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 id="2147483684" r:id="rId2"/>
    <p:sldMasterId id="2147483696" r:id="rId3"/>
    <p:sldMasterId id="2147483708" r:id="rId4"/>
    <p:sldMasterId id="2147483721" r:id="rId5"/>
  </p:sldMasterIdLst>
  <p:notesMasterIdLst>
    <p:notesMasterId r:id="rId33"/>
  </p:notesMasterIdLst>
  <p:sldIdLst>
    <p:sldId id="347" r:id="rId6"/>
    <p:sldId id="323" r:id="rId7"/>
    <p:sldId id="337" r:id="rId8"/>
    <p:sldId id="258" r:id="rId9"/>
    <p:sldId id="269" r:id="rId10"/>
    <p:sldId id="270" r:id="rId11"/>
    <p:sldId id="271" r:id="rId12"/>
    <p:sldId id="273" r:id="rId13"/>
    <p:sldId id="348" r:id="rId14"/>
    <p:sldId id="349" r:id="rId15"/>
    <p:sldId id="350" r:id="rId16"/>
    <p:sldId id="351" r:id="rId17"/>
    <p:sldId id="352" r:id="rId18"/>
    <p:sldId id="353" r:id="rId19"/>
    <p:sldId id="354" r:id="rId20"/>
    <p:sldId id="355" r:id="rId21"/>
    <p:sldId id="356" r:id="rId22"/>
    <p:sldId id="357" r:id="rId23"/>
    <p:sldId id="358" r:id="rId24"/>
    <p:sldId id="359" r:id="rId25"/>
    <p:sldId id="360" r:id="rId26"/>
    <p:sldId id="366" r:id="rId27"/>
    <p:sldId id="361" r:id="rId28"/>
    <p:sldId id="362" r:id="rId29"/>
    <p:sldId id="363" r:id="rId30"/>
    <p:sldId id="364" r:id="rId31"/>
    <p:sldId id="365" r:id="rId32"/>
  </p:sldIdLst>
  <p:sldSz cx="18288000" cy="10287000"/>
  <p:notesSz cx="6858000" cy="9144000"/>
  <p:embeddedFontLst>
    <p:embeddedFont>
      <p:font typeface="Atma" panose="020B0604020202020204" charset="0"/>
      <p:regular r:id="rId34"/>
      <p:bold r:id="rId35"/>
    </p:embeddedFont>
    <p:embeddedFont>
      <p:font typeface="Calibri" panose="020F0502020204030204" pitchFamily="34" charset="0"/>
      <p:regular r:id="rId36"/>
      <p:bold r:id="rId37"/>
      <p:italic r:id="rId38"/>
      <p:boldItalic r:id="rId39"/>
    </p:embeddedFont>
    <p:embeddedFont>
      <p:font typeface="Baloo Tammudu 2" panose="020B0604020202020204" charset="0"/>
      <p:regular r:id="rId40"/>
      <p:bold r:id="rId41"/>
    </p:embeddedFont>
    <p:embeddedFont>
      <p:font typeface="Calibri Light" panose="020F0302020204030204" pitchFamily="34" charset="0"/>
      <p:regular r:id="rId42"/>
      <p:italic r:id="rId43"/>
    </p:embeddedFont>
    <p:embeddedFont>
      <p:font typeface="#9Slide04 SVNSwashington" panose="020B0604020202020204" charset="0"/>
      <p:regular r:id="rId4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hần Mặc định" id="{1BA5E31F-8E3C-4EDD-AC25-CB4554AFAA61}">
          <p14:sldIdLst>
            <p14:sldId id="347"/>
          </p14:sldIdLst>
        </p14:section>
        <p14:section name="Mục Tóm tắt" id="{58FBC54F-81DA-4AA9-8F61-93C773CCCB6B}">
          <p14:sldIdLst/>
        </p14:section>
        <p14:section name="Mục 1" id="{C6D56BCE-EF8F-451D-9E22-34DF8667E6B9}">
          <p14:sldIdLst>
            <p14:sldId id="323"/>
            <p14:sldId id="337"/>
            <p14:sldId id="258"/>
            <p14:sldId id="269"/>
            <p14:sldId id="270"/>
            <p14:sldId id="271"/>
            <p14:sldId id="273"/>
            <p14:sldId id="348"/>
            <p14:sldId id="349"/>
            <p14:sldId id="350"/>
            <p14:sldId id="351"/>
            <p14:sldId id="352"/>
            <p14:sldId id="353"/>
            <p14:sldId id="354"/>
            <p14:sldId id="355"/>
            <p14:sldId id="356"/>
            <p14:sldId id="357"/>
            <p14:sldId id="358"/>
            <p14:sldId id="359"/>
            <p14:sldId id="360"/>
            <p14:sldId id="366"/>
            <p14:sldId id="361"/>
            <p14:sldId id="362"/>
            <p14:sldId id="363"/>
            <p14:sldId id="364"/>
            <p14:sldId id="365"/>
          </p14:sldIdLst>
        </p14:section>
        <p14:section name="Mục 2" id="{E74F7986-F5CE-410B-A6B5-847EFB8A4C83}">
          <p14:sldIdLst/>
        </p14:section>
        <p14:section name="Mục 3" id="{6947DE85-6387-4084-8788-7DBBF4E60689}">
          <p14:sldIdLst/>
        </p14:section>
        <p14:section name="Mục 4" id="{B36CC031-38C0-495D-9D36-8B3133E3B372}">
          <p14:sldIdLst/>
        </p14:section>
        <p14:section name="Mục 5" id="{B18EC071-91F0-4492-A622-ED81F6EF97FE}">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84E4E"/>
    <a:srgbClr val="FF7C80"/>
    <a:srgbClr val="FF00FF"/>
    <a:srgbClr val="0000FF"/>
    <a:srgbClr val="FFFFFF"/>
    <a:srgbClr val="67A26F"/>
    <a:srgbClr val="3D4771"/>
    <a:srgbClr val="E6E9ED"/>
    <a:srgbClr val="00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autoAdjust="0"/>
    <p:restoredTop sz="94622" autoAdjust="0"/>
  </p:normalViewPr>
  <p:slideViewPr>
    <p:cSldViewPr>
      <p:cViewPr varScale="1">
        <p:scale>
          <a:sx n="48" d="100"/>
          <a:sy n="48" d="100"/>
        </p:scale>
        <p:origin x="-138"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867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6.fntdata"/><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font" Target="fonts/font3.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font" Target="fonts/font11.fntdata"/><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C0D670-7E87-48B1-8224-4E4ECE8EE35A}" type="datetimeFigureOut">
              <a:rPr lang="en-US" smtClean="0"/>
              <a:t>26/12/2024</a:t>
            </a:fld>
            <a:endParaRPr lang="en-US"/>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99333DF-4546-44DA-B811-AB96952C6A2A}" type="slidenum">
              <a:rPr lang="en-US" smtClean="0"/>
              <a:t>‹#›</a:t>
            </a:fld>
            <a:endParaRPr lang="en-US"/>
          </a:p>
        </p:txBody>
      </p:sp>
    </p:spTree>
    <p:extLst>
      <p:ext uri="{BB962C8B-B14F-4D97-AF65-F5344CB8AC3E}">
        <p14:creationId xmlns:p14="http://schemas.microsoft.com/office/powerpoint/2010/main" val="28440433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Tx/>
              <a:buChar char="-"/>
            </a:pPr>
            <a:endParaRPr lang="en-US" sz="1050" b="1"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a:buClr>
                <a:srgbClr val="000000"/>
              </a:buClr>
              <a:buFont typeface="Arial"/>
              <a:buNone/>
            </a:pPr>
            <a:fld id="{168742B4-F40E-4839-AF86-57D9A7AFE09F}" type="slidenum">
              <a:rPr lang="vi-VN" sz="1400" kern="0" smtClean="0">
                <a:solidFill>
                  <a:prstClr val="black"/>
                </a:solidFill>
                <a:cs typeface="Arial"/>
                <a:sym typeface="Arial"/>
              </a:rPr>
              <a:pPr>
                <a:buClr>
                  <a:srgbClr val="000000"/>
                </a:buClr>
                <a:buFont typeface="Arial"/>
                <a:buNone/>
              </a:pPr>
              <a:t>1</a:t>
            </a:fld>
            <a:endParaRPr lang="vi-VN" sz="1400" kern="0">
              <a:solidFill>
                <a:prstClr val="black"/>
              </a:solidFill>
              <a:cs typeface="Arial"/>
              <a:sym typeface="Arial"/>
            </a:endParaRPr>
          </a:p>
        </p:txBody>
      </p:sp>
    </p:spTree>
    <p:extLst>
      <p:ext uri="{BB962C8B-B14F-4D97-AF65-F5344CB8AC3E}">
        <p14:creationId xmlns:p14="http://schemas.microsoft.com/office/powerpoint/2010/main" val="10518490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4">
          <a:extLst>
            <a:ext uri="{FF2B5EF4-FFF2-40B4-BE49-F238E27FC236}">
              <a16:creationId xmlns="" xmlns:a16="http://schemas.microsoft.com/office/drawing/2014/main" id="{A4C1EE87-372C-A7E1-5078-D78EDCD060E6}"/>
            </a:ext>
          </a:extLst>
        </p:cNvPr>
        <p:cNvGrpSpPr/>
        <p:nvPr/>
      </p:nvGrpSpPr>
      <p:grpSpPr>
        <a:xfrm>
          <a:off x="0" y="0"/>
          <a:ext cx="0" cy="0"/>
          <a:chOff x="0" y="0"/>
          <a:chExt cx="0" cy="0"/>
        </a:xfrm>
      </p:grpSpPr>
      <p:sp>
        <p:nvSpPr>
          <p:cNvPr id="3015" name="Google Shape;3015;g1557c5ba4f9_0_463:notes">
            <a:extLst>
              <a:ext uri="{FF2B5EF4-FFF2-40B4-BE49-F238E27FC236}">
                <a16:creationId xmlns="" xmlns:a16="http://schemas.microsoft.com/office/drawing/2014/main" id="{30BED77D-4977-1F72-64E5-49DFDFE4DBB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16" name="Google Shape;3016;g1557c5ba4f9_0_463:notes">
            <a:extLst>
              <a:ext uri="{FF2B5EF4-FFF2-40B4-BE49-F238E27FC236}">
                <a16:creationId xmlns="" xmlns:a16="http://schemas.microsoft.com/office/drawing/2014/main" id="{970C9874-6674-96C8-DC1B-A0899ECD3F7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629741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4">
          <a:extLst>
            <a:ext uri="{FF2B5EF4-FFF2-40B4-BE49-F238E27FC236}">
              <a16:creationId xmlns="" xmlns:a16="http://schemas.microsoft.com/office/drawing/2014/main" id="{2010B0BA-3604-1DC1-24EC-FCBCD57CE834}"/>
            </a:ext>
          </a:extLst>
        </p:cNvPr>
        <p:cNvGrpSpPr/>
        <p:nvPr/>
      </p:nvGrpSpPr>
      <p:grpSpPr>
        <a:xfrm>
          <a:off x="0" y="0"/>
          <a:ext cx="0" cy="0"/>
          <a:chOff x="0" y="0"/>
          <a:chExt cx="0" cy="0"/>
        </a:xfrm>
      </p:grpSpPr>
      <p:sp>
        <p:nvSpPr>
          <p:cNvPr id="3015" name="Google Shape;3015;g1557c5ba4f9_0_463:notes">
            <a:extLst>
              <a:ext uri="{FF2B5EF4-FFF2-40B4-BE49-F238E27FC236}">
                <a16:creationId xmlns="" xmlns:a16="http://schemas.microsoft.com/office/drawing/2014/main" id="{746924DF-C516-6372-5FF5-30F89E1FFB5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16" name="Google Shape;3016;g1557c5ba4f9_0_463:notes">
            <a:extLst>
              <a:ext uri="{FF2B5EF4-FFF2-40B4-BE49-F238E27FC236}">
                <a16:creationId xmlns="" xmlns:a16="http://schemas.microsoft.com/office/drawing/2014/main" id="{6B1F5A35-081A-AED4-7D18-86CBD98A678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985555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4">
          <a:extLst>
            <a:ext uri="{FF2B5EF4-FFF2-40B4-BE49-F238E27FC236}">
              <a16:creationId xmlns="" xmlns:a16="http://schemas.microsoft.com/office/drawing/2014/main" id="{10D8062F-3FC9-C22F-87B7-540D8DD030B3}"/>
            </a:ext>
          </a:extLst>
        </p:cNvPr>
        <p:cNvGrpSpPr/>
        <p:nvPr/>
      </p:nvGrpSpPr>
      <p:grpSpPr>
        <a:xfrm>
          <a:off x="0" y="0"/>
          <a:ext cx="0" cy="0"/>
          <a:chOff x="0" y="0"/>
          <a:chExt cx="0" cy="0"/>
        </a:xfrm>
      </p:grpSpPr>
      <p:sp>
        <p:nvSpPr>
          <p:cNvPr id="3015" name="Google Shape;3015;g1557c5ba4f9_0_463:notes">
            <a:extLst>
              <a:ext uri="{FF2B5EF4-FFF2-40B4-BE49-F238E27FC236}">
                <a16:creationId xmlns="" xmlns:a16="http://schemas.microsoft.com/office/drawing/2014/main" id="{C10F07B0-DB35-D369-4C92-32216743412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16" name="Google Shape;3016;g1557c5ba4f9_0_463:notes">
            <a:extLst>
              <a:ext uri="{FF2B5EF4-FFF2-40B4-BE49-F238E27FC236}">
                <a16:creationId xmlns="" xmlns:a16="http://schemas.microsoft.com/office/drawing/2014/main" id="{51BE2F0C-5BB7-EA3C-6719-DB04D99E5E2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899166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4">
          <a:extLst>
            <a:ext uri="{FF2B5EF4-FFF2-40B4-BE49-F238E27FC236}">
              <a16:creationId xmlns="" xmlns:a16="http://schemas.microsoft.com/office/drawing/2014/main" id="{91CF7EAD-7057-1834-BCC2-B4F394E851A6}"/>
            </a:ext>
          </a:extLst>
        </p:cNvPr>
        <p:cNvGrpSpPr/>
        <p:nvPr/>
      </p:nvGrpSpPr>
      <p:grpSpPr>
        <a:xfrm>
          <a:off x="0" y="0"/>
          <a:ext cx="0" cy="0"/>
          <a:chOff x="0" y="0"/>
          <a:chExt cx="0" cy="0"/>
        </a:xfrm>
      </p:grpSpPr>
      <p:sp>
        <p:nvSpPr>
          <p:cNvPr id="3015" name="Google Shape;3015;g1557c5ba4f9_0_463:notes">
            <a:extLst>
              <a:ext uri="{FF2B5EF4-FFF2-40B4-BE49-F238E27FC236}">
                <a16:creationId xmlns="" xmlns:a16="http://schemas.microsoft.com/office/drawing/2014/main" id="{F4386BF6-F31B-CA01-CE51-7E1CE6ECE71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16" name="Google Shape;3016;g1557c5ba4f9_0_463:notes">
            <a:extLst>
              <a:ext uri="{FF2B5EF4-FFF2-40B4-BE49-F238E27FC236}">
                <a16:creationId xmlns="" xmlns:a16="http://schemas.microsoft.com/office/drawing/2014/main" id="{2080FD2F-D720-AED5-4180-DE569F5B2C5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414521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4">
          <a:extLst>
            <a:ext uri="{FF2B5EF4-FFF2-40B4-BE49-F238E27FC236}">
              <a16:creationId xmlns="" xmlns:a16="http://schemas.microsoft.com/office/drawing/2014/main" id="{FB3C64AD-160A-49CD-E13C-1F7B24E73D9C}"/>
            </a:ext>
          </a:extLst>
        </p:cNvPr>
        <p:cNvGrpSpPr/>
        <p:nvPr/>
      </p:nvGrpSpPr>
      <p:grpSpPr>
        <a:xfrm>
          <a:off x="0" y="0"/>
          <a:ext cx="0" cy="0"/>
          <a:chOff x="0" y="0"/>
          <a:chExt cx="0" cy="0"/>
        </a:xfrm>
      </p:grpSpPr>
      <p:sp>
        <p:nvSpPr>
          <p:cNvPr id="3015" name="Google Shape;3015;g1557c5ba4f9_0_463:notes">
            <a:extLst>
              <a:ext uri="{FF2B5EF4-FFF2-40B4-BE49-F238E27FC236}">
                <a16:creationId xmlns="" xmlns:a16="http://schemas.microsoft.com/office/drawing/2014/main" id="{C8B63959-77ED-9E84-55DB-708DB6C3847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16" name="Google Shape;3016;g1557c5ba4f9_0_463:notes">
            <a:extLst>
              <a:ext uri="{FF2B5EF4-FFF2-40B4-BE49-F238E27FC236}">
                <a16:creationId xmlns="" xmlns:a16="http://schemas.microsoft.com/office/drawing/2014/main" id="{AF1F2388-0F40-6B6E-C9F6-E3BEFF9CB78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229987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2">
          <a:extLst>
            <a:ext uri="{FF2B5EF4-FFF2-40B4-BE49-F238E27FC236}">
              <a16:creationId xmlns="" xmlns:a16="http://schemas.microsoft.com/office/drawing/2014/main" id="{388E23A9-3755-C93E-D499-201D8C154544}"/>
            </a:ext>
          </a:extLst>
        </p:cNvPr>
        <p:cNvGrpSpPr/>
        <p:nvPr/>
      </p:nvGrpSpPr>
      <p:grpSpPr>
        <a:xfrm>
          <a:off x="0" y="0"/>
          <a:ext cx="0" cy="0"/>
          <a:chOff x="0" y="0"/>
          <a:chExt cx="0" cy="0"/>
        </a:xfrm>
      </p:grpSpPr>
      <p:sp>
        <p:nvSpPr>
          <p:cNvPr id="3853" name="Google Shape;3853;g1557c5ba4f9_0_1402:notes">
            <a:extLst>
              <a:ext uri="{FF2B5EF4-FFF2-40B4-BE49-F238E27FC236}">
                <a16:creationId xmlns="" xmlns:a16="http://schemas.microsoft.com/office/drawing/2014/main" id="{8E955D71-A3BD-8B23-3077-866823815C1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54" name="Google Shape;3854;g1557c5ba4f9_0_1402:notes">
            <a:extLst>
              <a:ext uri="{FF2B5EF4-FFF2-40B4-BE49-F238E27FC236}">
                <a16:creationId xmlns="" xmlns:a16="http://schemas.microsoft.com/office/drawing/2014/main" id="{2592F000-5B7B-F9A0-7B63-DECBB0AF3C9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161955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2">
          <a:extLst>
            <a:ext uri="{FF2B5EF4-FFF2-40B4-BE49-F238E27FC236}">
              <a16:creationId xmlns="" xmlns:a16="http://schemas.microsoft.com/office/drawing/2014/main" id="{3699FC78-6281-59BA-2AF4-008567DAD976}"/>
            </a:ext>
          </a:extLst>
        </p:cNvPr>
        <p:cNvGrpSpPr/>
        <p:nvPr/>
      </p:nvGrpSpPr>
      <p:grpSpPr>
        <a:xfrm>
          <a:off x="0" y="0"/>
          <a:ext cx="0" cy="0"/>
          <a:chOff x="0" y="0"/>
          <a:chExt cx="0" cy="0"/>
        </a:xfrm>
      </p:grpSpPr>
      <p:sp>
        <p:nvSpPr>
          <p:cNvPr id="3243" name="Google Shape;3243;g1542f32d1f4_0_2245:notes">
            <a:extLst>
              <a:ext uri="{FF2B5EF4-FFF2-40B4-BE49-F238E27FC236}">
                <a16:creationId xmlns="" xmlns:a16="http://schemas.microsoft.com/office/drawing/2014/main" id="{5FACAA01-BB3D-CC6E-FBFB-D11B4F8216C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44" name="Google Shape;3244;g1542f32d1f4_0_2245:notes">
            <a:extLst>
              <a:ext uri="{FF2B5EF4-FFF2-40B4-BE49-F238E27FC236}">
                <a16:creationId xmlns="" xmlns:a16="http://schemas.microsoft.com/office/drawing/2014/main" id="{BC8B9E91-76B2-997F-8B4F-88036DB6A35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165418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9">
          <a:extLst>
            <a:ext uri="{FF2B5EF4-FFF2-40B4-BE49-F238E27FC236}">
              <a16:creationId xmlns="" xmlns:a16="http://schemas.microsoft.com/office/drawing/2014/main" id="{A0CFC320-343E-9C87-66D4-F2121116BBA2}"/>
            </a:ext>
          </a:extLst>
        </p:cNvPr>
        <p:cNvGrpSpPr/>
        <p:nvPr/>
      </p:nvGrpSpPr>
      <p:grpSpPr>
        <a:xfrm>
          <a:off x="0" y="0"/>
          <a:ext cx="0" cy="0"/>
          <a:chOff x="0" y="0"/>
          <a:chExt cx="0" cy="0"/>
        </a:xfrm>
      </p:grpSpPr>
      <p:sp>
        <p:nvSpPr>
          <p:cNvPr id="3750" name="Google Shape;3750;gbd6c00e730_0_205:notes">
            <a:extLst>
              <a:ext uri="{FF2B5EF4-FFF2-40B4-BE49-F238E27FC236}">
                <a16:creationId xmlns="" xmlns:a16="http://schemas.microsoft.com/office/drawing/2014/main" id="{A68A3DFB-E9D6-0370-551C-E448AAF7466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51" name="Google Shape;3751;gbd6c00e730_0_205:notes">
            <a:extLst>
              <a:ext uri="{FF2B5EF4-FFF2-40B4-BE49-F238E27FC236}">
                <a16:creationId xmlns="" xmlns:a16="http://schemas.microsoft.com/office/drawing/2014/main" id="{B2B87390-2446-7CC7-2847-B8BD2C94AB3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912529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2">
          <a:extLst>
            <a:ext uri="{FF2B5EF4-FFF2-40B4-BE49-F238E27FC236}">
              <a16:creationId xmlns="" xmlns:a16="http://schemas.microsoft.com/office/drawing/2014/main" id="{3699FC78-6281-59BA-2AF4-008567DAD976}"/>
            </a:ext>
          </a:extLst>
        </p:cNvPr>
        <p:cNvGrpSpPr/>
        <p:nvPr/>
      </p:nvGrpSpPr>
      <p:grpSpPr>
        <a:xfrm>
          <a:off x="0" y="0"/>
          <a:ext cx="0" cy="0"/>
          <a:chOff x="0" y="0"/>
          <a:chExt cx="0" cy="0"/>
        </a:xfrm>
      </p:grpSpPr>
      <p:sp>
        <p:nvSpPr>
          <p:cNvPr id="3243" name="Google Shape;3243;g1542f32d1f4_0_2245:notes">
            <a:extLst>
              <a:ext uri="{FF2B5EF4-FFF2-40B4-BE49-F238E27FC236}">
                <a16:creationId xmlns="" xmlns:a16="http://schemas.microsoft.com/office/drawing/2014/main" id="{5FACAA01-BB3D-CC6E-FBFB-D11B4F8216C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44" name="Google Shape;3244;g1542f32d1f4_0_2245:notes">
            <a:extLst>
              <a:ext uri="{FF2B5EF4-FFF2-40B4-BE49-F238E27FC236}">
                <a16:creationId xmlns="" xmlns:a16="http://schemas.microsoft.com/office/drawing/2014/main" id="{BC8B9E91-76B2-997F-8B4F-88036DB6A35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882981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4">
          <a:extLst>
            <a:ext uri="{FF2B5EF4-FFF2-40B4-BE49-F238E27FC236}">
              <a16:creationId xmlns="" xmlns:a16="http://schemas.microsoft.com/office/drawing/2014/main" id="{BDEB729C-3194-006B-D70B-658DC5A55AE6}"/>
            </a:ext>
          </a:extLst>
        </p:cNvPr>
        <p:cNvGrpSpPr/>
        <p:nvPr/>
      </p:nvGrpSpPr>
      <p:grpSpPr>
        <a:xfrm>
          <a:off x="0" y="0"/>
          <a:ext cx="0" cy="0"/>
          <a:chOff x="0" y="0"/>
          <a:chExt cx="0" cy="0"/>
        </a:xfrm>
      </p:grpSpPr>
      <p:sp>
        <p:nvSpPr>
          <p:cNvPr id="3015" name="Google Shape;3015;g1557c5ba4f9_0_463:notes">
            <a:extLst>
              <a:ext uri="{FF2B5EF4-FFF2-40B4-BE49-F238E27FC236}">
                <a16:creationId xmlns="" xmlns:a16="http://schemas.microsoft.com/office/drawing/2014/main" id="{5BA9D32F-B71E-57B7-0916-EB68C594B4E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16" name="Google Shape;3016;g1557c5ba4f9_0_463:notes">
            <a:extLst>
              <a:ext uri="{FF2B5EF4-FFF2-40B4-BE49-F238E27FC236}">
                <a16:creationId xmlns="" xmlns:a16="http://schemas.microsoft.com/office/drawing/2014/main" id="{9AFEEB33-CC8F-7550-1ECF-9AF63F7D684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338231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DEF460-C3B1-4377-BE14-105E8D41D4A0}"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376618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6">
          <a:extLst>
            <a:ext uri="{FF2B5EF4-FFF2-40B4-BE49-F238E27FC236}">
              <a16:creationId xmlns="" xmlns:a16="http://schemas.microsoft.com/office/drawing/2014/main" id="{B767A532-E45A-49AB-C53F-F606A118D958}"/>
            </a:ext>
          </a:extLst>
        </p:cNvPr>
        <p:cNvGrpSpPr/>
        <p:nvPr/>
      </p:nvGrpSpPr>
      <p:grpSpPr>
        <a:xfrm>
          <a:off x="0" y="0"/>
          <a:ext cx="0" cy="0"/>
          <a:chOff x="0" y="0"/>
          <a:chExt cx="0" cy="0"/>
        </a:xfrm>
      </p:grpSpPr>
      <p:sp>
        <p:nvSpPr>
          <p:cNvPr id="2487" name="Google Shape;2487;g99f2f57a71_0_184:notes">
            <a:extLst>
              <a:ext uri="{FF2B5EF4-FFF2-40B4-BE49-F238E27FC236}">
                <a16:creationId xmlns="" xmlns:a16="http://schemas.microsoft.com/office/drawing/2014/main" id="{9F04FEAA-BA35-815F-B237-38069A90F09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8" name="Google Shape;2488;g99f2f57a71_0_184:notes">
            <a:extLst>
              <a:ext uri="{FF2B5EF4-FFF2-40B4-BE49-F238E27FC236}">
                <a16:creationId xmlns="" xmlns:a16="http://schemas.microsoft.com/office/drawing/2014/main" id="{A1B94C95-6A53-D5FA-3BEB-D80C19804CF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121571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4">
          <a:extLst>
            <a:ext uri="{FF2B5EF4-FFF2-40B4-BE49-F238E27FC236}">
              <a16:creationId xmlns="" xmlns:a16="http://schemas.microsoft.com/office/drawing/2014/main" id="{62B94620-C10C-B0B4-C3A8-83F9A8B399B5}"/>
            </a:ext>
          </a:extLst>
        </p:cNvPr>
        <p:cNvGrpSpPr/>
        <p:nvPr/>
      </p:nvGrpSpPr>
      <p:grpSpPr>
        <a:xfrm>
          <a:off x="0" y="0"/>
          <a:ext cx="0" cy="0"/>
          <a:chOff x="0" y="0"/>
          <a:chExt cx="0" cy="0"/>
        </a:xfrm>
      </p:grpSpPr>
      <p:sp>
        <p:nvSpPr>
          <p:cNvPr id="3015" name="Google Shape;3015;g1557c5ba4f9_0_463:notes">
            <a:extLst>
              <a:ext uri="{FF2B5EF4-FFF2-40B4-BE49-F238E27FC236}">
                <a16:creationId xmlns="" xmlns:a16="http://schemas.microsoft.com/office/drawing/2014/main" id="{E36046D9-41B8-E05E-F1C5-06055C5989C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16" name="Google Shape;3016;g1557c5ba4f9_0_463:notes">
            <a:extLst>
              <a:ext uri="{FF2B5EF4-FFF2-40B4-BE49-F238E27FC236}">
                <a16:creationId xmlns="" xmlns:a16="http://schemas.microsoft.com/office/drawing/2014/main" id="{12F5893F-25BE-D027-EDAD-8F510EED320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036170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3">
          <a:extLst>
            <a:ext uri="{FF2B5EF4-FFF2-40B4-BE49-F238E27FC236}">
              <a16:creationId xmlns="" xmlns:a16="http://schemas.microsoft.com/office/drawing/2014/main" id="{909FAFA4-9A29-4FEC-1D6B-5F48ECAAFD8D}"/>
            </a:ext>
          </a:extLst>
        </p:cNvPr>
        <p:cNvGrpSpPr/>
        <p:nvPr/>
      </p:nvGrpSpPr>
      <p:grpSpPr>
        <a:xfrm>
          <a:off x="0" y="0"/>
          <a:ext cx="0" cy="0"/>
          <a:chOff x="0" y="0"/>
          <a:chExt cx="0" cy="0"/>
        </a:xfrm>
      </p:grpSpPr>
      <p:sp>
        <p:nvSpPr>
          <p:cNvPr id="3794" name="Google Shape;3794;g1557c5ba4f9_0_902:notes">
            <a:extLst>
              <a:ext uri="{FF2B5EF4-FFF2-40B4-BE49-F238E27FC236}">
                <a16:creationId xmlns="" xmlns:a16="http://schemas.microsoft.com/office/drawing/2014/main" id="{D72B1ECF-8B5B-1E27-00C1-1EE29BEDE0B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95" name="Google Shape;3795;g1557c5ba4f9_0_902:notes">
            <a:extLst>
              <a:ext uri="{FF2B5EF4-FFF2-40B4-BE49-F238E27FC236}">
                <a16:creationId xmlns="" xmlns:a16="http://schemas.microsoft.com/office/drawing/2014/main" id="{7DAA980E-C475-34C8-2BD7-C3B24B926F3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274776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3">
          <a:extLst>
            <a:ext uri="{FF2B5EF4-FFF2-40B4-BE49-F238E27FC236}">
              <a16:creationId xmlns="" xmlns:a16="http://schemas.microsoft.com/office/drawing/2014/main" id="{5B39B342-A15E-08AC-57FC-CE2882F82113}"/>
            </a:ext>
          </a:extLst>
        </p:cNvPr>
        <p:cNvGrpSpPr/>
        <p:nvPr/>
      </p:nvGrpSpPr>
      <p:grpSpPr>
        <a:xfrm>
          <a:off x="0" y="0"/>
          <a:ext cx="0" cy="0"/>
          <a:chOff x="0" y="0"/>
          <a:chExt cx="0" cy="0"/>
        </a:xfrm>
      </p:grpSpPr>
      <p:sp>
        <p:nvSpPr>
          <p:cNvPr id="2014" name="Google Shape;2014;p:notes">
            <a:extLst>
              <a:ext uri="{FF2B5EF4-FFF2-40B4-BE49-F238E27FC236}">
                <a16:creationId xmlns="" xmlns:a16="http://schemas.microsoft.com/office/drawing/2014/main" id="{8B1CEE34-5D95-8243-A1B3-C30FD14C563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5" name="Google Shape;2015;p:notes">
            <a:extLst>
              <a:ext uri="{FF2B5EF4-FFF2-40B4-BE49-F238E27FC236}">
                <a16:creationId xmlns="" xmlns:a16="http://schemas.microsoft.com/office/drawing/2014/main" id="{CE9380B5-F70C-1AFE-011F-541977989C8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9061276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DEF460-C3B1-4377-BE14-105E8D41D4A0}"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906425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DEF460-C3B1-4377-BE14-105E8D41D4A0}"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170629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DEF460-C3B1-4377-BE14-105E8D41D4A0}"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770329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8"/>
        <p:cNvGrpSpPr/>
        <p:nvPr/>
      </p:nvGrpSpPr>
      <p:grpSpPr>
        <a:xfrm>
          <a:off x="0" y="0"/>
          <a:ext cx="0" cy="0"/>
          <a:chOff x="0" y="0"/>
          <a:chExt cx="0" cy="0"/>
        </a:xfrm>
      </p:grpSpPr>
      <p:sp>
        <p:nvSpPr>
          <p:cNvPr id="2729" name="Google Shape;2729;g155288f6edb_0_7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0" name="Google Shape;2730;g155288f6edb_0_7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3846119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4"/>
        <p:cNvGrpSpPr/>
        <p:nvPr/>
      </p:nvGrpSpPr>
      <p:grpSpPr>
        <a:xfrm>
          <a:off x="0" y="0"/>
          <a:ext cx="0" cy="0"/>
          <a:chOff x="0" y="0"/>
          <a:chExt cx="0" cy="0"/>
        </a:xfrm>
      </p:grpSpPr>
      <p:sp>
        <p:nvSpPr>
          <p:cNvPr id="3015" name="Google Shape;3015;g1557c5ba4f9_0_4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16" name="Google Shape;3016;g1557c5ba4f9_0_4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0846987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4">
          <a:extLst>
            <a:ext uri="{FF2B5EF4-FFF2-40B4-BE49-F238E27FC236}">
              <a16:creationId xmlns="" xmlns:a16="http://schemas.microsoft.com/office/drawing/2014/main" id="{7D06F69D-AD5B-1361-F7C9-EE00541CAA31}"/>
            </a:ext>
          </a:extLst>
        </p:cNvPr>
        <p:cNvGrpSpPr/>
        <p:nvPr/>
      </p:nvGrpSpPr>
      <p:grpSpPr>
        <a:xfrm>
          <a:off x="0" y="0"/>
          <a:ext cx="0" cy="0"/>
          <a:chOff x="0" y="0"/>
          <a:chExt cx="0" cy="0"/>
        </a:xfrm>
      </p:grpSpPr>
      <p:sp>
        <p:nvSpPr>
          <p:cNvPr id="3015" name="Google Shape;3015;g1557c5ba4f9_0_463:notes">
            <a:extLst>
              <a:ext uri="{FF2B5EF4-FFF2-40B4-BE49-F238E27FC236}">
                <a16:creationId xmlns="" xmlns:a16="http://schemas.microsoft.com/office/drawing/2014/main" id="{E8445141-2F06-5DA7-4FCE-6AFB67ADF53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16" name="Google Shape;3016;g1557c5ba4f9_0_463:notes">
            <a:extLst>
              <a:ext uri="{FF2B5EF4-FFF2-40B4-BE49-F238E27FC236}">
                <a16:creationId xmlns="" xmlns:a16="http://schemas.microsoft.com/office/drawing/2014/main" id="{EDD9D0B7-2D6E-2C49-7A15-F00A7107DE1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477588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4">
          <a:extLst>
            <a:ext uri="{FF2B5EF4-FFF2-40B4-BE49-F238E27FC236}">
              <a16:creationId xmlns="" xmlns:a16="http://schemas.microsoft.com/office/drawing/2014/main" id="{65A0D42B-F253-52C5-72A6-687034378DB5}"/>
            </a:ext>
          </a:extLst>
        </p:cNvPr>
        <p:cNvGrpSpPr/>
        <p:nvPr/>
      </p:nvGrpSpPr>
      <p:grpSpPr>
        <a:xfrm>
          <a:off x="0" y="0"/>
          <a:ext cx="0" cy="0"/>
          <a:chOff x="0" y="0"/>
          <a:chExt cx="0" cy="0"/>
        </a:xfrm>
      </p:grpSpPr>
      <p:sp>
        <p:nvSpPr>
          <p:cNvPr id="3015" name="Google Shape;3015;g1557c5ba4f9_0_463:notes">
            <a:extLst>
              <a:ext uri="{FF2B5EF4-FFF2-40B4-BE49-F238E27FC236}">
                <a16:creationId xmlns="" xmlns:a16="http://schemas.microsoft.com/office/drawing/2014/main" id="{9D7408E7-C849-0835-A5BE-4652E6E7CE3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16" name="Google Shape;3016;g1557c5ba4f9_0_463:notes">
            <a:extLst>
              <a:ext uri="{FF2B5EF4-FFF2-40B4-BE49-F238E27FC236}">
                <a16:creationId xmlns="" xmlns:a16="http://schemas.microsoft.com/office/drawing/2014/main" id="{C7EB1B2B-CF43-3F3F-BBE1-658F6E8D4E6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422986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26/12/2024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83077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26/12/2024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817983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26/12/2024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083059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26/12/2024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389140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26/12/2024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324479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26/12/2024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6021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26/12/2024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477742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26/12/2024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78424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26/12/2024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245061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26/12/2024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629599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26/12/2024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116131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26/12/2024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115028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26/12/2024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698852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26/12/2024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027902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26/12/2024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230023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4765" y="9601200"/>
            <a:ext cx="18283238" cy="685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25" y="9501476"/>
            <a:ext cx="18283238" cy="960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645920" y="1138428"/>
            <a:ext cx="15087600" cy="5349240"/>
          </a:xfrm>
        </p:spPr>
        <p:txBody>
          <a:bodyPr anchor="b">
            <a:normAutofit/>
          </a:bodyPr>
          <a:lstStyle>
            <a:lvl1pPr algn="l">
              <a:lnSpc>
                <a:spcPct val="85000"/>
              </a:lnSpc>
              <a:defRPr sz="11984" spc="-76"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650078" y="6683432"/>
            <a:ext cx="15087600" cy="1714500"/>
          </a:xfrm>
        </p:spPr>
        <p:txBody>
          <a:bodyPr lIns="91440" rIns="91440">
            <a:normAutofit/>
          </a:bodyPr>
          <a:lstStyle>
            <a:lvl1pPr marL="0" indent="0" algn="l">
              <a:buNone/>
              <a:defRPr sz="3596" cap="all" spc="300" baseline="0">
                <a:solidFill>
                  <a:schemeClr val="tx2"/>
                </a:solidFill>
                <a:latin typeface="+mj-lt"/>
              </a:defRPr>
            </a:lvl1pPr>
            <a:lvl2pPr marL="684930" indent="0" algn="ctr">
              <a:buNone/>
              <a:defRPr sz="3596"/>
            </a:lvl2pPr>
            <a:lvl3pPr marL="1369860" indent="0" algn="ctr">
              <a:buNone/>
              <a:defRPr sz="3596"/>
            </a:lvl3pPr>
            <a:lvl4pPr marL="2054788" indent="0" algn="ctr">
              <a:buNone/>
              <a:defRPr sz="2996"/>
            </a:lvl4pPr>
            <a:lvl5pPr marL="2739718" indent="0" algn="ctr">
              <a:buNone/>
              <a:defRPr sz="2996"/>
            </a:lvl5pPr>
            <a:lvl6pPr marL="3424648" indent="0" algn="ctr">
              <a:buNone/>
              <a:defRPr sz="2996"/>
            </a:lvl6pPr>
            <a:lvl7pPr marL="4109578" indent="0" algn="ctr">
              <a:buNone/>
              <a:defRPr sz="2996"/>
            </a:lvl7pPr>
            <a:lvl8pPr marL="4794506" indent="0" algn="ctr">
              <a:buNone/>
              <a:defRPr sz="2996"/>
            </a:lvl8pPr>
            <a:lvl9pPr marL="5479436" indent="0" algn="ctr">
              <a:buNone/>
              <a:defRPr sz="2996"/>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A1C2F1E-5BAF-47E9-B18C-FB4B6B130E91}" type="datetimeFigureOut">
              <a:rPr lang="vi-VN" smtClean="0"/>
              <a:pPr/>
              <a:t>26/12/2024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D3177789-CF51-474E-B17A-0C2518B606C0}" type="slidenum">
              <a:rPr lang="vi-VN" smtClean="0"/>
              <a:pPr/>
              <a:t>‹#›</a:t>
            </a:fld>
            <a:endParaRPr lang="vi-VN"/>
          </a:p>
        </p:txBody>
      </p:sp>
      <p:cxnSp>
        <p:nvCxnSpPr>
          <p:cNvPr id="9" name="Straight Connector 8"/>
          <p:cNvCxnSpPr/>
          <p:nvPr/>
        </p:nvCxnSpPr>
        <p:spPr>
          <a:xfrm>
            <a:off x="1811488" y="6515100"/>
            <a:ext cx="1481328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0" name="Rectangle 9"/>
          <p:cNvSpPr/>
          <p:nvPr userDrawn="1"/>
        </p:nvSpPr>
        <p:spPr>
          <a:xfrm>
            <a:off x="2" y="0"/>
            <a:ext cx="18288000" cy="10287000"/>
          </a:xfrm>
          <a:prstGeom prst="rect">
            <a:avLst/>
          </a:prstGeom>
          <a:noFill/>
          <a:ln w="1270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022">
              <a:solidFill>
                <a:prstClr val="white"/>
              </a:solidFill>
              <a:sym typeface="Arial"/>
            </a:endParaRPr>
          </a:p>
        </p:txBody>
      </p:sp>
      <p:sp>
        <p:nvSpPr>
          <p:cNvPr id="11" name="Rectangle 10"/>
          <p:cNvSpPr/>
          <p:nvPr userDrawn="1"/>
        </p:nvSpPr>
        <p:spPr>
          <a:xfrm>
            <a:off x="250372" y="206831"/>
            <a:ext cx="17798144" cy="9873342"/>
          </a:xfrm>
          <a:prstGeom prst="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022">
              <a:solidFill>
                <a:prstClr val="white"/>
              </a:solidFill>
              <a:sym typeface="Arial"/>
            </a:endParaRPr>
          </a:p>
        </p:txBody>
      </p:sp>
    </p:spTree>
    <p:extLst>
      <p:ext uri="{BB962C8B-B14F-4D97-AF65-F5344CB8AC3E}">
        <p14:creationId xmlns:p14="http://schemas.microsoft.com/office/powerpoint/2010/main" val="577761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A1C2F1E-5BAF-47E9-B18C-FB4B6B130E91}" type="datetimeFigureOut">
              <a:rPr lang="vi-VN" smtClean="0"/>
              <a:pPr/>
              <a:t>26/12/2024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D3177789-CF51-474E-B17A-0C2518B606C0}" type="slidenum">
              <a:rPr lang="vi-VN" smtClean="0"/>
              <a:pPr/>
              <a:t>‹#›</a:t>
            </a:fld>
            <a:endParaRPr lang="vi-VN"/>
          </a:p>
        </p:txBody>
      </p:sp>
    </p:spTree>
    <p:extLst>
      <p:ext uri="{BB962C8B-B14F-4D97-AF65-F5344CB8AC3E}">
        <p14:creationId xmlns:p14="http://schemas.microsoft.com/office/powerpoint/2010/main" val="249124380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4765" y="9601200"/>
            <a:ext cx="18283238" cy="685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25" y="9501476"/>
            <a:ext cx="18283238" cy="960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45920" y="1138428"/>
            <a:ext cx="15087600" cy="5349240"/>
          </a:xfrm>
        </p:spPr>
        <p:txBody>
          <a:bodyPr anchor="b" anchorCtr="0">
            <a:normAutofit/>
          </a:bodyPr>
          <a:lstStyle>
            <a:lvl1pPr>
              <a:lnSpc>
                <a:spcPct val="85000"/>
              </a:lnSpc>
              <a:defRPr sz="11984"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645920" y="6679694"/>
            <a:ext cx="15087600" cy="1714500"/>
          </a:xfrm>
        </p:spPr>
        <p:txBody>
          <a:bodyPr lIns="91440" rIns="91440" anchor="t" anchorCtr="0">
            <a:normAutofit/>
          </a:bodyPr>
          <a:lstStyle>
            <a:lvl1pPr marL="0" indent="0">
              <a:buNone/>
              <a:defRPr sz="3596" cap="all" spc="300" baseline="0">
                <a:solidFill>
                  <a:schemeClr val="tx2"/>
                </a:solidFill>
                <a:latin typeface="+mj-lt"/>
              </a:defRPr>
            </a:lvl1pPr>
            <a:lvl2pPr marL="684930" indent="0">
              <a:buNone/>
              <a:defRPr sz="2696">
                <a:solidFill>
                  <a:schemeClr val="tx1">
                    <a:tint val="75000"/>
                  </a:schemeClr>
                </a:solidFill>
              </a:defRPr>
            </a:lvl2pPr>
            <a:lvl3pPr marL="1369860" indent="0">
              <a:buNone/>
              <a:defRPr sz="2396">
                <a:solidFill>
                  <a:schemeClr val="tx1">
                    <a:tint val="75000"/>
                  </a:schemeClr>
                </a:solidFill>
              </a:defRPr>
            </a:lvl3pPr>
            <a:lvl4pPr marL="2054788" indent="0">
              <a:buNone/>
              <a:defRPr sz="2098">
                <a:solidFill>
                  <a:schemeClr val="tx1">
                    <a:tint val="75000"/>
                  </a:schemeClr>
                </a:solidFill>
              </a:defRPr>
            </a:lvl4pPr>
            <a:lvl5pPr marL="2739718" indent="0">
              <a:buNone/>
              <a:defRPr sz="2098">
                <a:solidFill>
                  <a:schemeClr val="tx1">
                    <a:tint val="75000"/>
                  </a:schemeClr>
                </a:solidFill>
              </a:defRPr>
            </a:lvl5pPr>
            <a:lvl6pPr marL="3424648" indent="0">
              <a:buNone/>
              <a:defRPr sz="2098">
                <a:solidFill>
                  <a:schemeClr val="tx1">
                    <a:tint val="75000"/>
                  </a:schemeClr>
                </a:solidFill>
              </a:defRPr>
            </a:lvl6pPr>
            <a:lvl7pPr marL="4109578" indent="0">
              <a:buNone/>
              <a:defRPr sz="2098">
                <a:solidFill>
                  <a:schemeClr val="tx1">
                    <a:tint val="75000"/>
                  </a:schemeClr>
                </a:solidFill>
              </a:defRPr>
            </a:lvl7pPr>
            <a:lvl8pPr marL="4794506" indent="0">
              <a:buNone/>
              <a:defRPr sz="2098">
                <a:solidFill>
                  <a:schemeClr val="tx1">
                    <a:tint val="75000"/>
                  </a:schemeClr>
                </a:solidFill>
              </a:defRPr>
            </a:lvl8pPr>
            <a:lvl9pPr marL="5479436" indent="0">
              <a:buNone/>
              <a:defRPr sz="2098">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A1C2F1E-5BAF-47E9-B18C-FB4B6B130E91}" type="datetimeFigureOut">
              <a:rPr lang="vi-VN" smtClean="0"/>
              <a:pPr/>
              <a:t>26/12/2024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D3177789-CF51-474E-B17A-0C2518B606C0}" type="slidenum">
              <a:rPr lang="vi-VN" smtClean="0"/>
              <a:pPr/>
              <a:t>‹#›</a:t>
            </a:fld>
            <a:endParaRPr lang="vi-VN"/>
          </a:p>
        </p:txBody>
      </p:sp>
      <p:cxnSp>
        <p:nvCxnSpPr>
          <p:cNvPr id="9" name="Straight Connector 8"/>
          <p:cNvCxnSpPr/>
          <p:nvPr/>
        </p:nvCxnSpPr>
        <p:spPr>
          <a:xfrm>
            <a:off x="1811488" y="6515100"/>
            <a:ext cx="1481328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12968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645920" y="429906"/>
            <a:ext cx="15087600" cy="217613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645918" y="2768602"/>
            <a:ext cx="7406640" cy="60350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9326882" y="2768602"/>
            <a:ext cx="7406640" cy="60350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A1C2F1E-5BAF-47E9-B18C-FB4B6B130E91}" type="datetimeFigureOut">
              <a:rPr lang="vi-VN" smtClean="0"/>
              <a:pPr/>
              <a:t>26/12/2024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D3177789-CF51-474E-B17A-0C2518B606C0}" type="slidenum">
              <a:rPr lang="vi-VN" smtClean="0"/>
              <a:pPr/>
              <a:t>‹#›</a:t>
            </a:fld>
            <a:endParaRPr lang="vi-VN"/>
          </a:p>
        </p:txBody>
      </p:sp>
    </p:spTree>
    <p:extLst>
      <p:ext uri="{BB962C8B-B14F-4D97-AF65-F5344CB8AC3E}">
        <p14:creationId xmlns:p14="http://schemas.microsoft.com/office/powerpoint/2010/main" val="21429771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645920" y="429906"/>
            <a:ext cx="15087600" cy="2176136"/>
          </a:xfrm>
        </p:spPr>
        <p:txBody>
          <a:bodyPr/>
          <a:lstStyle/>
          <a:p>
            <a:r>
              <a:rPr lang="en-US"/>
              <a:t>Click to edit Master title style</a:t>
            </a:r>
            <a:endParaRPr lang="en-US" dirty="0"/>
          </a:p>
        </p:txBody>
      </p:sp>
      <p:sp>
        <p:nvSpPr>
          <p:cNvPr id="3" name="Text Placeholder 2"/>
          <p:cNvSpPr>
            <a:spLocks noGrp="1"/>
          </p:cNvSpPr>
          <p:nvPr>
            <p:ph type="body" idx="1"/>
          </p:nvPr>
        </p:nvSpPr>
        <p:spPr>
          <a:xfrm>
            <a:off x="1645920" y="2769081"/>
            <a:ext cx="7406640" cy="1104422"/>
          </a:xfrm>
        </p:spPr>
        <p:txBody>
          <a:bodyPr lIns="91440" rIns="91440" anchor="ctr">
            <a:normAutofit/>
          </a:bodyPr>
          <a:lstStyle>
            <a:lvl1pPr marL="0" indent="0">
              <a:buNone/>
              <a:defRPr sz="2996" b="0" cap="all" baseline="0">
                <a:solidFill>
                  <a:schemeClr val="tx2"/>
                </a:solidFill>
              </a:defRPr>
            </a:lvl1pPr>
            <a:lvl2pPr marL="684930" indent="0">
              <a:buNone/>
              <a:defRPr sz="2996" b="1"/>
            </a:lvl2pPr>
            <a:lvl3pPr marL="1369860" indent="0">
              <a:buNone/>
              <a:defRPr sz="2696" b="1"/>
            </a:lvl3pPr>
            <a:lvl4pPr marL="2054788" indent="0">
              <a:buNone/>
              <a:defRPr sz="2396" b="1"/>
            </a:lvl4pPr>
            <a:lvl5pPr marL="2739718" indent="0">
              <a:buNone/>
              <a:defRPr sz="2396" b="1"/>
            </a:lvl5pPr>
            <a:lvl6pPr marL="3424648" indent="0">
              <a:buNone/>
              <a:defRPr sz="2396" b="1"/>
            </a:lvl6pPr>
            <a:lvl7pPr marL="4109578" indent="0">
              <a:buNone/>
              <a:defRPr sz="2396" b="1"/>
            </a:lvl7pPr>
            <a:lvl8pPr marL="4794506" indent="0">
              <a:buNone/>
              <a:defRPr sz="2396" b="1"/>
            </a:lvl8pPr>
            <a:lvl9pPr marL="5479436" indent="0">
              <a:buNone/>
              <a:defRPr sz="2396" b="1"/>
            </a:lvl9pPr>
          </a:lstStyle>
          <a:p>
            <a:pPr lvl="0"/>
            <a:r>
              <a:rPr lang="en-US"/>
              <a:t>Click to edit Master text styles</a:t>
            </a:r>
          </a:p>
        </p:txBody>
      </p:sp>
      <p:sp>
        <p:nvSpPr>
          <p:cNvPr id="4" name="Content Placeholder 3"/>
          <p:cNvSpPr>
            <a:spLocks noGrp="1"/>
          </p:cNvSpPr>
          <p:nvPr>
            <p:ph sz="half" idx="2"/>
          </p:nvPr>
        </p:nvSpPr>
        <p:spPr>
          <a:xfrm>
            <a:off x="1645920" y="3873502"/>
            <a:ext cx="7406640" cy="5067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9326882" y="2769081"/>
            <a:ext cx="7406640" cy="1104422"/>
          </a:xfrm>
        </p:spPr>
        <p:txBody>
          <a:bodyPr lIns="91440" rIns="91440" anchor="ctr">
            <a:normAutofit/>
          </a:bodyPr>
          <a:lstStyle>
            <a:lvl1pPr marL="0" indent="0">
              <a:buNone/>
              <a:defRPr sz="2996" b="0" cap="all" baseline="0">
                <a:solidFill>
                  <a:schemeClr val="tx2"/>
                </a:solidFill>
              </a:defRPr>
            </a:lvl1pPr>
            <a:lvl2pPr marL="684930" indent="0">
              <a:buNone/>
              <a:defRPr sz="2996" b="1"/>
            </a:lvl2pPr>
            <a:lvl3pPr marL="1369860" indent="0">
              <a:buNone/>
              <a:defRPr sz="2696" b="1"/>
            </a:lvl3pPr>
            <a:lvl4pPr marL="2054788" indent="0">
              <a:buNone/>
              <a:defRPr sz="2396" b="1"/>
            </a:lvl4pPr>
            <a:lvl5pPr marL="2739718" indent="0">
              <a:buNone/>
              <a:defRPr sz="2396" b="1"/>
            </a:lvl5pPr>
            <a:lvl6pPr marL="3424648" indent="0">
              <a:buNone/>
              <a:defRPr sz="2396" b="1"/>
            </a:lvl6pPr>
            <a:lvl7pPr marL="4109578" indent="0">
              <a:buNone/>
              <a:defRPr sz="2396" b="1"/>
            </a:lvl7pPr>
            <a:lvl8pPr marL="4794506" indent="0">
              <a:buNone/>
              <a:defRPr sz="2396" b="1"/>
            </a:lvl8pPr>
            <a:lvl9pPr marL="5479436" indent="0">
              <a:buNone/>
              <a:defRPr sz="2396" b="1"/>
            </a:lvl9pPr>
          </a:lstStyle>
          <a:p>
            <a:pPr lvl="0"/>
            <a:r>
              <a:rPr lang="en-US"/>
              <a:t>Click to edit Master text styles</a:t>
            </a:r>
          </a:p>
        </p:txBody>
      </p:sp>
      <p:sp>
        <p:nvSpPr>
          <p:cNvPr id="6" name="Content Placeholder 5"/>
          <p:cNvSpPr>
            <a:spLocks noGrp="1"/>
          </p:cNvSpPr>
          <p:nvPr>
            <p:ph sz="quarter" idx="4"/>
          </p:nvPr>
        </p:nvSpPr>
        <p:spPr>
          <a:xfrm>
            <a:off x="9326882" y="3873502"/>
            <a:ext cx="7406640" cy="5067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A1C2F1E-5BAF-47E9-B18C-FB4B6B130E91}" type="datetimeFigureOut">
              <a:rPr lang="vi-VN" smtClean="0"/>
              <a:pPr/>
              <a:t>26/12/2024</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D3177789-CF51-474E-B17A-0C2518B606C0}" type="slidenum">
              <a:rPr lang="vi-VN" smtClean="0"/>
              <a:pPr/>
              <a:t>‹#›</a:t>
            </a:fld>
            <a:endParaRPr lang="vi-VN"/>
          </a:p>
        </p:txBody>
      </p:sp>
    </p:spTree>
    <p:extLst>
      <p:ext uri="{BB962C8B-B14F-4D97-AF65-F5344CB8AC3E}">
        <p14:creationId xmlns:p14="http://schemas.microsoft.com/office/powerpoint/2010/main" val="41092848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A1C2F1E-5BAF-47E9-B18C-FB4B6B130E91}" type="datetimeFigureOut">
              <a:rPr lang="vi-VN" smtClean="0"/>
              <a:pPr/>
              <a:t>26/12/2024</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D3177789-CF51-474E-B17A-0C2518B606C0}" type="slidenum">
              <a:rPr lang="vi-VN" smtClean="0"/>
              <a:pPr/>
              <a:t>‹#›</a:t>
            </a:fld>
            <a:endParaRPr lang="vi-VN"/>
          </a:p>
        </p:txBody>
      </p:sp>
    </p:spTree>
    <p:extLst>
      <p:ext uri="{BB962C8B-B14F-4D97-AF65-F5344CB8AC3E}">
        <p14:creationId xmlns:p14="http://schemas.microsoft.com/office/powerpoint/2010/main" val="368183532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4765" y="9601200"/>
            <a:ext cx="18283238" cy="685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25" y="9501476"/>
            <a:ext cx="18283238" cy="960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3A1C2F1E-5BAF-47E9-B18C-FB4B6B130E91}" type="datetimeFigureOut">
              <a:rPr lang="vi-VN" smtClean="0"/>
              <a:pPr/>
              <a:t>26/12/2024</a:t>
            </a:fld>
            <a:endParaRPr lang="vi-VN"/>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vi-VN"/>
          </a:p>
        </p:txBody>
      </p:sp>
      <p:sp>
        <p:nvSpPr>
          <p:cNvPr id="9" name="Slide Number Placeholder 8"/>
          <p:cNvSpPr>
            <a:spLocks noGrp="1"/>
          </p:cNvSpPr>
          <p:nvPr>
            <p:ph type="sldNum" sz="quarter" idx="12"/>
          </p:nvPr>
        </p:nvSpPr>
        <p:spPr/>
        <p:txBody>
          <a:bodyPr/>
          <a:lstStyle/>
          <a:p>
            <a:fld id="{D3177789-CF51-474E-B17A-0C2518B606C0}" type="slidenum">
              <a:rPr lang="vi-VN" smtClean="0"/>
              <a:pPr/>
              <a:t>‹#›</a:t>
            </a:fld>
            <a:endParaRPr lang="vi-VN"/>
          </a:p>
        </p:txBody>
      </p:sp>
    </p:spTree>
    <p:extLst>
      <p:ext uri="{BB962C8B-B14F-4D97-AF65-F5344CB8AC3E}">
        <p14:creationId xmlns:p14="http://schemas.microsoft.com/office/powerpoint/2010/main" val="3510025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26/12/2024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1852858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27" y="0"/>
            <a:ext cx="6076186" cy="10287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6060106" y="0"/>
            <a:ext cx="96012" cy="10287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5802" y="891540"/>
            <a:ext cx="4800600" cy="3429000"/>
          </a:xfrm>
        </p:spPr>
        <p:txBody>
          <a:bodyPr anchor="b">
            <a:normAutofit/>
          </a:bodyPr>
          <a:lstStyle>
            <a:lvl1pPr>
              <a:defRPr sz="5394"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7200900" y="1097282"/>
            <a:ext cx="9738360" cy="7886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2" y="4389121"/>
            <a:ext cx="4800600" cy="5068686"/>
          </a:xfrm>
        </p:spPr>
        <p:txBody>
          <a:bodyPr lIns="91440" rIns="91440">
            <a:normAutofit/>
          </a:bodyPr>
          <a:lstStyle>
            <a:lvl1pPr marL="0" indent="0">
              <a:buNone/>
              <a:defRPr sz="2248">
                <a:solidFill>
                  <a:srgbClr val="FFFFFF"/>
                </a:solidFill>
              </a:defRPr>
            </a:lvl1pPr>
            <a:lvl2pPr marL="684930" indent="0">
              <a:buNone/>
              <a:defRPr sz="1798"/>
            </a:lvl2pPr>
            <a:lvl3pPr marL="1369860" indent="0">
              <a:buNone/>
              <a:defRPr sz="1498"/>
            </a:lvl3pPr>
            <a:lvl4pPr marL="2054788" indent="0">
              <a:buNone/>
              <a:defRPr sz="1348"/>
            </a:lvl4pPr>
            <a:lvl5pPr marL="2739718" indent="0">
              <a:buNone/>
              <a:defRPr sz="1348"/>
            </a:lvl5pPr>
            <a:lvl6pPr marL="3424648" indent="0">
              <a:buNone/>
              <a:defRPr sz="1348"/>
            </a:lvl6pPr>
            <a:lvl7pPr marL="4109578" indent="0">
              <a:buNone/>
              <a:defRPr sz="1348"/>
            </a:lvl7pPr>
            <a:lvl8pPr marL="4794506" indent="0">
              <a:buNone/>
              <a:defRPr sz="1348"/>
            </a:lvl8pPr>
            <a:lvl9pPr marL="5479436" indent="0">
              <a:buNone/>
              <a:defRPr sz="1348"/>
            </a:lvl9pPr>
          </a:lstStyle>
          <a:p>
            <a:pPr lvl="0"/>
            <a:r>
              <a:rPr lang="en-US"/>
              <a:t>Click to edit Master text styles</a:t>
            </a:r>
          </a:p>
        </p:txBody>
      </p:sp>
      <p:sp>
        <p:nvSpPr>
          <p:cNvPr id="5" name="Date Placeholder 4"/>
          <p:cNvSpPr>
            <a:spLocks noGrp="1"/>
          </p:cNvSpPr>
          <p:nvPr>
            <p:ph type="dt" sz="half" idx="10"/>
          </p:nvPr>
        </p:nvSpPr>
        <p:spPr>
          <a:xfrm>
            <a:off x="698270" y="9689680"/>
            <a:ext cx="3927764" cy="547688"/>
          </a:xfrm>
        </p:spPr>
        <p:txBody>
          <a:bodyPr/>
          <a:lstStyle>
            <a:lvl1pPr algn="l">
              <a:defRPr/>
            </a:lvl1pPr>
          </a:lstStyle>
          <a:p>
            <a:fld id="{3A1C2F1E-5BAF-47E9-B18C-FB4B6B130E91}" type="datetimeFigureOut">
              <a:rPr lang="vi-VN" smtClean="0"/>
              <a:pPr/>
              <a:t>26/12/2024</a:t>
            </a:fld>
            <a:endParaRPr lang="vi-VN"/>
          </a:p>
        </p:txBody>
      </p:sp>
      <p:sp>
        <p:nvSpPr>
          <p:cNvPr id="6" name="Footer Placeholder 5"/>
          <p:cNvSpPr>
            <a:spLocks noGrp="1"/>
          </p:cNvSpPr>
          <p:nvPr>
            <p:ph type="ftr" sz="quarter" idx="11"/>
          </p:nvPr>
        </p:nvSpPr>
        <p:spPr>
          <a:xfrm>
            <a:off x="7200900" y="9689680"/>
            <a:ext cx="6972300" cy="547688"/>
          </a:xfrm>
        </p:spPr>
        <p:txBody>
          <a:bodyPr/>
          <a:lstStyle>
            <a:lvl1pPr algn="l">
              <a:defRPr>
                <a:solidFill>
                  <a:schemeClr val="tx2"/>
                </a:solidFill>
              </a:defRPr>
            </a:lvl1pPr>
          </a:lstStyle>
          <a:p>
            <a:endParaRPr lang="vi-VN">
              <a:solidFill>
                <a:srgbClr val="455F51"/>
              </a:solidFill>
            </a:endParaRP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D3177789-CF51-474E-B17A-0C2518B606C0}" type="slidenum">
              <a:rPr lang="vi-VN" smtClean="0">
                <a:solidFill>
                  <a:srgbClr val="455F51"/>
                </a:solidFill>
              </a:rPr>
              <a:pPr/>
              <a:t>‹#›</a:t>
            </a:fld>
            <a:endParaRPr lang="vi-VN">
              <a:solidFill>
                <a:srgbClr val="455F51"/>
              </a:solidFill>
            </a:endParaRPr>
          </a:p>
        </p:txBody>
      </p:sp>
    </p:spTree>
    <p:extLst>
      <p:ext uri="{BB962C8B-B14F-4D97-AF65-F5344CB8AC3E}">
        <p14:creationId xmlns:p14="http://schemas.microsoft.com/office/powerpoint/2010/main" val="32307091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3" y="7429502"/>
            <a:ext cx="18283238" cy="2857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25" y="7372614"/>
            <a:ext cx="18283238" cy="960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45922" y="7612382"/>
            <a:ext cx="15170468" cy="1234440"/>
          </a:xfrm>
        </p:spPr>
        <p:txBody>
          <a:bodyPr lIns="91440" tIns="0" rIns="91440" bIns="0" anchor="b">
            <a:noAutofit/>
          </a:bodyPr>
          <a:lstStyle>
            <a:lvl1pPr>
              <a:defRPr sz="5394"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25" y="1"/>
            <a:ext cx="18287978" cy="7372614"/>
          </a:xfrm>
          <a:solidFill>
            <a:schemeClr val="bg2">
              <a:lumMod val="90000"/>
            </a:schemeClr>
          </a:solidFill>
        </p:spPr>
        <p:txBody>
          <a:bodyPr lIns="457200" tIns="457200" anchor="t"/>
          <a:lstStyle>
            <a:lvl1pPr marL="0" indent="0">
              <a:buNone/>
              <a:defRPr sz="4794"/>
            </a:lvl1pPr>
            <a:lvl2pPr marL="684930" indent="0">
              <a:buNone/>
              <a:defRPr sz="4194"/>
            </a:lvl2pPr>
            <a:lvl3pPr marL="1369860" indent="0">
              <a:buNone/>
              <a:defRPr sz="3596"/>
            </a:lvl3pPr>
            <a:lvl4pPr marL="2054788" indent="0">
              <a:buNone/>
              <a:defRPr sz="2996"/>
            </a:lvl4pPr>
            <a:lvl5pPr marL="2739718" indent="0">
              <a:buNone/>
              <a:defRPr sz="2996"/>
            </a:lvl5pPr>
            <a:lvl6pPr marL="3424648" indent="0">
              <a:buNone/>
              <a:defRPr sz="2996"/>
            </a:lvl6pPr>
            <a:lvl7pPr marL="4109578" indent="0">
              <a:buNone/>
              <a:defRPr sz="2996"/>
            </a:lvl7pPr>
            <a:lvl8pPr marL="4794506" indent="0">
              <a:buNone/>
              <a:defRPr sz="2996"/>
            </a:lvl8pPr>
            <a:lvl9pPr marL="5479436" indent="0">
              <a:buNone/>
              <a:defRPr sz="2996"/>
            </a:lvl9pPr>
          </a:lstStyle>
          <a:p>
            <a:r>
              <a:rPr lang="en-US"/>
              <a:t>Click icon to add picture</a:t>
            </a:r>
            <a:endParaRPr lang="en-US" dirty="0"/>
          </a:p>
        </p:txBody>
      </p:sp>
      <p:sp>
        <p:nvSpPr>
          <p:cNvPr id="4" name="Text Placeholder 3"/>
          <p:cNvSpPr>
            <a:spLocks noGrp="1"/>
          </p:cNvSpPr>
          <p:nvPr>
            <p:ph type="body" sz="half" idx="2"/>
          </p:nvPr>
        </p:nvSpPr>
        <p:spPr>
          <a:xfrm>
            <a:off x="1645922" y="8860536"/>
            <a:ext cx="15169896" cy="891540"/>
          </a:xfrm>
        </p:spPr>
        <p:txBody>
          <a:bodyPr lIns="91440" tIns="0" rIns="91440" bIns="0">
            <a:normAutofit/>
          </a:bodyPr>
          <a:lstStyle>
            <a:lvl1pPr marL="0" indent="0">
              <a:spcBef>
                <a:spcPts val="0"/>
              </a:spcBef>
              <a:spcAft>
                <a:spcPts val="898"/>
              </a:spcAft>
              <a:buNone/>
              <a:defRPr sz="2248">
                <a:solidFill>
                  <a:srgbClr val="FFFFFF"/>
                </a:solidFill>
              </a:defRPr>
            </a:lvl1pPr>
            <a:lvl2pPr marL="684930" indent="0">
              <a:buNone/>
              <a:defRPr sz="1798"/>
            </a:lvl2pPr>
            <a:lvl3pPr marL="1369860" indent="0">
              <a:buNone/>
              <a:defRPr sz="1498"/>
            </a:lvl3pPr>
            <a:lvl4pPr marL="2054788" indent="0">
              <a:buNone/>
              <a:defRPr sz="1348"/>
            </a:lvl4pPr>
            <a:lvl5pPr marL="2739718" indent="0">
              <a:buNone/>
              <a:defRPr sz="1348"/>
            </a:lvl5pPr>
            <a:lvl6pPr marL="3424648" indent="0">
              <a:buNone/>
              <a:defRPr sz="1348"/>
            </a:lvl6pPr>
            <a:lvl7pPr marL="4109578" indent="0">
              <a:buNone/>
              <a:defRPr sz="1348"/>
            </a:lvl7pPr>
            <a:lvl8pPr marL="4794506" indent="0">
              <a:buNone/>
              <a:defRPr sz="1348"/>
            </a:lvl8pPr>
            <a:lvl9pPr marL="5479436" indent="0">
              <a:buNone/>
              <a:defRPr sz="1348"/>
            </a:lvl9pPr>
          </a:lstStyle>
          <a:p>
            <a:pPr lvl="0"/>
            <a:r>
              <a:rPr lang="en-US"/>
              <a:t>Click to edit Master text styles</a:t>
            </a:r>
          </a:p>
        </p:txBody>
      </p:sp>
      <p:sp>
        <p:nvSpPr>
          <p:cNvPr id="5" name="Date Placeholder 4"/>
          <p:cNvSpPr>
            <a:spLocks noGrp="1"/>
          </p:cNvSpPr>
          <p:nvPr>
            <p:ph type="dt" sz="half" idx="10"/>
          </p:nvPr>
        </p:nvSpPr>
        <p:spPr/>
        <p:txBody>
          <a:bodyPr/>
          <a:lstStyle/>
          <a:p>
            <a:fld id="{3A1C2F1E-5BAF-47E9-B18C-FB4B6B130E91}" type="datetimeFigureOut">
              <a:rPr lang="vi-VN" smtClean="0"/>
              <a:pPr/>
              <a:t>26/12/2024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D3177789-CF51-474E-B17A-0C2518B606C0}" type="slidenum">
              <a:rPr lang="vi-VN" smtClean="0"/>
              <a:pPr/>
              <a:t>‹#›</a:t>
            </a:fld>
            <a:endParaRPr lang="vi-VN"/>
          </a:p>
        </p:txBody>
      </p:sp>
    </p:spTree>
    <p:extLst>
      <p:ext uri="{BB962C8B-B14F-4D97-AF65-F5344CB8AC3E}">
        <p14:creationId xmlns:p14="http://schemas.microsoft.com/office/powerpoint/2010/main" val="421376492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A1C2F1E-5BAF-47E9-B18C-FB4B6B130E91}" type="datetimeFigureOut">
              <a:rPr lang="vi-VN" smtClean="0"/>
              <a:pPr/>
              <a:t>26/12/2024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D3177789-CF51-474E-B17A-0C2518B606C0}" type="slidenum">
              <a:rPr lang="vi-VN" smtClean="0"/>
              <a:pPr/>
              <a:t>‹#›</a:t>
            </a:fld>
            <a:endParaRPr lang="vi-VN"/>
          </a:p>
        </p:txBody>
      </p:sp>
    </p:spTree>
    <p:extLst>
      <p:ext uri="{BB962C8B-B14F-4D97-AF65-F5344CB8AC3E}">
        <p14:creationId xmlns:p14="http://schemas.microsoft.com/office/powerpoint/2010/main" val="27821374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4765" y="9601200"/>
            <a:ext cx="18283238" cy="685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25" y="9501476"/>
            <a:ext cx="18283238" cy="960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3087351" y="618452"/>
            <a:ext cx="3943350" cy="863984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57301" y="618452"/>
            <a:ext cx="11601450" cy="863984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A1C2F1E-5BAF-47E9-B18C-FB4B6B130E91}" type="datetimeFigureOut">
              <a:rPr lang="vi-VN" smtClean="0"/>
              <a:pPr/>
              <a:t>26/12/2024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D3177789-CF51-474E-B17A-0C2518B606C0}" type="slidenum">
              <a:rPr lang="vi-VN" smtClean="0"/>
              <a:pPr/>
              <a:t>‹#›</a:t>
            </a:fld>
            <a:endParaRPr lang="vi-VN"/>
          </a:p>
        </p:txBody>
      </p:sp>
    </p:spTree>
    <p:extLst>
      <p:ext uri="{BB962C8B-B14F-4D97-AF65-F5344CB8AC3E}">
        <p14:creationId xmlns:p14="http://schemas.microsoft.com/office/powerpoint/2010/main" val="374735240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2" y="1683546"/>
            <a:ext cx="13716000" cy="3581400"/>
          </a:xfrm>
        </p:spPr>
        <p:txBody>
          <a:bodyPr anchor="b"/>
          <a:lstStyle>
            <a:lvl1pPr algn="ctr">
              <a:defRPr sz="8988"/>
            </a:lvl1pPr>
          </a:lstStyle>
          <a:p>
            <a:r>
              <a:rPr lang="en-US"/>
              <a:t>Click to edit Master title style</a:t>
            </a:r>
          </a:p>
        </p:txBody>
      </p:sp>
      <p:sp>
        <p:nvSpPr>
          <p:cNvPr id="3" name="Subtitle 2"/>
          <p:cNvSpPr>
            <a:spLocks noGrp="1"/>
          </p:cNvSpPr>
          <p:nvPr>
            <p:ph type="subTitle" idx="1"/>
          </p:nvPr>
        </p:nvSpPr>
        <p:spPr>
          <a:xfrm>
            <a:off x="2286002" y="5403056"/>
            <a:ext cx="13716000" cy="2483644"/>
          </a:xfrm>
        </p:spPr>
        <p:txBody>
          <a:bodyPr/>
          <a:lstStyle>
            <a:lvl1pPr marL="0" indent="0" algn="ctr">
              <a:buNone/>
              <a:defRPr sz="3596"/>
            </a:lvl1pPr>
            <a:lvl2pPr marL="684930" indent="0" algn="ctr">
              <a:buNone/>
              <a:defRPr sz="2996"/>
            </a:lvl2pPr>
            <a:lvl3pPr marL="1369860" indent="0" algn="ctr">
              <a:buNone/>
              <a:defRPr sz="2696"/>
            </a:lvl3pPr>
            <a:lvl4pPr marL="2054788" indent="0" algn="ctr">
              <a:buNone/>
              <a:defRPr sz="2396"/>
            </a:lvl4pPr>
            <a:lvl5pPr marL="2739718" indent="0" algn="ctr">
              <a:buNone/>
              <a:defRPr sz="2396"/>
            </a:lvl5pPr>
            <a:lvl6pPr marL="3424648" indent="0" algn="ctr">
              <a:buNone/>
              <a:defRPr sz="2396"/>
            </a:lvl6pPr>
            <a:lvl7pPr marL="4109578" indent="0" algn="ctr">
              <a:buNone/>
              <a:defRPr sz="2396"/>
            </a:lvl7pPr>
            <a:lvl8pPr marL="4794506" indent="0" algn="ctr">
              <a:buNone/>
              <a:defRPr sz="2396"/>
            </a:lvl8pPr>
            <a:lvl9pPr marL="5479436" indent="0" algn="ctr">
              <a:buNone/>
              <a:defRPr sz="2396"/>
            </a:lvl9pPr>
          </a:lstStyle>
          <a:p>
            <a:r>
              <a:rPr lang="en-US"/>
              <a:t>Click to edit Master subtitle style</a:t>
            </a:r>
          </a:p>
        </p:txBody>
      </p:sp>
      <p:sp>
        <p:nvSpPr>
          <p:cNvPr id="4" name="Date Placeholder 3"/>
          <p:cNvSpPr>
            <a:spLocks noGrp="1"/>
          </p:cNvSpPr>
          <p:nvPr>
            <p:ph type="dt" sz="half" idx="10"/>
          </p:nvPr>
        </p:nvSpPr>
        <p:spPr/>
        <p:txBody>
          <a:bodyPr/>
          <a:lstStyle/>
          <a:p>
            <a:fld id="{040CA6D8-5A54-4F8C-8B12-34E44FAD3BF7}" type="datetimeFigureOut">
              <a:rPr lang="en-US" smtClean="0">
                <a:solidFill>
                  <a:prstClr val="black">
                    <a:tint val="75000"/>
                  </a:prstClr>
                </a:solidFill>
              </a:rPr>
              <a:pPr/>
              <a:t>26/12/2024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38FBBE0-168F-4501-A11B-018673D61B2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588266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40CA6D8-5A54-4F8C-8B12-34E44FAD3BF7}" type="datetimeFigureOut">
              <a:rPr lang="en-US" smtClean="0">
                <a:solidFill>
                  <a:prstClr val="black">
                    <a:tint val="75000"/>
                  </a:prstClr>
                </a:solidFill>
              </a:rPr>
              <a:pPr/>
              <a:t>26/12/2024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38FBBE0-168F-4501-A11B-018673D61B2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366813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6" y="2564609"/>
            <a:ext cx="15773400" cy="4279106"/>
          </a:xfrm>
        </p:spPr>
        <p:txBody>
          <a:bodyPr anchor="b"/>
          <a:lstStyle>
            <a:lvl1pPr>
              <a:defRPr sz="8988"/>
            </a:lvl1pPr>
          </a:lstStyle>
          <a:p>
            <a:r>
              <a:rPr lang="en-US"/>
              <a:t>Click to edit Master title style</a:t>
            </a:r>
          </a:p>
        </p:txBody>
      </p:sp>
      <p:sp>
        <p:nvSpPr>
          <p:cNvPr id="3" name="Text Placeholder 2"/>
          <p:cNvSpPr>
            <a:spLocks noGrp="1"/>
          </p:cNvSpPr>
          <p:nvPr>
            <p:ph type="body" idx="1"/>
          </p:nvPr>
        </p:nvSpPr>
        <p:spPr>
          <a:xfrm>
            <a:off x="1247776" y="6884196"/>
            <a:ext cx="15773400" cy="2250280"/>
          </a:xfrm>
        </p:spPr>
        <p:txBody>
          <a:bodyPr/>
          <a:lstStyle>
            <a:lvl1pPr marL="0" indent="0">
              <a:buNone/>
              <a:defRPr sz="3596">
                <a:solidFill>
                  <a:schemeClr val="tx1">
                    <a:tint val="75000"/>
                  </a:schemeClr>
                </a:solidFill>
              </a:defRPr>
            </a:lvl1pPr>
            <a:lvl2pPr marL="684930" indent="0">
              <a:buNone/>
              <a:defRPr sz="2996">
                <a:solidFill>
                  <a:schemeClr val="tx1">
                    <a:tint val="75000"/>
                  </a:schemeClr>
                </a:solidFill>
              </a:defRPr>
            </a:lvl2pPr>
            <a:lvl3pPr marL="1369860" indent="0">
              <a:buNone/>
              <a:defRPr sz="2696">
                <a:solidFill>
                  <a:schemeClr val="tx1">
                    <a:tint val="75000"/>
                  </a:schemeClr>
                </a:solidFill>
              </a:defRPr>
            </a:lvl3pPr>
            <a:lvl4pPr marL="2054788" indent="0">
              <a:buNone/>
              <a:defRPr sz="2396">
                <a:solidFill>
                  <a:schemeClr val="tx1">
                    <a:tint val="75000"/>
                  </a:schemeClr>
                </a:solidFill>
              </a:defRPr>
            </a:lvl4pPr>
            <a:lvl5pPr marL="2739718" indent="0">
              <a:buNone/>
              <a:defRPr sz="2396">
                <a:solidFill>
                  <a:schemeClr val="tx1">
                    <a:tint val="75000"/>
                  </a:schemeClr>
                </a:solidFill>
              </a:defRPr>
            </a:lvl5pPr>
            <a:lvl6pPr marL="3424648" indent="0">
              <a:buNone/>
              <a:defRPr sz="2396">
                <a:solidFill>
                  <a:schemeClr val="tx1">
                    <a:tint val="75000"/>
                  </a:schemeClr>
                </a:solidFill>
              </a:defRPr>
            </a:lvl6pPr>
            <a:lvl7pPr marL="4109578" indent="0">
              <a:buNone/>
              <a:defRPr sz="2396">
                <a:solidFill>
                  <a:schemeClr val="tx1">
                    <a:tint val="75000"/>
                  </a:schemeClr>
                </a:solidFill>
              </a:defRPr>
            </a:lvl7pPr>
            <a:lvl8pPr marL="4794506" indent="0">
              <a:buNone/>
              <a:defRPr sz="2396">
                <a:solidFill>
                  <a:schemeClr val="tx1">
                    <a:tint val="75000"/>
                  </a:schemeClr>
                </a:solidFill>
              </a:defRPr>
            </a:lvl8pPr>
            <a:lvl9pPr marL="5479436" indent="0">
              <a:buNone/>
              <a:defRPr sz="2396">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40CA6D8-5A54-4F8C-8B12-34E44FAD3BF7}" type="datetimeFigureOut">
              <a:rPr lang="en-US" smtClean="0">
                <a:solidFill>
                  <a:prstClr val="black">
                    <a:tint val="75000"/>
                  </a:prstClr>
                </a:solidFill>
              </a:rPr>
              <a:pPr/>
              <a:t>26/12/2024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38FBBE0-168F-4501-A11B-018673D61B2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609924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57300" y="2738438"/>
            <a:ext cx="7772400" cy="652700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58300" y="2738438"/>
            <a:ext cx="7772400" cy="652700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40CA6D8-5A54-4F8C-8B12-34E44FAD3BF7}" type="datetimeFigureOut">
              <a:rPr lang="en-US" smtClean="0">
                <a:solidFill>
                  <a:prstClr val="black">
                    <a:tint val="75000"/>
                  </a:prstClr>
                </a:solidFill>
              </a:rPr>
              <a:pPr/>
              <a:t>26/12/2024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38FBBE0-168F-4501-A11B-018673D61B2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258353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4"/>
          </a:xfrm>
        </p:spPr>
        <p:txBody>
          <a:bodyPr/>
          <a:lstStyle/>
          <a:p>
            <a:r>
              <a:rPr lang="en-US"/>
              <a:t>Click to edit Master title style</a:t>
            </a:r>
          </a:p>
        </p:txBody>
      </p:sp>
      <p:sp>
        <p:nvSpPr>
          <p:cNvPr id="3" name="Text Placeholder 2"/>
          <p:cNvSpPr>
            <a:spLocks noGrp="1"/>
          </p:cNvSpPr>
          <p:nvPr>
            <p:ph type="body" idx="1"/>
          </p:nvPr>
        </p:nvSpPr>
        <p:spPr>
          <a:xfrm>
            <a:off x="1259684" y="2521746"/>
            <a:ext cx="7736680" cy="1235868"/>
          </a:xfrm>
        </p:spPr>
        <p:txBody>
          <a:bodyPr anchor="b"/>
          <a:lstStyle>
            <a:lvl1pPr marL="0" indent="0">
              <a:buNone/>
              <a:defRPr sz="3596" b="1"/>
            </a:lvl1pPr>
            <a:lvl2pPr marL="684930" indent="0">
              <a:buNone/>
              <a:defRPr sz="2996" b="1"/>
            </a:lvl2pPr>
            <a:lvl3pPr marL="1369860" indent="0">
              <a:buNone/>
              <a:defRPr sz="2696" b="1"/>
            </a:lvl3pPr>
            <a:lvl4pPr marL="2054788" indent="0">
              <a:buNone/>
              <a:defRPr sz="2396" b="1"/>
            </a:lvl4pPr>
            <a:lvl5pPr marL="2739718" indent="0">
              <a:buNone/>
              <a:defRPr sz="2396" b="1"/>
            </a:lvl5pPr>
            <a:lvl6pPr marL="3424648" indent="0">
              <a:buNone/>
              <a:defRPr sz="2396" b="1"/>
            </a:lvl6pPr>
            <a:lvl7pPr marL="4109578" indent="0">
              <a:buNone/>
              <a:defRPr sz="2396" b="1"/>
            </a:lvl7pPr>
            <a:lvl8pPr marL="4794506" indent="0">
              <a:buNone/>
              <a:defRPr sz="2396" b="1"/>
            </a:lvl8pPr>
            <a:lvl9pPr marL="5479436" indent="0">
              <a:buNone/>
              <a:defRPr sz="2396" b="1"/>
            </a:lvl9pPr>
          </a:lstStyle>
          <a:p>
            <a:pPr lvl="0"/>
            <a:r>
              <a:rPr lang="en-US"/>
              <a:t>Edit Master text styles</a:t>
            </a:r>
          </a:p>
        </p:txBody>
      </p:sp>
      <p:sp>
        <p:nvSpPr>
          <p:cNvPr id="4" name="Content Placeholder 3"/>
          <p:cNvSpPr>
            <a:spLocks noGrp="1"/>
          </p:cNvSpPr>
          <p:nvPr>
            <p:ph sz="half" idx="2"/>
          </p:nvPr>
        </p:nvSpPr>
        <p:spPr>
          <a:xfrm>
            <a:off x="1259684" y="3757613"/>
            <a:ext cx="7736680"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58301" y="2521746"/>
            <a:ext cx="7774782" cy="1235868"/>
          </a:xfrm>
        </p:spPr>
        <p:txBody>
          <a:bodyPr anchor="b"/>
          <a:lstStyle>
            <a:lvl1pPr marL="0" indent="0">
              <a:buNone/>
              <a:defRPr sz="3596" b="1"/>
            </a:lvl1pPr>
            <a:lvl2pPr marL="684930" indent="0">
              <a:buNone/>
              <a:defRPr sz="2996" b="1"/>
            </a:lvl2pPr>
            <a:lvl3pPr marL="1369860" indent="0">
              <a:buNone/>
              <a:defRPr sz="2696" b="1"/>
            </a:lvl3pPr>
            <a:lvl4pPr marL="2054788" indent="0">
              <a:buNone/>
              <a:defRPr sz="2396" b="1"/>
            </a:lvl4pPr>
            <a:lvl5pPr marL="2739718" indent="0">
              <a:buNone/>
              <a:defRPr sz="2396" b="1"/>
            </a:lvl5pPr>
            <a:lvl6pPr marL="3424648" indent="0">
              <a:buNone/>
              <a:defRPr sz="2396" b="1"/>
            </a:lvl6pPr>
            <a:lvl7pPr marL="4109578" indent="0">
              <a:buNone/>
              <a:defRPr sz="2396" b="1"/>
            </a:lvl7pPr>
            <a:lvl8pPr marL="4794506" indent="0">
              <a:buNone/>
              <a:defRPr sz="2396" b="1"/>
            </a:lvl8pPr>
            <a:lvl9pPr marL="5479436" indent="0">
              <a:buNone/>
              <a:defRPr sz="2396" b="1"/>
            </a:lvl9pPr>
          </a:lstStyle>
          <a:p>
            <a:pPr lvl="0"/>
            <a:r>
              <a:rPr lang="en-US"/>
              <a:t>Edit Master text styles</a:t>
            </a:r>
          </a:p>
        </p:txBody>
      </p:sp>
      <p:sp>
        <p:nvSpPr>
          <p:cNvPr id="6" name="Content Placeholder 5"/>
          <p:cNvSpPr>
            <a:spLocks noGrp="1"/>
          </p:cNvSpPr>
          <p:nvPr>
            <p:ph sz="quarter" idx="4"/>
          </p:nvPr>
        </p:nvSpPr>
        <p:spPr>
          <a:xfrm>
            <a:off x="9258301"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40CA6D8-5A54-4F8C-8B12-34E44FAD3BF7}" type="datetimeFigureOut">
              <a:rPr lang="en-US" smtClean="0">
                <a:solidFill>
                  <a:prstClr val="black">
                    <a:tint val="75000"/>
                  </a:prstClr>
                </a:solidFill>
              </a:rPr>
              <a:pPr/>
              <a:t>26/12/2024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38FBBE0-168F-4501-A11B-018673D61B2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115086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40CA6D8-5A54-4F8C-8B12-34E44FAD3BF7}" type="datetimeFigureOut">
              <a:rPr lang="en-US" smtClean="0">
                <a:solidFill>
                  <a:prstClr val="black">
                    <a:tint val="75000"/>
                  </a:prstClr>
                </a:solidFill>
              </a:rPr>
              <a:pPr/>
              <a:t>26/12/2024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38FBBE0-168F-4501-A11B-018673D61B2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068807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26/12/2024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5751855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381201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4" y="685800"/>
            <a:ext cx="5898356" cy="2400300"/>
          </a:xfrm>
        </p:spPr>
        <p:txBody>
          <a:bodyPr anchor="b"/>
          <a:lstStyle>
            <a:lvl1pPr>
              <a:defRPr sz="4794"/>
            </a:lvl1pPr>
          </a:lstStyle>
          <a:p>
            <a:r>
              <a:rPr lang="en-US"/>
              <a:t>Click to edit Master title style</a:t>
            </a:r>
          </a:p>
        </p:txBody>
      </p:sp>
      <p:sp>
        <p:nvSpPr>
          <p:cNvPr id="3" name="Content Placeholder 2"/>
          <p:cNvSpPr>
            <a:spLocks noGrp="1"/>
          </p:cNvSpPr>
          <p:nvPr>
            <p:ph idx="1"/>
          </p:nvPr>
        </p:nvSpPr>
        <p:spPr>
          <a:xfrm>
            <a:off x="7774782" y="1481139"/>
            <a:ext cx="9258300" cy="7310438"/>
          </a:xfrm>
        </p:spPr>
        <p:txBody>
          <a:bodyPr/>
          <a:lstStyle>
            <a:lvl1pPr>
              <a:defRPr sz="4794"/>
            </a:lvl1pPr>
            <a:lvl2pPr>
              <a:defRPr sz="4194"/>
            </a:lvl2pPr>
            <a:lvl3pPr>
              <a:defRPr sz="3596"/>
            </a:lvl3pPr>
            <a:lvl4pPr>
              <a:defRPr sz="2996"/>
            </a:lvl4pPr>
            <a:lvl5pPr>
              <a:defRPr sz="2996"/>
            </a:lvl5pPr>
            <a:lvl6pPr>
              <a:defRPr sz="2996"/>
            </a:lvl6pPr>
            <a:lvl7pPr>
              <a:defRPr sz="2996"/>
            </a:lvl7pPr>
            <a:lvl8pPr>
              <a:defRPr sz="2996"/>
            </a:lvl8pPr>
            <a:lvl9pPr>
              <a:defRPr sz="2996"/>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59684" y="3086101"/>
            <a:ext cx="5898356" cy="5717382"/>
          </a:xfrm>
        </p:spPr>
        <p:txBody>
          <a:bodyPr/>
          <a:lstStyle>
            <a:lvl1pPr marL="0" indent="0">
              <a:buNone/>
              <a:defRPr sz="2396"/>
            </a:lvl1pPr>
            <a:lvl2pPr marL="684930" indent="0">
              <a:buNone/>
              <a:defRPr sz="2098"/>
            </a:lvl2pPr>
            <a:lvl3pPr marL="1369860" indent="0">
              <a:buNone/>
              <a:defRPr sz="1798"/>
            </a:lvl3pPr>
            <a:lvl4pPr marL="2054788" indent="0">
              <a:buNone/>
              <a:defRPr sz="1498"/>
            </a:lvl4pPr>
            <a:lvl5pPr marL="2739718" indent="0">
              <a:buNone/>
              <a:defRPr sz="1498"/>
            </a:lvl5pPr>
            <a:lvl6pPr marL="3424648" indent="0">
              <a:buNone/>
              <a:defRPr sz="1498"/>
            </a:lvl6pPr>
            <a:lvl7pPr marL="4109578" indent="0">
              <a:buNone/>
              <a:defRPr sz="1498"/>
            </a:lvl7pPr>
            <a:lvl8pPr marL="4794506" indent="0">
              <a:buNone/>
              <a:defRPr sz="1498"/>
            </a:lvl8pPr>
            <a:lvl9pPr marL="5479436" indent="0">
              <a:buNone/>
              <a:defRPr sz="1498"/>
            </a:lvl9pPr>
          </a:lstStyle>
          <a:p>
            <a:pPr lvl="0"/>
            <a:r>
              <a:rPr lang="en-US"/>
              <a:t>Edit Master text styles</a:t>
            </a:r>
          </a:p>
        </p:txBody>
      </p:sp>
      <p:sp>
        <p:nvSpPr>
          <p:cNvPr id="5" name="Date Placeholder 4"/>
          <p:cNvSpPr>
            <a:spLocks noGrp="1"/>
          </p:cNvSpPr>
          <p:nvPr>
            <p:ph type="dt" sz="half" idx="10"/>
          </p:nvPr>
        </p:nvSpPr>
        <p:spPr/>
        <p:txBody>
          <a:bodyPr/>
          <a:lstStyle/>
          <a:p>
            <a:fld id="{040CA6D8-5A54-4F8C-8B12-34E44FAD3BF7}" type="datetimeFigureOut">
              <a:rPr lang="en-US" smtClean="0">
                <a:solidFill>
                  <a:prstClr val="black">
                    <a:tint val="75000"/>
                  </a:prstClr>
                </a:solidFill>
              </a:rPr>
              <a:pPr/>
              <a:t>26/12/2024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38FBBE0-168F-4501-A11B-018673D61B2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430741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4" y="685800"/>
            <a:ext cx="5898356" cy="2400300"/>
          </a:xfrm>
        </p:spPr>
        <p:txBody>
          <a:bodyPr anchor="b"/>
          <a:lstStyle>
            <a:lvl1pPr>
              <a:defRPr sz="4794"/>
            </a:lvl1pPr>
          </a:lstStyle>
          <a:p>
            <a:r>
              <a:rPr lang="en-US"/>
              <a:t>Click to edit Master title style</a:t>
            </a:r>
          </a:p>
        </p:txBody>
      </p:sp>
      <p:sp>
        <p:nvSpPr>
          <p:cNvPr id="3" name="Picture Placeholder 2"/>
          <p:cNvSpPr>
            <a:spLocks noGrp="1"/>
          </p:cNvSpPr>
          <p:nvPr>
            <p:ph type="pic" idx="1"/>
          </p:nvPr>
        </p:nvSpPr>
        <p:spPr>
          <a:xfrm>
            <a:off x="7774782" y="1481139"/>
            <a:ext cx="9258300" cy="7310438"/>
          </a:xfrm>
        </p:spPr>
        <p:txBody>
          <a:bodyPr/>
          <a:lstStyle>
            <a:lvl1pPr marL="0" indent="0">
              <a:buNone/>
              <a:defRPr sz="4794"/>
            </a:lvl1pPr>
            <a:lvl2pPr marL="684930" indent="0">
              <a:buNone/>
              <a:defRPr sz="4194"/>
            </a:lvl2pPr>
            <a:lvl3pPr marL="1369860" indent="0">
              <a:buNone/>
              <a:defRPr sz="3596"/>
            </a:lvl3pPr>
            <a:lvl4pPr marL="2054788" indent="0">
              <a:buNone/>
              <a:defRPr sz="2996"/>
            </a:lvl4pPr>
            <a:lvl5pPr marL="2739718" indent="0">
              <a:buNone/>
              <a:defRPr sz="2996"/>
            </a:lvl5pPr>
            <a:lvl6pPr marL="3424648" indent="0">
              <a:buNone/>
              <a:defRPr sz="2996"/>
            </a:lvl6pPr>
            <a:lvl7pPr marL="4109578" indent="0">
              <a:buNone/>
              <a:defRPr sz="2996"/>
            </a:lvl7pPr>
            <a:lvl8pPr marL="4794506" indent="0">
              <a:buNone/>
              <a:defRPr sz="2996"/>
            </a:lvl8pPr>
            <a:lvl9pPr marL="5479436" indent="0">
              <a:buNone/>
              <a:defRPr sz="2996"/>
            </a:lvl9pPr>
          </a:lstStyle>
          <a:p>
            <a:r>
              <a:rPr lang="en-US"/>
              <a:t>Click icon to add picture</a:t>
            </a:r>
          </a:p>
        </p:txBody>
      </p:sp>
      <p:sp>
        <p:nvSpPr>
          <p:cNvPr id="4" name="Text Placeholder 3"/>
          <p:cNvSpPr>
            <a:spLocks noGrp="1"/>
          </p:cNvSpPr>
          <p:nvPr>
            <p:ph type="body" sz="half" idx="2"/>
          </p:nvPr>
        </p:nvSpPr>
        <p:spPr>
          <a:xfrm>
            <a:off x="1259684" y="3086101"/>
            <a:ext cx="5898356" cy="5717382"/>
          </a:xfrm>
        </p:spPr>
        <p:txBody>
          <a:bodyPr/>
          <a:lstStyle>
            <a:lvl1pPr marL="0" indent="0">
              <a:buNone/>
              <a:defRPr sz="2396"/>
            </a:lvl1pPr>
            <a:lvl2pPr marL="684930" indent="0">
              <a:buNone/>
              <a:defRPr sz="2098"/>
            </a:lvl2pPr>
            <a:lvl3pPr marL="1369860" indent="0">
              <a:buNone/>
              <a:defRPr sz="1798"/>
            </a:lvl3pPr>
            <a:lvl4pPr marL="2054788" indent="0">
              <a:buNone/>
              <a:defRPr sz="1498"/>
            </a:lvl4pPr>
            <a:lvl5pPr marL="2739718" indent="0">
              <a:buNone/>
              <a:defRPr sz="1498"/>
            </a:lvl5pPr>
            <a:lvl6pPr marL="3424648" indent="0">
              <a:buNone/>
              <a:defRPr sz="1498"/>
            </a:lvl6pPr>
            <a:lvl7pPr marL="4109578" indent="0">
              <a:buNone/>
              <a:defRPr sz="1498"/>
            </a:lvl7pPr>
            <a:lvl8pPr marL="4794506" indent="0">
              <a:buNone/>
              <a:defRPr sz="1498"/>
            </a:lvl8pPr>
            <a:lvl9pPr marL="5479436" indent="0">
              <a:buNone/>
              <a:defRPr sz="1498"/>
            </a:lvl9pPr>
          </a:lstStyle>
          <a:p>
            <a:pPr lvl="0"/>
            <a:r>
              <a:rPr lang="en-US"/>
              <a:t>Edit Master text styles</a:t>
            </a:r>
          </a:p>
        </p:txBody>
      </p:sp>
      <p:sp>
        <p:nvSpPr>
          <p:cNvPr id="5" name="Date Placeholder 4"/>
          <p:cNvSpPr>
            <a:spLocks noGrp="1"/>
          </p:cNvSpPr>
          <p:nvPr>
            <p:ph type="dt" sz="half" idx="10"/>
          </p:nvPr>
        </p:nvSpPr>
        <p:spPr/>
        <p:txBody>
          <a:bodyPr/>
          <a:lstStyle/>
          <a:p>
            <a:fld id="{040CA6D8-5A54-4F8C-8B12-34E44FAD3BF7}" type="datetimeFigureOut">
              <a:rPr lang="en-US" smtClean="0">
                <a:solidFill>
                  <a:prstClr val="black">
                    <a:tint val="75000"/>
                  </a:prstClr>
                </a:solidFill>
              </a:rPr>
              <a:pPr/>
              <a:t>26/12/2024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38FBBE0-168F-4501-A11B-018673D61B2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408346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40CA6D8-5A54-4F8C-8B12-34E44FAD3BF7}" type="datetimeFigureOut">
              <a:rPr lang="en-US" smtClean="0">
                <a:solidFill>
                  <a:prstClr val="black">
                    <a:tint val="75000"/>
                  </a:prstClr>
                </a:solidFill>
              </a:rPr>
              <a:pPr/>
              <a:t>26/12/2024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38FBBE0-168F-4501-A11B-018673D61B2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909822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1" y="547690"/>
            <a:ext cx="3943350" cy="871775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57301" y="547690"/>
            <a:ext cx="11601450" cy="8717756"/>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40CA6D8-5A54-4F8C-8B12-34E44FAD3BF7}" type="datetimeFigureOut">
              <a:rPr lang="en-US" smtClean="0">
                <a:solidFill>
                  <a:prstClr val="black">
                    <a:tint val="75000"/>
                  </a:prstClr>
                </a:solidFill>
              </a:rPr>
              <a:pPr/>
              <a:t>26/12/2024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38FBBE0-168F-4501-A11B-018673D61B2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860279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1_Title and Content" userDrawn="1">
  <p:cSld name="1_Title and Content">
    <p:spTree>
      <p:nvGrpSpPr>
        <p:cNvPr id="1" name="Shape 26"/>
        <p:cNvGrpSpPr/>
        <p:nvPr/>
      </p:nvGrpSpPr>
      <p:grpSpPr>
        <a:xfrm>
          <a:off x="0" y="0"/>
          <a:ext cx="0" cy="0"/>
          <a:chOff x="0" y="0"/>
          <a:chExt cx="0" cy="0"/>
        </a:xfrm>
      </p:grpSpPr>
      <p:pic>
        <p:nvPicPr>
          <p:cNvPr id="27" name="Google Shape;27;p9"/>
          <p:cNvPicPr preferRelativeResize="0"/>
          <p:nvPr/>
        </p:nvPicPr>
        <p:blipFill rotWithShape="1">
          <a:blip r:embed="rId2">
            <a:alphaModFix/>
          </a:blip>
          <a:srcRect/>
          <a:stretch/>
        </p:blipFill>
        <p:spPr>
          <a:xfrm>
            <a:off x="14281" y="3006"/>
            <a:ext cx="18248758" cy="10280992"/>
          </a:xfrm>
          <a:prstGeom prst="rect">
            <a:avLst/>
          </a:prstGeom>
          <a:noFill/>
          <a:ln>
            <a:noFill/>
          </a:ln>
        </p:spPr>
      </p:pic>
      <p:sp>
        <p:nvSpPr>
          <p:cNvPr id="30" name="Google Shape;30;p9"/>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97561B3B-9BA6-4C4D-8B30-45AEED0A188D}" type="datetimeFigureOut">
              <a:rPr lang="en-US" smtClean="0">
                <a:solidFill>
                  <a:prstClr val="black">
                    <a:tint val="75000"/>
                  </a:prstClr>
                </a:solidFill>
              </a:rPr>
              <a:pPr/>
              <a:t>26/12/2024</a:t>
            </a:fld>
            <a:endParaRPr lang="en-US">
              <a:solidFill>
                <a:prstClr val="black">
                  <a:tint val="75000"/>
                </a:prstClr>
              </a:solidFill>
            </a:endParaRPr>
          </a:p>
        </p:txBody>
      </p:sp>
      <p:sp>
        <p:nvSpPr>
          <p:cNvPr id="31" name="Google Shape;31;p9"/>
          <p:cNvSpPr txBox="1">
            <a:spLocks noGrp="1"/>
          </p:cNvSpPr>
          <p:nvPr>
            <p:ph type="ftr" idx="11"/>
          </p:nvPr>
        </p:nvSpPr>
        <p:spPr>
          <a:xfrm>
            <a:off x="6057902"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solidFill>
                <a:prstClr val="black">
                  <a:tint val="75000"/>
                </a:prstClr>
              </a:solidFill>
            </a:endParaRPr>
          </a:p>
        </p:txBody>
      </p:sp>
      <p:sp>
        <p:nvSpPr>
          <p:cNvPr id="32" name="Google Shape;32;p9"/>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4DADA5AD-FBF5-4393-A73C-EEA18769A2C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961074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1847103" y="-2615090"/>
            <a:ext cx="6060950" cy="5713284"/>
          </a:xfrm>
          <a:custGeom>
            <a:avLst/>
            <a:gdLst/>
            <a:ahLst/>
            <a:cxnLst/>
            <a:rect l="l" t="t" r="r" b="b"/>
            <a:pathLst>
              <a:path w="49737" h="46884" extrusionOk="0">
                <a:moveTo>
                  <a:pt x="23565" y="0"/>
                </a:moveTo>
                <a:cubicBezTo>
                  <a:pt x="20547" y="0"/>
                  <a:pt x="17459" y="584"/>
                  <a:pt x="14449" y="1904"/>
                </a:cubicBezTo>
                <a:cubicBezTo>
                  <a:pt x="4794" y="6127"/>
                  <a:pt x="274" y="16033"/>
                  <a:pt x="92" y="24090"/>
                </a:cubicBezTo>
                <a:cubicBezTo>
                  <a:pt x="46" y="25939"/>
                  <a:pt x="0" y="29157"/>
                  <a:pt x="1553" y="32558"/>
                </a:cubicBezTo>
                <a:cubicBezTo>
                  <a:pt x="5400" y="41008"/>
                  <a:pt x="17326" y="46884"/>
                  <a:pt x="28055" y="46884"/>
                </a:cubicBezTo>
                <a:cubicBezTo>
                  <a:pt x="33556" y="46884"/>
                  <a:pt x="38743" y="45338"/>
                  <a:pt x="42364" y="41803"/>
                </a:cubicBezTo>
                <a:cubicBezTo>
                  <a:pt x="49737" y="34635"/>
                  <a:pt x="48002" y="21808"/>
                  <a:pt x="47819" y="20666"/>
                </a:cubicBezTo>
                <a:cubicBezTo>
                  <a:pt x="47500" y="18521"/>
                  <a:pt x="46861" y="14504"/>
                  <a:pt x="44122" y="10532"/>
                </a:cubicBezTo>
                <a:cubicBezTo>
                  <a:pt x="40043" y="4650"/>
                  <a:pt x="32082" y="0"/>
                  <a:pt x="23565" y="0"/>
                </a:cubicBezTo>
                <a:close/>
              </a:path>
            </a:pathLst>
          </a:custGeom>
          <a:solidFill>
            <a:srgbClr val="F5A60B">
              <a:alpha val="6050"/>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10" name="Google Shape;10;p2"/>
          <p:cNvSpPr/>
          <p:nvPr/>
        </p:nvSpPr>
        <p:spPr>
          <a:xfrm>
            <a:off x="11555314" y="-3578068"/>
            <a:ext cx="8102448" cy="7639260"/>
          </a:xfrm>
          <a:custGeom>
            <a:avLst/>
            <a:gdLst/>
            <a:ahLst/>
            <a:cxnLst/>
            <a:rect l="l" t="t" r="r" b="b"/>
            <a:pathLst>
              <a:path w="71878" h="67769" extrusionOk="0">
                <a:moveTo>
                  <a:pt x="34028" y="0"/>
                </a:moveTo>
                <a:cubicBezTo>
                  <a:pt x="29675" y="0"/>
                  <a:pt x="25223" y="839"/>
                  <a:pt x="20886" y="2733"/>
                </a:cubicBezTo>
                <a:cubicBezTo>
                  <a:pt x="6917" y="8851"/>
                  <a:pt x="388" y="23185"/>
                  <a:pt x="115" y="34803"/>
                </a:cubicBezTo>
                <a:cubicBezTo>
                  <a:pt x="69" y="37496"/>
                  <a:pt x="0" y="42153"/>
                  <a:pt x="2237" y="47060"/>
                </a:cubicBezTo>
                <a:cubicBezTo>
                  <a:pt x="7792" y="59271"/>
                  <a:pt x="25044" y="67769"/>
                  <a:pt x="40562" y="67769"/>
                </a:cubicBezTo>
                <a:cubicBezTo>
                  <a:pt x="48512" y="67769"/>
                  <a:pt x="56006" y="65539"/>
                  <a:pt x="61241" y="60436"/>
                </a:cubicBezTo>
                <a:cubicBezTo>
                  <a:pt x="71877" y="50073"/>
                  <a:pt x="69389" y="31539"/>
                  <a:pt x="69138" y="29873"/>
                </a:cubicBezTo>
                <a:cubicBezTo>
                  <a:pt x="68659" y="26768"/>
                  <a:pt x="67746" y="20948"/>
                  <a:pt x="63774" y="15242"/>
                </a:cubicBezTo>
                <a:cubicBezTo>
                  <a:pt x="57888" y="6724"/>
                  <a:pt x="46354" y="0"/>
                  <a:pt x="34028" y="0"/>
                </a:cubicBezTo>
                <a:close/>
              </a:path>
            </a:pathLst>
          </a:custGeom>
          <a:solidFill>
            <a:srgbClr val="F5A60B">
              <a:alpha val="6050"/>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11" name="Google Shape;11;p2"/>
          <p:cNvSpPr/>
          <p:nvPr/>
        </p:nvSpPr>
        <p:spPr>
          <a:xfrm>
            <a:off x="-1499199" y="4600686"/>
            <a:ext cx="8102334" cy="7641740"/>
          </a:xfrm>
          <a:custGeom>
            <a:avLst/>
            <a:gdLst/>
            <a:ahLst/>
            <a:cxnLst/>
            <a:rect l="l" t="t" r="r" b="b"/>
            <a:pathLst>
              <a:path w="71877" h="67791" extrusionOk="0">
                <a:moveTo>
                  <a:pt x="34024" y="1"/>
                </a:moveTo>
                <a:cubicBezTo>
                  <a:pt x="29673" y="1"/>
                  <a:pt x="25222" y="839"/>
                  <a:pt x="20885" y="2734"/>
                </a:cubicBezTo>
                <a:cubicBezTo>
                  <a:pt x="6916" y="8851"/>
                  <a:pt x="388" y="23185"/>
                  <a:pt x="114" y="34826"/>
                </a:cubicBezTo>
                <a:cubicBezTo>
                  <a:pt x="69" y="37497"/>
                  <a:pt x="0" y="42153"/>
                  <a:pt x="2237" y="47060"/>
                </a:cubicBezTo>
                <a:cubicBezTo>
                  <a:pt x="7792" y="59287"/>
                  <a:pt x="25047" y="67791"/>
                  <a:pt x="40567" y="67791"/>
                </a:cubicBezTo>
                <a:cubicBezTo>
                  <a:pt x="48514" y="67791"/>
                  <a:pt x="56007" y="65561"/>
                  <a:pt x="61240" y="60459"/>
                </a:cubicBezTo>
                <a:cubicBezTo>
                  <a:pt x="71877" y="50073"/>
                  <a:pt x="69366" y="31539"/>
                  <a:pt x="69138" y="29896"/>
                </a:cubicBezTo>
                <a:cubicBezTo>
                  <a:pt x="68659" y="26769"/>
                  <a:pt x="67746" y="20948"/>
                  <a:pt x="63774" y="15242"/>
                </a:cubicBezTo>
                <a:cubicBezTo>
                  <a:pt x="57870" y="6724"/>
                  <a:pt x="46345" y="1"/>
                  <a:pt x="34024" y="1"/>
                </a:cubicBezTo>
                <a:close/>
              </a:path>
            </a:pathLst>
          </a:custGeom>
          <a:solidFill>
            <a:srgbClr val="F5A60B">
              <a:alpha val="6050"/>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grpSp>
        <p:nvGrpSpPr>
          <p:cNvPr id="12" name="Google Shape;12;p2"/>
          <p:cNvGrpSpPr/>
          <p:nvPr/>
        </p:nvGrpSpPr>
        <p:grpSpPr>
          <a:xfrm>
            <a:off x="0" y="8992250"/>
            <a:ext cx="18288000" cy="1294800"/>
            <a:chOff x="0" y="4496125"/>
            <a:chExt cx="9144000" cy="647400"/>
          </a:xfrm>
        </p:grpSpPr>
        <p:sp>
          <p:nvSpPr>
            <p:cNvPr id="13" name="Google Shape;13;p2"/>
            <p:cNvSpPr/>
            <p:nvPr/>
          </p:nvSpPr>
          <p:spPr>
            <a:xfrm>
              <a:off x="0" y="4496125"/>
              <a:ext cx="9144000" cy="647400"/>
            </a:xfrm>
            <a:prstGeom prst="rect">
              <a:avLst/>
            </a:pr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4" name="Google Shape;14;p2"/>
            <p:cNvSpPr/>
            <p:nvPr/>
          </p:nvSpPr>
          <p:spPr>
            <a:xfrm>
              <a:off x="0" y="4496125"/>
              <a:ext cx="9143840" cy="647375"/>
            </a:xfrm>
            <a:custGeom>
              <a:avLst/>
              <a:gdLst/>
              <a:ahLst/>
              <a:cxnLst/>
              <a:rect l="l" t="t" r="r" b="b"/>
              <a:pathLst>
                <a:path w="132342" h="12965" extrusionOk="0">
                  <a:moveTo>
                    <a:pt x="0" y="0"/>
                  </a:moveTo>
                  <a:lnTo>
                    <a:pt x="0" y="12965"/>
                  </a:lnTo>
                  <a:lnTo>
                    <a:pt x="132341" y="12965"/>
                  </a:lnTo>
                  <a:lnTo>
                    <a:pt x="132341" y="0"/>
                  </a:lnTo>
                  <a:cubicBezTo>
                    <a:pt x="117968" y="5272"/>
                    <a:pt x="94934" y="11760"/>
                    <a:pt x="66145" y="11760"/>
                  </a:cubicBezTo>
                  <a:cubicBezTo>
                    <a:pt x="64394" y="11760"/>
                    <a:pt x="62622" y="11736"/>
                    <a:pt x="60829" y="11687"/>
                  </a:cubicBezTo>
                  <a:cubicBezTo>
                    <a:pt x="34946" y="10979"/>
                    <a:pt x="13992" y="5136"/>
                    <a:pt x="0" y="0"/>
                  </a:cubicBezTo>
                  <a:close/>
                </a:path>
              </a:pathLst>
            </a:custGeom>
            <a:solidFill>
              <a:srgbClr val="802751">
                <a:alpha val="14420"/>
              </a:srgbClr>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grpSp>
      <p:sp>
        <p:nvSpPr>
          <p:cNvPr id="15" name="Google Shape;15;p2"/>
          <p:cNvSpPr/>
          <p:nvPr/>
        </p:nvSpPr>
        <p:spPr>
          <a:xfrm>
            <a:off x="12328296" y="6109080"/>
            <a:ext cx="8662652" cy="6198268"/>
          </a:xfrm>
          <a:custGeom>
            <a:avLst/>
            <a:gdLst/>
            <a:ahLst/>
            <a:cxnLst/>
            <a:rect l="l" t="t" r="r" b="b"/>
            <a:pathLst>
              <a:path w="62109" h="44440" extrusionOk="0">
                <a:moveTo>
                  <a:pt x="32989" y="0"/>
                </a:moveTo>
                <a:cubicBezTo>
                  <a:pt x="31981" y="0"/>
                  <a:pt x="30981" y="56"/>
                  <a:pt x="29993" y="171"/>
                </a:cubicBezTo>
                <a:cubicBezTo>
                  <a:pt x="22735" y="1039"/>
                  <a:pt x="17827" y="4919"/>
                  <a:pt x="16024" y="6380"/>
                </a:cubicBezTo>
                <a:cubicBezTo>
                  <a:pt x="7487" y="13319"/>
                  <a:pt x="1" y="27356"/>
                  <a:pt x="5433" y="36463"/>
                </a:cubicBezTo>
                <a:cubicBezTo>
                  <a:pt x="9618" y="43493"/>
                  <a:pt x="19600" y="44440"/>
                  <a:pt x="25217" y="44440"/>
                </a:cubicBezTo>
                <a:cubicBezTo>
                  <a:pt x="26676" y="44440"/>
                  <a:pt x="27840" y="44376"/>
                  <a:pt x="28532" y="44338"/>
                </a:cubicBezTo>
                <a:cubicBezTo>
                  <a:pt x="42844" y="43562"/>
                  <a:pt x="62108" y="34227"/>
                  <a:pt x="61926" y="21513"/>
                </a:cubicBezTo>
                <a:cubicBezTo>
                  <a:pt x="61777" y="10390"/>
                  <a:pt x="46746" y="0"/>
                  <a:pt x="32989" y="0"/>
                </a:cubicBezTo>
                <a:close/>
              </a:path>
            </a:pathLst>
          </a:custGeom>
          <a:solidFill>
            <a:srgbClr val="F5A60B">
              <a:alpha val="6050"/>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16" name="Google Shape;16;p2"/>
          <p:cNvSpPr txBox="1">
            <a:spLocks noGrp="1"/>
          </p:cNvSpPr>
          <p:nvPr>
            <p:ph type="ctrTitle"/>
          </p:nvPr>
        </p:nvSpPr>
        <p:spPr>
          <a:xfrm>
            <a:off x="3265250" y="1948500"/>
            <a:ext cx="11757000" cy="4372800"/>
          </a:xfrm>
          <a:prstGeom prst="rect">
            <a:avLst/>
          </a:prstGeom>
        </p:spPr>
        <p:txBody>
          <a:bodyPr spcFirstLastPara="1" wrap="square" lIns="91425" tIns="91425" rIns="91425" bIns="91425" anchor="t" anchorCtr="0">
            <a:noAutofit/>
          </a:bodyPr>
          <a:lstStyle>
            <a:lvl1pPr lvl="0" algn="ctr">
              <a:lnSpc>
                <a:spcPct val="80000"/>
              </a:lnSpc>
              <a:spcBef>
                <a:spcPts val="0"/>
              </a:spcBef>
              <a:spcAft>
                <a:spcPts val="0"/>
              </a:spcAft>
              <a:buSzPts val="5200"/>
              <a:buNone/>
              <a:defRPr sz="11000"/>
            </a:lvl1pPr>
            <a:lvl2pPr lvl="1" algn="ctr">
              <a:spcBef>
                <a:spcPts val="0"/>
              </a:spcBef>
              <a:spcAft>
                <a:spcPts val="0"/>
              </a:spcAft>
              <a:buClr>
                <a:schemeClr val="dk2"/>
              </a:buClr>
              <a:buSzPts val="5200"/>
              <a:buNone/>
              <a:defRPr sz="10400">
                <a:solidFill>
                  <a:schemeClr val="dk2"/>
                </a:solidFill>
              </a:defRPr>
            </a:lvl2pPr>
            <a:lvl3pPr lvl="2" algn="ctr">
              <a:spcBef>
                <a:spcPts val="0"/>
              </a:spcBef>
              <a:spcAft>
                <a:spcPts val="0"/>
              </a:spcAft>
              <a:buClr>
                <a:schemeClr val="dk2"/>
              </a:buClr>
              <a:buSzPts val="5200"/>
              <a:buNone/>
              <a:defRPr sz="10400">
                <a:solidFill>
                  <a:schemeClr val="dk2"/>
                </a:solidFill>
              </a:defRPr>
            </a:lvl3pPr>
            <a:lvl4pPr lvl="3" algn="ctr">
              <a:spcBef>
                <a:spcPts val="0"/>
              </a:spcBef>
              <a:spcAft>
                <a:spcPts val="0"/>
              </a:spcAft>
              <a:buClr>
                <a:schemeClr val="dk2"/>
              </a:buClr>
              <a:buSzPts val="5200"/>
              <a:buNone/>
              <a:defRPr sz="10400">
                <a:solidFill>
                  <a:schemeClr val="dk2"/>
                </a:solidFill>
              </a:defRPr>
            </a:lvl4pPr>
            <a:lvl5pPr lvl="4" algn="ctr">
              <a:spcBef>
                <a:spcPts val="0"/>
              </a:spcBef>
              <a:spcAft>
                <a:spcPts val="0"/>
              </a:spcAft>
              <a:buClr>
                <a:schemeClr val="dk2"/>
              </a:buClr>
              <a:buSzPts val="5200"/>
              <a:buNone/>
              <a:defRPr sz="10400">
                <a:solidFill>
                  <a:schemeClr val="dk2"/>
                </a:solidFill>
              </a:defRPr>
            </a:lvl5pPr>
            <a:lvl6pPr lvl="5" algn="ctr">
              <a:spcBef>
                <a:spcPts val="0"/>
              </a:spcBef>
              <a:spcAft>
                <a:spcPts val="0"/>
              </a:spcAft>
              <a:buClr>
                <a:schemeClr val="dk2"/>
              </a:buClr>
              <a:buSzPts val="5200"/>
              <a:buNone/>
              <a:defRPr sz="10400">
                <a:solidFill>
                  <a:schemeClr val="dk2"/>
                </a:solidFill>
              </a:defRPr>
            </a:lvl6pPr>
            <a:lvl7pPr lvl="6" algn="ctr">
              <a:spcBef>
                <a:spcPts val="0"/>
              </a:spcBef>
              <a:spcAft>
                <a:spcPts val="0"/>
              </a:spcAft>
              <a:buClr>
                <a:schemeClr val="dk2"/>
              </a:buClr>
              <a:buSzPts val="5200"/>
              <a:buNone/>
              <a:defRPr sz="10400">
                <a:solidFill>
                  <a:schemeClr val="dk2"/>
                </a:solidFill>
              </a:defRPr>
            </a:lvl7pPr>
            <a:lvl8pPr lvl="7" algn="ctr">
              <a:spcBef>
                <a:spcPts val="0"/>
              </a:spcBef>
              <a:spcAft>
                <a:spcPts val="0"/>
              </a:spcAft>
              <a:buClr>
                <a:schemeClr val="dk2"/>
              </a:buClr>
              <a:buSzPts val="5200"/>
              <a:buNone/>
              <a:defRPr sz="10400">
                <a:solidFill>
                  <a:schemeClr val="dk2"/>
                </a:solidFill>
              </a:defRPr>
            </a:lvl8pPr>
            <a:lvl9pPr lvl="8" algn="ctr">
              <a:spcBef>
                <a:spcPts val="0"/>
              </a:spcBef>
              <a:spcAft>
                <a:spcPts val="0"/>
              </a:spcAft>
              <a:buClr>
                <a:schemeClr val="dk2"/>
              </a:buClr>
              <a:buSzPts val="5200"/>
              <a:buNone/>
              <a:defRPr sz="10400">
                <a:solidFill>
                  <a:schemeClr val="dk2"/>
                </a:solidFill>
              </a:defRPr>
            </a:lvl9pPr>
          </a:lstStyle>
          <a:p>
            <a:endParaRPr/>
          </a:p>
        </p:txBody>
      </p:sp>
      <p:sp>
        <p:nvSpPr>
          <p:cNvPr id="17" name="Google Shape;17;p2"/>
          <p:cNvSpPr txBox="1">
            <a:spLocks noGrp="1"/>
          </p:cNvSpPr>
          <p:nvPr>
            <p:ph type="subTitle" idx="1"/>
          </p:nvPr>
        </p:nvSpPr>
        <p:spPr>
          <a:xfrm>
            <a:off x="3265500" y="6321670"/>
            <a:ext cx="11757000" cy="913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3200"/>
            </a:lvl1pPr>
            <a:lvl2pPr lvl="1" algn="ctr">
              <a:lnSpc>
                <a:spcPct val="100000"/>
              </a:lnSpc>
              <a:spcBef>
                <a:spcPts val="0"/>
              </a:spcBef>
              <a:spcAft>
                <a:spcPts val="0"/>
              </a:spcAft>
              <a:buSzPts val="1800"/>
              <a:buNone/>
              <a:defRPr sz="3600"/>
            </a:lvl2pPr>
            <a:lvl3pPr lvl="2" algn="ctr">
              <a:lnSpc>
                <a:spcPct val="100000"/>
              </a:lnSpc>
              <a:spcBef>
                <a:spcPts val="0"/>
              </a:spcBef>
              <a:spcAft>
                <a:spcPts val="0"/>
              </a:spcAft>
              <a:buSzPts val="1800"/>
              <a:buNone/>
              <a:defRPr sz="3600"/>
            </a:lvl3pPr>
            <a:lvl4pPr lvl="3" algn="ctr">
              <a:lnSpc>
                <a:spcPct val="100000"/>
              </a:lnSpc>
              <a:spcBef>
                <a:spcPts val="0"/>
              </a:spcBef>
              <a:spcAft>
                <a:spcPts val="0"/>
              </a:spcAft>
              <a:buSzPts val="1800"/>
              <a:buNone/>
              <a:defRPr sz="3600"/>
            </a:lvl4pPr>
            <a:lvl5pPr lvl="4" algn="ctr">
              <a:lnSpc>
                <a:spcPct val="100000"/>
              </a:lnSpc>
              <a:spcBef>
                <a:spcPts val="0"/>
              </a:spcBef>
              <a:spcAft>
                <a:spcPts val="0"/>
              </a:spcAft>
              <a:buSzPts val="1800"/>
              <a:buNone/>
              <a:defRPr sz="3600"/>
            </a:lvl5pPr>
            <a:lvl6pPr lvl="5" algn="ctr">
              <a:lnSpc>
                <a:spcPct val="100000"/>
              </a:lnSpc>
              <a:spcBef>
                <a:spcPts val="0"/>
              </a:spcBef>
              <a:spcAft>
                <a:spcPts val="0"/>
              </a:spcAft>
              <a:buSzPts val="1800"/>
              <a:buNone/>
              <a:defRPr sz="3600"/>
            </a:lvl6pPr>
            <a:lvl7pPr lvl="6" algn="ctr">
              <a:lnSpc>
                <a:spcPct val="100000"/>
              </a:lnSpc>
              <a:spcBef>
                <a:spcPts val="0"/>
              </a:spcBef>
              <a:spcAft>
                <a:spcPts val="0"/>
              </a:spcAft>
              <a:buSzPts val="1800"/>
              <a:buNone/>
              <a:defRPr sz="3600"/>
            </a:lvl7pPr>
            <a:lvl8pPr lvl="7" algn="ctr">
              <a:lnSpc>
                <a:spcPct val="100000"/>
              </a:lnSpc>
              <a:spcBef>
                <a:spcPts val="0"/>
              </a:spcBef>
              <a:spcAft>
                <a:spcPts val="0"/>
              </a:spcAft>
              <a:buSzPts val="1800"/>
              <a:buNone/>
              <a:defRPr sz="3600"/>
            </a:lvl8pPr>
            <a:lvl9pPr lvl="8" algn="ctr">
              <a:lnSpc>
                <a:spcPct val="100000"/>
              </a:lnSpc>
              <a:spcBef>
                <a:spcPts val="0"/>
              </a:spcBef>
              <a:spcAft>
                <a:spcPts val="0"/>
              </a:spcAft>
              <a:buSzPts val="1800"/>
              <a:buNone/>
              <a:defRPr sz="3600"/>
            </a:lvl9pPr>
          </a:lstStyle>
          <a:p>
            <a:endParaRPr/>
          </a:p>
        </p:txBody>
      </p:sp>
    </p:spTree>
    <p:extLst>
      <p:ext uri="{BB962C8B-B14F-4D97-AF65-F5344CB8AC3E}">
        <p14:creationId xmlns:p14="http://schemas.microsoft.com/office/powerpoint/2010/main" val="350117065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8"/>
        <p:cNvGrpSpPr/>
        <p:nvPr/>
      </p:nvGrpSpPr>
      <p:grpSpPr>
        <a:xfrm>
          <a:off x="0" y="0"/>
          <a:ext cx="0" cy="0"/>
          <a:chOff x="0" y="0"/>
          <a:chExt cx="0" cy="0"/>
        </a:xfrm>
      </p:grpSpPr>
      <p:sp>
        <p:nvSpPr>
          <p:cNvPr id="19" name="Google Shape;19;p3"/>
          <p:cNvSpPr/>
          <p:nvPr/>
        </p:nvSpPr>
        <p:spPr>
          <a:xfrm flipH="1">
            <a:off x="13160843" y="-2962602"/>
            <a:ext cx="7703018" cy="7261160"/>
          </a:xfrm>
          <a:custGeom>
            <a:avLst/>
            <a:gdLst/>
            <a:ahLst/>
            <a:cxnLst/>
            <a:rect l="l" t="t" r="r" b="b"/>
            <a:pathLst>
              <a:path w="49737" h="46884" extrusionOk="0">
                <a:moveTo>
                  <a:pt x="23565" y="0"/>
                </a:moveTo>
                <a:cubicBezTo>
                  <a:pt x="20547" y="0"/>
                  <a:pt x="17459" y="584"/>
                  <a:pt x="14449" y="1904"/>
                </a:cubicBezTo>
                <a:cubicBezTo>
                  <a:pt x="4794" y="6127"/>
                  <a:pt x="274" y="16033"/>
                  <a:pt x="92" y="24090"/>
                </a:cubicBezTo>
                <a:cubicBezTo>
                  <a:pt x="46" y="25939"/>
                  <a:pt x="0" y="29157"/>
                  <a:pt x="1553" y="32558"/>
                </a:cubicBezTo>
                <a:cubicBezTo>
                  <a:pt x="5400" y="41008"/>
                  <a:pt x="17326" y="46884"/>
                  <a:pt x="28055" y="46884"/>
                </a:cubicBezTo>
                <a:cubicBezTo>
                  <a:pt x="33556" y="46884"/>
                  <a:pt x="38743" y="45338"/>
                  <a:pt x="42364" y="41803"/>
                </a:cubicBezTo>
                <a:cubicBezTo>
                  <a:pt x="49737" y="34635"/>
                  <a:pt x="48002" y="21808"/>
                  <a:pt x="47819" y="20666"/>
                </a:cubicBezTo>
                <a:cubicBezTo>
                  <a:pt x="47500" y="18521"/>
                  <a:pt x="46861" y="14504"/>
                  <a:pt x="44122" y="10532"/>
                </a:cubicBezTo>
                <a:cubicBezTo>
                  <a:pt x="40043" y="4650"/>
                  <a:pt x="32082" y="0"/>
                  <a:pt x="23565" y="0"/>
                </a:cubicBezTo>
                <a:close/>
              </a:path>
            </a:pathLst>
          </a:custGeom>
          <a:solidFill>
            <a:srgbClr val="F5A60B">
              <a:alpha val="6050"/>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20" name="Google Shape;20;p3"/>
          <p:cNvSpPr/>
          <p:nvPr/>
        </p:nvSpPr>
        <p:spPr>
          <a:xfrm flipH="1">
            <a:off x="-2743649" y="-4847344"/>
            <a:ext cx="10343962" cy="9752636"/>
          </a:xfrm>
          <a:custGeom>
            <a:avLst/>
            <a:gdLst/>
            <a:ahLst/>
            <a:cxnLst/>
            <a:rect l="l" t="t" r="r" b="b"/>
            <a:pathLst>
              <a:path w="71878" h="67769" extrusionOk="0">
                <a:moveTo>
                  <a:pt x="34028" y="0"/>
                </a:moveTo>
                <a:cubicBezTo>
                  <a:pt x="29675" y="0"/>
                  <a:pt x="25223" y="839"/>
                  <a:pt x="20886" y="2733"/>
                </a:cubicBezTo>
                <a:cubicBezTo>
                  <a:pt x="6917" y="8851"/>
                  <a:pt x="388" y="23185"/>
                  <a:pt x="115" y="34803"/>
                </a:cubicBezTo>
                <a:cubicBezTo>
                  <a:pt x="69" y="37496"/>
                  <a:pt x="0" y="42153"/>
                  <a:pt x="2237" y="47060"/>
                </a:cubicBezTo>
                <a:cubicBezTo>
                  <a:pt x="7792" y="59271"/>
                  <a:pt x="25044" y="67769"/>
                  <a:pt x="40562" y="67769"/>
                </a:cubicBezTo>
                <a:cubicBezTo>
                  <a:pt x="48512" y="67769"/>
                  <a:pt x="56006" y="65539"/>
                  <a:pt x="61241" y="60436"/>
                </a:cubicBezTo>
                <a:cubicBezTo>
                  <a:pt x="71877" y="50073"/>
                  <a:pt x="69389" y="31539"/>
                  <a:pt x="69138" y="29873"/>
                </a:cubicBezTo>
                <a:cubicBezTo>
                  <a:pt x="68659" y="26768"/>
                  <a:pt x="67746" y="20948"/>
                  <a:pt x="63774" y="15242"/>
                </a:cubicBezTo>
                <a:cubicBezTo>
                  <a:pt x="57888" y="6724"/>
                  <a:pt x="46354" y="0"/>
                  <a:pt x="34028" y="0"/>
                </a:cubicBezTo>
                <a:close/>
              </a:path>
            </a:pathLst>
          </a:custGeom>
          <a:solidFill>
            <a:srgbClr val="F5A60B">
              <a:alpha val="6050"/>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21" name="Google Shape;21;p3"/>
          <p:cNvSpPr/>
          <p:nvPr/>
        </p:nvSpPr>
        <p:spPr>
          <a:xfrm rot="1203577" flipH="1">
            <a:off x="-3208002" y="7155522"/>
            <a:ext cx="8662724" cy="6198320"/>
          </a:xfrm>
          <a:custGeom>
            <a:avLst/>
            <a:gdLst/>
            <a:ahLst/>
            <a:cxnLst/>
            <a:rect l="l" t="t" r="r" b="b"/>
            <a:pathLst>
              <a:path w="62109" h="44440" extrusionOk="0">
                <a:moveTo>
                  <a:pt x="32989" y="0"/>
                </a:moveTo>
                <a:cubicBezTo>
                  <a:pt x="31981" y="0"/>
                  <a:pt x="30981" y="56"/>
                  <a:pt x="29993" y="171"/>
                </a:cubicBezTo>
                <a:cubicBezTo>
                  <a:pt x="22735" y="1039"/>
                  <a:pt x="17827" y="4919"/>
                  <a:pt x="16024" y="6380"/>
                </a:cubicBezTo>
                <a:cubicBezTo>
                  <a:pt x="7487" y="13319"/>
                  <a:pt x="1" y="27356"/>
                  <a:pt x="5433" y="36463"/>
                </a:cubicBezTo>
                <a:cubicBezTo>
                  <a:pt x="9618" y="43493"/>
                  <a:pt x="19600" y="44440"/>
                  <a:pt x="25217" y="44440"/>
                </a:cubicBezTo>
                <a:cubicBezTo>
                  <a:pt x="26676" y="44440"/>
                  <a:pt x="27840" y="44376"/>
                  <a:pt x="28532" y="44338"/>
                </a:cubicBezTo>
                <a:cubicBezTo>
                  <a:pt x="42844" y="43562"/>
                  <a:pt x="62108" y="34227"/>
                  <a:pt x="61926" y="21513"/>
                </a:cubicBezTo>
                <a:cubicBezTo>
                  <a:pt x="61777" y="10390"/>
                  <a:pt x="46746" y="0"/>
                  <a:pt x="32989" y="0"/>
                </a:cubicBezTo>
                <a:close/>
              </a:path>
            </a:pathLst>
          </a:custGeom>
          <a:solidFill>
            <a:srgbClr val="F5A60B">
              <a:alpha val="6050"/>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22" name="Google Shape;22;p3"/>
          <p:cNvSpPr/>
          <p:nvPr/>
        </p:nvSpPr>
        <p:spPr>
          <a:xfrm flipH="1">
            <a:off x="13515127" y="6433812"/>
            <a:ext cx="8102334" cy="7641740"/>
          </a:xfrm>
          <a:custGeom>
            <a:avLst/>
            <a:gdLst/>
            <a:ahLst/>
            <a:cxnLst/>
            <a:rect l="l" t="t" r="r" b="b"/>
            <a:pathLst>
              <a:path w="71877" h="67791" extrusionOk="0">
                <a:moveTo>
                  <a:pt x="34024" y="1"/>
                </a:moveTo>
                <a:cubicBezTo>
                  <a:pt x="29673" y="1"/>
                  <a:pt x="25222" y="839"/>
                  <a:pt x="20885" y="2734"/>
                </a:cubicBezTo>
                <a:cubicBezTo>
                  <a:pt x="6916" y="8851"/>
                  <a:pt x="388" y="23185"/>
                  <a:pt x="114" y="34826"/>
                </a:cubicBezTo>
                <a:cubicBezTo>
                  <a:pt x="69" y="37497"/>
                  <a:pt x="0" y="42153"/>
                  <a:pt x="2237" y="47060"/>
                </a:cubicBezTo>
                <a:cubicBezTo>
                  <a:pt x="7792" y="59287"/>
                  <a:pt x="25047" y="67791"/>
                  <a:pt x="40567" y="67791"/>
                </a:cubicBezTo>
                <a:cubicBezTo>
                  <a:pt x="48514" y="67791"/>
                  <a:pt x="56007" y="65561"/>
                  <a:pt x="61240" y="60459"/>
                </a:cubicBezTo>
                <a:cubicBezTo>
                  <a:pt x="71877" y="50073"/>
                  <a:pt x="69366" y="31539"/>
                  <a:pt x="69138" y="29896"/>
                </a:cubicBezTo>
                <a:cubicBezTo>
                  <a:pt x="68659" y="26769"/>
                  <a:pt x="67746" y="20948"/>
                  <a:pt x="63774" y="15242"/>
                </a:cubicBezTo>
                <a:cubicBezTo>
                  <a:pt x="57870" y="6724"/>
                  <a:pt x="46345" y="1"/>
                  <a:pt x="34024" y="1"/>
                </a:cubicBezTo>
                <a:close/>
              </a:path>
            </a:pathLst>
          </a:custGeom>
          <a:solidFill>
            <a:srgbClr val="F5A60B">
              <a:alpha val="6050"/>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grpSp>
        <p:nvGrpSpPr>
          <p:cNvPr id="23" name="Google Shape;23;p3"/>
          <p:cNvGrpSpPr/>
          <p:nvPr/>
        </p:nvGrpSpPr>
        <p:grpSpPr>
          <a:xfrm>
            <a:off x="0" y="8992250"/>
            <a:ext cx="18288000" cy="1294800"/>
            <a:chOff x="0" y="4496125"/>
            <a:chExt cx="9144000" cy="647400"/>
          </a:xfrm>
        </p:grpSpPr>
        <p:sp>
          <p:nvSpPr>
            <p:cNvPr id="24" name="Google Shape;24;p3"/>
            <p:cNvSpPr/>
            <p:nvPr/>
          </p:nvSpPr>
          <p:spPr>
            <a:xfrm>
              <a:off x="0" y="4496125"/>
              <a:ext cx="9144000" cy="647400"/>
            </a:xfrm>
            <a:prstGeom prst="rect">
              <a:avLst/>
            </a:pr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25" name="Google Shape;25;p3"/>
            <p:cNvSpPr/>
            <p:nvPr/>
          </p:nvSpPr>
          <p:spPr>
            <a:xfrm>
              <a:off x="0" y="4496125"/>
              <a:ext cx="9143840" cy="647375"/>
            </a:xfrm>
            <a:custGeom>
              <a:avLst/>
              <a:gdLst/>
              <a:ahLst/>
              <a:cxnLst/>
              <a:rect l="l" t="t" r="r" b="b"/>
              <a:pathLst>
                <a:path w="132342" h="12965" extrusionOk="0">
                  <a:moveTo>
                    <a:pt x="0" y="0"/>
                  </a:moveTo>
                  <a:lnTo>
                    <a:pt x="0" y="12965"/>
                  </a:lnTo>
                  <a:lnTo>
                    <a:pt x="132341" y="12965"/>
                  </a:lnTo>
                  <a:lnTo>
                    <a:pt x="132341" y="0"/>
                  </a:lnTo>
                  <a:cubicBezTo>
                    <a:pt x="117968" y="5272"/>
                    <a:pt x="94934" y="11760"/>
                    <a:pt x="66145" y="11760"/>
                  </a:cubicBezTo>
                  <a:cubicBezTo>
                    <a:pt x="64394" y="11760"/>
                    <a:pt x="62622" y="11736"/>
                    <a:pt x="60829" y="11687"/>
                  </a:cubicBezTo>
                  <a:cubicBezTo>
                    <a:pt x="34946" y="10979"/>
                    <a:pt x="13992" y="5136"/>
                    <a:pt x="0" y="0"/>
                  </a:cubicBezTo>
                  <a:close/>
                </a:path>
              </a:pathLst>
            </a:custGeom>
            <a:solidFill>
              <a:srgbClr val="802751">
                <a:alpha val="14420"/>
              </a:srgbClr>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grpSp>
      <p:sp>
        <p:nvSpPr>
          <p:cNvPr id="26" name="Google Shape;26;p3"/>
          <p:cNvSpPr txBox="1">
            <a:spLocks noGrp="1"/>
          </p:cNvSpPr>
          <p:nvPr>
            <p:ph type="title"/>
          </p:nvPr>
        </p:nvSpPr>
        <p:spPr>
          <a:xfrm>
            <a:off x="5493880" y="4969876"/>
            <a:ext cx="7300200" cy="1542600"/>
          </a:xfrm>
          <a:prstGeom prst="rect">
            <a:avLst/>
          </a:prstGeom>
        </p:spPr>
        <p:txBody>
          <a:bodyPr spcFirstLastPara="1" wrap="square" lIns="91425" tIns="91425" rIns="91425" bIns="91425" anchor="t" anchorCtr="0">
            <a:noAutofit/>
          </a:bodyPr>
          <a:lstStyle>
            <a:lvl1pPr lvl="0" algn="l">
              <a:spcBef>
                <a:spcPts val="0"/>
              </a:spcBef>
              <a:spcAft>
                <a:spcPts val="0"/>
              </a:spcAft>
              <a:buSzPts val="3600"/>
              <a:buNone/>
              <a:defRPr sz="10000">
                <a:solidFill>
                  <a:schemeClr val="lt1"/>
                </a:solidFill>
              </a:defRPr>
            </a:lvl1pPr>
            <a:lvl2pPr lvl="1">
              <a:spcBef>
                <a:spcPts val="0"/>
              </a:spcBef>
              <a:spcAft>
                <a:spcPts val="0"/>
              </a:spcAft>
              <a:buSzPts val="3600"/>
              <a:buNone/>
              <a:defRPr sz="7200"/>
            </a:lvl2pPr>
            <a:lvl3pPr lvl="2">
              <a:spcBef>
                <a:spcPts val="0"/>
              </a:spcBef>
              <a:spcAft>
                <a:spcPts val="0"/>
              </a:spcAft>
              <a:buSzPts val="3600"/>
              <a:buNone/>
              <a:defRPr sz="7200"/>
            </a:lvl3pPr>
            <a:lvl4pPr lvl="3">
              <a:spcBef>
                <a:spcPts val="0"/>
              </a:spcBef>
              <a:spcAft>
                <a:spcPts val="0"/>
              </a:spcAft>
              <a:buSzPts val="3600"/>
              <a:buNone/>
              <a:defRPr sz="7200"/>
            </a:lvl4pPr>
            <a:lvl5pPr lvl="4">
              <a:spcBef>
                <a:spcPts val="0"/>
              </a:spcBef>
              <a:spcAft>
                <a:spcPts val="0"/>
              </a:spcAft>
              <a:buSzPts val="3600"/>
              <a:buNone/>
              <a:defRPr sz="7200"/>
            </a:lvl5pPr>
            <a:lvl6pPr lvl="5">
              <a:spcBef>
                <a:spcPts val="0"/>
              </a:spcBef>
              <a:spcAft>
                <a:spcPts val="0"/>
              </a:spcAft>
              <a:buSzPts val="3600"/>
              <a:buNone/>
              <a:defRPr sz="7200"/>
            </a:lvl6pPr>
            <a:lvl7pPr lvl="6">
              <a:spcBef>
                <a:spcPts val="0"/>
              </a:spcBef>
              <a:spcAft>
                <a:spcPts val="0"/>
              </a:spcAft>
              <a:buSzPts val="3600"/>
              <a:buNone/>
              <a:defRPr sz="7200"/>
            </a:lvl7pPr>
            <a:lvl8pPr lvl="7">
              <a:spcBef>
                <a:spcPts val="0"/>
              </a:spcBef>
              <a:spcAft>
                <a:spcPts val="0"/>
              </a:spcAft>
              <a:buSzPts val="3600"/>
              <a:buNone/>
              <a:defRPr sz="7200"/>
            </a:lvl8pPr>
            <a:lvl9pPr lvl="8">
              <a:spcBef>
                <a:spcPts val="0"/>
              </a:spcBef>
              <a:spcAft>
                <a:spcPts val="0"/>
              </a:spcAft>
              <a:buSzPts val="3600"/>
              <a:buNone/>
              <a:defRPr sz="7200"/>
            </a:lvl9pPr>
          </a:lstStyle>
          <a:p>
            <a:endParaRPr/>
          </a:p>
        </p:txBody>
      </p:sp>
      <p:sp>
        <p:nvSpPr>
          <p:cNvPr id="27" name="Google Shape;27;p3"/>
          <p:cNvSpPr txBox="1">
            <a:spLocks noGrp="1"/>
          </p:cNvSpPr>
          <p:nvPr>
            <p:ph type="title" idx="2" hasCustomPrompt="1"/>
          </p:nvPr>
        </p:nvSpPr>
        <p:spPr>
          <a:xfrm>
            <a:off x="5642880" y="3371750"/>
            <a:ext cx="2000400" cy="12672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12000">
                <a:solidFill>
                  <a:schemeClr val="lt2"/>
                </a:solidFill>
              </a:defRPr>
            </a:lvl1pPr>
            <a:lvl2pPr lvl="1" algn="ctr" rtl="0">
              <a:spcBef>
                <a:spcPts val="0"/>
              </a:spcBef>
              <a:spcAft>
                <a:spcPts val="0"/>
              </a:spcAft>
              <a:buSzPts val="6000"/>
              <a:buNone/>
              <a:defRPr sz="12000"/>
            </a:lvl2pPr>
            <a:lvl3pPr lvl="2" algn="ctr" rtl="0">
              <a:spcBef>
                <a:spcPts val="0"/>
              </a:spcBef>
              <a:spcAft>
                <a:spcPts val="0"/>
              </a:spcAft>
              <a:buSzPts val="6000"/>
              <a:buNone/>
              <a:defRPr sz="12000"/>
            </a:lvl3pPr>
            <a:lvl4pPr lvl="3" algn="ctr" rtl="0">
              <a:spcBef>
                <a:spcPts val="0"/>
              </a:spcBef>
              <a:spcAft>
                <a:spcPts val="0"/>
              </a:spcAft>
              <a:buSzPts val="6000"/>
              <a:buNone/>
              <a:defRPr sz="12000"/>
            </a:lvl4pPr>
            <a:lvl5pPr lvl="4" algn="ctr" rtl="0">
              <a:spcBef>
                <a:spcPts val="0"/>
              </a:spcBef>
              <a:spcAft>
                <a:spcPts val="0"/>
              </a:spcAft>
              <a:buSzPts val="6000"/>
              <a:buNone/>
              <a:defRPr sz="12000"/>
            </a:lvl5pPr>
            <a:lvl6pPr lvl="5" algn="ctr" rtl="0">
              <a:spcBef>
                <a:spcPts val="0"/>
              </a:spcBef>
              <a:spcAft>
                <a:spcPts val="0"/>
              </a:spcAft>
              <a:buSzPts val="6000"/>
              <a:buNone/>
              <a:defRPr sz="12000"/>
            </a:lvl6pPr>
            <a:lvl7pPr lvl="6" algn="ctr" rtl="0">
              <a:spcBef>
                <a:spcPts val="0"/>
              </a:spcBef>
              <a:spcAft>
                <a:spcPts val="0"/>
              </a:spcAft>
              <a:buSzPts val="6000"/>
              <a:buNone/>
              <a:defRPr sz="12000"/>
            </a:lvl7pPr>
            <a:lvl8pPr lvl="7" algn="ctr" rtl="0">
              <a:spcBef>
                <a:spcPts val="0"/>
              </a:spcBef>
              <a:spcAft>
                <a:spcPts val="0"/>
              </a:spcAft>
              <a:buSzPts val="6000"/>
              <a:buNone/>
              <a:defRPr sz="12000"/>
            </a:lvl8pPr>
            <a:lvl9pPr lvl="8" algn="ctr" rtl="0">
              <a:spcBef>
                <a:spcPts val="0"/>
              </a:spcBef>
              <a:spcAft>
                <a:spcPts val="0"/>
              </a:spcAft>
              <a:buSzPts val="6000"/>
              <a:buNone/>
              <a:defRPr sz="12000"/>
            </a:lvl9pPr>
          </a:lstStyle>
          <a:p>
            <a:r>
              <a:t>xx%</a:t>
            </a:r>
          </a:p>
        </p:txBody>
      </p:sp>
      <p:sp>
        <p:nvSpPr>
          <p:cNvPr id="28" name="Google Shape;28;p3"/>
          <p:cNvSpPr txBox="1">
            <a:spLocks noGrp="1"/>
          </p:cNvSpPr>
          <p:nvPr>
            <p:ph type="subTitle" idx="1"/>
          </p:nvPr>
        </p:nvSpPr>
        <p:spPr>
          <a:xfrm>
            <a:off x="5493880" y="6511776"/>
            <a:ext cx="7300200" cy="73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3200"/>
              </a:spcBef>
              <a:spcAft>
                <a:spcPts val="0"/>
              </a:spcAft>
              <a:buSzPts val="1400"/>
              <a:buNone/>
              <a:defRPr/>
            </a:lvl3pPr>
            <a:lvl4pPr lvl="3" rtl="0">
              <a:lnSpc>
                <a:spcPct val="100000"/>
              </a:lnSpc>
              <a:spcBef>
                <a:spcPts val="3200"/>
              </a:spcBef>
              <a:spcAft>
                <a:spcPts val="0"/>
              </a:spcAft>
              <a:buSzPts val="1400"/>
              <a:buNone/>
              <a:defRPr/>
            </a:lvl4pPr>
            <a:lvl5pPr lvl="4" rtl="0">
              <a:lnSpc>
                <a:spcPct val="100000"/>
              </a:lnSpc>
              <a:spcBef>
                <a:spcPts val="3200"/>
              </a:spcBef>
              <a:spcAft>
                <a:spcPts val="0"/>
              </a:spcAft>
              <a:buSzPts val="1400"/>
              <a:buNone/>
              <a:defRPr/>
            </a:lvl5pPr>
            <a:lvl6pPr lvl="5" rtl="0">
              <a:lnSpc>
                <a:spcPct val="100000"/>
              </a:lnSpc>
              <a:spcBef>
                <a:spcPts val="3200"/>
              </a:spcBef>
              <a:spcAft>
                <a:spcPts val="0"/>
              </a:spcAft>
              <a:buSzPts val="1400"/>
              <a:buNone/>
              <a:defRPr/>
            </a:lvl6pPr>
            <a:lvl7pPr lvl="6" rtl="0">
              <a:lnSpc>
                <a:spcPct val="100000"/>
              </a:lnSpc>
              <a:spcBef>
                <a:spcPts val="3200"/>
              </a:spcBef>
              <a:spcAft>
                <a:spcPts val="0"/>
              </a:spcAft>
              <a:buSzPts val="1400"/>
              <a:buNone/>
              <a:defRPr/>
            </a:lvl7pPr>
            <a:lvl8pPr lvl="7" rtl="0">
              <a:lnSpc>
                <a:spcPct val="100000"/>
              </a:lnSpc>
              <a:spcBef>
                <a:spcPts val="3200"/>
              </a:spcBef>
              <a:spcAft>
                <a:spcPts val="0"/>
              </a:spcAft>
              <a:buSzPts val="1400"/>
              <a:buNone/>
              <a:defRPr/>
            </a:lvl8pPr>
            <a:lvl9pPr lvl="8" rtl="0">
              <a:lnSpc>
                <a:spcPct val="100000"/>
              </a:lnSpc>
              <a:spcBef>
                <a:spcPts val="3200"/>
              </a:spcBef>
              <a:spcAft>
                <a:spcPts val="3200"/>
              </a:spcAft>
              <a:buSzPts val="1400"/>
              <a:buNone/>
              <a:defRPr/>
            </a:lvl9pPr>
          </a:lstStyle>
          <a:p>
            <a:endParaRPr/>
          </a:p>
        </p:txBody>
      </p:sp>
    </p:spTree>
    <p:extLst>
      <p:ext uri="{BB962C8B-B14F-4D97-AF65-F5344CB8AC3E}">
        <p14:creationId xmlns:p14="http://schemas.microsoft.com/office/powerpoint/2010/main" val="367962527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10"/>
        <p:cNvGrpSpPr/>
        <p:nvPr/>
      </p:nvGrpSpPr>
      <p:grpSpPr>
        <a:xfrm>
          <a:off x="0" y="0"/>
          <a:ext cx="0" cy="0"/>
          <a:chOff x="0" y="0"/>
          <a:chExt cx="0" cy="0"/>
        </a:xfrm>
      </p:grpSpPr>
      <p:sp>
        <p:nvSpPr>
          <p:cNvPr id="111" name="Google Shape;111;p5"/>
          <p:cNvSpPr/>
          <p:nvPr/>
        </p:nvSpPr>
        <p:spPr>
          <a:xfrm>
            <a:off x="11555314" y="-3578068"/>
            <a:ext cx="8102448" cy="7639260"/>
          </a:xfrm>
          <a:custGeom>
            <a:avLst/>
            <a:gdLst/>
            <a:ahLst/>
            <a:cxnLst/>
            <a:rect l="l" t="t" r="r" b="b"/>
            <a:pathLst>
              <a:path w="71878" h="67769" extrusionOk="0">
                <a:moveTo>
                  <a:pt x="34028" y="0"/>
                </a:moveTo>
                <a:cubicBezTo>
                  <a:pt x="29675" y="0"/>
                  <a:pt x="25223" y="839"/>
                  <a:pt x="20886" y="2733"/>
                </a:cubicBezTo>
                <a:cubicBezTo>
                  <a:pt x="6917" y="8851"/>
                  <a:pt x="388" y="23185"/>
                  <a:pt x="115" y="34803"/>
                </a:cubicBezTo>
                <a:cubicBezTo>
                  <a:pt x="69" y="37496"/>
                  <a:pt x="0" y="42153"/>
                  <a:pt x="2237" y="47060"/>
                </a:cubicBezTo>
                <a:cubicBezTo>
                  <a:pt x="7792" y="59271"/>
                  <a:pt x="25044" y="67769"/>
                  <a:pt x="40562" y="67769"/>
                </a:cubicBezTo>
                <a:cubicBezTo>
                  <a:pt x="48512" y="67769"/>
                  <a:pt x="56006" y="65539"/>
                  <a:pt x="61241" y="60436"/>
                </a:cubicBezTo>
                <a:cubicBezTo>
                  <a:pt x="71877" y="50073"/>
                  <a:pt x="69389" y="31539"/>
                  <a:pt x="69138" y="29873"/>
                </a:cubicBezTo>
                <a:cubicBezTo>
                  <a:pt x="68659" y="26768"/>
                  <a:pt x="67746" y="20948"/>
                  <a:pt x="63774" y="15242"/>
                </a:cubicBezTo>
                <a:cubicBezTo>
                  <a:pt x="57888" y="6724"/>
                  <a:pt x="46354" y="0"/>
                  <a:pt x="34028" y="0"/>
                </a:cubicBezTo>
                <a:close/>
              </a:path>
            </a:pathLst>
          </a:custGeom>
          <a:solidFill>
            <a:srgbClr val="F5A60B">
              <a:alpha val="6050"/>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grpSp>
        <p:nvGrpSpPr>
          <p:cNvPr id="112" name="Google Shape;112;p5"/>
          <p:cNvGrpSpPr/>
          <p:nvPr/>
        </p:nvGrpSpPr>
        <p:grpSpPr>
          <a:xfrm flipH="1">
            <a:off x="-242998" y="2611635"/>
            <a:ext cx="1682992" cy="1710382"/>
            <a:chOff x="5967275" y="1212450"/>
            <a:chExt cx="1139775" cy="1158325"/>
          </a:xfrm>
        </p:grpSpPr>
        <p:sp>
          <p:nvSpPr>
            <p:cNvPr id="113" name="Google Shape;113;p5"/>
            <p:cNvSpPr/>
            <p:nvPr/>
          </p:nvSpPr>
          <p:spPr>
            <a:xfrm>
              <a:off x="6042250" y="1226925"/>
              <a:ext cx="1064800" cy="1143850"/>
            </a:xfrm>
            <a:custGeom>
              <a:avLst/>
              <a:gdLst/>
              <a:ahLst/>
              <a:cxnLst/>
              <a:rect l="l" t="t" r="r" b="b"/>
              <a:pathLst>
                <a:path w="42592" h="45754" extrusionOk="0">
                  <a:moveTo>
                    <a:pt x="21295" y="0"/>
                  </a:moveTo>
                  <a:cubicBezTo>
                    <a:pt x="20316" y="0"/>
                    <a:pt x="19570" y="215"/>
                    <a:pt x="19227" y="731"/>
                  </a:cubicBezTo>
                  <a:cubicBezTo>
                    <a:pt x="18477" y="1863"/>
                    <a:pt x="19854" y="4206"/>
                    <a:pt x="21765" y="6621"/>
                  </a:cubicBezTo>
                  <a:cubicBezTo>
                    <a:pt x="18593" y="8754"/>
                    <a:pt x="15428" y="10881"/>
                    <a:pt x="12256" y="13008"/>
                  </a:cubicBezTo>
                  <a:cubicBezTo>
                    <a:pt x="10003" y="11059"/>
                    <a:pt x="7696" y="10057"/>
                    <a:pt x="5982" y="10057"/>
                  </a:cubicBezTo>
                  <a:cubicBezTo>
                    <a:pt x="5261" y="10057"/>
                    <a:pt x="4645" y="10234"/>
                    <a:pt x="4182" y="10593"/>
                  </a:cubicBezTo>
                  <a:cubicBezTo>
                    <a:pt x="2617" y="11811"/>
                    <a:pt x="3151" y="14868"/>
                    <a:pt x="3396" y="16281"/>
                  </a:cubicBezTo>
                  <a:cubicBezTo>
                    <a:pt x="4261" y="21219"/>
                    <a:pt x="7253" y="25068"/>
                    <a:pt x="10172" y="27757"/>
                  </a:cubicBezTo>
                  <a:cubicBezTo>
                    <a:pt x="1781" y="40647"/>
                    <a:pt x="1" y="44987"/>
                    <a:pt x="837" y="45657"/>
                  </a:cubicBezTo>
                  <a:cubicBezTo>
                    <a:pt x="915" y="45720"/>
                    <a:pt x="1020" y="45754"/>
                    <a:pt x="1154" y="45754"/>
                  </a:cubicBezTo>
                  <a:cubicBezTo>
                    <a:pt x="2465" y="45754"/>
                    <a:pt x="6606" y="42548"/>
                    <a:pt x="16574" y="32299"/>
                  </a:cubicBezTo>
                  <a:cubicBezTo>
                    <a:pt x="17722" y="32884"/>
                    <a:pt x="22374" y="35238"/>
                    <a:pt x="27057" y="35238"/>
                  </a:cubicBezTo>
                  <a:cubicBezTo>
                    <a:pt x="28727" y="35238"/>
                    <a:pt x="30402" y="34938"/>
                    <a:pt x="31922" y="34152"/>
                  </a:cubicBezTo>
                  <a:cubicBezTo>
                    <a:pt x="32383" y="33907"/>
                    <a:pt x="35757" y="32162"/>
                    <a:pt x="35534" y="30302"/>
                  </a:cubicBezTo>
                  <a:cubicBezTo>
                    <a:pt x="35375" y="28997"/>
                    <a:pt x="33760" y="27844"/>
                    <a:pt x="31605" y="27440"/>
                  </a:cubicBezTo>
                  <a:cubicBezTo>
                    <a:pt x="32513" y="23749"/>
                    <a:pt x="33429" y="20051"/>
                    <a:pt x="34344" y="16360"/>
                  </a:cubicBezTo>
                  <a:cubicBezTo>
                    <a:pt x="36791" y="17903"/>
                    <a:pt x="38953" y="18779"/>
                    <a:pt x="40332" y="18779"/>
                  </a:cubicBezTo>
                  <a:cubicBezTo>
                    <a:pt x="40866" y="18779"/>
                    <a:pt x="41283" y="18647"/>
                    <a:pt x="41553" y="18371"/>
                  </a:cubicBezTo>
                  <a:cubicBezTo>
                    <a:pt x="42591" y="17319"/>
                    <a:pt x="41207" y="14421"/>
                    <a:pt x="40508" y="12957"/>
                  </a:cubicBezTo>
                  <a:cubicBezTo>
                    <a:pt x="37350" y="6354"/>
                    <a:pt x="31489" y="3283"/>
                    <a:pt x="30386" y="2728"/>
                  </a:cubicBezTo>
                  <a:cubicBezTo>
                    <a:pt x="27680" y="1357"/>
                    <a:pt x="23753" y="0"/>
                    <a:pt x="21295" y="0"/>
                  </a:cubicBezTo>
                  <a:close/>
                </a:path>
              </a:pathLst>
            </a:custGeom>
            <a:solidFill>
              <a:srgbClr val="802751">
                <a:alpha val="14420"/>
              </a:srgbClr>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14" name="Google Shape;114;p5"/>
            <p:cNvSpPr/>
            <p:nvPr/>
          </p:nvSpPr>
          <p:spPr>
            <a:xfrm>
              <a:off x="5967275" y="1778300"/>
              <a:ext cx="537100" cy="578050"/>
            </a:xfrm>
            <a:custGeom>
              <a:avLst/>
              <a:gdLst/>
              <a:ahLst/>
              <a:cxnLst/>
              <a:rect l="l" t="t" r="r" b="b"/>
              <a:pathLst>
                <a:path w="21484" h="23122" extrusionOk="0">
                  <a:moveTo>
                    <a:pt x="13654" y="0"/>
                  </a:moveTo>
                  <a:cubicBezTo>
                    <a:pt x="2351" y="16905"/>
                    <a:pt x="1" y="22269"/>
                    <a:pt x="938" y="23026"/>
                  </a:cubicBezTo>
                  <a:cubicBezTo>
                    <a:pt x="1016" y="23088"/>
                    <a:pt x="1120" y="23121"/>
                    <a:pt x="1254" y="23121"/>
                  </a:cubicBezTo>
                  <a:cubicBezTo>
                    <a:pt x="2759" y="23121"/>
                    <a:pt x="7984" y="18912"/>
                    <a:pt x="21483" y="4657"/>
                  </a:cubicBezTo>
                  <a:cubicBezTo>
                    <a:pt x="18874" y="3107"/>
                    <a:pt x="16264" y="1557"/>
                    <a:pt x="1365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15" name="Google Shape;115;p5"/>
            <p:cNvSpPr/>
            <p:nvPr/>
          </p:nvSpPr>
          <p:spPr>
            <a:xfrm>
              <a:off x="6177250" y="1778300"/>
              <a:ext cx="267650" cy="293775"/>
            </a:xfrm>
            <a:custGeom>
              <a:avLst/>
              <a:gdLst/>
              <a:ahLst/>
              <a:cxnLst/>
              <a:rect l="l" t="t" r="r" b="b"/>
              <a:pathLst>
                <a:path w="10706" h="11751" extrusionOk="0">
                  <a:moveTo>
                    <a:pt x="5255" y="0"/>
                  </a:moveTo>
                  <a:cubicBezTo>
                    <a:pt x="3223" y="3035"/>
                    <a:pt x="1485" y="5695"/>
                    <a:pt x="0" y="8031"/>
                  </a:cubicBezTo>
                  <a:cubicBezTo>
                    <a:pt x="1327" y="9163"/>
                    <a:pt x="2963" y="10295"/>
                    <a:pt x="4967" y="11217"/>
                  </a:cubicBezTo>
                  <a:cubicBezTo>
                    <a:pt x="5400" y="11412"/>
                    <a:pt x="5825" y="11592"/>
                    <a:pt x="6243" y="11751"/>
                  </a:cubicBezTo>
                  <a:cubicBezTo>
                    <a:pt x="7598" y="10374"/>
                    <a:pt x="9083" y="8846"/>
                    <a:pt x="10705" y="7159"/>
                  </a:cubicBezTo>
                  <a:lnTo>
                    <a:pt x="8860" y="2141"/>
                  </a:lnTo>
                  <a:cubicBezTo>
                    <a:pt x="7656" y="1427"/>
                    <a:pt x="6459" y="714"/>
                    <a:pt x="5255" y="0"/>
                  </a:cubicBezTo>
                  <a:close/>
                </a:path>
              </a:pathLst>
            </a:custGeom>
            <a:solidFill>
              <a:srgbClr val="802751">
                <a:alpha val="14420"/>
              </a:srgbClr>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16" name="Google Shape;116;p5"/>
            <p:cNvSpPr/>
            <p:nvPr/>
          </p:nvSpPr>
          <p:spPr>
            <a:xfrm>
              <a:off x="6035225" y="1212450"/>
              <a:ext cx="999375" cy="880950"/>
            </a:xfrm>
            <a:custGeom>
              <a:avLst/>
              <a:gdLst/>
              <a:ahLst/>
              <a:cxnLst/>
              <a:rect l="l" t="t" r="r" b="b"/>
              <a:pathLst>
                <a:path w="39975" h="35238" extrusionOk="0">
                  <a:moveTo>
                    <a:pt x="18687" y="1"/>
                  </a:moveTo>
                  <a:cubicBezTo>
                    <a:pt x="17705" y="1"/>
                    <a:pt x="16956" y="217"/>
                    <a:pt x="16610" y="733"/>
                  </a:cubicBezTo>
                  <a:cubicBezTo>
                    <a:pt x="15860" y="1858"/>
                    <a:pt x="17237" y="4208"/>
                    <a:pt x="19148" y="6623"/>
                  </a:cubicBezTo>
                  <a:cubicBezTo>
                    <a:pt x="15983" y="8750"/>
                    <a:pt x="12811" y="10883"/>
                    <a:pt x="9646" y="13010"/>
                  </a:cubicBezTo>
                  <a:cubicBezTo>
                    <a:pt x="7393" y="11061"/>
                    <a:pt x="5082" y="10059"/>
                    <a:pt x="3366" y="10059"/>
                  </a:cubicBezTo>
                  <a:cubicBezTo>
                    <a:pt x="2645" y="10059"/>
                    <a:pt x="2028" y="10237"/>
                    <a:pt x="1565" y="10595"/>
                  </a:cubicBezTo>
                  <a:cubicBezTo>
                    <a:pt x="0" y="11806"/>
                    <a:pt x="534" y="14863"/>
                    <a:pt x="786" y="16276"/>
                  </a:cubicBezTo>
                  <a:cubicBezTo>
                    <a:pt x="2545" y="26332"/>
                    <a:pt x="13106" y="31869"/>
                    <a:pt x="13964" y="32301"/>
                  </a:cubicBezTo>
                  <a:cubicBezTo>
                    <a:pt x="15111" y="32885"/>
                    <a:pt x="19755" y="35238"/>
                    <a:pt x="24433" y="35238"/>
                  </a:cubicBezTo>
                  <a:cubicBezTo>
                    <a:pt x="26105" y="35238"/>
                    <a:pt x="27782" y="34937"/>
                    <a:pt x="29305" y="34147"/>
                  </a:cubicBezTo>
                  <a:cubicBezTo>
                    <a:pt x="29766" y="33909"/>
                    <a:pt x="33140" y="32157"/>
                    <a:pt x="32917" y="30304"/>
                  </a:cubicBezTo>
                  <a:cubicBezTo>
                    <a:pt x="32758" y="29000"/>
                    <a:pt x="31150" y="27839"/>
                    <a:pt x="28988" y="27435"/>
                  </a:cubicBezTo>
                  <a:cubicBezTo>
                    <a:pt x="29896" y="23751"/>
                    <a:pt x="30812" y="20053"/>
                    <a:pt x="31727" y="16362"/>
                  </a:cubicBezTo>
                  <a:cubicBezTo>
                    <a:pt x="34176" y="17901"/>
                    <a:pt x="36340" y="18780"/>
                    <a:pt x="37718" y="18780"/>
                  </a:cubicBezTo>
                  <a:cubicBezTo>
                    <a:pt x="38251" y="18780"/>
                    <a:pt x="38667" y="18649"/>
                    <a:pt x="38936" y="18374"/>
                  </a:cubicBezTo>
                  <a:cubicBezTo>
                    <a:pt x="39974" y="17314"/>
                    <a:pt x="38590" y="14416"/>
                    <a:pt x="37891" y="12952"/>
                  </a:cubicBezTo>
                  <a:cubicBezTo>
                    <a:pt x="34741" y="6349"/>
                    <a:pt x="28872" y="3278"/>
                    <a:pt x="27769" y="2723"/>
                  </a:cubicBezTo>
                  <a:cubicBezTo>
                    <a:pt x="25065" y="1353"/>
                    <a:pt x="21146" y="1"/>
                    <a:pt x="18687"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17" name="Google Shape;117;p5"/>
            <p:cNvSpPr/>
            <p:nvPr/>
          </p:nvSpPr>
          <p:spPr>
            <a:xfrm>
              <a:off x="6276375" y="1378000"/>
              <a:ext cx="483550" cy="520350"/>
            </a:xfrm>
            <a:custGeom>
              <a:avLst/>
              <a:gdLst/>
              <a:ahLst/>
              <a:cxnLst/>
              <a:rect l="l" t="t" r="r" b="b"/>
              <a:pathLst>
                <a:path w="19342" h="20814" extrusionOk="0">
                  <a:moveTo>
                    <a:pt x="9502" y="1"/>
                  </a:moveTo>
                  <a:cubicBezTo>
                    <a:pt x="6337" y="2128"/>
                    <a:pt x="3165" y="4261"/>
                    <a:pt x="0" y="6388"/>
                  </a:cubicBezTo>
                  <a:cubicBezTo>
                    <a:pt x="570" y="8154"/>
                    <a:pt x="2350" y="12804"/>
                    <a:pt x="7108" y="16481"/>
                  </a:cubicBezTo>
                  <a:cubicBezTo>
                    <a:pt x="12190" y="20395"/>
                    <a:pt x="17525" y="20770"/>
                    <a:pt x="19342" y="20813"/>
                  </a:cubicBezTo>
                  <a:cubicBezTo>
                    <a:pt x="18895" y="20777"/>
                    <a:pt x="11880" y="20020"/>
                    <a:pt x="8600" y="13619"/>
                  </a:cubicBezTo>
                  <a:cubicBezTo>
                    <a:pt x="6394" y="9293"/>
                    <a:pt x="6740" y="4060"/>
                    <a:pt x="9502" y="1"/>
                  </a:cubicBezTo>
                  <a:close/>
                </a:path>
              </a:pathLst>
            </a:custGeom>
            <a:solidFill>
              <a:srgbClr val="802751">
                <a:alpha val="14420"/>
              </a:srgbClr>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18" name="Google Shape;118;p5"/>
            <p:cNvSpPr/>
            <p:nvPr/>
          </p:nvSpPr>
          <p:spPr>
            <a:xfrm>
              <a:off x="6035225" y="1466675"/>
              <a:ext cx="821675" cy="626725"/>
            </a:xfrm>
            <a:custGeom>
              <a:avLst/>
              <a:gdLst/>
              <a:ahLst/>
              <a:cxnLst/>
              <a:rect l="l" t="t" r="r" b="b"/>
              <a:pathLst>
                <a:path w="32867" h="25069" extrusionOk="0">
                  <a:moveTo>
                    <a:pt x="2473" y="1"/>
                  </a:moveTo>
                  <a:cubicBezTo>
                    <a:pt x="2127" y="87"/>
                    <a:pt x="1824" y="231"/>
                    <a:pt x="1565" y="426"/>
                  </a:cubicBezTo>
                  <a:cubicBezTo>
                    <a:pt x="0" y="1637"/>
                    <a:pt x="534" y="4694"/>
                    <a:pt x="786" y="6107"/>
                  </a:cubicBezTo>
                  <a:cubicBezTo>
                    <a:pt x="2545" y="16163"/>
                    <a:pt x="13106" y="21700"/>
                    <a:pt x="13964" y="22132"/>
                  </a:cubicBezTo>
                  <a:cubicBezTo>
                    <a:pt x="15111" y="22716"/>
                    <a:pt x="19755" y="25069"/>
                    <a:pt x="24433" y="25069"/>
                  </a:cubicBezTo>
                  <a:cubicBezTo>
                    <a:pt x="26105" y="25069"/>
                    <a:pt x="27782" y="24768"/>
                    <a:pt x="29305" y="23978"/>
                  </a:cubicBezTo>
                  <a:cubicBezTo>
                    <a:pt x="29723" y="23769"/>
                    <a:pt x="32463" y="22341"/>
                    <a:pt x="32866" y="20712"/>
                  </a:cubicBezTo>
                  <a:lnTo>
                    <a:pt x="32866" y="20712"/>
                  </a:lnTo>
                  <a:cubicBezTo>
                    <a:pt x="30352" y="21405"/>
                    <a:pt x="27822" y="21741"/>
                    <a:pt x="25353" y="21741"/>
                  </a:cubicBezTo>
                  <a:cubicBezTo>
                    <a:pt x="18415" y="21741"/>
                    <a:pt x="11964" y="19084"/>
                    <a:pt x="7721" y="14202"/>
                  </a:cubicBezTo>
                  <a:cubicBezTo>
                    <a:pt x="3381" y="9221"/>
                    <a:pt x="2574" y="3310"/>
                    <a:pt x="2473" y="1"/>
                  </a:cubicBezTo>
                  <a:close/>
                </a:path>
              </a:pathLst>
            </a:custGeom>
            <a:solidFill>
              <a:srgbClr val="FFFFFF">
                <a:alpha val="11160"/>
              </a:srgbClr>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19" name="Google Shape;119;p5"/>
            <p:cNvSpPr/>
            <p:nvPr/>
          </p:nvSpPr>
          <p:spPr>
            <a:xfrm>
              <a:off x="6431725" y="1213650"/>
              <a:ext cx="587375" cy="468325"/>
            </a:xfrm>
            <a:custGeom>
              <a:avLst/>
              <a:gdLst/>
              <a:ahLst/>
              <a:cxnLst/>
              <a:rect l="l" t="t" r="r" b="b"/>
              <a:pathLst>
                <a:path w="23495" h="18733" extrusionOk="0">
                  <a:moveTo>
                    <a:pt x="2163" y="0"/>
                  </a:moveTo>
                  <a:cubicBezTo>
                    <a:pt x="1514" y="80"/>
                    <a:pt x="1017" y="289"/>
                    <a:pt x="750" y="685"/>
                  </a:cubicBezTo>
                  <a:cubicBezTo>
                    <a:pt x="0" y="1810"/>
                    <a:pt x="1377" y="4160"/>
                    <a:pt x="3288" y="6575"/>
                  </a:cubicBezTo>
                  <a:cubicBezTo>
                    <a:pt x="4167" y="8038"/>
                    <a:pt x="5573" y="9999"/>
                    <a:pt x="7735" y="11874"/>
                  </a:cubicBezTo>
                  <a:cubicBezTo>
                    <a:pt x="10806" y="14534"/>
                    <a:pt x="13957" y="15745"/>
                    <a:pt x="15867" y="16314"/>
                  </a:cubicBezTo>
                  <a:cubicBezTo>
                    <a:pt x="18316" y="17853"/>
                    <a:pt x="20480" y="18732"/>
                    <a:pt x="21858" y="18732"/>
                  </a:cubicBezTo>
                  <a:cubicBezTo>
                    <a:pt x="22391" y="18732"/>
                    <a:pt x="22807" y="18601"/>
                    <a:pt x="23076" y="18326"/>
                  </a:cubicBezTo>
                  <a:cubicBezTo>
                    <a:pt x="23415" y="17987"/>
                    <a:pt x="23494" y="17446"/>
                    <a:pt x="23429" y="16833"/>
                  </a:cubicBezTo>
                  <a:cubicBezTo>
                    <a:pt x="20430" y="16084"/>
                    <a:pt x="15608" y="14426"/>
                    <a:pt x="10814" y="10576"/>
                  </a:cubicBezTo>
                  <a:cubicBezTo>
                    <a:pt x="6186" y="6856"/>
                    <a:pt x="3554" y="2689"/>
                    <a:pt x="2163" y="0"/>
                  </a:cubicBezTo>
                  <a:close/>
                </a:path>
              </a:pathLst>
            </a:custGeom>
            <a:solidFill>
              <a:srgbClr val="FFFFFF">
                <a:alpha val="11160"/>
              </a:srgbClr>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grpSp>
      <p:grpSp>
        <p:nvGrpSpPr>
          <p:cNvPr id="120" name="Google Shape;120;p5"/>
          <p:cNvGrpSpPr/>
          <p:nvPr/>
        </p:nvGrpSpPr>
        <p:grpSpPr>
          <a:xfrm rot="7891789">
            <a:off x="16044812" y="-13768"/>
            <a:ext cx="2782960" cy="3470100"/>
            <a:chOff x="2386975" y="3180875"/>
            <a:chExt cx="1391500" cy="1735075"/>
          </a:xfrm>
        </p:grpSpPr>
        <p:sp>
          <p:nvSpPr>
            <p:cNvPr id="121" name="Google Shape;121;p5"/>
            <p:cNvSpPr/>
            <p:nvPr/>
          </p:nvSpPr>
          <p:spPr>
            <a:xfrm>
              <a:off x="2439225" y="3191275"/>
              <a:ext cx="1339250" cy="1724675"/>
            </a:xfrm>
            <a:custGeom>
              <a:avLst/>
              <a:gdLst/>
              <a:ahLst/>
              <a:cxnLst/>
              <a:rect l="l" t="t" r="r" b="b"/>
              <a:pathLst>
                <a:path w="53570" h="68987" extrusionOk="0">
                  <a:moveTo>
                    <a:pt x="28691" y="25966"/>
                  </a:moveTo>
                  <a:cubicBezTo>
                    <a:pt x="29503" y="25966"/>
                    <a:pt x="30316" y="26378"/>
                    <a:pt x="30753" y="27221"/>
                  </a:cubicBezTo>
                  <a:lnTo>
                    <a:pt x="38085" y="41408"/>
                  </a:lnTo>
                  <a:cubicBezTo>
                    <a:pt x="38719" y="42641"/>
                    <a:pt x="38149" y="44147"/>
                    <a:pt x="36859" y="44645"/>
                  </a:cubicBezTo>
                  <a:lnTo>
                    <a:pt x="21958" y="50390"/>
                  </a:lnTo>
                  <a:cubicBezTo>
                    <a:pt x="21671" y="50500"/>
                    <a:pt x="21386" y="50551"/>
                    <a:pt x="21110" y="50551"/>
                  </a:cubicBezTo>
                  <a:cubicBezTo>
                    <a:pt x="19574" y="50551"/>
                    <a:pt x="18340" y="48988"/>
                    <a:pt x="18945" y="47399"/>
                  </a:cubicBezTo>
                  <a:lnTo>
                    <a:pt x="26514" y="27466"/>
                  </a:lnTo>
                  <a:cubicBezTo>
                    <a:pt x="26890" y="26475"/>
                    <a:pt x="27789" y="25966"/>
                    <a:pt x="28691" y="25966"/>
                  </a:cubicBezTo>
                  <a:close/>
                  <a:moveTo>
                    <a:pt x="27204" y="0"/>
                  </a:moveTo>
                  <a:cubicBezTo>
                    <a:pt x="26302" y="0"/>
                    <a:pt x="25404" y="509"/>
                    <a:pt x="25029" y="1499"/>
                  </a:cubicBezTo>
                  <a:lnTo>
                    <a:pt x="605" y="65832"/>
                  </a:lnTo>
                  <a:cubicBezTo>
                    <a:pt x="1" y="67425"/>
                    <a:pt x="1231" y="68987"/>
                    <a:pt x="2760" y="68987"/>
                  </a:cubicBezTo>
                  <a:cubicBezTo>
                    <a:pt x="3037" y="68987"/>
                    <a:pt x="3324" y="68935"/>
                    <a:pt x="3611" y="68824"/>
                  </a:cubicBezTo>
                  <a:lnTo>
                    <a:pt x="26442" y="60029"/>
                  </a:lnTo>
                  <a:lnTo>
                    <a:pt x="51702" y="50282"/>
                  </a:lnTo>
                  <a:cubicBezTo>
                    <a:pt x="52993" y="49785"/>
                    <a:pt x="53569" y="48278"/>
                    <a:pt x="52935" y="47045"/>
                  </a:cubicBezTo>
                  <a:lnTo>
                    <a:pt x="29268" y="1261"/>
                  </a:lnTo>
                  <a:cubicBezTo>
                    <a:pt x="28831" y="414"/>
                    <a:pt x="28016" y="0"/>
                    <a:pt x="27204" y="0"/>
                  </a:cubicBezTo>
                  <a:close/>
                </a:path>
              </a:pathLst>
            </a:custGeom>
            <a:solidFill>
              <a:srgbClr val="802751">
                <a:alpha val="14420"/>
              </a:srgbClr>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22" name="Google Shape;122;p5"/>
            <p:cNvSpPr/>
            <p:nvPr/>
          </p:nvSpPr>
          <p:spPr>
            <a:xfrm>
              <a:off x="2386975" y="3180875"/>
              <a:ext cx="1339225" cy="1724625"/>
            </a:xfrm>
            <a:custGeom>
              <a:avLst/>
              <a:gdLst/>
              <a:ahLst/>
              <a:cxnLst/>
              <a:rect l="l" t="t" r="r" b="b"/>
              <a:pathLst>
                <a:path w="53569" h="68985" extrusionOk="0">
                  <a:moveTo>
                    <a:pt x="28694" y="25964"/>
                  </a:moveTo>
                  <a:cubicBezTo>
                    <a:pt x="29504" y="25964"/>
                    <a:pt x="30315" y="26376"/>
                    <a:pt x="30752" y="27219"/>
                  </a:cubicBezTo>
                  <a:lnTo>
                    <a:pt x="38084" y="41406"/>
                  </a:lnTo>
                  <a:cubicBezTo>
                    <a:pt x="38726" y="42639"/>
                    <a:pt x="38149" y="44145"/>
                    <a:pt x="36858" y="44643"/>
                  </a:cubicBezTo>
                  <a:lnTo>
                    <a:pt x="21957" y="50388"/>
                  </a:lnTo>
                  <a:cubicBezTo>
                    <a:pt x="21672" y="50498"/>
                    <a:pt x="21387" y="50548"/>
                    <a:pt x="21112" y="50548"/>
                  </a:cubicBezTo>
                  <a:cubicBezTo>
                    <a:pt x="19580" y="50548"/>
                    <a:pt x="18346" y="48985"/>
                    <a:pt x="18951" y="47397"/>
                  </a:cubicBezTo>
                  <a:lnTo>
                    <a:pt x="26521" y="27464"/>
                  </a:lnTo>
                  <a:cubicBezTo>
                    <a:pt x="26896" y="26473"/>
                    <a:pt x="27794" y="25964"/>
                    <a:pt x="28694" y="25964"/>
                  </a:cubicBezTo>
                  <a:close/>
                  <a:moveTo>
                    <a:pt x="27213" y="1"/>
                  </a:moveTo>
                  <a:cubicBezTo>
                    <a:pt x="26311" y="1"/>
                    <a:pt x="25411" y="510"/>
                    <a:pt x="25036" y="1497"/>
                  </a:cubicBezTo>
                  <a:lnTo>
                    <a:pt x="604" y="65830"/>
                  </a:lnTo>
                  <a:cubicBezTo>
                    <a:pt x="0" y="67423"/>
                    <a:pt x="1230" y="68985"/>
                    <a:pt x="2759" y="68985"/>
                  </a:cubicBezTo>
                  <a:cubicBezTo>
                    <a:pt x="3036" y="68985"/>
                    <a:pt x="3323" y="68933"/>
                    <a:pt x="3611" y="68822"/>
                  </a:cubicBezTo>
                  <a:lnTo>
                    <a:pt x="26441" y="60027"/>
                  </a:lnTo>
                  <a:lnTo>
                    <a:pt x="51709" y="50280"/>
                  </a:lnTo>
                  <a:cubicBezTo>
                    <a:pt x="52999" y="49783"/>
                    <a:pt x="53569" y="48276"/>
                    <a:pt x="52934" y="47050"/>
                  </a:cubicBezTo>
                  <a:lnTo>
                    <a:pt x="29275" y="1259"/>
                  </a:lnTo>
                  <a:cubicBezTo>
                    <a:pt x="28838" y="413"/>
                    <a:pt x="28024" y="1"/>
                    <a:pt x="27213"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23" name="Google Shape;123;p5"/>
            <p:cNvSpPr/>
            <p:nvPr/>
          </p:nvSpPr>
          <p:spPr>
            <a:xfrm>
              <a:off x="2958250" y="3334525"/>
              <a:ext cx="122750" cy="66775"/>
            </a:xfrm>
            <a:custGeom>
              <a:avLst/>
              <a:gdLst/>
              <a:ahLst/>
              <a:cxnLst/>
              <a:rect l="l" t="t" r="r" b="b"/>
              <a:pathLst>
                <a:path w="4910" h="2671" extrusionOk="0">
                  <a:moveTo>
                    <a:pt x="418" y="1"/>
                  </a:moveTo>
                  <a:lnTo>
                    <a:pt x="0" y="1104"/>
                  </a:lnTo>
                  <a:lnTo>
                    <a:pt x="4030" y="2632"/>
                  </a:lnTo>
                  <a:cubicBezTo>
                    <a:pt x="4099" y="2658"/>
                    <a:pt x="4170" y="2671"/>
                    <a:pt x="4239" y="2671"/>
                  </a:cubicBezTo>
                  <a:cubicBezTo>
                    <a:pt x="4475" y="2671"/>
                    <a:pt x="4698" y="2527"/>
                    <a:pt x="4787" y="2293"/>
                  </a:cubicBezTo>
                  <a:cubicBezTo>
                    <a:pt x="4910" y="1990"/>
                    <a:pt x="4751" y="1644"/>
                    <a:pt x="4448" y="1536"/>
                  </a:cubicBezTo>
                  <a:lnTo>
                    <a:pt x="418"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24" name="Google Shape;124;p5"/>
            <p:cNvSpPr/>
            <p:nvPr/>
          </p:nvSpPr>
          <p:spPr>
            <a:xfrm>
              <a:off x="2995200" y="3237025"/>
              <a:ext cx="122750" cy="66775"/>
            </a:xfrm>
            <a:custGeom>
              <a:avLst/>
              <a:gdLst/>
              <a:ahLst/>
              <a:cxnLst/>
              <a:rect l="l" t="t" r="r" b="b"/>
              <a:pathLst>
                <a:path w="4910" h="2671" extrusionOk="0">
                  <a:moveTo>
                    <a:pt x="418" y="1"/>
                  </a:moveTo>
                  <a:lnTo>
                    <a:pt x="0" y="1104"/>
                  </a:lnTo>
                  <a:lnTo>
                    <a:pt x="4037" y="2632"/>
                  </a:lnTo>
                  <a:cubicBezTo>
                    <a:pt x="4106" y="2658"/>
                    <a:pt x="4177" y="2671"/>
                    <a:pt x="4246" y="2671"/>
                  </a:cubicBezTo>
                  <a:cubicBezTo>
                    <a:pt x="4483" y="2671"/>
                    <a:pt x="4705" y="2527"/>
                    <a:pt x="4794" y="2293"/>
                  </a:cubicBezTo>
                  <a:cubicBezTo>
                    <a:pt x="4909" y="1990"/>
                    <a:pt x="4758" y="1644"/>
                    <a:pt x="4455" y="1529"/>
                  </a:cubicBezTo>
                  <a:lnTo>
                    <a:pt x="418"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25" name="Google Shape;125;p5"/>
            <p:cNvSpPr/>
            <p:nvPr/>
          </p:nvSpPr>
          <p:spPr>
            <a:xfrm>
              <a:off x="2881650" y="3536200"/>
              <a:ext cx="122750" cy="66775"/>
            </a:xfrm>
            <a:custGeom>
              <a:avLst/>
              <a:gdLst/>
              <a:ahLst/>
              <a:cxnLst/>
              <a:rect l="l" t="t" r="r" b="b"/>
              <a:pathLst>
                <a:path w="4910" h="2671" extrusionOk="0">
                  <a:moveTo>
                    <a:pt x="419" y="1"/>
                  </a:moveTo>
                  <a:lnTo>
                    <a:pt x="0" y="1104"/>
                  </a:lnTo>
                  <a:lnTo>
                    <a:pt x="4030" y="2632"/>
                  </a:lnTo>
                  <a:cubicBezTo>
                    <a:pt x="4099" y="2658"/>
                    <a:pt x="4170" y="2671"/>
                    <a:pt x="4240" y="2671"/>
                  </a:cubicBezTo>
                  <a:cubicBezTo>
                    <a:pt x="4479" y="2671"/>
                    <a:pt x="4705" y="2527"/>
                    <a:pt x="4794" y="2293"/>
                  </a:cubicBezTo>
                  <a:cubicBezTo>
                    <a:pt x="4910" y="1990"/>
                    <a:pt x="4751" y="1644"/>
                    <a:pt x="4448" y="1529"/>
                  </a:cubicBezTo>
                  <a:lnTo>
                    <a:pt x="419"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26" name="Google Shape;126;p5"/>
            <p:cNvSpPr/>
            <p:nvPr/>
          </p:nvSpPr>
          <p:spPr>
            <a:xfrm>
              <a:off x="2918600" y="3438700"/>
              <a:ext cx="122750" cy="66775"/>
            </a:xfrm>
            <a:custGeom>
              <a:avLst/>
              <a:gdLst/>
              <a:ahLst/>
              <a:cxnLst/>
              <a:rect l="l" t="t" r="r" b="b"/>
              <a:pathLst>
                <a:path w="4910" h="2671" extrusionOk="0">
                  <a:moveTo>
                    <a:pt x="418" y="0"/>
                  </a:moveTo>
                  <a:lnTo>
                    <a:pt x="0" y="1103"/>
                  </a:lnTo>
                  <a:lnTo>
                    <a:pt x="4037" y="2632"/>
                  </a:lnTo>
                  <a:cubicBezTo>
                    <a:pt x="4106" y="2658"/>
                    <a:pt x="4177" y="2670"/>
                    <a:pt x="4246" y="2670"/>
                  </a:cubicBezTo>
                  <a:cubicBezTo>
                    <a:pt x="4483" y="2670"/>
                    <a:pt x="4705" y="2527"/>
                    <a:pt x="4794" y="2293"/>
                  </a:cubicBezTo>
                  <a:cubicBezTo>
                    <a:pt x="4910" y="1990"/>
                    <a:pt x="4758" y="1644"/>
                    <a:pt x="4455" y="1529"/>
                  </a:cubicBezTo>
                  <a:lnTo>
                    <a:pt x="418"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27" name="Google Shape;127;p5"/>
            <p:cNvSpPr/>
            <p:nvPr/>
          </p:nvSpPr>
          <p:spPr>
            <a:xfrm>
              <a:off x="2812625" y="3717875"/>
              <a:ext cx="122750" cy="66775"/>
            </a:xfrm>
            <a:custGeom>
              <a:avLst/>
              <a:gdLst/>
              <a:ahLst/>
              <a:cxnLst/>
              <a:rect l="l" t="t" r="r" b="b"/>
              <a:pathLst>
                <a:path w="4910" h="2671" extrusionOk="0">
                  <a:moveTo>
                    <a:pt x="419" y="0"/>
                  </a:moveTo>
                  <a:lnTo>
                    <a:pt x="0" y="1103"/>
                  </a:lnTo>
                  <a:lnTo>
                    <a:pt x="4030" y="2631"/>
                  </a:lnTo>
                  <a:cubicBezTo>
                    <a:pt x="4101" y="2658"/>
                    <a:pt x="4173" y="2670"/>
                    <a:pt x="4243" y="2670"/>
                  </a:cubicBezTo>
                  <a:cubicBezTo>
                    <a:pt x="4483" y="2670"/>
                    <a:pt x="4705" y="2527"/>
                    <a:pt x="4794" y="2293"/>
                  </a:cubicBezTo>
                  <a:cubicBezTo>
                    <a:pt x="4910" y="1990"/>
                    <a:pt x="4758" y="1651"/>
                    <a:pt x="4448" y="1536"/>
                  </a:cubicBezTo>
                  <a:lnTo>
                    <a:pt x="419"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28" name="Google Shape;128;p5"/>
            <p:cNvSpPr/>
            <p:nvPr/>
          </p:nvSpPr>
          <p:spPr>
            <a:xfrm>
              <a:off x="2849750" y="3620375"/>
              <a:ext cx="122575" cy="66775"/>
            </a:xfrm>
            <a:custGeom>
              <a:avLst/>
              <a:gdLst/>
              <a:ahLst/>
              <a:cxnLst/>
              <a:rect l="l" t="t" r="r" b="b"/>
              <a:pathLst>
                <a:path w="4903" h="2671" extrusionOk="0">
                  <a:moveTo>
                    <a:pt x="419" y="0"/>
                  </a:moveTo>
                  <a:lnTo>
                    <a:pt x="0" y="1103"/>
                  </a:lnTo>
                  <a:lnTo>
                    <a:pt x="4030" y="2631"/>
                  </a:lnTo>
                  <a:cubicBezTo>
                    <a:pt x="4099" y="2658"/>
                    <a:pt x="4170" y="2670"/>
                    <a:pt x="4239" y="2670"/>
                  </a:cubicBezTo>
                  <a:cubicBezTo>
                    <a:pt x="4476" y="2670"/>
                    <a:pt x="4698" y="2527"/>
                    <a:pt x="4787" y="2293"/>
                  </a:cubicBezTo>
                  <a:cubicBezTo>
                    <a:pt x="4903" y="1990"/>
                    <a:pt x="4751" y="1644"/>
                    <a:pt x="4448" y="1528"/>
                  </a:cubicBezTo>
                  <a:lnTo>
                    <a:pt x="419"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29" name="Google Shape;129;p5"/>
            <p:cNvSpPr/>
            <p:nvPr/>
          </p:nvSpPr>
          <p:spPr>
            <a:xfrm>
              <a:off x="2736025" y="3919550"/>
              <a:ext cx="122750" cy="66775"/>
            </a:xfrm>
            <a:custGeom>
              <a:avLst/>
              <a:gdLst/>
              <a:ahLst/>
              <a:cxnLst/>
              <a:rect l="l" t="t" r="r" b="b"/>
              <a:pathLst>
                <a:path w="4910" h="2671" extrusionOk="0">
                  <a:moveTo>
                    <a:pt x="419" y="0"/>
                  </a:moveTo>
                  <a:lnTo>
                    <a:pt x="1" y="1103"/>
                  </a:lnTo>
                  <a:lnTo>
                    <a:pt x="4030" y="2631"/>
                  </a:lnTo>
                  <a:cubicBezTo>
                    <a:pt x="4101" y="2658"/>
                    <a:pt x="4173" y="2670"/>
                    <a:pt x="4243" y="2670"/>
                  </a:cubicBezTo>
                  <a:cubicBezTo>
                    <a:pt x="4483" y="2670"/>
                    <a:pt x="4705" y="2526"/>
                    <a:pt x="4795" y="2293"/>
                  </a:cubicBezTo>
                  <a:cubicBezTo>
                    <a:pt x="4910" y="1990"/>
                    <a:pt x="4759" y="1651"/>
                    <a:pt x="4449" y="1536"/>
                  </a:cubicBezTo>
                  <a:lnTo>
                    <a:pt x="419"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30" name="Google Shape;130;p5"/>
            <p:cNvSpPr/>
            <p:nvPr/>
          </p:nvSpPr>
          <p:spPr>
            <a:xfrm>
              <a:off x="2773150" y="3822050"/>
              <a:ext cx="122575" cy="66750"/>
            </a:xfrm>
            <a:custGeom>
              <a:avLst/>
              <a:gdLst/>
              <a:ahLst/>
              <a:cxnLst/>
              <a:rect l="l" t="t" r="r" b="b"/>
              <a:pathLst>
                <a:path w="4903" h="2670" extrusionOk="0">
                  <a:moveTo>
                    <a:pt x="419" y="0"/>
                  </a:moveTo>
                  <a:lnTo>
                    <a:pt x="1" y="1103"/>
                  </a:lnTo>
                  <a:lnTo>
                    <a:pt x="4031" y="2631"/>
                  </a:lnTo>
                  <a:cubicBezTo>
                    <a:pt x="4099" y="2658"/>
                    <a:pt x="4170" y="2670"/>
                    <a:pt x="4240" y="2670"/>
                  </a:cubicBezTo>
                  <a:cubicBezTo>
                    <a:pt x="4476" y="2670"/>
                    <a:pt x="4698" y="2526"/>
                    <a:pt x="4787" y="2292"/>
                  </a:cubicBezTo>
                  <a:cubicBezTo>
                    <a:pt x="4903" y="1990"/>
                    <a:pt x="4751" y="1644"/>
                    <a:pt x="4449" y="1528"/>
                  </a:cubicBezTo>
                  <a:lnTo>
                    <a:pt x="419"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31" name="Google Shape;131;p5"/>
            <p:cNvSpPr/>
            <p:nvPr/>
          </p:nvSpPr>
          <p:spPr>
            <a:xfrm>
              <a:off x="2665925" y="4104275"/>
              <a:ext cx="122750" cy="66775"/>
            </a:xfrm>
            <a:custGeom>
              <a:avLst/>
              <a:gdLst/>
              <a:ahLst/>
              <a:cxnLst/>
              <a:rect l="l" t="t" r="r" b="b"/>
              <a:pathLst>
                <a:path w="4910" h="2671" extrusionOk="0">
                  <a:moveTo>
                    <a:pt x="418" y="0"/>
                  </a:moveTo>
                  <a:lnTo>
                    <a:pt x="0" y="1103"/>
                  </a:lnTo>
                  <a:lnTo>
                    <a:pt x="4030" y="2632"/>
                  </a:lnTo>
                  <a:cubicBezTo>
                    <a:pt x="4099" y="2658"/>
                    <a:pt x="4170" y="2670"/>
                    <a:pt x="4240" y="2670"/>
                  </a:cubicBezTo>
                  <a:cubicBezTo>
                    <a:pt x="4478" y="2670"/>
                    <a:pt x="4705" y="2527"/>
                    <a:pt x="4794" y="2293"/>
                  </a:cubicBezTo>
                  <a:cubicBezTo>
                    <a:pt x="4910" y="1990"/>
                    <a:pt x="4751" y="1651"/>
                    <a:pt x="4448" y="1536"/>
                  </a:cubicBezTo>
                  <a:lnTo>
                    <a:pt x="418"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32" name="Google Shape;132;p5"/>
            <p:cNvSpPr/>
            <p:nvPr/>
          </p:nvSpPr>
          <p:spPr>
            <a:xfrm>
              <a:off x="2702875" y="4006775"/>
              <a:ext cx="122750" cy="66775"/>
            </a:xfrm>
            <a:custGeom>
              <a:avLst/>
              <a:gdLst/>
              <a:ahLst/>
              <a:cxnLst/>
              <a:rect l="l" t="t" r="r" b="b"/>
              <a:pathLst>
                <a:path w="4910" h="2671" extrusionOk="0">
                  <a:moveTo>
                    <a:pt x="418" y="0"/>
                  </a:moveTo>
                  <a:lnTo>
                    <a:pt x="0" y="1103"/>
                  </a:lnTo>
                  <a:lnTo>
                    <a:pt x="4037" y="2632"/>
                  </a:lnTo>
                  <a:cubicBezTo>
                    <a:pt x="4106" y="2658"/>
                    <a:pt x="4177" y="2670"/>
                    <a:pt x="4246" y="2670"/>
                  </a:cubicBezTo>
                  <a:cubicBezTo>
                    <a:pt x="4483" y="2670"/>
                    <a:pt x="4705" y="2527"/>
                    <a:pt x="4794" y="2293"/>
                  </a:cubicBezTo>
                  <a:cubicBezTo>
                    <a:pt x="4909" y="1990"/>
                    <a:pt x="4758" y="1644"/>
                    <a:pt x="4455" y="1536"/>
                  </a:cubicBezTo>
                  <a:lnTo>
                    <a:pt x="418"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33" name="Google Shape;133;p5"/>
            <p:cNvSpPr/>
            <p:nvPr/>
          </p:nvSpPr>
          <p:spPr>
            <a:xfrm>
              <a:off x="2589325" y="4305950"/>
              <a:ext cx="122750" cy="66775"/>
            </a:xfrm>
            <a:custGeom>
              <a:avLst/>
              <a:gdLst/>
              <a:ahLst/>
              <a:cxnLst/>
              <a:rect l="l" t="t" r="r" b="b"/>
              <a:pathLst>
                <a:path w="4910" h="2671" extrusionOk="0">
                  <a:moveTo>
                    <a:pt x="419" y="0"/>
                  </a:moveTo>
                  <a:lnTo>
                    <a:pt x="1" y="1103"/>
                  </a:lnTo>
                  <a:lnTo>
                    <a:pt x="4030" y="2631"/>
                  </a:lnTo>
                  <a:cubicBezTo>
                    <a:pt x="4099" y="2658"/>
                    <a:pt x="4170" y="2670"/>
                    <a:pt x="4240" y="2670"/>
                  </a:cubicBezTo>
                  <a:cubicBezTo>
                    <a:pt x="4479" y="2670"/>
                    <a:pt x="4705" y="2527"/>
                    <a:pt x="4794" y="2293"/>
                  </a:cubicBezTo>
                  <a:cubicBezTo>
                    <a:pt x="4910" y="1990"/>
                    <a:pt x="4751" y="1651"/>
                    <a:pt x="4448" y="1536"/>
                  </a:cubicBezTo>
                  <a:lnTo>
                    <a:pt x="419"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34" name="Google Shape;134;p5"/>
            <p:cNvSpPr/>
            <p:nvPr/>
          </p:nvSpPr>
          <p:spPr>
            <a:xfrm>
              <a:off x="2626450" y="4208450"/>
              <a:ext cx="122575" cy="66775"/>
            </a:xfrm>
            <a:custGeom>
              <a:avLst/>
              <a:gdLst/>
              <a:ahLst/>
              <a:cxnLst/>
              <a:rect l="l" t="t" r="r" b="b"/>
              <a:pathLst>
                <a:path w="4903" h="2671" extrusionOk="0">
                  <a:moveTo>
                    <a:pt x="419" y="0"/>
                  </a:moveTo>
                  <a:lnTo>
                    <a:pt x="1" y="1103"/>
                  </a:lnTo>
                  <a:lnTo>
                    <a:pt x="4030" y="2631"/>
                  </a:lnTo>
                  <a:cubicBezTo>
                    <a:pt x="4099" y="2658"/>
                    <a:pt x="4170" y="2670"/>
                    <a:pt x="4239" y="2670"/>
                  </a:cubicBezTo>
                  <a:cubicBezTo>
                    <a:pt x="4476" y="2670"/>
                    <a:pt x="4698" y="2526"/>
                    <a:pt x="4787" y="2293"/>
                  </a:cubicBezTo>
                  <a:cubicBezTo>
                    <a:pt x="4903" y="1990"/>
                    <a:pt x="4751" y="1644"/>
                    <a:pt x="4449" y="1528"/>
                  </a:cubicBezTo>
                  <a:lnTo>
                    <a:pt x="419"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35" name="Google Shape;135;p5"/>
            <p:cNvSpPr/>
            <p:nvPr/>
          </p:nvSpPr>
          <p:spPr>
            <a:xfrm>
              <a:off x="2520300" y="4487600"/>
              <a:ext cx="122750" cy="66850"/>
            </a:xfrm>
            <a:custGeom>
              <a:avLst/>
              <a:gdLst/>
              <a:ahLst/>
              <a:cxnLst/>
              <a:rect l="l" t="t" r="r" b="b"/>
              <a:pathLst>
                <a:path w="4910" h="2674" extrusionOk="0">
                  <a:moveTo>
                    <a:pt x="419" y="1"/>
                  </a:moveTo>
                  <a:lnTo>
                    <a:pt x="0" y="1104"/>
                  </a:lnTo>
                  <a:lnTo>
                    <a:pt x="4030" y="2632"/>
                  </a:lnTo>
                  <a:cubicBezTo>
                    <a:pt x="4102" y="2660"/>
                    <a:pt x="4175" y="2674"/>
                    <a:pt x="4247" y="2674"/>
                  </a:cubicBezTo>
                  <a:cubicBezTo>
                    <a:pt x="4485" y="2674"/>
                    <a:pt x="4706" y="2526"/>
                    <a:pt x="4794" y="2293"/>
                  </a:cubicBezTo>
                  <a:cubicBezTo>
                    <a:pt x="4910" y="1990"/>
                    <a:pt x="4758" y="1652"/>
                    <a:pt x="4448" y="1536"/>
                  </a:cubicBezTo>
                  <a:lnTo>
                    <a:pt x="419"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36" name="Google Shape;136;p5"/>
            <p:cNvSpPr/>
            <p:nvPr/>
          </p:nvSpPr>
          <p:spPr>
            <a:xfrm>
              <a:off x="2557425" y="4390100"/>
              <a:ext cx="122575" cy="66775"/>
            </a:xfrm>
            <a:custGeom>
              <a:avLst/>
              <a:gdLst/>
              <a:ahLst/>
              <a:cxnLst/>
              <a:rect l="l" t="t" r="r" b="b"/>
              <a:pathLst>
                <a:path w="4903" h="2671" extrusionOk="0">
                  <a:moveTo>
                    <a:pt x="419" y="1"/>
                  </a:moveTo>
                  <a:lnTo>
                    <a:pt x="1" y="1104"/>
                  </a:lnTo>
                  <a:lnTo>
                    <a:pt x="4030" y="2632"/>
                  </a:lnTo>
                  <a:cubicBezTo>
                    <a:pt x="4099" y="2658"/>
                    <a:pt x="4170" y="2671"/>
                    <a:pt x="4239" y="2671"/>
                  </a:cubicBezTo>
                  <a:cubicBezTo>
                    <a:pt x="4476" y="2671"/>
                    <a:pt x="4698" y="2527"/>
                    <a:pt x="4787" y="2293"/>
                  </a:cubicBezTo>
                  <a:cubicBezTo>
                    <a:pt x="4903" y="1990"/>
                    <a:pt x="4751" y="1652"/>
                    <a:pt x="4448" y="1536"/>
                  </a:cubicBezTo>
                  <a:lnTo>
                    <a:pt x="419"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37" name="Google Shape;137;p5"/>
            <p:cNvSpPr/>
            <p:nvPr/>
          </p:nvSpPr>
          <p:spPr>
            <a:xfrm>
              <a:off x="2482625" y="4586900"/>
              <a:ext cx="118450" cy="65150"/>
            </a:xfrm>
            <a:custGeom>
              <a:avLst/>
              <a:gdLst/>
              <a:ahLst/>
              <a:cxnLst/>
              <a:rect l="l" t="t" r="r" b="b"/>
              <a:pathLst>
                <a:path w="4738" h="2606" extrusionOk="0">
                  <a:moveTo>
                    <a:pt x="419" y="1"/>
                  </a:moveTo>
                  <a:lnTo>
                    <a:pt x="1" y="1097"/>
                  </a:lnTo>
                  <a:lnTo>
                    <a:pt x="3865" y="2567"/>
                  </a:lnTo>
                  <a:cubicBezTo>
                    <a:pt x="3932" y="2593"/>
                    <a:pt x="4001" y="2605"/>
                    <a:pt x="4069" y="2605"/>
                  </a:cubicBezTo>
                  <a:cubicBezTo>
                    <a:pt x="4307" y="2605"/>
                    <a:pt x="4532" y="2457"/>
                    <a:pt x="4622" y="2221"/>
                  </a:cubicBezTo>
                  <a:cubicBezTo>
                    <a:pt x="4737" y="1919"/>
                    <a:pt x="4586" y="1580"/>
                    <a:pt x="4283" y="1464"/>
                  </a:cubicBezTo>
                  <a:lnTo>
                    <a:pt x="419"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38" name="Google Shape;138;p5"/>
            <p:cNvSpPr/>
            <p:nvPr/>
          </p:nvSpPr>
          <p:spPr>
            <a:xfrm>
              <a:off x="2413600" y="4768575"/>
              <a:ext cx="118450" cy="65150"/>
            </a:xfrm>
            <a:custGeom>
              <a:avLst/>
              <a:gdLst/>
              <a:ahLst/>
              <a:cxnLst/>
              <a:rect l="l" t="t" r="r" b="b"/>
              <a:pathLst>
                <a:path w="4738" h="2606" extrusionOk="0">
                  <a:moveTo>
                    <a:pt x="419" y="1"/>
                  </a:moveTo>
                  <a:lnTo>
                    <a:pt x="1" y="1096"/>
                  </a:lnTo>
                  <a:lnTo>
                    <a:pt x="3865" y="2567"/>
                  </a:lnTo>
                  <a:cubicBezTo>
                    <a:pt x="3933" y="2593"/>
                    <a:pt x="4004" y="2606"/>
                    <a:pt x="4073" y="2606"/>
                  </a:cubicBezTo>
                  <a:cubicBezTo>
                    <a:pt x="4310" y="2606"/>
                    <a:pt x="4532" y="2461"/>
                    <a:pt x="4622" y="2221"/>
                  </a:cubicBezTo>
                  <a:cubicBezTo>
                    <a:pt x="4737" y="1918"/>
                    <a:pt x="4586" y="1579"/>
                    <a:pt x="4283" y="1464"/>
                  </a:cubicBezTo>
                  <a:lnTo>
                    <a:pt x="419"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39" name="Google Shape;139;p5"/>
            <p:cNvSpPr/>
            <p:nvPr/>
          </p:nvSpPr>
          <p:spPr>
            <a:xfrm>
              <a:off x="2450725" y="4671075"/>
              <a:ext cx="118450" cy="65125"/>
            </a:xfrm>
            <a:custGeom>
              <a:avLst/>
              <a:gdLst/>
              <a:ahLst/>
              <a:cxnLst/>
              <a:rect l="l" t="t" r="r" b="b"/>
              <a:pathLst>
                <a:path w="4738" h="2605" extrusionOk="0">
                  <a:moveTo>
                    <a:pt x="419" y="1"/>
                  </a:moveTo>
                  <a:lnTo>
                    <a:pt x="1" y="1096"/>
                  </a:lnTo>
                  <a:lnTo>
                    <a:pt x="3858" y="2567"/>
                  </a:lnTo>
                  <a:cubicBezTo>
                    <a:pt x="3925" y="2593"/>
                    <a:pt x="3994" y="2605"/>
                    <a:pt x="4063" y="2605"/>
                  </a:cubicBezTo>
                  <a:cubicBezTo>
                    <a:pt x="4303" y="2605"/>
                    <a:pt x="4532" y="2456"/>
                    <a:pt x="4622" y="2221"/>
                  </a:cubicBezTo>
                  <a:cubicBezTo>
                    <a:pt x="4737" y="1918"/>
                    <a:pt x="4579" y="1579"/>
                    <a:pt x="4276" y="1464"/>
                  </a:cubicBezTo>
                  <a:lnTo>
                    <a:pt x="419"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40" name="Google Shape;140;p5"/>
            <p:cNvSpPr/>
            <p:nvPr/>
          </p:nvSpPr>
          <p:spPr>
            <a:xfrm>
              <a:off x="2390000" y="3180925"/>
              <a:ext cx="695700" cy="1719775"/>
            </a:xfrm>
            <a:custGeom>
              <a:avLst/>
              <a:gdLst/>
              <a:ahLst/>
              <a:cxnLst/>
              <a:rect l="l" t="t" r="r" b="b"/>
              <a:pathLst>
                <a:path w="27828" h="68791" extrusionOk="0">
                  <a:moveTo>
                    <a:pt x="27088" y="1"/>
                  </a:moveTo>
                  <a:cubicBezTo>
                    <a:pt x="26186" y="1"/>
                    <a:pt x="25287" y="507"/>
                    <a:pt x="24915" y="1495"/>
                  </a:cubicBezTo>
                  <a:lnTo>
                    <a:pt x="483" y="65828"/>
                  </a:lnTo>
                  <a:cubicBezTo>
                    <a:pt x="0" y="67089"/>
                    <a:pt x="685" y="68337"/>
                    <a:pt x="1752" y="68791"/>
                  </a:cubicBezTo>
                  <a:lnTo>
                    <a:pt x="27827" y="118"/>
                  </a:lnTo>
                  <a:cubicBezTo>
                    <a:pt x="27588" y="40"/>
                    <a:pt x="27338" y="1"/>
                    <a:pt x="27088" y="1"/>
                  </a:cubicBezTo>
                  <a:close/>
                </a:path>
              </a:pathLst>
            </a:custGeom>
            <a:solidFill>
              <a:srgbClr val="FFFFFF">
                <a:alpha val="11160"/>
              </a:srgbClr>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41" name="Google Shape;141;p5"/>
            <p:cNvSpPr/>
            <p:nvPr/>
          </p:nvSpPr>
          <p:spPr>
            <a:xfrm>
              <a:off x="2696575" y="4528925"/>
              <a:ext cx="348025" cy="187875"/>
            </a:xfrm>
            <a:custGeom>
              <a:avLst/>
              <a:gdLst/>
              <a:ahLst/>
              <a:cxnLst/>
              <a:rect l="l" t="t" r="r" b="b"/>
              <a:pathLst>
                <a:path w="13921" h="7515" extrusionOk="0">
                  <a:moveTo>
                    <a:pt x="9019" y="0"/>
                  </a:moveTo>
                  <a:cubicBezTo>
                    <a:pt x="4336" y="0"/>
                    <a:pt x="1" y="5524"/>
                    <a:pt x="728" y="6919"/>
                  </a:cubicBezTo>
                  <a:cubicBezTo>
                    <a:pt x="946" y="7333"/>
                    <a:pt x="1685" y="7515"/>
                    <a:pt x="2709" y="7515"/>
                  </a:cubicBezTo>
                  <a:cubicBezTo>
                    <a:pt x="6391" y="7515"/>
                    <a:pt x="13761" y="5169"/>
                    <a:pt x="13863" y="2868"/>
                  </a:cubicBezTo>
                  <a:cubicBezTo>
                    <a:pt x="13920" y="1592"/>
                    <a:pt x="11751" y="482"/>
                    <a:pt x="10294" y="143"/>
                  </a:cubicBezTo>
                  <a:cubicBezTo>
                    <a:pt x="9869" y="45"/>
                    <a:pt x="9443" y="0"/>
                    <a:pt x="9019" y="0"/>
                  </a:cubicBezTo>
                  <a:close/>
                </a:path>
              </a:pathLst>
            </a:custGeom>
            <a:solidFill>
              <a:srgbClr val="FFFFFF">
                <a:alpha val="11160"/>
              </a:srgbClr>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42" name="Google Shape;142;p5"/>
            <p:cNvSpPr/>
            <p:nvPr/>
          </p:nvSpPr>
          <p:spPr>
            <a:xfrm>
              <a:off x="3119275" y="4467425"/>
              <a:ext cx="106625" cy="83725"/>
            </a:xfrm>
            <a:custGeom>
              <a:avLst/>
              <a:gdLst/>
              <a:ahLst/>
              <a:cxnLst/>
              <a:rect l="l" t="t" r="r" b="b"/>
              <a:pathLst>
                <a:path w="4265" h="3349" extrusionOk="0">
                  <a:moveTo>
                    <a:pt x="2991" y="0"/>
                  </a:moveTo>
                  <a:cubicBezTo>
                    <a:pt x="1867" y="0"/>
                    <a:pt x="1" y="1674"/>
                    <a:pt x="256" y="2480"/>
                  </a:cubicBezTo>
                  <a:cubicBezTo>
                    <a:pt x="393" y="2924"/>
                    <a:pt x="1244" y="3349"/>
                    <a:pt x="2101" y="3349"/>
                  </a:cubicBezTo>
                  <a:cubicBezTo>
                    <a:pt x="2651" y="3349"/>
                    <a:pt x="3204" y="3174"/>
                    <a:pt x="3573" y="2718"/>
                  </a:cubicBezTo>
                  <a:cubicBezTo>
                    <a:pt x="4265" y="1875"/>
                    <a:pt x="4020" y="426"/>
                    <a:pt x="3378" y="87"/>
                  </a:cubicBezTo>
                  <a:cubicBezTo>
                    <a:pt x="3265" y="28"/>
                    <a:pt x="3134" y="0"/>
                    <a:pt x="2991" y="0"/>
                  </a:cubicBezTo>
                  <a:close/>
                </a:path>
              </a:pathLst>
            </a:custGeom>
            <a:solidFill>
              <a:srgbClr val="FFFFFF">
                <a:alpha val="11160"/>
              </a:srgbClr>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grpSp>
      <p:grpSp>
        <p:nvGrpSpPr>
          <p:cNvPr id="143" name="Google Shape;143;p5"/>
          <p:cNvGrpSpPr/>
          <p:nvPr/>
        </p:nvGrpSpPr>
        <p:grpSpPr>
          <a:xfrm flipH="1">
            <a:off x="15900068" y="1791073"/>
            <a:ext cx="3447440" cy="4318022"/>
            <a:chOff x="610625" y="938625"/>
            <a:chExt cx="1230350" cy="1541050"/>
          </a:xfrm>
        </p:grpSpPr>
        <p:sp>
          <p:nvSpPr>
            <p:cNvPr id="144" name="Google Shape;144;p5"/>
            <p:cNvSpPr/>
            <p:nvPr/>
          </p:nvSpPr>
          <p:spPr>
            <a:xfrm>
              <a:off x="1230800" y="1728550"/>
              <a:ext cx="610175" cy="713600"/>
            </a:xfrm>
            <a:custGeom>
              <a:avLst/>
              <a:gdLst/>
              <a:ahLst/>
              <a:cxnLst/>
              <a:rect l="l" t="t" r="r" b="b"/>
              <a:pathLst>
                <a:path w="24407" h="28544" extrusionOk="0">
                  <a:moveTo>
                    <a:pt x="3662" y="0"/>
                  </a:moveTo>
                  <a:cubicBezTo>
                    <a:pt x="2437" y="808"/>
                    <a:pt x="1218" y="1608"/>
                    <a:pt x="0" y="2408"/>
                  </a:cubicBezTo>
                  <a:cubicBezTo>
                    <a:pt x="7844" y="11073"/>
                    <a:pt x="15687" y="19739"/>
                    <a:pt x="23530" y="28397"/>
                  </a:cubicBezTo>
                  <a:cubicBezTo>
                    <a:pt x="23624" y="28500"/>
                    <a:pt x="23736" y="28544"/>
                    <a:pt x="23844" y="28544"/>
                  </a:cubicBezTo>
                  <a:cubicBezTo>
                    <a:pt x="24137" y="28544"/>
                    <a:pt x="24407" y="28224"/>
                    <a:pt x="24222" y="27892"/>
                  </a:cubicBezTo>
                  <a:lnTo>
                    <a:pt x="11996" y="6085"/>
                  </a:lnTo>
                  <a:cubicBezTo>
                    <a:pt x="11628" y="5429"/>
                    <a:pt x="11008" y="4967"/>
                    <a:pt x="10280" y="4802"/>
                  </a:cubicBezTo>
                  <a:lnTo>
                    <a:pt x="7483" y="4174"/>
                  </a:lnTo>
                  <a:cubicBezTo>
                    <a:pt x="6207" y="2783"/>
                    <a:pt x="4931" y="1392"/>
                    <a:pt x="3662"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45" name="Google Shape;145;p5"/>
            <p:cNvSpPr/>
            <p:nvPr/>
          </p:nvSpPr>
          <p:spPr>
            <a:xfrm>
              <a:off x="1204475" y="1756675"/>
              <a:ext cx="610375" cy="713425"/>
            </a:xfrm>
            <a:custGeom>
              <a:avLst/>
              <a:gdLst/>
              <a:ahLst/>
              <a:cxnLst/>
              <a:rect l="l" t="t" r="r" b="b"/>
              <a:pathLst>
                <a:path w="24415" h="28537" extrusionOk="0">
                  <a:moveTo>
                    <a:pt x="3663" y="0"/>
                  </a:moveTo>
                  <a:cubicBezTo>
                    <a:pt x="2444" y="800"/>
                    <a:pt x="1226" y="1600"/>
                    <a:pt x="1" y="2408"/>
                  </a:cubicBezTo>
                  <a:cubicBezTo>
                    <a:pt x="7844" y="11066"/>
                    <a:pt x="15687" y="19731"/>
                    <a:pt x="23538" y="28389"/>
                  </a:cubicBezTo>
                  <a:cubicBezTo>
                    <a:pt x="23630" y="28492"/>
                    <a:pt x="23741" y="28536"/>
                    <a:pt x="23849" y="28536"/>
                  </a:cubicBezTo>
                  <a:cubicBezTo>
                    <a:pt x="24142" y="28536"/>
                    <a:pt x="24414" y="28218"/>
                    <a:pt x="24230" y="27892"/>
                  </a:cubicBezTo>
                  <a:lnTo>
                    <a:pt x="12004" y="6077"/>
                  </a:lnTo>
                  <a:cubicBezTo>
                    <a:pt x="11636" y="5421"/>
                    <a:pt x="11016" y="4960"/>
                    <a:pt x="10288" y="4794"/>
                  </a:cubicBezTo>
                  <a:lnTo>
                    <a:pt x="7491" y="4167"/>
                  </a:lnTo>
                  <a:cubicBezTo>
                    <a:pt x="6215" y="2775"/>
                    <a:pt x="4939" y="1384"/>
                    <a:pt x="3663"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46" name="Google Shape;146;p5"/>
            <p:cNvSpPr/>
            <p:nvPr/>
          </p:nvSpPr>
          <p:spPr>
            <a:xfrm>
              <a:off x="1322525" y="1677175"/>
              <a:ext cx="479975" cy="802500"/>
            </a:xfrm>
            <a:custGeom>
              <a:avLst/>
              <a:gdLst/>
              <a:ahLst/>
              <a:cxnLst/>
              <a:rect l="l" t="t" r="r" b="b"/>
              <a:pathLst>
                <a:path w="19199" h="32100" extrusionOk="0">
                  <a:moveTo>
                    <a:pt x="3598" y="1"/>
                  </a:moveTo>
                  <a:cubicBezTo>
                    <a:pt x="2394" y="837"/>
                    <a:pt x="1197" y="1673"/>
                    <a:pt x="1" y="2510"/>
                  </a:cubicBezTo>
                  <a:cubicBezTo>
                    <a:pt x="822" y="4211"/>
                    <a:pt x="1644" y="5912"/>
                    <a:pt x="2466" y="7606"/>
                  </a:cubicBezTo>
                  <a:lnTo>
                    <a:pt x="2012" y="10439"/>
                  </a:lnTo>
                  <a:cubicBezTo>
                    <a:pt x="1896" y="11175"/>
                    <a:pt x="2098" y="11925"/>
                    <a:pt x="2567" y="12508"/>
                  </a:cubicBezTo>
                  <a:lnTo>
                    <a:pt x="18319" y="31937"/>
                  </a:lnTo>
                  <a:cubicBezTo>
                    <a:pt x="18412" y="32051"/>
                    <a:pt x="18530" y="32099"/>
                    <a:pt x="18645" y="32099"/>
                  </a:cubicBezTo>
                  <a:cubicBezTo>
                    <a:pt x="18930" y="32099"/>
                    <a:pt x="19199" y="31804"/>
                    <a:pt x="19039" y="31475"/>
                  </a:cubicBezTo>
                  <a:cubicBezTo>
                    <a:pt x="13892" y="20979"/>
                    <a:pt x="8745" y="10490"/>
                    <a:pt x="3598" y="1"/>
                  </a:cubicBezTo>
                  <a:close/>
                </a:path>
              </a:pathLst>
            </a:custGeom>
            <a:solidFill>
              <a:srgbClr val="802751">
                <a:alpha val="14420"/>
              </a:srgbClr>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47" name="Google Shape;147;p5"/>
            <p:cNvSpPr/>
            <p:nvPr/>
          </p:nvSpPr>
          <p:spPr>
            <a:xfrm>
              <a:off x="1424175" y="1886900"/>
              <a:ext cx="66350" cy="58450"/>
            </a:xfrm>
            <a:custGeom>
              <a:avLst/>
              <a:gdLst/>
              <a:ahLst/>
              <a:cxnLst/>
              <a:rect l="l" t="t" r="r" b="b"/>
              <a:pathLst>
                <a:path w="2654" h="2338" extrusionOk="0">
                  <a:moveTo>
                    <a:pt x="1328" y="0"/>
                  </a:moveTo>
                  <a:cubicBezTo>
                    <a:pt x="870" y="0"/>
                    <a:pt x="435" y="267"/>
                    <a:pt x="245" y="717"/>
                  </a:cubicBezTo>
                  <a:cubicBezTo>
                    <a:pt x="0" y="1315"/>
                    <a:pt x="282" y="2000"/>
                    <a:pt x="873" y="2245"/>
                  </a:cubicBezTo>
                  <a:cubicBezTo>
                    <a:pt x="1022" y="2308"/>
                    <a:pt x="1176" y="2338"/>
                    <a:pt x="1328" y="2338"/>
                  </a:cubicBezTo>
                  <a:cubicBezTo>
                    <a:pt x="1785" y="2338"/>
                    <a:pt x="2217" y="2067"/>
                    <a:pt x="2401" y="1618"/>
                  </a:cubicBezTo>
                  <a:cubicBezTo>
                    <a:pt x="2653" y="1027"/>
                    <a:pt x="2372" y="342"/>
                    <a:pt x="1781" y="90"/>
                  </a:cubicBezTo>
                  <a:cubicBezTo>
                    <a:pt x="1633" y="29"/>
                    <a:pt x="1479" y="0"/>
                    <a:pt x="1328" y="0"/>
                  </a:cubicBezTo>
                  <a:close/>
                </a:path>
              </a:pathLst>
            </a:custGeom>
            <a:solidFill>
              <a:srgbClr val="C777AD"/>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48" name="Google Shape;148;p5"/>
            <p:cNvSpPr/>
            <p:nvPr/>
          </p:nvSpPr>
          <p:spPr>
            <a:xfrm>
              <a:off x="1230800" y="1728550"/>
              <a:ext cx="610175" cy="713600"/>
            </a:xfrm>
            <a:custGeom>
              <a:avLst/>
              <a:gdLst/>
              <a:ahLst/>
              <a:cxnLst/>
              <a:rect l="l" t="t" r="r" b="b"/>
              <a:pathLst>
                <a:path w="24407" h="28544" extrusionOk="0">
                  <a:moveTo>
                    <a:pt x="3662" y="0"/>
                  </a:moveTo>
                  <a:cubicBezTo>
                    <a:pt x="2437" y="808"/>
                    <a:pt x="1218" y="1608"/>
                    <a:pt x="0" y="2408"/>
                  </a:cubicBezTo>
                  <a:cubicBezTo>
                    <a:pt x="7844" y="11073"/>
                    <a:pt x="15687" y="19739"/>
                    <a:pt x="23530" y="28397"/>
                  </a:cubicBezTo>
                  <a:cubicBezTo>
                    <a:pt x="23624" y="28500"/>
                    <a:pt x="23736" y="28544"/>
                    <a:pt x="23844" y="28544"/>
                  </a:cubicBezTo>
                  <a:cubicBezTo>
                    <a:pt x="24137" y="28544"/>
                    <a:pt x="24407" y="28224"/>
                    <a:pt x="24222" y="27892"/>
                  </a:cubicBezTo>
                  <a:lnTo>
                    <a:pt x="11996" y="6085"/>
                  </a:lnTo>
                  <a:cubicBezTo>
                    <a:pt x="11628" y="5429"/>
                    <a:pt x="11008" y="4967"/>
                    <a:pt x="10280" y="4802"/>
                  </a:cubicBezTo>
                  <a:lnTo>
                    <a:pt x="7483" y="4174"/>
                  </a:lnTo>
                  <a:cubicBezTo>
                    <a:pt x="6207" y="2783"/>
                    <a:pt x="4931" y="1392"/>
                    <a:pt x="3662" y="0"/>
                  </a:cubicBezTo>
                  <a:close/>
                </a:path>
              </a:pathLst>
            </a:custGeom>
            <a:solidFill>
              <a:srgbClr val="802751">
                <a:alpha val="14420"/>
              </a:srgbClr>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49" name="Google Shape;149;p5"/>
            <p:cNvSpPr/>
            <p:nvPr/>
          </p:nvSpPr>
          <p:spPr>
            <a:xfrm>
              <a:off x="610625" y="1131925"/>
              <a:ext cx="750675" cy="709125"/>
            </a:xfrm>
            <a:custGeom>
              <a:avLst/>
              <a:gdLst/>
              <a:ahLst/>
              <a:cxnLst/>
              <a:rect l="l" t="t" r="r" b="b"/>
              <a:pathLst>
                <a:path w="30027" h="28365" extrusionOk="0">
                  <a:moveTo>
                    <a:pt x="7947" y="3590"/>
                  </a:moveTo>
                  <a:cubicBezTo>
                    <a:pt x="8578" y="3590"/>
                    <a:pt x="9196" y="3887"/>
                    <a:pt x="9589" y="4437"/>
                  </a:cubicBezTo>
                  <a:lnTo>
                    <a:pt x="15688" y="12951"/>
                  </a:lnTo>
                  <a:cubicBezTo>
                    <a:pt x="16481" y="14061"/>
                    <a:pt x="15962" y="15618"/>
                    <a:pt x="14671" y="16044"/>
                  </a:cubicBezTo>
                  <a:cubicBezTo>
                    <a:pt x="13999" y="16263"/>
                    <a:pt x="13216" y="16420"/>
                    <a:pt x="12349" y="16420"/>
                  </a:cubicBezTo>
                  <a:cubicBezTo>
                    <a:pt x="11961" y="16420"/>
                    <a:pt x="11557" y="16389"/>
                    <a:pt x="11139" y="16318"/>
                  </a:cubicBezTo>
                  <a:cubicBezTo>
                    <a:pt x="8046" y="15799"/>
                    <a:pt x="6446" y="13470"/>
                    <a:pt x="5941" y="12735"/>
                  </a:cubicBezTo>
                  <a:cubicBezTo>
                    <a:pt x="5249" y="11725"/>
                    <a:pt x="3425" y="9065"/>
                    <a:pt x="4579" y="6376"/>
                  </a:cubicBezTo>
                  <a:cubicBezTo>
                    <a:pt x="5119" y="5122"/>
                    <a:pt x="6107" y="4329"/>
                    <a:pt x="6979" y="3839"/>
                  </a:cubicBezTo>
                  <a:cubicBezTo>
                    <a:pt x="7286" y="3671"/>
                    <a:pt x="7618" y="3590"/>
                    <a:pt x="7947" y="3590"/>
                  </a:cubicBezTo>
                  <a:close/>
                  <a:moveTo>
                    <a:pt x="7397" y="1"/>
                  </a:moveTo>
                  <a:cubicBezTo>
                    <a:pt x="6263" y="1"/>
                    <a:pt x="5126" y="353"/>
                    <a:pt x="4161" y="1092"/>
                  </a:cubicBezTo>
                  <a:cubicBezTo>
                    <a:pt x="4009" y="1208"/>
                    <a:pt x="3851" y="1337"/>
                    <a:pt x="3699" y="1467"/>
                  </a:cubicBezTo>
                  <a:cubicBezTo>
                    <a:pt x="3151" y="1950"/>
                    <a:pt x="1227" y="3745"/>
                    <a:pt x="686" y="6715"/>
                  </a:cubicBezTo>
                  <a:cubicBezTo>
                    <a:pt x="1" y="10493"/>
                    <a:pt x="2056" y="13434"/>
                    <a:pt x="2892" y="14631"/>
                  </a:cubicBezTo>
                  <a:cubicBezTo>
                    <a:pt x="5920" y="19021"/>
                    <a:pt x="10786" y="20052"/>
                    <a:pt x="12631" y="20297"/>
                  </a:cubicBezTo>
                  <a:cubicBezTo>
                    <a:pt x="13326" y="20392"/>
                    <a:pt x="13972" y="20426"/>
                    <a:pt x="14549" y="20426"/>
                  </a:cubicBezTo>
                  <a:cubicBezTo>
                    <a:pt x="15199" y="20426"/>
                    <a:pt x="15763" y="20383"/>
                    <a:pt x="16214" y="20333"/>
                  </a:cubicBezTo>
                  <a:cubicBezTo>
                    <a:pt x="18348" y="22388"/>
                    <a:pt x="19977" y="24089"/>
                    <a:pt x="21051" y="25250"/>
                  </a:cubicBezTo>
                  <a:cubicBezTo>
                    <a:pt x="22635" y="26952"/>
                    <a:pt x="23856" y="28365"/>
                    <a:pt x="25020" y="28365"/>
                  </a:cubicBezTo>
                  <a:cubicBezTo>
                    <a:pt x="25127" y="28365"/>
                    <a:pt x="25234" y="28353"/>
                    <a:pt x="25341" y="28328"/>
                  </a:cubicBezTo>
                  <a:cubicBezTo>
                    <a:pt x="25571" y="28270"/>
                    <a:pt x="26033" y="27938"/>
                    <a:pt x="26948" y="27275"/>
                  </a:cubicBezTo>
                  <a:cubicBezTo>
                    <a:pt x="28210" y="26360"/>
                    <a:pt x="28844" y="25906"/>
                    <a:pt x="28938" y="25761"/>
                  </a:cubicBezTo>
                  <a:cubicBezTo>
                    <a:pt x="30026" y="24168"/>
                    <a:pt x="24685" y="19526"/>
                    <a:pt x="20338" y="13564"/>
                  </a:cubicBezTo>
                  <a:cubicBezTo>
                    <a:pt x="15745" y="7256"/>
                    <a:pt x="14628" y="5937"/>
                    <a:pt x="11845" y="2224"/>
                  </a:cubicBezTo>
                  <a:cubicBezTo>
                    <a:pt x="10759" y="780"/>
                    <a:pt x="9083" y="1"/>
                    <a:pt x="7397"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50" name="Google Shape;150;p5"/>
            <p:cNvSpPr/>
            <p:nvPr/>
          </p:nvSpPr>
          <p:spPr>
            <a:xfrm>
              <a:off x="1348650" y="1649250"/>
              <a:ext cx="480100" cy="802375"/>
            </a:xfrm>
            <a:custGeom>
              <a:avLst/>
              <a:gdLst/>
              <a:ahLst/>
              <a:cxnLst/>
              <a:rect l="l" t="t" r="r" b="b"/>
              <a:pathLst>
                <a:path w="19204" h="32095" extrusionOk="0">
                  <a:moveTo>
                    <a:pt x="3598" y="0"/>
                  </a:moveTo>
                  <a:cubicBezTo>
                    <a:pt x="2401" y="837"/>
                    <a:pt x="1197" y="1673"/>
                    <a:pt x="1" y="2509"/>
                  </a:cubicBezTo>
                  <a:cubicBezTo>
                    <a:pt x="823" y="4210"/>
                    <a:pt x="1644" y="5905"/>
                    <a:pt x="2466" y="7606"/>
                  </a:cubicBezTo>
                  <a:lnTo>
                    <a:pt x="2012" y="10432"/>
                  </a:lnTo>
                  <a:cubicBezTo>
                    <a:pt x="1897" y="11174"/>
                    <a:pt x="2099" y="11924"/>
                    <a:pt x="2567" y="12508"/>
                  </a:cubicBezTo>
                  <a:lnTo>
                    <a:pt x="18319" y="31929"/>
                  </a:lnTo>
                  <a:cubicBezTo>
                    <a:pt x="18413" y="32046"/>
                    <a:pt x="18531" y="32095"/>
                    <a:pt x="18648" y="32095"/>
                  </a:cubicBezTo>
                  <a:cubicBezTo>
                    <a:pt x="18934" y="32095"/>
                    <a:pt x="19204" y="31796"/>
                    <a:pt x="19040" y="31468"/>
                  </a:cubicBezTo>
                  <a:cubicBezTo>
                    <a:pt x="13893" y="20979"/>
                    <a:pt x="8745" y="10490"/>
                    <a:pt x="3598"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51" name="Google Shape;151;p5"/>
            <p:cNvSpPr/>
            <p:nvPr/>
          </p:nvSpPr>
          <p:spPr>
            <a:xfrm>
              <a:off x="1348650" y="1649250"/>
              <a:ext cx="128000" cy="150325"/>
            </a:xfrm>
            <a:custGeom>
              <a:avLst/>
              <a:gdLst/>
              <a:ahLst/>
              <a:cxnLst/>
              <a:rect l="l" t="t" r="r" b="b"/>
              <a:pathLst>
                <a:path w="5120" h="6013" extrusionOk="0">
                  <a:moveTo>
                    <a:pt x="3598" y="0"/>
                  </a:moveTo>
                  <a:cubicBezTo>
                    <a:pt x="2401" y="837"/>
                    <a:pt x="1197" y="1673"/>
                    <a:pt x="1" y="2509"/>
                  </a:cubicBezTo>
                  <a:cubicBezTo>
                    <a:pt x="570" y="3677"/>
                    <a:pt x="1133" y="4845"/>
                    <a:pt x="1695" y="6013"/>
                  </a:cubicBezTo>
                  <a:cubicBezTo>
                    <a:pt x="2834" y="5040"/>
                    <a:pt x="3973" y="4066"/>
                    <a:pt x="5119" y="3093"/>
                  </a:cubicBezTo>
                  <a:lnTo>
                    <a:pt x="3598" y="0"/>
                  </a:lnTo>
                  <a:close/>
                </a:path>
              </a:pathLst>
            </a:custGeom>
            <a:solidFill>
              <a:srgbClr val="802751">
                <a:alpha val="14420"/>
              </a:srgbClr>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52" name="Google Shape;152;p5"/>
            <p:cNvSpPr/>
            <p:nvPr/>
          </p:nvSpPr>
          <p:spPr>
            <a:xfrm>
              <a:off x="895025" y="938625"/>
              <a:ext cx="580000" cy="819975"/>
            </a:xfrm>
            <a:custGeom>
              <a:avLst/>
              <a:gdLst/>
              <a:ahLst/>
              <a:cxnLst/>
              <a:rect l="l" t="t" r="r" b="b"/>
              <a:pathLst>
                <a:path w="23200" h="32799" extrusionOk="0">
                  <a:moveTo>
                    <a:pt x="8365" y="3654"/>
                  </a:moveTo>
                  <a:cubicBezTo>
                    <a:pt x="11034" y="3654"/>
                    <a:pt x="12844" y="5991"/>
                    <a:pt x="13561" y="6899"/>
                  </a:cubicBezTo>
                  <a:cubicBezTo>
                    <a:pt x="14109" y="7606"/>
                    <a:pt x="15846" y="9841"/>
                    <a:pt x="15399" y="12948"/>
                  </a:cubicBezTo>
                  <a:cubicBezTo>
                    <a:pt x="15205" y="14303"/>
                    <a:pt x="14657" y="15392"/>
                    <a:pt x="14066" y="16221"/>
                  </a:cubicBezTo>
                  <a:cubicBezTo>
                    <a:pt x="13660" y="16779"/>
                    <a:pt x="13040" y="17061"/>
                    <a:pt x="12421" y="17061"/>
                  </a:cubicBezTo>
                  <a:cubicBezTo>
                    <a:pt x="11818" y="17061"/>
                    <a:pt x="11216" y="16794"/>
                    <a:pt x="10814" y="16257"/>
                  </a:cubicBezTo>
                  <a:lnTo>
                    <a:pt x="4542" y="7865"/>
                  </a:lnTo>
                  <a:cubicBezTo>
                    <a:pt x="3930" y="7044"/>
                    <a:pt x="4023" y="5897"/>
                    <a:pt x="4766" y="5198"/>
                  </a:cubicBezTo>
                  <a:cubicBezTo>
                    <a:pt x="5494" y="4513"/>
                    <a:pt x="6554" y="3814"/>
                    <a:pt x="7909" y="3677"/>
                  </a:cubicBezTo>
                  <a:cubicBezTo>
                    <a:pt x="8064" y="3662"/>
                    <a:pt x="8216" y="3654"/>
                    <a:pt x="8365" y="3654"/>
                  </a:cubicBezTo>
                  <a:close/>
                  <a:moveTo>
                    <a:pt x="8295" y="0"/>
                  </a:moveTo>
                  <a:cubicBezTo>
                    <a:pt x="5855" y="0"/>
                    <a:pt x="4045" y="1022"/>
                    <a:pt x="3504" y="1348"/>
                  </a:cubicBezTo>
                  <a:cubicBezTo>
                    <a:pt x="3331" y="1457"/>
                    <a:pt x="3158" y="1565"/>
                    <a:pt x="3000" y="1673"/>
                  </a:cubicBezTo>
                  <a:cubicBezTo>
                    <a:pt x="520" y="3410"/>
                    <a:pt x="1" y="6878"/>
                    <a:pt x="1753" y="9343"/>
                  </a:cubicBezTo>
                  <a:cubicBezTo>
                    <a:pt x="4449" y="13121"/>
                    <a:pt x="5364" y="14584"/>
                    <a:pt x="9985" y="20878"/>
                  </a:cubicBezTo>
                  <a:cubicBezTo>
                    <a:pt x="14178" y="26586"/>
                    <a:pt x="16930" y="32799"/>
                    <a:pt x="18776" y="32799"/>
                  </a:cubicBezTo>
                  <a:cubicBezTo>
                    <a:pt x="18854" y="32799"/>
                    <a:pt x="18929" y="32788"/>
                    <a:pt x="19004" y="32765"/>
                  </a:cubicBezTo>
                  <a:cubicBezTo>
                    <a:pt x="19169" y="32715"/>
                    <a:pt x="19797" y="32253"/>
                    <a:pt x="21051" y="31331"/>
                  </a:cubicBezTo>
                  <a:cubicBezTo>
                    <a:pt x="21959" y="30653"/>
                    <a:pt x="22414" y="30314"/>
                    <a:pt x="22536" y="30120"/>
                  </a:cubicBezTo>
                  <a:cubicBezTo>
                    <a:pt x="23199" y="29002"/>
                    <a:pt x="22154" y="27308"/>
                    <a:pt x="20907" y="25095"/>
                  </a:cubicBezTo>
                  <a:cubicBezTo>
                    <a:pt x="20128" y="23718"/>
                    <a:pt x="18996" y="21649"/>
                    <a:pt x="17684" y="18996"/>
                  </a:cubicBezTo>
                  <a:cubicBezTo>
                    <a:pt x="18030" y="18210"/>
                    <a:pt x="18485" y="17042"/>
                    <a:pt x="18737" y="15565"/>
                  </a:cubicBezTo>
                  <a:cubicBezTo>
                    <a:pt x="19061" y="13734"/>
                    <a:pt x="19559" y="8788"/>
                    <a:pt x="16293" y="4571"/>
                  </a:cubicBezTo>
                  <a:cubicBezTo>
                    <a:pt x="15399" y="3417"/>
                    <a:pt x="13222" y="563"/>
                    <a:pt x="9416" y="72"/>
                  </a:cubicBezTo>
                  <a:cubicBezTo>
                    <a:pt x="9030" y="22"/>
                    <a:pt x="8656" y="0"/>
                    <a:pt x="8295"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53" name="Google Shape;153;p5"/>
            <p:cNvSpPr/>
            <p:nvPr/>
          </p:nvSpPr>
          <p:spPr>
            <a:xfrm>
              <a:off x="1450300" y="1858875"/>
              <a:ext cx="66350" cy="58550"/>
            </a:xfrm>
            <a:custGeom>
              <a:avLst/>
              <a:gdLst/>
              <a:ahLst/>
              <a:cxnLst/>
              <a:rect l="l" t="t" r="r" b="b"/>
              <a:pathLst>
                <a:path w="2654" h="2342" extrusionOk="0">
                  <a:moveTo>
                    <a:pt x="1326" y="1"/>
                  </a:moveTo>
                  <a:cubicBezTo>
                    <a:pt x="869" y="1"/>
                    <a:pt x="437" y="271"/>
                    <a:pt x="253" y="720"/>
                  </a:cubicBezTo>
                  <a:cubicBezTo>
                    <a:pt x="1" y="1312"/>
                    <a:pt x="282" y="1996"/>
                    <a:pt x="873" y="2249"/>
                  </a:cubicBezTo>
                  <a:cubicBezTo>
                    <a:pt x="1022" y="2312"/>
                    <a:pt x="1176" y="2341"/>
                    <a:pt x="1328" y="2341"/>
                  </a:cubicBezTo>
                  <a:cubicBezTo>
                    <a:pt x="1786" y="2341"/>
                    <a:pt x="2219" y="2071"/>
                    <a:pt x="2408" y="1622"/>
                  </a:cubicBezTo>
                  <a:cubicBezTo>
                    <a:pt x="2654" y="1030"/>
                    <a:pt x="2380" y="346"/>
                    <a:pt x="1781" y="93"/>
                  </a:cubicBezTo>
                  <a:cubicBezTo>
                    <a:pt x="1632" y="30"/>
                    <a:pt x="1478" y="1"/>
                    <a:pt x="1326" y="1"/>
                  </a:cubicBezTo>
                  <a:close/>
                </a:path>
              </a:pathLst>
            </a:custGeom>
            <a:solidFill>
              <a:srgbClr val="802751">
                <a:alpha val="14420"/>
              </a:srgbClr>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54" name="Google Shape;154;p5"/>
            <p:cNvSpPr/>
            <p:nvPr/>
          </p:nvSpPr>
          <p:spPr>
            <a:xfrm>
              <a:off x="905850" y="1037375"/>
              <a:ext cx="466975" cy="721225"/>
            </a:xfrm>
            <a:custGeom>
              <a:avLst/>
              <a:gdLst/>
              <a:ahLst/>
              <a:cxnLst/>
              <a:rect l="l" t="t" r="r" b="b"/>
              <a:pathLst>
                <a:path w="18679" h="28849" extrusionOk="0">
                  <a:moveTo>
                    <a:pt x="736" y="1"/>
                  </a:moveTo>
                  <a:lnTo>
                    <a:pt x="736" y="1"/>
                  </a:lnTo>
                  <a:cubicBezTo>
                    <a:pt x="0" y="1709"/>
                    <a:pt x="166" y="3771"/>
                    <a:pt x="1320" y="5393"/>
                  </a:cubicBezTo>
                  <a:cubicBezTo>
                    <a:pt x="4016" y="9171"/>
                    <a:pt x="4931" y="10634"/>
                    <a:pt x="9552" y="16928"/>
                  </a:cubicBezTo>
                  <a:cubicBezTo>
                    <a:pt x="13745" y="22636"/>
                    <a:pt x="16497" y="28849"/>
                    <a:pt x="18343" y="28849"/>
                  </a:cubicBezTo>
                  <a:cubicBezTo>
                    <a:pt x="18421" y="28849"/>
                    <a:pt x="18496" y="28838"/>
                    <a:pt x="18571" y="28815"/>
                  </a:cubicBezTo>
                  <a:cubicBezTo>
                    <a:pt x="18592" y="28808"/>
                    <a:pt x="18628" y="28794"/>
                    <a:pt x="18679" y="28765"/>
                  </a:cubicBezTo>
                  <a:cubicBezTo>
                    <a:pt x="15867" y="24685"/>
                    <a:pt x="13056" y="20604"/>
                    <a:pt x="10244" y="16524"/>
                  </a:cubicBezTo>
                  <a:cubicBezTo>
                    <a:pt x="8831" y="14469"/>
                    <a:pt x="7418" y="12415"/>
                    <a:pt x="6005" y="10360"/>
                  </a:cubicBezTo>
                  <a:cubicBezTo>
                    <a:pt x="4765" y="8565"/>
                    <a:pt x="3533" y="6756"/>
                    <a:pt x="2516" y="4831"/>
                  </a:cubicBezTo>
                  <a:cubicBezTo>
                    <a:pt x="1709" y="3303"/>
                    <a:pt x="1067" y="1681"/>
                    <a:pt x="736" y="1"/>
                  </a:cubicBezTo>
                  <a:close/>
                </a:path>
              </a:pathLst>
            </a:custGeom>
            <a:solidFill>
              <a:srgbClr val="802751">
                <a:alpha val="14420"/>
              </a:srgbClr>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55" name="Google Shape;155;p5"/>
            <p:cNvSpPr/>
            <p:nvPr/>
          </p:nvSpPr>
          <p:spPr>
            <a:xfrm>
              <a:off x="1004975" y="1008325"/>
              <a:ext cx="298300" cy="359600"/>
            </a:xfrm>
            <a:custGeom>
              <a:avLst/>
              <a:gdLst/>
              <a:ahLst/>
              <a:cxnLst/>
              <a:rect l="l" t="t" r="r" b="b"/>
              <a:pathLst>
                <a:path w="11932" h="14384" extrusionOk="0">
                  <a:moveTo>
                    <a:pt x="3947" y="1"/>
                  </a:moveTo>
                  <a:cubicBezTo>
                    <a:pt x="3893" y="1"/>
                    <a:pt x="3839" y="1"/>
                    <a:pt x="3785" y="2"/>
                  </a:cubicBezTo>
                  <a:cubicBezTo>
                    <a:pt x="1990" y="38"/>
                    <a:pt x="159" y="1105"/>
                    <a:pt x="0" y="2886"/>
                  </a:cubicBezTo>
                  <a:cubicBezTo>
                    <a:pt x="94" y="2713"/>
                    <a:pt x="217" y="2554"/>
                    <a:pt x="368" y="2410"/>
                  </a:cubicBezTo>
                  <a:cubicBezTo>
                    <a:pt x="1096" y="1725"/>
                    <a:pt x="2156" y="1026"/>
                    <a:pt x="3511" y="889"/>
                  </a:cubicBezTo>
                  <a:cubicBezTo>
                    <a:pt x="3666" y="874"/>
                    <a:pt x="3818" y="866"/>
                    <a:pt x="3967" y="866"/>
                  </a:cubicBezTo>
                  <a:cubicBezTo>
                    <a:pt x="6636" y="866"/>
                    <a:pt x="8446" y="3203"/>
                    <a:pt x="9163" y="4111"/>
                  </a:cubicBezTo>
                  <a:cubicBezTo>
                    <a:pt x="9711" y="4818"/>
                    <a:pt x="11448" y="7053"/>
                    <a:pt x="11001" y="10160"/>
                  </a:cubicBezTo>
                  <a:cubicBezTo>
                    <a:pt x="10807" y="11515"/>
                    <a:pt x="10259" y="12604"/>
                    <a:pt x="9668" y="13433"/>
                  </a:cubicBezTo>
                  <a:cubicBezTo>
                    <a:pt x="9285" y="13966"/>
                    <a:pt x="8709" y="14240"/>
                    <a:pt x="8118" y="14269"/>
                  </a:cubicBezTo>
                  <a:cubicBezTo>
                    <a:pt x="8245" y="14341"/>
                    <a:pt x="8387" y="14384"/>
                    <a:pt x="8531" y="14384"/>
                  </a:cubicBezTo>
                  <a:cubicBezTo>
                    <a:pt x="8745" y="14384"/>
                    <a:pt x="8963" y="14291"/>
                    <a:pt x="9148" y="14067"/>
                  </a:cubicBezTo>
                  <a:cubicBezTo>
                    <a:pt x="9855" y="13216"/>
                    <a:pt x="10677" y="12380"/>
                    <a:pt x="11225" y="11421"/>
                  </a:cubicBezTo>
                  <a:cubicBezTo>
                    <a:pt x="11744" y="10520"/>
                    <a:pt x="11931" y="9439"/>
                    <a:pt x="11837" y="8415"/>
                  </a:cubicBezTo>
                  <a:cubicBezTo>
                    <a:pt x="11729" y="7298"/>
                    <a:pt x="11347" y="6260"/>
                    <a:pt x="10850" y="5258"/>
                  </a:cubicBezTo>
                  <a:cubicBezTo>
                    <a:pt x="10388" y="4328"/>
                    <a:pt x="9862" y="3376"/>
                    <a:pt x="9235" y="2547"/>
                  </a:cubicBezTo>
                  <a:cubicBezTo>
                    <a:pt x="7948" y="832"/>
                    <a:pt x="6072" y="1"/>
                    <a:pt x="3947" y="1"/>
                  </a:cubicBezTo>
                  <a:close/>
                </a:path>
              </a:pathLst>
            </a:custGeom>
            <a:solidFill>
              <a:srgbClr val="802751">
                <a:alpha val="14420"/>
              </a:srgbClr>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56" name="Google Shape;156;p5"/>
            <p:cNvSpPr/>
            <p:nvPr/>
          </p:nvSpPr>
          <p:spPr>
            <a:xfrm>
              <a:off x="970175" y="938625"/>
              <a:ext cx="504850" cy="753900"/>
            </a:xfrm>
            <a:custGeom>
              <a:avLst/>
              <a:gdLst/>
              <a:ahLst/>
              <a:cxnLst/>
              <a:rect l="l" t="t" r="r" b="b"/>
              <a:pathLst>
                <a:path w="20194" h="30156" extrusionOk="0">
                  <a:moveTo>
                    <a:pt x="5289" y="0"/>
                  </a:moveTo>
                  <a:cubicBezTo>
                    <a:pt x="2849" y="0"/>
                    <a:pt x="1039" y="1022"/>
                    <a:pt x="498" y="1348"/>
                  </a:cubicBezTo>
                  <a:cubicBezTo>
                    <a:pt x="325" y="1457"/>
                    <a:pt x="160" y="1565"/>
                    <a:pt x="1" y="1673"/>
                  </a:cubicBezTo>
                  <a:cubicBezTo>
                    <a:pt x="1210" y="1156"/>
                    <a:pt x="2508" y="911"/>
                    <a:pt x="3810" y="911"/>
                  </a:cubicBezTo>
                  <a:cubicBezTo>
                    <a:pt x="6808" y="911"/>
                    <a:pt x="9830" y="2210"/>
                    <a:pt x="11845" y="4477"/>
                  </a:cubicBezTo>
                  <a:cubicBezTo>
                    <a:pt x="13547" y="6380"/>
                    <a:pt x="14520" y="8925"/>
                    <a:pt x="14758" y="11448"/>
                  </a:cubicBezTo>
                  <a:cubicBezTo>
                    <a:pt x="14880" y="12746"/>
                    <a:pt x="14837" y="14058"/>
                    <a:pt x="14592" y="15334"/>
                  </a:cubicBezTo>
                  <a:cubicBezTo>
                    <a:pt x="14332" y="16711"/>
                    <a:pt x="13518" y="18124"/>
                    <a:pt x="13756" y="19537"/>
                  </a:cubicBezTo>
                  <a:cubicBezTo>
                    <a:pt x="13914" y="20431"/>
                    <a:pt x="14404" y="21209"/>
                    <a:pt x="14830" y="21995"/>
                  </a:cubicBezTo>
                  <a:cubicBezTo>
                    <a:pt x="15306" y="22860"/>
                    <a:pt x="15774" y="23718"/>
                    <a:pt x="16250" y="24583"/>
                  </a:cubicBezTo>
                  <a:cubicBezTo>
                    <a:pt x="17194" y="26313"/>
                    <a:pt x="18146" y="28036"/>
                    <a:pt x="19090" y="29766"/>
                  </a:cubicBezTo>
                  <a:cubicBezTo>
                    <a:pt x="19198" y="29961"/>
                    <a:pt x="19343" y="30091"/>
                    <a:pt x="19501" y="30156"/>
                  </a:cubicBezTo>
                  <a:cubicBezTo>
                    <a:pt x="19508" y="30141"/>
                    <a:pt x="19523" y="30127"/>
                    <a:pt x="19530" y="30120"/>
                  </a:cubicBezTo>
                  <a:cubicBezTo>
                    <a:pt x="20193" y="29002"/>
                    <a:pt x="19148" y="27308"/>
                    <a:pt x="17901" y="25095"/>
                  </a:cubicBezTo>
                  <a:cubicBezTo>
                    <a:pt x="17122" y="23718"/>
                    <a:pt x="15990" y="21649"/>
                    <a:pt x="14678" y="18996"/>
                  </a:cubicBezTo>
                  <a:cubicBezTo>
                    <a:pt x="15024" y="18210"/>
                    <a:pt x="15479" y="17042"/>
                    <a:pt x="15731" y="15565"/>
                  </a:cubicBezTo>
                  <a:cubicBezTo>
                    <a:pt x="16055" y="13734"/>
                    <a:pt x="16553" y="8788"/>
                    <a:pt x="13287" y="4571"/>
                  </a:cubicBezTo>
                  <a:cubicBezTo>
                    <a:pt x="12393" y="3417"/>
                    <a:pt x="10216" y="563"/>
                    <a:pt x="6410" y="72"/>
                  </a:cubicBezTo>
                  <a:cubicBezTo>
                    <a:pt x="6024" y="22"/>
                    <a:pt x="5650" y="0"/>
                    <a:pt x="5289" y="0"/>
                  </a:cubicBezTo>
                  <a:close/>
                </a:path>
              </a:pathLst>
            </a:custGeom>
            <a:solidFill>
              <a:srgbClr val="FFFFFF">
                <a:alpha val="11160"/>
              </a:srgbClr>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57" name="Google Shape;157;p5"/>
            <p:cNvSpPr/>
            <p:nvPr/>
          </p:nvSpPr>
          <p:spPr>
            <a:xfrm>
              <a:off x="782575" y="1132075"/>
              <a:ext cx="578725" cy="646050"/>
            </a:xfrm>
            <a:custGeom>
              <a:avLst/>
              <a:gdLst/>
              <a:ahLst/>
              <a:cxnLst/>
              <a:rect l="l" t="t" r="r" b="b"/>
              <a:pathLst>
                <a:path w="23149" h="25842" extrusionOk="0">
                  <a:moveTo>
                    <a:pt x="528" y="1"/>
                  </a:moveTo>
                  <a:cubicBezTo>
                    <a:pt x="352" y="1"/>
                    <a:pt x="176" y="9"/>
                    <a:pt x="0" y="26"/>
                  </a:cubicBezTo>
                  <a:cubicBezTo>
                    <a:pt x="1507" y="856"/>
                    <a:pt x="2855" y="1958"/>
                    <a:pt x="4066" y="3191"/>
                  </a:cubicBezTo>
                  <a:cubicBezTo>
                    <a:pt x="5595" y="4741"/>
                    <a:pt x="6943" y="6464"/>
                    <a:pt x="8283" y="8187"/>
                  </a:cubicBezTo>
                  <a:cubicBezTo>
                    <a:pt x="9812" y="10155"/>
                    <a:pt x="11340" y="12130"/>
                    <a:pt x="12868" y="14098"/>
                  </a:cubicBezTo>
                  <a:cubicBezTo>
                    <a:pt x="15903" y="18013"/>
                    <a:pt x="18946" y="21927"/>
                    <a:pt x="21981" y="25842"/>
                  </a:cubicBezTo>
                  <a:cubicBezTo>
                    <a:pt x="22017" y="25806"/>
                    <a:pt x="22045" y="25777"/>
                    <a:pt x="22060" y="25755"/>
                  </a:cubicBezTo>
                  <a:cubicBezTo>
                    <a:pt x="23148" y="24162"/>
                    <a:pt x="17807" y="19520"/>
                    <a:pt x="13460" y="13558"/>
                  </a:cubicBezTo>
                  <a:cubicBezTo>
                    <a:pt x="8867" y="7250"/>
                    <a:pt x="7750" y="5931"/>
                    <a:pt x="4967" y="2218"/>
                  </a:cubicBezTo>
                  <a:cubicBezTo>
                    <a:pt x="3884" y="776"/>
                    <a:pt x="2210" y="1"/>
                    <a:pt x="528" y="1"/>
                  </a:cubicBezTo>
                  <a:close/>
                </a:path>
              </a:pathLst>
            </a:custGeom>
            <a:solidFill>
              <a:srgbClr val="802751">
                <a:alpha val="14420"/>
              </a:srgbClr>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58" name="Google Shape;158;p5"/>
            <p:cNvSpPr/>
            <p:nvPr/>
          </p:nvSpPr>
          <p:spPr>
            <a:xfrm>
              <a:off x="684350" y="1221050"/>
              <a:ext cx="326600" cy="336375"/>
            </a:xfrm>
            <a:custGeom>
              <a:avLst/>
              <a:gdLst/>
              <a:ahLst/>
              <a:cxnLst/>
              <a:rect l="l" t="t" r="r" b="b"/>
              <a:pathLst>
                <a:path w="13064" h="13455" extrusionOk="0">
                  <a:moveTo>
                    <a:pt x="4018" y="0"/>
                  </a:moveTo>
                  <a:cubicBezTo>
                    <a:pt x="2513" y="0"/>
                    <a:pt x="1212" y="1294"/>
                    <a:pt x="700" y="2804"/>
                  </a:cubicBezTo>
                  <a:cubicBezTo>
                    <a:pt x="0" y="4880"/>
                    <a:pt x="195" y="6978"/>
                    <a:pt x="1471" y="8766"/>
                  </a:cubicBezTo>
                  <a:cubicBezTo>
                    <a:pt x="2077" y="9617"/>
                    <a:pt x="2819" y="10402"/>
                    <a:pt x="3569" y="11123"/>
                  </a:cubicBezTo>
                  <a:cubicBezTo>
                    <a:pt x="4369" y="11902"/>
                    <a:pt x="5241" y="12587"/>
                    <a:pt x="6279" y="13027"/>
                  </a:cubicBezTo>
                  <a:cubicBezTo>
                    <a:pt x="6931" y="13298"/>
                    <a:pt x="7643" y="13455"/>
                    <a:pt x="8354" y="13455"/>
                  </a:cubicBezTo>
                  <a:cubicBezTo>
                    <a:pt x="8682" y="13455"/>
                    <a:pt x="9008" y="13421"/>
                    <a:pt x="9329" y="13351"/>
                  </a:cubicBezTo>
                  <a:cubicBezTo>
                    <a:pt x="10410" y="13120"/>
                    <a:pt x="11456" y="12587"/>
                    <a:pt x="12479" y="12176"/>
                  </a:cubicBezTo>
                  <a:cubicBezTo>
                    <a:pt x="12933" y="11996"/>
                    <a:pt x="13063" y="11614"/>
                    <a:pt x="12984" y="11253"/>
                  </a:cubicBezTo>
                  <a:lnTo>
                    <a:pt x="12984" y="11253"/>
                  </a:lnTo>
                  <a:cubicBezTo>
                    <a:pt x="12782" y="11808"/>
                    <a:pt x="12342" y="12270"/>
                    <a:pt x="11722" y="12479"/>
                  </a:cubicBezTo>
                  <a:cubicBezTo>
                    <a:pt x="11050" y="12698"/>
                    <a:pt x="10267" y="12855"/>
                    <a:pt x="9400" y="12855"/>
                  </a:cubicBezTo>
                  <a:cubicBezTo>
                    <a:pt x="9012" y="12855"/>
                    <a:pt x="8608" y="12824"/>
                    <a:pt x="8190" y="12753"/>
                  </a:cubicBezTo>
                  <a:cubicBezTo>
                    <a:pt x="5097" y="12234"/>
                    <a:pt x="3497" y="9905"/>
                    <a:pt x="2992" y="9170"/>
                  </a:cubicBezTo>
                  <a:cubicBezTo>
                    <a:pt x="2300" y="8160"/>
                    <a:pt x="476" y="5500"/>
                    <a:pt x="1630" y="2811"/>
                  </a:cubicBezTo>
                  <a:cubicBezTo>
                    <a:pt x="2170" y="1557"/>
                    <a:pt x="3158" y="764"/>
                    <a:pt x="4030" y="274"/>
                  </a:cubicBezTo>
                  <a:cubicBezTo>
                    <a:pt x="4211" y="173"/>
                    <a:pt x="4405" y="108"/>
                    <a:pt x="4600" y="65"/>
                  </a:cubicBezTo>
                  <a:cubicBezTo>
                    <a:pt x="4404" y="21"/>
                    <a:pt x="4209" y="0"/>
                    <a:pt x="4018" y="0"/>
                  </a:cubicBezTo>
                  <a:close/>
                </a:path>
              </a:pathLst>
            </a:custGeom>
            <a:solidFill>
              <a:srgbClr val="802751">
                <a:alpha val="14420"/>
              </a:srgbClr>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59" name="Google Shape;159;p5"/>
            <p:cNvSpPr/>
            <p:nvPr/>
          </p:nvSpPr>
          <p:spPr>
            <a:xfrm>
              <a:off x="610625" y="1159225"/>
              <a:ext cx="634800" cy="681825"/>
            </a:xfrm>
            <a:custGeom>
              <a:avLst/>
              <a:gdLst/>
              <a:ahLst/>
              <a:cxnLst/>
              <a:rect l="l" t="t" r="r" b="b"/>
              <a:pathLst>
                <a:path w="25392" h="27273" extrusionOk="0">
                  <a:moveTo>
                    <a:pt x="4153" y="0"/>
                  </a:moveTo>
                  <a:lnTo>
                    <a:pt x="4153" y="0"/>
                  </a:lnTo>
                  <a:cubicBezTo>
                    <a:pt x="4002" y="123"/>
                    <a:pt x="3851" y="245"/>
                    <a:pt x="3699" y="375"/>
                  </a:cubicBezTo>
                  <a:cubicBezTo>
                    <a:pt x="3151" y="858"/>
                    <a:pt x="1227" y="2653"/>
                    <a:pt x="686" y="5623"/>
                  </a:cubicBezTo>
                  <a:cubicBezTo>
                    <a:pt x="1" y="9401"/>
                    <a:pt x="2056" y="12342"/>
                    <a:pt x="2892" y="13539"/>
                  </a:cubicBezTo>
                  <a:cubicBezTo>
                    <a:pt x="5920" y="17929"/>
                    <a:pt x="10786" y="18960"/>
                    <a:pt x="12631" y="19205"/>
                  </a:cubicBezTo>
                  <a:cubicBezTo>
                    <a:pt x="13326" y="19300"/>
                    <a:pt x="13972" y="19334"/>
                    <a:pt x="14549" y="19334"/>
                  </a:cubicBezTo>
                  <a:cubicBezTo>
                    <a:pt x="15199" y="19334"/>
                    <a:pt x="15763" y="19291"/>
                    <a:pt x="16214" y="19241"/>
                  </a:cubicBezTo>
                  <a:cubicBezTo>
                    <a:pt x="18348" y="21296"/>
                    <a:pt x="19977" y="22997"/>
                    <a:pt x="21051" y="24158"/>
                  </a:cubicBezTo>
                  <a:cubicBezTo>
                    <a:pt x="22635" y="25860"/>
                    <a:pt x="23856" y="27273"/>
                    <a:pt x="25020" y="27273"/>
                  </a:cubicBezTo>
                  <a:cubicBezTo>
                    <a:pt x="25127" y="27273"/>
                    <a:pt x="25234" y="27261"/>
                    <a:pt x="25341" y="27236"/>
                  </a:cubicBezTo>
                  <a:cubicBezTo>
                    <a:pt x="25355" y="27229"/>
                    <a:pt x="25377" y="27221"/>
                    <a:pt x="25391" y="27214"/>
                  </a:cubicBezTo>
                  <a:cubicBezTo>
                    <a:pt x="25377" y="27048"/>
                    <a:pt x="25297" y="26868"/>
                    <a:pt x="25146" y="26710"/>
                  </a:cubicBezTo>
                  <a:cubicBezTo>
                    <a:pt x="23783" y="25282"/>
                    <a:pt x="22421" y="23855"/>
                    <a:pt x="21066" y="22435"/>
                  </a:cubicBezTo>
                  <a:cubicBezTo>
                    <a:pt x="20388" y="21721"/>
                    <a:pt x="19703" y="21007"/>
                    <a:pt x="19026" y="20294"/>
                  </a:cubicBezTo>
                  <a:cubicBezTo>
                    <a:pt x="18413" y="19645"/>
                    <a:pt x="17814" y="18945"/>
                    <a:pt x="17007" y="18527"/>
                  </a:cubicBezTo>
                  <a:cubicBezTo>
                    <a:pt x="16255" y="18138"/>
                    <a:pt x="15386" y="18102"/>
                    <a:pt x="14515" y="18102"/>
                  </a:cubicBezTo>
                  <a:cubicBezTo>
                    <a:pt x="14312" y="18102"/>
                    <a:pt x="14109" y="18104"/>
                    <a:pt x="13907" y="18104"/>
                  </a:cubicBezTo>
                  <a:cubicBezTo>
                    <a:pt x="13514" y="18104"/>
                    <a:pt x="13126" y="18096"/>
                    <a:pt x="12754" y="18052"/>
                  </a:cubicBezTo>
                  <a:cubicBezTo>
                    <a:pt x="11463" y="17893"/>
                    <a:pt x="10195" y="17540"/>
                    <a:pt x="8998" y="17028"/>
                  </a:cubicBezTo>
                  <a:cubicBezTo>
                    <a:pt x="6662" y="16040"/>
                    <a:pt x="4535" y="14339"/>
                    <a:pt x="3238" y="12140"/>
                  </a:cubicBezTo>
                  <a:cubicBezTo>
                    <a:pt x="1010" y="8399"/>
                    <a:pt x="1313" y="3295"/>
                    <a:pt x="4153" y="0"/>
                  </a:cubicBezTo>
                  <a:close/>
                </a:path>
              </a:pathLst>
            </a:custGeom>
            <a:solidFill>
              <a:srgbClr val="FFFFFF">
                <a:alpha val="11160"/>
              </a:srgbClr>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60" name="Google Shape;160;p5"/>
            <p:cNvSpPr/>
            <p:nvPr/>
          </p:nvSpPr>
          <p:spPr>
            <a:xfrm>
              <a:off x="1396050" y="1866425"/>
              <a:ext cx="401925" cy="515100"/>
            </a:xfrm>
            <a:custGeom>
              <a:avLst/>
              <a:gdLst/>
              <a:ahLst/>
              <a:cxnLst/>
              <a:rect l="l" t="t" r="r" b="b"/>
              <a:pathLst>
                <a:path w="16077" h="20604" extrusionOk="0">
                  <a:moveTo>
                    <a:pt x="397" y="0"/>
                  </a:moveTo>
                  <a:lnTo>
                    <a:pt x="116" y="1745"/>
                  </a:lnTo>
                  <a:cubicBezTo>
                    <a:pt x="1" y="2487"/>
                    <a:pt x="203" y="3237"/>
                    <a:pt x="671" y="3821"/>
                  </a:cubicBezTo>
                  <a:lnTo>
                    <a:pt x="11441" y="17100"/>
                  </a:lnTo>
                  <a:cubicBezTo>
                    <a:pt x="12984" y="18268"/>
                    <a:pt x="14534" y="19436"/>
                    <a:pt x="16077" y="20604"/>
                  </a:cubicBezTo>
                  <a:cubicBezTo>
                    <a:pt x="15457" y="19342"/>
                    <a:pt x="14837" y="18080"/>
                    <a:pt x="14217" y="16812"/>
                  </a:cubicBezTo>
                  <a:cubicBezTo>
                    <a:pt x="8428" y="10367"/>
                    <a:pt x="4326" y="5876"/>
                    <a:pt x="2762" y="4376"/>
                  </a:cubicBezTo>
                  <a:cubicBezTo>
                    <a:pt x="2401" y="4030"/>
                    <a:pt x="1262" y="2978"/>
                    <a:pt x="686" y="1226"/>
                  </a:cubicBezTo>
                  <a:cubicBezTo>
                    <a:pt x="541" y="808"/>
                    <a:pt x="455" y="397"/>
                    <a:pt x="397" y="0"/>
                  </a:cubicBezTo>
                  <a:close/>
                </a:path>
              </a:pathLst>
            </a:custGeom>
            <a:solidFill>
              <a:srgbClr val="FFFFFF">
                <a:alpha val="11160"/>
              </a:srgbClr>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61" name="Google Shape;161;p5"/>
            <p:cNvSpPr/>
            <p:nvPr/>
          </p:nvSpPr>
          <p:spPr>
            <a:xfrm>
              <a:off x="1396600" y="1809100"/>
              <a:ext cx="9750" cy="18225"/>
            </a:xfrm>
            <a:custGeom>
              <a:avLst/>
              <a:gdLst/>
              <a:ahLst/>
              <a:cxnLst/>
              <a:rect l="l" t="t" r="r" b="b"/>
              <a:pathLst>
                <a:path w="390" h="729" extrusionOk="0">
                  <a:moveTo>
                    <a:pt x="390" y="1"/>
                  </a:moveTo>
                  <a:cubicBezTo>
                    <a:pt x="260" y="22"/>
                    <a:pt x="130" y="51"/>
                    <a:pt x="0" y="73"/>
                  </a:cubicBezTo>
                  <a:cubicBezTo>
                    <a:pt x="101" y="296"/>
                    <a:pt x="209" y="513"/>
                    <a:pt x="318" y="729"/>
                  </a:cubicBezTo>
                  <a:cubicBezTo>
                    <a:pt x="332" y="469"/>
                    <a:pt x="361" y="224"/>
                    <a:pt x="390"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grpSp>
      <p:sp>
        <p:nvSpPr>
          <p:cNvPr id="162" name="Google Shape;162;p5"/>
          <p:cNvSpPr/>
          <p:nvPr/>
        </p:nvSpPr>
        <p:spPr>
          <a:xfrm>
            <a:off x="-1499199" y="4600686"/>
            <a:ext cx="8102334" cy="7641740"/>
          </a:xfrm>
          <a:custGeom>
            <a:avLst/>
            <a:gdLst/>
            <a:ahLst/>
            <a:cxnLst/>
            <a:rect l="l" t="t" r="r" b="b"/>
            <a:pathLst>
              <a:path w="71877" h="67791" extrusionOk="0">
                <a:moveTo>
                  <a:pt x="34024" y="1"/>
                </a:moveTo>
                <a:cubicBezTo>
                  <a:pt x="29673" y="1"/>
                  <a:pt x="25222" y="839"/>
                  <a:pt x="20885" y="2734"/>
                </a:cubicBezTo>
                <a:cubicBezTo>
                  <a:pt x="6916" y="8851"/>
                  <a:pt x="388" y="23185"/>
                  <a:pt x="114" y="34826"/>
                </a:cubicBezTo>
                <a:cubicBezTo>
                  <a:pt x="69" y="37497"/>
                  <a:pt x="0" y="42153"/>
                  <a:pt x="2237" y="47060"/>
                </a:cubicBezTo>
                <a:cubicBezTo>
                  <a:pt x="7792" y="59287"/>
                  <a:pt x="25047" y="67791"/>
                  <a:pt x="40567" y="67791"/>
                </a:cubicBezTo>
                <a:cubicBezTo>
                  <a:pt x="48514" y="67791"/>
                  <a:pt x="56007" y="65561"/>
                  <a:pt x="61240" y="60459"/>
                </a:cubicBezTo>
                <a:cubicBezTo>
                  <a:pt x="71877" y="50073"/>
                  <a:pt x="69366" y="31539"/>
                  <a:pt x="69138" y="29896"/>
                </a:cubicBezTo>
                <a:cubicBezTo>
                  <a:pt x="68659" y="26769"/>
                  <a:pt x="67746" y="20948"/>
                  <a:pt x="63774" y="15242"/>
                </a:cubicBezTo>
                <a:cubicBezTo>
                  <a:pt x="57870" y="6724"/>
                  <a:pt x="46345" y="1"/>
                  <a:pt x="34024" y="1"/>
                </a:cubicBezTo>
                <a:close/>
              </a:path>
            </a:pathLst>
          </a:custGeom>
          <a:solidFill>
            <a:srgbClr val="F5A60B">
              <a:alpha val="6050"/>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163" name="Google Shape;163;p5"/>
          <p:cNvSpPr/>
          <p:nvPr/>
        </p:nvSpPr>
        <p:spPr>
          <a:xfrm>
            <a:off x="12328296" y="6109080"/>
            <a:ext cx="8662652" cy="6198268"/>
          </a:xfrm>
          <a:custGeom>
            <a:avLst/>
            <a:gdLst/>
            <a:ahLst/>
            <a:cxnLst/>
            <a:rect l="l" t="t" r="r" b="b"/>
            <a:pathLst>
              <a:path w="62109" h="44440" extrusionOk="0">
                <a:moveTo>
                  <a:pt x="32989" y="0"/>
                </a:moveTo>
                <a:cubicBezTo>
                  <a:pt x="31981" y="0"/>
                  <a:pt x="30981" y="56"/>
                  <a:pt x="29993" y="171"/>
                </a:cubicBezTo>
                <a:cubicBezTo>
                  <a:pt x="22735" y="1039"/>
                  <a:pt x="17827" y="4919"/>
                  <a:pt x="16024" y="6380"/>
                </a:cubicBezTo>
                <a:cubicBezTo>
                  <a:pt x="7487" y="13319"/>
                  <a:pt x="1" y="27356"/>
                  <a:pt x="5433" y="36463"/>
                </a:cubicBezTo>
                <a:cubicBezTo>
                  <a:pt x="9618" y="43493"/>
                  <a:pt x="19600" y="44440"/>
                  <a:pt x="25217" y="44440"/>
                </a:cubicBezTo>
                <a:cubicBezTo>
                  <a:pt x="26676" y="44440"/>
                  <a:pt x="27840" y="44376"/>
                  <a:pt x="28532" y="44338"/>
                </a:cubicBezTo>
                <a:cubicBezTo>
                  <a:pt x="42844" y="43562"/>
                  <a:pt x="62108" y="34227"/>
                  <a:pt x="61926" y="21513"/>
                </a:cubicBezTo>
                <a:cubicBezTo>
                  <a:pt x="61777" y="10390"/>
                  <a:pt x="46746" y="0"/>
                  <a:pt x="32989" y="0"/>
                </a:cubicBezTo>
                <a:close/>
              </a:path>
            </a:pathLst>
          </a:custGeom>
          <a:solidFill>
            <a:srgbClr val="F5A60B">
              <a:alpha val="6050"/>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164" name="Google Shape;164;p5"/>
          <p:cNvSpPr/>
          <p:nvPr/>
        </p:nvSpPr>
        <p:spPr>
          <a:xfrm>
            <a:off x="-1847103" y="-2615090"/>
            <a:ext cx="6060950" cy="5713284"/>
          </a:xfrm>
          <a:custGeom>
            <a:avLst/>
            <a:gdLst/>
            <a:ahLst/>
            <a:cxnLst/>
            <a:rect l="l" t="t" r="r" b="b"/>
            <a:pathLst>
              <a:path w="49737" h="46884" extrusionOk="0">
                <a:moveTo>
                  <a:pt x="23565" y="0"/>
                </a:moveTo>
                <a:cubicBezTo>
                  <a:pt x="20547" y="0"/>
                  <a:pt x="17459" y="584"/>
                  <a:pt x="14449" y="1904"/>
                </a:cubicBezTo>
                <a:cubicBezTo>
                  <a:pt x="4794" y="6127"/>
                  <a:pt x="274" y="16033"/>
                  <a:pt x="92" y="24090"/>
                </a:cubicBezTo>
                <a:cubicBezTo>
                  <a:pt x="46" y="25939"/>
                  <a:pt x="0" y="29157"/>
                  <a:pt x="1553" y="32558"/>
                </a:cubicBezTo>
                <a:cubicBezTo>
                  <a:pt x="5400" y="41008"/>
                  <a:pt x="17326" y="46884"/>
                  <a:pt x="28055" y="46884"/>
                </a:cubicBezTo>
                <a:cubicBezTo>
                  <a:pt x="33556" y="46884"/>
                  <a:pt x="38743" y="45338"/>
                  <a:pt x="42364" y="41803"/>
                </a:cubicBezTo>
                <a:cubicBezTo>
                  <a:pt x="49737" y="34635"/>
                  <a:pt x="48002" y="21808"/>
                  <a:pt x="47819" y="20666"/>
                </a:cubicBezTo>
                <a:cubicBezTo>
                  <a:pt x="47500" y="18521"/>
                  <a:pt x="46861" y="14504"/>
                  <a:pt x="44122" y="10532"/>
                </a:cubicBezTo>
                <a:cubicBezTo>
                  <a:pt x="40043" y="4650"/>
                  <a:pt x="32082" y="0"/>
                  <a:pt x="23565" y="0"/>
                </a:cubicBezTo>
                <a:close/>
              </a:path>
            </a:pathLst>
          </a:custGeom>
          <a:solidFill>
            <a:srgbClr val="F5A60B">
              <a:alpha val="6050"/>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grpSp>
        <p:nvGrpSpPr>
          <p:cNvPr id="165" name="Google Shape;165;p5"/>
          <p:cNvGrpSpPr/>
          <p:nvPr/>
        </p:nvGrpSpPr>
        <p:grpSpPr>
          <a:xfrm rot="-8247978">
            <a:off x="972078" y="-635162"/>
            <a:ext cx="1809792" cy="3812164"/>
            <a:chOff x="4458800" y="2953350"/>
            <a:chExt cx="842025" cy="1773650"/>
          </a:xfrm>
        </p:grpSpPr>
        <p:sp>
          <p:nvSpPr>
            <p:cNvPr id="166" name="Google Shape;166;p5"/>
            <p:cNvSpPr/>
            <p:nvPr/>
          </p:nvSpPr>
          <p:spPr>
            <a:xfrm>
              <a:off x="4458800" y="4410300"/>
              <a:ext cx="374900" cy="316675"/>
            </a:xfrm>
            <a:custGeom>
              <a:avLst/>
              <a:gdLst/>
              <a:ahLst/>
              <a:cxnLst/>
              <a:rect l="l" t="t" r="r" b="b"/>
              <a:pathLst>
                <a:path w="14996" h="12667" extrusionOk="0">
                  <a:moveTo>
                    <a:pt x="2697" y="0"/>
                  </a:moveTo>
                  <a:lnTo>
                    <a:pt x="1810" y="2278"/>
                  </a:lnTo>
                  <a:cubicBezTo>
                    <a:pt x="0" y="6928"/>
                    <a:pt x="2408" y="11535"/>
                    <a:pt x="5595" y="12479"/>
                  </a:cubicBezTo>
                  <a:cubicBezTo>
                    <a:pt x="6026" y="12607"/>
                    <a:pt x="6467" y="12667"/>
                    <a:pt x="6911" y="12667"/>
                  </a:cubicBezTo>
                  <a:cubicBezTo>
                    <a:pt x="9977" y="12667"/>
                    <a:pt x="13155" y="9816"/>
                    <a:pt x="14087" y="7151"/>
                  </a:cubicBezTo>
                  <a:cubicBezTo>
                    <a:pt x="14101" y="7108"/>
                    <a:pt x="14116" y="7065"/>
                    <a:pt x="14123" y="7029"/>
                  </a:cubicBezTo>
                  <a:lnTo>
                    <a:pt x="14995" y="4809"/>
                  </a:lnTo>
                  <a:lnTo>
                    <a:pt x="2697" y="0"/>
                  </a:lnTo>
                  <a:close/>
                </a:path>
              </a:pathLst>
            </a:custGeom>
            <a:solidFill>
              <a:srgbClr val="EF88A7"/>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67" name="Google Shape;167;p5"/>
            <p:cNvSpPr/>
            <p:nvPr/>
          </p:nvSpPr>
          <p:spPr>
            <a:xfrm>
              <a:off x="4458800" y="2953350"/>
              <a:ext cx="842025" cy="1773625"/>
            </a:xfrm>
            <a:custGeom>
              <a:avLst/>
              <a:gdLst/>
              <a:ahLst/>
              <a:cxnLst/>
              <a:rect l="l" t="t" r="r" b="b"/>
              <a:pathLst>
                <a:path w="33681" h="70945" extrusionOk="0">
                  <a:moveTo>
                    <a:pt x="31821" y="1"/>
                  </a:moveTo>
                  <a:cubicBezTo>
                    <a:pt x="31374" y="1"/>
                    <a:pt x="30920" y="174"/>
                    <a:pt x="30567" y="563"/>
                  </a:cubicBezTo>
                  <a:cubicBezTo>
                    <a:pt x="28317" y="2992"/>
                    <a:pt x="26068" y="5429"/>
                    <a:pt x="23819" y="7866"/>
                  </a:cubicBezTo>
                  <a:cubicBezTo>
                    <a:pt x="22218" y="9596"/>
                    <a:pt x="20957" y="11614"/>
                    <a:pt x="20099" y="13813"/>
                  </a:cubicBezTo>
                  <a:lnTo>
                    <a:pt x="1810" y="60556"/>
                  </a:lnTo>
                  <a:cubicBezTo>
                    <a:pt x="0" y="65206"/>
                    <a:pt x="2408" y="69813"/>
                    <a:pt x="5595" y="70757"/>
                  </a:cubicBezTo>
                  <a:cubicBezTo>
                    <a:pt x="6026" y="70885"/>
                    <a:pt x="6467" y="70945"/>
                    <a:pt x="6911" y="70945"/>
                  </a:cubicBezTo>
                  <a:cubicBezTo>
                    <a:pt x="9977" y="70945"/>
                    <a:pt x="13155" y="68094"/>
                    <a:pt x="14087" y="65429"/>
                  </a:cubicBezTo>
                  <a:cubicBezTo>
                    <a:pt x="14101" y="65386"/>
                    <a:pt x="14116" y="65343"/>
                    <a:pt x="14123" y="65307"/>
                  </a:cubicBezTo>
                  <a:lnTo>
                    <a:pt x="32318" y="18816"/>
                  </a:lnTo>
                  <a:cubicBezTo>
                    <a:pt x="33227" y="16495"/>
                    <a:pt x="33681" y="14015"/>
                    <a:pt x="33659" y="11521"/>
                  </a:cubicBezTo>
                  <a:cubicBezTo>
                    <a:pt x="33623" y="8255"/>
                    <a:pt x="33594" y="4982"/>
                    <a:pt x="33565" y="1716"/>
                  </a:cubicBezTo>
                  <a:cubicBezTo>
                    <a:pt x="33551" y="678"/>
                    <a:pt x="32700" y="1"/>
                    <a:pt x="31821" y="1"/>
                  </a:cubicBezTo>
                  <a:close/>
                </a:path>
              </a:pathLst>
            </a:custGeom>
            <a:solidFill>
              <a:srgbClr val="F4A49B"/>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68" name="Google Shape;168;p5"/>
            <p:cNvSpPr/>
            <p:nvPr/>
          </p:nvSpPr>
          <p:spPr>
            <a:xfrm>
              <a:off x="4616550" y="4604650"/>
              <a:ext cx="114225" cy="52500"/>
            </a:xfrm>
            <a:custGeom>
              <a:avLst/>
              <a:gdLst/>
              <a:ahLst/>
              <a:cxnLst/>
              <a:rect l="l" t="t" r="r" b="b"/>
              <a:pathLst>
                <a:path w="4569" h="2100" extrusionOk="0">
                  <a:moveTo>
                    <a:pt x="2407" y="1"/>
                  </a:moveTo>
                  <a:cubicBezTo>
                    <a:pt x="1221" y="1"/>
                    <a:pt x="0" y="642"/>
                    <a:pt x="27" y="1165"/>
                  </a:cubicBezTo>
                  <a:cubicBezTo>
                    <a:pt x="54" y="1665"/>
                    <a:pt x="1218" y="2099"/>
                    <a:pt x="2242" y="2099"/>
                  </a:cubicBezTo>
                  <a:cubicBezTo>
                    <a:pt x="2297" y="2099"/>
                    <a:pt x="2352" y="2098"/>
                    <a:pt x="2406" y="2095"/>
                  </a:cubicBezTo>
                  <a:cubicBezTo>
                    <a:pt x="3379" y="2045"/>
                    <a:pt x="4569" y="1547"/>
                    <a:pt x="4562" y="1021"/>
                  </a:cubicBezTo>
                  <a:cubicBezTo>
                    <a:pt x="4554" y="524"/>
                    <a:pt x="3516" y="77"/>
                    <a:pt x="2673" y="12"/>
                  </a:cubicBezTo>
                  <a:cubicBezTo>
                    <a:pt x="2585" y="4"/>
                    <a:pt x="2496" y="1"/>
                    <a:pt x="2407" y="1"/>
                  </a:cubicBezTo>
                  <a:close/>
                </a:path>
              </a:pathLst>
            </a:custGeom>
            <a:solidFill>
              <a:srgbClr val="FFFFFF">
                <a:alpha val="11160"/>
              </a:srgbClr>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69" name="Google Shape;169;p5"/>
            <p:cNvSpPr/>
            <p:nvPr/>
          </p:nvSpPr>
          <p:spPr>
            <a:xfrm>
              <a:off x="4526200" y="3240450"/>
              <a:ext cx="760925" cy="1290075"/>
            </a:xfrm>
            <a:custGeom>
              <a:avLst/>
              <a:gdLst/>
              <a:ahLst/>
              <a:cxnLst/>
              <a:rect l="l" t="t" r="r" b="b"/>
              <a:pathLst>
                <a:path w="30437" h="51603" extrusionOk="0">
                  <a:moveTo>
                    <a:pt x="18506" y="1"/>
                  </a:moveTo>
                  <a:cubicBezTo>
                    <a:pt x="18081" y="750"/>
                    <a:pt x="17713" y="1529"/>
                    <a:pt x="17403" y="2329"/>
                  </a:cubicBezTo>
                  <a:lnTo>
                    <a:pt x="1" y="46794"/>
                  </a:lnTo>
                  <a:lnTo>
                    <a:pt x="12299" y="51603"/>
                  </a:lnTo>
                  <a:lnTo>
                    <a:pt x="29622" y="7332"/>
                  </a:lnTo>
                  <a:cubicBezTo>
                    <a:pt x="29954" y="6481"/>
                    <a:pt x="30221" y="5609"/>
                    <a:pt x="30437" y="4722"/>
                  </a:cubicBezTo>
                  <a:lnTo>
                    <a:pt x="30437" y="4722"/>
                  </a:lnTo>
                  <a:cubicBezTo>
                    <a:pt x="30241" y="4764"/>
                    <a:pt x="30043" y="4784"/>
                    <a:pt x="29845" y="4784"/>
                  </a:cubicBezTo>
                  <a:cubicBezTo>
                    <a:pt x="29453" y="4784"/>
                    <a:pt x="29064" y="4703"/>
                    <a:pt x="28700" y="4535"/>
                  </a:cubicBezTo>
                  <a:cubicBezTo>
                    <a:pt x="27380" y="3937"/>
                    <a:pt x="27106" y="2560"/>
                    <a:pt x="27085" y="2437"/>
                  </a:cubicBezTo>
                  <a:cubicBezTo>
                    <a:pt x="26999" y="2506"/>
                    <a:pt x="26280" y="3022"/>
                    <a:pt x="25310" y="3022"/>
                  </a:cubicBezTo>
                  <a:cubicBezTo>
                    <a:pt x="25056" y="3022"/>
                    <a:pt x="24785" y="2987"/>
                    <a:pt x="24504" y="2899"/>
                  </a:cubicBezTo>
                  <a:cubicBezTo>
                    <a:pt x="23502" y="2581"/>
                    <a:pt x="22745" y="1716"/>
                    <a:pt x="22543" y="664"/>
                  </a:cubicBezTo>
                  <a:cubicBezTo>
                    <a:pt x="22033" y="1049"/>
                    <a:pt x="21420" y="1250"/>
                    <a:pt x="20804" y="1250"/>
                  </a:cubicBezTo>
                  <a:cubicBezTo>
                    <a:pt x="20418" y="1250"/>
                    <a:pt x="20031" y="1171"/>
                    <a:pt x="19667" y="1010"/>
                  </a:cubicBezTo>
                  <a:cubicBezTo>
                    <a:pt x="19112" y="758"/>
                    <a:pt x="18751" y="375"/>
                    <a:pt x="185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70" name="Google Shape;170;p5"/>
            <p:cNvSpPr/>
            <p:nvPr/>
          </p:nvSpPr>
          <p:spPr>
            <a:xfrm>
              <a:off x="4622075" y="3257025"/>
              <a:ext cx="581250" cy="1239800"/>
            </a:xfrm>
            <a:custGeom>
              <a:avLst/>
              <a:gdLst/>
              <a:ahLst/>
              <a:cxnLst/>
              <a:rect l="l" t="t" r="r" b="b"/>
              <a:pathLst>
                <a:path w="23250" h="49592" extrusionOk="0">
                  <a:moveTo>
                    <a:pt x="18708" y="1"/>
                  </a:moveTo>
                  <a:lnTo>
                    <a:pt x="1" y="47811"/>
                  </a:lnTo>
                  <a:lnTo>
                    <a:pt x="4542" y="49591"/>
                  </a:lnTo>
                  <a:cubicBezTo>
                    <a:pt x="10778" y="33652"/>
                    <a:pt x="17014" y="17713"/>
                    <a:pt x="23250" y="1774"/>
                  </a:cubicBezTo>
                  <a:lnTo>
                    <a:pt x="23250" y="1774"/>
                  </a:lnTo>
                  <a:cubicBezTo>
                    <a:pt x="23164" y="1843"/>
                    <a:pt x="22445" y="2359"/>
                    <a:pt x="21475" y="2359"/>
                  </a:cubicBezTo>
                  <a:cubicBezTo>
                    <a:pt x="21221" y="2359"/>
                    <a:pt x="20950" y="2324"/>
                    <a:pt x="20669" y="2236"/>
                  </a:cubicBezTo>
                  <a:cubicBezTo>
                    <a:pt x="19667" y="1918"/>
                    <a:pt x="18910" y="1053"/>
                    <a:pt x="18708" y="1"/>
                  </a:cubicBezTo>
                  <a:close/>
                </a:path>
              </a:pathLst>
            </a:custGeom>
            <a:solidFill>
              <a:srgbClr val="802751">
                <a:alpha val="14420"/>
              </a:srgbClr>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71" name="Google Shape;171;p5"/>
            <p:cNvSpPr/>
            <p:nvPr/>
          </p:nvSpPr>
          <p:spPr>
            <a:xfrm>
              <a:off x="5181500" y="2953350"/>
              <a:ext cx="117000" cy="104275"/>
            </a:xfrm>
            <a:custGeom>
              <a:avLst/>
              <a:gdLst/>
              <a:ahLst/>
              <a:cxnLst/>
              <a:rect l="l" t="t" r="r" b="b"/>
              <a:pathLst>
                <a:path w="4680" h="4171" extrusionOk="0">
                  <a:moveTo>
                    <a:pt x="2913" y="1"/>
                  </a:moveTo>
                  <a:cubicBezTo>
                    <a:pt x="2466" y="1"/>
                    <a:pt x="2012" y="174"/>
                    <a:pt x="1659" y="563"/>
                  </a:cubicBezTo>
                  <a:cubicBezTo>
                    <a:pt x="1103" y="1154"/>
                    <a:pt x="556" y="1752"/>
                    <a:pt x="0" y="2351"/>
                  </a:cubicBezTo>
                  <a:cubicBezTo>
                    <a:pt x="519" y="3007"/>
                    <a:pt x="1385" y="3540"/>
                    <a:pt x="2055" y="3800"/>
                  </a:cubicBezTo>
                  <a:cubicBezTo>
                    <a:pt x="2251" y="3878"/>
                    <a:pt x="3046" y="4171"/>
                    <a:pt x="3923" y="4171"/>
                  </a:cubicBezTo>
                  <a:cubicBezTo>
                    <a:pt x="4172" y="4171"/>
                    <a:pt x="4428" y="4147"/>
                    <a:pt x="4679" y="4088"/>
                  </a:cubicBezTo>
                  <a:cubicBezTo>
                    <a:pt x="4672" y="3295"/>
                    <a:pt x="4665" y="2509"/>
                    <a:pt x="4657" y="1716"/>
                  </a:cubicBezTo>
                  <a:cubicBezTo>
                    <a:pt x="4643" y="678"/>
                    <a:pt x="3792" y="1"/>
                    <a:pt x="2913"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72" name="Google Shape;172;p5"/>
            <p:cNvSpPr/>
            <p:nvPr/>
          </p:nvSpPr>
          <p:spPr>
            <a:xfrm>
              <a:off x="5075875" y="3076750"/>
              <a:ext cx="145850" cy="154875"/>
            </a:xfrm>
            <a:custGeom>
              <a:avLst/>
              <a:gdLst/>
              <a:ahLst/>
              <a:cxnLst/>
              <a:rect l="l" t="t" r="r" b="b"/>
              <a:pathLst>
                <a:path w="5834" h="6195" extrusionOk="0">
                  <a:moveTo>
                    <a:pt x="5131" y="1"/>
                  </a:moveTo>
                  <a:cubicBezTo>
                    <a:pt x="3811" y="1"/>
                    <a:pt x="1" y="3899"/>
                    <a:pt x="765" y="5474"/>
                  </a:cubicBezTo>
                  <a:cubicBezTo>
                    <a:pt x="1026" y="6002"/>
                    <a:pt x="1752" y="6194"/>
                    <a:pt x="2294" y="6194"/>
                  </a:cubicBezTo>
                  <a:cubicBezTo>
                    <a:pt x="2351" y="6194"/>
                    <a:pt x="2407" y="6192"/>
                    <a:pt x="2459" y="6188"/>
                  </a:cubicBezTo>
                  <a:cubicBezTo>
                    <a:pt x="4492" y="6022"/>
                    <a:pt x="5321" y="2555"/>
                    <a:pt x="5372" y="2346"/>
                  </a:cubicBezTo>
                  <a:cubicBezTo>
                    <a:pt x="5530" y="1646"/>
                    <a:pt x="5833" y="327"/>
                    <a:pt x="5357" y="53"/>
                  </a:cubicBezTo>
                  <a:cubicBezTo>
                    <a:pt x="5294" y="18"/>
                    <a:pt x="5218" y="1"/>
                    <a:pt x="5131" y="1"/>
                  </a:cubicBezTo>
                  <a:close/>
                </a:path>
              </a:pathLst>
            </a:custGeom>
            <a:solidFill>
              <a:srgbClr val="FFFFFF">
                <a:alpha val="11160"/>
              </a:srgbClr>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73" name="Google Shape;173;p5"/>
            <p:cNvSpPr/>
            <p:nvPr/>
          </p:nvSpPr>
          <p:spPr>
            <a:xfrm>
              <a:off x="5007775" y="3364575"/>
              <a:ext cx="178800" cy="377900"/>
            </a:xfrm>
            <a:custGeom>
              <a:avLst/>
              <a:gdLst/>
              <a:ahLst/>
              <a:cxnLst/>
              <a:rect l="l" t="t" r="r" b="b"/>
              <a:pathLst>
                <a:path w="7152" h="15116" extrusionOk="0">
                  <a:moveTo>
                    <a:pt x="6549" y="0"/>
                  </a:moveTo>
                  <a:cubicBezTo>
                    <a:pt x="5335" y="0"/>
                    <a:pt x="0" y="14547"/>
                    <a:pt x="1038" y="15098"/>
                  </a:cubicBezTo>
                  <a:cubicBezTo>
                    <a:pt x="1060" y="15110"/>
                    <a:pt x="1084" y="15115"/>
                    <a:pt x="1112" y="15115"/>
                  </a:cubicBezTo>
                  <a:cubicBezTo>
                    <a:pt x="1837" y="15115"/>
                    <a:pt x="4612" y="11284"/>
                    <a:pt x="5897" y="6945"/>
                  </a:cubicBezTo>
                  <a:cubicBezTo>
                    <a:pt x="6769" y="3989"/>
                    <a:pt x="7151" y="111"/>
                    <a:pt x="6575" y="3"/>
                  </a:cubicBezTo>
                  <a:cubicBezTo>
                    <a:pt x="6566" y="1"/>
                    <a:pt x="6557" y="0"/>
                    <a:pt x="6549" y="0"/>
                  </a:cubicBezTo>
                  <a:close/>
                </a:path>
              </a:pathLst>
            </a:custGeom>
            <a:solidFill>
              <a:srgbClr val="FFFFFF">
                <a:alpha val="11160"/>
              </a:srgbClr>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74" name="Google Shape;174;p5"/>
            <p:cNvSpPr/>
            <p:nvPr/>
          </p:nvSpPr>
          <p:spPr>
            <a:xfrm>
              <a:off x="4829150" y="3290550"/>
              <a:ext cx="468975" cy="1205375"/>
            </a:xfrm>
            <a:custGeom>
              <a:avLst/>
              <a:gdLst/>
              <a:ahLst/>
              <a:cxnLst/>
              <a:rect l="l" t="t" r="r" b="b"/>
              <a:pathLst>
                <a:path w="18759" h="48215" extrusionOk="0">
                  <a:moveTo>
                    <a:pt x="18759" y="1"/>
                  </a:moveTo>
                  <a:lnTo>
                    <a:pt x="1" y="47933"/>
                  </a:lnTo>
                  <a:lnTo>
                    <a:pt x="722" y="48214"/>
                  </a:lnTo>
                  <a:lnTo>
                    <a:pt x="17504" y="5328"/>
                  </a:lnTo>
                  <a:cubicBezTo>
                    <a:pt x="18175" y="3612"/>
                    <a:pt x="18593" y="1825"/>
                    <a:pt x="18759" y="1"/>
                  </a:cubicBezTo>
                  <a:close/>
                </a:path>
              </a:pathLst>
            </a:custGeom>
            <a:solidFill>
              <a:srgbClr val="FFFFFF">
                <a:alpha val="11160"/>
              </a:srgbClr>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75" name="Google Shape;175;p5"/>
            <p:cNvSpPr/>
            <p:nvPr/>
          </p:nvSpPr>
          <p:spPr>
            <a:xfrm>
              <a:off x="4539725" y="3200450"/>
              <a:ext cx="474000" cy="1179950"/>
            </a:xfrm>
            <a:custGeom>
              <a:avLst/>
              <a:gdLst/>
              <a:ahLst/>
              <a:cxnLst/>
              <a:rect l="l" t="t" r="r" b="b"/>
              <a:pathLst>
                <a:path w="18960" h="47198" extrusionOk="0">
                  <a:moveTo>
                    <a:pt x="18960" y="0"/>
                  </a:moveTo>
                  <a:cubicBezTo>
                    <a:pt x="18109" y="1219"/>
                    <a:pt x="17403" y="2538"/>
                    <a:pt x="16862" y="3929"/>
                  </a:cubicBezTo>
                  <a:lnTo>
                    <a:pt x="0" y="47010"/>
                  </a:lnTo>
                  <a:lnTo>
                    <a:pt x="490" y="47197"/>
                  </a:lnTo>
                  <a:lnTo>
                    <a:pt x="18960" y="0"/>
                  </a:lnTo>
                  <a:close/>
                </a:path>
              </a:pathLst>
            </a:custGeom>
            <a:solidFill>
              <a:srgbClr val="802751">
                <a:alpha val="14420"/>
              </a:srgbClr>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76" name="Google Shape;176;p5"/>
            <p:cNvSpPr/>
            <p:nvPr/>
          </p:nvSpPr>
          <p:spPr>
            <a:xfrm>
              <a:off x="4511050" y="4189150"/>
              <a:ext cx="423025" cy="347675"/>
            </a:xfrm>
            <a:custGeom>
              <a:avLst/>
              <a:gdLst/>
              <a:ahLst/>
              <a:cxnLst/>
              <a:rect l="l" t="t" r="r" b="b"/>
              <a:pathLst>
                <a:path w="16921" h="13907" extrusionOk="0">
                  <a:moveTo>
                    <a:pt x="3368" y="1"/>
                  </a:moveTo>
                  <a:lnTo>
                    <a:pt x="1" y="8601"/>
                  </a:lnTo>
                  <a:lnTo>
                    <a:pt x="13554" y="13907"/>
                  </a:lnTo>
                  <a:lnTo>
                    <a:pt x="16920" y="5299"/>
                  </a:lnTo>
                  <a:lnTo>
                    <a:pt x="3368"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77" name="Google Shape;177;p5"/>
            <p:cNvSpPr/>
            <p:nvPr/>
          </p:nvSpPr>
          <p:spPr>
            <a:xfrm>
              <a:off x="4951400" y="3794075"/>
              <a:ext cx="95850" cy="86250"/>
            </a:xfrm>
            <a:custGeom>
              <a:avLst/>
              <a:gdLst/>
              <a:ahLst/>
              <a:cxnLst/>
              <a:rect l="l" t="t" r="r" b="b"/>
              <a:pathLst>
                <a:path w="3834" h="3450" extrusionOk="0">
                  <a:moveTo>
                    <a:pt x="2469" y="0"/>
                  </a:moveTo>
                  <a:cubicBezTo>
                    <a:pt x="1613" y="0"/>
                    <a:pt x="0" y="2218"/>
                    <a:pt x="489" y="3029"/>
                  </a:cubicBezTo>
                  <a:cubicBezTo>
                    <a:pt x="652" y="3297"/>
                    <a:pt x="1065" y="3450"/>
                    <a:pt x="1526" y="3450"/>
                  </a:cubicBezTo>
                  <a:cubicBezTo>
                    <a:pt x="1958" y="3450"/>
                    <a:pt x="2432" y="3315"/>
                    <a:pt x="2781" y="3015"/>
                  </a:cubicBezTo>
                  <a:cubicBezTo>
                    <a:pt x="3834" y="2114"/>
                    <a:pt x="3214" y="196"/>
                    <a:pt x="2587" y="16"/>
                  </a:cubicBezTo>
                  <a:cubicBezTo>
                    <a:pt x="2549" y="6"/>
                    <a:pt x="2510" y="0"/>
                    <a:pt x="2469" y="0"/>
                  </a:cubicBezTo>
                  <a:close/>
                </a:path>
              </a:pathLst>
            </a:custGeom>
            <a:solidFill>
              <a:srgbClr val="FFFFFF">
                <a:alpha val="11160"/>
              </a:srgbClr>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78" name="Google Shape;178;p5"/>
            <p:cNvSpPr/>
            <p:nvPr/>
          </p:nvSpPr>
          <p:spPr>
            <a:xfrm>
              <a:off x="4499525" y="4414250"/>
              <a:ext cx="332550" cy="186200"/>
            </a:xfrm>
            <a:custGeom>
              <a:avLst/>
              <a:gdLst/>
              <a:ahLst/>
              <a:cxnLst/>
              <a:rect l="l" t="t" r="r" b="b"/>
              <a:pathLst>
                <a:path w="13302" h="7448" extrusionOk="0">
                  <a:moveTo>
                    <a:pt x="1010" y="1"/>
                  </a:moveTo>
                  <a:lnTo>
                    <a:pt x="181" y="2120"/>
                  </a:lnTo>
                  <a:cubicBezTo>
                    <a:pt x="109" y="2293"/>
                    <a:pt x="58" y="2473"/>
                    <a:pt x="1" y="2646"/>
                  </a:cubicBezTo>
                  <a:lnTo>
                    <a:pt x="12270" y="7448"/>
                  </a:lnTo>
                  <a:cubicBezTo>
                    <a:pt x="12335" y="7296"/>
                    <a:pt x="12400" y="7145"/>
                    <a:pt x="12458" y="6993"/>
                  </a:cubicBezTo>
                  <a:cubicBezTo>
                    <a:pt x="12472" y="6950"/>
                    <a:pt x="12487" y="6907"/>
                    <a:pt x="12494" y="6871"/>
                  </a:cubicBezTo>
                  <a:lnTo>
                    <a:pt x="13301" y="4809"/>
                  </a:lnTo>
                  <a:lnTo>
                    <a:pt x="1010" y="1"/>
                  </a:lnTo>
                  <a:close/>
                </a:path>
              </a:pathLst>
            </a:custGeom>
            <a:solidFill>
              <a:srgbClr val="802751">
                <a:alpha val="14420"/>
              </a:srgbClr>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79" name="Google Shape;179;p5"/>
            <p:cNvSpPr/>
            <p:nvPr/>
          </p:nvSpPr>
          <p:spPr>
            <a:xfrm>
              <a:off x="4489075" y="4559700"/>
              <a:ext cx="241175" cy="167300"/>
            </a:xfrm>
            <a:custGeom>
              <a:avLst/>
              <a:gdLst/>
              <a:ahLst/>
              <a:cxnLst/>
              <a:rect l="l" t="t" r="r" b="b"/>
              <a:pathLst>
                <a:path w="9647" h="6692" extrusionOk="0">
                  <a:moveTo>
                    <a:pt x="0" y="0"/>
                  </a:moveTo>
                  <a:lnTo>
                    <a:pt x="0" y="0"/>
                  </a:lnTo>
                  <a:cubicBezTo>
                    <a:pt x="166" y="3180"/>
                    <a:pt x="2062" y="5818"/>
                    <a:pt x="4384" y="6503"/>
                  </a:cubicBezTo>
                  <a:cubicBezTo>
                    <a:pt x="4814" y="6632"/>
                    <a:pt x="5253" y="6691"/>
                    <a:pt x="5695" y="6691"/>
                  </a:cubicBezTo>
                  <a:cubicBezTo>
                    <a:pt x="7061" y="6691"/>
                    <a:pt x="8448" y="6122"/>
                    <a:pt x="9646" y="5256"/>
                  </a:cubicBezTo>
                  <a:lnTo>
                    <a:pt x="9646" y="5256"/>
                  </a:lnTo>
                  <a:cubicBezTo>
                    <a:pt x="8954" y="5440"/>
                    <a:pt x="8243" y="5534"/>
                    <a:pt x="7531" y="5534"/>
                  </a:cubicBezTo>
                  <a:cubicBezTo>
                    <a:pt x="6376" y="5534"/>
                    <a:pt x="5221" y="5286"/>
                    <a:pt x="4146" y="4773"/>
                  </a:cubicBezTo>
                  <a:cubicBezTo>
                    <a:pt x="2163" y="3821"/>
                    <a:pt x="685" y="2077"/>
                    <a:pt x="0" y="0"/>
                  </a:cubicBezTo>
                  <a:close/>
                </a:path>
              </a:pathLst>
            </a:custGeom>
            <a:solidFill>
              <a:srgbClr val="FFFFFF">
                <a:alpha val="11160"/>
              </a:srgbClr>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80" name="Google Shape;180;p5"/>
            <p:cNvSpPr/>
            <p:nvPr/>
          </p:nvSpPr>
          <p:spPr>
            <a:xfrm>
              <a:off x="4684625" y="4317275"/>
              <a:ext cx="82925" cy="73225"/>
            </a:xfrm>
            <a:custGeom>
              <a:avLst/>
              <a:gdLst/>
              <a:ahLst/>
              <a:cxnLst/>
              <a:rect l="l" t="t" r="r" b="b"/>
              <a:pathLst>
                <a:path w="3317" h="2929" extrusionOk="0">
                  <a:moveTo>
                    <a:pt x="1657" y="0"/>
                  </a:moveTo>
                  <a:cubicBezTo>
                    <a:pt x="1074" y="0"/>
                    <a:pt x="522" y="352"/>
                    <a:pt x="296" y="931"/>
                  </a:cubicBezTo>
                  <a:cubicBezTo>
                    <a:pt x="0" y="1681"/>
                    <a:pt x="375" y="2532"/>
                    <a:pt x="1125" y="2827"/>
                  </a:cubicBezTo>
                  <a:cubicBezTo>
                    <a:pt x="1301" y="2896"/>
                    <a:pt x="1482" y="2928"/>
                    <a:pt x="1659" y="2928"/>
                  </a:cubicBezTo>
                  <a:cubicBezTo>
                    <a:pt x="2247" y="2928"/>
                    <a:pt x="2799" y="2574"/>
                    <a:pt x="3021" y="1998"/>
                  </a:cubicBezTo>
                  <a:cubicBezTo>
                    <a:pt x="3316" y="1241"/>
                    <a:pt x="2949" y="391"/>
                    <a:pt x="2192" y="102"/>
                  </a:cubicBezTo>
                  <a:cubicBezTo>
                    <a:pt x="2016" y="33"/>
                    <a:pt x="1835" y="0"/>
                    <a:pt x="1657" y="0"/>
                  </a:cubicBezTo>
                  <a:close/>
                </a:path>
              </a:pathLst>
            </a:custGeom>
            <a:solidFill>
              <a:srgbClr val="802751">
                <a:alpha val="14420"/>
              </a:srgbClr>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81" name="Google Shape;181;p5"/>
            <p:cNvSpPr/>
            <p:nvPr/>
          </p:nvSpPr>
          <p:spPr>
            <a:xfrm>
              <a:off x="4821600" y="4366300"/>
              <a:ext cx="82925" cy="73225"/>
            </a:xfrm>
            <a:custGeom>
              <a:avLst/>
              <a:gdLst/>
              <a:ahLst/>
              <a:cxnLst/>
              <a:rect l="l" t="t" r="r" b="b"/>
              <a:pathLst>
                <a:path w="3317" h="2929" extrusionOk="0">
                  <a:moveTo>
                    <a:pt x="1654" y="0"/>
                  </a:moveTo>
                  <a:cubicBezTo>
                    <a:pt x="1070" y="0"/>
                    <a:pt x="522" y="351"/>
                    <a:pt x="296" y="931"/>
                  </a:cubicBezTo>
                  <a:cubicBezTo>
                    <a:pt x="0" y="1681"/>
                    <a:pt x="368" y="2532"/>
                    <a:pt x="1125" y="2827"/>
                  </a:cubicBezTo>
                  <a:cubicBezTo>
                    <a:pt x="1299" y="2896"/>
                    <a:pt x="1478" y="2928"/>
                    <a:pt x="1655" y="2928"/>
                  </a:cubicBezTo>
                  <a:cubicBezTo>
                    <a:pt x="2240" y="2928"/>
                    <a:pt x="2794" y="2574"/>
                    <a:pt x="3021" y="1998"/>
                  </a:cubicBezTo>
                  <a:cubicBezTo>
                    <a:pt x="3316" y="1241"/>
                    <a:pt x="2941" y="398"/>
                    <a:pt x="2192" y="102"/>
                  </a:cubicBezTo>
                  <a:cubicBezTo>
                    <a:pt x="2014" y="33"/>
                    <a:pt x="1832" y="0"/>
                    <a:pt x="1654" y="0"/>
                  </a:cubicBezTo>
                  <a:close/>
                </a:path>
              </a:pathLst>
            </a:custGeom>
            <a:solidFill>
              <a:srgbClr val="802751">
                <a:alpha val="14420"/>
              </a:srgbClr>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82" name="Google Shape;182;p5"/>
            <p:cNvSpPr/>
            <p:nvPr/>
          </p:nvSpPr>
          <p:spPr>
            <a:xfrm>
              <a:off x="4568375" y="4189150"/>
              <a:ext cx="365700" cy="204950"/>
            </a:xfrm>
            <a:custGeom>
              <a:avLst/>
              <a:gdLst/>
              <a:ahLst/>
              <a:cxnLst/>
              <a:rect l="l" t="t" r="r" b="b"/>
              <a:pathLst>
                <a:path w="14628" h="8198" extrusionOk="0">
                  <a:moveTo>
                    <a:pt x="1075" y="1"/>
                  </a:moveTo>
                  <a:lnTo>
                    <a:pt x="0" y="2740"/>
                  </a:lnTo>
                  <a:cubicBezTo>
                    <a:pt x="766" y="2529"/>
                    <a:pt x="1740" y="2348"/>
                    <a:pt x="2865" y="2348"/>
                  </a:cubicBezTo>
                  <a:cubicBezTo>
                    <a:pt x="3202" y="2348"/>
                    <a:pt x="3552" y="2365"/>
                    <a:pt x="3915" y="2401"/>
                  </a:cubicBezTo>
                  <a:cubicBezTo>
                    <a:pt x="6157" y="2618"/>
                    <a:pt x="7721" y="3490"/>
                    <a:pt x="8853" y="4139"/>
                  </a:cubicBezTo>
                  <a:cubicBezTo>
                    <a:pt x="10987" y="5364"/>
                    <a:pt x="12486" y="6900"/>
                    <a:pt x="13496" y="8197"/>
                  </a:cubicBezTo>
                  <a:lnTo>
                    <a:pt x="14627" y="5299"/>
                  </a:lnTo>
                  <a:lnTo>
                    <a:pt x="1075" y="1"/>
                  </a:lnTo>
                  <a:close/>
                </a:path>
              </a:pathLst>
            </a:custGeom>
            <a:solidFill>
              <a:srgbClr val="802751">
                <a:alpha val="14420"/>
              </a:srgbClr>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83" name="Google Shape;183;p5"/>
            <p:cNvSpPr/>
            <p:nvPr/>
          </p:nvSpPr>
          <p:spPr>
            <a:xfrm>
              <a:off x="4511050" y="4325775"/>
              <a:ext cx="371475" cy="211050"/>
            </a:xfrm>
            <a:custGeom>
              <a:avLst/>
              <a:gdLst/>
              <a:ahLst/>
              <a:cxnLst/>
              <a:rect l="l" t="t" r="r" b="b"/>
              <a:pathLst>
                <a:path w="14859" h="8442" extrusionOk="0">
                  <a:moveTo>
                    <a:pt x="1227" y="0"/>
                  </a:moveTo>
                  <a:lnTo>
                    <a:pt x="1" y="3136"/>
                  </a:lnTo>
                  <a:lnTo>
                    <a:pt x="13554" y="8442"/>
                  </a:lnTo>
                  <a:lnTo>
                    <a:pt x="14859" y="5111"/>
                  </a:lnTo>
                  <a:lnTo>
                    <a:pt x="14859" y="5111"/>
                  </a:lnTo>
                  <a:cubicBezTo>
                    <a:pt x="14362" y="5162"/>
                    <a:pt x="13797" y="5197"/>
                    <a:pt x="13174" y="5197"/>
                  </a:cubicBezTo>
                  <a:cubicBezTo>
                    <a:pt x="12477" y="5197"/>
                    <a:pt x="11709" y="5153"/>
                    <a:pt x="10887" y="5039"/>
                  </a:cubicBezTo>
                  <a:cubicBezTo>
                    <a:pt x="7671" y="4599"/>
                    <a:pt x="5451" y="3338"/>
                    <a:pt x="4809" y="2949"/>
                  </a:cubicBezTo>
                  <a:cubicBezTo>
                    <a:pt x="3267" y="2026"/>
                    <a:pt x="2092" y="959"/>
                    <a:pt x="1227" y="0"/>
                  </a:cubicBezTo>
                  <a:close/>
                </a:path>
              </a:pathLst>
            </a:custGeom>
            <a:solidFill>
              <a:srgbClr val="802751">
                <a:alpha val="14420"/>
              </a:srgbClr>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84" name="Google Shape;184;p5"/>
            <p:cNvSpPr/>
            <p:nvPr/>
          </p:nvSpPr>
          <p:spPr>
            <a:xfrm>
              <a:off x="4503850" y="4380525"/>
              <a:ext cx="354000" cy="179825"/>
            </a:xfrm>
            <a:custGeom>
              <a:avLst/>
              <a:gdLst/>
              <a:ahLst/>
              <a:cxnLst/>
              <a:rect l="l" t="t" r="r" b="b"/>
              <a:pathLst>
                <a:path w="14160" h="7193" extrusionOk="0">
                  <a:moveTo>
                    <a:pt x="1657" y="0"/>
                  </a:moveTo>
                  <a:cubicBezTo>
                    <a:pt x="1071" y="0"/>
                    <a:pt x="507" y="349"/>
                    <a:pt x="275" y="946"/>
                  </a:cubicBezTo>
                  <a:cubicBezTo>
                    <a:pt x="1" y="1645"/>
                    <a:pt x="289" y="2438"/>
                    <a:pt x="952" y="2792"/>
                  </a:cubicBezTo>
                  <a:cubicBezTo>
                    <a:pt x="2574" y="3664"/>
                    <a:pt x="4434" y="4551"/>
                    <a:pt x="6525" y="5358"/>
                  </a:cubicBezTo>
                  <a:cubicBezTo>
                    <a:pt x="8500" y="6122"/>
                    <a:pt x="10367" y="6706"/>
                    <a:pt x="12068" y="7146"/>
                  </a:cubicBezTo>
                  <a:cubicBezTo>
                    <a:pt x="12192" y="7177"/>
                    <a:pt x="12316" y="7193"/>
                    <a:pt x="12438" y="7193"/>
                  </a:cubicBezTo>
                  <a:cubicBezTo>
                    <a:pt x="13039" y="7193"/>
                    <a:pt x="13600" y="6826"/>
                    <a:pt x="13827" y="6245"/>
                  </a:cubicBezTo>
                  <a:cubicBezTo>
                    <a:pt x="14159" y="5401"/>
                    <a:pt x="13654" y="4464"/>
                    <a:pt x="12775" y="4255"/>
                  </a:cubicBezTo>
                  <a:cubicBezTo>
                    <a:pt x="11160" y="3887"/>
                    <a:pt x="9351" y="3361"/>
                    <a:pt x="7419" y="2604"/>
                  </a:cubicBezTo>
                  <a:cubicBezTo>
                    <a:pt x="5501" y="1854"/>
                    <a:pt x="3829" y="1018"/>
                    <a:pt x="2394" y="196"/>
                  </a:cubicBezTo>
                  <a:cubicBezTo>
                    <a:pt x="2160" y="63"/>
                    <a:pt x="1907" y="0"/>
                    <a:pt x="165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85" name="Google Shape;185;p5"/>
            <p:cNvSpPr/>
            <p:nvPr/>
          </p:nvSpPr>
          <p:spPr>
            <a:xfrm>
              <a:off x="4590175" y="4156075"/>
              <a:ext cx="354000" cy="179750"/>
            </a:xfrm>
            <a:custGeom>
              <a:avLst/>
              <a:gdLst/>
              <a:ahLst/>
              <a:cxnLst/>
              <a:rect l="l" t="t" r="r" b="b"/>
              <a:pathLst>
                <a:path w="14160" h="7190" extrusionOk="0">
                  <a:moveTo>
                    <a:pt x="1715" y="0"/>
                  </a:moveTo>
                  <a:cubicBezTo>
                    <a:pt x="1113" y="0"/>
                    <a:pt x="559" y="362"/>
                    <a:pt x="332" y="942"/>
                  </a:cubicBezTo>
                  <a:cubicBezTo>
                    <a:pt x="1" y="1792"/>
                    <a:pt x="498" y="2729"/>
                    <a:pt x="1385" y="2931"/>
                  </a:cubicBezTo>
                  <a:cubicBezTo>
                    <a:pt x="3000" y="3306"/>
                    <a:pt x="4809" y="3832"/>
                    <a:pt x="6741" y="4589"/>
                  </a:cubicBezTo>
                  <a:cubicBezTo>
                    <a:pt x="8659" y="5339"/>
                    <a:pt x="10331" y="6175"/>
                    <a:pt x="11759" y="6990"/>
                  </a:cubicBezTo>
                  <a:cubicBezTo>
                    <a:pt x="11996" y="7126"/>
                    <a:pt x="12251" y="7189"/>
                    <a:pt x="12502" y="7189"/>
                  </a:cubicBezTo>
                  <a:cubicBezTo>
                    <a:pt x="13091" y="7189"/>
                    <a:pt x="13653" y="6839"/>
                    <a:pt x="13885" y="6247"/>
                  </a:cubicBezTo>
                  <a:cubicBezTo>
                    <a:pt x="14159" y="5548"/>
                    <a:pt x="13871" y="4755"/>
                    <a:pt x="13208" y="4395"/>
                  </a:cubicBezTo>
                  <a:cubicBezTo>
                    <a:pt x="11578" y="3522"/>
                    <a:pt x="9726" y="2643"/>
                    <a:pt x="7635" y="1836"/>
                  </a:cubicBezTo>
                  <a:cubicBezTo>
                    <a:pt x="5660" y="1064"/>
                    <a:pt x="3793" y="487"/>
                    <a:pt x="2091" y="48"/>
                  </a:cubicBezTo>
                  <a:cubicBezTo>
                    <a:pt x="1966" y="16"/>
                    <a:pt x="1839" y="0"/>
                    <a:pt x="171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86" name="Google Shape;186;p5"/>
            <p:cNvSpPr/>
            <p:nvPr/>
          </p:nvSpPr>
          <p:spPr>
            <a:xfrm>
              <a:off x="4549450" y="4255625"/>
              <a:ext cx="75175" cy="73225"/>
            </a:xfrm>
            <a:custGeom>
              <a:avLst/>
              <a:gdLst/>
              <a:ahLst/>
              <a:cxnLst/>
              <a:rect l="l" t="t" r="r" b="b"/>
              <a:pathLst>
                <a:path w="3007" h="2929" extrusionOk="0">
                  <a:moveTo>
                    <a:pt x="1348" y="1"/>
                  </a:moveTo>
                  <a:cubicBezTo>
                    <a:pt x="1136" y="1"/>
                    <a:pt x="928" y="48"/>
                    <a:pt x="736" y="139"/>
                  </a:cubicBezTo>
                  <a:lnTo>
                    <a:pt x="0" y="2028"/>
                  </a:lnTo>
                  <a:cubicBezTo>
                    <a:pt x="145" y="2381"/>
                    <a:pt x="426" y="2676"/>
                    <a:pt x="815" y="2828"/>
                  </a:cubicBezTo>
                  <a:cubicBezTo>
                    <a:pt x="989" y="2896"/>
                    <a:pt x="1169" y="2929"/>
                    <a:pt x="1346" y="2929"/>
                  </a:cubicBezTo>
                  <a:cubicBezTo>
                    <a:pt x="1930" y="2929"/>
                    <a:pt x="2484" y="2574"/>
                    <a:pt x="2711" y="1999"/>
                  </a:cubicBezTo>
                  <a:cubicBezTo>
                    <a:pt x="3007" y="1242"/>
                    <a:pt x="2632" y="398"/>
                    <a:pt x="1882" y="103"/>
                  </a:cubicBezTo>
                  <a:cubicBezTo>
                    <a:pt x="1705" y="34"/>
                    <a:pt x="1525" y="1"/>
                    <a:pt x="1348" y="1"/>
                  </a:cubicBezTo>
                  <a:close/>
                </a:path>
              </a:pathLst>
            </a:custGeom>
            <a:solidFill>
              <a:srgbClr val="802751">
                <a:alpha val="14420"/>
              </a:srgbClr>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grpSp>
      <p:sp>
        <p:nvSpPr>
          <p:cNvPr id="187" name="Google Shape;187;p5"/>
          <p:cNvSpPr/>
          <p:nvPr/>
        </p:nvSpPr>
        <p:spPr>
          <a:xfrm>
            <a:off x="1159500" y="739800"/>
            <a:ext cx="15969000" cy="8807400"/>
          </a:xfrm>
          <a:prstGeom prst="roundRect">
            <a:avLst>
              <a:gd name="adj" fmla="val 9911"/>
            </a:avLst>
          </a:prstGeom>
          <a:solidFill>
            <a:schemeClr val="dk1"/>
          </a:solidFill>
          <a:ln>
            <a:noFill/>
          </a:ln>
          <a:effectLst>
            <a:outerShdw dist="133350" dir="2580000" algn="bl" rotWithShape="0">
              <a:schemeClr val="accent6">
                <a:alpha val="13000"/>
              </a:schemeClr>
            </a:outerShdw>
          </a:effectLst>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grpSp>
        <p:nvGrpSpPr>
          <p:cNvPr id="188" name="Google Shape;188;p5"/>
          <p:cNvGrpSpPr/>
          <p:nvPr/>
        </p:nvGrpSpPr>
        <p:grpSpPr>
          <a:xfrm rot="3626901">
            <a:off x="16096217" y="7035167"/>
            <a:ext cx="1341646" cy="2128882"/>
            <a:chOff x="4491600" y="1128725"/>
            <a:chExt cx="911950" cy="1447225"/>
          </a:xfrm>
        </p:grpSpPr>
        <p:sp>
          <p:nvSpPr>
            <p:cNvPr id="189" name="Google Shape;189;p5"/>
            <p:cNvSpPr/>
            <p:nvPr/>
          </p:nvSpPr>
          <p:spPr>
            <a:xfrm>
              <a:off x="4568550" y="1144125"/>
              <a:ext cx="835000" cy="1431825"/>
            </a:xfrm>
            <a:custGeom>
              <a:avLst/>
              <a:gdLst/>
              <a:ahLst/>
              <a:cxnLst/>
              <a:rect l="l" t="t" r="r" b="b"/>
              <a:pathLst>
                <a:path w="33400" h="57273" extrusionOk="0">
                  <a:moveTo>
                    <a:pt x="12217" y="20788"/>
                  </a:moveTo>
                  <a:cubicBezTo>
                    <a:pt x="12235" y="20788"/>
                    <a:pt x="12294" y="20824"/>
                    <a:pt x="12353" y="20863"/>
                  </a:cubicBezTo>
                  <a:lnTo>
                    <a:pt x="12353" y="20863"/>
                  </a:lnTo>
                  <a:cubicBezTo>
                    <a:pt x="12335" y="20860"/>
                    <a:pt x="12317" y="20857"/>
                    <a:pt x="12299" y="20854"/>
                  </a:cubicBezTo>
                  <a:lnTo>
                    <a:pt x="12299" y="20854"/>
                  </a:lnTo>
                  <a:cubicBezTo>
                    <a:pt x="12320" y="20858"/>
                    <a:pt x="12338" y="20861"/>
                    <a:pt x="12355" y="20864"/>
                  </a:cubicBezTo>
                  <a:lnTo>
                    <a:pt x="12355" y="20864"/>
                  </a:lnTo>
                  <a:cubicBezTo>
                    <a:pt x="12360" y="20867"/>
                    <a:pt x="12365" y="20871"/>
                    <a:pt x="12370" y="20874"/>
                  </a:cubicBezTo>
                  <a:lnTo>
                    <a:pt x="12370" y="20874"/>
                  </a:lnTo>
                  <a:cubicBezTo>
                    <a:pt x="12290" y="20858"/>
                    <a:pt x="12186" y="20826"/>
                    <a:pt x="12213" y="20789"/>
                  </a:cubicBezTo>
                  <a:cubicBezTo>
                    <a:pt x="12213" y="20788"/>
                    <a:pt x="12215" y="20788"/>
                    <a:pt x="12217" y="20788"/>
                  </a:cubicBezTo>
                  <a:close/>
                  <a:moveTo>
                    <a:pt x="26553" y="54174"/>
                  </a:moveTo>
                  <a:cubicBezTo>
                    <a:pt x="26552" y="54174"/>
                    <a:pt x="26577" y="54179"/>
                    <a:pt x="26613" y="54185"/>
                  </a:cubicBezTo>
                  <a:lnTo>
                    <a:pt x="26613" y="54185"/>
                  </a:lnTo>
                  <a:cubicBezTo>
                    <a:pt x="26571" y="54177"/>
                    <a:pt x="26554" y="54174"/>
                    <a:pt x="26553" y="54174"/>
                  </a:cubicBezTo>
                  <a:close/>
                  <a:moveTo>
                    <a:pt x="8560" y="0"/>
                  </a:moveTo>
                  <a:cubicBezTo>
                    <a:pt x="6903" y="0"/>
                    <a:pt x="5288" y="615"/>
                    <a:pt x="3987" y="2024"/>
                  </a:cubicBezTo>
                  <a:cubicBezTo>
                    <a:pt x="722" y="5571"/>
                    <a:pt x="239" y="11230"/>
                    <a:pt x="159" y="15801"/>
                  </a:cubicBezTo>
                  <a:cubicBezTo>
                    <a:pt x="1" y="24279"/>
                    <a:pt x="1702" y="32821"/>
                    <a:pt x="3886" y="40975"/>
                  </a:cubicBezTo>
                  <a:cubicBezTo>
                    <a:pt x="4586" y="43599"/>
                    <a:pt x="5364" y="46201"/>
                    <a:pt x="6193" y="48789"/>
                  </a:cubicBezTo>
                  <a:cubicBezTo>
                    <a:pt x="6434" y="49536"/>
                    <a:pt x="7047" y="49859"/>
                    <a:pt x="7661" y="49859"/>
                  </a:cubicBezTo>
                  <a:cubicBezTo>
                    <a:pt x="8593" y="49859"/>
                    <a:pt x="9528" y="49113"/>
                    <a:pt x="9163" y="47974"/>
                  </a:cubicBezTo>
                  <a:cubicBezTo>
                    <a:pt x="6431" y="39446"/>
                    <a:pt x="4160" y="30608"/>
                    <a:pt x="3439" y="21705"/>
                  </a:cubicBezTo>
                  <a:cubicBezTo>
                    <a:pt x="3187" y="18627"/>
                    <a:pt x="3122" y="15505"/>
                    <a:pt x="3425" y="12427"/>
                  </a:cubicBezTo>
                  <a:cubicBezTo>
                    <a:pt x="3461" y="12095"/>
                    <a:pt x="3497" y="11771"/>
                    <a:pt x="3540" y="11439"/>
                  </a:cubicBezTo>
                  <a:cubicBezTo>
                    <a:pt x="3546" y="11393"/>
                    <a:pt x="3548" y="11376"/>
                    <a:pt x="3547" y="11376"/>
                  </a:cubicBezTo>
                  <a:lnTo>
                    <a:pt x="3547" y="11376"/>
                  </a:lnTo>
                  <a:cubicBezTo>
                    <a:pt x="3546" y="11376"/>
                    <a:pt x="3530" y="11489"/>
                    <a:pt x="3527" y="11524"/>
                  </a:cubicBezTo>
                  <a:lnTo>
                    <a:pt x="3527" y="11524"/>
                  </a:lnTo>
                  <a:cubicBezTo>
                    <a:pt x="3534" y="11441"/>
                    <a:pt x="3548" y="11364"/>
                    <a:pt x="3562" y="11281"/>
                  </a:cubicBezTo>
                  <a:cubicBezTo>
                    <a:pt x="3584" y="11115"/>
                    <a:pt x="3612" y="10956"/>
                    <a:pt x="3634" y="10791"/>
                  </a:cubicBezTo>
                  <a:cubicBezTo>
                    <a:pt x="3735" y="10207"/>
                    <a:pt x="3843" y="9630"/>
                    <a:pt x="3980" y="9060"/>
                  </a:cubicBezTo>
                  <a:cubicBezTo>
                    <a:pt x="4103" y="8556"/>
                    <a:pt x="4240" y="8051"/>
                    <a:pt x="4398" y="7561"/>
                  </a:cubicBezTo>
                  <a:cubicBezTo>
                    <a:pt x="4470" y="7337"/>
                    <a:pt x="4542" y="7114"/>
                    <a:pt x="4629" y="6898"/>
                  </a:cubicBezTo>
                  <a:cubicBezTo>
                    <a:pt x="4665" y="6790"/>
                    <a:pt x="4708" y="6689"/>
                    <a:pt x="4744" y="6580"/>
                  </a:cubicBezTo>
                  <a:cubicBezTo>
                    <a:pt x="4756" y="6550"/>
                    <a:pt x="4765" y="6525"/>
                    <a:pt x="4772" y="6505"/>
                  </a:cubicBezTo>
                  <a:lnTo>
                    <a:pt x="4772" y="6505"/>
                  </a:lnTo>
                  <a:cubicBezTo>
                    <a:pt x="4777" y="6496"/>
                    <a:pt x="4782" y="6485"/>
                    <a:pt x="4787" y="6472"/>
                  </a:cubicBezTo>
                  <a:cubicBezTo>
                    <a:pt x="4968" y="6083"/>
                    <a:pt x="5148" y="5701"/>
                    <a:pt x="5364" y="5333"/>
                  </a:cubicBezTo>
                  <a:cubicBezTo>
                    <a:pt x="5458" y="5167"/>
                    <a:pt x="5559" y="5009"/>
                    <a:pt x="5660" y="4850"/>
                  </a:cubicBezTo>
                  <a:cubicBezTo>
                    <a:pt x="5728" y="4745"/>
                    <a:pt x="5976" y="4449"/>
                    <a:pt x="5969" y="4449"/>
                  </a:cubicBezTo>
                  <a:lnTo>
                    <a:pt x="5969" y="4449"/>
                  </a:lnTo>
                  <a:cubicBezTo>
                    <a:pt x="5967" y="4449"/>
                    <a:pt x="5929" y="4490"/>
                    <a:pt x="5833" y="4598"/>
                  </a:cubicBezTo>
                  <a:cubicBezTo>
                    <a:pt x="6063" y="4331"/>
                    <a:pt x="6280" y="4065"/>
                    <a:pt x="6539" y="3827"/>
                  </a:cubicBezTo>
                  <a:cubicBezTo>
                    <a:pt x="6586" y="3786"/>
                    <a:pt x="6637" y="3745"/>
                    <a:pt x="6686" y="3700"/>
                  </a:cubicBezTo>
                  <a:lnTo>
                    <a:pt x="6686" y="3700"/>
                  </a:lnTo>
                  <a:cubicBezTo>
                    <a:pt x="6816" y="3613"/>
                    <a:pt x="6942" y="3516"/>
                    <a:pt x="7080" y="3430"/>
                  </a:cubicBezTo>
                  <a:cubicBezTo>
                    <a:pt x="7191" y="3365"/>
                    <a:pt x="7313" y="3306"/>
                    <a:pt x="7432" y="3242"/>
                  </a:cubicBezTo>
                  <a:lnTo>
                    <a:pt x="7432" y="3242"/>
                  </a:lnTo>
                  <a:cubicBezTo>
                    <a:pt x="7409" y="3250"/>
                    <a:pt x="7385" y="3258"/>
                    <a:pt x="7361" y="3264"/>
                  </a:cubicBezTo>
                  <a:cubicBezTo>
                    <a:pt x="7387" y="3257"/>
                    <a:pt x="7413" y="3248"/>
                    <a:pt x="7439" y="3238"/>
                  </a:cubicBezTo>
                  <a:lnTo>
                    <a:pt x="7439" y="3238"/>
                  </a:lnTo>
                  <a:cubicBezTo>
                    <a:pt x="7437" y="3239"/>
                    <a:pt x="7434" y="3240"/>
                    <a:pt x="7432" y="3242"/>
                  </a:cubicBezTo>
                  <a:lnTo>
                    <a:pt x="7432" y="3242"/>
                  </a:lnTo>
                  <a:cubicBezTo>
                    <a:pt x="7455" y="3233"/>
                    <a:pt x="7476" y="3224"/>
                    <a:pt x="7495" y="3215"/>
                  </a:cubicBezTo>
                  <a:lnTo>
                    <a:pt x="7495" y="3215"/>
                  </a:lnTo>
                  <a:cubicBezTo>
                    <a:pt x="7477" y="3222"/>
                    <a:pt x="7458" y="3230"/>
                    <a:pt x="7439" y="3238"/>
                  </a:cubicBezTo>
                  <a:lnTo>
                    <a:pt x="7439" y="3238"/>
                  </a:lnTo>
                  <a:cubicBezTo>
                    <a:pt x="7449" y="3232"/>
                    <a:pt x="7459" y="3227"/>
                    <a:pt x="7469" y="3221"/>
                  </a:cubicBezTo>
                  <a:cubicBezTo>
                    <a:pt x="7540" y="3182"/>
                    <a:pt x="7572" y="3168"/>
                    <a:pt x="7577" y="3168"/>
                  </a:cubicBezTo>
                  <a:lnTo>
                    <a:pt x="7577" y="3168"/>
                  </a:lnTo>
                  <a:cubicBezTo>
                    <a:pt x="7583" y="3168"/>
                    <a:pt x="7548" y="3190"/>
                    <a:pt x="7495" y="3215"/>
                  </a:cubicBezTo>
                  <a:lnTo>
                    <a:pt x="7495" y="3215"/>
                  </a:lnTo>
                  <a:cubicBezTo>
                    <a:pt x="7530" y="3201"/>
                    <a:pt x="7564" y="3187"/>
                    <a:pt x="7599" y="3178"/>
                  </a:cubicBezTo>
                  <a:cubicBezTo>
                    <a:pt x="7736" y="3135"/>
                    <a:pt x="7873" y="3091"/>
                    <a:pt x="8017" y="3062"/>
                  </a:cubicBezTo>
                  <a:cubicBezTo>
                    <a:pt x="8074" y="3045"/>
                    <a:pt x="8146" y="3042"/>
                    <a:pt x="8209" y="3026"/>
                  </a:cubicBezTo>
                  <a:lnTo>
                    <a:pt x="8209" y="3026"/>
                  </a:lnTo>
                  <a:cubicBezTo>
                    <a:pt x="8486" y="3027"/>
                    <a:pt x="8758" y="3033"/>
                    <a:pt x="9035" y="3040"/>
                  </a:cubicBezTo>
                  <a:lnTo>
                    <a:pt x="9035" y="3040"/>
                  </a:lnTo>
                  <a:cubicBezTo>
                    <a:pt x="9102" y="3052"/>
                    <a:pt x="9176" y="3060"/>
                    <a:pt x="9243" y="3077"/>
                  </a:cubicBezTo>
                  <a:cubicBezTo>
                    <a:pt x="9408" y="3113"/>
                    <a:pt x="9581" y="3156"/>
                    <a:pt x="9747" y="3207"/>
                  </a:cubicBezTo>
                  <a:cubicBezTo>
                    <a:pt x="9896" y="3252"/>
                    <a:pt x="10033" y="3309"/>
                    <a:pt x="10179" y="3362"/>
                  </a:cubicBezTo>
                  <a:lnTo>
                    <a:pt x="10179" y="3362"/>
                  </a:lnTo>
                  <a:cubicBezTo>
                    <a:pt x="10271" y="3410"/>
                    <a:pt x="10369" y="3446"/>
                    <a:pt x="10454" y="3488"/>
                  </a:cubicBezTo>
                  <a:cubicBezTo>
                    <a:pt x="10829" y="3675"/>
                    <a:pt x="11189" y="3884"/>
                    <a:pt x="11535" y="4115"/>
                  </a:cubicBezTo>
                  <a:cubicBezTo>
                    <a:pt x="11702" y="4233"/>
                    <a:pt x="11862" y="4352"/>
                    <a:pt x="12029" y="4470"/>
                  </a:cubicBezTo>
                  <a:lnTo>
                    <a:pt x="12029" y="4470"/>
                  </a:lnTo>
                  <a:cubicBezTo>
                    <a:pt x="12038" y="4478"/>
                    <a:pt x="12049" y="4487"/>
                    <a:pt x="12061" y="4497"/>
                  </a:cubicBezTo>
                  <a:cubicBezTo>
                    <a:pt x="12162" y="4576"/>
                    <a:pt x="12263" y="4656"/>
                    <a:pt x="12357" y="4742"/>
                  </a:cubicBezTo>
                  <a:cubicBezTo>
                    <a:pt x="12753" y="5074"/>
                    <a:pt x="13128" y="5420"/>
                    <a:pt x="13489" y="5787"/>
                  </a:cubicBezTo>
                  <a:cubicBezTo>
                    <a:pt x="13871" y="6177"/>
                    <a:pt x="14238" y="6580"/>
                    <a:pt x="14592" y="6991"/>
                  </a:cubicBezTo>
                  <a:cubicBezTo>
                    <a:pt x="14786" y="7222"/>
                    <a:pt x="14981" y="7460"/>
                    <a:pt x="15168" y="7698"/>
                  </a:cubicBezTo>
                  <a:cubicBezTo>
                    <a:pt x="15203" y="7737"/>
                    <a:pt x="15333" y="7905"/>
                    <a:pt x="15350" y="7926"/>
                  </a:cubicBezTo>
                  <a:lnTo>
                    <a:pt x="15350" y="7926"/>
                  </a:lnTo>
                  <a:cubicBezTo>
                    <a:pt x="15429" y="8031"/>
                    <a:pt x="15510" y="8136"/>
                    <a:pt x="15586" y="8246"/>
                  </a:cubicBezTo>
                  <a:cubicBezTo>
                    <a:pt x="16416" y="9370"/>
                    <a:pt x="17172" y="10545"/>
                    <a:pt x="17879" y="11749"/>
                  </a:cubicBezTo>
                  <a:cubicBezTo>
                    <a:pt x="21930" y="18663"/>
                    <a:pt x="24482" y="26405"/>
                    <a:pt x="26544" y="34126"/>
                  </a:cubicBezTo>
                  <a:cubicBezTo>
                    <a:pt x="27229" y="36692"/>
                    <a:pt x="27698" y="39345"/>
                    <a:pt x="28455" y="41890"/>
                  </a:cubicBezTo>
                  <a:cubicBezTo>
                    <a:pt x="29046" y="43844"/>
                    <a:pt x="29536" y="45891"/>
                    <a:pt x="29702" y="47845"/>
                  </a:cubicBezTo>
                  <a:cubicBezTo>
                    <a:pt x="29767" y="48652"/>
                    <a:pt x="29788" y="49460"/>
                    <a:pt x="29738" y="50267"/>
                  </a:cubicBezTo>
                  <a:cubicBezTo>
                    <a:pt x="29723" y="50433"/>
                    <a:pt x="29709" y="50599"/>
                    <a:pt x="29694" y="50764"/>
                  </a:cubicBezTo>
                  <a:cubicBezTo>
                    <a:pt x="29692" y="50800"/>
                    <a:pt x="29690" y="50825"/>
                    <a:pt x="29690" y="50840"/>
                  </a:cubicBezTo>
                  <a:lnTo>
                    <a:pt x="29690" y="50840"/>
                  </a:lnTo>
                  <a:cubicBezTo>
                    <a:pt x="29685" y="50861"/>
                    <a:pt x="29677" y="50898"/>
                    <a:pt x="29666" y="50959"/>
                  </a:cubicBezTo>
                  <a:cubicBezTo>
                    <a:pt x="29615" y="51269"/>
                    <a:pt x="29558" y="51579"/>
                    <a:pt x="29471" y="51882"/>
                  </a:cubicBezTo>
                  <a:cubicBezTo>
                    <a:pt x="29420" y="52085"/>
                    <a:pt x="29352" y="52283"/>
                    <a:pt x="29283" y="52477"/>
                  </a:cubicBezTo>
                  <a:lnTo>
                    <a:pt x="29283" y="52477"/>
                  </a:lnTo>
                  <a:cubicBezTo>
                    <a:pt x="29275" y="52489"/>
                    <a:pt x="29190" y="52700"/>
                    <a:pt x="29161" y="52754"/>
                  </a:cubicBezTo>
                  <a:cubicBezTo>
                    <a:pt x="29103" y="52877"/>
                    <a:pt x="29038" y="52992"/>
                    <a:pt x="28966" y="53107"/>
                  </a:cubicBezTo>
                  <a:cubicBezTo>
                    <a:pt x="28909" y="53208"/>
                    <a:pt x="28844" y="53295"/>
                    <a:pt x="28786" y="53388"/>
                  </a:cubicBezTo>
                  <a:cubicBezTo>
                    <a:pt x="28782" y="53395"/>
                    <a:pt x="28778" y="53401"/>
                    <a:pt x="28774" y="53407"/>
                  </a:cubicBezTo>
                  <a:lnTo>
                    <a:pt x="28774" y="53407"/>
                  </a:lnTo>
                  <a:cubicBezTo>
                    <a:pt x="28774" y="53408"/>
                    <a:pt x="28773" y="53409"/>
                    <a:pt x="28772" y="53410"/>
                  </a:cubicBezTo>
                  <a:cubicBezTo>
                    <a:pt x="28630" y="53551"/>
                    <a:pt x="28489" y="53687"/>
                    <a:pt x="28343" y="53827"/>
                  </a:cubicBezTo>
                  <a:lnTo>
                    <a:pt x="28343" y="53827"/>
                  </a:lnTo>
                  <a:cubicBezTo>
                    <a:pt x="28384" y="53787"/>
                    <a:pt x="28396" y="53771"/>
                    <a:pt x="28388" y="53771"/>
                  </a:cubicBezTo>
                  <a:cubicBezTo>
                    <a:pt x="28364" y="53771"/>
                    <a:pt x="28125" y="53953"/>
                    <a:pt x="28015" y="54023"/>
                  </a:cubicBezTo>
                  <a:cubicBezTo>
                    <a:pt x="28006" y="54028"/>
                    <a:pt x="27998" y="54034"/>
                    <a:pt x="27991" y="54039"/>
                  </a:cubicBezTo>
                  <a:lnTo>
                    <a:pt x="27991" y="54039"/>
                  </a:lnTo>
                  <a:cubicBezTo>
                    <a:pt x="27902" y="54068"/>
                    <a:pt x="27817" y="54107"/>
                    <a:pt x="27726" y="54131"/>
                  </a:cubicBezTo>
                  <a:cubicBezTo>
                    <a:pt x="27633" y="54160"/>
                    <a:pt x="27539" y="54174"/>
                    <a:pt x="27445" y="54203"/>
                  </a:cubicBezTo>
                  <a:cubicBezTo>
                    <a:pt x="27445" y="54203"/>
                    <a:pt x="27445" y="54203"/>
                    <a:pt x="27445" y="54203"/>
                  </a:cubicBezTo>
                  <a:lnTo>
                    <a:pt x="27445" y="54203"/>
                  </a:lnTo>
                  <a:cubicBezTo>
                    <a:pt x="27282" y="54204"/>
                    <a:pt x="27118" y="54212"/>
                    <a:pt x="26951" y="54212"/>
                  </a:cubicBezTo>
                  <a:cubicBezTo>
                    <a:pt x="26907" y="54212"/>
                    <a:pt x="26863" y="54212"/>
                    <a:pt x="26818" y="54210"/>
                  </a:cubicBezTo>
                  <a:cubicBezTo>
                    <a:pt x="26768" y="54210"/>
                    <a:pt x="26674" y="54196"/>
                    <a:pt x="26613" y="54185"/>
                  </a:cubicBezTo>
                  <a:lnTo>
                    <a:pt x="26613" y="54185"/>
                  </a:lnTo>
                  <a:cubicBezTo>
                    <a:pt x="26648" y="54192"/>
                    <a:pt x="26700" y="54202"/>
                    <a:pt x="26775" y="54217"/>
                  </a:cubicBezTo>
                  <a:cubicBezTo>
                    <a:pt x="26667" y="54196"/>
                    <a:pt x="26559" y="54181"/>
                    <a:pt x="26450" y="54160"/>
                  </a:cubicBezTo>
                  <a:cubicBezTo>
                    <a:pt x="26213" y="54109"/>
                    <a:pt x="25975" y="54037"/>
                    <a:pt x="25744" y="53958"/>
                  </a:cubicBezTo>
                  <a:cubicBezTo>
                    <a:pt x="25712" y="53947"/>
                    <a:pt x="25613" y="53909"/>
                    <a:pt x="25545" y="53883"/>
                  </a:cubicBezTo>
                  <a:lnTo>
                    <a:pt x="25545" y="53883"/>
                  </a:lnTo>
                  <a:cubicBezTo>
                    <a:pt x="25472" y="53851"/>
                    <a:pt x="25362" y="53803"/>
                    <a:pt x="25333" y="53792"/>
                  </a:cubicBezTo>
                  <a:cubicBezTo>
                    <a:pt x="25066" y="53662"/>
                    <a:pt x="24800" y="53511"/>
                    <a:pt x="24547" y="53360"/>
                  </a:cubicBezTo>
                  <a:cubicBezTo>
                    <a:pt x="24309" y="53208"/>
                    <a:pt x="24079" y="53050"/>
                    <a:pt x="23848" y="52891"/>
                  </a:cubicBezTo>
                  <a:cubicBezTo>
                    <a:pt x="23811" y="52863"/>
                    <a:pt x="23792" y="52849"/>
                    <a:pt x="23785" y="52844"/>
                  </a:cubicBezTo>
                  <a:lnTo>
                    <a:pt x="23785" y="52844"/>
                  </a:lnTo>
                  <a:cubicBezTo>
                    <a:pt x="23767" y="52829"/>
                    <a:pt x="23743" y="52809"/>
                    <a:pt x="23711" y="52783"/>
                  </a:cubicBezTo>
                  <a:cubicBezTo>
                    <a:pt x="23581" y="52675"/>
                    <a:pt x="23452" y="52567"/>
                    <a:pt x="23315" y="52451"/>
                  </a:cubicBezTo>
                  <a:cubicBezTo>
                    <a:pt x="22795" y="51990"/>
                    <a:pt x="22305" y="51492"/>
                    <a:pt x="21851" y="50959"/>
                  </a:cubicBezTo>
                  <a:cubicBezTo>
                    <a:pt x="21339" y="50375"/>
                    <a:pt x="21116" y="50072"/>
                    <a:pt x="20640" y="49359"/>
                  </a:cubicBezTo>
                  <a:cubicBezTo>
                    <a:pt x="20164" y="48645"/>
                    <a:pt x="19732" y="47902"/>
                    <a:pt x="19342" y="47145"/>
                  </a:cubicBezTo>
                  <a:cubicBezTo>
                    <a:pt x="18456" y="45415"/>
                    <a:pt x="17850" y="43635"/>
                    <a:pt x="17302" y="41739"/>
                  </a:cubicBezTo>
                  <a:cubicBezTo>
                    <a:pt x="16560" y="39194"/>
                    <a:pt x="15860" y="36642"/>
                    <a:pt x="15219" y="34076"/>
                  </a:cubicBezTo>
                  <a:cubicBezTo>
                    <a:pt x="14721" y="32086"/>
                    <a:pt x="14260" y="30089"/>
                    <a:pt x="13878" y="28070"/>
                  </a:cubicBezTo>
                  <a:cubicBezTo>
                    <a:pt x="13727" y="27285"/>
                    <a:pt x="13590" y="26499"/>
                    <a:pt x="13467" y="25706"/>
                  </a:cubicBezTo>
                  <a:cubicBezTo>
                    <a:pt x="13438" y="25511"/>
                    <a:pt x="13409" y="25317"/>
                    <a:pt x="13381" y="25122"/>
                  </a:cubicBezTo>
                  <a:cubicBezTo>
                    <a:pt x="13369" y="25036"/>
                    <a:pt x="13364" y="25009"/>
                    <a:pt x="13364" y="25009"/>
                  </a:cubicBezTo>
                  <a:lnTo>
                    <a:pt x="13364" y="25009"/>
                  </a:lnTo>
                  <a:cubicBezTo>
                    <a:pt x="13364" y="25009"/>
                    <a:pt x="13364" y="25010"/>
                    <a:pt x="13364" y="25010"/>
                  </a:cubicBezTo>
                  <a:lnTo>
                    <a:pt x="13364" y="25010"/>
                  </a:lnTo>
                  <a:cubicBezTo>
                    <a:pt x="13362" y="24999"/>
                    <a:pt x="13361" y="24986"/>
                    <a:pt x="13359" y="24971"/>
                  </a:cubicBezTo>
                  <a:cubicBezTo>
                    <a:pt x="13323" y="24632"/>
                    <a:pt x="13280" y="24286"/>
                    <a:pt x="13244" y="23940"/>
                  </a:cubicBezTo>
                  <a:cubicBezTo>
                    <a:pt x="13176" y="23187"/>
                    <a:pt x="13139" y="22439"/>
                    <a:pt x="13158" y="21685"/>
                  </a:cubicBezTo>
                  <a:lnTo>
                    <a:pt x="13158" y="21685"/>
                  </a:lnTo>
                  <a:cubicBezTo>
                    <a:pt x="13167" y="21697"/>
                    <a:pt x="13176" y="21708"/>
                    <a:pt x="13186" y="21719"/>
                  </a:cubicBezTo>
                  <a:cubicBezTo>
                    <a:pt x="13192" y="21727"/>
                    <a:pt x="13198" y="21733"/>
                    <a:pt x="13204" y="21739"/>
                  </a:cubicBezTo>
                  <a:lnTo>
                    <a:pt x="13204" y="21739"/>
                  </a:lnTo>
                  <a:cubicBezTo>
                    <a:pt x="13255" y="21812"/>
                    <a:pt x="13307" y="21882"/>
                    <a:pt x="13359" y="21957"/>
                  </a:cubicBezTo>
                  <a:cubicBezTo>
                    <a:pt x="14743" y="23882"/>
                    <a:pt x="15774" y="26066"/>
                    <a:pt x="16726" y="28222"/>
                  </a:cubicBezTo>
                  <a:cubicBezTo>
                    <a:pt x="17324" y="29584"/>
                    <a:pt x="17922" y="31062"/>
                    <a:pt x="18499" y="32627"/>
                  </a:cubicBezTo>
                  <a:cubicBezTo>
                    <a:pt x="19177" y="34443"/>
                    <a:pt x="19804" y="36281"/>
                    <a:pt x="20395" y="38127"/>
                  </a:cubicBezTo>
                  <a:cubicBezTo>
                    <a:pt x="21044" y="40167"/>
                    <a:pt x="21635" y="42222"/>
                    <a:pt x="22197" y="44291"/>
                  </a:cubicBezTo>
                  <a:cubicBezTo>
                    <a:pt x="22401" y="45050"/>
                    <a:pt x="22993" y="45379"/>
                    <a:pt x="23600" y="45379"/>
                  </a:cubicBezTo>
                  <a:cubicBezTo>
                    <a:pt x="24520" y="45379"/>
                    <a:pt x="25476" y="44624"/>
                    <a:pt x="25167" y="43469"/>
                  </a:cubicBezTo>
                  <a:cubicBezTo>
                    <a:pt x="24028" y="39273"/>
                    <a:pt x="22738" y="35106"/>
                    <a:pt x="21181" y="31048"/>
                  </a:cubicBezTo>
                  <a:cubicBezTo>
                    <a:pt x="20063" y="28114"/>
                    <a:pt x="18845" y="25187"/>
                    <a:pt x="17302" y="22447"/>
                  </a:cubicBezTo>
                  <a:cubicBezTo>
                    <a:pt x="16459" y="20948"/>
                    <a:pt x="15413" y="19023"/>
                    <a:pt x="13835" y="18165"/>
                  </a:cubicBezTo>
                  <a:cubicBezTo>
                    <a:pt x="13419" y="17941"/>
                    <a:pt x="13014" y="17840"/>
                    <a:pt x="12634" y="17840"/>
                  </a:cubicBezTo>
                  <a:cubicBezTo>
                    <a:pt x="11411" y="17840"/>
                    <a:pt x="10445" y="18885"/>
                    <a:pt x="10209" y="20249"/>
                  </a:cubicBezTo>
                  <a:cubicBezTo>
                    <a:pt x="9776" y="22772"/>
                    <a:pt x="10295" y="25468"/>
                    <a:pt x="10735" y="27948"/>
                  </a:cubicBezTo>
                  <a:cubicBezTo>
                    <a:pt x="11578" y="32691"/>
                    <a:pt x="12833" y="37363"/>
                    <a:pt x="14166" y="41984"/>
                  </a:cubicBezTo>
                  <a:cubicBezTo>
                    <a:pt x="15298" y="45920"/>
                    <a:pt x="16790" y="49676"/>
                    <a:pt x="19429" y="52855"/>
                  </a:cubicBezTo>
                  <a:cubicBezTo>
                    <a:pt x="21080" y="54845"/>
                    <a:pt x="23372" y="56777"/>
                    <a:pt x="26003" y="57195"/>
                  </a:cubicBezTo>
                  <a:cubicBezTo>
                    <a:pt x="26331" y="57247"/>
                    <a:pt x="26655" y="57272"/>
                    <a:pt x="26975" y="57272"/>
                  </a:cubicBezTo>
                  <a:cubicBezTo>
                    <a:pt x="29050" y="57272"/>
                    <a:pt x="30915" y="56192"/>
                    <a:pt x="31864" y="54217"/>
                  </a:cubicBezTo>
                  <a:cubicBezTo>
                    <a:pt x="33400" y="51024"/>
                    <a:pt x="32895" y="47138"/>
                    <a:pt x="32146" y="43808"/>
                  </a:cubicBezTo>
                  <a:cubicBezTo>
                    <a:pt x="31872" y="42582"/>
                    <a:pt x="31461" y="41393"/>
                    <a:pt x="31187" y="40167"/>
                  </a:cubicBezTo>
                  <a:cubicBezTo>
                    <a:pt x="30877" y="38769"/>
                    <a:pt x="30545" y="37377"/>
                    <a:pt x="30199" y="35993"/>
                  </a:cubicBezTo>
                  <a:cubicBezTo>
                    <a:pt x="29558" y="33405"/>
                    <a:pt x="28851" y="30824"/>
                    <a:pt x="28065" y="28272"/>
                  </a:cubicBezTo>
                  <a:cubicBezTo>
                    <a:pt x="26753" y="23990"/>
                    <a:pt x="25225" y="19766"/>
                    <a:pt x="23365" y="15693"/>
                  </a:cubicBezTo>
                  <a:cubicBezTo>
                    <a:pt x="21036" y="10581"/>
                    <a:pt x="18059" y="5009"/>
                    <a:pt x="13381" y="1664"/>
                  </a:cubicBezTo>
                  <a:cubicBezTo>
                    <a:pt x="11914" y="615"/>
                    <a:pt x="10216" y="0"/>
                    <a:pt x="8560" y="0"/>
                  </a:cubicBezTo>
                  <a:close/>
                </a:path>
              </a:pathLst>
            </a:custGeom>
            <a:solidFill>
              <a:srgbClr val="802751">
                <a:alpha val="14420"/>
              </a:srgbClr>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90" name="Google Shape;190;p5"/>
            <p:cNvSpPr/>
            <p:nvPr/>
          </p:nvSpPr>
          <p:spPr>
            <a:xfrm>
              <a:off x="4491600" y="1128725"/>
              <a:ext cx="835000" cy="1431900"/>
            </a:xfrm>
            <a:custGeom>
              <a:avLst/>
              <a:gdLst/>
              <a:ahLst/>
              <a:cxnLst/>
              <a:rect l="l" t="t" r="r" b="b"/>
              <a:pathLst>
                <a:path w="33400" h="57276" extrusionOk="0">
                  <a:moveTo>
                    <a:pt x="7573" y="3171"/>
                  </a:moveTo>
                  <a:cubicBezTo>
                    <a:pt x="7580" y="3171"/>
                    <a:pt x="7528" y="3203"/>
                    <a:pt x="7458" y="3231"/>
                  </a:cubicBezTo>
                  <a:lnTo>
                    <a:pt x="7458" y="3231"/>
                  </a:lnTo>
                  <a:cubicBezTo>
                    <a:pt x="7461" y="3228"/>
                    <a:pt x="7465" y="3226"/>
                    <a:pt x="7469" y="3224"/>
                  </a:cubicBezTo>
                  <a:cubicBezTo>
                    <a:pt x="7538" y="3185"/>
                    <a:pt x="7569" y="3171"/>
                    <a:pt x="7573" y="3171"/>
                  </a:cubicBezTo>
                  <a:close/>
                  <a:moveTo>
                    <a:pt x="3540" y="11412"/>
                  </a:moveTo>
                  <a:cubicBezTo>
                    <a:pt x="3535" y="11446"/>
                    <a:pt x="3531" y="11480"/>
                    <a:pt x="3528" y="11513"/>
                  </a:cubicBezTo>
                  <a:lnTo>
                    <a:pt x="3528" y="11513"/>
                  </a:lnTo>
                  <a:cubicBezTo>
                    <a:pt x="3531" y="11487"/>
                    <a:pt x="3536" y="11443"/>
                    <a:pt x="3540" y="11412"/>
                  </a:cubicBezTo>
                  <a:close/>
                  <a:moveTo>
                    <a:pt x="3528" y="11513"/>
                  </a:moveTo>
                  <a:lnTo>
                    <a:pt x="3528" y="11513"/>
                  </a:lnTo>
                  <a:cubicBezTo>
                    <a:pt x="3526" y="11525"/>
                    <a:pt x="3526" y="11533"/>
                    <a:pt x="3526" y="11536"/>
                  </a:cubicBezTo>
                  <a:cubicBezTo>
                    <a:pt x="3526" y="11529"/>
                    <a:pt x="3527" y="11521"/>
                    <a:pt x="3528" y="11513"/>
                  </a:cubicBezTo>
                  <a:close/>
                  <a:moveTo>
                    <a:pt x="12217" y="20791"/>
                  </a:moveTo>
                  <a:cubicBezTo>
                    <a:pt x="12233" y="20791"/>
                    <a:pt x="12285" y="20822"/>
                    <a:pt x="12339" y="20858"/>
                  </a:cubicBezTo>
                  <a:lnTo>
                    <a:pt x="12339" y="20858"/>
                  </a:lnTo>
                  <a:cubicBezTo>
                    <a:pt x="12327" y="20855"/>
                    <a:pt x="12314" y="20853"/>
                    <a:pt x="12299" y="20850"/>
                  </a:cubicBezTo>
                  <a:lnTo>
                    <a:pt x="12299" y="20850"/>
                  </a:lnTo>
                  <a:cubicBezTo>
                    <a:pt x="12313" y="20853"/>
                    <a:pt x="12326" y="20855"/>
                    <a:pt x="12340" y="20858"/>
                  </a:cubicBezTo>
                  <a:lnTo>
                    <a:pt x="12340" y="20858"/>
                  </a:lnTo>
                  <a:cubicBezTo>
                    <a:pt x="12339" y="20858"/>
                    <a:pt x="12339" y="20858"/>
                    <a:pt x="12339" y="20858"/>
                  </a:cubicBezTo>
                  <a:lnTo>
                    <a:pt x="12339" y="20858"/>
                  </a:lnTo>
                  <a:cubicBezTo>
                    <a:pt x="12343" y="20858"/>
                    <a:pt x="12346" y="20859"/>
                    <a:pt x="12350" y="20859"/>
                  </a:cubicBezTo>
                  <a:lnTo>
                    <a:pt x="12350" y="20859"/>
                  </a:lnTo>
                  <a:cubicBezTo>
                    <a:pt x="12346" y="20859"/>
                    <a:pt x="12343" y="20858"/>
                    <a:pt x="12340" y="20858"/>
                  </a:cubicBezTo>
                  <a:lnTo>
                    <a:pt x="12340" y="20858"/>
                  </a:lnTo>
                  <a:cubicBezTo>
                    <a:pt x="12346" y="20862"/>
                    <a:pt x="12352" y="20866"/>
                    <a:pt x="12358" y="20870"/>
                  </a:cubicBezTo>
                  <a:lnTo>
                    <a:pt x="12358" y="20870"/>
                  </a:lnTo>
                  <a:cubicBezTo>
                    <a:pt x="12280" y="20853"/>
                    <a:pt x="12187" y="20824"/>
                    <a:pt x="12212" y="20793"/>
                  </a:cubicBezTo>
                  <a:cubicBezTo>
                    <a:pt x="12213" y="20791"/>
                    <a:pt x="12215" y="20791"/>
                    <a:pt x="12217" y="20791"/>
                  </a:cubicBezTo>
                  <a:close/>
                  <a:moveTo>
                    <a:pt x="28043" y="54026"/>
                  </a:moveTo>
                  <a:cubicBezTo>
                    <a:pt x="28044" y="54026"/>
                    <a:pt x="28044" y="54026"/>
                    <a:pt x="28043" y="54026"/>
                  </a:cubicBezTo>
                  <a:cubicBezTo>
                    <a:pt x="28043" y="54026"/>
                    <a:pt x="28042" y="54026"/>
                    <a:pt x="28042" y="54026"/>
                  </a:cubicBezTo>
                  <a:lnTo>
                    <a:pt x="28042" y="54026"/>
                  </a:lnTo>
                  <a:cubicBezTo>
                    <a:pt x="28043" y="54026"/>
                    <a:pt x="28043" y="54026"/>
                    <a:pt x="28043" y="54026"/>
                  </a:cubicBezTo>
                  <a:close/>
                  <a:moveTo>
                    <a:pt x="26551" y="54174"/>
                  </a:moveTo>
                  <a:cubicBezTo>
                    <a:pt x="26548" y="54174"/>
                    <a:pt x="26590" y="54183"/>
                    <a:pt x="26643" y="54192"/>
                  </a:cubicBezTo>
                  <a:lnTo>
                    <a:pt x="26643" y="54192"/>
                  </a:lnTo>
                  <a:cubicBezTo>
                    <a:pt x="26579" y="54179"/>
                    <a:pt x="26553" y="54174"/>
                    <a:pt x="26551" y="54174"/>
                  </a:cubicBezTo>
                  <a:close/>
                  <a:moveTo>
                    <a:pt x="8558" y="0"/>
                  </a:moveTo>
                  <a:cubicBezTo>
                    <a:pt x="6903" y="0"/>
                    <a:pt x="5288" y="615"/>
                    <a:pt x="3987" y="2028"/>
                  </a:cubicBezTo>
                  <a:cubicBezTo>
                    <a:pt x="721" y="5567"/>
                    <a:pt x="238" y="11233"/>
                    <a:pt x="152" y="15797"/>
                  </a:cubicBezTo>
                  <a:cubicBezTo>
                    <a:pt x="0" y="24282"/>
                    <a:pt x="1702" y="32817"/>
                    <a:pt x="3886" y="40978"/>
                  </a:cubicBezTo>
                  <a:cubicBezTo>
                    <a:pt x="4585" y="43602"/>
                    <a:pt x="5364" y="46204"/>
                    <a:pt x="6193" y="48792"/>
                  </a:cubicBezTo>
                  <a:cubicBezTo>
                    <a:pt x="6433" y="49536"/>
                    <a:pt x="7046" y="49859"/>
                    <a:pt x="7660" y="49859"/>
                  </a:cubicBezTo>
                  <a:cubicBezTo>
                    <a:pt x="8593" y="49859"/>
                    <a:pt x="9528" y="49114"/>
                    <a:pt x="9163" y="47970"/>
                  </a:cubicBezTo>
                  <a:cubicBezTo>
                    <a:pt x="6424" y="39449"/>
                    <a:pt x="4160" y="30604"/>
                    <a:pt x="3439" y="21708"/>
                  </a:cubicBezTo>
                  <a:cubicBezTo>
                    <a:pt x="3187" y="18623"/>
                    <a:pt x="3122" y="15508"/>
                    <a:pt x="3425" y="12430"/>
                  </a:cubicBezTo>
                  <a:cubicBezTo>
                    <a:pt x="3461" y="12099"/>
                    <a:pt x="3497" y="11767"/>
                    <a:pt x="3533" y="11443"/>
                  </a:cubicBezTo>
                  <a:cubicBezTo>
                    <a:pt x="3540" y="11396"/>
                    <a:pt x="3543" y="11378"/>
                    <a:pt x="3544" y="11378"/>
                  </a:cubicBezTo>
                  <a:lnTo>
                    <a:pt x="3544" y="11378"/>
                  </a:lnTo>
                  <a:cubicBezTo>
                    <a:pt x="3544" y="11378"/>
                    <a:pt x="3543" y="11392"/>
                    <a:pt x="3540" y="11412"/>
                  </a:cubicBezTo>
                  <a:lnTo>
                    <a:pt x="3540" y="11412"/>
                  </a:lnTo>
                  <a:cubicBezTo>
                    <a:pt x="3547" y="11368"/>
                    <a:pt x="3554" y="11325"/>
                    <a:pt x="3562" y="11284"/>
                  </a:cubicBezTo>
                  <a:cubicBezTo>
                    <a:pt x="3583" y="11118"/>
                    <a:pt x="3612" y="10952"/>
                    <a:pt x="3634" y="10794"/>
                  </a:cubicBezTo>
                  <a:cubicBezTo>
                    <a:pt x="3735" y="10210"/>
                    <a:pt x="3843" y="9633"/>
                    <a:pt x="3980" y="9056"/>
                  </a:cubicBezTo>
                  <a:cubicBezTo>
                    <a:pt x="4102" y="8552"/>
                    <a:pt x="4239" y="8054"/>
                    <a:pt x="4398" y="7557"/>
                  </a:cubicBezTo>
                  <a:cubicBezTo>
                    <a:pt x="4470" y="7341"/>
                    <a:pt x="4542" y="7117"/>
                    <a:pt x="4621" y="6894"/>
                  </a:cubicBezTo>
                  <a:cubicBezTo>
                    <a:pt x="4665" y="6793"/>
                    <a:pt x="4708" y="6685"/>
                    <a:pt x="4744" y="6584"/>
                  </a:cubicBezTo>
                  <a:cubicBezTo>
                    <a:pt x="4762" y="6536"/>
                    <a:pt x="4774" y="6502"/>
                    <a:pt x="4782" y="6480"/>
                  </a:cubicBezTo>
                  <a:lnTo>
                    <a:pt x="4782" y="6480"/>
                  </a:lnTo>
                  <a:cubicBezTo>
                    <a:pt x="4784" y="6476"/>
                    <a:pt x="4785" y="6472"/>
                    <a:pt x="4787" y="6468"/>
                  </a:cubicBezTo>
                  <a:cubicBezTo>
                    <a:pt x="4967" y="6086"/>
                    <a:pt x="5148" y="5704"/>
                    <a:pt x="5364" y="5337"/>
                  </a:cubicBezTo>
                  <a:cubicBezTo>
                    <a:pt x="5458" y="5171"/>
                    <a:pt x="5559" y="5005"/>
                    <a:pt x="5659" y="4846"/>
                  </a:cubicBezTo>
                  <a:cubicBezTo>
                    <a:pt x="5728" y="4746"/>
                    <a:pt x="5977" y="4446"/>
                    <a:pt x="5969" y="4446"/>
                  </a:cubicBezTo>
                  <a:lnTo>
                    <a:pt x="5969" y="4446"/>
                  </a:lnTo>
                  <a:cubicBezTo>
                    <a:pt x="5966" y="4446"/>
                    <a:pt x="5928" y="4487"/>
                    <a:pt x="5832" y="4594"/>
                  </a:cubicBezTo>
                  <a:cubicBezTo>
                    <a:pt x="6063" y="4334"/>
                    <a:pt x="6279" y="4068"/>
                    <a:pt x="6539" y="3830"/>
                  </a:cubicBezTo>
                  <a:cubicBezTo>
                    <a:pt x="6594" y="3775"/>
                    <a:pt x="6655" y="3727"/>
                    <a:pt x="6710" y="3679"/>
                  </a:cubicBezTo>
                  <a:lnTo>
                    <a:pt x="6710" y="3679"/>
                  </a:lnTo>
                  <a:cubicBezTo>
                    <a:pt x="6835" y="3600"/>
                    <a:pt x="6952" y="3506"/>
                    <a:pt x="7080" y="3433"/>
                  </a:cubicBezTo>
                  <a:cubicBezTo>
                    <a:pt x="7198" y="3357"/>
                    <a:pt x="7330" y="3300"/>
                    <a:pt x="7456" y="3231"/>
                  </a:cubicBezTo>
                  <a:lnTo>
                    <a:pt x="7456" y="3231"/>
                  </a:lnTo>
                  <a:cubicBezTo>
                    <a:pt x="7501" y="3214"/>
                    <a:pt x="7545" y="3194"/>
                    <a:pt x="7591" y="3181"/>
                  </a:cubicBezTo>
                  <a:cubicBezTo>
                    <a:pt x="7736" y="3138"/>
                    <a:pt x="7873" y="3095"/>
                    <a:pt x="8010" y="3059"/>
                  </a:cubicBezTo>
                  <a:cubicBezTo>
                    <a:pt x="8069" y="3048"/>
                    <a:pt x="8138" y="3041"/>
                    <a:pt x="8198" y="3029"/>
                  </a:cubicBezTo>
                  <a:lnTo>
                    <a:pt x="8198" y="3029"/>
                  </a:lnTo>
                  <a:cubicBezTo>
                    <a:pt x="8277" y="3027"/>
                    <a:pt x="8354" y="3027"/>
                    <a:pt x="8432" y="3027"/>
                  </a:cubicBezTo>
                  <a:cubicBezTo>
                    <a:pt x="8627" y="3027"/>
                    <a:pt x="8821" y="3031"/>
                    <a:pt x="9017" y="3035"/>
                  </a:cubicBezTo>
                  <a:lnTo>
                    <a:pt x="9017" y="3035"/>
                  </a:lnTo>
                  <a:cubicBezTo>
                    <a:pt x="9089" y="3054"/>
                    <a:pt x="9170" y="3061"/>
                    <a:pt x="9242" y="3073"/>
                  </a:cubicBezTo>
                  <a:cubicBezTo>
                    <a:pt x="9408" y="3109"/>
                    <a:pt x="9581" y="3159"/>
                    <a:pt x="9747" y="3210"/>
                  </a:cubicBezTo>
                  <a:cubicBezTo>
                    <a:pt x="9910" y="3259"/>
                    <a:pt x="10059" y="3323"/>
                    <a:pt x="10222" y="3380"/>
                  </a:cubicBezTo>
                  <a:lnTo>
                    <a:pt x="10222" y="3380"/>
                  </a:lnTo>
                  <a:cubicBezTo>
                    <a:pt x="10299" y="3420"/>
                    <a:pt x="10376" y="3455"/>
                    <a:pt x="10453" y="3491"/>
                  </a:cubicBezTo>
                  <a:cubicBezTo>
                    <a:pt x="10828" y="3678"/>
                    <a:pt x="11189" y="3888"/>
                    <a:pt x="11528" y="4118"/>
                  </a:cubicBezTo>
                  <a:cubicBezTo>
                    <a:pt x="11700" y="4229"/>
                    <a:pt x="11859" y="4346"/>
                    <a:pt x="12018" y="4463"/>
                  </a:cubicBezTo>
                  <a:lnTo>
                    <a:pt x="12018" y="4463"/>
                  </a:lnTo>
                  <a:cubicBezTo>
                    <a:pt x="12029" y="4473"/>
                    <a:pt x="12044" y="4485"/>
                    <a:pt x="12061" y="4500"/>
                  </a:cubicBezTo>
                  <a:cubicBezTo>
                    <a:pt x="12162" y="4580"/>
                    <a:pt x="12263" y="4659"/>
                    <a:pt x="12357" y="4738"/>
                  </a:cubicBezTo>
                  <a:cubicBezTo>
                    <a:pt x="12753" y="5070"/>
                    <a:pt x="13128" y="5423"/>
                    <a:pt x="13488" y="5783"/>
                  </a:cubicBezTo>
                  <a:cubicBezTo>
                    <a:pt x="13871" y="6173"/>
                    <a:pt x="14238" y="6576"/>
                    <a:pt x="14591" y="6995"/>
                  </a:cubicBezTo>
                  <a:cubicBezTo>
                    <a:pt x="14786" y="7225"/>
                    <a:pt x="14981" y="7456"/>
                    <a:pt x="15168" y="7694"/>
                  </a:cubicBezTo>
                  <a:cubicBezTo>
                    <a:pt x="15201" y="7736"/>
                    <a:pt x="15324" y="7896"/>
                    <a:pt x="15348" y="7927"/>
                  </a:cubicBezTo>
                  <a:lnTo>
                    <a:pt x="15348" y="7927"/>
                  </a:lnTo>
                  <a:cubicBezTo>
                    <a:pt x="15427" y="8032"/>
                    <a:pt x="15509" y="8137"/>
                    <a:pt x="15586" y="8242"/>
                  </a:cubicBezTo>
                  <a:cubicBezTo>
                    <a:pt x="16415" y="9366"/>
                    <a:pt x="17172" y="10549"/>
                    <a:pt x="17879" y="11753"/>
                  </a:cubicBezTo>
                  <a:cubicBezTo>
                    <a:pt x="21930" y="18666"/>
                    <a:pt x="24475" y="26408"/>
                    <a:pt x="26537" y="34129"/>
                  </a:cubicBezTo>
                  <a:cubicBezTo>
                    <a:pt x="27229" y="36696"/>
                    <a:pt x="27697" y="39341"/>
                    <a:pt x="28454" y="41886"/>
                  </a:cubicBezTo>
                  <a:cubicBezTo>
                    <a:pt x="29045" y="43840"/>
                    <a:pt x="29536" y="45887"/>
                    <a:pt x="29701" y="47841"/>
                  </a:cubicBezTo>
                  <a:cubicBezTo>
                    <a:pt x="29766" y="48648"/>
                    <a:pt x="29788" y="49463"/>
                    <a:pt x="29738" y="50270"/>
                  </a:cubicBezTo>
                  <a:cubicBezTo>
                    <a:pt x="29723" y="50436"/>
                    <a:pt x="29709" y="50602"/>
                    <a:pt x="29694" y="50768"/>
                  </a:cubicBezTo>
                  <a:cubicBezTo>
                    <a:pt x="29692" y="50802"/>
                    <a:pt x="29690" y="50825"/>
                    <a:pt x="29689" y="50840"/>
                  </a:cubicBezTo>
                  <a:lnTo>
                    <a:pt x="29689" y="50840"/>
                  </a:lnTo>
                  <a:cubicBezTo>
                    <a:pt x="29685" y="50862"/>
                    <a:pt x="29677" y="50900"/>
                    <a:pt x="29665" y="50962"/>
                  </a:cubicBezTo>
                  <a:cubicBezTo>
                    <a:pt x="29615" y="51272"/>
                    <a:pt x="29557" y="51582"/>
                    <a:pt x="29471" y="51885"/>
                  </a:cubicBezTo>
                  <a:cubicBezTo>
                    <a:pt x="29413" y="52094"/>
                    <a:pt x="29346" y="52293"/>
                    <a:pt x="29273" y="52494"/>
                  </a:cubicBezTo>
                  <a:lnTo>
                    <a:pt x="29273" y="52494"/>
                  </a:lnTo>
                  <a:cubicBezTo>
                    <a:pt x="29250" y="52549"/>
                    <a:pt x="29185" y="52708"/>
                    <a:pt x="29161" y="52757"/>
                  </a:cubicBezTo>
                  <a:cubicBezTo>
                    <a:pt x="29103" y="52880"/>
                    <a:pt x="29038" y="52995"/>
                    <a:pt x="28966" y="53111"/>
                  </a:cubicBezTo>
                  <a:cubicBezTo>
                    <a:pt x="28908" y="53204"/>
                    <a:pt x="28844" y="53298"/>
                    <a:pt x="28786" y="53392"/>
                  </a:cubicBezTo>
                  <a:cubicBezTo>
                    <a:pt x="28786" y="53392"/>
                    <a:pt x="28786" y="53392"/>
                    <a:pt x="28785" y="53392"/>
                  </a:cubicBezTo>
                  <a:lnTo>
                    <a:pt x="28785" y="53392"/>
                  </a:lnTo>
                  <a:cubicBezTo>
                    <a:pt x="28781" y="53396"/>
                    <a:pt x="28777" y="53401"/>
                    <a:pt x="28771" y="53406"/>
                  </a:cubicBezTo>
                  <a:cubicBezTo>
                    <a:pt x="28619" y="53558"/>
                    <a:pt x="28467" y="53710"/>
                    <a:pt x="28309" y="53857"/>
                  </a:cubicBezTo>
                  <a:lnTo>
                    <a:pt x="28309" y="53857"/>
                  </a:lnTo>
                  <a:cubicBezTo>
                    <a:pt x="28375" y="53796"/>
                    <a:pt x="28395" y="53772"/>
                    <a:pt x="28387" y="53772"/>
                  </a:cubicBezTo>
                  <a:cubicBezTo>
                    <a:pt x="28364" y="53772"/>
                    <a:pt x="28121" y="53955"/>
                    <a:pt x="28015" y="54026"/>
                  </a:cubicBezTo>
                  <a:cubicBezTo>
                    <a:pt x="28007" y="54031"/>
                    <a:pt x="27999" y="54036"/>
                    <a:pt x="27992" y="54041"/>
                  </a:cubicBezTo>
                  <a:lnTo>
                    <a:pt x="27992" y="54041"/>
                  </a:lnTo>
                  <a:cubicBezTo>
                    <a:pt x="27903" y="54069"/>
                    <a:pt x="27817" y="54104"/>
                    <a:pt x="27726" y="54134"/>
                  </a:cubicBezTo>
                  <a:cubicBezTo>
                    <a:pt x="27632" y="54156"/>
                    <a:pt x="27539" y="54170"/>
                    <a:pt x="27445" y="54199"/>
                  </a:cubicBezTo>
                  <a:cubicBezTo>
                    <a:pt x="27444" y="54199"/>
                    <a:pt x="27442" y="54200"/>
                    <a:pt x="27441" y="54200"/>
                  </a:cubicBezTo>
                  <a:lnTo>
                    <a:pt x="27441" y="54200"/>
                  </a:lnTo>
                  <a:cubicBezTo>
                    <a:pt x="27236" y="54207"/>
                    <a:pt x="27030" y="54213"/>
                    <a:pt x="26818" y="54213"/>
                  </a:cubicBezTo>
                  <a:cubicBezTo>
                    <a:pt x="26774" y="54213"/>
                    <a:pt x="26701" y="54203"/>
                    <a:pt x="26643" y="54192"/>
                  </a:cubicBezTo>
                  <a:lnTo>
                    <a:pt x="26643" y="54192"/>
                  </a:lnTo>
                  <a:cubicBezTo>
                    <a:pt x="26676" y="54199"/>
                    <a:pt x="26719" y="54209"/>
                    <a:pt x="26775" y="54221"/>
                  </a:cubicBezTo>
                  <a:cubicBezTo>
                    <a:pt x="26666" y="54199"/>
                    <a:pt x="26558" y="54185"/>
                    <a:pt x="26450" y="54156"/>
                  </a:cubicBezTo>
                  <a:cubicBezTo>
                    <a:pt x="26212" y="54105"/>
                    <a:pt x="25974" y="54040"/>
                    <a:pt x="25744" y="53961"/>
                  </a:cubicBezTo>
                  <a:cubicBezTo>
                    <a:pt x="25713" y="53949"/>
                    <a:pt x="25635" y="53919"/>
                    <a:pt x="25571" y="53895"/>
                  </a:cubicBezTo>
                  <a:lnTo>
                    <a:pt x="25571" y="53895"/>
                  </a:lnTo>
                  <a:cubicBezTo>
                    <a:pt x="25502" y="53863"/>
                    <a:pt x="25366" y="53805"/>
                    <a:pt x="25333" y="53788"/>
                  </a:cubicBezTo>
                  <a:cubicBezTo>
                    <a:pt x="25066" y="53658"/>
                    <a:pt x="24799" y="53514"/>
                    <a:pt x="24547" y="53356"/>
                  </a:cubicBezTo>
                  <a:cubicBezTo>
                    <a:pt x="24309" y="53211"/>
                    <a:pt x="24078" y="53053"/>
                    <a:pt x="23848" y="52887"/>
                  </a:cubicBezTo>
                  <a:cubicBezTo>
                    <a:pt x="23805" y="52857"/>
                    <a:pt x="23785" y="52844"/>
                    <a:pt x="23779" y="52841"/>
                  </a:cubicBezTo>
                  <a:lnTo>
                    <a:pt x="23779" y="52841"/>
                  </a:lnTo>
                  <a:cubicBezTo>
                    <a:pt x="23762" y="52827"/>
                    <a:pt x="23739" y="52809"/>
                    <a:pt x="23711" y="52786"/>
                  </a:cubicBezTo>
                  <a:cubicBezTo>
                    <a:pt x="23581" y="52678"/>
                    <a:pt x="23444" y="52563"/>
                    <a:pt x="23314" y="52447"/>
                  </a:cubicBezTo>
                  <a:cubicBezTo>
                    <a:pt x="22795" y="51993"/>
                    <a:pt x="22305" y="51488"/>
                    <a:pt x="21844" y="50962"/>
                  </a:cubicBezTo>
                  <a:cubicBezTo>
                    <a:pt x="21339" y="50378"/>
                    <a:pt x="21116" y="50076"/>
                    <a:pt x="20633" y="49355"/>
                  </a:cubicBezTo>
                  <a:cubicBezTo>
                    <a:pt x="20164" y="48641"/>
                    <a:pt x="19731" y="47906"/>
                    <a:pt x="19342" y="47141"/>
                  </a:cubicBezTo>
                  <a:cubicBezTo>
                    <a:pt x="18455" y="45411"/>
                    <a:pt x="17850" y="43631"/>
                    <a:pt x="17302" y="41742"/>
                  </a:cubicBezTo>
                  <a:cubicBezTo>
                    <a:pt x="16559" y="39197"/>
                    <a:pt x="15853" y="36645"/>
                    <a:pt x="15219" y="34072"/>
                  </a:cubicBezTo>
                  <a:cubicBezTo>
                    <a:pt x="14721" y="32082"/>
                    <a:pt x="14260" y="30085"/>
                    <a:pt x="13878" y="28074"/>
                  </a:cubicBezTo>
                  <a:cubicBezTo>
                    <a:pt x="13726" y="27288"/>
                    <a:pt x="13589" y="26502"/>
                    <a:pt x="13467" y="25709"/>
                  </a:cubicBezTo>
                  <a:cubicBezTo>
                    <a:pt x="13438" y="25514"/>
                    <a:pt x="13409" y="25320"/>
                    <a:pt x="13380" y="25125"/>
                  </a:cubicBezTo>
                  <a:cubicBezTo>
                    <a:pt x="13368" y="25038"/>
                    <a:pt x="13364" y="25011"/>
                    <a:pt x="13363" y="25011"/>
                  </a:cubicBezTo>
                  <a:lnTo>
                    <a:pt x="13363" y="25011"/>
                  </a:lnTo>
                  <a:cubicBezTo>
                    <a:pt x="13363" y="25011"/>
                    <a:pt x="13363" y="25012"/>
                    <a:pt x="13363" y="25013"/>
                  </a:cubicBezTo>
                  <a:lnTo>
                    <a:pt x="13363" y="25013"/>
                  </a:lnTo>
                  <a:cubicBezTo>
                    <a:pt x="13362" y="25001"/>
                    <a:pt x="13360" y="24989"/>
                    <a:pt x="13359" y="24974"/>
                  </a:cubicBezTo>
                  <a:cubicBezTo>
                    <a:pt x="13323" y="24628"/>
                    <a:pt x="13279" y="24282"/>
                    <a:pt x="13243" y="23943"/>
                  </a:cubicBezTo>
                  <a:cubicBezTo>
                    <a:pt x="13175" y="23183"/>
                    <a:pt x="13138" y="22432"/>
                    <a:pt x="13154" y="21679"/>
                  </a:cubicBezTo>
                  <a:lnTo>
                    <a:pt x="13154" y="21679"/>
                  </a:lnTo>
                  <a:cubicBezTo>
                    <a:pt x="13162" y="21689"/>
                    <a:pt x="13170" y="21698"/>
                    <a:pt x="13178" y="21707"/>
                  </a:cubicBezTo>
                  <a:lnTo>
                    <a:pt x="13178" y="21707"/>
                  </a:lnTo>
                  <a:cubicBezTo>
                    <a:pt x="13238" y="21793"/>
                    <a:pt x="13299" y="21873"/>
                    <a:pt x="13359" y="21953"/>
                  </a:cubicBezTo>
                  <a:cubicBezTo>
                    <a:pt x="14743" y="23878"/>
                    <a:pt x="15774" y="26062"/>
                    <a:pt x="16725" y="28218"/>
                  </a:cubicBezTo>
                  <a:cubicBezTo>
                    <a:pt x="17324" y="29580"/>
                    <a:pt x="17915" y="31065"/>
                    <a:pt x="18499" y="32630"/>
                  </a:cubicBezTo>
                  <a:cubicBezTo>
                    <a:pt x="19176" y="34446"/>
                    <a:pt x="19804" y="36278"/>
                    <a:pt x="20395" y="38123"/>
                  </a:cubicBezTo>
                  <a:cubicBezTo>
                    <a:pt x="21043" y="40163"/>
                    <a:pt x="21635" y="42225"/>
                    <a:pt x="22197" y="44287"/>
                  </a:cubicBezTo>
                  <a:cubicBezTo>
                    <a:pt x="22401" y="45050"/>
                    <a:pt x="22994" y="45381"/>
                    <a:pt x="23602" y="45381"/>
                  </a:cubicBezTo>
                  <a:cubicBezTo>
                    <a:pt x="24521" y="45381"/>
                    <a:pt x="25472" y="44626"/>
                    <a:pt x="25160" y="43472"/>
                  </a:cubicBezTo>
                  <a:cubicBezTo>
                    <a:pt x="24028" y="39269"/>
                    <a:pt x="22738" y="35110"/>
                    <a:pt x="21180" y="31044"/>
                  </a:cubicBezTo>
                  <a:cubicBezTo>
                    <a:pt x="20063" y="28110"/>
                    <a:pt x="18838" y="25183"/>
                    <a:pt x="17302" y="22451"/>
                  </a:cubicBezTo>
                  <a:cubicBezTo>
                    <a:pt x="16459" y="20951"/>
                    <a:pt x="15413" y="19019"/>
                    <a:pt x="13834" y="18169"/>
                  </a:cubicBezTo>
                  <a:cubicBezTo>
                    <a:pt x="13418" y="17942"/>
                    <a:pt x="13012" y="17840"/>
                    <a:pt x="12631" y="17840"/>
                  </a:cubicBezTo>
                  <a:cubicBezTo>
                    <a:pt x="11410" y="17840"/>
                    <a:pt x="10445" y="18888"/>
                    <a:pt x="10208" y="20245"/>
                  </a:cubicBezTo>
                  <a:cubicBezTo>
                    <a:pt x="9776" y="22768"/>
                    <a:pt x="10295" y="25471"/>
                    <a:pt x="10735" y="27951"/>
                  </a:cubicBezTo>
                  <a:cubicBezTo>
                    <a:pt x="11578" y="32695"/>
                    <a:pt x="12832" y="37359"/>
                    <a:pt x="14166" y="41987"/>
                  </a:cubicBezTo>
                  <a:cubicBezTo>
                    <a:pt x="15298" y="45916"/>
                    <a:pt x="16790" y="49672"/>
                    <a:pt x="19429" y="52858"/>
                  </a:cubicBezTo>
                  <a:cubicBezTo>
                    <a:pt x="21080" y="54848"/>
                    <a:pt x="23372" y="56773"/>
                    <a:pt x="26003" y="57198"/>
                  </a:cubicBezTo>
                  <a:cubicBezTo>
                    <a:pt x="26329" y="57250"/>
                    <a:pt x="26652" y="57275"/>
                    <a:pt x="26971" y="57275"/>
                  </a:cubicBezTo>
                  <a:cubicBezTo>
                    <a:pt x="29048" y="57275"/>
                    <a:pt x="30914" y="56190"/>
                    <a:pt x="31864" y="54221"/>
                  </a:cubicBezTo>
                  <a:cubicBezTo>
                    <a:pt x="33400" y="51020"/>
                    <a:pt x="32895" y="47141"/>
                    <a:pt x="32145" y="43811"/>
                  </a:cubicBezTo>
                  <a:cubicBezTo>
                    <a:pt x="31871" y="42578"/>
                    <a:pt x="31460" y="41389"/>
                    <a:pt x="31187" y="40163"/>
                  </a:cubicBezTo>
                  <a:cubicBezTo>
                    <a:pt x="30877" y="38772"/>
                    <a:pt x="30545" y="37380"/>
                    <a:pt x="30199" y="35996"/>
                  </a:cubicBezTo>
                  <a:cubicBezTo>
                    <a:pt x="29557" y="33401"/>
                    <a:pt x="28851" y="30828"/>
                    <a:pt x="28065" y="28268"/>
                  </a:cubicBezTo>
                  <a:cubicBezTo>
                    <a:pt x="26753" y="23986"/>
                    <a:pt x="25225" y="19769"/>
                    <a:pt x="23365" y="15696"/>
                  </a:cubicBezTo>
                  <a:cubicBezTo>
                    <a:pt x="21036" y="10577"/>
                    <a:pt x="18059" y="5005"/>
                    <a:pt x="13373" y="1660"/>
                  </a:cubicBezTo>
                  <a:cubicBezTo>
                    <a:pt x="11910" y="615"/>
                    <a:pt x="10214" y="0"/>
                    <a:pt x="8558"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grpSp>
      <p:grpSp>
        <p:nvGrpSpPr>
          <p:cNvPr id="191" name="Google Shape;191;p5"/>
          <p:cNvGrpSpPr/>
          <p:nvPr/>
        </p:nvGrpSpPr>
        <p:grpSpPr>
          <a:xfrm flipH="1">
            <a:off x="222900" y="6647250"/>
            <a:ext cx="2576900" cy="3280700"/>
            <a:chOff x="659300" y="3268175"/>
            <a:chExt cx="1288450" cy="1640350"/>
          </a:xfrm>
        </p:grpSpPr>
        <p:sp>
          <p:nvSpPr>
            <p:cNvPr id="192" name="Google Shape;192;p5"/>
            <p:cNvSpPr/>
            <p:nvPr/>
          </p:nvSpPr>
          <p:spPr>
            <a:xfrm>
              <a:off x="705625" y="3277550"/>
              <a:ext cx="1242125" cy="1630975"/>
            </a:xfrm>
            <a:custGeom>
              <a:avLst/>
              <a:gdLst/>
              <a:ahLst/>
              <a:cxnLst/>
              <a:rect l="l" t="t" r="r" b="b"/>
              <a:pathLst>
                <a:path w="49685" h="65239" extrusionOk="0">
                  <a:moveTo>
                    <a:pt x="40750" y="0"/>
                  </a:moveTo>
                  <a:cubicBezTo>
                    <a:pt x="40283" y="0"/>
                    <a:pt x="39824" y="223"/>
                    <a:pt x="39541" y="636"/>
                  </a:cubicBezTo>
                  <a:lnTo>
                    <a:pt x="454" y="57998"/>
                  </a:lnTo>
                  <a:cubicBezTo>
                    <a:pt x="0" y="58668"/>
                    <a:pt x="173" y="59577"/>
                    <a:pt x="836" y="60031"/>
                  </a:cubicBezTo>
                  <a:lnTo>
                    <a:pt x="8110" y="64983"/>
                  </a:lnTo>
                  <a:cubicBezTo>
                    <a:pt x="8365" y="65156"/>
                    <a:pt x="8654" y="65239"/>
                    <a:pt x="8939" y="65239"/>
                  </a:cubicBezTo>
                  <a:cubicBezTo>
                    <a:pt x="9405" y="65239"/>
                    <a:pt x="9861" y="65017"/>
                    <a:pt x="10143" y="64601"/>
                  </a:cubicBezTo>
                  <a:lnTo>
                    <a:pt x="49230" y="7239"/>
                  </a:lnTo>
                  <a:cubicBezTo>
                    <a:pt x="49684" y="6569"/>
                    <a:pt x="49511" y="5661"/>
                    <a:pt x="48848" y="5207"/>
                  </a:cubicBezTo>
                  <a:lnTo>
                    <a:pt x="41574" y="254"/>
                  </a:lnTo>
                  <a:cubicBezTo>
                    <a:pt x="41321" y="82"/>
                    <a:pt x="41034" y="0"/>
                    <a:pt x="40750" y="0"/>
                  </a:cubicBezTo>
                  <a:close/>
                </a:path>
              </a:pathLst>
            </a:custGeom>
            <a:solidFill>
              <a:srgbClr val="802751">
                <a:alpha val="14420"/>
              </a:srgbClr>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93" name="Google Shape;193;p5"/>
            <p:cNvSpPr/>
            <p:nvPr/>
          </p:nvSpPr>
          <p:spPr>
            <a:xfrm>
              <a:off x="659300" y="3268175"/>
              <a:ext cx="1242125" cy="1631125"/>
            </a:xfrm>
            <a:custGeom>
              <a:avLst/>
              <a:gdLst/>
              <a:ahLst/>
              <a:cxnLst/>
              <a:rect l="l" t="t" r="r" b="b"/>
              <a:pathLst>
                <a:path w="49685" h="65245" extrusionOk="0">
                  <a:moveTo>
                    <a:pt x="40753" y="1"/>
                  </a:moveTo>
                  <a:cubicBezTo>
                    <a:pt x="40284" y="1"/>
                    <a:pt x="39825" y="226"/>
                    <a:pt x="39542" y="643"/>
                  </a:cubicBezTo>
                  <a:lnTo>
                    <a:pt x="455" y="58005"/>
                  </a:lnTo>
                  <a:cubicBezTo>
                    <a:pt x="0" y="58669"/>
                    <a:pt x="173" y="59584"/>
                    <a:pt x="837" y="60038"/>
                  </a:cubicBezTo>
                  <a:lnTo>
                    <a:pt x="8111" y="64991"/>
                  </a:lnTo>
                  <a:cubicBezTo>
                    <a:pt x="8364" y="65162"/>
                    <a:pt x="8651" y="65244"/>
                    <a:pt x="8935" y="65244"/>
                  </a:cubicBezTo>
                  <a:cubicBezTo>
                    <a:pt x="9402" y="65244"/>
                    <a:pt x="9861" y="65022"/>
                    <a:pt x="10143" y="64609"/>
                  </a:cubicBezTo>
                  <a:lnTo>
                    <a:pt x="49231" y="7247"/>
                  </a:lnTo>
                  <a:cubicBezTo>
                    <a:pt x="49685" y="6576"/>
                    <a:pt x="49512" y="5668"/>
                    <a:pt x="48849" y="5214"/>
                  </a:cubicBezTo>
                  <a:lnTo>
                    <a:pt x="41575" y="254"/>
                  </a:lnTo>
                  <a:cubicBezTo>
                    <a:pt x="41322" y="83"/>
                    <a:pt x="41036" y="1"/>
                    <a:pt x="40753"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94" name="Google Shape;194;p5"/>
            <p:cNvSpPr/>
            <p:nvPr/>
          </p:nvSpPr>
          <p:spPr>
            <a:xfrm>
              <a:off x="848725" y="3389325"/>
              <a:ext cx="1052700" cy="1509975"/>
            </a:xfrm>
            <a:custGeom>
              <a:avLst/>
              <a:gdLst/>
              <a:ahLst/>
              <a:cxnLst/>
              <a:rect l="l" t="t" r="r" b="b"/>
              <a:pathLst>
                <a:path w="42108" h="60399" extrusionOk="0">
                  <a:moveTo>
                    <a:pt x="40738" y="0"/>
                  </a:moveTo>
                  <a:lnTo>
                    <a:pt x="0" y="59784"/>
                  </a:lnTo>
                  <a:lnTo>
                    <a:pt x="534" y="60145"/>
                  </a:lnTo>
                  <a:cubicBezTo>
                    <a:pt x="787" y="60316"/>
                    <a:pt x="1074" y="60398"/>
                    <a:pt x="1358" y="60398"/>
                  </a:cubicBezTo>
                  <a:cubicBezTo>
                    <a:pt x="1825" y="60398"/>
                    <a:pt x="2284" y="60176"/>
                    <a:pt x="2566" y="59763"/>
                  </a:cubicBezTo>
                  <a:lnTo>
                    <a:pt x="41654" y="2401"/>
                  </a:lnTo>
                  <a:cubicBezTo>
                    <a:pt x="42108" y="1730"/>
                    <a:pt x="41935" y="822"/>
                    <a:pt x="41272" y="368"/>
                  </a:cubicBezTo>
                  <a:lnTo>
                    <a:pt x="40738" y="0"/>
                  </a:lnTo>
                  <a:close/>
                </a:path>
              </a:pathLst>
            </a:custGeom>
            <a:solidFill>
              <a:srgbClr val="802751">
                <a:alpha val="14420"/>
              </a:srgbClr>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95" name="Google Shape;195;p5"/>
            <p:cNvSpPr/>
            <p:nvPr/>
          </p:nvSpPr>
          <p:spPr>
            <a:xfrm>
              <a:off x="943800" y="4288775"/>
              <a:ext cx="283225" cy="333150"/>
            </a:xfrm>
            <a:custGeom>
              <a:avLst/>
              <a:gdLst/>
              <a:ahLst/>
              <a:cxnLst/>
              <a:rect l="l" t="t" r="r" b="b"/>
              <a:pathLst>
                <a:path w="11329" h="13326" extrusionOk="0">
                  <a:moveTo>
                    <a:pt x="10408" y="1"/>
                  </a:moveTo>
                  <a:cubicBezTo>
                    <a:pt x="8262" y="1"/>
                    <a:pt x="1" y="12028"/>
                    <a:pt x="1272" y="13209"/>
                  </a:cubicBezTo>
                  <a:cubicBezTo>
                    <a:pt x="1356" y="13287"/>
                    <a:pt x="1491" y="13325"/>
                    <a:pt x="1667" y="13325"/>
                  </a:cubicBezTo>
                  <a:cubicBezTo>
                    <a:pt x="3433" y="13325"/>
                    <a:pt x="9385" y="9513"/>
                    <a:pt x="10637" y="3621"/>
                  </a:cubicBezTo>
                  <a:cubicBezTo>
                    <a:pt x="10788" y="2922"/>
                    <a:pt x="11329" y="377"/>
                    <a:pt x="10593" y="38"/>
                  </a:cubicBezTo>
                  <a:cubicBezTo>
                    <a:pt x="10538" y="13"/>
                    <a:pt x="10476" y="1"/>
                    <a:pt x="10408" y="1"/>
                  </a:cubicBezTo>
                  <a:close/>
                </a:path>
              </a:pathLst>
            </a:custGeom>
            <a:solidFill>
              <a:srgbClr val="FFFFFF">
                <a:alpha val="11160"/>
              </a:srgbClr>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96" name="Google Shape;196;p5"/>
            <p:cNvSpPr/>
            <p:nvPr/>
          </p:nvSpPr>
          <p:spPr>
            <a:xfrm>
              <a:off x="1266475" y="4141925"/>
              <a:ext cx="77225" cy="59125"/>
            </a:xfrm>
            <a:custGeom>
              <a:avLst/>
              <a:gdLst/>
              <a:ahLst/>
              <a:cxnLst/>
              <a:rect l="l" t="t" r="r" b="b"/>
              <a:pathLst>
                <a:path w="3089" h="2365" extrusionOk="0">
                  <a:moveTo>
                    <a:pt x="1727" y="1"/>
                  </a:moveTo>
                  <a:cubicBezTo>
                    <a:pt x="1661" y="1"/>
                    <a:pt x="1594" y="5"/>
                    <a:pt x="1529" y="15"/>
                  </a:cubicBezTo>
                  <a:cubicBezTo>
                    <a:pt x="397" y="196"/>
                    <a:pt x="1" y="1868"/>
                    <a:pt x="368" y="2243"/>
                  </a:cubicBezTo>
                  <a:cubicBezTo>
                    <a:pt x="450" y="2327"/>
                    <a:pt x="588" y="2365"/>
                    <a:pt x="761" y="2365"/>
                  </a:cubicBezTo>
                  <a:cubicBezTo>
                    <a:pt x="1560" y="2365"/>
                    <a:pt x="3088" y="1558"/>
                    <a:pt x="3064" y="888"/>
                  </a:cubicBezTo>
                  <a:cubicBezTo>
                    <a:pt x="3051" y="456"/>
                    <a:pt x="2380" y="1"/>
                    <a:pt x="1727" y="1"/>
                  </a:cubicBezTo>
                  <a:close/>
                </a:path>
              </a:pathLst>
            </a:custGeom>
            <a:solidFill>
              <a:srgbClr val="FFFFFF">
                <a:alpha val="11160"/>
              </a:srgbClr>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97" name="Google Shape;197;p5"/>
            <p:cNvSpPr/>
            <p:nvPr/>
          </p:nvSpPr>
          <p:spPr>
            <a:xfrm>
              <a:off x="1519700" y="3450050"/>
              <a:ext cx="104550" cy="80300"/>
            </a:xfrm>
            <a:custGeom>
              <a:avLst/>
              <a:gdLst/>
              <a:ahLst/>
              <a:cxnLst/>
              <a:rect l="l" t="t" r="r" b="b"/>
              <a:pathLst>
                <a:path w="4182" h="3212" extrusionOk="0">
                  <a:moveTo>
                    <a:pt x="606" y="1"/>
                  </a:moveTo>
                  <a:lnTo>
                    <a:pt x="0" y="895"/>
                  </a:lnTo>
                  <a:lnTo>
                    <a:pt x="3259" y="3115"/>
                  </a:lnTo>
                  <a:cubicBezTo>
                    <a:pt x="3351" y="3180"/>
                    <a:pt x="3458" y="3212"/>
                    <a:pt x="3563" y="3212"/>
                  </a:cubicBezTo>
                  <a:cubicBezTo>
                    <a:pt x="3736" y="3212"/>
                    <a:pt x="3905" y="3127"/>
                    <a:pt x="4008" y="2971"/>
                  </a:cubicBezTo>
                  <a:cubicBezTo>
                    <a:pt x="4181" y="2726"/>
                    <a:pt x="4116" y="2387"/>
                    <a:pt x="3871" y="2221"/>
                  </a:cubicBezTo>
                  <a:lnTo>
                    <a:pt x="606"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98" name="Google Shape;198;p5"/>
            <p:cNvSpPr/>
            <p:nvPr/>
          </p:nvSpPr>
          <p:spPr>
            <a:xfrm>
              <a:off x="1573575" y="3370750"/>
              <a:ext cx="104750" cy="80325"/>
            </a:xfrm>
            <a:custGeom>
              <a:avLst/>
              <a:gdLst/>
              <a:ahLst/>
              <a:cxnLst/>
              <a:rect l="l" t="t" r="r" b="b"/>
              <a:pathLst>
                <a:path w="4190" h="3213" extrusionOk="0">
                  <a:moveTo>
                    <a:pt x="613" y="1"/>
                  </a:moveTo>
                  <a:lnTo>
                    <a:pt x="1" y="895"/>
                  </a:lnTo>
                  <a:lnTo>
                    <a:pt x="3266" y="3115"/>
                  </a:lnTo>
                  <a:cubicBezTo>
                    <a:pt x="3360" y="3181"/>
                    <a:pt x="3467" y="3212"/>
                    <a:pt x="3573" y="3212"/>
                  </a:cubicBezTo>
                  <a:cubicBezTo>
                    <a:pt x="3745" y="3212"/>
                    <a:pt x="3913" y="3130"/>
                    <a:pt x="4016" y="2978"/>
                  </a:cubicBezTo>
                  <a:cubicBezTo>
                    <a:pt x="4189" y="2726"/>
                    <a:pt x="4124" y="2387"/>
                    <a:pt x="3872" y="2221"/>
                  </a:cubicBezTo>
                  <a:lnTo>
                    <a:pt x="613"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99" name="Google Shape;199;p5"/>
            <p:cNvSpPr/>
            <p:nvPr/>
          </p:nvSpPr>
          <p:spPr>
            <a:xfrm>
              <a:off x="1407950" y="3613875"/>
              <a:ext cx="104550" cy="80350"/>
            </a:xfrm>
            <a:custGeom>
              <a:avLst/>
              <a:gdLst/>
              <a:ahLst/>
              <a:cxnLst/>
              <a:rect l="l" t="t" r="r" b="b"/>
              <a:pathLst>
                <a:path w="4182" h="3214" extrusionOk="0">
                  <a:moveTo>
                    <a:pt x="613" y="1"/>
                  </a:moveTo>
                  <a:lnTo>
                    <a:pt x="1" y="895"/>
                  </a:lnTo>
                  <a:lnTo>
                    <a:pt x="3259" y="3122"/>
                  </a:lnTo>
                  <a:cubicBezTo>
                    <a:pt x="3354" y="3184"/>
                    <a:pt x="3459" y="3214"/>
                    <a:pt x="3564" y="3214"/>
                  </a:cubicBezTo>
                  <a:cubicBezTo>
                    <a:pt x="3738" y="3214"/>
                    <a:pt x="3908" y="3131"/>
                    <a:pt x="4016" y="2978"/>
                  </a:cubicBezTo>
                  <a:cubicBezTo>
                    <a:pt x="4182" y="2733"/>
                    <a:pt x="4117" y="2394"/>
                    <a:pt x="3872" y="2228"/>
                  </a:cubicBezTo>
                  <a:lnTo>
                    <a:pt x="613"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200" name="Google Shape;200;p5"/>
            <p:cNvSpPr/>
            <p:nvPr/>
          </p:nvSpPr>
          <p:spPr>
            <a:xfrm>
              <a:off x="1462025" y="3534575"/>
              <a:ext cx="104550" cy="80375"/>
            </a:xfrm>
            <a:custGeom>
              <a:avLst/>
              <a:gdLst/>
              <a:ahLst/>
              <a:cxnLst/>
              <a:rect l="l" t="t" r="r" b="b"/>
              <a:pathLst>
                <a:path w="4182" h="3215" extrusionOk="0">
                  <a:moveTo>
                    <a:pt x="606" y="1"/>
                  </a:moveTo>
                  <a:lnTo>
                    <a:pt x="0" y="902"/>
                  </a:lnTo>
                  <a:lnTo>
                    <a:pt x="3259" y="3122"/>
                  </a:lnTo>
                  <a:cubicBezTo>
                    <a:pt x="3351" y="3184"/>
                    <a:pt x="3456" y="3214"/>
                    <a:pt x="3560" y="3214"/>
                  </a:cubicBezTo>
                  <a:cubicBezTo>
                    <a:pt x="3733" y="3214"/>
                    <a:pt x="3905" y="3131"/>
                    <a:pt x="4008" y="2978"/>
                  </a:cubicBezTo>
                  <a:cubicBezTo>
                    <a:pt x="4181" y="2733"/>
                    <a:pt x="4117" y="2394"/>
                    <a:pt x="3871" y="2228"/>
                  </a:cubicBezTo>
                  <a:lnTo>
                    <a:pt x="606"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201" name="Google Shape;201;p5"/>
            <p:cNvSpPr/>
            <p:nvPr/>
          </p:nvSpPr>
          <p:spPr>
            <a:xfrm>
              <a:off x="1307375" y="3761675"/>
              <a:ext cx="104575" cy="80225"/>
            </a:xfrm>
            <a:custGeom>
              <a:avLst/>
              <a:gdLst/>
              <a:ahLst/>
              <a:cxnLst/>
              <a:rect l="l" t="t" r="r" b="b"/>
              <a:pathLst>
                <a:path w="4183" h="3209" extrusionOk="0">
                  <a:moveTo>
                    <a:pt x="607" y="0"/>
                  </a:moveTo>
                  <a:lnTo>
                    <a:pt x="1" y="894"/>
                  </a:lnTo>
                  <a:lnTo>
                    <a:pt x="3259" y="3114"/>
                  </a:lnTo>
                  <a:cubicBezTo>
                    <a:pt x="3353" y="3177"/>
                    <a:pt x="3459" y="3208"/>
                    <a:pt x="3565" y="3208"/>
                  </a:cubicBezTo>
                  <a:cubicBezTo>
                    <a:pt x="3737" y="3208"/>
                    <a:pt x="3906" y="3126"/>
                    <a:pt x="4009" y="2970"/>
                  </a:cubicBezTo>
                  <a:cubicBezTo>
                    <a:pt x="4182" y="2725"/>
                    <a:pt x="4117" y="2386"/>
                    <a:pt x="3872" y="2220"/>
                  </a:cubicBezTo>
                  <a:lnTo>
                    <a:pt x="607"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202" name="Google Shape;202;p5"/>
            <p:cNvSpPr/>
            <p:nvPr/>
          </p:nvSpPr>
          <p:spPr>
            <a:xfrm>
              <a:off x="1361275" y="3682375"/>
              <a:ext cx="104550" cy="80300"/>
            </a:xfrm>
            <a:custGeom>
              <a:avLst/>
              <a:gdLst/>
              <a:ahLst/>
              <a:cxnLst/>
              <a:rect l="l" t="t" r="r" b="b"/>
              <a:pathLst>
                <a:path w="4182" h="3212" extrusionOk="0">
                  <a:moveTo>
                    <a:pt x="613" y="0"/>
                  </a:moveTo>
                  <a:lnTo>
                    <a:pt x="0" y="894"/>
                  </a:lnTo>
                  <a:lnTo>
                    <a:pt x="3266" y="3114"/>
                  </a:lnTo>
                  <a:cubicBezTo>
                    <a:pt x="3359" y="3180"/>
                    <a:pt x="3465" y="3211"/>
                    <a:pt x="3571" y="3211"/>
                  </a:cubicBezTo>
                  <a:cubicBezTo>
                    <a:pt x="3743" y="3211"/>
                    <a:pt x="3913" y="3127"/>
                    <a:pt x="4016" y="2970"/>
                  </a:cubicBezTo>
                  <a:cubicBezTo>
                    <a:pt x="4182" y="2725"/>
                    <a:pt x="4124" y="2386"/>
                    <a:pt x="3872" y="2220"/>
                  </a:cubicBezTo>
                  <a:lnTo>
                    <a:pt x="613"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203" name="Google Shape;203;p5"/>
            <p:cNvSpPr/>
            <p:nvPr/>
          </p:nvSpPr>
          <p:spPr>
            <a:xfrm>
              <a:off x="1195650" y="3925475"/>
              <a:ext cx="104550" cy="80375"/>
            </a:xfrm>
            <a:custGeom>
              <a:avLst/>
              <a:gdLst/>
              <a:ahLst/>
              <a:cxnLst/>
              <a:rect l="l" t="t" r="r" b="b"/>
              <a:pathLst>
                <a:path w="4182" h="3215" extrusionOk="0">
                  <a:moveTo>
                    <a:pt x="606" y="1"/>
                  </a:moveTo>
                  <a:lnTo>
                    <a:pt x="0" y="895"/>
                  </a:lnTo>
                  <a:lnTo>
                    <a:pt x="3259" y="3122"/>
                  </a:lnTo>
                  <a:cubicBezTo>
                    <a:pt x="3351" y="3185"/>
                    <a:pt x="3456" y="3214"/>
                    <a:pt x="3560" y="3214"/>
                  </a:cubicBezTo>
                  <a:cubicBezTo>
                    <a:pt x="3735" y="3214"/>
                    <a:pt x="3908" y="3132"/>
                    <a:pt x="4016" y="2978"/>
                  </a:cubicBezTo>
                  <a:cubicBezTo>
                    <a:pt x="4182" y="2733"/>
                    <a:pt x="4117" y="2394"/>
                    <a:pt x="3872" y="2221"/>
                  </a:cubicBezTo>
                  <a:lnTo>
                    <a:pt x="606"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204" name="Google Shape;204;p5"/>
            <p:cNvSpPr/>
            <p:nvPr/>
          </p:nvSpPr>
          <p:spPr>
            <a:xfrm>
              <a:off x="1249525" y="3846200"/>
              <a:ext cx="104750" cy="80350"/>
            </a:xfrm>
            <a:custGeom>
              <a:avLst/>
              <a:gdLst/>
              <a:ahLst/>
              <a:cxnLst/>
              <a:rect l="l" t="t" r="r" b="b"/>
              <a:pathLst>
                <a:path w="4190" h="3214" extrusionOk="0">
                  <a:moveTo>
                    <a:pt x="614" y="0"/>
                  </a:moveTo>
                  <a:lnTo>
                    <a:pt x="1" y="901"/>
                  </a:lnTo>
                  <a:lnTo>
                    <a:pt x="3267" y="3122"/>
                  </a:lnTo>
                  <a:cubicBezTo>
                    <a:pt x="3358" y="3184"/>
                    <a:pt x="3463" y="3213"/>
                    <a:pt x="3568" y="3213"/>
                  </a:cubicBezTo>
                  <a:cubicBezTo>
                    <a:pt x="3741" y="3213"/>
                    <a:pt x="3913" y="3131"/>
                    <a:pt x="4016" y="2977"/>
                  </a:cubicBezTo>
                  <a:cubicBezTo>
                    <a:pt x="4189" y="2732"/>
                    <a:pt x="4124" y="2393"/>
                    <a:pt x="3872" y="2228"/>
                  </a:cubicBezTo>
                  <a:lnTo>
                    <a:pt x="614"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205" name="Google Shape;205;p5"/>
            <p:cNvSpPr/>
            <p:nvPr/>
          </p:nvSpPr>
          <p:spPr>
            <a:xfrm>
              <a:off x="1093275" y="4075625"/>
              <a:ext cx="104550" cy="80350"/>
            </a:xfrm>
            <a:custGeom>
              <a:avLst/>
              <a:gdLst/>
              <a:ahLst/>
              <a:cxnLst/>
              <a:rect l="l" t="t" r="r" b="b"/>
              <a:pathLst>
                <a:path w="4182" h="3214" extrusionOk="0">
                  <a:moveTo>
                    <a:pt x="613" y="0"/>
                  </a:moveTo>
                  <a:lnTo>
                    <a:pt x="1" y="901"/>
                  </a:lnTo>
                  <a:lnTo>
                    <a:pt x="3259" y="3122"/>
                  </a:lnTo>
                  <a:cubicBezTo>
                    <a:pt x="3354" y="3184"/>
                    <a:pt x="3459" y="3213"/>
                    <a:pt x="3564" y="3213"/>
                  </a:cubicBezTo>
                  <a:cubicBezTo>
                    <a:pt x="3738" y="3213"/>
                    <a:pt x="3908" y="3131"/>
                    <a:pt x="4016" y="2977"/>
                  </a:cubicBezTo>
                  <a:cubicBezTo>
                    <a:pt x="4182" y="2732"/>
                    <a:pt x="4117" y="2393"/>
                    <a:pt x="3872" y="2228"/>
                  </a:cubicBezTo>
                  <a:lnTo>
                    <a:pt x="613"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206" name="Google Shape;206;p5"/>
            <p:cNvSpPr/>
            <p:nvPr/>
          </p:nvSpPr>
          <p:spPr>
            <a:xfrm>
              <a:off x="1147350" y="3996500"/>
              <a:ext cx="104550" cy="80225"/>
            </a:xfrm>
            <a:custGeom>
              <a:avLst/>
              <a:gdLst/>
              <a:ahLst/>
              <a:cxnLst/>
              <a:rect l="l" t="t" r="r" b="b"/>
              <a:pathLst>
                <a:path w="4182" h="3209" extrusionOk="0">
                  <a:moveTo>
                    <a:pt x="606" y="0"/>
                  </a:moveTo>
                  <a:lnTo>
                    <a:pt x="0" y="894"/>
                  </a:lnTo>
                  <a:lnTo>
                    <a:pt x="3259" y="3115"/>
                  </a:lnTo>
                  <a:cubicBezTo>
                    <a:pt x="3352" y="3178"/>
                    <a:pt x="3459" y="3208"/>
                    <a:pt x="3564" y="3208"/>
                  </a:cubicBezTo>
                  <a:cubicBezTo>
                    <a:pt x="3737" y="3208"/>
                    <a:pt x="3906" y="3127"/>
                    <a:pt x="4009" y="2970"/>
                  </a:cubicBezTo>
                  <a:cubicBezTo>
                    <a:pt x="4182" y="2725"/>
                    <a:pt x="4117" y="2386"/>
                    <a:pt x="3872" y="2221"/>
                  </a:cubicBezTo>
                  <a:lnTo>
                    <a:pt x="606"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207" name="Google Shape;207;p5"/>
            <p:cNvSpPr/>
            <p:nvPr/>
          </p:nvSpPr>
          <p:spPr>
            <a:xfrm>
              <a:off x="981550" y="4239625"/>
              <a:ext cx="104550" cy="80300"/>
            </a:xfrm>
            <a:custGeom>
              <a:avLst/>
              <a:gdLst/>
              <a:ahLst/>
              <a:cxnLst/>
              <a:rect l="l" t="t" r="r" b="b"/>
              <a:pathLst>
                <a:path w="4182" h="3212" extrusionOk="0">
                  <a:moveTo>
                    <a:pt x="613" y="0"/>
                  </a:moveTo>
                  <a:lnTo>
                    <a:pt x="0" y="894"/>
                  </a:lnTo>
                  <a:lnTo>
                    <a:pt x="3266" y="3115"/>
                  </a:lnTo>
                  <a:cubicBezTo>
                    <a:pt x="3359" y="3180"/>
                    <a:pt x="3466" y="3212"/>
                    <a:pt x="3572" y="3212"/>
                  </a:cubicBezTo>
                  <a:cubicBezTo>
                    <a:pt x="3744" y="3212"/>
                    <a:pt x="3913" y="3129"/>
                    <a:pt x="4015" y="2978"/>
                  </a:cubicBezTo>
                  <a:cubicBezTo>
                    <a:pt x="4181" y="2725"/>
                    <a:pt x="4124" y="2394"/>
                    <a:pt x="3871" y="2221"/>
                  </a:cubicBezTo>
                  <a:lnTo>
                    <a:pt x="613"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208" name="Google Shape;208;p5"/>
            <p:cNvSpPr/>
            <p:nvPr/>
          </p:nvSpPr>
          <p:spPr>
            <a:xfrm>
              <a:off x="1035600" y="4160325"/>
              <a:ext cx="104550" cy="80350"/>
            </a:xfrm>
            <a:custGeom>
              <a:avLst/>
              <a:gdLst/>
              <a:ahLst/>
              <a:cxnLst/>
              <a:rect l="l" t="t" r="r" b="b"/>
              <a:pathLst>
                <a:path w="4182" h="3214" extrusionOk="0">
                  <a:moveTo>
                    <a:pt x="614" y="0"/>
                  </a:moveTo>
                  <a:lnTo>
                    <a:pt x="1" y="894"/>
                  </a:lnTo>
                  <a:lnTo>
                    <a:pt x="3259" y="3122"/>
                  </a:lnTo>
                  <a:cubicBezTo>
                    <a:pt x="3354" y="3184"/>
                    <a:pt x="3459" y="3214"/>
                    <a:pt x="3564" y="3214"/>
                  </a:cubicBezTo>
                  <a:cubicBezTo>
                    <a:pt x="3738" y="3214"/>
                    <a:pt x="3908" y="3131"/>
                    <a:pt x="4016" y="2978"/>
                  </a:cubicBezTo>
                  <a:cubicBezTo>
                    <a:pt x="4182" y="2725"/>
                    <a:pt x="4117" y="2394"/>
                    <a:pt x="3872" y="2221"/>
                  </a:cubicBezTo>
                  <a:lnTo>
                    <a:pt x="614"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209" name="Google Shape;209;p5"/>
            <p:cNvSpPr/>
            <p:nvPr/>
          </p:nvSpPr>
          <p:spPr>
            <a:xfrm>
              <a:off x="927650" y="4318925"/>
              <a:ext cx="104550" cy="80300"/>
            </a:xfrm>
            <a:custGeom>
              <a:avLst/>
              <a:gdLst/>
              <a:ahLst/>
              <a:cxnLst/>
              <a:rect l="l" t="t" r="r" b="b"/>
              <a:pathLst>
                <a:path w="4182" h="3212" extrusionOk="0">
                  <a:moveTo>
                    <a:pt x="606" y="0"/>
                  </a:moveTo>
                  <a:lnTo>
                    <a:pt x="1" y="894"/>
                  </a:lnTo>
                  <a:lnTo>
                    <a:pt x="3259" y="3114"/>
                  </a:lnTo>
                  <a:cubicBezTo>
                    <a:pt x="3352" y="3180"/>
                    <a:pt x="3458" y="3211"/>
                    <a:pt x="3563" y="3211"/>
                  </a:cubicBezTo>
                  <a:cubicBezTo>
                    <a:pt x="3736" y="3211"/>
                    <a:pt x="3906" y="3127"/>
                    <a:pt x="4009" y="2970"/>
                  </a:cubicBezTo>
                  <a:cubicBezTo>
                    <a:pt x="4182" y="2725"/>
                    <a:pt x="4117" y="2386"/>
                    <a:pt x="3872" y="2221"/>
                  </a:cubicBezTo>
                  <a:lnTo>
                    <a:pt x="606"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210" name="Google Shape;210;p5"/>
            <p:cNvSpPr/>
            <p:nvPr/>
          </p:nvSpPr>
          <p:spPr>
            <a:xfrm>
              <a:off x="825275" y="4469050"/>
              <a:ext cx="104575" cy="80300"/>
            </a:xfrm>
            <a:custGeom>
              <a:avLst/>
              <a:gdLst/>
              <a:ahLst/>
              <a:cxnLst/>
              <a:rect l="l" t="t" r="r" b="b"/>
              <a:pathLst>
                <a:path w="4183" h="3212" extrusionOk="0">
                  <a:moveTo>
                    <a:pt x="606" y="0"/>
                  </a:moveTo>
                  <a:lnTo>
                    <a:pt x="1" y="894"/>
                  </a:lnTo>
                  <a:lnTo>
                    <a:pt x="3259" y="3115"/>
                  </a:lnTo>
                  <a:cubicBezTo>
                    <a:pt x="3353" y="3181"/>
                    <a:pt x="3460" y="3212"/>
                    <a:pt x="3566" y="3212"/>
                  </a:cubicBezTo>
                  <a:cubicBezTo>
                    <a:pt x="3739" y="3212"/>
                    <a:pt x="3909" y="3129"/>
                    <a:pt x="4016" y="2978"/>
                  </a:cubicBezTo>
                  <a:cubicBezTo>
                    <a:pt x="4182" y="2725"/>
                    <a:pt x="4117" y="2394"/>
                    <a:pt x="3872" y="2221"/>
                  </a:cubicBezTo>
                  <a:lnTo>
                    <a:pt x="606"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211" name="Google Shape;211;p5"/>
            <p:cNvSpPr/>
            <p:nvPr/>
          </p:nvSpPr>
          <p:spPr>
            <a:xfrm>
              <a:off x="879175" y="4389750"/>
              <a:ext cx="104725" cy="80350"/>
            </a:xfrm>
            <a:custGeom>
              <a:avLst/>
              <a:gdLst/>
              <a:ahLst/>
              <a:cxnLst/>
              <a:rect l="l" t="t" r="r" b="b"/>
              <a:pathLst>
                <a:path w="4189" h="3214" extrusionOk="0">
                  <a:moveTo>
                    <a:pt x="613" y="0"/>
                  </a:moveTo>
                  <a:lnTo>
                    <a:pt x="0" y="894"/>
                  </a:lnTo>
                  <a:lnTo>
                    <a:pt x="3266" y="3122"/>
                  </a:lnTo>
                  <a:cubicBezTo>
                    <a:pt x="3358" y="3184"/>
                    <a:pt x="3463" y="3214"/>
                    <a:pt x="3567" y="3214"/>
                  </a:cubicBezTo>
                  <a:cubicBezTo>
                    <a:pt x="3741" y="3214"/>
                    <a:pt x="3912" y="3131"/>
                    <a:pt x="4016" y="2978"/>
                  </a:cubicBezTo>
                  <a:cubicBezTo>
                    <a:pt x="4189" y="2725"/>
                    <a:pt x="4124" y="2394"/>
                    <a:pt x="3879" y="2221"/>
                  </a:cubicBezTo>
                  <a:lnTo>
                    <a:pt x="613"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212" name="Google Shape;212;p5"/>
            <p:cNvSpPr/>
            <p:nvPr/>
          </p:nvSpPr>
          <p:spPr>
            <a:xfrm>
              <a:off x="713550" y="4632875"/>
              <a:ext cx="104550" cy="80350"/>
            </a:xfrm>
            <a:custGeom>
              <a:avLst/>
              <a:gdLst/>
              <a:ahLst/>
              <a:cxnLst/>
              <a:rect l="l" t="t" r="r" b="b"/>
              <a:pathLst>
                <a:path w="4182" h="3214" extrusionOk="0">
                  <a:moveTo>
                    <a:pt x="613" y="0"/>
                  </a:moveTo>
                  <a:lnTo>
                    <a:pt x="0" y="901"/>
                  </a:lnTo>
                  <a:lnTo>
                    <a:pt x="3259" y="3122"/>
                  </a:lnTo>
                  <a:cubicBezTo>
                    <a:pt x="3353" y="3184"/>
                    <a:pt x="3459" y="3214"/>
                    <a:pt x="3563" y="3214"/>
                  </a:cubicBezTo>
                  <a:cubicBezTo>
                    <a:pt x="3737" y="3214"/>
                    <a:pt x="3908" y="3131"/>
                    <a:pt x="4016" y="2978"/>
                  </a:cubicBezTo>
                  <a:cubicBezTo>
                    <a:pt x="4182" y="2732"/>
                    <a:pt x="4117" y="2394"/>
                    <a:pt x="3872" y="2228"/>
                  </a:cubicBezTo>
                  <a:lnTo>
                    <a:pt x="613"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213" name="Google Shape;213;p5"/>
            <p:cNvSpPr/>
            <p:nvPr/>
          </p:nvSpPr>
          <p:spPr>
            <a:xfrm>
              <a:off x="767625" y="4553750"/>
              <a:ext cx="104550" cy="80225"/>
            </a:xfrm>
            <a:custGeom>
              <a:avLst/>
              <a:gdLst/>
              <a:ahLst/>
              <a:cxnLst/>
              <a:rect l="l" t="t" r="r" b="b"/>
              <a:pathLst>
                <a:path w="4182" h="3209" extrusionOk="0">
                  <a:moveTo>
                    <a:pt x="606" y="1"/>
                  </a:moveTo>
                  <a:lnTo>
                    <a:pt x="0" y="894"/>
                  </a:lnTo>
                  <a:lnTo>
                    <a:pt x="3258" y="3115"/>
                  </a:lnTo>
                  <a:cubicBezTo>
                    <a:pt x="3352" y="3178"/>
                    <a:pt x="3458" y="3209"/>
                    <a:pt x="3565" y="3209"/>
                  </a:cubicBezTo>
                  <a:cubicBezTo>
                    <a:pt x="3737" y="3209"/>
                    <a:pt x="3908" y="3127"/>
                    <a:pt x="4015" y="2971"/>
                  </a:cubicBezTo>
                  <a:cubicBezTo>
                    <a:pt x="4181" y="2725"/>
                    <a:pt x="4116" y="2387"/>
                    <a:pt x="3871" y="2221"/>
                  </a:cubicBezTo>
                  <a:lnTo>
                    <a:pt x="606"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214" name="Google Shape;214;p5"/>
            <p:cNvSpPr/>
            <p:nvPr/>
          </p:nvSpPr>
          <p:spPr>
            <a:xfrm>
              <a:off x="659850" y="3268350"/>
              <a:ext cx="1035950" cy="1498625"/>
            </a:xfrm>
            <a:custGeom>
              <a:avLst/>
              <a:gdLst/>
              <a:ahLst/>
              <a:cxnLst/>
              <a:rect l="l" t="t" r="r" b="b"/>
              <a:pathLst>
                <a:path w="41438" h="59945" extrusionOk="0">
                  <a:moveTo>
                    <a:pt x="40718" y="1"/>
                  </a:moveTo>
                  <a:cubicBezTo>
                    <a:pt x="40255" y="1"/>
                    <a:pt x="39803" y="221"/>
                    <a:pt x="39520" y="636"/>
                  </a:cubicBezTo>
                  <a:lnTo>
                    <a:pt x="433" y="57998"/>
                  </a:lnTo>
                  <a:cubicBezTo>
                    <a:pt x="0" y="58625"/>
                    <a:pt x="137" y="59469"/>
                    <a:pt x="721" y="59945"/>
                  </a:cubicBezTo>
                  <a:lnTo>
                    <a:pt x="41437" y="189"/>
                  </a:lnTo>
                  <a:cubicBezTo>
                    <a:pt x="41211" y="62"/>
                    <a:pt x="40963" y="1"/>
                    <a:pt x="40718" y="1"/>
                  </a:cubicBezTo>
                  <a:close/>
                </a:path>
              </a:pathLst>
            </a:custGeom>
            <a:solidFill>
              <a:srgbClr val="FFFFFF">
                <a:alpha val="11160"/>
              </a:srgbClr>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grpSp>
      <p:sp>
        <p:nvSpPr>
          <p:cNvPr id="215" name="Google Shape;215;p5"/>
          <p:cNvSpPr txBox="1">
            <a:spLocks noGrp="1"/>
          </p:cNvSpPr>
          <p:nvPr>
            <p:ph type="title"/>
          </p:nvPr>
        </p:nvSpPr>
        <p:spPr>
          <a:xfrm>
            <a:off x="1440000" y="890050"/>
            <a:ext cx="15408000" cy="11454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16" name="Google Shape;216;p5"/>
          <p:cNvSpPr txBox="1">
            <a:spLocks noGrp="1"/>
          </p:cNvSpPr>
          <p:nvPr>
            <p:ph type="title" idx="2"/>
          </p:nvPr>
        </p:nvSpPr>
        <p:spPr>
          <a:xfrm>
            <a:off x="3418026" y="5282506"/>
            <a:ext cx="5175000" cy="82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5000" b="0">
                <a:solidFill>
                  <a:schemeClr val="lt1"/>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17" name="Google Shape;217;p5"/>
          <p:cNvSpPr txBox="1">
            <a:spLocks noGrp="1"/>
          </p:cNvSpPr>
          <p:nvPr>
            <p:ph type="title" idx="3"/>
          </p:nvPr>
        </p:nvSpPr>
        <p:spPr>
          <a:xfrm>
            <a:off x="9695000" y="5282350"/>
            <a:ext cx="5175000" cy="82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5000" b="0">
                <a:solidFill>
                  <a:schemeClr val="lt1"/>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18" name="Google Shape;218;p5"/>
          <p:cNvSpPr txBox="1">
            <a:spLocks noGrp="1"/>
          </p:cNvSpPr>
          <p:nvPr>
            <p:ph type="subTitle" idx="1"/>
          </p:nvPr>
        </p:nvSpPr>
        <p:spPr>
          <a:xfrm>
            <a:off x="9705986" y="5996704"/>
            <a:ext cx="5175000" cy="1869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b="0"/>
            </a:lvl1pPr>
            <a:lvl2pPr lvl="1" algn="ctr" rtl="0">
              <a:lnSpc>
                <a:spcPct val="100000"/>
              </a:lnSpc>
              <a:spcBef>
                <a:spcPts val="0"/>
              </a:spcBef>
              <a:spcAft>
                <a:spcPts val="0"/>
              </a:spcAft>
              <a:buSzPts val="2800"/>
              <a:buNone/>
              <a:defRPr sz="5600"/>
            </a:lvl2pPr>
            <a:lvl3pPr lvl="2" algn="ctr" rtl="0">
              <a:lnSpc>
                <a:spcPct val="100000"/>
              </a:lnSpc>
              <a:spcBef>
                <a:spcPts val="0"/>
              </a:spcBef>
              <a:spcAft>
                <a:spcPts val="0"/>
              </a:spcAft>
              <a:buSzPts val="2800"/>
              <a:buNone/>
              <a:defRPr sz="5600"/>
            </a:lvl3pPr>
            <a:lvl4pPr lvl="3" algn="ctr" rtl="0">
              <a:lnSpc>
                <a:spcPct val="100000"/>
              </a:lnSpc>
              <a:spcBef>
                <a:spcPts val="0"/>
              </a:spcBef>
              <a:spcAft>
                <a:spcPts val="0"/>
              </a:spcAft>
              <a:buSzPts val="2800"/>
              <a:buNone/>
              <a:defRPr sz="5600"/>
            </a:lvl4pPr>
            <a:lvl5pPr lvl="4" algn="ctr" rtl="0">
              <a:lnSpc>
                <a:spcPct val="100000"/>
              </a:lnSpc>
              <a:spcBef>
                <a:spcPts val="0"/>
              </a:spcBef>
              <a:spcAft>
                <a:spcPts val="0"/>
              </a:spcAft>
              <a:buSzPts val="2800"/>
              <a:buNone/>
              <a:defRPr sz="5600"/>
            </a:lvl5pPr>
            <a:lvl6pPr lvl="5" algn="ctr" rtl="0">
              <a:lnSpc>
                <a:spcPct val="100000"/>
              </a:lnSpc>
              <a:spcBef>
                <a:spcPts val="0"/>
              </a:spcBef>
              <a:spcAft>
                <a:spcPts val="0"/>
              </a:spcAft>
              <a:buSzPts val="2800"/>
              <a:buNone/>
              <a:defRPr sz="5600"/>
            </a:lvl6pPr>
            <a:lvl7pPr lvl="6" algn="ctr" rtl="0">
              <a:lnSpc>
                <a:spcPct val="100000"/>
              </a:lnSpc>
              <a:spcBef>
                <a:spcPts val="0"/>
              </a:spcBef>
              <a:spcAft>
                <a:spcPts val="0"/>
              </a:spcAft>
              <a:buSzPts val="2800"/>
              <a:buNone/>
              <a:defRPr sz="5600"/>
            </a:lvl7pPr>
            <a:lvl8pPr lvl="7" algn="ctr" rtl="0">
              <a:lnSpc>
                <a:spcPct val="100000"/>
              </a:lnSpc>
              <a:spcBef>
                <a:spcPts val="0"/>
              </a:spcBef>
              <a:spcAft>
                <a:spcPts val="0"/>
              </a:spcAft>
              <a:buSzPts val="2800"/>
              <a:buNone/>
              <a:defRPr sz="5600"/>
            </a:lvl8pPr>
            <a:lvl9pPr lvl="8" algn="ctr" rtl="0">
              <a:lnSpc>
                <a:spcPct val="100000"/>
              </a:lnSpc>
              <a:spcBef>
                <a:spcPts val="0"/>
              </a:spcBef>
              <a:spcAft>
                <a:spcPts val="0"/>
              </a:spcAft>
              <a:buSzPts val="2800"/>
              <a:buNone/>
              <a:defRPr sz="5600"/>
            </a:lvl9pPr>
          </a:lstStyle>
          <a:p>
            <a:endParaRPr/>
          </a:p>
        </p:txBody>
      </p:sp>
      <p:sp>
        <p:nvSpPr>
          <p:cNvPr id="219" name="Google Shape;219;p5"/>
          <p:cNvSpPr txBox="1">
            <a:spLocks noGrp="1"/>
          </p:cNvSpPr>
          <p:nvPr>
            <p:ph type="subTitle" idx="4"/>
          </p:nvPr>
        </p:nvSpPr>
        <p:spPr>
          <a:xfrm>
            <a:off x="3429026" y="5996704"/>
            <a:ext cx="5175000" cy="1869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b="0"/>
            </a:lvl1pPr>
            <a:lvl2pPr lvl="1" algn="ctr" rtl="0">
              <a:lnSpc>
                <a:spcPct val="100000"/>
              </a:lnSpc>
              <a:spcBef>
                <a:spcPts val="0"/>
              </a:spcBef>
              <a:spcAft>
                <a:spcPts val="0"/>
              </a:spcAft>
              <a:buSzPts val="2800"/>
              <a:buNone/>
              <a:defRPr sz="5600"/>
            </a:lvl2pPr>
            <a:lvl3pPr lvl="2" algn="ctr" rtl="0">
              <a:lnSpc>
                <a:spcPct val="100000"/>
              </a:lnSpc>
              <a:spcBef>
                <a:spcPts val="0"/>
              </a:spcBef>
              <a:spcAft>
                <a:spcPts val="0"/>
              </a:spcAft>
              <a:buSzPts val="2800"/>
              <a:buNone/>
              <a:defRPr sz="5600"/>
            </a:lvl3pPr>
            <a:lvl4pPr lvl="3" algn="ctr" rtl="0">
              <a:lnSpc>
                <a:spcPct val="100000"/>
              </a:lnSpc>
              <a:spcBef>
                <a:spcPts val="0"/>
              </a:spcBef>
              <a:spcAft>
                <a:spcPts val="0"/>
              </a:spcAft>
              <a:buSzPts val="2800"/>
              <a:buNone/>
              <a:defRPr sz="5600"/>
            </a:lvl4pPr>
            <a:lvl5pPr lvl="4" algn="ctr" rtl="0">
              <a:lnSpc>
                <a:spcPct val="100000"/>
              </a:lnSpc>
              <a:spcBef>
                <a:spcPts val="0"/>
              </a:spcBef>
              <a:spcAft>
                <a:spcPts val="0"/>
              </a:spcAft>
              <a:buSzPts val="2800"/>
              <a:buNone/>
              <a:defRPr sz="5600"/>
            </a:lvl5pPr>
            <a:lvl6pPr lvl="5" algn="ctr" rtl="0">
              <a:lnSpc>
                <a:spcPct val="100000"/>
              </a:lnSpc>
              <a:spcBef>
                <a:spcPts val="0"/>
              </a:spcBef>
              <a:spcAft>
                <a:spcPts val="0"/>
              </a:spcAft>
              <a:buSzPts val="2800"/>
              <a:buNone/>
              <a:defRPr sz="5600"/>
            </a:lvl6pPr>
            <a:lvl7pPr lvl="6" algn="ctr" rtl="0">
              <a:lnSpc>
                <a:spcPct val="100000"/>
              </a:lnSpc>
              <a:spcBef>
                <a:spcPts val="0"/>
              </a:spcBef>
              <a:spcAft>
                <a:spcPts val="0"/>
              </a:spcAft>
              <a:buSzPts val="2800"/>
              <a:buNone/>
              <a:defRPr sz="5600"/>
            </a:lvl7pPr>
            <a:lvl8pPr lvl="7" algn="ctr" rtl="0">
              <a:lnSpc>
                <a:spcPct val="100000"/>
              </a:lnSpc>
              <a:spcBef>
                <a:spcPts val="0"/>
              </a:spcBef>
              <a:spcAft>
                <a:spcPts val="0"/>
              </a:spcAft>
              <a:buSzPts val="2800"/>
              <a:buNone/>
              <a:defRPr sz="5600"/>
            </a:lvl8pPr>
            <a:lvl9pPr lvl="8" algn="ctr" rtl="0">
              <a:lnSpc>
                <a:spcPct val="100000"/>
              </a:lnSpc>
              <a:spcBef>
                <a:spcPts val="0"/>
              </a:spcBef>
              <a:spcAft>
                <a:spcPts val="0"/>
              </a:spcAft>
              <a:buSzPts val="2800"/>
              <a:buNone/>
              <a:defRPr sz="5600"/>
            </a:lvl9pPr>
          </a:lstStyle>
          <a:p>
            <a:endParaRPr/>
          </a:p>
        </p:txBody>
      </p:sp>
    </p:spTree>
    <p:extLst>
      <p:ext uri="{BB962C8B-B14F-4D97-AF65-F5344CB8AC3E}">
        <p14:creationId xmlns:p14="http://schemas.microsoft.com/office/powerpoint/2010/main" val="15883573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60"/>
        <p:cNvGrpSpPr/>
        <p:nvPr/>
      </p:nvGrpSpPr>
      <p:grpSpPr>
        <a:xfrm>
          <a:off x="0" y="0"/>
          <a:ext cx="0" cy="0"/>
          <a:chOff x="0" y="0"/>
          <a:chExt cx="0" cy="0"/>
        </a:xfrm>
      </p:grpSpPr>
      <p:sp>
        <p:nvSpPr>
          <p:cNvPr id="361" name="Google Shape;361;p9"/>
          <p:cNvSpPr/>
          <p:nvPr/>
        </p:nvSpPr>
        <p:spPr>
          <a:xfrm rot="10800000" flipH="1">
            <a:off x="-1499199" y="-3721698"/>
            <a:ext cx="8102334" cy="7641740"/>
          </a:xfrm>
          <a:custGeom>
            <a:avLst/>
            <a:gdLst/>
            <a:ahLst/>
            <a:cxnLst/>
            <a:rect l="l" t="t" r="r" b="b"/>
            <a:pathLst>
              <a:path w="71877" h="67791" extrusionOk="0">
                <a:moveTo>
                  <a:pt x="34024" y="1"/>
                </a:moveTo>
                <a:cubicBezTo>
                  <a:pt x="29673" y="1"/>
                  <a:pt x="25222" y="839"/>
                  <a:pt x="20885" y="2734"/>
                </a:cubicBezTo>
                <a:cubicBezTo>
                  <a:pt x="6916" y="8851"/>
                  <a:pt x="388" y="23185"/>
                  <a:pt x="114" y="34826"/>
                </a:cubicBezTo>
                <a:cubicBezTo>
                  <a:pt x="69" y="37497"/>
                  <a:pt x="0" y="42153"/>
                  <a:pt x="2237" y="47060"/>
                </a:cubicBezTo>
                <a:cubicBezTo>
                  <a:pt x="7792" y="59287"/>
                  <a:pt x="25047" y="67791"/>
                  <a:pt x="40567" y="67791"/>
                </a:cubicBezTo>
                <a:cubicBezTo>
                  <a:pt x="48514" y="67791"/>
                  <a:pt x="56007" y="65561"/>
                  <a:pt x="61240" y="60459"/>
                </a:cubicBezTo>
                <a:cubicBezTo>
                  <a:pt x="71877" y="50073"/>
                  <a:pt x="69366" y="31539"/>
                  <a:pt x="69138" y="29896"/>
                </a:cubicBezTo>
                <a:cubicBezTo>
                  <a:pt x="68659" y="26769"/>
                  <a:pt x="67746" y="20948"/>
                  <a:pt x="63774" y="15242"/>
                </a:cubicBezTo>
                <a:cubicBezTo>
                  <a:pt x="57870" y="6724"/>
                  <a:pt x="46345" y="1"/>
                  <a:pt x="34024" y="1"/>
                </a:cubicBezTo>
                <a:close/>
              </a:path>
            </a:pathLst>
          </a:custGeom>
          <a:solidFill>
            <a:srgbClr val="F5A60B">
              <a:alpha val="6050"/>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362" name="Google Shape;362;p9"/>
          <p:cNvSpPr/>
          <p:nvPr/>
        </p:nvSpPr>
        <p:spPr>
          <a:xfrm rot="10800000" flipH="1">
            <a:off x="12328296" y="-3578068"/>
            <a:ext cx="8662652" cy="6198268"/>
          </a:xfrm>
          <a:custGeom>
            <a:avLst/>
            <a:gdLst/>
            <a:ahLst/>
            <a:cxnLst/>
            <a:rect l="l" t="t" r="r" b="b"/>
            <a:pathLst>
              <a:path w="62109" h="44440" extrusionOk="0">
                <a:moveTo>
                  <a:pt x="32989" y="0"/>
                </a:moveTo>
                <a:cubicBezTo>
                  <a:pt x="31981" y="0"/>
                  <a:pt x="30981" y="56"/>
                  <a:pt x="29993" y="171"/>
                </a:cubicBezTo>
                <a:cubicBezTo>
                  <a:pt x="22735" y="1039"/>
                  <a:pt x="17827" y="4919"/>
                  <a:pt x="16024" y="6380"/>
                </a:cubicBezTo>
                <a:cubicBezTo>
                  <a:pt x="7487" y="13319"/>
                  <a:pt x="1" y="27356"/>
                  <a:pt x="5433" y="36463"/>
                </a:cubicBezTo>
                <a:cubicBezTo>
                  <a:pt x="9618" y="43493"/>
                  <a:pt x="19600" y="44440"/>
                  <a:pt x="25217" y="44440"/>
                </a:cubicBezTo>
                <a:cubicBezTo>
                  <a:pt x="26676" y="44440"/>
                  <a:pt x="27840" y="44376"/>
                  <a:pt x="28532" y="44338"/>
                </a:cubicBezTo>
                <a:cubicBezTo>
                  <a:pt x="42844" y="43562"/>
                  <a:pt x="62108" y="34227"/>
                  <a:pt x="61926" y="21513"/>
                </a:cubicBezTo>
                <a:cubicBezTo>
                  <a:pt x="61777" y="10390"/>
                  <a:pt x="46746" y="0"/>
                  <a:pt x="32989" y="0"/>
                </a:cubicBezTo>
                <a:close/>
              </a:path>
            </a:pathLst>
          </a:custGeom>
          <a:solidFill>
            <a:srgbClr val="F5A60B">
              <a:alpha val="6050"/>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363" name="Google Shape;363;p9"/>
          <p:cNvSpPr/>
          <p:nvPr/>
        </p:nvSpPr>
        <p:spPr>
          <a:xfrm rot="10800000" flipH="1">
            <a:off x="11555314" y="4668088"/>
            <a:ext cx="8102448" cy="7639260"/>
          </a:xfrm>
          <a:custGeom>
            <a:avLst/>
            <a:gdLst/>
            <a:ahLst/>
            <a:cxnLst/>
            <a:rect l="l" t="t" r="r" b="b"/>
            <a:pathLst>
              <a:path w="71878" h="67769" extrusionOk="0">
                <a:moveTo>
                  <a:pt x="34028" y="0"/>
                </a:moveTo>
                <a:cubicBezTo>
                  <a:pt x="29675" y="0"/>
                  <a:pt x="25223" y="839"/>
                  <a:pt x="20886" y="2733"/>
                </a:cubicBezTo>
                <a:cubicBezTo>
                  <a:pt x="6917" y="8851"/>
                  <a:pt x="388" y="23185"/>
                  <a:pt x="115" y="34803"/>
                </a:cubicBezTo>
                <a:cubicBezTo>
                  <a:pt x="69" y="37496"/>
                  <a:pt x="0" y="42153"/>
                  <a:pt x="2237" y="47060"/>
                </a:cubicBezTo>
                <a:cubicBezTo>
                  <a:pt x="7792" y="59271"/>
                  <a:pt x="25044" y="67769"/>
                  <a:pt x="40562" y="67769"/>
                </a:cubicBezTo>
                <a:cubicBezTo>
                  <a:pt x="48512" y="67769"/>
                  <a:pt x="56006" y="65539"/>
                  <a:pt x="61241" y="60436"/>
                </a:cubicBezTo>
                <a:cubicBezTo>
                  <a:pt x="71877" y="50073"/>
                  <a:pt x="69389" y="31539"/>
                  <a:pt x="69138" y="29873"/>
                </a:cubicBezTo>
                <a:cubicBezTo>
                  <a:pt x="68659" y="26768"/>
                  <a:pt x="67746" y="20948"/>
                  <a:pt x="63774" y="15242"/>
                </a:cubicBezTo>
                <a:cubicBezTo>
                  <a:pt x="57888" y="6724"/>
                  <a:pt x="46354" y="0"/>
                  <a:pt x="34028" y="0"/>
                </a:cubicBezTo>
                <a:close/>
              </a:path>
            </a:pathLst>
          </a:custGeom>
          <a:solidFill>
            <a:srgbClr val="F5A60B">
              <a:alpha val="6050"/>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364" name="Google Shape;364;p9"/>
          <p:cNvSpPr/>
          <p:nvPr/>
        </p:nvSpPr>
        <p:spPr>
          <a:xfrm rot="10800000" flipH="1">
            <a:off x="-1847103" y="5631086"/>
            <a:ext cx="6060950" cy="5713284"/>
          </a:xfrm>
          <a:custGeom>
            <a:avLst/>
            <a:gdLst/>
            <a:ahLst/>
            <a:cxnLst/>
            <a:rect l="l" t="t" r="r" b="b"/>
            <a:pathLst>
              <a:path w="49737" h="46884" extrusionOk="0">
                <a:moveTo>
                  <a:pt x="23565" y="0"/>
                </a:moveTo>
                <a:cubicBezTo>
                  <a:pt x="20547" y="0"/>
                  <a:pt x="17459" y="584"/>
                  <a:pt x="14449" y="1904"/>
                </a:cubicBezTo>
                <a:cubicBezTo>
                  <a:pt x="4794" y="6127"/>
                  <a:pt x="274" y="16033"/>
                  <a:pt x="92" y="24090"/>
                </a:cubicBezTo>
                <a:cubicBezTo>
                  <a:pt x="46" y="25939"/>
                  <a:pt x="0" y="29157"/>
                  <a:pt x="1553" y="32558"/>
                </a:cubicBezTo>
                <a:cubicBezTo>
                  <a:pt x="5400" y="41008"/>
                  <a:pt x="17326" y="46884"/>
                  <a:pt x="28055" y="46884"/>
                </a:cubicBezTo>
                <a:cubicBezTo>
                  <a:pt x="33556" y="46884"/>
                  <a:pt x="38743" y="45338"/>
                  <a:pt x="42364" y="41803"/>
                </a:cubicBezTo>
                <a:cubicBezTo>
                  <a:pt x="49737" y="34635"/>
                  <a:pt x="48002" y="21808"/>
                  <a:pt x="47819" y="20666"/>
                </a:cubicBezTo>
                <a:cubicBezTo>
                  <a:pt x="47500" y="18521"/>
                  <a:pt x="46861" y="14504"/>
                  <a:pt x="44122" y="10532"/>
                </a:cubicBezTo>
                <a:cubicBezTo>
                  <a:pt x="40043" y="4650"/>
                  <a:pt x="32082" y="0"/>
                  <a:pt x="23565" y="0"/>
                </a:cubicBezTo>
                <a:close/>
              </a:path>
            </a:pathLst>
          </a:custGeom>
          <a:solidFill>
            <a:srgbClr val="F5A60B">
              <a:alpha val="6050"/>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grpSp>
        <p:nvGrpSpPr>
          <p:cNvPr id="365" name="Google Shape;365;p9"/>
          <p:cNvGrpSpPr/>
          <p:nvPr/>
        </p:nvGrpSpPr>
        <p:grpSpPr>
          <a:xfrm>
            <a:off x="0" y="8992250"/>
            <a:ext cx="18288000" cy="1294800"/>
            <a:chOff x="0" y="4496125"/>
            <a:chExt cx="9144000" cy="647400"/>
          </a:xfrm>
        </p:grpSpPr>
        <p:sp>
          <p:nvSpPr>
            <p:cNvPr id="366" name="Google Shape;366;p9"/>
            <p:cNvSpPr/>
            <p:nvPr/>
          </p:nvSpPr>
          <p:spPr>
            <a:xfrm>
              <a:off x="0" y="4496125"/>
              <a:ext cx="9144000" cy="647400"/>
            </a:xfrm>
            <a:prstGeom prst="rect">
              <a:avLst/>
            </a:pr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367" name="Google Shape;367;p9"/>
            <p:cNvSpPr/>
            <p:nvPr/>
          </p:nvSpPr>
          <p:spPr>
            <a:xfrm>
              <a:off x="0" y="4496125"/>
              <a:ext cx="9143840" cy="647375"/>
            </a:xfrm>
            <a:custGeom>
              <a:avLst/>
              <a:gdLst/>
              <a:ahLst/>
              <a:cxnLst/>
              <a:rect l="l" t="t" r="r" b="b"/>
              <a:pathLst>
                <a:path w="132342" h="12965" extrusionOk="0">
                  <a:moveTo>
                    <a:pt x="0" y="0"/>
                  </a:moveTo>
                  <a:lnTo>
                    <a:pt x="0" y="12965"/>
                  </a:lnTo>
                  <a:lnTo>
                    <a:pt x="132341" y="12965"/>
                  </a:lnTo>
                  <a:lnTo>
                    <a:pt x="132341" y="0"/>
                  </a:lnTo>
                  <a:cubicBezTo>
                    <a:pt x="117968" y="5272"/>
                    <a:pt x="94934" y="11760"/>
                    <a:pt x="66145" y="11760"/>
                  </a:cubicBezTo>
                  <a:cubicBezTo>
                    <a:pt x="64394" y="11760"/>
                    <a:pt x="62622" y="11736"/>
                    <a:pt x="60829" y="11687"/>
                  </a:cubicBezTo>
                  <a:cubicBezTo>
                    <a:pt x="34946" y="10979"/>
                    <a:pt x="13992" y="5136"/>
                    <a:pt x="0" y="0"/>
                  </a:cubicBezTo>
                  <a:close/>
                </a:path>
              </a:pathLst>
            </a:custGeom>
            <a:solidFill>
              <a:srgbClr val="802751">
                <a:alpha val="14420"/>
              </a:srgbClr>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grpSp>
      <p:sp>
        <p:nvSpPr>
          <p:cNvPr id="368" name="Google Shape;368;p9"/>
          <p:cNvSpPr txBox="1">
            <a:spLocks noGrp="1"/>
          </p:cNvSpPr>
          <p:nvPr>
            <p:ph type="title"/>
          </p:nvPr>
        </p:nvSpPr>
        <p:spPr>
          <a:xfrm>
            <a:off x="4330776" y="2307850"/>
            <a:ext cx="9640200" cy="164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9000"/>
            </a:lvl1pPr>
            <a:lvl2pPr lvl="1" algn="ctr" rtl="0">
              <a:spcBef>
                <a:spcPts val="0"/>
              </a:spcBef>
              <a:spcAft>
                <a:spcPts val="0"/>
              </a:spcAft>
              <a:buSzPts val="3600"/>
              <a:buNone/>
              <a:defRPr sz="7200"/>
            </a:lvl2pPr>
            <a:lvl3pPr lvl="2" algn="ctr" rtl="0">
              <a:spcBef>
                <a:spcPts val="0"/>
              </a:spcBef>
              <a:spcAft>
                <a:spcPts val="0"/>
              </a:spcAft>
              <a:buSzPts val="3600"/>
              <a:buNone/>
              <a:defRPr sz="7200"/>
            </a:lvl3pPr>
            <a:lvl4pPr lvl="3" algn="ctr" rtl="0">
              <a:spcBef>
                <a:spcPts val="0"/>
              </a:spcBef>
              <a:spcAft>
                <a:spcPts val="0"/>
              </a:spcAft>
              <a:buSzPts val="3600"/>
              <a:buNone/>
              <a:defRPr sz="7200"/>
            </a:lvl4pPr>
            <a:lvl5pPr lvl="4" algn="ctr" rtl="0">
              <a:spcBef>
                <a:spcPts val="0"/>
              </a:spcBef>
              <a:spcAft>
                <a:spcPts val="0"/>
              </a:spcAft>
              <a:buSzPts val="3600"/>
              <a:buNone/>
              <a:defRPr sz="7200"/>
            </a:lvl5pPr>
            <a:lvl6pPr lvl="5" algn="ctr" rtl="0">
              <a:spcBef>
                <a:spcPts val="0"/>
              </a:spcBef>
              <a:spcAft>
                <a:spcPts val="0"/>
              </a:spcAft>
              <a:buSzPts val="3600"/>
              <a:buNone/>
              <a:defRPr sz="7200"/>
            </a:lvl6pPr>
            <a:lvl7pPr lvl="6" algn="ctr" rtl="0">
              <a:spcBef>
                <a:spcPts val="0"/>
              </a:spcBef>
              <a:spcAft>
                <a:spcPts val="0"/>
              </a:spcAft>
              <a:buSzPts val="3600"/>
              <a:buNone/>
              <a:defRPr sz="7200"/>
            </a:lvl7pPr>
            <a:lvl8pPr lvl="7" algn="ctr" rtl="0">
              <a:spcBef>
                <a:spcPts val="0"/>
              </a:spcBef>
              <a:spcAft>
                <a:spcPts val="0"/>
              </a:spcAft>
              <a:buSzPts val="3600"/>
              <a:buNone/>
              <a:defRPr sz="7200"/>
            </a:lvl8pPr>
            <a:lvl9pPr lvl="8" algn="ctr" rtl="0">
              <a:spcBef>
                <a:spcPts val="0"/>
              </a:spcBef>
              <a:spcAft>
                <a:spcPts val="0"/>
              </a:spcAft>
              <a:buSzPts val="3600"/>
              <a:buNone/>
              <a:defRPr sz="7200"/>
            </a:lvl9pPr>
          </a:lstStyle>
          <a:p>
            <a:endParaRPr/>
          </a:p>
        </p:txBody>
      </p:sp>
      <p:sp>
        <p:nvSpPr>
          <p:cNvPr id="369" name="Google Shape;369;p9"/>
          <p:cNvSpPr txBox="1">
            <a:spLocks noGrp="1"/>
          </p:cNvSpPr>
          <p:nvPr>
            <p:ph type="subTitle" idx="1"/>
          </p:nvPr>
        </p:nvSpPr>
        <p:spPr>
          <a:xfrm>
            <a:off x="4330776" y="3953200"/>
            <a:ext cx="9640200" cy="188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3200"/>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Tree>
    <p:extLst>
      <p:ext uri="{BB962C8B-B14F-4D97-AF65-F5344CB8AC3E}">
        <p14:creationId xmlns:p14="http://schemas.microsoft.com/office/powerpoint/2010/main" val="34127614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26/12/2024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2933502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447"/>
        <p:cNvGrpSpPr/>
        <p:nvPr/>
      </p:nvGrpSpPr>
      <p:grpSpPr>
        <a:xfrm>
          <a:off x="0" y="0"/>
          <a:ext cx="0" cy="0"/>
          <a:chOff x="0" y="0"/>
          <a:chExt cx="0" cy="0"/>
        </a:xfrm>
      </p:grpSpPr>
    </p:spTree>
    <p:extLst>
      <p:ext uri="{BB962C8B-B14F-4D97-AF65-F5344CB8AC3E}">
        <p14:creationId xmlns:p14="http://schemas.microsoft.com/office/powerpoint/2010/main" val="136749825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448"/>
        <p:cNvGrpSpPr/>
        <p:nvPr/>
      </p:nvGrpSpPr>
      <p:grpSpPr>
        <a:xfrm>
          <a:off x="0" y="0"/>
          <a:ext cx="0" cy="0"/>
          <a:chOff x="0" y="0"/>
          <a:chExt cx="0" cy="0"/>
        </a:xfrm>
      </p:grpSpPr>
      <p:sp>
        <p:nvSpPr>
          <p:cNvPr id="449" name="Google Shape;449;p13"/>
          <p:cNvSpPr/>
          <p:nvPr/>
        </p:nvSpPr>
        <p:spPr>
          <a:xfrm flipH="1">
            <a:off x="12297863" y="5747536"/>
            <a:ext cx="8102334" cy="7641740"/>
          </a:xfrm>
          <a:custGeom>
            <a:avLst/>
            <a:gdLst/>
            <a:ahLst/>
            <a:cxnLst/>
            <a:rect l="l" t="t" r="r" b="b"/>
            <a:pathLst>
              <a:path w="71877" h="67791" extrusionOk="0">
                <a:moveTo>
                  <a:pt x="34024" y="1"/>
                </a:moveTo>
                <a:cubicBezTo>
                  <a:pt x="29673" y="1"/>
                  <a:pt x="25222" y="839"/>
                  <a:pt x="20885" y="2734"/>
                </a:cubicBezTo>
                <a:cubicBezTo>
                  <a:pt x="6916" y="8851"/>
                  <a:pt x="388" y="23185"/>
                  <a:pt x="114" y="34826"/>
                </a:cubicBezTo>
                <a:cubicBezTo>
                  <a:pt x="69" y="37497"/>
                  <a:pt x="0" y="42153"/>
                  <a:pt x="2237" y="47060"/>
                </a:cubicBezTo>
                <a:cubicBezTo>
                  <a:pt x="7792" y="59287"/>
                  <a:pt x="25047" y="67791"/>
                  <a:pt x="40567" y="67791"/>
                </a:cubicBezTo>
                <a:cubicBezTo>
                  <a:pt x="48514" y="67791"/>
                  <a:pt x="56007" y="65561"/>
                  <a:pt x="61240" y="60459"/>
                </a:cubicBezTo>
                <a:cubicBezTo>
                  <a:pt x="71877" y="50073"/>
                  <a:pt x="69366" y="31539"/>
                  <a:pt x="69138" y="29896"/>
                </a:cubicBezTo>
                <a:cubicBezTo>
                  <a:pt x="68659" y="26769"/>
                  <a:pt x="67746" y="20948"/>
                  <a:pt x="63774" y="15242"/>
                </a:cubicBezTo>
                <a:cubicBezTo>
                  <a:pt x="57870" y="6724"/>
                  <a:pt x="46345" y="1"/>
                  <a:pt x="34024" y="1"/>
                </a:cubicBezTo>
                <a:close/>
              </a:path>
            </a:pathLst>
          </a:custGeom>
          <a:solidFill>
            <a:srgbClr val="F5A60B">
              <a:alpha val="6050"/>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450" name="Google Shape;450;p13"/>
          <p:cNvSpPr/>
          <p:nvPr/>
        </p:nvSpPr>
        <p:spPr>
          <a:xfrm flipH="1">
            <a:off x="-2905128" y="7427330"/>
            <a:ext cx="8662652" cy="6198268"/>
          </a:xfrm>
          <a:custGeom>
            <a:avLst/>
            <a:gdLst/>
            <a:ahLst/>
            <a:cxnLst/>
            <a:rect l="l" t="t" r="r" b="b"/>
            <a:pathLst>
              <a:path w="62109" h="44440" extrusionOk="0">
                <a:moveTo>
                  <a:pt x="32989" y="0"/>
                </a:moveTo>
                <a:cubicBezTo>
                  <a:pt x="31981" y="0"/>
                  <a:pt x="30981" y="56"/>
                  <a:pt x="29993" y="171"/>
                </a:cubicBezTo>
                <a:cubicBezTo>
                  <a:pt x="22735" y="1039"/>
                  <a:pt x="17827" y="4919"/>
                  <a:pt x="16024" y="6380"/>
                </a:cubicBezTo>
                <a:cubicBezTo>
                  <a:pt x="7487" y="13319"/>
                  <a:pt x="1" y="27356"/>
                  <a:pt x="5433" y="36463"/>
                </a:cubicBezTo>
                <a:cubicBezTo>
                  <a:pt x="9618" y="43493"/>
                  <a:pt x="19600" y="44440"/>
                  <a:pt x="25217" y="44440"/>
                </a:cubicBezTo>
                <a:cubicBezTo>
                  <a:pt x="26676" y="44440"/>
                  <a:pt x="27840" y="44376"/>
                  <a:pt x="28532" y="44338"/>
                </a:cubicBezTo>
                <a:cubicBezTo>
                  <a:pt x="42844" y="43562"/>
                  <a:pt x="62108" y="34227"/>
                  <a:pt x="61926" y="21513"/>
                </a:cubicBezTo>
                <a:cubicBezTo>
                  <a:pt x="61777" y="10390"/>
                  <a:pt x="46746" y="0"/>
                  <a:pt x="32989" y="0"/>
                </a:cubicBezTo>
                <a:close/>
              </a:path>
            </a:pathLst>
          </a:custGeom>
          <a:solidFill>
            <a:srgbClr val="F5A60B">
              <a:alpha val="6050"/>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grpSp>
        <p:nvGrpSpPr>
          <p:cNvPr id="451" name="Google Shape;451;p13"/>
          <p:cNvGrpSpPr/>
          <p:nvPr/>
        </p:nvGrpSpPr>
        <p:grpSpPr>
          <a:xfrm>
            <a:off x="0" y="8992250"/>
            <a:ext cx="18288000" cy="1294800"/>
            <a:chOff x="0" y="4496125"/>
            <a:chExt cx="9144000" cy="647400"/>
          </a:xfrm>
        </p:grpSpPr>
        <p:sp>
          <p:nvSpPr>
            <p:cNvPr id="452" name="Google Shape;452;p13"/>
            <p:cNvSpPr/>
            <p:nvPr/>
          </p:nvSpPr>
          <p:spPr>
            <a:xfrm>
              <a:off x="0" y="4496125"/>
              <a:ext cx="9144000" cy="647400"/>
            </a:xfrm>
            <a:prstGeom prst="rect">
              <a:avLst/>
            </a:pr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453" name="Google Shape;453;p13"/>
            <p:cNvSpPr/>
            <p:nvPr/>
          </p:nvSpPr>
          <p:spPr>
            <a:xfrm>
              <a:off x="0" y="4496125"/>
              <a:ext cx="9143840" cy="647375"/>
            </a:xfrm>
            <a:custGeom>
              <a:avLst/>
              <a:gdLst/>
              <a:ahLst/>
              <a:cxnLst/>
              <a:rect l="l" t="t" r="r" b="b"/>
              <a:pathLst>
                <a:path w="132342" h="12965" extrusionOk="0">
                  <a:moveTo>
                    <a:pt x="0" y="0"/>
                  </a:moveTo>
                  <a:lnTo>
                    <a:pt x="0" y="12965"/>
                  </a:lnTo>
                  <a:lnTo>
                    <a:pt x="132341" y="12965"/>
                  </a:lnTo>
                  <a:lnTo>
                    <a:pt x="132341" y="0"/>
                  </a:lnTo>
                  <a:cubicBezTo>
                    <a:pt x="117968" y="5272"/>
                    <a:pt x="94934" y="11760"/>
                    <a:pt x="66145" y="11760"/>
                  </a:cubicBezTo>
                  <a:cubicBezTo>
                    <a:pt x="64394" y="11760"/>
                    <a:pt x="62622" y="11736"/>
                    <a:pt x="60829" y="11687"/>
                  </a:cubicBezTo>
                  <a:cubicBezTo>
                    <a:pt x="34946" y="10979"/>
                    <a:pt x="13992" y="5136"/>
                    <a:pt x="0" y="0"/>
                  </a:cubicBezTo>
                  <a:close/>
                </a:path>
              </a:pathLst>
            </a:custGeom>
            <a:solidFill>
              <a:srgbClr val="802751">
                <a:alpha val="14420"/>
              </a:srgbClr>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grpSp>
      <p:sp>
        <p:nvSpPr>
          <p:cNvPr id="454" name="Google Shape;454;p13"/>
          <p:cNvSpPr/>
          <p:nvPr/>
        </p:nvSpPr>
        <p:spPr>
          <a:xfrm flipH="1">
            <a:off x="-3120414" y="-3922118"/>
            <a:ext cx="8102448" cy="7639260"/>
          </a:xfrm>
          <a:custGeom>
            <a:avLst/>
            <a:gdLst/>
            <a:ahLst/>
            <a:cxnLst/>
            <a:rect l="l" t="t" r="r" b="b"/>
            <a:pathLst>
              <a:path w="71878" h="67769" extrusionOk="0">
                <a:moveTo>
                  <a:pt x="34028" y="0"/>
                </a:moveTo>
                <a:cubicBezTo>
                  <a:pt x="29675" y="0"/>
                  <a:pt x="25223" y="839"/>
                  <a:pt x="20886" y="2733"/>
                </a:cubicBezTo>
                <a:cubicBezTo>
                  <a:pt x="6917" y="8851"/>
                  <a:pt x="388" y="23185"/>
                  <a:pt x="115" y="34803"/>
                </a:cubicBezTo>
                <a:cubicBezTo>
                  <a:pt x="69" y="37496"/>
                  <a:pt x="0" y="42153"/>
                  <a:pt x="2237" y="47060"/>
                </a:cubicBezTo>
                <a:cubicBezTo>
                  <a:pt x="7792" y="59271"/>
                  <a:pt x="25044" y="67769"/>
                  <a:pt x="40562" y="67769"/>
                </a:cubicBezTo>
                <a:cubicBezTo>
                  <a:pt x="48512" y="67769"/>
                  <a:pt x="56006" y="65539"/>
                  <a:pt x="61241" y="60436"/>
                </a:cubicBezTo>
                <a:cubicBezTo>
                  <a:pt x="71877" y="50073"/>
                  <a:pt x="69389" y="31539"/>
                  <a:pt x="69138" y="29873"/>
                </a:cubicBezTo>
                <a:cubicBezTo>
                  <a:pt x="68659" y="26768"/>
                  <a:pt x="67746" y="20948"/>
                  <a:pt x="63774" y="15242"/>
                </a:cubicBezTo>
                <a:cubicBezTo>
                  <a:pt x="57888" y="6724"/>
                  <a:pt x="46354" y="0"/>
                  <a:pt x="34028" y="0"/>
                </a:cubicBezTo>
                <a:close/>
              </a:path>
            </a:pathLst>
          </a:custGeom>
          <a:solidFill>
            <a:srgbClr val="F5A60B">
              <a:alpha val="6050"/>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455" name="Google Shape;455;p13"/>
          <p:cNvSpPr/>
          <p:nvPr/>
        </p:nvSpPr>
        <p:spPr>
          <a:xfrm flipH="1">
            <a:off x="14791049" y="-3382790"/>
            <a:ext cx="6060950" cy="5713284"/>
          </a:xfrm>
          <a:custGeom>
            <a:avLst/>
            <a:gdLst/>
            <a:ahLst/>
            <a:cxnLst/>
            <a:rect l="l" t="t" r="r" b="b"/>
            <a:pathLst>
              <a:path w="49737" h="46884" extrusionOk="0">
                <a:moveTo>
                  <a:pt x="23565" y="0"/>
                </a:moveTo>
                <a:cubicBezTo>
                  <a:pt x="20547" y="0"/>
                  <a:pt x="17459" y="584"/>
                  <a:pt x="14449" y="1904"/>
                </a:cubicBezTo>
                <a:cubicBezTo>
                  <a:pt x="4794" y="6127"/>
                  <a:pt x="274" y="16033"/>
                  <a:pt x="92" y="24090"/>
                </a:cubicBezTo>
                <a:cubicBezTo>
                  <a:pt x="46" y="25939"/>
                  <a:pt x="0" y="29157"/>
                  <a:pt x="1553" y="32558"/>
                </a:cubicBezTo>
                <a:cubicBezTo>
                  <a:pt x="5400" y="41008"/>
                  <a:pt x="17326" y="46884"/>
                  <a:pt x="28055" y="46884"/>
                </a:cubicBezTo>
                <a:cubicBezTo>
                  <a:pt x="33556" y="46884"/>
                  <a:pt x="38743" y="45338"/>
                  <a:pt x="42364" y="41803"/>
                </a:cubicBezTo>
                <a:cubicBezTo>
                  <a:pt x="49737" y="34635"/>
                  <a:pt x="48002" y="21808"/>
                  <a:pt x="47819" y="20666"/>
                </a:cubicBezTo>
                <a:cubicBezTo>
                  <a:pt x="47500" y="18521"/>
                  <a:pt x="46861" y="14504"/>
                  <a:pt x="44122" y="10532"/>
                </a:cubicBezTo>
                <a:cubicBezTo>
                  <a:pt x="40043" y="4650"/>
                  <a:pt x="32082" y="0"/>
                  <a:pt x="23565" y="0"/>
                </a:cubicBezTo>
                <a:close/>
              </a:path>
            </a:pathLst>
          </a:custGeom>
          <a:solidFill>
            <a:srgbClr val="F5A60B">
              <a:alpha val="6050"/>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456" name="Google Shape;456;p13"/>
          <p:cNvSpPr/>
          <p:nvPr/>
        </p:nvSpPr>
        <p:spPr>
          <a:xfrm>
            <a:off x="1159500" y="739800"/>
            <a:ext cx="15969000" cy="8807400"/>
          </a:xfrm>
          <a:prstGeom prst="roundRect">
            <a:avLst>
              <a:gd name="adj" fmla="val 9911"/>
            </a:avLst>
          </a:prstGeom>
          <a:solidFill>
            <a:schemeClr val="dk1"/>
          </a:solidFill>
          <a:ln>
            <a:noFill/>
          </a:ln>
          <a:effectLst>
            <a:outerShdw dist="133350" dir="2580000" algn="bl" rotWithShape="0">
              <a:schemeClr val="accent6">
                <a:alpha val="13000"/>
              </a:schemeClr>
            </a:outerShdw>
          </a:effectLst>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457" name="Google Shape;457;p13"/>
          <p:cNvSpPr txBox="1">
            <a:spLocks noGrp="1"/>
          </p:cNvSpPr>
          <p:nvPr>
            <p:ph type="title"/>
          </p:nvPr>
        </p:nvSpPr>
        <p:spPr>
          <a:xfrm>
            <a:off x="4174950" y="3860454"/>
            <a:ext cx="4468200" cy="8238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5000">
                <a:solidFill>
                  <a:schemeClr val="lt1"/>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458" name="Google Shape;458;p13"/>
          <p:cNvSpPr txBox="1">
            <a:spLocks noGrp="1"/>
          </p:cNvSpPr>
          <p:nvPr>
            <p:ph type="title" idx="2" hasCustomPrompt="1"/>
          </p:nvPr>
        </p:nvSpPr>
        <p:spPr>
          <a:xfrm>
            <a:off x="5515050" y="2717104"/>
            <a:ext cx="1788000" cy="717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6000">
                <a:solidFill>
                  <a:schemeClr val="lt2"/>
                </a:solidFill>
              </a:defRPr>
            </a:lvl1pPr>
            <a:lvl2pPr lvl="1" algn="ctr" rtl="0">
              <a:spcBef>
                <a:spcPts val="0"/>
              </a:spcBef>
              <a:spcAft>
                <a:spcPts val="0"/>
              </a:spcAft>
              <a:buSzPts val="3000"/>
              <a:buNone/>
              <a:defRPr sz="6000"/>
            </a:lvl2pPr>
            <a:lvl3pPr lvl="2" algn="ctr" rtl="0">
              <a:spcBef>
                <a:spcPts val="0"/>
              </a:spcBef>
              <a:spcAft>
                <a:spcPts val="0"/>
              </a:spcAft>
              <a:buSzPts val="3000"/>
              <a:buNone/>
              <a:defRPr sz="6000"/>
            </a:lvl3pPr>
            <a:lvl4pPr lvl="3" algn="ctr" rtl="0">
              <a:spcBef>
                <a:spcPts val="0"/>
              </a:spcBef>
              <a:spcAft>
                <a:spcPts val="0"/>
              </a:spcAft>
              <a:buSzPts val="3000"/>
              <a:buNone/>
              <a:defRPr sz="6000"/>
            </a:lvl4pPr>
            <a:lvl5pPr lvl="4" algn="ctr" rtl="0">
              <a:spcBef>
                <a:spcPts val="0"/>
              </a:spcBef>
              <a:spcAft>
                <a:spcPts val="0"/>
              </a:spcAft>
              <a:buSzPts val="3000"/>
              <a:buNone/>
              <a:defRPr sz="6000"/>
            </a:lvl5pPr>
            <a:lvl6pPr lvl="5" algn="ctr" rtl="0">
              <a:spcBef>
                <a:spcPts val="0"/>
              </a:spcBef>
              <a:spcAft>
                <a:spcPts val="0"/>
              </a:spcAft>
              <a:buSzPts val="3000"/>
              <a:buNone/>
              <a:defRPr sz="6000"/>
            </a:lvl6pPr>
            <a:lvl7pPr lvl="6" algn="ctr" rtl="0">
              <a:spcBef>
                <a:spcPts val="0"/>
              </a:spcBef>
              <a:spcAft>
                <a:spcPts val="0"/>
              </a:spcAft>
              <a:buSzPts val="3000"/>
              <a:buNone/>
              <a:defRPr sz="6000"/>
            </a:lvl7pPr>
            <a:lvl8pPr lvl="7" algn="ctr" rtl="0">
              <a:spcBef>
                <a:spcPts val="0"/>
              </a:spcBef>
              <a:spcAft>
                <a:spcPts val="0"/>
              </a:spcAft>
              <a:buSzPts val="3000"/>
              <a:buNone/>
              <a:defRPr sz="6000"/>
            </a:lvl8pPr>
            <a:lvl9pPr lvl="8" algn="ctr" rtl="0">
              <a:spcBef>
                <a:spcPts val="0"/>
              </a:spcBef>
              <a:spcAft>
                <a:spcPts val="0"/>
              </a:spcAft>
              <a:buSzPts val="3000"/>
              <a:buNone/>
              <a:defRPr sz="6000"/>
            </a:lvl9pPr>
          </a:lstStyle>
          <a:p>
            <a:r>
              <a:t>xx%</a:t>
            </a:r>
          </a:p>
        </p:txBody>
      </p:sp>
      <p:sp>
        <p:nvSpPr>
          <p:cNvPr id="459" name="Google Shape;459;p13"/>
          <p:cNvSpPr txBox="1">
            <a:spLocks noGrp="1"/>
          </p:cNvSpPr>
          <p:nvPr>
            <p:ph type="subTitle" idx="1"/>
          </p:nvPr>
        </p:nvSpPr>
        <p:spPr>
          <a:xfrm>
            <a:off x="4174950" y="4540950"/>
            <a:ext cx="4468200" cy="101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3200"/>
            </a:lvl2pPr>
            <a:lvl3pPr lvl="2" algn="ctr" rtl="0">
              <a:lnSpc>
                <a:spcPct val="100000"/>
              </a:lnSpc>
              <a:spcBef>
                <a:spcPts val="0"/>
              </a:spcBef>
              <a:spcAft>
                <a:spcPts val="0"/>
              </a:spcAft>
              <a:buSzPts val="1600"/>
              <a:buNone/>
              <a:defRPr sz="3200"/>
            </a:lvl3pPr>
            <a:lvl4pPr lvl="3" algn="ctr" rtl="0">
              <a:lnSpc>
                <a:spcPct val="100000"/>
              </a:lnSpc>
              <a:spcBef>
                <a:spcPts val="0"/>
              </a:spcBef>
              <a:spcAft>
                <a:spcPts val="0"/>
              </a:spcAft>
              <a:buSzPts val="1600"/>
              <a:buNone/>
              <a:defRPr sz="3200"/>
            </a:lvl4pPr>
            <a:lvl5pPr lvl="4" algn="ctr" rtl="0">
              <a:lnSpc>
                <a:spcPct val="100000"/>
              </a:lnSpc>
              <a:spcBef>
                <a:spcPts val="0"/>
              </a:spcBef>
              <a:spcAft>
                <a:spcPts val="0"/>
              </a:spcAft>
              <a:buSzPts val="1600"/>
              <a:buNone/>
              <a:defRPr sz="3200"/>
            </a:lvl5pPr>
            <a:lvl6pPr lvl="5" algn="ctr" rtl="0">
              <a:lnSpc>
                <a:spcPct val="100000"/>
              </a:lnSpc>
              <a:spcBef>
                <a:spcPts val="0"/>
              </a:spcBef>
              <a:spcAft>
                <a:spcPts val="0"/>
              </a:spcAft>
              <a:buSzPts val="1600"/>
              <a:buNone/>
              <a:defRPr sz="3200"/>
            </a:lvl6pPr>
            <a:lvl7pPr lvl="6" algn="ctr" rtl="0">
              <a:lnSpc>
                <a:spcPct val="100000"/>
              </a:lnSpc>
              <a:spcBef>
                <a:spcPts val="0"/>
              </a:spcBef>
              <a:spcAft>
                <a:spcPts val="0"/>
              </a:spcAft>
              <a:buSzPts val="1600"/>
              <a:buNone/>
              <a:defRPr sz="3200"/>
            </a:lvl7pPr>
            <a:lvl8pPr lvl="7" algn="ctr" rtl="0">
              <a:lnSpc>
                <a:spcPct val="100000"/>
              </a:lnSpc>
              <a:spcBef>
                <a:spcPts val="0"/>
              </a:spcBef>
              <a:spcAft>
                <a:spcPts val="0"/>
              </a:spcAft>
              <a:buSzPts val="1600"/>
              <a:buNone/>
              <a:defRPr sz="3200"/>
            </a:lvl8pPr>
            <a:lvl9pPr lvl="8" algn="ctr" rtl="0">
              <a:lnSpc>
                <a:spcPct val="100000"/>
              </a:lnSpc>
              <a:spcBef>
                <a:spcPts val="0"/>
              </a:spcBef>
              <a:spcAft>
                <a:spcPts val="0"/>
              </a:spcAft>
              <a:buSzPts val="1600"/>
              <a:buNone/>
              <a:defRPr sz="3200"/>
            </a:lvl9pPr>
          </a:lstStyle>
          <a:p>
            <a:endParaRPr/>
          </a:p>
        </p:txBody>
      </p:sp>
      <p:sp>
        <p:nvSpPr>
          <p:cNvPr id="460" name="Google Shape;460;p13"/>
          <p:cNvSpPr txBox="1">
            <a:spLocks noGrp="1"/>
          </p:cNvSpPr>
          <p:nvPr>
            <p:ph type="title" idx="3"/>
          </p:nvPr>
        </p:nvSpPr>
        <p:spPr>
          <a:xfrm>
            <a:off x="9644850" y="3860454"/>
            <a:ext cx="4468200" cy="8238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5000">
                <a:solidFill>
                  <a:schemeClr val="lt1"/>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461" name="Google Shape;461;p13"/>
          <p:cNvSpPr txBox="1">
            <a:spLocks noGrp="1"/>
          </p:cNvSpPr>
          <p:nvPr>
            <p:ph type="title" idx="4" hasCustomPrompt="1"/>
          </p:nvPr>
        </p:nvSpPr>
        <p:spPr>
          <a:xfrm>
            <a:off x="10984950" y="2717104"/>
            <a:ext cx="1788000" cy="717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6000">
                <a:solidFill>
                  <a:schemeClr val="lt2"/>
                </a:solidFill>
              </a:defRPr>
            </a:lvl1pPr>
            <a:lvl2pPr lvl="1" algn="ctr" rtl="0">
              <a:spcBef>
                <a:spcPts val="0"/>
              </a:spcBef>
              <a:spcAft>
                <a:spcPts val="0"/>
              </a:spcAft>
              <a:buSzPts val="3000"/>
              <a:buNone/>
              <a:defRPr sz="6000"/>
            </a:lvl2pPr>
            <a:lvl3pPr lvl="2" algn="ctr" rtl="0">
              <a:spcBef>
                <a:spcPts val="0"/>
              </a:spcBef>
              <a:spcAft>
                <a:spcPts val="0"/>
              </a:spcAft>
              <a:buSzPts val="3000"/>
              <a:buNone/>
              <a:defRPr sz="6000"/>
            </a:lvl3pPr>
            <a:lvl4pPr lvl="3" algn="ctr" rtl="0">
              <a:spcBef>
                <a:spcPts val="0"/>
              </a:spcBef>
              <a:spcAft>
                <a:spcPts val="0"/>
              </a:spcAft>
              <a:buSzPts val="3000"/>
              <a:buNone/>
              <a:defRPr sz="6000"/>
            </a:lvl4pPr>
            <a:lvl5pPr lvl="4" algn="ctr" rtl="0">
              <a:spcBef>
                <a:spcPts val="0"/>
              </a:spcBef>
              <a:spcAft>
                <a:spcPts val="0"/>
              </a:spcAft>
              <a:buSzPts val="3000"/>
              <a:buNone/>
              <a:defRPr sz="6000"/>
            </a:lvl5pPr>
            <a:lvl6pPr lvl="5" algn="ctr" rtl="0">
              <a:spcBef>
                <a:spcPts val="0"/>
              </a:spcBef>
              <a:spcAft>
                <a:spcPts val="0"/>
              </a:spcAft>
              <a:buSzPts val="3000"/>
              <a:buNone/>
              <a:defRPr sz="6000"/>
            </a:lvl6pPr>
            <a:lvl7pPr lvl="6" algn="ctr" rtl="0">
              <a:spcBef>
                <a:spcPts val="0"/>
              </a:spcBef>
              <a:spcAft>
                <a:spcPts val="0"/>
              </a:spcAft>
              <a:buSzPts val="3000"/>
              <a:buNone/>
              <a:defRPr sz="6000"/>
            </a:lvl7pPr>
            <a:lvl8pPr lvl="7" algn="ctr" rtl="0">
              <a:spcBef>
                <a:spcPts val="0"/>
              </a:spcBef>
              <a:spcAft>
                <a:spcPts val="0"/>
              </a:spcAft>
              <a:buSzPts val="3000"/>
              <a:buNone/>
              <a:defRPr sz="6000"/>
            </a:lvl8pPr>
            <a:lvl9pPr lvl="8" algn="ctr" rtl="0">
              <a:spcBef>
                <a:spcPts val="0"/>
              </a:spcBef>
              <a:spcAft>
                <a:spcPts val="0"/>
              </a:spcAft>
              <a:buSzPts val="3000"/>
              <a:buNone/>
              <a:defRPr sz="6000"/>
            </a:lvl9pPr>
          </a:lstStyle>
          <a:p>
            <a:r>
              <a:t>xx%</a:t>
            </a:r>
          </a:p>
        </p:txBody>
      </p:sp>
      <p:sp>
        <p:nvSpPr>
          <p:cNvPr id="462" name="Google Shape;462;p13"/>
          <p:cNvSpPr txBox="1">
            <a:spLocks noGrp="1"/>
          </p:cNvSpPr>
          <p:nvPr>
            <p:ph type="subTitle" idx="5"/>
          </p:nvPr>
        </p:nvSpPr>
        <p:spPr>
          <a:xfrm>
            <a:off x="9644850" y="4540950"/>
            <a:ext cx="4468200" cy="101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3200"/>
            </a:lvl2pPr>
            <a:lvl3pPr lvl="2" algn="ctr" rtl="0">
              <a:lnSpc>
                <a:spcPct val="100000"/>
              </a:lnSpc>
              <a:spcBef>
                <a:spcPts val="0"/>
              </a:spcBef>
              <a:spcAft>
                <a:spcPts val="0"/>
              </a:spcAft>
              <a:buSzPts val="1600"/>
              <a:buNone/>
              <a:defRPr sz="3200"/>
            </a:lvl3pPr>
            <a:lvl4pPr lvl="3" algn="ctr" rtl="0">
              <a:lnSpc>
                <a:spcPct val="100000"/>
              </a:lnSpc>
              <a:spcBef>
                <a:spcPts val="0"/>
              </a:spcBef>
              <a:spcAft>
                <a:spcPts val="0"/>
              </a:spcAft>
              <a:buSzPts val="1600"/>
              <a:buNone/>
              <a:defRPr sz="3200"/>
            </a:lvl4pPr>
            <a:lvl5pPr lvl="4" algn="ctr" rtl="0">
              <a:lnSpc>
                <a:spcPct val="100000"/>
              </a:lnSpc>
              <a:spcBef>
                <a:spcPts val="0"/>
              </a:spcBef>
              <a:spcAft>
                <a:spcPts val="0"/>
              </a:spcAft>
              <a:buSzPts val="1600"/>
              <a:buNone/>
              <a:defRPr sz="3200"/>
            </a:lvl5pPr>
            <a:lvl6pPr lvl="5" algn="ctr" rtl="0">
              <a:lnSpc>
                <a:spcPct val="100000"/>
              </a:lnSpc>
              <a:spcBef>
                <a:spcPts val="0"/>
              </a:spcBef>
              <a:spcAft>
                <a:spcPts val="0"/>
              </a:spcAft>
              <a:buSzPts val="1600"/>
              <a:buNone/>
              <a:defRPr sz="3200"/>
            </a:lvl6pPr>
            <a:lvl7pPr lvl="6" algn="ctr" rtl="0">
              <a:lnSpc>
                <a:spcPct val="100000"/>
              </a:lnSpc>
              <a:spcBef>
                <a:spcPts val="0"/>
              </a:spcBef>
              <a:spcAft>
                <a:spcPts val="0"/>
              </a:spcAft>
              <a:buSzPts val="1600"/>
              <a:buNone/>
              <a:defRPr sz="3200"/>
            </a:lvl7pPr>
            <a:lvl8pPr lvl="7" algn="ctr" rtl="0">
              <a:lnSpc>
                <a:spcPct val="100000"/>
              </a:lnSpc>
              <a:spcBef>
                <a:spcPts val="0"/>
              </a:spcBef>
              <a:spcAft>
                <a:spcPts val="0"/>
              </a:spcAft>
              <a:buSzPts val="1600"/>
              <a:buNone/>
              <a:defRPr sz="3200"/>
            </a:lvl8pPr>
            <a:lvl9pPr lvl="8" algn="ctr" rtl="0">
              <a:lnSpc>
                <a:spcPct val="100000"/>
              </a:lnSpc>
              <a:spcBef>
                <a:spcPts val="0"/>
              </a:spcBef>
              <a:spcAft>
                <a:spcPts val="0"/>
              </a:spcAft>
              <a:buSzPts val="1600"/>
              <a:buNone/>
              <a:defRPr sz="3200"/>
            </a:lvl9pPr>
          </a:lstStyle>
          <a:p>
            <a:endParaRPr/>
          </a:p>
        </p:txBody>
      </p:sp>
      <p:sp>
        <p:nvSpPr>
          <p:cNvPr id="463" name="Google Shape;463;p13"/>
          <p:cNvSpPr txBox="1">
            <a:spLocks noGrp="1"/>
          </p:cNvSpPr>
          <p:nvPr>
            <p:ph type="title" idx="6"/>
          </p:nvPr>
        </p:nvSpPr>
        <p:spPr>
          <a:xfrm>
            <a:off x="4174950" y="7295950"/>
            <a:ext cx="4468200" cy="8238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5000">
                <a:solidFill>
                  <a:schemeClr val="lt1"/>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464" name="Google Shape;464;p13"/>
          <p:cNvSpPr txBox="1">
            <a:spLocks noGrp="1"/>
          </p:cNvSpPr>
          <p:nvPr>
            <p:ph type="title" idx="7" hasCustomPrompt="1"/>
          </p:nvPr>
        </p:nvSpPr>
        <p:spPr>
          <a:xfrm>
            <a:off x="5515050" y="6153050"/>
            <a:ext cx="1788000" cy="717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6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r>
              <a:t>xx%</a:t>
            </a:r>
          </a:p>
        </p:txBody>
      </p:sp>
      <p:sp>
        <p:nvSpPr>
          <p:cNvPr id="465" name="Google Shape;465;p13"/>
          <p:cNvSpPr txBox="1">
            <a:spLocks noGrp="1"/>
          </p:cNvSpPr>
          <p:nvPr>
            <p:ph type="subTitle" idx="8"/>
          </p:nvPr>
        </p:nvSpPr>
        <p:spPr>
          <a:xfrm>
            <a:off x="4174950" y="7978514"/>
            <a:ext cx="4468200" cy="101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3200"/>
            </a:lvl2pPr>
            <a:lvl3pPr lvl="2" algn="ctr" rtl="0">
              <a:lnSpc>
                <a:spcPct val="100000"/>
              </a:lnSpc>
              <a:spcBef>
                <a:spcPts val="0"/>
              </a:spcBef>
              <a:spcAft>
                <a:spcPts val="0"/>
              </a:spcAft>
              <a:buSzPts val="1600"/>
              <a:buNone/>
              <a:defRPr sz="3200"/>
            </a:lvl3pPr>
            <a:lvl4pPr lvl="3" algn="ctr" rtl="0">
              <a:lnSpc>
                <a:spcPct val="100000"/>
              </a:lnSpc>
              <a:spcBef>
                <a:spcPts val="0"/>
              </a:spcBef>
              <a:spcAft>
                <a:spcPts val="0"/>
              </a:spcAft>
              <a:buSzPts val="1600"/>
              <a:buNone/>
              <a:defRPr sz="3200"/>
            </a:lvl4pPr>
            <a:lvl5pPr lvl="4" algn="ctr" rtl="0">
              <a:lnSpc>
                <a:spcPct val="100000"/>
              </a:lnSpc>
              <a:spcBef>
                <a:spcPts val="0"/>
              </a:spcBef>
              <a:spcAft>
                <a:spcPts val="0"/>
              </a:spcAft>
              <a:buSzPts val="1600"/>
              <a:buNone/>
              <a:defRPr sz="3200"/>
            </a:lvl5pPr>
            <a:lvl6pPr lvl="5" algn="ctr" rtl="0">
              <a:lnSpc>
                <a:spcPct val="100000"/>
              </a:lnSpc>
              <a:spcBef>
                <a:spcPts val="0"/>
              </a:spcBef>
              <a:spcAft>
                <a:spcPts val="0"/>
              </a:spcAft>
              <a:buSzPts val="1600"/>
              <a:buNone/>
              <a:defRPr sz="3200"/>
            </a:lvl6pPr>
            <a:lvl7pPr lvl="6" algn="ctr" rtl="0">
              <a:lnSpc>
                <a:spcPct val="100000"/>
              </a:lnSpc>
              <a:spcBef>
                <a:spcPts val="0"/>
              </a:spcBef>
              <a:spcAft>
                <a:spcPts val="0"/>
              </a:spcAft>
              <a:buSzPts val="1600"/>
              <a:buNone/>
              <a:defRPr sz="3200"/>
            </a:lvl7pPr>
            <a:lvl8pPr lvl="7" algn="ctr" rtl="0">
              <a:lnSpc>
                <a:spcPct val="100000"/>
              </a:lnSpc>
              <a:spcBef>
                <a:spcPts val="0"/>
              </a:spcBef>
              <a:spcAft>
                <a:spcPts val="0"/>
              </a:spcAft>
              <a:buSzPts val="1600"/>
              <a:buNone/>
              <a:defRPr sz="3200"/>
            </a:lvl8pPr>
            <a:lvl9pPr lvl="8" algn="ctr" rtl="0">
              <a:lnSpc>
                <a:spcPct val="100000"/>
              </a:lnSpc>
              <a:spcBef>
                <a:spcPts val="0"/>
              </a:spcBef>
              <a:spcAft>
                <a:spcPts val="0"/>
              </a:spcAft>
              <a:buSzPts val="1600"/>
              <a:buNone/>
              <a:defRPr sz="3200"/>
            </a:lvl9pPr>
          </a:lstStyle>
          <a:p>
            <a:endParaRPr/>
          </a:p>
        </p:txBody>
      </p:sp>
      <p:sp>
        <p:nvSpPr>
          <p:cNvPr id="466" name="Google Shape;466;p13"/>
          <p:cNvSpPr txBox="1">
            <a:spLocks noGrp="1"/>
          </p:cNvSpPr>
          <p:nvPr>
            <p:ph type="title" idx="9"/>
          </p:nvPr>
        </p:nvSpPr>
        <p:spPr>
          <a:xfrm>
            <a:off x="9644850" y="7295950"/>
            <a:ext cx="4468200" cy="8238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5000">
                <a:solidFill>
                  <a:schemeClr val="lt1"/>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467" name="Google Shape;467;p13"/>
          <p:cNvSpPr txBox="1">
            <a:spLocks noGrp="1"/>
          </p:cNvSpPr>
          <p:nvPr>
            <p:ph type="title" idx="13" hasCustomPrompt="1"/>
          </p:nvPr>
        </p:nvSpPr>
        <p:spPr>
          <a:xfrm>
            <a:off x="10984950" y="6153050"/>
            <a:ext cx="1788000" cy="717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6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r>
              <a:t>xx%</a:t>
            </a:r>
          </a:p>
        </p:txBody>
      </p:sp>
      <p:sp>
        <p:nvSpPr>
          <p:cNvPr id="468" name="Google Shape;468;p13"/>
          <p:cNvSpPr txBox="1">
            <a:spLocks noGrp="1"/>
          </p:cNvSpPr>
          <p:nvPr>
            <p:ph type="subTitle" idx="14"/>
          </p:nvPr>
        </p:nvSpPr>
        <p:spPr>
          <a:xfrm>
            <a:off x="9644850" y="7978514"/>
            <a:ext cx="4468200" cy="101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3200"/>
            </a:lvl2pPr>
            <a:lvl3pPr lvl="2" algn="ctr" rtl="0">
              <a:lnSpc>
                <a:spcPct val="100000"/>
              </a:lnSpc>
              <a:spcBef>
                <a:spcPts val="0"/>
              </a:spcBef>
              <a:spcAft>
                <a:spcPts val="0"/>
              </a:spcAft>
              <a:buSzPts val="1600"/>
              <a:buNone/>
              <a:defRPr sz="3200"/>
            </a:lvl3pPr>
            <a:lvl4pPr lvl="3" algn="ctr" rtl="0">
              <a:lnSpc>
                <a:spcPct val="100000"/>
              </a:lnSpc>
              <a:spcBef>
                <a:spcPts val="0"/>
              </a:spcBef>
              <a:spcAft>
                <a:spcPts val="0"/>
              </a:spcAft>
              <a:buSzPts val="1600"/>
              <a:buNone/>
              <a:defRPr sz="3200"/>
            </a:lvl4pPr>
            <a:lvl5pPr lvl="4" algn="ctr" rtl="0">
              <a:lnSpc>
                <a:spcPct val="100000"/>
              </a:lnSpc>
              <a:spcBef>
                <a:spcPts val="0"/>
              </a:spcBef>
              <a:spcAft>
                <a:spcPts val="0"/>
              </a:spcAft>
              <a:buSzPts val="1600"/>
              <a:buNone/>
              <a:defRPr sz="3200"/>
            </a:lvl5pPr>
            <a:lvl6pPr lvl="5" algn="ctr" rtl="0">
              <a:lnSpc>
                <a:spcPct val="100000"/>
              </a:lnSpc>
              <a:spcBef>
                <a:spcPts val="0"/>
              </a:spcBef>
              <a:spcAft>
                <a:spcPts val="0"/>
              </a:spcAft>
              <a:buSzPts val="1600"/>
              <a:buNone/>
              <a:defRPr sz="3200"/>
            </a:lvl6pPr>
            <a:lvl7pPr lvl="6" algn="ctr" rtl="0">
              <a:lnSpc>
                <a:spcPct val="100000"/>
              </a:lnSpc>
              <a:spcBef>
                <a:spcPts val="0"/>
              </a:spcBef>
              <a:spcAft>
                <a:spcPts val="0"/>
              </a:spcAft>
              <a:buSzPts val="1600"/>
              <a:buNone/>
              <a:defRPr sz="3200"/>
            </a:lvl7pPr>
            <a:lvl8pPr lvl="7" algn="ctr" rtl="0">
              <a:lnSpc>
                <a:spcPct val="100000"/>
              </a:lnSpc>
              <a:spcBef>
                <a:spcPts val="0"/>
              </a:spcBef>
              <a:spcAft>
                <a:spcPts val="0"/>
              </a:spcAft>
              <a:buSzPts val="1600"/>
              <a:buNone/>
              <a:defRPr sz="3200"/>
            </a:lvl8pPr>
            <a:lvl9pPr lvl="8" algn="ctr" rtl="0">
              <a:lnSpc>
                <a:spcPct val="100000"/>
              </a:lnSpc>
              <a:spcBef>
                <a:spcPts val="0"/>
              </a:spcBef>
              <a:spcAft>
                <a:spcPts val="0"/>
              </a:spcAft>
              <a:buSzPts val="1600"/>
              <a:buNone/>
              <a:defRPr sz="3200"/>
            </a:lvl9pPr>
          </a:lstStyle>
          <a:p>
            <a:endParaRPr/>
          </a:p>
        </p:txBody>
      </p:sp>
      <p:sp>
        <p:nvSpPr>
          <p:cNvPr id="469" name="Google Shape;469;p13"/>
          <p:cNvSpPr txBox="1">
            <a:spLocks noGrp="1"/>
          </p:cNvSpPr>
          <p:nvPr>
            <p:ph type="title" idx="15"/>
          </p:nvPr>
        </p:nvSpPr>
        <p:spPr>
          <a:xfrm>
            <a:off x="1440000" y="890050"/>
            <a:ext cx="15408000" cy="11454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25179137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470"/>
        <p:cNvGrpSpPr/>
        <p:nvPr/>
      </p:nvGrpSpPr>
      <p:grpSpPr>
        <a:xfrm>
          <a:off x="0" y="0"/>
          <a:ext cx="0" cy="0"/>
          <a:chOff x="0" y="0"/>
          <a:chExt cx="0" cy="0"/>
        </a:xfrm>
      </p:grpSpPr>
      <p:sp>
        <p:nvSpPr>
          <p:cNvPr id="471" name="Google Shape;471;p14"/>
          <p:cNvSpPr/>
          <p:nvPr/>
        </p:nvSpPr>
        <p:spPr>
          <a:xfrm>
            <a:off x="10703999" y="-4847344"/>
            <a:ext cx="10343962" cy="9752636"/>
          </a:xfrm>
          <a:custGeom>
            <a:avLst/>
            <a:gdLst/>
            <a:ahLst/>
            <a:cxnLst/>
            <a:rect l="l" t="t" r="r" b="b"/>
            <a:pathLst>
              <a:path w="71878" h="67769" extrusionOk="0">
                <a:moveTo>
                  <a:pt x="34028" y="0"/>
                </a:moveTo>
                <a:cubicBezTo>
                  <a:pt x="29675" y="0"/>
                  <a:pt x="25223" y="839"/>
                  <a:pt x="20886" y="2733"/>
                </a:cubicBezTo>
                <a:cubicBezTo>
                  <a:pt x="6917" y="8851"/>
                  <a:pt x="388" y="23185"/>
                  <a:pt x="115" y="34803"/>
                </a:cubicBezTo>
                <a:cubicBezTo>
                  <a:pt x="69" y="37496"/>
                  <a:pt x="0" y="42153"/>
                  <a:pt x="2237" y="47060"/>
                </a:cubicBezTo>
                <a:cubicBezTo>
                  <a:pt x="7792" y="59271"/>
                  <a:pt x="25044" y="67769"/>
                  <a:pt x="40562" y="67769"/>
                </a:cubicBezTo>
                <a:cubicBezTo>
                  <a:pt x="48512" y="67769"/>
                  <a:pt x="56006" y="65539"/>
                  <a:pt x="61241" y="60436"/>
                </a:cubicBezTo>
                <a:cubicBezTo>
                  <a:pt x="71877" y="50073"/>
                  <a:pt x="69389" y="31539"/>
                  <a:pt x="69138" y="29873"/>
                </a:cubicBezTo>
                <a:cubicBezTo>
                  <a:pt x="68659" y="26768"/>
                  <a:pt x="67746" y="20948"/>
                  <a:pt x="63774" y="15242"/>
                </a:cubicBezTo>
                <a:cubicBezTo>
                  <a:pt x="57888" y="6724"/>
                  <a:pt x="46354" y="0"/>
                  <a:pt x="34028" y="0"/>
                </a:cubicBezTo>
                <a:close/>
              </a:path>
            </a:pathLst>
          </a:custGeom>
          <a:solidFill>
            <a:srgbClr val="F5A60B">
              <a:alpha val="6050"/>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472" name="Google Shape;472;p14"/>
          <p:cNvSpPr/>
          <p:nvPr/>
        </p:nvSpPr>
        <p:spPr>
          <a:xfrm>
            <a:off x="-2559547" y="-2962602"/>
            <a:ext cx="7703018" cy="7261160"/>
          </a:xfrm>
          <a:custGeom>
            <a:avLst/>
            <a:gdLst/>
            <a:ahLst/>
            <a:cxnLst/>
            <a:rect l="l" t="t" r="r" b="b"/>
            <a:pathLst>
              <a:path w="49737" h="46884" extrusionOk="0">
                <a:moveTo>
                  <a:pt x="23565" y="0"/>
                </a:moveTo>
                <a:cubicBezTo>
                  <a:pt x="20547" y="0"/>
                  <a:pt x="17459" y="584"/>
                  <a:pt x="14449" y="1904"/>
                </a:cubicBezTo>
                <a:cubicBezTo>
                  <a:pt x="4794" y="6127"/>
                  <a:pt x="274" y="16033"/>
                  <a:pt x="92" y="24090"/>
                </a:cubicBezTo>
                <a:cubicBezTo>
                  <a:pt x="46" y="25939"/>
                  <a:pt x="0" y="29157"/>
                  <a:pt x="1553" y="32558"/>
                </a:cubicBezTo>
                <a:cubicBezTo>
                  <a:pt x="5400" y="41008"/>
                  <a:pt x="17326" y="46884"/>
                  <a:pt x="28055" y="46884"/>
                </a:cubicBezTo>
                <a:cubicBezTo>
                  <a:pt x="33556" y="46884"/>
                  <a:pt x="38743" y="45338"/>
                  <a:pt x="42364" y="41803"/>
                </a:cubicBezTo>
                <a:cubicBezTo>
                  <a:pt x="49737" y="34635"/>
                  <a:pt x="48002" y="21808"/>
                  <a:pt x="47819" y="20666"/>
                </a:cubicBezTo>
                <a:cubicBezTo>
                  <a:pt x="47500" y="18521"/>
                  <a:pt x="46861" y="14504"/>
                  <a:pt x="44122" y="10532"/>
                </a:cubicBezTo>
                <a:cubicBezTo>
                  <a:pt x="40043" y="4650"/>
                  <a:pt x="32082" y="0"/>
                  <a:pt x="23565" y="0"/>
                </a:cubicBezTo>
                <a:close/>
              </a:path>
            </a:pathLst>
          </a:custGeom>
          <a:solidFill>
            <a:srgbClr val="F5A60B">
              <a:alpha val="6050"/>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473" name="Google Shape;473;p14"/>
          <p:cNvSpPr/>
          <p:nvPr/>
        </p:nvSpPr>
        <p:spPr>
          <a:xfrm rot="-1203577">
            <a:off x="12849588" y="7155522"/>
            <a:ext cx="8662724" cy="6198320"/>
          </a:xfrm>
          <a:custGeom>
            <a:avLst/>
            <a:gdLst/>
            <a:ahLst/>
            <a:cxnLst/>
            <a:rect l="l" t="t" r="r" b="b"/>
            <a:pathLst>
              <a:path w="62109" h="44440" extrusionOk="0">
                <a:moveTo>
                  <a:pt x="32989" y="0"/>
                </a:moveTo>
                <a:cubicBezTo>
                  <a:pt x="31981" y="0"/>
                  <a:pt x="30981" y="56"/>
                  <a:pt x="29993" y="171"/>
                </a:cubicBezTo>
                <a:cubicBezTo>
                  <a:pt x="22735" y="1039"/>
                  <a:pt x="17827" y="4919"/>
                  <a:pt x="16024" y="6380"/>
                </a:cubicBezTo>
                <a:cubicBezTo>
                  <a:pt x="7487" y="13319"/>
                  <a:pt x="1" y="27356"/>
                  <a:pt x="5433" y="36463"/>
                </a:cubicBezTo>
                <a:cubicBezTo>
                  <a:pt x="9618" y="43493"/>
                  <a:pt x="19600" y="44440"/>
                  <a:pt x="25217" y="44440"/>
                </a:cubicBezTo>
                <a:cubicBezTo>
                  <a:pt x="26676" y="44440"/>
                  <a:pt x="27840" y="44376"/>
                  <a:pt x="28532" y="44338"/>
                </a:cubicBezTo>
                <a:cubicBezTo>
                  <a:pt x="42844" y="43562"/>
                  <a:pt x="62108" y="34227"/>
                  <a:pt x="61926" y="21513"/>
                </a:cubicBezTo>
                <a:cubicBezTo>
                  <a:pt x="61777" y="10390"/>
                  <a:pt x="46746" y="0"/>
                  <a:pt x="32989" y="0"/>
                </a:cubicBezTo>
                <a:close/>
              </a:path>
            </a:pathLst>
          </a:custGeom>
          <a:solidFill>
            <a:srgbClr val="F5A60B">
              <a:alpha val="6050"/>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474" name="Google Shape;474;p14"/>
          <p:cNvSpPr/>
          <p:nvPr/>
        </p:nvSpPr>
        <p:spPr>
          <a:xfrm>
            <a:off x="-3313149" y="6433812"/>
            <a:ext cx="8102334" cy="7641740"/>
          </a:xfrm>
          <a:custGeom>
            <a:avLst/>
            <a:gdLst/>
            <a:ahLst/>
            <a:cxnLst/>
            <a:rect l="l" t="t" r="r" b="b"/>
            <a:pathLst>
              <a:path w="71877" h="67791" extrusionOk="0">
                <a:moveTo>
                  <a:pt x="34024" y="1"/>
                </a:moveTo>
                <a:cubicBezTo>
                  <a:pt x="29673" y="1"/>
                  <a:pt x="25222" y="839"/>
                  <a:pt x="20885" y="2734"/>
                </a:cubicBezTo>
                <a:cubicBezTo>
                  <a:pt x="6916" y="8851"/>
                  <a:pt x="388" y="23185"/>
                  <a:pt x="114" y="34826"/>
                </a:cubicBezTo>
                <a:cubicBezTo>
                  <a:pt x="69" y="37497"/>
                  <a:pt x="0" y="42153"/>
                  <a:pt x="2237" y="47060"/>
                </a:cubicBezTo>
                <a:cubicBezTo>
                  <a:pt x="7792" y="59287"/>
                  <a:pt x="25047" y="67791"/>
                  <a:pt x="40567" y="67791"/>
                </a:cubicBezTo>
                <a:cubicBezTo>
                  <a:pt x="48514" y="67791"/>
                  <a:pt x="56007" y="65561"/>
                  <a:pt x="61240" y="60459"/>
                </a:cubicBezTo>
                <a:cubicBezTo>
                  <a:pt x="71877" y="50073"/>
                  <a:pt x="69366" y="31539"/>
                  <a:pt x="69138" y="29896"/>
                </a:cubicBezTo>
                <a:cubicBezTo>
                  <a:pt x="68659" y="26769"/>
                  <a:pt x="67746" y="20948"/>
                  <a:pt x="63774" y="15242"/>
                </a:cubicBezTo>
                <a:cubicBezTo>
                  <a:pt x="57870" y="6724"/>
                  <a:pt x="46345" y="1"/>
                  <a:pt x="34024" y="1"/>
                </a:cubicBezTo>
                <a:close/>
              </a:path>
            </a:pathLst>
          </a:custGeom>
          <a:solidFill>
            <a:srgbClr val="F5A60B">
              <a:alpha val="6050"/>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grpSp>
        <p:nvGrpSpPr>
          <p:cNvPr id="475" name="Google Shape;475;p14"/>
          <p:cNvGrpSpPr/>
          <p:nvPr/>
        </p:nvGrpSpPr>
        <p:grpSpPr>
          <a:xfrm>
            <a:off x="0" y="8992250"/>
            <a:ext cx="18288000" cy="1294800"/>
            <a:chOff x="0" y="4496125"/>
            <a:chExt cx="9144000" cy="647400"/>
          </a:xfrm>
        </p:grpSpPr>
        <p:sp>
          <p:nvSpPr>
            <p:cNvPr id="476" name="Google Shape;476;p14"/>
            <p:cNvSpPr/>
            <p:nvPr/>
          </p:nvSpPr>
          <p:spPr>
            <a:xfrm>
              <a:off x="0" y="4496125"/>
              <a:ext cx="9144000" cy="647400"/>
            </a:xfrm>
            <a:prstGeom prst="rect">
              <a:avLst/>
            </a:pr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477" name="Google Shape;477;p14"/>
            <p:cNvSpPr/>
            <p:nvPr/>
          </p:nvSpPr>
          <p:spPr>
            <a:xfrm>
              <a:off x="0" y="4496125"/>
              <a:ext cx="9143840" cy="647375"/>
            </a:xfrm>
            <a:custGeom>
              <a:avLst/>
              <a:gdLst/>
              <a:ahLst/>
              <a:cxnLst/>
              <a:rect l="l" t="t" r="r" b="b"/>
              <a:pathLst>
                <a:path w="132342" h="12965" extrusionOk="0">
                  <a:moveTo>
                    <a:pt x="0" y="0"/>
                  </a:moveTo>
                  <a:lnTo>
                    <a:pt x="0" y="12965"/>
                  </a:lnTo>
                  <a:lnTo>
                    <a:pt x="132341" y="12965"/>
                  </a:lnTo>
                  <a:lnTo>
                    <a:pt x="132341" y="0"/>
                  </a:lnTo>
                  <a:cubicBezTo>
                    <a:pt x="117968" y="5272"/>
                    <a:pt x="94934" y="11760"/>
                    <a:pt x="66145" y="11760"/>
                  </a:cubicBezTo>
                  <a:cubicBezTo>
                    <a:pt x="64394" y="11760"/>
                    <a:pt x="62622" y="11736"/>
                    <a:pt x="60829" y="11687"/>
                  </a:cubicBezTo>
                  <a:cubicBezTo>
                    <a:pt x="34946" y="10979"/>
                    <a:pt x="13992" y="5136"/>
                    <a:pt x="0" y="0"/>
                  </a:cubicBezTo>
                  <a:close/>
                </a:path>
              </a:pathLst>
            </a:custGeom>
            <a:solidFill>
              <a:srgbClr val="802751">
                <a:alpha val="14420"/>
              </a:srgbClr>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grpSp>
      <p:sp>
        <p:nvSpPr>
          <p:cNvPr id="478" name="Google Shape;478;p14"/>
          <p:cNvSpPr txBox="1">
            <a:spLocks noGrp="1"/>
          </p:cNvSpPr>
          <p:nvPr>
            <p:ph type="title"/>
          </p:nvPr>
        </p:nvSpPr>
        <p:spPr>
          <a:xfrm>
            <a:off x="4789200" y="2663844"/>
            <a:ext cx="8709600" cy="276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sz="192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479" name="Google Shape;479;p14"/>
          <p:cNvSpPr txBox="1">
            <a:spLocks noGrp="1"/>
          </p:cNvSpPr>
          <p:nvPr>
            <p:ph type="subTitle" idx="1"/>
          </p:nvPr>
        </p:nvSpPr>
        <p:spPr>
          <a:xfrm>
            <a:off x="4789200" y="5433326"/>
            <a:ext cx="8709600" cy="1602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None/>
              <a:defRPr sz="3200"/>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Tree>
    <p:extLst>
      <p:ext uri="{BB962C8B-B14F-4D97-AF65-F5344CB8AC3E}">
        <p14:creationId xmlns:p14="http://schemas.microsoft.com/office/powerpoint/2010/main" val="219762526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815"/>
        <p:cNvGrpSpPr/>
        <p:nvPr/>
      </p:nvGrpSpPr>
      <p:grpSpPr>
        <a:xfrm>
          <a:off x="0" y="0"/>
          <a:ext cx="0" cy="0"/>
          <a:chOff x="0" y="0"/>
          <a:chExt cx="0" cy="0"/>
        </a:xfrm>
      </p:grpSpPr>
      <p:sp>
        <p:nvSpPr>
          <p:cNvPr id="816" name="Google Shape;816;p20"/>
          <p:cNvSpPr/>
          <p:nvPr/>
        </p:nvSpPr>
        <p:spPr>
          <a:xfrm flipH="1">
            <a:off x="13160843" y="-2962602"/>
            <a:ext cx="7703018" cy="7261160"/>
          </a:xfrm>
          <a:custGeom>
            <a:avLst/>
            <a:gdLst/>
            <a:ahLst/>
            <a:cxnLst/>
            <a:rect l="l" t="t" r="r" b="b"/>
            <a:pathLst>
              <a:path w="49737" h="46884" extrusionOk="0">
                <a:moveTo>
                  <a:pt x="23565" y="0"/>
                </a:moveTo>
                <a:cubicBezTo>
                  <a:pt x="20547" y="0"/>
                  <a:pt x="17459" y="584"/>
                  <a:pt x="14449" y="1904"/>
                </a:cubicBezTo>
                <a:cubicBezTo>
                  <a:pt x="4794" y="6127"/>
                  <a:pt x="274" y="16033"/>
                  <a:pt x="92" y="24090"/>
                </a:cubicBezTo>
                <a:cubicBezTo>
                  <a:pt x="46" y="25939"/>
                  <a:pt x="0" y="29157"/>
                  <a:pt x="1553" y="32558"/>
                </a:cubicBezTo>
                <a:cubicBezTo>
                  <a:pt x="5400" y="41008"/>
                  <a:pt x="17326" y="46884"/>
                  <a:pt x="28055" y="46884"/>
                </a:cubicBezTo>
                <a:cubicBezTo>
                  <a:pt x="33556" y="46884"/>
                  <a:pt x="38743" y="45338"/>
                  <a:pt x="42364" y="41803"/>
                </a:cubicBezTo>
                <a:cubicBezTo>
                  <a:pt x="49737" y="34635"/>
                  <a:pt x="48002" y="21808"/>
                  <a:pt x="47819" y="20666"/>
                </a:cubicBezTo>
                <a:cubicBezTo>
                  <a:pt x="47500" y="18521"/>
                  <a:pt x="46861" y="14504"/>
                  <a:pt x="44122" y="10532"/>
                </a:cubicBezTo>
                <a:cubicBezTo>
                  <a:pt x="40043" y="4650"/>
                  <a:pt x="32082" y="0"/>
                  <a:pt x="23565" y="0"/>
                </a:cubicBezTo>
                <a:close/>
              </a:path>
            </a:pathLst>
          </a:custGeom>
          <a:solidFill>
            <a:srgbClr val="F5A60B">
              <a:alpha val="6050"/>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817" name="Google Shape;817;p20"/>
          <p:cNvSpPr/>
          <p:nvPr/>
        </p:nvSpPr>
        <p:spPr>
          <a:xfrm flipH="1">
            <a:off x="-2743649" y="-4847344"/>
            <a:ext cx="10343962" cy="9752636"/>
          </a:xfrm>
          <a:custGeom>
            <a:avLst/>
            <a:gdLst/>
            <a:ahLst/>
            <a:cxnLst/>
            <a:rect l="l" t="t" r="r" b="b"/>
            <a:pathLst>
              <a:path w="71878" h="67769" extrusionOk="0">
                <a:moveTo>
                  <a:pt x="34028" y="0"/>
                </a:moveTo>
                <a:cubicBezTo>
                  <a:pt x="29675" y="0"/>
                  <a:pt x="25223" y="839"/>
                  <a:pt x="20886" y="2733"/>
                </a:cubicBezTo>
                <a:cubicBezTo>
                  <a:pt x="6917" y="8851"/>
                  <a:pt x="388" y="23185"/>
                  <a:pt x="115" y="34803"/>
                </a:cubicBezTo>
                <a:cubicBezTo>
                  <a:pt x="69" y="37496"/>
                  <a:pt x="0" y="42153"/>
                  <a:pt x="2237" y="47060"/>
                </a:cubicBezTo>
                <a:cubicBezTo>
                  <a:pt x="7792" y="59271"/>
                  <a:pt x="25044" y="67769"/>
                  <a:pt x="40562" y="67769"/>
                </a:cubicBezTo>
                <a:cubicBezTo>
                  <a:pt x="48512" y="67769"/>
                  <a:pt x="56006" y="65539"/>
                  <a:pt x="61241" y="60436"/>
                </a:cubicBezTo>
                <a:cubicBezTo>
                  <a:pt x="71877" y="50073"/>
                  <a:pt x="69389" y="31539"/>
                  <a:pt x="69138" y="29873"/>
                </a:cubicBezTo>
                <a:cubicBezTo>
                  <a:pt x="68659" y="26768"/>
                  <a:pt x="67746" y="20948"/>
                  <a:pt x="63774" y="15242"/>
                </a:cubicBezTo>
                <a:cubicBezTo>
                  <a:pt x="57888" y="6724"/>
                  <a:pt x="46354" y="0"/>
                  <a:pt x="34028" y="0"/>
                </a:cubicBezTo>
                <a:close/>
              </a:path>
            </a:pathLst>
          </a:custGeom>
          <a:solidFill>
            <a:srgbClr val="F5A60B">
              <a:alpha val="6050"/>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818" name="Google Shape;818;p20"/>
          <p:cNvSpPr/>
          <p:nvPr/>
        </p:nvSpPr>
        <p:spPr>
          <a:xfrm rot="1203577" flipH="1">
            <a:off x="-3208002" y="7155522"/>
            <a:ext cx="8662724" cy="6198320"/>
          </a:xfrm>
          <a:custGeom>
            <a:avLst/>
            <a:gdLst/>
            <a:ahLst/>
            <a:cxnLst/>
            <a:rect l="l" t="t" r="r" b="b"/>
            <a:pathLst>
              <a:path w="62109" h="44440" extrusionOk="0">
                <a:moveTo>
                  <a:pt x="32989" y="0"/>
                </a:moveTo>
                <a:cubicBezTo>
                  <a:pt x="31981" y="0"/>
                  <a:pt x="30981" y="56"/>
                  <a:pt x="29993" y="171"/>
                </a:cubicBezTo>
                <a:cubicBezTo>
                  <a:pt x="22735" y="1039"/>
                  <a:pt x="17827" y="4919"/>
                  <a:pt x="16024" y="6380"/>
                </a:cubicBezTo>
                <a:cubicBezTo>
                  <a:pt x="7487" y="13319"/>
                  <a:pt x="1" y="27356"/>
                  <a:pt x="5433" y="36463"/>
                </a:cubicBezTo>
                <a:cubicBezTo>
                  <a:pt x="9618" y="43493"/>
                  <a:pt x="19600" y="44440"/>
                  <a:pt x="25217" y="44440"/>
                </a:cubicBezTo>
                <a:cubicBezTo>
                  <a:pt x="26676" y="44440"/>
                  <a:pt x="27840" y="44376"/>
                  <a:pt x="28532" y="44338"/>
                </a:cubicBezTo>
                <a:cubicBezTo>
                  <a:pt x="42844" y="43562"/>
                  <a:pt x="62108" y="34227"/>
                  <a:pt x="61926" y="21513"/>
                </a:cubicBezTo>
                <a:cubicBezTo>
                  <a:pt x="61777" y="10390"/>
                  <a:pt x="46746" y="0"/>
                  <a:pt x="32989" y="0"/>
                </a:cubicBezTo>
                <a:close/>
              </a:path>
            </a:pathLst>
          </a:custGeom>
          <a:solidFill>
            <a:srgbClr val="F5A60B">
              <a:alpha val="6050"/>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819" name="Google Shape;819;p20"/>
          <p:cNvSpPr/>
          <p:nvPr/>
        </p:nvSpPr>
        <p:spPr>
          <a:xfrm flipH="1">
            <a:off x="13515127" y="6433812"/>
            <a:ext cx="8102334" cy="7641740"/>
          </a:xfrm>
          <a:custGeom>
            <a:avLst/>
            <a:gdLst/>
            <a:ahLst/>
            <a:cxnLst/>
            <a:rect l="l" t="t" r="r" b="b"/>
            <a:pathLst>
              <a:path w="71877" h="67791" extrusionOk="0">
                <a:moveTo>
                  <a:pt x="34024" y="1"/>
                </a:moveTo>
                <a:cubicBezTo>
                  <a:pt x="29673" y="1"/>
                  <a:pt x="25222" y="839"/>
                  <a:pt x="20885" y="2734"/>
                </a:cubicBezTo>
                <a:cubicBezTo>
                  <a:pt x="6916" y="8851"/>
                  <a:pt x="388" y="23185"/>
                  <a:pt x="114" y="34826"/>
                </a:cubicBezTo>
                <a:cubicBezTo>
                  <a:pt x="69" y="37497"/>
                  <a:pt x="0" y="42153"/>
                  <a:pt x="2237" y="47060"/>
                </a:cubicBezTo>
                <a:cubicBezTo>
                  <a:pt x="7792" y="59287"/>
                  <a:pt x="25047" y="67791"/>
                  <a:pt x="40567" y="67791"/>
                </a:cubicBezTo>
                <a:cubicBezTo>
                  <a:pt x="48514" y="67791"/>
                  <a:pt x="56007" y="65561"/>
                  <a:pt x="61240" y="60459"/>
                </a:cubicBezTo>
                <a:cubicBezTo>
                  <a:pt x="71877" y="50073"/>
                  <a:pt x="69366" y="31539"/>
                  <a:pt x="69138" y="29896"/>
                </a:cubicBezTo>
                <a:cubicBezTo>
                  <a:pt x="68659" y="26769"/>
                  <a:pt x="67746" y="20948"/>
                  <a:pt x="63774" y="15242"/>
                </a:cubicBezTo>
                <a:cubicBezTo>
                  <a:pt x="57870" y="6724"/>
                  <a:pt x="46345" y="1"/>
                  <a:pt x="34024" y="1"/>
                </a:cubicBezTo>
                <a:close/>
              </a:path>
            </a:pathLst>
          </a:custGeom>
          <a:solidFill>
            <a:srgbClr val="F5A60B">
              <a:alpha val="6050"/>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grpSp>
        <p:nvGrpSpPr>
          <p:cNvPr id="820" name="Google Shape;820;p20"/>
          <p:cNvGrpSpPr/>
          <p:nvPr/>
        </p:nvGrpSpPr>
        <p:grpSpPr>
          <a:xfrm rot="-2166950" flipH="1">
            <a:off x="15470342" y="-656207"/>
            <a:ext cx="2782908" cy="3470034"/>
            <a:chOff x="2386975" y="3180875"/>
            <a:chExt cx="1391500" cy="1735075"/>
          </a:xfrm>
        </p:grpSpPr>
        <p:sp>
          <p:nvSpPr>
            <p:cNvPr id="821" name="Google Shape;821;p20"/>
            <p:cNvSpPr/>
            <p:nvPr/>
          </p:nvSpPr>
          <p:spPr>
            <a:xfrm>
              <a:off x="2439225" y="3191275"/>
              <a:ext cx="1339250" cy="1724675"/>
            </a:xfrm>
            <a:custGeom>
              <a:avLst/>
              <a:gdLst/>
              <a:ahLst/>
              <a:cxnLst/>
              <a:rect l="l" t="t" r="r" b="b"/>
              <a:pathLst>
                <a:path w="53570" h="68987" extrusionOk="0">
                  <a:moveTo>
                    <a:pt x="28691" y="25966"/>
                  </a:moveTo>
                  <a:cubicBezTo>
                    <a:pt x="29503" y="25966"/>
                    <a:pt x="30316" y="26378"/>
                    <a:pt x="30753" y="27221"/>
                  </a:cubicBezTo>
                  <a:lnTo>
                    <a:pt x="38085" y="41408"/>
                  </a:lnTo>
                  <a:cubicBezTo>
                    <a:pt x="38719" y="42641"/>
                    <a:pt x="38149" y="44147"/>
                    <a:pt x="36859" y="44645"/>
                  </a:cubicBezTo>
                  <a:lnTo>
                    <a:pt x="21958" y="50390"/>
                  </a:lnTo>
                  <a:cubicBezTo>
                    <a:pt x="21671" y="50500"/>
                    <a:pt x="21386" y="50551"/>
                    <a:pt x="21110" y="50551"/>
                  </a:cubicBezTo>
                  <a:cubicBezTo>
                    <a:pt x="19574" y="50551"/>
                    <a:pt x="18340" y="48988"/>
                    <a:pt x="18945" y="47399"/>
                  </a:cubicBezTo>
                  <a:lnTo>
                    <a:pt x="26514" y="27466"/>
                  </a:lnTo>
                  <a:cubicBezTo>
                    <a:pt x="26890" y="26475"/>
                    <a:pt x="27789" y="25966"/>
                    <a:pt x="28691" y="25966"/>
                  </a:cubicBezTo>
                  <a:close/>
                  <a:moveTo>
                    <a:pt x="27204" y="0"/>
                  </a:moveTo>
                  <a:cubicBezTo>
                    <a:pt x="26302" y="0"/>
                    <a:pt x="25404" y="509"/>
                    <a:pt x="25029" y="1499"/>
                  </a:cubicBezTo>
                  <a:lnTo>
                    <a:pt x="605" y="65832"/>
                  </a:lnTo>
                  <a:cubicBezTo>
                    <a:pt x="1" y="67425"/>
                    <a:pt x="1231" y="68987"/>
                    <a:pt x="2760" y="68987"/>
                  </a:cubicBezTo>
                  <a:cubicBezTo>
                    <a:pt x="3037" y="68987"/>
                    <a:pt x="3324" y="68935"/>
                    <a:pt x="3611" y="68824"/>
                  </a:cubicBezTo>
                  <a:lnTo>
                    <a:pt x="26442" y="60029"/>
                  </a:lnTo>
                  <a:lnTo>
                    <a:pt x="51702" y="50282"/>
                  </a:lnTo>
                  <a:cubicBezTo>
                    <a:pt x="52993" y="49785"/>
                    <a:pt x="53569" y="48278"/>
                    <a:pt x="52935" y="47045"/>
                  </a:cubicBezTo>
                  <a:lnTo>
                    <a:pt x="29268" y="1261"/>
                  </a:lnTo>
                  <a:cubicBezTo>
                    <a:pt x="28831" y="414"/>
                    <a:pt x="28016" y="0"/>
                    <a:pt x="27204" y="0"/>
                  </a:cubicBezTo>
                  <a:close/>
                </a:path>
              </a:pathLst>
            </a:custGeom>
            <a:solidFill>
              <a:srgbClr val="802751">
                <a:alpha val="14420"/>
              </a:srgbClr>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822" name="Google Shape;822;p20"/>
            <p:cNvSpPr/>
            <p:nvPr/>
          </p:nvSpPr>
          <p:spPr>
            <a:xfrm>
              <a:off x="2386975" y="3180875"/>
              <a:ext cx="1339225" cy="1724625"/>
            </a:xfrm>
            <a:custGeom>
              <a:avLst/>
              <a:gdLst/>
              <a:ahLst/>
              <a:cxnLst/>
              <a:rect l="l" t="t" r="r" b="b"/>
              <a:pathLst>
                <a:path w="53569" h="68985" extrusionOk="0">
                  <a:moveTo>
                    <a:pt x="28694" y="25964"/>
                  </a:moveTo>
                  <a:cubicBezTo>
                    <a:pt x="29504" y="25964"/>
                    <a:pt x="30315" y="26376"/>
                    <a:pt x="30752" y="27219"/>
                  </a:cubicBezTo>
                  <a:lnTo>
                    <a:pt x="38084" y="41406"/>
                  </a:lnTo>
                  <a:cubicBezTo>
                    <a:pt x="38726" y="42639"/>
                    <a:pt x="38149" y="44145"/>
                    <a:pt x="36858" y="44643"/>
                  </a:cubicBezTo>
                  <a:lnTo>
                    <a:pt x="21957" y="50388"/>
                  </a:lnTo>
                  <a:cubicBezTo>
                    <a:pt x="21672" y="50498"/>
                    <a:pt x="21387" y="50548"/>
                    <a:pt x="21112" y="50548"/>
                  </a:cubicBezTo>
                  <a:cubicBezTo>
                    <a:pt x="19580" y="50548"/>
                    <a:pt x="18346" y="48985"/>
                    <a:pt x="18951" y="47397"/>
                  </a:cubicBezTo>
                  <a:lnTo>
                    <a:pt x="26521" y="27464"/>
                  </a:lnTo>
                  <a:cubicBezTo>
                    <a:pt x="26896" y="26473"/>
                    <a:pt x="27794" y="25964"/>
                    <a:pt x="28694" y="25964"/>
                  </a:cubicBezTo>
                  <a:close/>
                  <a:moveTo>
                    <a:pt x="27213" y="1"/>
                  </a:moveTo>
                  <a:cubicBezTo>
                    <a:pt x="26311" y="1"/>
                    <a:pt x="25411" y="510"/>
                    <a:pt x="25036" y="1497"/>
                  </a:cubicBezTo>
                  <a:lnTo>
                    <a:pt x="604" y="65830"/>
                  </a:lnTo>
                  <a:cubicBezTo>
                    <a:pt x="0" y="67423"/>
                    <a:pt x="1230" y="68985"/>
                    <a:pt x="2759" y="68985"/>
                  </a:cubicBezTo>
                  <a:cubicBezTo>
                    <a:pt x="3036" y="68985"/>
                    <a:pt x="3323" y="68933"/>
                    <a:pt x="3611" y="68822"/>
                  </a:cubicBezTo>
                  <a:lnTo>
                    <a:pt x="26441" y="60027"/>
                  </a:lnTo>
                  <a:lnTo>
                    <a:pt x="51709" y="50280"/>
                  </a:lnTo>
                  <a:cubicBezTo>
                    <a:pt x="52999" y="49783"/>
                    <a:pt x="53569" y="48276"/>
                    <a:pt x="52934" y="47050"/>
                  </a:cubicBezTo>
                  <a:lnTo>
                    <a:pt x="29275" y="1259"/>
                  </a:lnTo>
                  <a:cubicBezTo>
                    <a:pt x="28838" y="413"/>
                    <a:pt x="28024" y="1"/>
                    <a:pt x="27213"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823" name="Google Shape;823;p20"/>
            <p:cNvSpPr/>
            <p:nvPr/>
          </p:nvSpPr>
          <p:spPr>
            <a:xfrm>
              <a:off x="2958250" y="3334525"/>
              <a:ext cx="122750" cy="66775"/>
            </a:xfrm>
            <a:custGeom>
              <a:avLst/>
              <a:gdLst/>
              <a:ahLst/>
              <a:cxnLst/>
              <a:rect l="l" t="t" r="r" b="b"/>
              <a:pathLst>
                <a:path w="4910" h="2671" extrusionOk="0">
                  <a:moveTo>
                    <a:pt x="418" y="1"/>
                  </a:moveTo>
                  <a:lnTo>
                    <a:pt x="0" y="1104"/>
                  </a:lnTo>
                  <a:lnTo>
                    <a:pt x="4030" y="2632"/>
                  </a:lnTo>
                  <a:cubicBezTo>
                    <a:pt x="4099" y="2658"/>
                    <a:pt x="4170" y="2671"/>
                    <a:pt x="4239" y="2671"/>
                  </a:cubicBezTo>
                  <a:cubicBezTo>
                    <a:pt x="4475" y="2671"/>
                    <a:pt x="4698" y="2527"/>
                    <a:pt x="4787" y="2293"/>
                  </a:cubicBezTo>
                  <a:cubicBezTo>
                    <a:pt x="4910" y="1990"/>
                    <a:pt x="4751" y="1644"/>
                    <a:pt x="4448" y="1536"/>
                  </a:cubicBezTo>
                  <a:lnTo>
                    <a:pt x="418"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824" name="Google Shape;824;p20"/>
            <p:cNvSpPr/>
            <p:nvPr/>
          </p:nvSpPr>
          <p:spPr>
            <a:xfrm>
              <a:off x="2995200" y="3237025"/>
              <a:ext cx="122750" cy="66775"/>
            </a:xfrm>
            <a:custGeom>
              <a:avLst/>
              <a:gdLst/>
              <a:ahLst/>
              <a:cxnLst/>
              <a:rect l="l" t="t" r="r" b="b"/>
              <a:pathLst>
                <a:path w="4910" h="2671" extrusionOk="0">
                  <a:moveTo>
                    <a:pt x="418" y="1"/>
                  </a:moveTo>
                  <a:lnTo>
                    <a:pt x="0" y="1104"/>
                  </a:lnTo>
                  <a:lnTo>
                    <a:pt x="4037" y="2632"/>
                  </a:lnTo>
                  <a:cubicBezTo>
                    <a:pt x="4106" y="2658"/>
                    <a:pt x="4177" y="2671"/>
                    <a:pt x="4246" y="2671"/>
                  </a:cubicBezTo>
                  <a:cubicBezTo>
                    <a:pt x="4483" y="2671"/>
                    <a:pt x="4705" y="2527"/>
                    <a:pt x="4794" y="2293"/>
                  </a:cubicBezTo>
                  <a:cubicBezTo>
                    <a:pt x="4909" y="1990"/>
                    <a:pt x="4758" y="1644"/>
                    <a:pt x="4455" y="1529"/>
                  </a:cubicBezTo>
                  <a:lnTo>
                    <a:pt x="418"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825" name="Google Shape;825;p20"/>
            <p:cNvSpPr/>
            <p:nvPr/>
          </p:nvSpPr>
          <p:spPr>
            <a:xfrm>
              <a:off x="2881650" y="3536200"/>
              <a:ext cx="122750" cy="66775"/>
            </a:xfrm>
            <a:custGeom>
              <a:avLst/>
              <a:gdLst/>
              <a:ahLst/>
              <a:cxnLst/>
              <a:rect l="l" t="t" r="r" b="b"/>
              <a:pathLst>
                <a:path w="4910" h="2671" extrusionOk="0">
                  <a:moveTo>
                    <a:pt x="419" y="1"/>
                  </a:moveTo>
                  <a:lnTo>
                    <a:pt x="0" y="1104"/>
                  </a:lnTo>
                  <a:lnTo>
                    <a:pt x="4030" y="2632"/>
                  </a:lnTo>
                  <a:cubicBezTo>
                    <a:pt x="4099" y="2658"/>
                    <a:pt x="4170" y="2671"/>
                    <a:pt x="4240" y="2671"/>
                  </a:cubicBezTo>
                  <a:cubicBezTo>
                    <a:pt x="4479" y="2671"/>
                    <a:pt x="4705" y="2527"/>
                    <a:pt x="4794" y="2293"/>
                  </a:cubicBezTo>
                  <a:cubicBezTo>
                    <a:pt x="4910" y="1990"/>
                    <a:pt x="4751" y="1644"/>
                    <a:pt x="4448" y="1529"/>
                  </a:cubicBezTo>
                  <a:lnTo>
                    <a:pt x="419"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826" name="Google Shape;826;p20"/>
            <p:cNvSpPr/>
            <p:nvPr/>
          </p:nvSpPr>
          <p:spPr>
            <a:xfrm>
              <a:off x="2918600" y="3438700"/>
              <a:ext cx="122750" cy="66775"/>
            </a:xfrm>
            <a:custGeom>
              <a:avLst/>
              <a:gdLst/>
              <a:ahLst/>
              <a:cxnLst/>
              <a:rect l="l" t="t" r="r" b="b"/>
              <a:pathLst>
                <a:path w="4910" h="2671" extrusionOk="0">
                  <a:moveTo>
                    <a:pt x="418" y="0"/>
                  </a:moveTo>
                  <a:lnTo>
                    <a:pt x="0" y="1103"/>
                  </a:lnTo>
                  <a:lnTo>
                    <a:pt x="4037" y="2632"/>
                  </a:lnTo>
                  <a:cubicBezTo>
                    <a:pt x="4106" y="2658"/>
                    <a:pt x="4177" y="2670"/>
                    <a:pt x="4246" y="2670"/>
                  </a:cubicBezTo>
                  <a:cubicBezTo>
                    <a:pt x="4483" y="2670"/>
                    <a:pt x="4705" y="2527"/>
                    <a:pt x="4794" y="2293"/>
                  </a:cubicBezTo>
                  <a:cubicBezTo>
                    <a:pt x="4910" y="1990"/>
                    <a:pt x="4758" y="1644"/>
                    <a:pt x="4455" y="1529"/>
                  </a:cubicBezTo>
                  <a:lnTo>
                    <a:pt x="418"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827" name="Google Shape;827;p20"/>
            <p:cNvSpPr/>
            <p:nvPr/>
          </p:nvSpPr>
          <p:spPr>
            <a:xfrm>
              <a:off x="2812625" y="3717875"/>
              <a:ext cx="122750" cy="66775"/>
            </a:xfrm>
            <a:custGeom>
              <a:avLst/>
              <a:gdLst/>
              <a:ahLst/>
              <a:cxnLst/>
              <a:rect l="l" t="t" r="r" b="b"/>
              <a:pathLst>
                <a:path w="4910" h="2671" extrusionOk="0">
                  <a:moveTo>
                    <a:pt x="419" y="0"/>
                  </a:moveTo>
                  <a:lnTo>
                    <a:pt x="0" y="1103"/>
                  </a:lnTo>
                  <a:lnTo>
                    <a:pt x="4030" y="2631"/>
                  </a:lnTo>
                  <a:cubicBezTo>
                    <a:pt x="4101" y="2658"/>
                    <a:pt x="4173" y="2670"/>
                    <a:pt x="4243" y="2670"/>
                  </a:cubicBezTo>
                  <a:cubicBezTo>
                    <a:pt x="4483" y="2670"/>
                    <a:pt x="4705" y="2527"/>
                    <a:pt x="4794" y="2293"/>
                  </a:cubicBezTo>
                  <a:cubicBezTo>
                    <a:pt x="4910" y="1990"/>
                    <a:pt x="4758" y="1651"/>
                    <a:pt x="4448" y="1536"/>
                  </a:cubicBezTo>
                  <a:lnTo>
                    <a:pt x="419"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828" name="Google Shape;828;p20"/>
            <p:cNvSpPr/>
            <p:nvPr/>
          </p:nvSpPr>
          <p:spPr>
            <a:xfrm>
              <a:off x="2849750" y="3620375"/>
              <a:ext cx="122575" cy="66775"/>
            </a:xfrm>
            <a:custGeom>
              <a:avLst/>
              <a:gdLst/>
              <a:ahLst/>
              <a:cxnLst/>
              <a:rect l="l" t="t" r="r" b="b"/>
              <a:pathLst>
                <a:path w="4903" h="2671" extrusionOk="0">
                  <a:moveTo>
                    <a:pt x="419" y="0"/>
                  </a:moveTo>
                  <a:lnTo>
                    <a:pt x="0" y="1103"/>
                  </a:lnTo>
                  <a:lnTo>
                    <a:pt x="4030" y="2631"/>
                  </a:lnTo>
                  <a:cubicBezTo>
                    <a:pt x="4099" y="2658"/>
                    <a:pt x="4170" y="2670"/>
                    <a:pt x="4239" y="2670"/>
                  </a:cubicBezTo>
                  <a:cubicBezTo>
                    <a:pt x="4476" y="2670"/>
                    <a:pt x="4698" y="2527"/>
                    <a:pt x="4787" y="2293"/>
                  </a:cubicBezTo>
                  <a:cubicBezTo>
                    <a:pt x="4903" y="1990"/>
                    <a:pt x="4751" y="1644"/>
                    <a:pt x="4448" y="1528"/>
                  </a:cubicBezTo>
                  <a:lnTo>
                    <a:pt x="419"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829" name="Google Shape;829;p20"/>
            <p:cNvSpPr/>
            <p:nvPr/>
          </p:nvSpPr>
          <p:spPr>
            <a:xfrm>
              <a:off x="2736025" y="3919550"/>
              <a:ext cx="122750" cy="66775"/>
            </a:xfrm>
            <a:custGeom>
              <a:avLst/>
              <a:gdLst/>
              <a:ahLst/>
              <a:cxnLst/>
              <a:rect l="l" t="t" r="r" b="b"/>
              <a:pathLst>
                <a:path w="4910" h="2671" extrusionOk="0">
                  <a:moveTo>
                    <a:pt x="419" y="0"/>
                  </a:moveTo>
                  <a:lnTo>
                    <a:pt x="1" y="1103"/>
                  </a:lnTo>
                  <a:lnTo>
                    <a:pt x="4030" y="2631"/>
                  </a:lnTo>
                  <a:cubicBezTo>
                    <a:pt x="4101" y="2658"/>
                    <a:pt x="4173" y="2670"/>
                    <a:pt x="4243" y="2670"/>
                  </a:cubicBezTo>
                  <a:cubicBezTo>
                    <a:pt x="4483" y="2670"/>
                    <a:pt x="4705" y="2526"/>
                    <a:pt x="4795" y="2293"/>
                  </a:cubicBezTo>
                  <a:cubicBezTo>
                    <a:pt x="4910" y="1990"/>
                    <a:pt x="4759" y="1651"/>
                    <a:pt x="4449" y="1536"/>
                  </a:cubicBezTo>
                  <a:lnTo>
                    <a:pt x="419"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830" name="Google Shape;830;p20"/>
            <p:cNvSpPr/>
            <p:nvPr/>
          </p:nvSpPr>
          <p:spPr>
            <a:xfrm>
              <a:off x="2773150" y="3822050"/>
              <a:ext cx="122575" cy="66750"/>
            </a:xfrm>
            <a:custGeom>
              <a:avLst/>
              <a:gdLst/>
              <a:ahLst/>
              <a:cxnLst/>
              <a:rect l="l" t="t" r="r" b="b"/>
              <a:pathLst>
                <a:path w="4903" h="2670" extrusionOk="0">
                  <a:moveTo>
                    <a:pt x="419" y="0"/>
                  </a:moveTo>
                  <a:lnTo>
                    <a:pt x="1" y="1103"/>
                  </a:lnTo>
                  <a:lnTo>
                    <a:pt x="4031" y="2631"/>
                  </a:lnTo>
                  <a:cubicBezTo>
                    <a:pt x="4099" y="2658"/>
                    <a:pt x="4170" y="2670"/>
                    <a:pt x="4240" y="2670"/>
                  </a:cubicBezTo>
                  <a:cubicBezTo>
                    <a:pt x="4476" y="2670"/>
                    <a:pt x="4698" y="2526"/>
                    <a:pt x="4787" y="2292"/>
                  </a:cubicBezTo>
                  <a:cubicBezTo>
                    <a:pt x="4903" y="1990"/>
                    <a:pt x="4751" y="1644"/>
                    <a:pt x="4449" y="1528"/>
                  </a:cubicBezTo>
                  <a:lnTo>
                    <a:pt x="419"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831" name="Google Shape;831;p20"/>
            <p:cNvSpPr/>
            <p:nvPr/>
          </p:nvSpPr>
          <p:spPr>
            <a:xfrm>
              <a:off x="2665925" y="4104275"/>
              <a:ext cx="122750" cy="66775"/>
            </a:xfrm>
            <a:custGeom>
              <a:avLst/>
              <a:gdLst/>
              <a:ahLst/>
              <a:cxnLst/>
              <a:rect l="l" t="t" r="r" b="b"/>
              <a:pathLst>
                <a:path w="4910" h="2671" extrusionOk="0">
                  <a:moveTo>
                    <a:pt x="418" y="0"/>
                  </a:moveTo>
                  <a:lnTo>
                    <a:pt x="0" y="1103"/>
                  </a:lnTo>
                  <a:lnTo>
                    <a:pt x="4030" y="2632"/>
                  </a:lnTo>
                  <a:cubicBezTo>
                    <a:pt x="4099" y="2658"/>
                    <a:pt x="4170" y="2670"/>
                    <a:pt x="4240" y="2670"/>
                  </a:cubicBezTo>
                  <a:cubicBezTo>
                    <a:pt x="4478" y="2670"/>
                    <a:pt x="4705" y="2527"/>
                    <a:pt x="4794" y="2293"/>
                  </a:cubicBezTo>
                  <a:cubicBezTo>
                    <a:pt x="4910" y="1990"/>
                    <a:pt x="4751" y="1651"/>
                    <a:pt x="4448" y="1536"/>
                  </a:cubicBezTo>
                  <a:lnTo>
                    <a:pt x="418"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832" name="Google Shape;832;p20"/>
            <p:cNvSpPr/>
            <p:nvPr/>
          </p:nvSpPr>
          <p:spPr>
            <a:xfrm>
              <a:off x="2702875" y="4006775"/>
              <a:ext cx="122750" cy="66775"/>
            </a:xfrm>
            <a:custGeom>
              <a:avLst/>
              <a:gdLst/>
              <a:ahLst/>
              <a:cxnLst/>
              <a:rect l="l" t="t" r="r" b="b"/>
              <a:pathLst>
                <a:path w="4910" h="2671" extrusionOk="0">
                  <a:moveTo>
                    <a:pt x="418" y="0"/>
                  </a:moveTo>
                  <a:lnTo>
                    <a:pt x="0" y="1103"/>
                  </a:lnTo>
                  <a:lnTo>
                    <a:pt x="4037" y="2632"/>
                  </a:lnTo>
                  <a:cubicBezTo>
                    <a:pt x="4106" y="2658"/>
                    <a:pt x="4177" y="2670"/>
                    <a:pt x="4246" y="2670"/>
                  </a:cubicBezTo>
                  <a:cubicBezTo>
                    <a:pt x="4483" y="2670"/>
                    <a:pt x="4705" y="2527"/>
                    <a:pt x="4794" y="2293"/>
                  </a:cubicBezTo>
                  <a:cubicBezTo>
                    <a:pt x="4909" y="1990"/>
                    <a:pt x="4758" y="1644"/>
                    <a:pt x="4455" y="1536"/>
                  </a:cubicBezTo>
                  <a:lnTo>
                    <a:pt x="418"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833" name="Google Shape;833;p20"/>
            <p:cNvSpPr/>
            <p:nvPr/>
          </p:nvSpPr>
          <p:spPr>
            <a:xfrm>
              <a:off x="2589325" y="4305950"/>
              <a:ext cx="122750" cy="66775"/>
            </a:xfrm>
            <a:custGeom>
              <a:avLst/>
              <a:gdLst/>
              <a:ahLst/>
              <a:cxnLst/>
              <a:rect l="l" t="t" r="r" b="b"/>
              <a:pathLst>
                <a:path w="4910" h="2671" extrusionOk="0">
                  <a:moveTo>
                    <a:pt x="419" y="0"/>
                  </a:moveTo>
                  <a:lnTo>
                    <a:pt x="1" y="1103"/>
                  </a:lnTo>
                  <a:lnTo>
                    <a:pt x="4030" y="2631"/>
                  </a:lnTo>
                  <a:cubicBezTo>
                    <a:pt x="4099" y="2658"/>
                    <a:pt x="4170" y="2670"/>
                    <a:pt x="4240" y="2670"/>
                  </a:cubicBezTo>
                  <a:cubicBezTo>
                    <a:pt x="4479" y="2670"/>
                    <a:pt x="4705" y="2527"/>
                    <a:pt x="4794" y="2293"/>
                  </a:cubicBezTo>
                  <a:cubicBezTo>
                    <a:pt x="4910" y="1990"/>
                    <a:pt x="4751" y="1651"/>
                    <a:pt x="4448" y="1536"/>
                  </a:cubicBezTo>
                  <a:lnTo>
                    <a:pt x="419"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834" name="Google Shape;834;p20"/>
            <p:cNvSpPr/>
            <p:nvPr/>
          </p:nvSpPr>
          <p:spPr>
            <a:xfrm>
              <a:off x="2626450" y="4208450"/>
              <a:ext cx="122575" cy="66775"/>
            </a:xfrm>
            <a:custGeom>
              <a:avLst/>
              <a:gdLst/>
              <a:ahLst/>
              <a:cxnLst/>
              <a:rect l="l" t="t" r="r" b="b"/>
              <a:pathLst>
                <a:path w="4903" h="2671" extrusionOk="0">
                  <a:moveTo>
                    <a:pt x="419" y="0"/>
                  </a:moveTo>
                  <a:lnTo>
                    <a:pt x="1" y="1103"/>
                  </a:lnTo>
                  <a:lnTo>
                    <a:pt x="4030" y="2631"/>
                  </a:lnTo>
                  <a:cubicBezTo>
                    <a:pt x="4099" y="2658"/>
                    <a:pt x="4170" y="2670"/>
                    <a:pt x="4239" y="2670"/>
                  </a:cubicBezTo>
                  <a:cubicBezTo>
                    <a:pt x="4476" y="2670"/>
                    <a:pt x="4698" y="2526"/>
                    <a:pt x="4787" y="2293"/>
                  </a:cubicBezTo>
                  <a:cubicBezTo>
                    <a:pt x="4903" y="1990"/>
                    <a:pt x="4751" y="1644"/>
                    <a:pt x="4449" y="1528"/>
                  </a:cubicBezTo>
                  <a:lnTo>
                    <a:pt x="419"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835" name="Google Shape;835;p20"/>
            <p:cNvSpPr/>
            <p:nvPr/>
          </p:nvSpPr>
          <p:spPr>
            <a:xfrm>
              <a:off x="2520300" y="4487600"/>
              <a:ext cx="122750" cy="66850"/>
            </a:xfrm>
            <a:custGeom>
              <a:avLst/>
              <a:gdLst/>
              <a:ahLst/>
              <a:cxnLst/>
              <a:rect l="l" t="t" r="r" b="b"/>
              <a:pathLst>
                <a:path w="4910" h="2674" extrusionOk="0">
                  <a:moveTo>
                    <a:pt x="419" y="1"/>
                  </a:moveTo>
                  <a:lnTo>
                    <a:pt x="0" y="1104"/>
                  </a:lnTo>
                  <a:lnTo>
                    <a:pt x="4030" y="2632"/>
                  </a:lnTo>
                  <a:cubicBezTo>
                    <a:pt x="4102" y="2660"/>
                    <a:pt x="4175" y="2674"/>
                    <a:pt x="4247" y="2674"/>
                  </a:cubicBezTo>
                  <a:cubicBezTo>
                    <a:pt x="4485" y="2674"/>
                    <a:pt x="4706" y="2526"/>
                    <a:pt x="4794" y="2293"/>
                  </a:cubicBezTo>
                  <a:cubicBezTo>
                    <a:pt x="4910" y="1990"/>
                    <a:pt x="4758" y="1652"/>
                    <a:pt x="4448" y="1536"/>
                  </a:cubicBezTo>
                  <a:lnTo>
                    <a:pt x="419"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836" name="Google Shape;836;p20"/>
            <p:cNvSpPr/>
            <p:nvPr/>
          </p:nvSpPr>
          <p:spPr>
            <a:xfrm>
              <a:off x="2557425" y="4390100"/>
              <a:ext cx="122575" cy="66775"/>
            </a:xfrm>
            <a:custGeom>
              <a:avLst/>
              <a:gdLst/>
              <a:ahLst/>
              <a:cxnLst/>
              <a:rect l="l" t="t" r="r" b="b"/>
              <a:pathLst>
                <a:path w="4903" h="2671" extrusionOk="0">
                  <a:moveTo>
                    <a:pt x="419" y="1"/>
                  </a:moveTo>
                  <a:lnTo>
                    <a:pt x="1" y="1104"/>
                  </a:lnTo>
                  <a:lnTo>
                    <a:pt x="4030" y="2632"/>
                  </a:lnTo>
                  <a:cubicBezTo>
                    <a:pt x="4099" y="2658"/>
                    <a:pt x="4170" y="2671"/>
                    <a:pt x="4239" y="2671"/>
                  </a:cubicBezTo>
                  <a:cubicBezTo>
                    <a:pt x="4476" y="2671"/>
                    <a:pt x="4698" y="2527"/>
                    <a:pt x="4787" y="2293"/>
                  </a:cubicBezTo>
                  <a:cubicBezTo>
                    <a:pt x="4903" y="1990"/>
                    <a:pt x="4751" y="1652"/>
                    <a:pt x="4448" y="1536"/>
                  </a:cubicBezTo>
                  <a:lnTo>
                    <a:pt x="419"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837" name="Google Shape;837;p20"/>
            <p:cNvSpPr/>
            <p:nvPr/>
          </p:nvSpPr>
          <p:spPr>
            <a:xfrm>
              <a:off x="2482625" y="4586900"/>
              <a:ext cx="118450" cy="65150"/>
            </a:xfrm>
            <a:custGeom>
              <a:avLst/>
              <a:gdLst/>
              <a:ahLst/>
              <a:cxnLst/>
              <a:rect l="l" t="t" r="r" b="b"/>
              <a:pathLst>
                <a:path w="4738" h="2606" extrusionOk="0">
                  <a:moveTo>
                    <a:pt x="419" y="1"/>
                  </a:moveTo>
                  <a:lnTo>
                    <a:pt x="1" y="1097"/>
                  </a:lnTo>
                  <a:lnTo>
                    <a:pt x="3865" y="2567"/>
                  </a:lnTo>
                  <a:cubicBezTo>
                    <a:pt x="3932" y="2593"/>
                    <a:pt x="4001" y="2605"/>
                    <a:pt x="4069" y="2605"/>
                  </a:cubicBezTo>
                  <a:cubicBezTo>
                    <a:pt x="4307" y="2605"/>
                    <a:pt x="4532" y="2457"/>
                    <a:pt x="4622" y="2221"/>
                  </a:cubicBezTo>
                  <a:cubicBezTo>
                    <a:pt x="4737" y="1919"/>
                    <a:pt x="4586" y="1580"/>
                    <a:pt x="4283" y="1464"/>
                  </a:cubicBezTo>
                  <a:lnTo>
                    <a:pt x="419"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838" name="Google Shape;838;p20"/>
            <p:cNvSpPr/>
            <p:nvPr/>
          </p:nvSpPr>
          <p:spPr>
            <a:xfrm>
              <a:off x="2413600" y="4768575"/>
              <a:ext cx="118450" cy="65150"/>
            </a:xfrm>
            <a:custGeom>
              <a:avLst/>
              <a:gdLst/>
              <a:ahLst/>
              <a:cxnLst/>
              <a:rect l="l" t="t" r="r" b="b"/>
              <a:pathLst>
                <a:path w="4738" h="2606" extrusionOk="0">
                  <a:moveTo>
                    <a:pt x="419" y="1"/>
                  </a:moveTo>
                  <a:lnTo>
                    <a:pt x="1" y="1096"/>
                  </a:lnTo>
                  <a:lnTo>
                    <a:pt x="3865" y="2567"/>
                  </a:lnTo>
                  <a:cubicBezTo>
                    <a:pt x="3933" y="2593"/>
                    <a:pt x="4004" y="2606"/>
                    <a:pt x="4073" y="2606"/>
                  </a:cubicBezTo>
                  <a:cubicBezTo>
                    <a:pt x="4310" y="2606"/>
                    <a:pt x="4532" y="2461"/>
                    <a:pt x="4622" y="2221"/>
                  </a:cubicBezTo>
                  <a:cubicBezTo>
                    <a:pt x="4737" y="1918"/>
                    <a:pt x="4586" y="1579"/>
                    <a:pt x="4283" y="1464"/>
                  </a:cubicBezTo>
                  <a:lnTo>
                    <a:pt x="419"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839" name="Google Shape;839;p20"/>
            <p:cNvSpPr/>
            <p:nvPr/>
          </p:nvSpPr>
          <p:spPr>
            <a:xfrm>
              <a:off x="2450725" y="4671075"/>
              <a:ext cx="118450" cy="65125"/>
            </a:xfrm>
            <a:custGeom>
              <a:avLst/>
              <a:gdLst/>
              <a:ahLst/>
              <a:cxnLst/>
              <a:rect l="l" t="t" r="r" b="b"/>
              <a:pathLst>
                <a:path w="4738" h="2605" extrusionOk="0">
                  <a:moveTo>
                    <a:pt x="419" y="1"/>
                  </a:moveTo>
                  <a:lnTo>
                    <a:pt x="1" y="1096"/>
                  </a:lnTo>
                  <a:lnTo>
                    <a:pt x="3858" y="2567"/>
                  </a:lnTo>
                  <a:cubicBezTo>
                    <a:pt x="3925" y="2593"/>
                    <a:pt x="3994" y="2605"/>
                    <a:pt x="4063" y="2605"/>
                  </a:cubicBezTo>
                  <a:cubicBezTo>
                    <a:pt x="4303" y="2605"/>
                    <a:pt x="4532" y="2456"/>
                    <a:pt x="4622" y="2221"/>
                  </a:cubicBezTo>
                  <a:cubicBezTo>
                    <a:pt x="4737" y="1918"/>
                    <a:pt x="4579" y="1579"/>
                    <a:pt x="4276" y="1464"/>
                  </a:cubicBezTo>
                  <a:lnTo>
                    <a:pt x="419"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840" name="Google Shape;840;p20"/>
            <p:cNvSpPr/>
            <p:nvPr/>
          </p:nvSpPr>
          <p:spPr>
            <a:xfrm>
              <a:off x="2390000" y="3180925"/>
              <a:ext cx="695700" cy="1719775"/>
            </a:xfrm>
            <a:custGeom>
              <a:avLst/>
              <a:gdLst/>
              <a:ahLst/>
              <a:cxnLst/>
              <a:rect l="l" t="t" r="r" b="b"/>
              <a:pathLst>
                <a:path w="27828" h="68791" extrusionOk="0">
                  <a:moveTo>
                    <a:pt x="27088" y="1"/>
                  </a:moveTo>
                  <a:cubicBezTo>
                    <a:pt x="26186" y="1"/>
                    <a:pt x="25287" y="507"/>
                    <a:pt x="24915" y="1495"/>
                  </a:cubicBezTo>
                  <a:lnTo>
                    <a:pt x="483" y="65828"/>
                  </a:lnTo>
                  <a:cubicBezTo>
                    <a:pt x="0" y="67089"/>
                    <a:pt x="685" y="68337"/>
                    <a:pt x="1752" y="68791"/>
                  </a:cubicBezTo>
                  <a:lnTo>
                    <a:pt x="27827" y="118"/>
                  </a:lnTo>
                  <a:cubicBezTo>
                    <a:pt x="27588" y="40"/>
                    <a:pt x="27338" y="1"/>
                    <a:pt x="27088" y="1"/>
                  </a:cubicBezTo>
                  <a:close/>
                </a:path>
              </a:pathLst>
            </a:custGeom>
            <a:solidFill>
              <a:srgbClr val="FFFFFF">
                <a:alpha val="11160"/>
              </a:srgbClr>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841" name="Google Shape;841;p20"/>
            <p:cNvSpPr/>
            <p:nvPr/>
          </p:nvSpPr>
          <p:spPr>
            <a:xfrm>
              <a:off x="2696575" y="4528925"/>
              <a:ext cx="348025" cy="187875"/>
            </a:xfrm>
            <a:custGeom>
              <a:avLst/>
              <a:gdLst/>
              <a:ahLst/>
              <a:cxnLst/>
              <a:rect l="l" t="t" r="r" b="b"/>
              <a:pathLst>
                <a:path w="13921" h="7515" extrusionOk="0">
                  <a:moveTo>
                    <a:pt x="9019" y="0"/>
                  </a:moveTo>
                  <a:cubicBezTo>
                    <a:pt x="4336" y="0"/>
                    <a:pt x="1" y="5524"/>
                    <a:pt x="728" y="6919"/>
                  </a:cubicBezTo>
                  <a:cubicBezTo>
                    <a:pt x="946" y="7333"/>
                    <a:pt x="1685" y="7515"/>
                    <a:pt x="2709" y="7515"/>
                  </a:cubicBezTo>
                  <a:cubicBezTo>
                    <a:pt x="6391" y="7515"/>
                    <a:pt x="13761" y="5169"/>
                    <a:pt x="13863" y="2868"/>
                  </a:cubicBezTo>
                  <a:cubicBezTo>
                    <a:pt x="13920" y="1592"/>
                    <a:pt x="11751" y="482"/>
                    <a:pt x="10294" y="143"/>
                  </a:cubicBezTo>
                  <a:cubicBezTo>
                    <a:pt x="9869" y="45"/>
                    <a:pt x="9443" y="0"/>
                    <a:pt x="9019" y="0"/>
                  </a:cubicBezTo>
                  <a:close/>
                </a:path>
              </a:pathLst>
            </a:custGeom>
            <a:solidFill>
              <a:srgbClr val="FFFFFF">
                <a:alpha val="11160"/>
              </a:srgbClr>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842" name="Google Shape;842;p20"/>
            <p:cNvSpPr/>
            <p:nvPr/>
          </p:nvSpPr>
          <p:spPr>
            <a:xfrm>
              <a:off x="3119275" y="4467425"/>
              <a:ext cx="106625" cy="83725"/>
            </a:xfrm>
            <a:custGeom>
              <a:avLst/>
              <a:gdLst/>
              <a:ahLst/>
              <a:cxnLst/>
              <a:rect l="l" t="t" r="r" b="b"/>
              <a:pathLst>
                <a:path w="4265" h="3349" extrusionOk="0">
                  <a:moveTo>
                    <a:pt x="2991" y="0"/>
                  </a:moveTo>
                  <a:cubicBezTo>
                    <a:pt x="1867" y="0"/>
                    <a:pt x="1" y="1674"/>
                    <a:pt x="256" y="2480"/>
                  </a:cubicBezTo>
                  <a:cubicBezTo>
                    <a:pt x="393" y="2924"/>
                    <a:pt x="1244" y="3349"/>
                    <a:pt x="2101" y="3349"/>
                  </a:cubicBezTo>
                  <a:cubicBezTo>
                    <a:pt x="2651" y="3349"/>
                    <a:pt x="3204" y="3174"/>
                    <a:pt x="3573" y="2718"/>
                  </a:cubicBezTo>
                  <a:cubicBezTo>
                    <a:pt x="4265" y="1875"/>
                    <a:pt x="4020" y="426"/>
                    <a:pt x="3378" y="87"/>
                  </a:cubicBezTo>
                  <a:cubicBezTo>
                    <a:pt x="3265" y="28"/>
                    <a:pt x="3134" y="0"/>
                    <a:pt x="2991" y="0"/>
                  </a:cubicBezTo>
                  <a:close/>
                </a:path>
              </a:pathLst>
            </a:custGeom>
            <a:solidFill>
              <a:srgbClr val="FFFFFF">
                <a:alpha val="11160"/>
              </a:srgbClr>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grpSp>
      <p:grpSp>
        <p:nvGrpSpPr>
          <p:cNvPr id="843" name="Google Shape;843;p20"/>
          <p:cNvGrpSpPr/>
          <p:nvPr/>
        </p:nvGrpSpPr>
        <p:grpSpPr>
          <a:xfrm rot="-1063801" flipH="1">
            <a:off x="2516" y="-338239"/>
            <a:ext cx="3140936" cy="3601974"/>
            <a:chOff x="3056825" y="-2290075"/>
            <a:chExt cx="1465250" cy="1680325"/>
          </a:xfrm>
        </p:grpSpPr>
        <p:sp>
          <p:nvSpPr>
            <p:cNvPr id="844" name="Google Shape;844;p20"/>
            <p:cNvSpPr/>
            <p:nvPr/>
          </p:nvSpPr>
          <p:spPr>
            <a:xfrm>
              <a:off x="3586850" y="-2280525"/>
              <a:ext cx="345700" cy="639100"/>
            </a:xfrm>
            <a:custGeom>
              <a:avLst/>
              <a:gdLst/>
              <a:ahLst/>
              <a:cxnLst/>
              <a:rect l="l" t="t" r="r" b="b"/>
              <a:pathLst>
                <a:path w="13828" h="25564" extrusionOk="0">
                  <a:moveTo>
                    <a:pt x="2423" y="1"/>
                  </a:moveTo>
                  <a:lnTo>
                    <a:pt x="2423" y="1"/>
                  </a:lnTo>
                  <a:cubicBezTo>
                    <a:pt x="2452" y="282"/>
                    <a:pt x="2445" y="563"/>
                    <a:pt x="2387" y="837"/>
                  </a:cubicBezTo>
                  <a:cubicBezTo>
                    <a:pt x="2156" y="1911"/>
                    <a:pt x="1226" y="2834"/>
                    <a:pt x="1" y="3209"/>
                  </a:cubicBezTo>
                  <a:cubicBezTo>
                    <a:pt x="368" y="3439"/>
                    <a:pt x="729" y="3619"/>
                    <a:pt x="967" y="3742"/>
                  </a:cubicBezTo>
                  <a:cubicBezTo>
                    <a:pt x="6582" y="6705"/>
                    <a:pt x="10540" y="15565"/>
                    <a:pt x="11023" y="22168"/>
                  </a:cubicBezTo>
                  <a:cubicBezTo>
                    <a:pt x="11088" y="23084"/>
                    <a:pt x="11088" y="23906"/>
                    <a:pt x="11052" y="24605"/>
                  </a:cubicBezTo>
                  <a:cubicBezTo>
                    <a:pt x="11975" y="24922"/>
                    <a:pt x="12898" y="25239"/>
                    <a:pt x="13828" y="25564"/>
                  </a:cubicBezTo>
                  <a:cubicBezTo>
                    <a:pt x="13575" y="21462"/>
                    <a:pt x="12804" y="18124"/>
                    <a:pt x="12083" y="15738"/>
                  </a:cubicBezTo>
                  <a:cubicBezTo>
                    <a:pt x="10641" y="10965"/>
                    <a:pt x="8760" y="7772"/>
                    <a:pt x="7722" y="6179"/>
                  </a:cubicBezTo>
                  <a:cubicBezTo>
                    <a:pt x="6395" y="4131"/>
                    <a:pt x="4420" y="1067"/>
                    <a:pt x="2423"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845" name="Google Shape;845;p20"/>
            <p:cNvSpPr/>
            <p:nvPr/>
          </p:nvSpPr>
          <p:spPr>
            <a:xfrm>
              <a:off x="3554600" y="-2290075"/>
              <a:ext cx="93550" cy="89775"/>
            </a:xfrm>
            <a:custGeom>
              <a:avLst/>
              <a:gdLst/>
              <a:ahLst/>
              <a:cxnLst/>
              <a:rect l="l" t="t" r="r" b="b"/>
              <a:pathLst>
                <a:path w="3742" h="3591" extrusionOk="0">
                  <a:moveTo>
                    <a:pt x="2358" y="0"/>
                  </a:moveTo>
                  <a:cubicBezTo>
                    <a:pt x="2221" y="0"/>
                    <a:pt x="2091" y="15"/>
                    <a:pt x="1954" y="44"/>
                  </a:cubicBezTo>
                  <a:cubicBezTo>
                    <a:pt x="988" y="231"/>
                    <a:pt x="0" y="1154"/>
                    <a:pt x="22" y="1990"/>
                  </a:cubicBezTo>
                  <a:cubicBezTo>
                    <a:pt x="36" y="2661"/>
                    <a:pt x="671" y="3201"/>
                    <a:pt x="1291" y="3591"/>
                  </a:cubicBezTo>
                  <a:cubicBezTo>
                    <a:pt x="2516" y="3216"/>
                    <a:pt x="3446" y="2293"/>
                    <a:pt x="3677" y="1219"/>
                  </a:cubicBezTo>
                  <a:cubicBezTo>
                    <a:pt x="3735" y="945"/>
                    <a:pt x="3742" y="664"/>
                    <a:pt x="3713" y="383"/>
                  </a:cubicBezTo>
                  <a:cubicBezTo>
                    <a:pt x="3259" y="145"/>
                    <a:pt x="2805" y="0"/>
                    <a:pt x="2358"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846" name="Google Shape;846;p20"/>
            <p:cNvSpPr/>
            <p:nvPr/>
          </p:nvSpPr>
          <p:spPr>
            <a:xfrm>
              <a:off x="3266225" y="-1752250"/>
              <a:ext cx="1244475" cy="1034375"/>
            </a:xfrm>
            <a:custGeom>
              <a:avLst/>
              <a:gdLst/>
              <a:ahLst/>
              <a:cxnLst/>
              <a:rect l="l" t="t" r="r" b="b"/>
              <a:pathLst>
                <a:path w="49779" h="41375" extrusionOk="0">
                  <a:moveTo>
                    <a:pt x="36854" y="1"/>
                  </a:moveTo>
                  <a:cubicBezTo>
                    <a:pt x="35417" y="1"/>
                    <a:pt x="33995" y="209"/>
                    <a:pt x="32722" y="612"/>
                  </a:cubicBezTo>
                  <a:cubicBezTo>
                    <a:pt x="31346" y="1052"/>
                    <a:pt x="30098" y="1744"/>
                    <a:pt x="27957" y="1780"/>
                  </a:cubicBezTo>
                  <a:cubicBezTo>
                    <a:pt x="27897" y="1781"/>
                    <a:pt x="27836" y="1781"/>
                    <a:pt x="27777" y="1781"/>
                  </a:cubicBezTo>
                  <a:cubicBezTo>
                    <a:pt x="25807" y="1781"/>
                    <a:pt x="24366" y="1219"/>
                    <a:pt x="23848" y="1037"/>
                  </a:cubicBezTo>
                  <a:cubicBezTo>
                    <a:pt x="22456" y="551"/>
                    <a:pt x="20573" y="298"/>
                    <a:pt x="18529" y="298"/>
                  </a:cubicBezTo>
                  <a:cubicBezTo>
                    <a:pt x="14868" y="298"/>
                    <a:pt x="10687" y="1110"/>
                    <a:pt x="7866" y="2854"/>
                  </a:cubicBezTo>
                  <a:cubicBezTo>
                    <a:pt x="1" y="7713"/>
                    <a:pt x="924" y="20927"/>
                    <a:pt x="1053" y="22527"/>
                  </a:cubicBezTo>
                  <a:cubicBezTo>
                    <a:pt x="1529" y="28338"/>
                    <a:pt x="3843" y="33225"/>
                    <a:pt x="6655" y="36996"/>
                  </a:cubicBezTo>
                  <a:cubicBezTo>
                    <a:pt x="11861" y="39938"/>
                    <a:pt x="17557" y="41375"/>
                    <a:pt x="23032" y="41375"/>
                  </a:cubicBezTo>
                  <a:cubicBezTo>
                    <a:pt x="29565" y="41375"/>
                    <a:pt x="35784" y="39329"/>
                    <a:pt x="40487" y="35352"/>
                  </a:cubicBezTo>
                  <a:cubicBezTo>
                    <a:pt x="46362" y="30385"/>
                    <a:pt x="49635" y="22599"/>
                    <a:pt x="49779" y="14208"/>
                  </a:cubicBezTo>
                  <a:cubicBezTo>
                    <a:pt x="49534" y="11800"/>
                    <a:pt x="48907" y="9255"/>
                    <a:pt x="47609" y="6776"/>
                  </a:cubicBezTo>
                  <a:cubicBezTo>
                    <a:pt x="46737" y="5125"/>
                    <a:pt x="45504" y="2847"/>
                    <a:pt x="42923" y="1426"/>
                  </a:cubicBezTo>
                  <a:cubicBezTo>
                    <a:pt x="41160" y="461"/>
                    <a:pt x="38990" y="1"/>
                    <a:pt x="36854"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847" name="Google Shape;847;p20"/>
            <p:cNvSpPr/>
            <p:nvPr/>
          </p:nvSpPr>
          <p:spPr>
            <a:xfrm>
              <a:off x="3432575" y="-1397075"/>
              <a:ext cx="1089500" cy="787325"/>
            </a:xfrm>
            <a:custGeom>
              <a:avLst/>
              <a:gdLst/>
              <a:ahLst/>
              <a:cxnLst/>
              <a:rect l="l" t="t" r="r" b="b"/>
              <a:pathLst>
                <a:path w="43580" h="31493" extrusionOk="0">
                  <a:moveTo>
                    <a:pt x="43125" y="1"/>
                  </a:moveTo>
                  <a:lnTo>
                    <a:pt x="43125" y="1"/>
                  </a:lnTo>
                  <a:cubicBezTo>
                    <a:pt x="42981" y="8392"/>
                    <a:pt x="39708" y="16178"/>
                    <a:pt x="33833" y="21145"/>
                  </a:cubicBezTo>
                  <a:cubicBezTo>
                    <a:pt x="29130" y="25122"/>
                    <a:pt x="22911" y="27168"/>
                    <a:pt x="16378" y="27168"/>
                  </a:cubicBezTo>
                  <a:cubicBezTo>
                    <a:pt x="10903" y="27168"/>
                    <a:pt x="5207" y="25731"/>
                    <a:pt x="1" y="22789"/>
                  </a:cubicBezTo>
                  <a:lnTo>
                    <a:pt x="1" y="22789"/>
                  </a:lnTo>
                  <a:cubicBezTo>
                    <a:pt x="4177" y="28375"/>
                    <a:pt x="9441" y="31492"/>
                    <a:pt x="11451" y="31492"/>
                  </a:cubicBezTo>
                  <a:cubicBezTo>
                    <a:pt x="11516" y="31492"/>
                    <a:pt x="11578" y="31489"/>
                    <a:pt x="11636" y="31483"/>
                  </a:cubicBezTo>
                  <a:cubicBezTo>
                    <a:pt x="11824" y="31461"/>
                    <a:pt x="13172" y="31288"/>
                    <a:pt x="15096" y="31144"/>
                  </a:cubicBezTo>
                  <a:cubicBezTo>
                    <a:pt x="15868" y="31079"/>
                    <a:pt x="16783" y="31036"/>
                    <a:pt x="17901" y="31036"/>
                  </a:cubicBezTo>
                  <a:cubicBezTo>
                    <a:pt x="18078" y="31035"/>
                    <a:pt x="18251" y="31034"/>
                    <a:pt x="18420" y="31034"/>
                  </a:cubicBezTo>
                  <a:cubicBezTo>
                    <a:pt x="21799" y="31034"/>
                    <a:pt x="23424" y="31217"/>
                    <a:pt x="24728" y="31217"/>
                  </a:cubicBezTo>
                  <a:cubicBezTo>
                    <a:pt x="25316" y="31217"/>
                    <a:pt x="25839" y="31180"/>
                    <a:pt x="26429" y="31072"/>
                  </a:cubicBezTo>
                  <a:cubicBezTo>
                    <a:pt x="28938" y="30610"/>
                    <a:pt x="30545" y="29154"/>
                    <a:pt x="32621" y="27237"/>
                  </a:cubicBezTo>
                  <a:cubicBezTo>
                    <a:pt x="39607" y="20784"/>
                    <a:pt x="41762" y="12206"/>
                    <a:pt x="42087" y="10851"/>
                  </a:cubicBezTo>
                  <a:cubicBezTo>
                    <a:pt x="42606" y="8681"/>
                    <a:pt x="43579" y="4593"/>
                    <a:pt x="43125"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848" name="Google Shape;848;p20"/>
            <p:cNvSpPr/>
            <p:nvPr/>
          </p:nvSpPr>
          <p:spPr>
            <a:xfrm>
              <a:off x="3056825" y="-2049100"/>
              <a:ext cx="620525" cy="483975"/>
            </a:xfrm>
            <a:custGeom>
              <a:avLst/>
              <a:gdLst/>
              <a:ahLst/>
              <a:cxnLst/>
              <a:rect l="l" t="t" r="r" b="b"/>
              <a:pathLst>
                <a:path w="24821" h="19359" extrusionOk="0">
                  <a:moveTo>
                    <a:pt x="20203" y="1"/>
                  </a:moveTo>
                  <a:cubicBezTo>
                    <a:pt x="17505" y="1"/>
                    <a:pt x="14120" y="504"/>
                    <a:pt x="10828" y="2393"/>
                  </a:cubicBezTo>
                  <a:cubicBezTo>
                    <a:pt x="4621" y="5954"/>
                    <a:pt x="2213" y="12457"/>
                    <a:pt x="1103" y="15456"/>
                  </a:cubicBezTo>
                  <a:cubicBezTo>
                    <a:pt x="548" y="16948"/>
                    <a:pt x="209" y="18239"/>
                    <a:pt x="0" y="19161"/>
                  </a:cubicBezTo>
                  <a:cubicBezTo>
                    <a:pt x="1070" y="19301"/>
                    <a:pt x="2075" y="19359"/>
                    <a:pt x="3006" y="19359"/>
                  </a:cubicBezTo>
                  <a:cubicBezTo>
                    <a:pt x="5486" y="19359"/>
                    <a:pt x="7440" y="18950"/>
                    <a:pt x="8708" y="18599"/>
                  </a:cubicBezTo>
                  <a:cubicBezTo>
                    <a:pt x="15788" y="16667"/>
                    <a:pt x="21613" y="11116"/>
                    <a:pt x="23883" y="4542"/>
                  </a:cubicBezTo>
                  <a:cubicBezTo>
                    <a:pt x="24467" y="2847"/>
                    <a:pt x="24705" y="1398"/>
                    <a:pt x="24821" y="483"/>
                  </a:cubicBezTo>
                  <a:cubicBezTo>
                    <a:pt x="23903" y="290"/>
                    <a:pt x="22251" y="1"/>
                    <a:pt x="2020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849" name="Google Shape;849;p20"/>
            <p:cNvSpPr/>
            <p:nvPr/>
          </p:nvSpPr>
          <p:spPr>
            <a:xfrm>
              <a:off x="3229550" y="-1712700"/>
              <a:ext cx="133100" cy="101500"/>
            </a:xfrm>
            <a:custGeom>
              <a:avLst/>
              <a:gdLst/>
              <a:ahLst/>
              <a:cxnLst/>
              <a:rect l="l" t="t" r="r" b="b"/>
              <a:pathLst>
                <a:path w="5324" h="4060" extrusionOk="0">
                  <a:moveTo>
                    <a:pt x="3327" y="0"/>
                  </a:moveTo>
                  <a:cubicBezTo>
                    <a:pt x="1397" y="0"/>
                    <a:pt x="0" y="3187"/>
                    <a:pt x="574" y="3860"/>
                  </a:cubicBezTo>
                  <a:cubicBezTo>
                    <a:pt x="690" y="3998"/>
                    <a:pt x="914" y="4059"/>
                    <a:pt x="1204" y="4059"/>
                  </a:cubicBezTo>
                  <a:cubicBezTo>
                    <a:pt x="2551" y="4059"/>
                    <a:pt x="5323" y="2725"/>
                    <a:pt x="5317" y="1503"/>
                  </a:cubicBezTo>
                  <a:cubicBezTo>
                    <a:pt x="5310" y="760"/>
                    <a:pt x="4294" y="54"/>
                    <a:pt x="3429" y="3"/>
                  </a:cubicBezTo>
                  <a:cubicBezTo>
                    <a:pt x="3395" y="1"/>
                    <a:pt x="3361" y="0"/>
                    <a:pt x="3327" y="0"/>
                  </a:cubicBezTo>
                  <a:close/>
                </a:path>
              </a:pathLst>
            </a:custGeom>
            <a:solidFill>
              <a:srgbClr val="FFFFFF">
                <a:alpha val="11160"/>
              </a:srgbClr>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850" name="Google Shape;850;p20"/>
            <p:cNvSpPr/>
            <p:nvPr/>
          </p:nvSpPr>
          <p:spPr>
            <a:xfrm>
              <a:off x="3421950" y="-1771125"/>
              <a:ext cx="60875" cy="54250"/>
            </a:xfrm>
            <a:custGeom>
              <a:avLst/>
              <a:gdLst/>
              <a:ahLst/>
              <a:cxnLst/>
              <a:rect l="l" t="t" r="r" b="b"/>
              <a:pathLst>
                <a:path w="2435" h="2170" extrusionOk="0">
                  <a:moveTo>
                    <a:pt x="1354" y="1"/>
                  </a:moveTo>
                  <a:cubicBezTo>
                    <a:pt x="1063" y="1"/>
                    <a:pt x="756" y="96"/>
                    <a:pt x="556" y="307"/>
                  </a:cubicBezTo>
                  <a:cubicBezTo>
                    <a:pt x="0" y="905"/>
                    <a:pt x="570" y="2102"/>
                    <a:pt x="1024" y="2167"/>
                  </a:cubicBezTo>
                  <a:cubicBezTo>
                    <a:pt x="1037" y="2169"/>
                    <a:pt x="1051" y="2170"/>
                    <a:pt x="1064" y="2170"/>
                  </a:cubicBezTo>
                  <a:cubicBezTo>
                    <a:pt x="1600" y="2170"/>
                    <a:pt x="2435" y="806"/>
                    <a:pt x="2055" y="278"/>
                  </a:cubicBezTo>
                  <a:cubicBezTo>
                    <a:pt x="1928" y="100"/>
                    <a:pt x="1650" y="1"/>
                    <a:pt x="1354" y="1"/>
                  </a:cubicBezTo>
                  <a:close/>
                </a:path>
              </a:pathLst>
            </a:custGeom>
            <a:solidFill>
              <a:srgbClr val="FFFFFF">
                <a:alpha val="11160"/>
              </a:srgbClr>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851" name="Google Shape;851;p20"/>
            <p:cNvSpPr/>
            <p:nvPr/>
          </p:nvSpPr>
          <p:spPr>
            <a:xfrm>
              <a:off x="3166575" y="-2066050"/>
              <a:ext cx="599000" cy="410025"/>
            </a:xfrm>
            <a:custGeom>
              <a:avLst/>
              <a:gdLst/>
              <a:ahLst/>
              <a:cxnLst/>
              <a:rect l="l" t="t" r="r" b="b"/>
              <a:pathLst>
                <a:path w="23960" h="16401" extrusionOk="0">
                  <a:moveTo>
                    <a:pt x="23750" y="1"/>
                  </a:moveTo>
                  <a:cubicBezTo>
                    <a:pt x="23597" y="1"/>
                    <a:pt x="23041" y="135"/>
                    <a:pt x="22053" y="397"/>
                  </a:cubicBezTo>
                  <a:cubicBezTo>
                    <a:pt x="21454" y="563"/>
                    <a:pt x="20849" y="692"/>
                    <a:pt x="20265" y="894"/>
                  </a:cubicBezTo>
                  <a:cubicBezTo>
                    <a:pt x="18398" y="1918"/>
                    <a:pt x="16581" y="3028"/>
                    <a:pt x="14829" y="4246"/>
                  </a:cubicBezTo>
                  <a:cubicBezTo>
                    <a:pt x="14325" y="4607"/>
                    <a:pt x="13827" y="4967"/>
                    <a:pt x="13330" y="5328"/>
                  </a:cubicBezTo>
                  <a:cubicBezTo>
                    <a:pt x="12442" y="5535"/>
                    <a:pt x="11552" y="5643"/>
                    <a:pt x="10656" y="5643"/>
                  </a:cubicBezTo>
                  <a:cubicBezTo>
                    <a:pt x="9682" y="5643"/>
                    <a:pt x="8702" y="5515"/>
                    <a:pt x="7714" y="5248"/>
                  </a:cubicBezTo>
                  <a:lnTo>
                    <a:pt x="7714" y="5248"/>
                  </a:lnTo>
                  <a:cubicBezTo>
                    <a:pt x="8658" y="5821"/>
                    <a:pt x="9770" y="6096"/>
                    <a:pt x="10886" y="6096"/>
                  </a:cubicBezTo>
                  <a:cubicBezTo>
                    <a:pt x="11457" y="6096"/>
                    <a:pt x="12029" y="6024"/>
                    <a:pt x="12580" y="5883"/>
                  </a:cubicBezTo>
                  <a:lnTo>
                    <a:pt x="12580" y="5883"/>
                  </a:lnTo>
                  <a:cubicBezTo>
                    <a:pt x="11189" y="6914"/>
                    <a:pt x="9812" y="7959"/>
                    <a:pt x="8456" y="9033"/>
                  </a:cubicBezTo>
                  <a:cubicBezTo>
                    <a:pt x="6999" y="9844"/>
                    <a:pt x="5362" y="10300"/>
                    <a:pt x="3679" y="10300"/>
                  </a:cubicBezTo>
                  <a:cubicBezTo>
                    <a:pt x="3281" y="10300"/>
                    <a:pt x="2881" y="10275"/>
                    <a:pt x="2480" y="10223"/>
                  </a:cubicBezTo>
                  <a:lnTo>
                    <a:pt x="2480" y="10223"/>
                  </a:lnTo>
                  <a:cubicBezTo>
                    <a:pt x="3165" y="10421"/>
                    <a:pt x="3881" y="10518"/>
                    <a:pt x="4600" y="10518"/>
                  </a:cubicBezTo>
                  <a:cubicBezTo>
                    <a:pt x="5449" y="10518"/>
                    <a:pt x="6301" y="10383"/>
                    <a:pt x="7108" y="10122"/>
                  </a:cubicBezTo>
                  <a:lnTo>
                    <a:pt x="7108" y="10122"/>
                  </a:lnTo>
                  <a:cubicBezTo>
                    <a:pt x="6315" y="10763"/>
                    <a:pt x="5530" y="11419"/>
                    <a:pt x="4751" y="12082"/>
                  </a:cubicBezTo>
                  <a:cubicBezTo>
                    <a:pt x="3136" y="13467"/>
                    <a:pt x="1550" y="14887"/>
                    <a:pt x="0" y="16336"/>
                  </a:cubicBezTo>
                  <a:lnTo>
                    <a:pt x="58" y="16401"/>
                  </a:lnTo>
                  <a:cubicBezTo>
                    <a:pt x="2920" y="14000"/>
                    <a:pt x="5854" y="11686"/>
                    <a:pt x="8867" y="9487"/>
                  </a:cubicBezTo>
                  <a:lnTo>
                    <a:pt x="8867" y="9487"/>
                  </a:lnTo>
                  <a:cubicBezTo>
                    <a:pt x="8384" y="11030"/>
                    <a:pt x="8406" y="12746"/>
                    <a:pt x="9026" y="14245"/>
                  </a:cubicBezTo>
                  <a:cubicBezTo>
                    <a:pt x="8593" y="12479"/>
                    <a:pt x="8824" y="10677"/>
                    <a:pt x="9495" y="9026"/>
                  </a:cubicBezTo>
                  <a:cubicBezTo>
                    <a:pt x="11412" y="7642"/>
                    <a:pt x="13366" y="6301"/>
                    <a:pt x="15348" y="5010"/>
                  </a:cubicBezTo>
                  <a:cubicBezTo>
                    <a:pt x="15528" y="4895"/>
                    <a:pt x="15701" y="4780"/>
                    <a:pt x="15874" y="4664"/>
                  </a:cubicBezTo>
                  <a:lnTo>
                    <a:pt x="15874" y="4664"/>
                  </a:lnTo>
                  <a:cubicBezTo>
                    <a:pt x="14959" y="6077"/>
                    <a:pt x="14440" y="7764"/>
                    <a:pt x="14433" y="9444"/>
                  </a:cubicBezTo>
                  <a:cubicBezTo>
                    <a:pt x="14981" y="7656"/>
                    <a:pt x="15615" y="5991"/>
                    <a:pt x="16386" y="4318"/>
                  </a:cubicBezTo>
                  <a:cubicBezTo>
                    <a:pt x="17792" y="3374"/>
                    <a:pt x="19191" y="2408"/>
                    <a:pt x="20582" y="1442"/>
                  </a:cubicBezTo>
                  <a:cubicBezTo>
                    <a:pt x="21115" y="1226"/>
                    <a:pt x="21649" y="1002"/>
                    <a:pt x="22182" y="779"/>
                  </a:cubicBezTo>
                  <a:cubicBezTo>
                    <a:pt x="23412" y="254"/>
                    <a:pt x="23960" y="1"/>
                    <a:pt x="23750"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852" name="Google Shape;852;p20"/>
            <p:cNvSpPr/>
            <p:nvPr/>
          </p:nvSpPr>
          <p:spPr>
            <a:xfrm>
              <a:off x="3385725" y="-1601250"/>
              <a:ext cx="347400" cy="313525"/>
            </a:xfrm>
            <a:custGeom>
              <a:avLst/>
              <a:gdLst/>
              <a:ahLst/>
              <a:cxnLst/>
              <a:rect l="l" t="t" r="r" b="b"/>
              <a:pathLst>
                <a:path w="13896" h="12541" extrusionOk="0">
                  <a:moveTo>
                    <a:pt x="9931" y="0"/>
                  </a:moveTo>
                  <a:cubicBezTo>
                    <a:pt x="7968" y="0"/>
                    <a:pt x="5309" y="825"/>
                    <a:pt x="3410" y="2675"/>
                  </a:cubicBezTo>
                  <a:cubicBezTo>
                    <a:pt x="0" y="5998"/>
                    <a:pt x="101" y="11585"/>
                    <a:pt x="1709" y="12414"/>
                  </a:cubicBezTo>
                  <a:cubicBezTo>
                    <a:pt x="1875" y="12500"/>
                    <a:pt x="2068" y="12541"/>
                    <a:pt x="2283" y="12541"/>
                  </a:cubicBezTo>
                  <a:cubicBezTo>
                    <a:pt x="5526" y="12541"/>
                    <a:pt x="13895" y="3361"/>
                    <a:pt x="12422" y="887"/>
                  </a:cubicBezTo>
                  <a:cubicBezTo>
                    <a:pt x="12079" y="311"/>
                    <a:pt x="11136" y="0"/>
                    <a:pt x="9931" y="0"/>
                  </a:cubicBezTo>
                  <a:close/>
                </a:path>
              </a:pathLst>
            </a:custGeom>
            <a:solidFill>
              <a:srgbClr val="FFFFFF">
                <a:alpha val="11160"/>
              </a:srgbClr>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853" name="Google Shape;853;p20"/>
            <p:cNvSpPr/>
            <p:nvPr/>
          </p:nvSpPr>
          <p:spPr>
            <a:xfrm>
              <a:off x="3784950" y="-1705875"/>
              <a:ext cx="258800" cy="65675"/>
            </a:xfrm>
            <a:custGeom>
              <a:avLst/>
              <a:gdLst/>
              <a:ahLst/>
              <a:cxnLst/>
              <a:rect l="l" t="t" r="r" b="b"/>
              <a:pathLst>
                <a:path w="10352" h="2627" extrusionOk="0">
                  <a:moveTo>
                    <a:pt x="3175" y="0"/>
                  </a:moveTo>
                  <a:cubicBezTo>
                    <a:pt x="1447" y="0"/>
                    <a:pt x="55" y="325"/>
                    <a:pt x="35" y="660"/>
                  </a:cubicBezTo>
                  <a:cubicBezTo>
                    <a:pt x="0" y="1387"/>
                    <a:pt x="6488" y="2626"/>
                    <a:pt x="9125" y="2626"/>
                  </a:cubicBezTo>
                  <a:cubicBezTo>
                    <a:pt x="9756" y="2626"/>
                    <a:pt x="10166" y="2556"/>
                    <a:pt x="10214" y="2390"/>
                  </a:cubicBezTo>
                  <a:cubicBezTo>
                    <a:pt x="10351" y="1943"/>
                    <a:pt x="7922" y="696"/>
                    <a:pt x="5694" y="242"/>
                  </a:cubicBezTo>
                  <a:cubicBezTo>
                    <a:pt x="4851" y="70"/>
                    <a:pt x="3977" y="0"/>
                    <a:pt x="3175" y="0"/>
                  </a:cubicBezTo>
                  <a:close/>
                </a:path>
              </a:pathLst>
            </a:custGeom>
            <a:solidFill>
              <a:srgbClr val="802751">
                <a:alpha val="14420"/>
              </a:srgbClr>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854" name="Google Shape;854;p20"/>
            <p:cNvSpPr/>
            <p:nvPr/>
          </p:nvSpPr>
          <p:spPr>
            <a:xfrm>
              <a:off x="3753200" y="-1685975"/>
              <a:ext cx="287125" cy="45525"/>
            </a:xfrm>
            <a:custGeom>
              <a:avLst/>
              <a:gdLst/>
              <a:ahLst/>
              <a:cxnLst/>
              <a:rect l="l" t="t" r="r" b="b"/>
              <a:pathLst>
                <a:path w="11485" h="1821" extrusionOk="0">
                  <a:moveTo>
                    <a:pt x="1" y="1"/>
                  </a:moveTo>
                  <a:lnTo>
                    <a:pt x="1" y="1"/>
                  </a:lnTo>
                  <a:cubicBezTo>
                    <a:pt x="1637" y="736"/>
                    <a:pt x="4095" y="1587"/>
                    <a:pt x="7174" y="1782"/>
                  </a:cubicBezTo>
                  <a:cubicBezTo>
                    <a:pt x="7610" y="1808"/>
                    <a:pt x="8032" y="1820"/>
                    <a:pt x="8440" y="1820"/>
                  </a:cubicBezTo>
                  <a:cubicBezTo>
                    <a:pt x="9576" y="1820"/>
                    <a:pt x="10599" y="1727"/>
                    <a:pt x="11484" y="1594"/>
                  </a:cubicBezTo>
                  <a:lnTo>
                    <a:pt x="1" y="1"/>
                  </a:lnTo>
                  <a:close/>
                </a:path>
              </a:pathLst>
            </a:custGeom>
            <a:solidFill>
              <a:srgbClr val="802751">
                <a:alpha val="14420"/>
              </a:srgbClr>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855" name="Google Shape;855;p20"/>
            <p:cNvSpPr/>
            <p:nvPr/>
          </p:nvSpPr>
          <p:spPr>
            <a:xfrm>
              <a:off x="3753200" y="-1685975"/>
              <a:ext cx="287125" cy="47975"/>
            </a:xfrm>
            <a:custGeom>
              <a:avLst/>
              <a:gdLst/>
              <a:ahLst/>
              <a:cxnLst/>
              <a:rect l="l" t="t" r="r" b="b"/>
              <a:pathLst>
                <a:path w="11485" h="1919" extrusionOk="0">
                  <a:moveTo>
                    <a:pt x="1" y="1"/>
                  </a:moveTo>
                  <a:lnTo>
                    <a:pt x="1" y="1"/>
                  </a:lnTo>
                  <a:cubicBezTo>
                    <a:pt x="2498" y="1260"/>
                    <a:pt x="5311" y="1918"/>
                    <a:pt x="8117" y="1918"/>
                  </a:cubicBezTo>
                  <a:cubicBezTo>
                    <a:pt x="9248" y="1918"/>
                    <a:pt x="10377" y="1811"/>
                    <a:pt x="11484" y="1594"/>
                  </a:cubicBezTo>
                  <a:lnTo>
                    <a:pt x="11484" y="1594"/>
                  </a:lnTo>
                  <a:cubicBezTo>
                    <a:pt x="10642" y="1686"/>
                    <a:pt x="9796" y="1732"/>
                    <a:pt x="8951" y="1732"/>
                  </a:cubicBezTo>
                  <a:cubicBezTo>
                    <a:pt x="5893" y="1732"/>
                    <a:pt x="2847" y="1136"/>
                    <a:pt x="1"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856" name="Google Shape;856;p20"/>
            <p:cNvSpPr/>
            <p:nvPr/>
          </p:nvSpPr>
          <p:spPr>
            <a:xfrm>
              <a:off x="3103300" y="-2049100"/>
              <a:ext cx="574050" cy="337400"/>
            </a:xfrm>
            <a:custGeom>
              <a:avLst/>
              <a:gdLst/>
              <a:ahLst/>
              <a:cxnLst/>
              <a:rect l="l" t="t" r="r" b="b"/>
              <a:pathLst>
                <a:path w="22962" h="13496" extrusionOk="0">
                  <a:moveTo>
                    <a:pt x="18344" y="1"/>
                  </a:moveTo>
                  <a:cubicBezTo>
                    <a:pt x="15646" y="1"/>
                    <a:pt x="12261" y="504"/>
                    <a:pt x="8969" y="2393"/>
                  </a:cubicBezTo>
                  <a:cubicBezTo>
                    <a:pt x="3901" y="5306"/>
                    <a:pt x="1363" y="10179"/>
                    <a:pt x="1" y="13495"/>
                  </a:cubicBezTo>
                  <a:cubicBezTo>
                    <a:pt x="3739" y="6905"/>
                    <a:pt x="9662" y="3246"/>
                    <a:pt x="14810" y="3246"/>
                  </a:cubicBezTo>
                  <a:cubicBezTo>
                    <a:pt x="15687" y="3246"/>
                    <a:pt x="16542" y="3352"/>
                    <a:pt x="17360" y="3568"/>
                  </a:cubicBezTo>
                  <a:cubicBezTo>
                    <a:pt x="18939" y="3986"/>
                    <a:pt x="20280" y="4787"/>
                    <a:pt x="21404" y="5738"/>
                  </a:cubicBezTo>
                  <a:cubicBezTo>
                    <a:pt x="21440" y="5774"/>
                    <a:pt x="21484" y="5810"/>
                    <a:pt x="21520" y="5846"/>
                  </a:cubicBezTo>
                  <a:cubicBezTo>
                    <a:pt x="21707" y="5414"/>
                    <a:pt x="21873" y="4981"/>
                    <a:pt x="22024" y="4542"/>
                  </a:cubicBezTo>
                  <a:cubicBezTo>
                    <a:pt x="22608" y="2847"/>
                    <a:pt x="22846" y="1398"/>
                    <a:pt x="22962" y="483"/>
                  </a:cubicBezTo>
                  <a:cubicBezTo>
                    <a:pt x="22044" y="290"/>
                    <a:pt x="20392" y="1"/>
                    <a:pt x="18344" y="1"/>
                  </a:cubicBezTo>
                  <a:close/>
                </a:path>
              </a:pathLst>
            </a:custGeom>
            <a:solidFill>
              <a:srgbClr val="802751">
                <a:alpha val="14420"/>
              </a:srgbClr>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857" name="Google Shape;857;p20"/>
            <p:cNvSpPr/>
            <p:nvPr/>
          </p:nvSpPr>
          <p:spPr>
            <a:xfrm>
              <a:off x="3056825" y="-1905650"/>
              <a:ext cx="583050" cy="340525"/>
            </a:xfrm>
            <a:custGeom>
              <a:avLst/>
              <a:gdLst/>
              <a:ahLst/>
              <a:cxnLst/>
              <a:rect l="l" t="t" r="r" b="b"/>
              <a:pathLst>
                <a:path w="23322" h="13621" extrusionOk="0">
                  <a:moveTo>
                    <a:pt x="23263" y="0"/>
                  </a:moveTo>
                  <a:cubicBezTo>
                    <a:pt x="22182" y="2012"/>
                    <a:pt x="19270" y="6755"/>
                    <a:pt x="13373" y="10093"/>
                  </a:cubicBezTo>
                  <a:cubicBezTo>
                    <a:pt x="8328" y="12950"/>
                    <a:pt x="3515" y="13406"/>
                    <a:pt x="769" y="13406"/>
                  </a:cubicBezTo>
                  <a:cubicBezTo>
                    <a:pt x="494" y="13406"/>
                    <a:pt x="239" y="13402"/>
                    <a:pt x="7" y="13395"/>
                  </a:cubicBezTo>
                  <a:cubicBezTo>
                    <a:pt x="7" y="13402"/>
                    <a:pt x="7" y="13416"/>
                    <a:pt x="0" y="13423"/>
                  </a:cubicBezTo>
                  <a:cubicBezTo>
                    <a:pt x="1070" y="13563"/>
                    <a:pt x="2075" y="13621"/>
                    <a:pt x="3006" y="13621"/>
                  </a:cubicBezTo>
                  <a:cubicBezTo>
                    <a:pt x="5486" y="13621"/>
                    <a:pt x="7440" y="13212"/>
                    <a:pt x="8708" y="12861"/>
                  </a:cubicBezTo>
                  <a:cubicBezTo>
                    <a:pt x="15269" y="11073"/>
                    <a:pt x="20748" y="6178"/>
                    <a:pt x="23321" y="238"/>
                  </a:cubicBezTo>
                  <a:lnTo>
                    <a:pt x="23263" y="0"/>
                  </a:lnTo>
                  <a:close/>
                </a:path>
              </a:pathLst>
            </a:custGeom>
            <a:solidFill>
              <a:srgbClr val="FFFFFF">
                <a:alpha val="11160"/>
              </a:srgbClr>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858" name="Google Shape;858;p20"/>
            <p:cNvSpPr/>
            <p:nvPr/>
          </p:nvSpPr>
          <p:spPr>
            <a:xfrm>
              <a:off x="3432575" y="-1397075"/>
              <a:ext cx="1089500" cy="787325"/>
            </a:xfrm>
            <a:custGeom>
              <a:avLst/>
              <a:gdLst/>
              <a:ahLst/>
              <a:cxnLst/>
              <a:rect l="l" t="t" r="r" b="b"/>
              <a:pathLst>
                <a:path w="43580" h="31493" extrusionOk="0">
                  <a:moveTo>
                    <a:pt x="43125" y="1"/>
                  </a:moveTo>
                  <a:lnTo>
                    <a:pt x="43125" y="1"/>
                  </a:lnTo>
                  <a:cubicBezTo>
                    <a:pt x="42981" y="8392"/>
                    <a:pt x="39708" y="16178"/>
                    <a:pt x="33833" y="21145"/>
                  </a:cubicBezTo>
                  <a:cubicBezTo>
                    <a:pt x="29130" y="25122"/>
                    <a:pt x="22911" y="27168"/>
                    <a:pt x="16378" y="27168"/>
                  </a:cubicBezTo>
                  <a:cubicBezTo>
                    <a:pt x="10903" y="27168"/>
                    <a:pt x="5207" y="25731"/>
                    <a:pt x="1" y="22789"/>
                  </a:cubicBezTo>
                  <a:lnTo>
                    <a:pt x="1" y="22789"/>
                  </a:lnTo>
                  <a:cubicBezTo>
                    <a:pt x="4177" y="28375"/>
                    <a:pt x="9441" y="31492"/>
                    <a:pt x="11451" y="31492"/>
                  </a:cubicBezTo>
                  <a:cubicBezTo>
                    <a:pt x="11516" y="31492"/>
                    <a:pt x="11578" y="31489"/>
                    <a:pt x="11636" y="31483"/>
                  </a:cubicBezTo>
                  <a:cubicBezTo>
                    <a:pt x="11824" y="31461"/>
                    <a:pt x="13172" y="31288"/>
                    <a:pt x="15096" y="31144"/>
                  </a:cubicBezTo>
                  <a:cubicBezTo>
                    <a:pt x="15868" y="31079"/>
                    <a:pt x="16783" y="31036"/>
                    <a:pt x="17901" y="31036"/>
                  </a:cubicBezTo>
                  <a:cubicBezTo>
                    <a:pt x="18078" y="31035"/>
                    <a:pt x="18251" y="31034"/>
                    <a:pt x="18420" y="31034"/>
                  </a:cubicBezTo>
                  <a:cubicBezTo>
                    <a:pt x="21799" y="31034"/>
                    <a:pt x="23424" y="31217"/>
                    <a:pt x="24728" y="31217"/>
                  </a:cubicBezTo>
                  <a:cubicBezTo>
                    <a:pt x="25316" y="31217"/>
                    <a:pt x="25839" y="31180"/>
                    <a:pt x="26429" y="31072"/>
                  </a:cubicBezTo>
                  <a:cubicBezTo>
                    <a:pt x="28938" y="30610"/>
                    <a:pt x="30545" y="29154"/>
                    <a:pt x="32621" y="27237"/>
                  </a:cubicBezTo>
                  <a:cubicBezTo>
                    <a:pt x="39607" y="20784"/>
                    <a:pt x="41762" y="12206"/>
                    <a:pt x="42087" y="10851"/>
                  </a:cubicBezTo>
                  <a:cubicBezTo>
                    <a:pt x="42606" y="8681"/>
                    <a:pt x="43579" y="4593"/>
                    <a:pt x="43125" y="1"/>
                  </a:cubicBezTo>
                  <a:close/>
                </a:path>
              </a:pathLst>
            </a:custGeom>
            <a:solidFill>
              <a:srgbClr val="802751">
                <a:alpha val="14420"/>
              </a:srgbClr>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grpSp>
      <p:sp>
        <p:nvSpPr>
          <p:cNvPr id="859" name="Google Shape;859;p20"/>
          <p:cNvSpPr/>
          <p:nvPr/>
        </p:nvSpPr>
        <p:spPr>
          <a:xfrm>
            <a:off x="1159500" y="739800"/>
            <a:ext cx="15969000" cy="8807400"/>
          </a:xfrm>
          <a:prstGeom prst="roundRect">
            <a:avLst>
              <a:gd name="adj" fmla="val 9911"/>
            </a:avLst>
          </a:prstGeom>
          <a:solidFill>
            <a:schemeClr val="dk1"/>
          </a:solidFill>
          <a:ln>
            <a:noFill/>
          </a:ln>
          <a:effectLst>
            <a:outerShdw dist="133350" dir="2580000" algn="bl" rotWithShape="0">
              <a:schemeClr val="accent6">
                <a:alpha val="13000"/>
              </a:schemeClr>
            </a:outerShdw>
          </a:effectLst>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grpSp>
        <p:nvGrpSpPr>
          <p:cNvPr id="860" name="Google Shape;860;p20"/>
          <p:cNvGrpSpPr/>
          <p:nvPr/>
        </p:nvGrpSpPr>
        <p:grpSpPr>
          <a:xfrm>
            <a:off x="16020286" y="7497835"/>
            <a:ext cx="1682992" cy="1710382"/>
            <a:chOff x="5967275" y="1212450"/>
            <a:chExt cx="1139775" cy="1158325"/>
          </a:xfrm>
        </p:grpSpPr>
        <p:sp>
          <p:nvSpPr>
            <p:cNvPr id="861" name="Google Shape;861;p20"/>
            <p:cNvSpPr/>
            <p:nvPr/>
          </p:nvSpPr>
          <p:spPr>
            <a:xfrm>
              <a:off x="6042250" y="1226925"/>
              <a:ext cx="1064800" cy="1143850"/>
            </a:xfrm>
            <a:custGeom>
              <a:avLst/>
              <a:gdLst/>
              <a:ahLst/>
              <a:cxnLst/>
              <a:rect l="l" t="t" r="r" b="b"/>
              <a:pathLst>
                <a:path w="42592" h="45754" extrusionOk="0">
                  <a:moveTo>
                    <a:pt x="21295" y="0"/>
                  </a:moveTo>
                  <a:cubicBezTo>
                    <a:pt x="20316" y="0"/>
                    <a:pt x="19570" y="215"/>
                    <a:pt x="19227" y="731"/>
                  </a:cubicBezTo>
                  <a:cubicBezTo>
                    <a:pt x="18477" y="1863"/>
                    <a:pt x="19854" y="4206"/>
                    <a:pt x="21765" y="6621"/>
                  </a:cubicBezTo>
                  <a:cubicBezTo>
                    <a:pt x="18593" y="8754"/>
                    <a:pt x="15428" y="10881"/>
                    <a:pt x="12256" y="13008"/>
                  </a:cubicBezTo>
                  <a:cubicBezTo>
                    <a:pt x="10003" y="11059"/>
                    <a:pt x="7696" y="10057"/>
                    <a:pt x="5982" y="10057"/>
                  </a:cubicBezTo>
                  <a:cubicBezTo>
                    <a:pt x="5261" y="10057"/>
                    <a:pt x="4645" y="10234"/>
                    <a:pt x="4182" y="10593"/>
                  </a:cubicBezTo>
                  <a:cubicBezTo>
                    <a:pt x="2617" y="11811"/>
                    <a:pt x="3151" y="14868"/>
                    <a:pt x="3396" y="16281"/>
                  </a:cubicBezTo>
                  <a:cubicBezTo>
                    <a:pt x="4261" y="21219"/>
                    <a:pt x="7253" y="25068"/>
                    <a:pt x="10172" y="27757"/>
                  </a:cubicBezTo>
                  <a:cubicBezTo>
                    <a:pt x="1781" y="40647"/>
                    <a:pt x="1" y="44987"/>
                    <a:pt x="837" y="45657"/>
                  </a:cubicBezTo>
                  <a:cubicBezTo>
                    <a:pt x="915" y="45720"/>
                    <a:pt x="1020" y="45754"/>
                    <a:pt x="1154" y="45754"/>
                  </a:cubicBezTo>
                  <a:cubicBezTo>
                    <a:pt x="2465" y="45754"/>
                    <a:pt x="6606" y="42548"/>
                    <a:pt x="16574" y="32299"/>
                  </a:cubicBezTo>
                  <a:cubicBezTo>
                    <a:pt x="17722" y="32884"/>
                    <a:pt x="22374" y="35238"/>
                    <a:pt x="27057" y="35238"/>
                  </a:cubicBezTo>
                  <a:cubicBezTo>
                    <a:pt x="28727" y="35238"/>
                    <a:pt x="30402" y="34938"/>
                    <a:pt x="31922" y="34152"/>
                  </a:cubicBezTo>
                  <a:cubicBezTo>
                    <a:pt x="32383" y="33907"/>
                    <a:pt x="35757" y="32162"/>
                    <a:pt x="35534" y="30302"/>
                  </a:cubicBezTo>
                  <a:cubicBezTo>
                    <a:pt x="35375" y="28997"/>
                    <a:pt x="33760" y="27844"/>
                    <a:pt x="31605" y="27440"/>
                  </a:cubicBezTo>
                  <a:cubicBezTo>
                    <a:pt x="32513" y="23749"/>
                    <a:pt x="33429" y="20051"/>
                    <a:pt x="34344" y="16360"/>
                  </a:cubicBezTo>
                  <a:cubicBezTo>
                    <a:pt x="36791" y="17903"/>
                    <a:pt x="38953" y="18779"/>
                    <a:pt x="40332" y="18779"/>
                  </a:cubicBezTo>
                  <a:cubicBezTo>
                    <a:pt x="40866" y="18779"/>
                    <a:pt x="41283" y="18647"/>
                    <a:pt x="41553" y="18371"/>
                  </a:cubicBezTo>
                  <a:cubicBezTo>
                    <a:pt x="42591" y="17319"/>
                    <a:pt x="41207" y="14421"/>
                    <a:pt x="40508" y="12957"/>
                  </a:cubicBezTo>
                  <a:cubicBezTo>
                    <a:pt x="37350" y="6354"/>
                    <a:pt x="31489" y="3283"/>
                    <a:pt x="30386" y="2728"/>
                  </a:cubicBezTo>
                  <a:cubicBezTo>
                    <a:pt x="27680" y="1357"/>
                    <a:pt x="23753" y="0"/>
                    <a:pt x="21295" y="0"/>
                  </a:cubicBezTo>
                  <a:close/>
                </a:path>
              </a:pathLst>
            </a:custGeom>
            <a:solidFill>
              <a:srgbClr val="802751">
                <a:alpha val="14420"/>
              </a:srgbClr>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862" name="Google Shape;862;p20"/>
            <p:cNvSpPr/>
            <p:nvPr/>
          </p:nvSpPr>
          <p:spPr>
            <a:xfrm>
              <a:off x="5967275" y="1778300"/>
              <a:ext cx="537100" cy="578050"/>
            </a:xfrm>
            <a:custGeom>
              <a:avLst/>
              <a:gdLst/>
              <a:ahLst/>
              <a:cxnLst/>
              <a:rect l="l" t="t" r="r" b="b"/>
              <a:pathLst>
                <a:path w="21484" h="23122" extrusionOk="0">
                  <a:moveTo>
                    <a:pt x="13654" y="0"/>
                  </a:moveTo>
                  <a:cubicBezTo>
                    <a:pt x="2351" y="16905"/>
                    <a:pt x="1" y="22269"/>
                    <a:pt x="938" y="23026"/>
                  </a:cubicBezTo>
                  <a:cubicBezTo>
                    <a:pt x="1016" y="23088"/>
                    <a:pt x="1120" y="23121"/>
                    <a:pt x="1254" y="23121"/>
                  </a:cubicBezTo>
                  <a:cubicBezTo>
                    <a:pt x="2759" y="23121"/>
                    <a:pt x="7984" y="18912"/>
                    <a:pt x="21483" y="4657"/>
                  </a:cubicBezTo>
                  <a:cubicBezTo>
                    <a:pt x="18874" y="3107"/>
                    <a:pt x="16264" y="1557"/>
                    <a:pt x="1365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863" name="Google Shape;863;p20"/>
            <p:cNvSpPr/>
            <p:nvPr/>
          </p:nvSpPr>
          <p:spPr>
            <a:xfrm>
              <a:off x="6177250" y="1778300"/>
              <a:ext cx="267650" cy="293775"/>
            </a:xfrm>
            <a:custGeom>
              <a:avLst/>
              <a:gdLst/>
              <a:ahLst/>
              <a:cxnLst/>
              <a:rect l="l" t="t" r="r" b="b"/>
              <a:pathLst>
                <a:path w="10706" h="11751" extrusionOk="0">
                  <a:moveTo>
                    <a:pt x="5255" y="0"/>
                  </a:moveTo>
                  <a:cubicBezTo>
                    <a:pt x="3223" y="3035"/>
                    <a:pt x="1485" y="5695"/>
                    <a:pt x="0" y="8031"/>
                  </a:cubicBezTo>
                  <a:cubicBezTo>
                    <a:pt x="1327" y="9163"/>
                    <a:pt x="2963" y="10295"/>
                    <a:pt x="4967" y="11217"/>
                  </a:cubicBezTo>
                  <a:cubicBezTo>
                    <a:pt x="5400" y="11412"/>
                    <a:pt x="5825" y="11592"/>
                    <a:pt x="6243" y="11751"/>
                  </a:cubicBezTo>
                  <a:cubicBezTo>
                    <a:pt x="7598" y="10374"/>
                    <a:pt x="9083" y="8846"/>
                    <a:pt x="10705" y="7159"/>
                  </a:cubicBezTo>
                  <a:lnTo>
                    <a:pt x="8860" y="2141"/>
                  </a:lnTo>
                  <a:cubicBezTo>
                    <a:pt x="7656" y="1427"/>
                    <a:pt x="6459" y="714"/>
                    <a:pt x="5255" y="0"/>
                  </a:cubicBezTo>
                  <a:close/>
                </a:path>
              </a:pathLst>
            </a:custGeom>
            <a:solidFill>
              <a:srgbClr val="802751">
                <a:alpha val="14420"/>
              </a:srgbClr>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864" name="Google Shape;864;p20"/>
            <p:cNvSpPr/>
            <p:nvPr/>
          </p:nvSpPr>
          <p:spPr>
            <a:xfrm>
              <a:off x="6035225" y="1212450"/>
              <a:ext cx="999375" cy="880950"/>
            </a:xfrm>
            <a:custGeom>
              <a:avLst/>
              <a:gdLst/>
              <a:ahLst/>
              <a:cxnLst/>
              <a:rect l="l" t="t" r="r" b="b"/>
              <a:pathLst>
                <a:path w="39975" h="35238" extrusionOk="0">
                  <a:moveTo>
                    <a:pt x="18687" y="1"/>
                  </a:moveTo>
                  <a:cubicBezTo>
                    <a:pt x="17705" y="1"/>
                    <a:pt x="16956" y="217"/>
                    <a:pt x="16610" y="733"/>
                  </a:cubicBezTo>
                  <a:cubicBezTo>
                    <a:pt x="15860" y="1858"/>
                    <a:pt x="17237" y="4208"/>
                    <a:pt x="19148" y="6623"/>
                  </a:cubicBezTo>
                  <a:cubicBezTo>
                    <a:pt x="15983" y="8750"/>
                    <a:pt x="12811" y="10883"/>
                    <a:pt x="9646" y="13010"/>
                  </a:cubicBezTo>
                  <a:cubicBezTo>
                    <a:pt x="7393" y="11061"/>
                    <a:pt x="5082" y="10059"/>
                    <a:pt x="3366" y="10059"/>
                  </a:cubicBezTo>
                  <a:cubicBezTo>
                    <a:pt x="2645" y="10059"/>
                    <a:pt x="2028" y="10237"/>
                    <a:pt x="1565" y="10595"/>
                  </a:cubicBezTo>
                  <a:cubicBezTo>
                    <a:pt x="0" y="11806"/>
                    <a:pt x="534" y="14863"/>
                    <a:pt x="786" y="16276"/>
                  </a:cubicBezTo>
                  <a:cubicBezTo>
                    <a:pt x="2545" y="26332"/>
                    <a:pt x="13106" y="31869"/>
                    <a:pt x="13964" y="32301"/>
                  </a:cubicBezTo>
                  <a:cubicBezTo>
                    <a:pt x="15111" y="32885"/>
                    <a:pt x="19755" y="35238"/>
                    <a:pt x="24433" y="35238"/>
                  </a:cubicBezTo>
                  <a:cubicBezTo>
                    <a:pt x="26105" y="35238"/>
                    <a:pt x="27782" y="34937"/>
                    <a:pt x="29305" y="34147"/>
                  </a:cubicBezTo>
                  <a:cubicBezTo>
                    <a:pt x="29766" y="33909"/>
                    <a:pt x="33140" y="32157"/>
                    <a:pt x="32917" y="30304"/>
                  </a:cubicBezTo>
                  <a:cubicBezTo>
                    <a:pt x="32758" y="29000"/>
                    <a:pt x="31150" y="27839"/>
                    <a:pt x="28988" y="27435"/>
                  </a:cubicBezTo>
                  <a:cubicBezTo>
                    <a:pt x="29896" y="23751"/>
                    <a:pt x="30812" y="20053"/>
                    <a:pt x="31727" y="16362"/>
                  </a:cubicBezTo>
                  <a:cubicBezTo>
                    <a:pt x="34176" y="17901"/>
                    <a:pt x="36340" y="18780"/>
                    <a:pt x="37718" y="18780"/>
                  </a:cubicBezTo>
                  <a:cubicBezTo>
                    <a:pt x="38251" y="18780"/>
                    <a:pt x="38667" y="18649"/>
                    <a:pt x="38936" y="18374"/>
                  </a:cubicBezTo>
                  <a:cubicBezTo>
                    <a:pt x="39974" y="17314"/>
                    <a:pt x="38590" y="14416"/>
                    <a:pt x="37891" y="12952"/>
                  </a:cubicBezTo>
                  <a:cubicBezTo>
                    <a:pt x="34741" y="6349"/>
                    <a:pt x="28872" y="3278"/>
                    <a:pt x="27769" y="2723"/>
                  </a:cubicBezTo>
                  <a:cubicBezTo>
                    <a:pt x="25065" y="1353"/>
                    <a:pt x="21146" y="1"/>
                    <a:pt x="18687"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865" name="Google Shape;865;p20"/>
            <p:cNvSpPr/>
            <p:nvPr/>
          </p:nvSpPr>
          <p:spPr>
            <a:xfrm>
              <a:off x="6276375" y="1378000"/>
              <a:ext cx="483550" cy="520350"/>
            </a:xfrm>
            <a:custGeom>
              <a:avLst/>
              <a:gdLst/>
              <a:ahLst/>
              <a:cxnLst/>
              <a:rect l="l" t="t" r="r" b="b"/>
              <a:pathLst>
                <a:path w="19342" h="20814" extrusionOk="0">
                  <a:moveTo>
                    <a:pt x="9502" y="1"/>
                  </a:moveTo>
                  <a:cubicBezTo>
                    <a:pt x="6337" y="2128"/>
                    <a:pt x="3165" y="4261"/>
                    <a:pt x="0" y="6388"/>
                  </a:cubicBezTo>
                  <a:cubicBezTo>
                    <a:pt x="570" y="8154"/>
                    <a:pt x="2350" y="12804"/>
                    <a:pt x="7108" y="16481"/>
                  </a:cubicBezTo>
                  <a:cubicBezTo>
                    <a:pt x="12190" y="20395"/>
                    <a:pt x="17525" y="20770"/>
                    <a:pt x="19342" y="20813"/>
                  </a:cubicBezTo>
                  <a:cubicBezTo>
                    <a:pt x="18895" y="20777"/>
                    <a:pt x="11880" y="20020"/>
                    <a:pt x="8600" y="13619"/>
                  </a:cubicBezTo>
                  <a:cubicBezTo>
                    <a:pt x="6394" y="9293"/>
                    <a:pt x="6740" y="4060"/>
                    <a:pt x="9502" y="1"/>
                  </a:cubicBezTo>
                  <a:close/>
                </a:path>
              </a:pathLst>
            </a:custGeom>
            <a:solidFill>
              <a:srgbClr val="802751">
                <a:alpha val="14420"/>
              </a:srgbClr>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866" name="Google Shape;866;p20"/>
            <p:cNvSpPr/>
            <p:nvPr/>
          </p:nvSpPr>
          <p:spPr>
            <a:xfrm>
              <a:off x="6035225" y="1466675"/>
              <a:ext cx="821675" cy="626725"/>
            </a:xfrm>
            <a:custGeom>
              <a:avLst/>
              <a:gdLst/>
              <a:ahLst/>
              <a:cxnLst/>
              <a:rect l="l" t="t" r="r" b="b"/>
              <a:pathLst>
                <a:path w="32867" h="25069" extrusionOk="0">
                  <a:moveTo>
                    <a:pt x="2473" y="1"/>
                  </a:moveTo>
                  <a:cubicBezTo>
                    <a:pt x="2127" y="87"/>
                    <a:pt x="1824" y="231"/>
                    <a:pt x="1565" y="426"/>
                  </a:cubicBezTo>
                  <a:cubicBezTo>
                    <a:pt x="0" y="1637"/>
                    <a:pt x="534" y="4694"/>
                    <a:pt x="786" y="6107"/>
                  </a:cubicBezTo>
                  <a:cubicBezTo>
                    <a:pt x="2545" y="16163"/>
                    <a:pt x="13106" y="21700"/>
                    <a:pt x="13964" y="22132"/>
                  </a:cubicBezTo>
                  <a:cubicBezTo>
                    <a:pt x="15111" y="22716"/>
                    <a:pt x="19755" y="25069"/>
                    <a:pt x="24433" y="25069"/>
                  </a:cubicBezTo>
                  <a:cubicBezTo>
                    <a:pt x="26105" y="25069"/>
                    <a:pt x="27782" y="24768"/>
                    <a:pt x="29305" y="23978"/>
                  </a:cubicBezTo>
                  <a:cubicBezTo>
                    <a:pt x="29723" y="23769"/>
                    <a:pt x="32463" y="22341"/>
                    <a:pt x="32866" y="20712"/>
                  </a:cubicBezTo>
                  <a:lnTo>
                    <a:pt x="32866" y="20712"/>
                  </a:lnTo>
                  <a:cubicBezTo>
                    <a:pt x="30352" y="21405"/>
                    <a:pt x="27822" y="21741"/>
                    <a:pt x="25353" y="21741"/>
                  </a:cubicBezTo>
                  <a:cubicBezTo>
                    <a:pt x="18415" y="21741"/>
                    <a:pt x="11964" y="19084"/>
                    <a:pt x="7721" y="14202"/>
                  </a:cubicBezTo>
                  <a:cubicBezTo>
                    <a:pt x="3381" y="9221"/>
                    <a:pt x="2574" y="3310"/>
                    <a:pt x="2473" y="1"/>
                  </a:cubicBezTo>
                  <a:close/>
                </a:path>
              </a:pathLst>
            </a:custGeom>
            <a:solidFill>
              <a:srgbClr val="FFFFFF">
                <a:alpha val="11160"/>
              </a:srgbClr>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867" name="Google Shape;867;p20"/>
            <p:cNvSpPr/>
            <p:nvPr/>
          </p:nvSpPr>
          <p:spPr>
            <a:xfrm>
              <a:off x="6431725" y="1213650"/>
              <a:ext cx="587375" cy="468325"/>
            </a:xfrm>
            <a:custGeom>
              <a:avLst/>
              <a:gdLst/>
              <a:ahLst/>
              <a:cxnLst/>
              <a:rect l="l" t="t" r="r" b="b"/>
              <a:pathLst>
                <a:path w="23495" h="18733" extrusionOk="0">
                  <a:moveTo>
                    <a:pt x="2163" y="0"/>
                  </a:moveTo>
                  <a:cubicBezTo>
                    <a:pt x="1514" y="80"/>
                    <a:pt x="1017" y="289"/>
                    <a:pt x="750" y="685"/>
                  </a:cubicBezTo>
                  <a:cubicBezTo>
                    <a:pt x="0" y="1810"/>
                    <a:pt x="1377" y="4160"/>
                    <a:pt x="3288" y="6575"/>
                  </a:cubicBezTo>
                  <a:cubicBezTo>
                    <a:pt x="4167" y="8038"/>
                    <a:pt x="5573" y="9999"/>
                    <a:pt x="7735" y="11874"/>
                  </a:cubicBezTo>
                  <a:cubicBezTo>
                    <a:pt x="10806" y="14534"/>
                    <a:pt x="13957" y="15745"/>
                    <a:pt x="15867" y="16314"/>
                  </a:cubicBezTo>
                  <a:cubicBezTo>
                    <a:pt x="18316" y="17853"/>
                    <a:pt x="20480" y="18732"/>
                    <a:pt x="21858" y="18732"/>
                  </a:cubicBezTo>
                  <a:cubicBezTo>
                    <a:pt x="22391" y="18732"/>
                    <a:pt x="22807" y="18601"/>
                    <a:pt x="23076" y="18326"/>
                  </a:cubicBezTo>
                  <a:cubicBezTo>
                    <a:pt x="23415" y="17987"/>
                    <a:pt x="23494" y="17446"/>
                    <a:pt x="23429" y="16833"/>
                  </a:cubicBezTo>
                  <a:cubicBezTo>
                    <a:pt x="20430" y="16084"/>
                    <a:pt x="15608" y="14426"/>
                    <a:pt x="10814" y="10576"/>
                  </a:cubicBezTo>
                  <a:cubicBezTo>
                    <a:pt x="6186" y="6856"/>
                    <a:pt x="3554" y="2689"/>
                    <a:pt x="2163" y="0"/>
                  </a:cubicBezTo>
                  <a:close/>
                </a:path>
              </a:pathLst>
            </a:custGeom>
            <a:solidFill>
              <a:srgbClr val="FFFFFF">
                <a:alpha val="11160"/>
              </a:srgbClr>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grpSp>
      <p:grpSp>
        <p:nvGrpSpPr>
          <p:cNvPr id="868" name="Google Shape;868;p20"/>
          <p:cNvGrpSpPr/>
          <p:nvPr/>
        </p:nvGrpSpPr>
        <p:grpSpPr>
          <a:xfrm rot="-3626901" flipH="1">
            <a:off x="585945" y="8143767"/>
            <a:ext cx="1341646" cy="2128882"/>
            <a:chOff x="4491600" y="1128725"/>
            <a:chExt cx="911950" cy="1447225"/>
          </a:xfrm>
        </p:grpSpPr>
        <p:sp>
          <p:nvSpPr>
            <p:cNvPr id="869" name="Google Shape;869;p20"/>
            <p:cNvSpPr/>
            <p:nvPr/>
          </p:nvSpPr>
          <p:spPr>
            <a:xfrm>
              <a:off x="4568550" y="1144125"/>
              <a:ext cx="835000" cy="1431825"/>
            </a:xfrm>
            <a:custGeom>
              <a:avLst/>
              <a:gdLst/>
              <a:ahLst/>
              <a:cxnLst/>
              <a:rect l="l" t="t" r="r" b="b"/>
              <a:pathLst>
                <a:path w="33400" h="57273" extrusionOk="0">
                  <a:moveTo>
                    <a:pt x="12217" y="20788"/>
                  </a:moveTo>
                  <a:cubicBezTo>
                    <a:pt x="12235" y="20788"/>
                    <a:pt x="12294" y="20824"/>
                    <a:pt x="12353" y="20863"/>
                  </a:cubicBezTo>
                  <a:lnTo>
                    <a:pt x="12353" y="20863"/>
                  </a:lnTo>
                  <a:cubicBezTo>
                    <a:pt x="12335" y="20860"/>
                    <a:pt x="12317" y="20857"/>
                    <a:pt x="12299" y="20854"/>
                  </a:cubicBezTo>
                  <a:lnTo>
                    <a:pt x="12299" y="20854"/>
                  </a:lnTo>
                  <a:cubicBezTo>
                    <a:pt x="12320" y="20858"/>
                    <a:pt x="12338" y="20861"/>
                    <a:pt x="12355" y="20864"/>
                  </a:cubicBezTo>
                  <a:lnTo>
                    <a:pt x="12355" y="20864"/>
                  </a:lnTo>
                  <a:cubicBezTo>
                    <a:pt x="12360" y="20867"/>
                    <a:pt x="12365" y="20871"/>
                    <a:pt x="12370" y="20874"/>
                  </a:cubicBezTo>
                  <a:lnTo>
                    <a:pt x="12370" y="20874"/>
                  </a:lnTo>
                  <a:cubicBezTo>
                    <a:pt x="12290" y="20858"/>
                    <a:pt x="12186" y="20826"/>
                    <a:pt x="12213" y="20789"/>
                  </a:cubicBezTo>
                  <a:cubicBezTo>
                    <a:pt x="12213" y="20788"/>
                    <a:pt x="12215" y="20788"/>
                    <a:pt x="12217" y="20788"/>
                  </a:cubicBezTo>
                  <a:close/>
                  <a:moveTo>
                    <a:pt x="26553" y="54174"/>
                  </a:moveTo>
                  <a:cubicBezTo>
                    <a:pt x="26552" y="54174"/>
                    <a:pt x="26577" y="54179"/>
                    <a:pt x="26613" y="54185"/>
                  </a:cubicBezTo>
                  <a:lnTo>
                    <a:pt x="26613" y="54185"/>
                  </a:lnTo>
                  <a:cubicBezTo>
                    <a:pt x="26571" y="54177"/>
                    <a:pt x="26554" y="54174"/>
                    <a:pt x="26553" y="54174"/>
                  </a:cubicBezTo>
                  <a:close/>
                  <a:moveTo>
                    <a:pt x="8560" y="0"/>
                  </a:moveTo>
                  <a:cubicBezTo>
                    <a:pt x="6903" y="0"/>
                    <a:pt x="5288" y="615"/>
                    <a:pt x="3987" y="2024"/>
                  </a:cubicBezTo>
                  <a:cubicBezTo>
                    <a:pt x="722" y="5571"/>
                    <a:pt x="239" y="11230"/>
                    <a:pt x="159" y="15801"/>
                  </a:cubicBezTo>
                  <a:cubicBezTo>
                    <a:pt x="1" y="24279"/>
                    <a:pt x="1702" y="32821"/>
                    <a:pt x="3886" y="40975"/>
                  </a:cubicBezTo>
                  <a:cubicBezTo>
                    <a:pt x="4586" y="43599"/>
                    <a:pt x="5364" y="46201"/>
                    <a:pt x="6193" y="48789"/>
                  </a:cubicBezTo>
                  <a:cubicBezTo>
                    <a:pt x="6434" y="49536"/>
                    <a:pt x="7047" y="49859"/>
                    <a:pt x="7661" y="49859"/>
                  </a:cubicBezTo>
                  <a:cubicBezTo>
                    <a:pt x="8593" y="49859"/>
                    <a:pt x="9528" y="49113"/>
                    <a:pt x="9163" y="47974"/>
                  </a:cubicBezTo>
                  <a:cubicBezTo>
                    <a:pt x="6431" y="39446"/>
                    <a:pt x="4160" y="30608"/>
                    <a:pt x="3439" y="21705"/>
                  </a:cubicBezTo>
                  <a:cubicBezTo>
                    <a:pt x="3187" y="18627"/>
                    <a:pt x="3122" y="15505"/>
                    <a:pt x="3425" y="12427"/>
                  </a:cubicBezTo>
                  <a:cubicBezTo>
                    <a:pt x="3461" y="12095"/>
                    <a:pt x="3497" y="11771"/>
                    <a:pt x="3540" y="11439"/>
                  </a:cubicBezTo>
                  <a:cubicBezTo>
                    <a:pt x="3546" y="11393"/>
                    <a:pt x="3548" y="11376"/>
                    <a:pt x="3547" y="11376"/>
                  </a:cubicBezTo>
                  <a:lnTo>
                    <a:pt x="3547" y="11376"/>
                  </a:lnTo>
                  <a:cubicBezTo>
                    <a:pt x="3546" y="11376"/>
                    <a:pt x="3530" y="11489"/>
                    <a:pt x="3527" y="11524"/>
                  </a:cubicBezTo>
                  <a:lnTo>
                    <a:pt x="3527" y="11524"/>
                  </a:lnTo>
                  <a:cubicBezTo>
                    <a:pt x="3534" y="11441"/>
                    <a:pt x="3548" y="11364"/>
                    <a:pt x="3562" y="11281"/>
                  </a:cubicBezTo>
                  <a:cubicBezTo>
                    <a:pt x="3584" y="11115"/>
                    <a:pt x="3612" y="10956"/>
                    <a:pt x="3634" y="10791"/>
                  </a:cubicBezTo>
                  <a:cubicBezTo>
                    <a:pt x="3735" y="10207"/>
                    <a:pt x="3843" y="9630"/>
                    <a:pt x="3980" y="9060"/>
                  </a:cubicBezTo>
                  <a:cubicBezTo>
                    <a:pt x="4103" y="8556"/>
                    <a:pt x="4240" y="8051"/>
                    <a:pt x="4398" y="7561"/>
                  </a:cubicBezTo>
                  <a:cubicBezTo>
                    <a:pt x="4470" y="7337"/>
                    <a:pt x="4542" y="7114"/>
                    <a:pt x="4629" y="6898"/>
                  </a:cubicBezTo>
                  <a:cubicBezTo>
                    <a:pt x="4665" y="6790"/>
                    <a:pt x="4708" y="6689"/>
                    <a:pt x="4744" y="6580"/>
                  </a:cubicBezTo>
                  <a:cubicBezTo>
                    <a:pt x="4756" y="6550"/>
                    <a:pt x="4765" y="6525"/>
                    <a:pt x="4772" y="6505"/>
                  </a:cubicBezTo>
                  <a:lnTo>
                    <a:pt x="4772" y="6505"/>
                  </a:lnTo>
                  <a:cubicBezTo>
                    <a:pt x="4777" y="6496"/>
                    <a:pt x="4782" y="6485"/>
                    <a:pt x="4787" y="6472"/>
                  </a:cubicBezTo>
                  <a:cubicBezTo>
                    <a:pt x="4968" y="6083"/>
                    <a:pt x="5148" y="5701"/>
                    <a:pt x="5364" y="5333"/>
                  </a:cubicBezTo>
                  <a:cubicBezTo>
                    <a:pt x="5458" y="5167"/>
                    <a:pt x="5559" y="5009"/>
                    <a:pt x="5660" y="4850"/>
                  </a:cubicBezTo>
                  <a:cubicBezTo>
                    <a:pt x="5728" y="4745"/>
                    <a:pt x="5976" y="4449"/>
                    <a:pt x="5969" y="4449"/>
                  </a:cubicBezTo>
                  <a:lnTo>
                    <a:pt x="5969" y="4449"/>
                  </a:lnTo>
                  <a:cubicBezTo>
                    <a:pt x="5967" y="4449"/>
                    <a:pt x="5929" y="4490"/>
                    <a:pt x="5833" y="4598"/>
                  </a:cubicBezTo>
                  <a:cubicBezTo>
                    <a:pt x="6063" y="4331"/>
                    <a:pt x="6280" y="4065"/>
                    <a:pt x="6539" y="3827"/>
                  </a:cubicBezTo>
                  <a:cubicBezTo>
                    <a:pt x="6586" y="3786"/>
                    <a:pt x="6637" y="3745"/>
                    <a:pt x="6686" y="3700"/>
                  </a:cubicBezTo>
                  <a:lnTo>
                    <a:pt x="6686" y="3700"/>
                  </a:lnTo>
                  <a:cubicBezTo>
                    <a:pt x="6816" y="3613"/>
                    <a:pt x="6942" y="3516"/>
                    <a:pt x="7080" y="3430"/>
                  </a:cubicBezTo>
                  <a:cubicBezTo>
                    <a:pt x="7191" y="3365"/>
                    <a:pt x="7313" y="3306"/>
                    <a:pt x="7432" y="3242"/>
                  </a:cubicBezTo>
                  <a:lnTo>
                    <a:pt x="7432" y="3242"/>
                  </a:lnTo>
                  <a:cubicBezTo>
                    <a:pt x="7409" y="3250"/>
                    <a:pt x="7385" y="3258"/>
                    <a:pt x="7361" y="3264"/>
                  </a:cubicBezTo>
                  <a:cubicBezTo>
                    <a:pt x="7387" y="3257"/>
                    <a:pt x="7413" y="3248"/>
                    <a:pt x="7439" y="3238"/>
                  </a:cubicBezTo>
                  <a:lnTo>
                    <a:pt x="7439" y="3238"/>
                  </a:lnTo>
                  <a:cubicBezTo>
                    <a:pt x="7437" y="3239"/>
                    <a:pt x="7434" y="3240"/>
                    <a:pt x="7432" y="3242"/>
                  </a:cubicBezTo>
                  <a:lnTo>
                    <a:pt x="7432" y="3242"/>
                  </a:lnTo>
                  <a:cubicBezTo>
                    <a:pt x="7455" y="3233"/>
                    <a:pt x="7476" y="3224"/>
                    <a:pt x="7495" y="3215"/>
                  </a:cubicBezTo>
                  <a:lnTo>
                    <a:pt x="7495" y="3215"/>
                  </a:lnTo>
                  <a:cubicBezTo>
                    <a:pt x="7477" y="3222"/>
                    <a:pt x="7458" y="3230"/>
                    <a:pt x="7439" y="3238"/>
                  </a:cubicBezTo>
                  <a:lnTo>
                    <a:pt x="7439" y="3238"/>
                  </a:lnTo>
                  <a:cubicBezTo>
                    <a:pt x="7449" y="3232"/>
                    <a:pt x="7459" y="3227"/>
                    <a:pt x="7469" y="3221"/>
                  </a:cubicBezTo>
                  <a:cubicBezTo>
                    <a:pt x="7540" y="3182"/>
                    <a:pt x="7572" y="3168"/>
                    <a:pt x="7577" y="3168"/>
                  </a:cubicBezTo>
                  <a:lnTo>
                    <a:pt x="7577" y="3168"/>
                  </a:lnTo>
                  <a:cubicBezTo>
                    <a:pt x="7583" y="3168"/>
                    <a:pt x="7548" y="3190"/>
                    <a:pt x="7495" y="3215"/>
                  </a:cubicBezTo>
                  <a:lnTo>
                    <a:pt x="7495" y="3215"/>
                  </a:lnTo>
                  <a:cubicBezTo>
                    <a:pt x="7530" y="3201"/>
                    <a:pt x="7564" y="3187"/>
                    <a:pt x="7599" y="3178"/>
                  </a:cubicBezTo>
                  <a:cubicBezTo>
                    <a:pt x="7736" y="3135"/>
                    <a:pt x="7873" y="3091"/>
                    <a:pt x="8017" y="3062"/>
                  </a:cubicBezTo>
                  <a:cubicBezTo>
                    <a:pt x="8074" y="3045"/>
                    <a:pt x="8146" y="3042"/>
                    <a:pt x="8209" y="3026"/>
                  </a:cubicBezTo>
                  <a:lnTo>
                    <a:pt x="8209" y="3026"/>
                  </a:lnTo>
                  <a:cubicBezTo>
                    <a:pt x="8486" y="3027"/>
                    <a:pt x="8758" y="3033"/>
                    <a:pt x="9035" y="3040"/>
                  </a:cubicBezTo>
                  <a:lnTo>
                    <a:pt x="9035" y="3040"/>
                  </a:lnTo>
                  <a:cubicBezTo>
                    <a:pt x="9102" y="3052"/>
                    <a:pt x="9176" y="3060"/>
                    <a:pt x="9243" y="3077"/>
                  </a:cubicBezTo>
                  <a:cubicBezTo>
                    <a:pt x="9408" y="3113"/>
                    <a:pt x="9581" y="3156"/>
                    <a:pt x="9747" y="3207"/>
                  </a:cubicBezTo>
                  <a:cubicBezTo>
                    <a:pt x="9896" y="3252"/>
                    <a:pt x="10033" y="3309"/>
                    <a:pt x="10179" y="3362"/>
                  </a:cubicBezTo>
                  <a:lnTo>
                    <a:pt x="10179" y="3362"/>
                  </a:lnTo>
                  <a:cubicBezTo>
                    <a:pt x="10271" y="3410"/>
                    <a:pt x="10369" y="3446"/>
                    <a:pt x="10454" y="3488"/>
                  </a:cubicBezTo>
                  <a:cubicBezTo>
                    <a:pt x="10829" y="3675"/>
                    <a:pt x="11189" y="3884"/>
                    <a:pt x="11535" y="4115"/>
                  </a:cubicBezTo>
                  <a:cubicBezTo>
                    <a:pt x="11702" y="4233"/>
                    <a:pt x="11862" y="4352"/>
                    <a:pt x="12029" y="4470"/>
                  </a:cubicBezTo>
                  <a:lnTo>
                    <a:pt x="12029" y="4470"/>
                  </a:lnTo>
                  <a:cubicBezTo>
                    <a:pt x="12038" y="4478"/>
                    <a:pt x="12049" y="4487"/>
                    <a:pt x="12061" y="4497"/>
                  </a:cubicBezTo>
                  <a:cubicBezTo>
                    <a:pt x="12162" y="4576"/>
                    <a:pt x="12263" y="4656"/>
                    <a:pt x="12357" y="4742"/>
                  </a:cubicBezTo>
                  <a:cubicBezTo>
                    <a:pt x="12753" y="5074"/>
                    <a:pt x="13128" y="5420"/>
                    <a:pt x="13489" y="5787"/>
                  </a:cubicBezTo>
                  <a:cubicBezTo>
                    <a:pt x="13871" y="6177"/>
                    <a:pt x="14238" y="6580"/>
                    <a:pt x="14592" y="6991"/>
                  </a:cubicBezTo>
                  <a:cubicBezTo>
                    <a:pt x="14786" y="7222"/>
                    <a:pt x="14981" y="7460"/>
                    <a:pt x="15168" y="7698"/>
                  </a:cubicBezTo>
                  <a:cubicBezTo>
                    <a:pt x="15203" y="7737"/>
                    <a:pt x="15333" y="7905"/>
                    <a:pt x="15350" y="7926"/>
                  </a:cubicBezTo>
                  <a:lnTo>
                    <a:pt x="15350" y="7926"/>
                  </a:lnTo>
                  <a:cubicBezTo>
                    <a:pt x="15429" y="8031"/>
                    <a:pt x="15510" y="8136"/>
                    <a:pt x="15586" y="8246"/>
                  </a:cubicBezTo>
                  <a:cubicBezTo>
                    <a:pt x="16416" y="9370"/>
                    <a:pt x="17172" y="10545"/>
                    <a:pt x="17879" y="11749"/>
                  </a:cubicBezTo>
                  <a:cubicBezTo>
                    <a:pt x="21930" y="18663"/>
                    <a:pt x="24482" y="26405"/>
                    <a:pt x="26544" y="34126"/>
                  </a:cubicBezTo>
                  <a:cubicBezTo>
                    <a:pt x="27229" y="36692"/>
                    <a:pt x="27698" y="39345"/>
                    <a:pt x="28455" y="41890"/>
                  </a:cubicBezTo>
                  <a:cubicBezTo>
                    <a:pt x="29046" y="43844"/>
                    <a:pt x="29536" y="45891"/>
                    <a:pt x="29702" y="47845"/>
                  </a:cubicBezTo>
                  <a:cubicBezTo>
                    <a:pt x="29767" y="48652"/>
                    <a:pt x="29788" y="49460"/>
                    <a:pt x="29738" y="50267"/>
                  </a:cubicBezTo>
                  <a:cubicBezTo>
                    <a:pt x="29723" y="50433"/>
                    <a:pt x="29709" y="50599"/>
                    <a:pt x="29694" y="50764"/>
                  </a:cubicBezTo>
                  <a:cubicBezTo>
                    <a:pt x="29692" y="50800"/>
                    <a:pt x="29690" y="50825"/>
                    <a:pt x="29690" y="50840"/>
                  </a:cubicBezTo>
                  <a:lnTo>
                    <a:pt x="29690" y="50840"/>
                  </a:lnTo>
                  <a:cubicBezTo>
                    <a:pt x="29685" y="50861"/>
                    <a:pt x="29677" y="50898"/>
                    <a:pt x="29666" y="50959"/>
                  </a:cubicBezTo>
                  <a:cubicBezTo>
                    <a:pt x="29615" y="51269"/>
                    <a:pt x="29558" y="51579"/>
                    <a:pt x="29471" y="51882"/>
                  </a:cubicBezTo>
                  <a:cubicBezTo>
                    <a:pt x="29420" y="52085"/>
                    <a:pt x="29352" y="52283"/>
                    <a:pt x="29283" y="52477"/>
                  </a:cubicBezTo>
                  <a:lnTo>
                    <a:pt x="29283" y="52477"/>
                  </a:lnTo>
                  <a:cubicBezTo>
                    <a:pt x="29275" y="52489"/>
                    <a:pt x="29190" y="52700"/>
                    <a:pt x="29161" y="52754"/>
                  </a:cubicBezTo>
                  <a:cubicBezTo>
                    <a:pt x="29103" y="52877"/>
                    <a:pt x="29038" y="52992"/>
                    <a:pt x="28966" y="53107"/>
                  </a:cubicBezTo>
                  <a:cubicBezTo>
                    <a:pt x="28909" y="53208"/>
                    <a:pt x="28844" y="53295"/>
                    <a:pt x="28786" y="53388"/>
                  </a:cubicBezTo>
                  <a:cubicBezTo>
                    <a:pt x="28782" y="53395"/>
                    <a:pt x="28778" y="53401"/>
                    <a:pt x="28774" y="53407"/>
                  </a:cubicBezTo>
                  <a:lnTo>
                    <a:pt x="28774" y="53407"/>
                  </a:lnTo>
                  <a:cubicBezTo>
                    <a:pt x="28774" y="53408"/>
                    <a:pt x="28773" y="53409"/>
                    <a:pt x="28772" y="53410"/>
                  </a:cubicBezTo>
                  <a:cubicBezTo>
                    <a:pt x="28630" y="53551"/>
                    <a:pt x="28489" y="53687"/>
                    <a:pt x="28343" y="53827"/>
                  </a:cubicBezTo>
                  <a:lnTo>
                    <a:pt x="28343" y="53827"/>
                  </a:lnTo>
                  <a:cubicBezTo>
                    <a:pt x="28384" y="53787"/>
                    <a:pt x="28396" y="53771"/>
                    <a:pt x="28388" y="53771"/>
                  </a:cubicBezTo>
                  <a:cubicBezTo>
                    <a:pt x="28364" y="53771"/>
                    <a:pt x="28125" y="53953"/>
                    <a:pt x="28015" y="54023"/>
                  </a:cubicBezTo>
                  <a:cubicBezTo>
                    <a:pt x="28006" y="54028"/>
                    <a:pt x="27998" y="54034"/>
                    <a:pt x="27991" y="54039"/>
                  </a:cubicBezTo>
                  <a:lnTo>
                    <a:pt x="27991" y="54039"/>
                  </a:lnTo>
                  <a:cubicBezTo>
                    <a:pt x="27902" y="54068"/>
                    <a:pt x="27817" y="54107"/>
                    <a:pt x="27726" y="54131"/>
                  </a:cubicBezTo>
                  <a:cubicBezTo>
                    <a:pt x="27633" y="54160"/>
                    <a:pt x="27539" y="54174"/>
                    <a:pt x="27445" y="54203"/>
                  </a:cubicBezTo>
                  <a:cubicBezTo>
                    <a:pt x="27445" y="54203"/>
                    <a:pt x="27445" y="54203"/>
                    <a:pt x="27445" y="54203"/>
                  </a:cubicBezTo>
                  <a:lnTo>
                    <a:pt x="27445" y="54203"/>
                  </a:lnTo>
                  <a:cubicBezTo>
                    <a:pt x="27282" y="54204"/>
                    <a:pt x="27118" y="54212"/>
                    <a:pt x="26951" y="54212"/>
                  </a:cubicBezTo>
                  <a:cubicBezTo>
                    <a:pt x="26907" y="54212"/>
                    <a:pt x="26863" y="54212"/>
                    <a:pt x="26818" y="54210"/>
                  </a:cubicBezTo>
                  <a:cubicBezTo>
                    <a:pt x="26768" y="54210"/>
                    <a:pt x="26674" y="54196"/>
                    <a:pt x="26613" y="54185"/>
                  </a:cubicBezTo>
                  <a:lnTo>
                    <a:pt x="26613" y="54185"/>
                  </a:lnTo>
                  <a:cubicBezTo>
                    <a:pt x="26648" y="54192"/>
                    <a:pt x="26700" y="54202"/>
                    <a:pt x="26775" y="54217"/>
                  </a:cubicBezTo>
                  <a:cubicBezTo>
                    <a:pt x="26667" y="54196"/>
                    <a:pt x="26559" y="54181"/>
                    <a:pt x="26450" y="54160"/>
                  </a:cubicBezTo>
                  <a:cubicBezTo>
                    <a:pt x="26213" y="54109"/>
                    <a:pt x="25975" y="54037"/>
                    <a:pt x="25744" y="53958"/>
                  </a:cubicBezTo>
                  <a:cubicBezTo>
                    <a:pt x="25712" y="53947"/>
                    <a:pt x="25613" y="53909"/>
                    <a:pt x="25545" y="53883"/>
                  </a:cubicBezTo>
                  <a:lnTo>
                    <a:pt x="25545" y="53883"/>
                  </a:lnTo>
                  <a:cubicBezTo>
                    <a:pt x="25472" y="53851"/>
                    <a:pt x="25362" y="53803"/>
                    <a:pt x="25333" y="53792"/>
                  </a:cubicBezTo>
                  <a:cubicBezTo>
                    <a:pt x="25066" y="53662"/>
                    <a:pt x="24800" y="53511"/>
                    <a:pt x="24547" y="53360"/>
                  </a:cubicBezTo>
                  <a:cubicBezTo>
                    <a:pt x="24309" y="53208"/>
                    <a:pt x="24079" y="53050"/>
                    <a:pt x="23848" y="52891"/>
                  </a:cubicBezTo>
                  <a:cubicBezTo>
                    <a:pt x="23811" y="52863"/>
                    <a:pt x="23792" y="52849"/>
                    <a:pt x="23785" y="52844"/>
                  </a:cubicBezTo>
                  <a:lnTo>
                    <a:pt x="23785" y="52844"/>
                  </a:lnTo>
                  <a:cubicBezTo>
                    <a:pt x="23767" y="52829"/>
                    <a:pt x="23743" y="52809"/>
                    <a:pt x="23711" y="52783"/>
                  </a:cubicBezTo>
                  <a:cubicBezTo>
                    <a:pt x="23581" y="52675"/>
                    <a:pt x="23452" y="52567"/>
                    <a:pt x="23315" y="52451"/>
                  </a:cubicBezTo>
                  <a:cubicBezTo>
                    <a:pt x="22795" y="51990"/>
                    <a:pt x="22305" y="51492"/>
                    <a:pt x="21851" y="50959"/>
                  </a:cubicBezTo>
                  <a:cubicBezTo>
                    <a:pt x="21339" y="50375"/>
                    <a:pt x="21116" y="50072"/>
                    <a:pt x="20640" y="49359"/>
                  </a:cubicBezTo>
                  <a:cubicBezTo>
                    <a:pt x="20164" y="48645"/>
                    <a:pt x="19732" y="47902"/>
                    <a:pt x="19342" y="47145"/>
                  </a:cubicBezTo>
                  <a:cubicBezTo>
                    <a:pt x="18456" y="45415"/>
                    <a:pt x="17850" y="43635"/>
                    <a:pt x="17302" y="41739"/>
                  </a:cubicBezTo>
                  <a:cubicBezTo>
                    <a:pt x="16560" y="39194"/>
                    <a:pt x="15860" y="36642"/>
                    <a:pt x="15219" y="34076"/>
                  </a:cubicBezTo>
                  <a:cubicBezTo>
                    <a:pt x="14721" y="32086"/>
                    <a:pt x="14260" y="30089"/>
                    <a:pt x="13878" y="28070"/>
                  </a:cubicBezTo>
                  <a:cubicBezTo>
                    <a:pt x="13727" y="27285"/>
                    <a:pt x="13590" y="26499"/>
                    <a:pt x="13467" y="25706"/>
                  </a:cubicBezTo>
                  <a:cubicBezTo>
                    <a:pt x="13438" y="25511"/>
                    <a:pt x="13409" y="25317"/>
                    <a:pt x="13381" y="25122"/>
                  </a:cubicBezTo>
                  <a:cubicBezTo>
                    <a:pt x="13369" y="25036"/>
                    <a:pt x="13364" y="25009"/>
                    <a:pt x="13364" y="25009"/>
                  </a:cubicBezTo>
                  <a:lnTo>
                    <a:pt x="13364" y="25009"/>
                  </a:lnTo>
                  <a:cubicBezTo>
                    <a:pt x="13364" y="25009"/>
                    <a:pt x="13364" y="25010"/>
                    <a:pt x="13364" y="25010"/>
                  </a:cubicBezTo>
                  <a:lnTo>
                    <a:pt x="13364" y="25010"/>
                  </a:lnTo>
                  <a:cubicBezTo>
                    <a:pt x="13362" y="24999"/>
                    <a:pt x="13361" y="24986"/>
                    <a:pt x="13359" y="24971"/>
                  </a:cubicBezTo>
                  <a:cubicBezTo>
                    <a:pt x="13323" y="24632"/>
                    <a:pt x="13280" y="24286"/>
                    <a:pt x="13244" y="23940"/>
                  </a:cubicBezTo>
                  <a:cubicBezTo>
                    <a:pt x="13176" y="23187"/>
                    <a:pt x="13139" y="22439"/>
                    <a:pt x="13158" y="21685"/>
                  </a:cubicBezTo>
                  <a:lnTo>
                    <a:pt x="13158" y="21685"/>
                  </a:lnTo>
                  <a:cubicBezTo>
                    <a:pt x="13167" y="21697"/>
                    <a:pt x="13176" y="21708"/>
                    <a:pt x="13186" y="21719"/>
                  </a:cubicBezTo>
                  <a:cubicBezTo>
                    <a:pt x="13192" y="21727"/>
                    <a:pt x="13198" y="21733"/>
                    <a:pt x="13204" y="21739"/>
                  </a:cubicBezTo>
                  <a:lnTo>
                    <a:pt x="13204" y="21739"/>
                  </a:lnTo>
                  <a:cubicBezTo>
                    <a:pt x="13255" y="21812"/>
                    <a:pt x="13307" y="21882"/>
                    <a:pt x="13359" y="21957"/>
                  </a:cubicBezTo>
                  <a:cubicBezTo>
                    <a:pt x="14743" y="23882"/>
                    <a:pt x="15774" y="26066"/>
                    <a:pt x="16726" y="28222"/>
                  </a:cubicBezTo>
                  <a:cubicBezTo>
                    <a:pt x="17324" y="29584"/>
                    <a:pt x="17922" y="31062"/>
                    <a:pt x="18499" y="32627"/>
                  </a:cubicBezTo>
                  <a:cubicBezTo>
                    <a:pt x="19177" y="34443"/>
                    <a:pt x="19804" y="36281"/>
                    <a:pt x="20395" y="38127"/>
                  </a:cubicBezTo>
                  <a:cubicBezTo>
                    <a:pt x="21044" y="40167"/>
                    <a:pt x="21635" y="42222"/>
                    <a:pt x="22197" y="44291"/>
                  </a:cubicBezTo>
                  <a:cubicBezTo>
                    <a:pt x="22401" y="45050"/>
                    <a:pt x="22993" y="45379"/>
                    <a:pt x="23600" y="45379"/>
                  </a:cubicBezTo>
                  <a:cubicBezTo>
                    <a:pt x="24520" y="45379"/>
                    <a:pt x="25476" y="44624"/>
                    <a:pt x="25167" y="43469"/>
                  </a:cubicBezTo>
                  <a:cubicBezTo>
                    <a:pt x="24028" y="39273"/>
                    <a:pt x="22738" y="35106"/>
                    <a:pt x="21181" y="31048"/>
                  </a:cubicBezTo>
                  <a:cubicBezTo>
                    <a:pt x="20063" y="28114"/>
                    <a:pt x="18845" y="25187"/>
                    <a:pt x="17302" y="22447"/>
                  </a:cubicBezTo>
                  <a:cubicBezTo>
                    <a:pt x="16459" y="20948"/>
                    <a:pt x="15413" y="19023"/>
                    <a:pt x="13835" y="18165"/>
                  </a:cubicBezTo>
                  <a:cubicBezTo>
                    <a:pt x="13419" y="17941"/>
                    <a:pt x="13014" y="17840"/>
                    <a:pt x="12634" y="17840"/>
                  </a:cubicBezTo>
                  <a:cubicBezTo>
                    <a:pt x="11411" y="17840"/>
                    <a:pt x="10445" y="18885"/>
                    <a:pt x="10209" y="20249"/>
                  </a:cubicBezTo>
                  <a:cubicBezTo>
                    <a:pt x="9776" y="22772"/>
                    <a:pt x="10295" y="25468"/>
                    <a:pt x="10735" y="27948"/>
                  </a:cubicBezTo>
                  <a:cubicBezTo>
                    <a:pt x="11578" y="32691"/>
                    <a:pt x="12833" y="37363"/>
                    <a:pt x="14166" y="41984"/>
                  </a:cubicBezTo>
                  <a:cubicBezTo>
                    <a:pt x="15298" y="45920"/>
                    <a:pt x="16790" y="49676"/>
                    <a:pt x="19429" y="52855"/>
                  </a:cubicBezTo>
                  <a:cubicBezTo>
                    <a:pt x="21080" y="54845"/>
                    <a:pt x="23372" y="56777"/>
                    <a:pt x="26003" y="57195"/>
                  </a:cubicBezTo>
                  <a:cubicBezTo>
                    <a:pt x="26331" y="57247"/>
                    <a:pt x="26655" y="57272"/>
                    <a:pt x="26975" y="57272"/>
                  </a:cubicBezTo>
                  <a:cubicBezTo>
                    <a:pt x="29050" y="57272"/>
                    <a:pt x="30915" y="56192"/>
                    <a:pt x="31864" y="54217"/>
                  </a:cubicBezTo>
                  <a:cubicBezTo>
                    <a:pt x="33400" y="51024"/>
                    <a:pt x="32895" y="47138"/>
                    <a:pt x="32146" y="43808"/>
                  </a:cubicBezTo>
                  <a:cubicBezTo>
                    <a:pt x="31872" y="42582"/>
                    <a:pt x="31461" y="41393"/>
                    <a:pt x="31187" y="40167"/>
                  </a:cubicBezTo>
                  <a:cubicBezTo>
                    <a:pt x="30877" y="38769"/>
                    <a:pt x="30545" y="37377"/>
                    <a:pt x="30199" y="35993"/>
                  </a:cubicBezTo>
                  <a:cubicBezTo>
                    <a:pt x="29558" y="33405"/>
                    <a:pt x="28851" y="30824"/>
                    <a:pt x="28065" y="28272"/>
                  </a:cubicBezTo>
                  <a:cubicBezTo>
                    <a:pt x="26753" y="23990"/>
                    <a:pt x="25225" y="19766"/>
                    <a:pt x="23365" y="15693"/>
                  </a:cubicBezTo>
                  <a:cubicBezTo>
                    <a:pt x="21036" y="10581"/>
                    <a:pt x="18059" y="5009"/>
                    <a:pt x="13381" y="1664"/>
                  </a:cubicBezTo>
                  <a:cubicBezTo>
                    <a:pt x="11914" y="615"/>
                    <a:pt x="10216" y="0"/>
                    <a:pt x="8560" y="0"/>
                  </a:cubicBezTo>
                  <a:close/>
                </a:path>
              </a:pathLst>
            </a:custGeom>
            <a:solidFill>
              <a:srgbClr val="802751">
                <a:alpha val="14420"/>
              </a:srgbClr>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870" name="Google Shape;870;p20"/>
            <p:cNvSpPr/>
            <p:nvPr/>
          </p:nvSpPr>
          <p:spPr>
            <a:xfrm>
              <a:off x="4491600" y="1128725"/>
              <a:ext cx="835000" cy="1431900"/>
            </a:xfrm>
            <a:custGeom>
              <a:avLst/>
              <a:gdLst/>
              <a:ahLst/>
              <a:cxnLst/>
              <a:rect l="l" t="t" r="r" b="b"/>
              <a:pathLst>
                <a:path w="33400" h="57276" extrusionOk="0">
                  <a:moveTo>
                    <a:pt x="7573" y="3171"/>
                  </a:moveTo>
                  <a:cubicBezTo>
                    <a:pt x="7580" y="3171"/>
                    <a:pt x="7528" y="3203"/>
                    <a:pt x="7458" y="3231"/>
                  </a:cubicBezTo>
                  <a:lnTo>
                    <a:pt x="7458" y="3231"/>
                  </a:lnTo>
                  <a:cubicBezTo>
                    <a:pt x="7461" y="3228"/>
                    <a:pt x="7465" y="3226"/>
                    <a:pt x="7469" y="3224"/>
                  </a:cubicBezTo>
                  <a:cubicBezTo>
                    <a:pt x="7538" y="3185"/>
                    <a:pt x="7569" y="3171"/>
                    <a:pt x="7573" y="3171"/>
                  </a:cubicBezTo>
                  <a:close/>
                  <a:moveTo>
                    <a:pt x="3540" y="11412"/>
                  </a:moveTo>
                  <a:cubicBezTo>
                    <a:pt x="3535" y="11446"/>
                    <a:pt x="3531" y="11480"/>
                    <a:pt x="3528" y="11513"/>
                  </a:cubicBezTo>
                  <a:lnTo>
                    <a:pt x="3528" y="11513"/>
                  </a:lnTo>
                  <a:cubicBezTo>
                    <a:pt x="3531" y="11487"/>
                    <a:pt x="3536" y="11443"/>
                    <a:pt x="3540" y="11412"/>
                  </a:cubicBezTo>
                  <a:close/>
                  <a:moveTo>
                    <a:pt x="3528" y="11513"/>
                  </a:moveTo>
                  <a:lnTo>
                    <a:pt x="3528" y="11513"/>
                  </a:lnTo>
                  <a:cubicBezTo>
                    <a:pt x="3526" y="11525"/>
                    <a:pt x="3526" y="11533"/>
                    <a:pt x="3526" y="11536"/>
                  </a:cubicBezTo>
                  <a:cubicBezTo>
                    <a:pt x="3526" y="11529"/>
                    <a:pt x="3527" y="11521"/>
                    <a:pt x="3528" y="11513"/>
                  </a:cubicBezTo>
                  <a:close/>
                  <a:moveTo>
                    <a:pt x="12217" y="20791"/>
                  </a:moveTo>
                  <a:cubicBezTo>
                    <a:pt x="12233" y="20791"/>
                    <a:pt x="12285" y="20822"/>
                    <a:pt x="12339" y="20858"/>
                  </a:cubicBezTo>
                  <a:lnTo>
                    <a:pt x="12339" y="20858"/>
                  </a:lnTo>
                  <a:cubicBezTo>
                    <a:pt x="12327" y="20855"/>
                    <a:pt x="12314" y="20853"/>
                    <a:pt x="12299" y="20850"/>
                  </a:cubicBezTo>
                  <a:lnTo>
                    <a:pt x="12299" y="20850"/>
                  </a:lnTo>
                  <a:cubicBezTo>
                    <a:pt x="12313" y="20853"/>
                    <a:pt x="12326" y="20855"/>
                    <a:pt x="12340" y="20858"/>
                  </a:cubicBezTo>
                  <a:lnTo>
                    <a:pt x="12340" y="20858"/>
                  </a:lnTo>
                  <a:cubicBezTo>
                    <a:pt x="12339" y="20858"/>
                    <a:pt x="12339" y="20858"/>
                    <a:pt x="12339" y="20858"/>
                  </a:cubicBezTo>
                  <a:lnTo>
                    <a:pt x="12339" y="20858"/>
                  </a:lnTo>
                  <a:cubicBezTo>
                    <a:pt x="12343" y="20858"/>
                    <a:pt x="12346" y="20859"/>
                    <a:pt x="12350" y="20859"/>
                  </a:cubicBezTo>
                  <a:lnTo>
                    <a:pt x="12350" y="20859"/>
                  </a:lnTo>
                  <a:cubicBezTo>
                    <a:pt x="12346" y="20859"/>
                    <a:pt x="12343" y="20858"/>
                    <a:pt x="12340" y="20858"/>
                  </a:cubicBezTo>
                  <a:lnTo>
                    <a:pt x="12340" y="20858"/>
                  </a:lnTo>
                  <a:cubicBezTo>
                    <a:pt x="12346" y="20862"/>
                    <a:pt x="12352" y="20866"/>
                    <a:pt x="12358" y="20870"/>
                  </a:cubicBezTo>
                  <a:lnTo>
                    <a:pt x="12358" y="20870"/>
                  </a:lnTo>
                  <a:cubicBezTo>
                    <a:pt x="12280" y="20853"/>
                    <a:pt x="12187" y="20824"/>
                    <a:pt x="12212" y="20793"/>
                  </a:cubicBezTo>
                  <a:cubicBezTo>
                    <a:pt x="12213" y="20791"/>
                    <a:pt x="12215" y="20791"/>
                    <a:pt x="12217" y="20791"/>
                  </a:cubicBezTo>
                  <a:close/>
                  <a:moveTo>
                    <a:pt x="28043" y="54026"/>
                  </a:moveTo>
                  <a:cubicBezTo>
                    <a:pt x="28044" y="54026"/>
                    <a:pt x="28044" y="54026"/>
                    <a:pt x="28043" y="54026"/>
                  </a:cubicBezTo>
                  <a:cubicBezTo>
                    <a:pt x="28043" y="54026"/>
                    <a:pt x="28042" y="54026"/>
                    <a:pt x="28042" y="54026"/>
                  </a:cubicBezTo>
                  <a:lnTo>
                    <a:pt x="28042" y="54026"/>
                  </a:lnTo>
                  <a:cubicBezTo>
                    <a:pt x="28043" y="54026"/>
                    <a:pt x="28043" y="54026"/>
                    <a:pt x="28043" y="54026"/>
                  </a:cubicBezTo>
                  <a:close/>
                  <a:moveTo>
                    <a:pt x="26551" y="54174"/>
                  </a:moveTo>
                  <a:cubicBezTo>
                    <a:pt x="26548" y="54174"/>
                    <a:pt x="26590" y="54183"/>
                    <a:pt x="26643" y="54192"/>
                  </a:cubicBezTo>
                  <a:lnTo>
                    <a:pt x="26643" y="54192"/>
                  </a:lnTo>
                  <a:cubicBezTo>
                    <a:pt x="26579" y="54179"/>
                    <a:pt x="26553" y="54174"/>
                    <a:pt x="26551" y="54174"/>
                  </a:cubicBezTo>
                  <a:close/>
                  <a:moveTo>
                    <a:pt x="8558" y="0"/>
                  </a:moveTo>
                  <a:cubicBezTo>
                    <a:pt x="6903" y="0"/>
                    <a:pt x="5288" y="615"/>
                    <a:pt x="3987" y="2028"/>
                  </a:cubicBezTo>
                  <a:cubicBezTo>
                    <a:pt x="721" y="5567"/>
                    <a:pt x="238" y="11233"/>
                    <a:pt x="152" y="15797"/>
                  </a:cubicBezTo>
                  <a:cubicBezTo>
                    <a:pt x="0" y="24282"/>
                    <a:pt x="1702" y="32817"/>
                    <a:pt x="3886" y="40978"/>
                  </a:cubicBezTo>
                  <a:cubicBezTo>
                    <a:pt x="4585" y="43602"/>
                    <a:pt x="5364" y="46204"/>
                    <a:pt x="6193" y="48792"/>
                  </a:cubicBezTo>
                  <a:cubicBezTo>
                    <a:pt x="6433" y="49536"/>
                    <a:pt x="7046" y="49859"/>
                    <a:pt x="7660" y="49859"/>
                  </a:cubicBezTo>
                  <a:cubicBezTo>
                    <a:pt x="8593" y="49859"/>
                    <a:pt x="9528" y="49114"/>
                    <a:pt x="9163" y="47970"/>
                  </a:cubicBezTo>
                  <a:cubicBezTo>
                    <a:pt x="6424" y="39449"/>
                    <a:pt x="4160" y="30604"/>
                    <a:pt x="3439" y="21708"/>
                  </a:cubicBezTo>
                  <a:cubicBezTo>
                    <a:pt x="3187" y="18623"/>
                    <a:pt x="3122" y="15508"/>
                    <a:pt x="3425" y="12430"/>
                  </a:cubicBezTo>
                  <a:cubicBezTo>
                    <a:pt x="3461" y="12099"/>
                    <a:pt x="3497" y="11767"/>
                    <a:pt x="3533" y="11443"/>
                  </a:cubicBezTo>
                  <a:cubicBezTo>
                    <a:pt x="3540" y="11396"/>
                    <a:pt x="3543" y="11378"/>
                    <a:pt x="3544" y="11378"/>
                  </a:cubicBezTo>
                  <a:lnTo>
                    <a:pt x="3544" y="11378"/>
                  </a:lnTo>
                  <a:cubicBezTo>
                    <a:pt x="3544" y="11378"/>
                    <a:pt x="3543" y="11392"/>
                    <a:pt x="3540" y="11412"/>
                  </a:cubicBezTo>
                  <a:lnTo>
                    <a:pt x="3540" y="11412"/>
                  </a:lnTo>
                  <a:cubicBezTo>
                    <a:pt x="3547" y="11368"/>
                    <a:pt x="3554" y="11325"/>
                    <a:pt x="3562" y="11284"/>
                  </a:cubicBezTo>
                  <a:cubicBezTo>
                    <a:pt x="3583" y="11118"/>
                    <a:pt x="3612" y="10952"/>
                    <a:pt x="3634" y="10794"/>
                  </a:cubicBezTo>
                  <a:cubicBezTo>
                    <a:pt x="3735" y="10210"/>
                    <a:pt x="3843" y="9633"/>
                    <a:pt x="3980" y="9056"/>
                  </a:cubicBezTo>
                  <a:cubicBezTo>
                    <a:pt x="4102" y="8552"/>
                    <a:pt x="4239" y="8054"/>
                    <a:pt x="4398" y="7557"/>
                  </a:cubicBezTo>
                  <a:cubicBezTo>
                    <a:pt x="4470" y="7341"/>
                    <a:pt x="4542" y="7117"/>
                    <a:pt x="4621" y="6894"/>
                  </a:cubicBezTo>
                  <a:cubicBezTo>
                    <a:pt x="4665" y="6793"/>
                    <a:pt x="4708" y="6685"/>
                    <a:pt x="4744" y="6584"/>
                  </a:cubicBezTo>
                  <a:cubicBezTo>
                    <a:pt x="4762" y="6536"/>
                    <a:pt x="4774" y="6502"/>
                    <a:pt x="4782" y="6480"/>
                  </a:cubicBezTo>
                  <a:lnTo>
                    <a:pt x="4782" y="6480"/>
                  </a:lnTo>
                  <a:cubicBezTo>
                    <a:pt x="4784" y="6476"/>
                    <a:pt x="4785" y="6472"/>
                    <a:pt x="4787" y="6468"/>
                  </a:cubicBezTo>
                  <a:cubicBezTo>
                    <a:pt x="4967" y="6086"/>
                    <a:pt x="5148" y="5704"/>
                    <a:pt x="5364" y="5337"/>
                  </a:cubicBezTo>
                  <a:cubicBezTo>
                    <a:pt x="5458" y="5171"/>
                    <a:pt x="5559" y="5005"/>
                    <a:pt x="5659" y="4846"/>
                  </a:cubicBezTo>
                  <a:cubicBezTo>
                    <a:pt x="5728" y="4746"/>
                    <a:pt x="5977" y="4446"/>
                    <a:pt x="5969" y="4446"/>
                  </a:cubicBezTo>
                  <a:lnTo>
                    <a:pt x="5969" y="4446"/>
                  </a:lnTo>
                  <a:cubicBezTo>
                    <a:pt x="5966" y="4446"/>
                    <a:pt x="5928" y="4487"/>
                    <a:pt x="5832" y="4594"/>
                  </a:cubicBezTo>
                  <a:cubicBezTo>
                    <a:pt x="6063" y="4334"/>
                    <a:pt x="6279" y="4068"/>
                    <a:pt x="6539" y="3830"/>
                  </a:cubicBezTo>
                  <a:cubicBezTo>
                    <a:pt x="6594" y="3775"/>
                    <a:pt x="6655" y="3727"/>
                    <a:pt x="6710" y="3679"/>
                  </a:cubicBezTo>
                  <a:lnTo>
                    <a:pt x="6710" y="3679"/>
                  </a:lnTo>
                  <a:cubicBezTo>
                    <a:pt x="6835" y="3600"/>
                    <a:pt x="6952" y="3506"/>
                    <a:pt x="7080" y="3433"/>
                  </a:cubicBezTo>
                  <a:cubicBezTo>
                    <a:pt x="7198" y="3357"/>
                    <a:pt x="7330" y="3300"/>
                    <a:pt x="7456" y="3231"/>
                  </a:cubicBezTo>
                  <a:lnTo>
                    <a:pt x="7456" y="3231"/>
                  </a:lnTo>
                  <a:cubicBezTo>
                    <a:pt x="7501" y="3214"/>
                    <a:pt x="7545" y="3194"/>
                    <a:pt x="7591" y="3181"/>
                  </a:cubicBezTo>
                  <a:cubicBezTo>
                    <a:pt x="7736" y="3138"/>
                    <a:pt x="7873" y="3095"/>
                    <a:pt x="8010" y="3059"/>
                  </a:cubicBezTo>
                  <a:cubicBezTo>
                    <a:pt x="8069" y="3048"/>
                    <a:pt x="8138" y="3041"/>
                    <a:pt x="8198" y="3029"/>
                  </a:cubicBezTo>
                  <a:lnTo>
                    <a:pt x="8198" y="3029"/>
                  </a:lnTo>
                  <a:cubicBezTo>
                    <a:pt x="8277" y="3027"/>
                    <a:pt x="8354" y="3027"/>
                    <a:pt x="8432" y="3027"/>
                  </a:cubicBezTo>
                  <a:cubicBezTo>
                    <a:pt x="8627" y="3027"/>
                    <a:pt x="8821" y="3031"/>
                    <a:pt x="9017" y="3035"/>
                  </a:cubicBezTo>
                  <a:lnTo>
                    <a:pt x="9017" y="3035"/>
                  </a:lnTo>
                  <a:cubicBezTo>
                    <a:pt x="9089" y="3054"/>
                    <a:pt x="9170" y="3061"/>
                    <a:pt x="9242" y="3073"/>
                  </a:cubicBezTo>
                  <a:cubicBezTo>
                    <a:pt x="9408" y="3109"/>
                    <a:pt x="9581" y="3159"/>
                    <a:pt x="9747" y="3210"/>
                  </a:cubicBezTo>
                  <a:cubicBezTo>
                    <a:pt x="9910" y="3259"/>
                    <a:pt x="10059" y="3323"/>
                    <a:pt x="10222" y="3380"/>
                  </a:cubicBezTo>
                  <a:lnTo>
                    <a:pt x="10222" y="3380"/>
                  </a:lnTo>
                  <a:cubicBezTo>
                    <a:pt x="10299" y="3420"/>
                    <a:pt x="10376" y="3455"/>
                    <a:pt x="10453" y="3491"/>
                  </a:cubicBezTo>
                  <a:cubicBezTo>
                    <a:pt x="10828" y="3678"/>
                    <a:pt x="11189" y="3888"/>
                    <a:pt x="11528" y="4118"/>
                  </a:cubicBezTo>
                  <a:cubicBezTo>
                    <a:pt x="11700" y="4229"/>
                    <a:pt x="11859" y="4346"/>
                    <a:pt x="12018" y="4463"/>
                  </a:cubicBezTo>
                  <a:lnTo>
                    <a:pt x="12018" y="4463"/>
                  </a:lnTo>
                  <a:cubicBezTo>
                    <a:pt x="12029" y="4473"/>
                    <a:pt x="12044" y="4485"/>
                    <a:pt x="12061" y="4500"/>
                  </a:cubicBezTo>
                  <a:cubicBezTo>
                    <a:pt x="12162" y="4580"/>
                    <a:pt x="12263" y="4659"/>
                    <a:pt x="12357" y="4738"/>
                  </a:cubicBezTo>
                  <a:cubicBezTo>
                    <a:pt x="12753" y="5070"/>
                    <a:pt x="13128" y="5423"/>
                    <a:pt x="13488" y="5783"/>
                  </a:cubicBezTo>
                  <a:cubicBezTo>
                    <a:pt x="13871" y="6173"/>
                    <a:pt x="14238" y="6576"/>
                    <a:pt x="14591" y="6995"/>
                  </a:cubicBezTo>
                  <a:cubicBezTo>
                    <a:pt x="14786" y="7225"/>
                    <a:pt x="14981" y="7456"/>
                    <a:pt x="15168" y="7694"/>
                  </a:cubicBezTo>
                  <a:cubicBezTo>
                    <a:pt x="15201" y="7736"/>
                    <a:pt x="15324" y="7896"/>
                    <a:pt x="15348" y="7927"/>
                  </a:cubicBezTo>
                  <a:lnTo>
                    <a:pt x="15348" y="7927"/>
                  </a:lnTo>
                  <a:cubicBezTo>
                    <a:pt x="15427" y="8032"/>
                    <a:pt x="15509" y="8137"/>
                    <a:pt x="15586" y="8242"/>
                  </a:cubicBezTo>
                  <a:cubicBezTo>
                    <a:pt x="16415" y="9366"/>
                    <a:pt x="17172" y="10549"/>
                    <a:pt x="17879" y="11753"/>
                  </a:cubicBezTo>
                  <a:cubicBezTo>
                    <a:pt x="21930" y="18666"/>
                    <a:pt x="24475" y="26408"/>
                    <a:pt x="26537" y="34129"/>
                  </a:cubicBezTo>
                  <a:cubicBezTo>
                    <a:pt x="27229" y="36696"/>
                    <a:pt x="27697" y="39341"/>
                    <a:pt x="28454" y="41886"/>
                  </a:cubicBezTo>
                  <a:cubicBezTo>
                    <a:pt x="29045" y="43840"/>
                    <a:pt x="29536" y="45887"/>
                    <a:pt x="29701" y="47841"/>
                  </a:cubicBezTo>
                  <a:cubicBezTo>
                    <a:pt x="29766" y="48648"/>
                    <a:pt x="29788" y="49463"/>
                    <a:pt x="29738" y="50270"/>
                  </a:cubicBezTo>
                  <a:cubicBezTo>
                    <a:pt x="29723" y="50436"/>
                    <a:pt x="29709" y="50602"/>
                    <a:pt x="29694" y="50768"/>
                  </a:cubicBezTo>
                  <a:cubicBezTo>
                    <a:pt x="29692" y="50802"/>
                    <a:pt x="29690" y="50825"/>
                    <a:pt x="29689" y="50840"/>
                  </a:cubicBezTo>
                  <a:lnTo>
                    <a:pt x="29689" y="50840"/>
                  </a:lnTo>
                  <a:cubicBezTo>
                    <a:pt x="29685" y="50862"/>
                    <a:pt x="29677" y="50900"/>
                    <a:pt x="29665" y="50962"/>
                  </a:cubicBezTo>
                  <a:cubicBezTo>
                    <a:pt x="29615" y="51272"/>
                    <a:pt x="29557" y="51582"/>
                    <a:pt x="29471" y="51885"/>
                  </a:cubicBezTo>
                  <a:cubicBezTo>
                    <a:pt x="29413" y="52094"/>
                    <a:pt x="29346" y="52293"/>
                    <a:pt x="29273" y="52494"/>
                  </a:cubicBezTo>
                  <a:lnTo>
                    <a:pt x="29273" y="52494"/>
                  </a:lnTo>
                  <a:cubicBezTo>
                    <a:pt x="29250" y="52549"/>
                    <a:pt x="29185" y="52708"/>
                    <a:pt x="29161" y="52757"/>
                  </a:cubicBezTo>
                  <a:cubicBezTo>
                    <a:pt x="29103" y="52880"/>
                    <a:pt x="29038" y="52995"/>
                    <a:pt x="28966" y="53111"/>
                  </a:cubicBezTo>
                  <a:cubicBezTo>
                    <a:pt x="28908" y="53204"/>
                    <a:pt x="28844" y="53298"/>
                    <a:pt x="28786" y="53392"/>
                  </a:cubicBezTo>
                  <a:cubicBezTo>
                    <a:pt x="28786" y="53392"/>
                    <a:pt x="28786" y="53392"/>
                    <a:pt x="28785" y="53392"/>
                  </a:cubicBezTo>
                  <a:lnTo>
                    <a:pt x="28785" y="53392"/>
                  </a:lnTo>
                  <a:cubicBezTo>
                    <a:pt x="28781" y="53396"/>
                    <a:pt x="28777" y="53401"/>
                    <a:pt x="28771" y="53406"/>
                  </a:cubicBezTo>
                  <a:cubicBezTo>
                    <a:pt x="28619" y="53558"/>
                    <a:pt x="28467" y="53710"/>
                    <a:pt x="28309" y="53857"/>
                  </a:cubicBezTo>
                  <a:lnTo>
                    <a:pt x="28309" y="53857"/>
                  </a:lnTo>
                  <a:cubicBezTo>
                    <a:pt x="28375" y="53796"/>
                    <a:pt x="28395" y="53772"/>
                    <a:pt x="28387" y="53772"/>
                  </a:cubicBezTo>
                  <a:cubicBezTo>
                    <a:pt x="28364" y="53772"/>
                    <a:pt x="28121" y="53955"/>
                    <a:pt x="28015" y="54026"/>
                  </a:cubicBezTo>
                  <a:cubicBezTo>
                    <a:pt x="28007" y="54031"/>
                    <a:pt x="27999" y="54036"/>
                    <a:pt x="27992" y="54041"/>
                  </a:cubicBezTo>
                  <a:lnTo>
                    <a:pt x="27992" y="54041"/>
                  </a:lnTo>
                  <a:cubicBezTo>
                    <a:pt x="27903" y="54069"/>
                    <a:pt x="27817" y="54104"/>
                    <a:pt x="27726" y="54134"/>
                  </a:cubicBezTo>
                  <a:cubicBezTo>
                    <a:pt x="27632" y="54156"/>
                    <a:pt x="27539" y="54170"/>
                    <a:pt x="27445" y="54199"/>
                  </a:cubicBezTo>
                  <a:cubicBezTo>
                    <a:pt x="27444" y="54199"/>
                    <a:pt x="27442" y="54200"/>
                    <a:pt x="27441" y="54200"/>
                  </a:cubicBezTo>
                  <a:lnTo>
                    <a:pt x="27441" y="54200"/>
                  </a:lnTo>
                  <a:cubicBezTo>
                    <a:pt x="27236" y="54207"/>
                    <a:pt x="27030" y="54213"/>
                    <a:pt x="26818" y="54213"/>
                  </a:cubicBezTo>
                  <a:cubicBezTo>
                    <a:pt x="26774" y="54213"/>
                    <a:pt x="26701" y="54203"/>
                    <a:pt x="26643" y="54192"/>
                  </a:cubicBezTo>
                  <a:lnTo>
                    <a:pt x="26643" y="54192"/>
                  </a:lnTo>
                  <a:cubicBezTo>
                    <a:pt x="26676" y="54199"/>
                    <a:pt x="26719" y="54209"/>
                    <a:pt x="26775" y="54221"/>
                  </a:cubicBezTo>
                  <a:cubicBezTo>
                    <a:pt x="26666" y="54199"/>
                    <a:pt x="26558" y="54185"/>
                    <a:pt x="26450" y="54156"/>
                  </a:cubicBezTo>
                  <a:cubicBezTo>
                    <a:pt x="26212" y="54105"/>
                    <a:pt x="25974" y="54040"/>
                    <a:pt x="25744" y="53961"/>
                  </a:cubicBezTo>
                  <a:cubicBezTo>
                    <a:pt x="25713" y="53949"/>
                    <a:pt x="25635" y="53919"/>
                    <a:pt x="25571" y="53895"/>
                  </a:cubicBezTo>
                  <a:lnTo>
                    <a:pt x="25571" y="53895"/>
                  </a:lnTo>
                  <a:cubicBezTo>
                    <a:pt x="25502" y="53863"/>
                    <a:pt x="25366" y="53805"/>
                    <a:pt x="25333" y="53788"/>
                  </a:cubicBezTo>
                  <a:cubicBezTo>
                    <a:pt x="25066" y="53658"/>
                    <a:pt x="24799" y="53514"/>
                    <a:pt x="24547" y="53356"/>
                  </a:cubicBezTo>
                  <a:cubicBezTo>
                    <a:pt x="24309" y="53211"/>
                    <a:pt x="24078" y="53053"/>
                    <a:pt x="23848" y="52887"/>
                  </a:cubicBezTo>
                  <a:cubicBezTo>
                    <a:pt x="23805" y="52857"/>
                    <a:pt x="23785" y="52844"/>
                    <a:pt x="23779" y="52841"/>
                  </a:cubicBezTo>
                  <a:lnTo>
                    <a:pt x="23779" y="52841"/>
                  </a:lnTo>
                  <a:cubicBezTo>
                    <a:pt x="23762" y="52827"/>
                    <a:pt x="23739" y="52809"/>
                    <a:pt x="23711" y="52786"/>
                  </a:cubicBezTo>
                  <a:cubicBezTo>
                    <a:pt x="23581" y="52678"/>
                    <a:pt x="23444" y="52563"/>
                    <a:pt x="23314" y="52447"/>
                  </a:cubicBezTo>
                  <a:cubicBezTo>
                    <a:pt x="22795" y="51993"/>
                    <a:pt x="22305" y="51488"/>
                    <a:pt x="21844" y="50962"/>
                  </a:cubicBezTo>
                  <a:cubicBezTo>
                    <a:pt x="21339" y="50378"/>
                    <a:pt x="21116" y="50076"/>
                    <a:pt x="20633" y="49355"/>
                  </a:cubicBezTo>
                  <a:cubicBezTo>
                    <a:pt x="20164" y="48641"/>
                    <a:pt x="19731" y="47906"/>
                    <a:pt x="19342" y="47141"/>
                  </a:cubicBezTo>
                  <a:cubicBezTo>
                    <a:pt x="18455" y="45411"/>
                    <a:pt x="17850" y="43631"/>
                    <a:pt x="17302" y="41742"/>
                  </a:cubicBezTo>
                  <a:cubicBezTo>
                    <a:pt x="16559" y="39197"/>
                    <a:pt x="15853" y="36645"/>
                    <a:pt x="15219" y="34072"/>
                  </a:cubicBezTo>
                  <a:cubicBezTo>
                    <a:pt x="14721" y="32082"/>
                    <a:pt x="14260" y="30085"/>
                    <a:pt x="13878" y="28074"/>
                  </a:cubicBezTo>
                  <a:cubicBezTo>
                    <a:pt x="13726" y="27288"/>
                    <a:pt x="13589" y="26502"/>
                    <a:pt x="13467" y="25709"/>
                  </a:cubicBezTo>
                  <a:cubicBezTo>
                    <a:pt x="13438" y="25514"/>
                    <a:pt x="13409" y="25320"/>
                    <a:pt x="13380" y="25125"/>
                  </a:cubicBezTo>
                  <a:cubicBezTo>
                    <a:pt x="13368" y="25038"/>
                    <a:pt x="13364" y="25011"/>
                    <a:pt x="13363" y="25011"/>
                  </a:cubicBezTo>
                  <a:lnTo>
                    <a:pt x="13363" y="25011"/>
                  </a:lnTo>
                  <a:cubicBezTo>
                    <a:pt x="13363" y="25011"/>
                    <a:pt x="13363" y="25012"/>
                    <a:pt x="13363" y="25013"/>
                  </a:cubicBezTo>
                  <a:lnTo>
                    <a:pt x="13363" y="25013"/>
                  </a:lnTo>
                  <a:cubicBezTo>
                    <a:pt x="13362" y="25001"/>
                    <a:pt x="13360" y="24989"/>
                    <a:pt x="13359" y="24974"/>
                  </a:cubicBezTo>
                  <a:cubicBezTo>
                    <a:pt x="13323" y="24628"/>
                    <a:pt x="13279" y="24282"/>
                    <a:pt x="13243" y="23943"/>
                  </a:cubicBezTo>
                  <a:cubicBezTo>
                    <a:pt x="13175" y="23183"/>
                    <a:pt x="13138" y="22432"/>
                    <a:pt x="13154" y="21679"/>
                  </a:cubicBezTo>
                  <a:lnTo>
                    <a:pt x="13154" y="21679"/>
                  </a:lnTo>
                  <a:cubicBezTo>
                    <a:pt x="13162" y="21689"/>
                    <a:pt x="13170" y="21698"/>
                    <a:pt x="13178" y="21707"/>
                  </a:cubicBezTo>
                  <a:lnTo>
                    <a:pt x="13178" y="21707"/>
                  </a:lnTo>
                  <a:cubicBezTo>
                    <a:pt x="13238" y="21793"/>
                    <a:pt x="13299" y="21873"/>
                    <a:pt x="13359" y="21953"/>
                  </a:cubicBezTo>
                  <a:cubicBezTo>
                    <a:pt x="14743" y="23878"/>
                    <a:pt x="15774" y="26062"/>
                    <a:pt x="16725" y="28218"/>
                  </a:cubicBezTo>
                  <a:cubicBezTo>
                    <a:pt x="17324" y="29580"/>
                    <a:pt x="17915" y="31065"/>
                    <a:pt x="18499" y="32630"/>
                  </a:cubicBezTo>
                  <a:cubicBezTo>
                    <a:pt x="19176" y="34446"/>
                    <a:pt x="19804" y="36278"/>
                    <a:pt x="20395" y="38123"/>
                  </a:cubicBezTo>
                  <a:cubicBezTo>
                    <a:pt x="21043" y="40163"/>
                    <a:pt x="21635" y="42225"/>
                    <a:pt x="22197" y="44287"/>
                  </a:cubicBezTo>
                  <a:cubicBezTo>
                    <a:pt x="22401" y="45050"/>
                    <a:pt x="22994" y="45381"/>
                    <a:pt x="23602" y="45381"/>
                  </a:cubicBezTo>
                  <a:cubicBezTo>
                    <a:pt x="24521" y="45381"/>
                    <a:pt x="25472" y="44626"/>
                    <a:pt x="25160" y="43472"/>
                  </a:cubicBezTo>
                  <a:cubicBezTo>
                    <a:pt x="24028" y="39269"/>
                    <a:pt x="22738" y="35110"/>
                    <a:pt x="21180" y="31044"/>
                  </a:cubicBezTo>
                  <a:cubicBezTo>
                    <a:pt x="20063" y="28110"/>
                    <a:pt x="18838" y="25183"/>
                    <a:pt x="17302" y="22451"/>
                  </a:cubicBezTo>
                  <a:cubicBezTo>
                    <a:pt x="16459" y="20951"/>
                    <a:pt x="15413" y="19019"/>
                    <a:pt x="13834" y="18169"/>
                  </a:cubicBezTo>
                  <a:cubicBezTo>
                    <a:pt x="13418" y="17942"/>
                    <a:pt x="13012" y="17840"/>
                    <a:pt x="12631" y="17840"/>
                  </a:cubicBezTo>
                  <a:cubicBezTo>
                    <a:pt x="11410" y="17840"/>
                    <a:pt x="10445" y="18888"/>
                    <a:pt x="10208" y="20245"/>
                  </a:cubicBezTo>
                  <a:cubicBezTo>
                    <a:pt x="9776" y="22768"/>
                    <a:pt x="10295" y="25471"/>
                    <a:pt x="10735" y="27951"/>
                  </a:cubicBezTo>
                  <a:cubicBezTo>
                    <a:pt x="11578" y="32695"/>
                    <a:pt x="12832" y="37359"/>
                    <a:pt x="14166" y="41987"/>
                  </a:cubicBezTo>
                  <a:cubicBezTo>
                    <a:pt x="15298" y="45916"/>
                    <a:pt x="16790" y="49672"/>
                    <a:pt x="19429" y="52858"/>
                  </a:cubicBezTo>
                  <a:cubicBezTo>
                    <a:pt x="21080" y="54848"/>
                    <a:pt x="23372" y="56773"/>
                    <a:pt x="26003" y="57198"/>
                  </a:cubicBezTo>
                  <a:cubicBezTo>
                    <a:pt x="26329" y="57250"/>
                    <a:pt x="26652" y="57275"/>
                    <a:pt x="26971" y="57275"/>
                  </a:cubicBezTo>
                  <a:cubicBezTo>
                    <a:pt x="29048" y="57275"/>
                    <a:pt x="30914" y="56190"/>
                    <a:pt x="31864" y="54221"/>
                  </a:cubicBezTo>
                  <a:cubicBezTo>
                    <a:pt x="33400" y="51020"/>
                    <a:pt x="32895" y="47141"/>
                    <a:pt x="32145" y="43811"/>
                  </a:cubicBezTo>
                  <a:cubicBezTo>
                    <a:pt x="31871" y="42578"/>
                    <a:pt x="31460" y="41389"/>
                    <a:pt x="31187" y="40163"/>
                  </a:cubicBezTo>
                  <a:cubicBezTo>
                    <a:pt x="30877" y="38772"/>
                    <a:pt x="30545" y="37380"/>
                    <a:pt x="30199" y="35996"/>
                  </a:cubicBezTo>
                  <a:cubicBezTo>
                    <a:pt x="29557" y="33401"/>
                    <a:pt x="28851" y="30828"/>
                    <a:pt x="28065" y="28268"/>
                  </a:cubicBezTo>
                  <a:cubicBezTo>
                    <a:pt x="26753" y="23986"/>
                    <a:pt x="25225" y="19769"/>
                    <a:pt x="23365" y="15696"/>
                  </a:cubicBezTo>
                  <a:cubicBezTo>
                    <a:pt x="21036" y="10577"/>
                    <a:pt x="18059" y="5005"/>
                    <a:pt x="13373" y="1660"/>
                  </a:cubicBezTo>
                  <a:cubicBezTo>
                    <a:pt x="11910" y="615"/>
                    <a:pt x="10214" y="0"/>
                    <a:pt x="8558"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grpSp>
      <p:sp>
        <p:nvSpPr>
          <p:cNvPr id="871" name="Google Shape;871;p20"/>
          <p:cNvSpPr txBox="1">
            <a:spLocks noGrp="1"/>
          </p:cNvSpPr>
          <p:nvPr>
            <p:ph type="title"/>
          </p:nvPr>
        </p:nvSpPr>
        <p:spPr>
          <a:xfrm>
            <a:off x="1440000" y="890050"/>
            <a:ext cx="15408000" cy="114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72" name="Google Shape;872;p20"/>
          <p:cNvSpPr txBox="1">
            <a:spLocks noGrp="1"/>
          </p:cNvSpPr>
          <p:nvPr>
            <p:ph type="subTitle" idx="1"/>
          </p:nvPr>
        </p:nvSpPr>
        <p:spPr>
          <a:xfrm>
            <a:off x="2235924" y="3598650"/>
            <a:ext cx="6529200" cy="5034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873" name="Google Shape;873;p20"/>
          <p:cNvSpPr txBox="1">
            <a:spLocks noGrp="1"/>
          </p:cNvSpPr>
          <p:nvPr>
            <p:ph type="subTitle" idx="2"/>
          </p:nvPr>
        </p:nvSpPr>
        <p:spPr>
          <a:xfrm>
            <a:off x="9522882" y="3598650"/>
            <a:ext cx="6529200" cy="5034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Tree>
    <p:extLst>
      <p:ext uri="{BB962C8B-B14F-4D97-AF65-F5344CB8AC3E}">
        <p14:creationId xmlns:p14="http://schemas.microsoft.com/office/powerpoint/2010/main" val="77436751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1715"/>
        <p:cNvGrpSpPr/>
        <p:nvPr/>
      </p:nvGrpSpPr>
      <p:grpSpPr>
        <a:xfrm>
          <a:off x="0" y="0"/>
          <a:ext cx="0" cy="0"/>
          <a:chOff x="0" y="0"/>
          <a:chExt cx="0" cy="0"/>
        </a:xfrm>
      </p:grpSpPr>
      <p:sp>
        <p:nvSpPr>
          <p:cNvPr id="1716" name="Google Shape;1716;p30"/>
          <p:cNvSpPr/>
          <p:nvPr/>
        </p:nvSpPr>
        <p:spPr>
          <a:xfrm rot="10800000">
            <a:off x="-2743649" y="4898846"/>
            <a:ext cx="10343962" cy="9752636"/>
          </a:xfrm>
          <a:custGeom>
            <a:avLst/>
            <a:gdLst/>
            <a:ahLst/>
            <a:cxnLst/>
            <a:rect l="l" t="t" r="r" b="b"/>
            <a:pathLst>
              <a:path w="71878" h="67769" extrusionOk="0">
                <a:moveTo>
                  <a:pt x="34028" y="0"/>
                </a:moveTo>
                <a:cubicBezTo>
                  <a:pt x="29675" y="0"/>
                  <a:pt x="25223" y="839"/>
                  <a:pt x="20886" y="2733"/>
                </a:cubicBezTo>
                <a:cubicBezTo>
                  <a:pt x="6917" y="8851"/>
                  <a:pt x="388" y="23185"/>
                  <a:pt x="115" y="34803"/>
                </a:cubicBezTo>
                <a:cubicBezTo>
                  <a:pt x="69" y="37496"/>
                  <a:pt x="0" y="42153"/>
                  <a:pt x="2237" y="47060"/>
                </a:cubicBezTo>
                <a:cubicBezTo>
                  <a:pt x="7792" y="59271"/>
                  <a:pt x="25044" y="67769"/>
                  <a:pt x="40562" y="67769"/>
                </a:cubicBezTo>
                <a:cubicBezTo>
                  <a:pt x="48512" y="67769"/>
                  <a:pt x="56006" y="65539"/>
                  <a:pt x="61241" y="60436"/>
                </a:cubicBezTo>
                <a:cubicBezTo>
                  <a:pt x="71877" y="50073"/>
                  <a:pt x="69389" y="31539"/>
                  <a:pt x="69138" y="29873"/>
                </a:cubicBezTo>
                <a:cubicBezTo>
                  <a:pt x="68659" y="26768"/>
                  <a:pt x="67746" y="20948"/>
                  <a:pt x="63774" y="15242"/>
                </a:cubicBezTo>
                <a:cubicBezTo>
                  <a:pt x="57888" y="6724"/>
                  <a:pt x="46354" y="0"/>
                  <a:pt x="34028" y="0"/>
                </a:cubicBezTo>
                <a:close/>
              </a:path>
            </a:pathLst>
          </a:custGeom>
          <a:solidFill>
            <a:srgbClr val="F5A60B">
              <a:alpha val="6050"/>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grpSp>
        <p:nvGrpSpPr>
          <p:cNvPr id="1717" name="Google Shape;1717;p30"/>
          <p:cNvGrpSpPr/>
          <p:nvPr/>
        </p:nvGrpSpPr>
        <p:grpSpPr>
          <a:xfrm>
            <a:off x="0" y="8992250"/>
            <a:ext cx="18288000" cy="1294800"/>
            <a:chOff x="0" y="4496125"/>
            <a:chExt cx="9144000" cy="647400"/>
          </a:xfrm>
        </p:grpSpPr>
        <p:sp>
          <p:nvSpPr>
            <p:cNvPr id="1718" name="Google Shape;1718;p30"/>
            <p:cNvSpPr/>
            <p:nvPr/>
          </p:nvSpPr>
          <p:spPr>
            <a:xfrm>
              <a:off x="0" y="4496125"/>
              <a:ext cx="9144000" cy="647400"/>
            </a:xfrm>
            <a:prstGeom prst="rect">
              <a:avLst/>
            </a:pr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719" name="Google Shape;1719;p30"/>
            <p:cNvSpPr/>
            <p:nvPr/>
          </p:nvSpPr>
          <p:spPr>
            <a:xfrm>
              <a:off x="0" y="4496125"/>
              <a:ext cx="9143840" cy="647375"/>
            </a:xfrm>
            <a:custGeom>
              <a:avLst/>
              <a:gdLst/>
              <a:ahLst/>
              <a:cxnLst/>
              <a:rect l="l" t="t" r="r" b="b"/>
              <a:pathLst>
                <a:path w="132342" h="12965" extrusionOk="0">
                  <a:moveTo>
                    <a:pt x="0" y="0"/>
                  </a:moveTo>
                  <a:lnTo>
                    <a:pt x="0" y="12965"/>
                  </a:lnTo>
                  <a:lnTo>
                    <a:pt x="132341" y="12965"/>
                  </a:lnTo>
                  <a:lnTo>
                    <a:pt x="132341" y="0"/>
                  </a:lnTo>
                  <a:cubicBezTo>
                    <a:pt x="117968" y="5272"/>
                    <a:pt x="94934" y="11760"/>
                    <a:pt x="66145" y="11760"/>
                  </a:cubicBezTo>
                  <a:cubicBezTo>
                    <a:pt x="64394" y="11760"/>
                    <a:pt x="62622" y="11736"/>
                    <a:pt x="60829" y="11687"/>
                  </a:cubicBezTo>
                  <a:cubicBezTo>
                    <a:pt x="34946" y="10979"/>
                    <a:pt x="13992" y="5136"/>
                    <a:pt x="0" y="0"/>
                  </a:cubicBezTo>
                  <a:close/>
                </a:path>
              </a:pathLst>
            </a:custGeom>
            <a:solidFill>
              <a:srgbClr val="802751">
                <a:alpha val="14420"/>
              </a:srgbClr>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grpSp>
      <p:sp>
        <p:nvSpPr>
          <p:cNvPr id="1720" name="Google Shape;1720;p30"/>
          <p:cNvSpPr/>
          <p:nvPr/>
        </p:nvSpPr>
        <p:spPr>
          <a:xfrm rot="10800000">
            <a:off x="13160843" y="5505580"/>
            <a:ext cx="7703018" cy="7261160"/>
          </a:xfrm>
          <a:custGeom>
            <a:avLst/>
            <a:gdLst/>
            <a:ahLst/>
            <a:cxnLst/>
            <a:rect l="l" t="t" r="r" b="b"/>
            <a:pathLst>
              <a:path w="49737" h="46884" extrusionOk="0">
                <a:moveTo>
                  <a:pt x="23565" y="0"/>
                </a:moveTo>
                <a:cubicBezTo>
                  <a:pt x="20547" y="0"/>
                  <a:pt x="17459" y="584"/>
                  <a:pt x="14449" y="1904"/>
                </a:cubicBezTo>
                <a:cubicBezTo>
                  <a:pt x="4794" y="6127"/>
                  <a:pt x="274" y="16033"/>
                  <a:pt x="92" y="24090"/>
                </a:cubicBezTo>
                <a:cubicBezTo>
                  <a:pt x="46" y="25939"/>
                  <a:pt x="0" y="29157"/>
                  <a:pt x="1553" y="32558"/>
                </a:cubicBezTo>
                <a:cubicBezTo>
                  <a:pt x="5400" y="41008"/>
                  <a:pt x="17326" y="46884"/>
                  <a:pt x="28055" y="46884"/>
                </a:cubicBezTo>
                <a:cubicBezTo>
                  <a:pt x="33556" y="46884"/>
                  <a:pt x="38743" y="45338"/>
                  <a:pt x="42364" y="41803"/>
                </a:cubicBezTo>
                <a:cubicBezTo>
                  <a:pt x="49737" y="34635"/>
                  <a:pt x="48002" y="21808"/>
                  <a:pt x="47819" y="20666"/>
                </a:cubicBezTo>
                <a:cubicBezTo>
                  <a:pt x="47500" y="18521"/>
                  <a:pt x="46861" y="14504"/>
                  <a:pt x="44122" y="10532"/>
                </a:cubicBezTo>
                <a:cubicBezTo>
                  <a:pt x="40043" y="4650"/>
                  <a:pt x="32082" y="0"/>
                  <a:pt x="23565" y="0"/>
                </a:cubicBezTo>
                <a:close/>
              </a:path>
            </a:pathLst>
          </a:custGeom>
          <a:solidFill>
            <a:srgbClr val="F5A60B">
              <a:alpha val="6050"/>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1721" name="Google Shape;1721;p30"/>
          <p:cNvSpPr/>
          <p:nvPr/>
        </p:nvSpPr>
        <p:spPr>
          <a:xfrm rot="9596423">
            <a:off x="-3208002" y="-3549704"/>
            <a:ext cx="8662724" cy="6198320"/>
          </a:xfrm>
          <a:custGeom>
            <a:avLst/>
            <a:gdLst/>
            <a:ahLst/>
            <a:cxnLst/>
            <a:rect l="l" t="t" r="r" b="b"/>
            <a:pathLst>
              <a:path w="62109" h="44440" extrusionOk="0">
                <a:moveTo>
                  <a:pt x="32989" y="0"/>
                </a:moveTo>
                <a:cubicBezTo>
                  <a:pt x="31981" y="0"/>
                  <a:pt x="30981" y="56"/>
                  <a:pt x="29993" y="171"/>
                </a:cubicBezTo>
                <a:cubicBezTo>
                  <a:pt x="22735" y="1039"/>
                  <a:pt x="17827" y="4919"/>
                  <a:pt x="16024" y="6380"/>
                </a:cubicBezTo>
                <a:cubicBezTo>
                  <a:pt x="7487" y="13319"/>
                  <a:pt x="1" y="27356"/>
                  <a:pt x="5433" y="36463"/>
                </a:cubicBezTo>
                <a:cubicBezTo>
                  <a:pt x="9618" y="43493"/>
                  <a:pt x="19600" y="44440"/>
                  <a:pt x="25217" y="44440"/>
                </a:cubicBezTo>
                <a:cubicBezTo>
                  <a:pt x="26676" y="44440"/>
                  <a:pt x="27840" y="44376"/>
                  <a:pt x="28532" y="44338"/>
                </a:cubicBezTo>
                <a:cubicBezTo>
                  <a:pt x="42844" y="43562"/>
                  <a:pt x="62108" y="34227"/>
                  <a:pt x="61926" y="21513"/>
                </a:cubicBezTo>
                <a:cubicBezTo>
                  <a:pt x="61777" y="10390"/>
                  <a:pt x="46746" y="0"/>
                  <a:pt x="32989" y="0"/>
                </a:cubicBezTo>
                <a:close/>
              </a:path>
            </a:pathLst>
          </a:custGeom>
          <a:solidFill>
            <a:srgbClr val="F5A60B">
              <a:alpha val="6050"/>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1722" name="Google Shape;1722;p30"/>
          <p:cNvSpPr/>
          <p:nvPr/>
        </p:nvSpPr>
        <p:spPr>
          <a:xfrm rot="10800000">
            <a:off x="13515127" y="-4271416"/>
            <a:ext cx="8102334" cy="7641740"/>
          </a:xfrm>
          <a:custGeom>
            <a:avLst/>
            <a:gdLst/>
            <a:ahLst/>
            <a:cxnLst/>
            <a:rect l="l" t="t" r="r" b="b"/>
            <a:pathLst>
              <a:path w="71877" h="67791" extrusionOk="0">
                <a:moveTo>
                  <a:pt x="34024" y="1"/>
                </a:moveTo>
                <a:cubicBezTo>
                  <a:pt x="29673" y="1"/>
                  <a:pt x="25222" y="839"/>
                  <a:pt x="20885" y="2734"/>
                </a:cubicBezTo>
                <a:cubicBezTo>
                  <a:pt x="6916" y="8851"/>
                  <a:pt x="388" y="23185"/>
                  <a:pt x="114" y="34826"/>
                </a:cubicBezTo>
                <a:cubicBezTo>
                  <a:pt x="69" y="37497"/>
                  <a:pt x="0" y="42153"/>
                  <a:pt x="2237" y="47060"/>
                </a:cubicBezTo>
                <a:cubicBezTo>
                  <a:pt x="7792" y="59287"/>
                  <a:pt x="25047" y="67791"/>
                  <a:pt x="40567" y="67791"/>
                </a:cubicBezTo>
                <a:cubicBezTo>
                  <a:pt x="48514" y="67791"/>
                  <a:pt x="56007" y="65561"/>
                  <a:pt x="61240" y="60459"/>
                </a:cubicBezTo>
                <a:cubicBezTo>
                  <a:pt x="71877" y="50073"/>
                  <a:pt x="69366" y="31539"/>
                  <a:pt x="69138" y="29896"/>
                </a:cubicBezTo>
                <a:cubicBezTo>
                  <a:pt x="68659" y="26769"/>
                  <a:pt x="67746" y="20948"/>
                  <a:pt x="63774" y="15242"/>
                </a:cubicBezTo>
                <a:cubicBezTo>
                  <a:pt x="57870" y="6724"/>
                  <a:pt x="46345" y="1"/>
                  <a:pt x="34024" y="1"/>
                </a:cubicBezTo>
                <a:close/>
              </a:path>
            </a:pathLst>
          </a:custGeom>
          <a:solidFill>
            <a:srgbClr val="F5A60B">
              <a:alpha val="6050"/>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1723" name="Google Shape;1723;p30"/>
          <p:cNvSpPr txBox="1">
            <a:spLocks noGrp="1"/>
          </p:cNvSpPr>
          <p:nvPr>
            <p:ph type="title"/>
          </p:nvPr>
        </p:nvSpPr>
        <p:spPr>
          <a:xfrm>
            <a:off x="7697900" y="3739000"/>
            <a:ext cx="5320800" cy="15426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600"/>
              <a:buNone/>
              <a:defRPr sz="10000">
                <a:solidFill>
                  <a:schemeClr val="lt1"/>
                </a:solidFill>
              </a:defRPr>
            </a:lvl1pPr>
            <a:lvl2pPr lvl="1" rtl="0">
              <a:spcBef>
                <a:spcPts val="0"/>
              </a:spcBef>
              <a:spcAft>
                <a:spcPts val="0"/>
              </a:spcAft>
              <a:buSzPts val="3600"/>
              <a:buNone/>
              <a:defRPr sz="7200"/>
            </a:lvl2pPr>
            <a:lvl3pPr lvl="2" rtl="0">
              <a:spcBef>
                <a:spcPts val="0"/>
              </a:spcBef>
              <a:spcAft>
                <a:spcPts val="0"/>
              </a:spcAft>
              <a:buSzPts val="3600"/>
              <a:buNone/>
              <a:defRPr sz="7200"/>
            </a:lvl3pPr>
            <a:lvl4pPr lvl="3" rtl="0">
              <a:spcBef>
                <a:spcPts val="0"/>
              </a:spcBef>
              <a:spcAft>
                <a:spcPts val="0"/>
              </a:spcAft>
              <a:buSzPts val="3600"/>
              <a:buNone/>
              <a:defRPr sz="7200"/>
            </a:lvl4pPr>
            <a:lvl5pPr lvl="4" rtl="0">
              <a:spcBef>
                <a:spcPts val="0"/>
              </a:spcBef>
              <a:spcAft>
                <a:spcPts val="0"/>
              </a:spcAft>
              <a:buSzPts val="3600"/>
              <a:buNone/>
              <a:defRPr sz="7200"/>
            </a:lvl5pPr>
            <a:lvl6pPr lvl="5" rtl="0">
              <a:spcBef>
                <a:spcPts val="0"/>
              </a:spcBef>
              <a:spcAft>
                <a:spcPts val="0"/>
              </a:spcAft>
              <a:buSzPts val="3600"/>
              <a:buNone/>
              <a:defRPr sz="7200"/>
            </a:lvl6pPr>
            <a:lvl7pPr lvl="6" rtl="0">
              <a:spcBef>
                <a:spcPts val="0"/>
              </a:spcBef>
              <a:spcAft>
                <a:spcPts val="0"/>
              </a:spcAft>
              <a:buSzPts val="3600"/>
              <a:buNone/>
              <a:defRPr sz="7200"/>
            </a:lvl7pPr>
            <a:lvl8pPr lvl="7" rtl="0">
              <a:spcBef>
                <a:spcPts val="0"/>
              </a:spcBef>
              <a:spcAft>
                <a:spcPts val="0"/>
              </a:spcAft>
              <a:buSzPts val="3600"/>
              <a:buNone/>
              <a:defRPr sz="7200"/>
            </a:lvl8pPr>
            <a:lvl9pPr lvl="8" rtl="0">
              <a:spcBef>
                <a:spcPts val="0"/>
              </a:spcBef>
              <a:spcAft>
                <a:spcPts val="0"/>
              </a:spcAft>
              <a:buSzPts val="3600"/>
              <a:buNone/>
              <a:defRPr sz="7200"/>
            </a:lvl9pPr>
          </a:lstStyle>
          <a:p>
            <a:endParaRPr/>
          </a:p>
        </p:txBody>
      </p:sp>
      <p:sp>
        <p:nvSpPr>
          <p:cNvPr id="1724" name="Google Shape;1724;p30"/>
          <p:cNvSpPr txBox="1">
            <a:spLocks noGrp="1"/>
          </p:cNvSpPr>
          <p:nvPr>
            <p:ph type="title" idx="2" hasCustomPrompt="1"/>
          </p:nvPr>
        </p:nvSpPr>
        <p:spPr>
          <a:xfrm>
            <a:off x="5292230" y="4509926"/>
            <a:ext cx="2000400" cy="12672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12000">
                <a:solidFill>
                  <a:schemeClr val="lt2"/>
                </a:solidFill>
              </a:defRPr>
            </a:lvl1pPr>
            <a:lvl2pPr lvl="1" algn="ctr" rtl="0">
              <a:spcBef>
                <a:spcPts val="0"/>
              </a:spcBef>
              <a:spcAft>
                <a:spcPts val="0"/>
              </a:spcAft>
              <a:buSzPts val="6000"/>
              <a:buNone/>
              <a:defRPr sz="12000"/>
            </a:lvl2pPr>
            <a:lvl3pPr lvl="2" algn="ctr" rtl="0">
              <a:spcBef>
                <a:spcPts val="0"/>
              </a:spcBef>
              <a:spcAft>
                <a:spcPts val="0"/>
              </a:spcAft>
              <a:buSzPts val="6000"/>
              <a:buNone/>
              <a:defRPr sz="12000"/>
            </a:lvl3pPr>
            <a:lvl4pPr lvl="3" algn="ctr" rtl="0">
              <a:spcBef>
                <a:spcPts val="0"/>
              </a:spcBef>
              <a:spcAft>
                <a:spcPts val="0"/>
              </a:spcAft>
              <a:buSzPts val="6000"/>
              <a:buNone/>
              <a:defRPr sz="12000"/>
            </a:lvl4pPr>
            <a:lvl5pPr lvl="4" algn="ctr" rtl="0">
              <a:spcBef>
                <a:spcPts val="0"/>
              </a:spcBef>
              <a:spcAft>
                <a:spcPts val="0"/>
              </a:spcAft>
              <a:buSzPts val="6000"/>
              <a:buNone/>
              <a:defRPr sz="12000"/>
            </a:lvl5pPr>
            <a:lvl6pPr lvl="5" algn="ctr" rtl="0">
              <a:spcBef>
                <a:spcPts val="0"/>
              </a:spcBef>
              <a:spcAft>
                <a:spcPts val="0"/>
              </a:spcAft>
              <a:buSzPts val="6000"/>
              <a:buNone/>
              <a:defRPr sz="12000"/>
            </a:lvl6pPr>
            <a:lvl7pPr lvl="6" algn="ctr" rtl="0">
              <a:spcBef>
                <a:spcPts val="0"/>
              </a:spcBef>
              <a:spcAft>
                <a:spcPts val="0"/>
              </a:spcAft>
              <a:buSzPts val="6000"/>
              <a:buNone/>
              <a:defRPr sz="12000"/>
            </a:lvl7pPr>
            <a:lvl8pPr lvl="7" algn="ctr" rtl="0">
              <a:spcBef>
                <a:spcPts val="0"/>
              </a:spcBef>
              <a:spcAft>
                <a:spcPts val="0"/>
              </a:spcAft>
              <a:buSzPts val="6000"/>
              <a:buNone/>
              <a:defRPr sz="12000"/>
            </a:lvl8pPr>
            <a:lvl9pPr lvl="8" algn="ctr" rtl="0">
              <a:spcBef>
                <a:spcPts val="0"/>
              </a:spcBef>
              <a:spcAft>
                <a:spcPts val="0"/>
              </a:spcAft>
              <a:buSzPts val="6000"/>
              <a:buNone/>
              <a:defRPr sz="12000"/>
            </a:lvl9pPr>
          </a:lstStyle>
          <a:p>
            <a:r>
              <a:t>xx%</a:t>
            </a:r>
          </a:p>
        </p:txBody>
      </p:sp>
      <p:sp>
        <p:nvSpPr>
          <p:cNvPr id="1725" name="Google Shape;1725;p30"/>
          <p:cNvSpPr txBox="1">
            <a:spLocks noGrp="1"/>
          </p:cNvSpPr>
          <p:nvPr>
            <p:ph type="subTitle" idx="1"/>
          </p:nvPr>
        </p:nvSpPr>
        <p:spPr>
          <a:xfrm>
            <a:off x="7697900" y="5280900"/>
            <a:ext cx="5320800" cy="12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3200"/>
              </a:spcBef>
              <a:spcAft>
                <a:spcPts val="0"/>
              </a:spcAft>
              <a:buSzPts val="1400"/>
              <a:buNone/>
              <a:defRPr/>
            </a:lvl3pPr>
            <a:lvl4pPr lvl="3" rtl="0">
              <a:lnSpc>
                <a:spcPct val="100000"/>
              </a:lnSpc>
              <a:spcBef>
                <a:spcPts val="3200"/>
              </a:spcBef>
              <a:spcAft>
                <a:spcPts val="0"/>
              </a:spcAft>
              <a:buSzPts val="1400"/>
              <a:buNone/>
              <a:defRPr/>
            </a:lvl4pPr>
            <a:lvl5pPr lvl="4" rtl="0">
              <a:lnSpc>
                <a:spcPct val="100000"/>
              </a:lnSpc>
              <a:spcBef>
                <a:spcPts val="3200"/>
              </a:spcBef>
              <a:spcAft>
                <a:spcPts val="0"/>
              </a:spcAft>
              <a:buSzPts val="1400"/>
              <a:buNone/>
              <a:defRPr/>
            </a:lvl5pPr>
            <a:lvl6pPr lvl="5" rtl="0">
              <a:lnSpc>
                <a:spcPct val="100000"/>
              </a:lnSpc>
              <a:spcBef>
                <a:spcPts val="3200"/>
              </a:spcBef>
              <a:spcAft>
                <a:spcPts val="0"/>
              </a:spcAft>
              <a:buSzPts val="1400"/>
              <a:buNone/>
              <a:defRPr/>
            </a:lvl6pPr>
            <a:lvl7pPr lvl="6" rtl="0">
              <a:lnSpc>
                <a:spcPct val="100000"/>
              </a:lnSpc>
              <a:spcBef>
                <a:spcPts val="3200"/>
              </a:spcBef>
              <a:spcAft>
                <a:spcPts val="0"/>
              </a:spcAft>
              <a:buSzPts val="1400"/>
              <a:buNone/>
              <a:defRPr/>
            </a:lvl7pPr>
            <a:lvl8pPr lvl="7" rtl="0">
              <a:lnSpc>
                <a:spcPct val="100000"/>
              </a:lnSpc>
              <a:spcBef>
                <a:spcPts val="3200"/>
              </a:spcBef>
              <a:spcAft>
                <a:spcPts val="0"/>
              </a:spcAft>
              <a:buSzPts val="1400"/>
              <a:buNone/>
              <a:defRPr/>
            </a:lvl8pPr>
            <a:lvl9pPr lvl="8" rtl="0">
              <a:lnSpc>
                <a:spcPct val="100000"/>
              </a:lnSpc>
              <a:spcBef>
                <a:spcPts val="3200"/>
              </a:spcBef>
              <a:spcAft>
                <a:spcPts val="3200"/>
              </a:spcAft>
              <a:buSzPts val="1400"/>
              <a:buNone/>
              <a:defRPr/>
            </a:lvl9pPr>
          </a:lstStyle>
          <a:p>
            <a:endParaRPr/>
          </a:p>
        </p:txBody>
      </p:sp>
    </p:spTree>
    <p:extLst>
      <p:ext uri="{BB962C8B-B14F-4D97-AF65-F5344CB8AC3E}">
        <p14:creationId xmlns:p14="http://schemas.microsoft.com/office/powerpoint/2010/main" val="241715622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837"/>
        <p:cNvGrpSpPr/>
        <p:nvPr/>
      </p:nvGrpSpPr>
      <p:grpSpPr>
        <a:xfrm>
          <a:off x="0" y="0"/>
          <a:ext cx="0" cy="0"/>
          <a:chOff x="0" y="0"/>
          <a:chExt cx="0" cy="0"/>
        </a:xfrm>
      </p:grpSpPr>
      <p:sp>
        <p:nvSpPr>
          <p:cNvPr id="1838" name="Google Shape;1838;p33"/>
          <p:cNvSpPr/>
          <p:nvPr/>
        </p:nvSpPr>
        <p:spPr>
          <a:xfrm rot="10800000">
            <a:off x="13479113" y="-3465698"/>
            <a:ext cx="8102334" cy="7641740"/>
          </a:xfrm>
          <a:custGeom>
            <a:avLst/>
            <a:gdLst/>
            <a:ahLst/>
            <a:cxnLst/>
            <a:rect l="l" t="t" r="r" b="b"/>
            <a:pathLst>
              <a:path w="71877" h="67791" extrusionOk="0">
                <a:moveTo>
                  <a:pt x="34024" y="1"/>
                </a:moveTo>
                <a:cubicBezTo>
                  <a:pt x="29673" y="1"/>
                  <a:pt x="25222" y="839"/>
                  <a:pt x="20885" y="2734"/>
                </a:cubicBezTo>
                <a:cubicBezTo>
                  <a:pt x="6916" y="8851"/>
                  <a:pt x="388" y="23185"/>
                  <a:pt x="114" y="34826"/>
                </a:cubicBezTo>
                <a:cubicBezTo>
                  <a:pt x="69" y="37497"/>
                  <a:pt x="0" y="42153"/>
                  <a:pt x="2237" y="47060"/>
                </a:cubicBezTo>
                <a:cubicBezTo>
                  <a:pt x="7792" y="59287"/>
                  <a:pt x="25047" y="67791"/>
                  <a:pt x="40567" y="67791"/>
                </a:cubicBezTo>
                <a:cubicBezTo>
                  <a:pt x="48514" y="67791"/>
                  <a:pt x="56007" y="65561"/>
                  <a:pt x="61240" y="60459"/>
                </a:cubicBezTo>
                <a:cubicBezTo>
                  <a:pt x="71877" y="50073"/>
                  <a:pt x="69366" y="31539"/>
                  <a:pt x="69138" y="29896"/>
                </a:cubicBezTo>
                <a:cubicBezTo>
                  <a:pt x="68659" y="26769"/>
                  <a:pt x="67746" y="20948"/>
                  <a:pt x="63774" y="15242"/>
                </a:cubicBezTo>
                <a:cubicBezTo>
                  <a:pt x="57870" y="6724"/>
                  <a:pt x="46345" y="1"/>
                  <a:pt x="34024" y="1"/>
                </a:cubicBezTo>
                <a:close/>
              </a:path>
            </a:pathLst>
          </a:custGeom>
          <a:solidFill>
            <a:srgbClr val="F5A60B">
              <a:alpha val="6050"/>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1839" name="Google Shape;1839;p33"/>
          <p:cNvSpPr/>
          <p:nvPr/>
        </p:nvSpPr>
        <p:spPr>
          <a:xfrm rot="10800000">
            <a:off x="-3157204" y="-2743968"/>
            <a:ext cx="8662652" cy="6198268"/>
          </a:xfrm>
          <a:custGeom>
            <a:avLst/>
            <a:gdLst/>
            <a:ahLst/>
            <a:cxnLst/>
            <a:rect l="l" t="t" r="r" b="b"/>
            <a:pathLst>
              <a:path w="62109" h="44440" extrusionOk="0">
                <a:moveTo>
                  <a:pt x="32989" y="0"/>
                </a:moveTo>
                <a:cubicBezTo>
                  <a:pt x="31981" y="0"/>
                  <a:pt x="30981" y="56"/>
                  <a:pt x="29993" y="171"/>
                </a:cubicBezTo>
                <a:cubicBezTo>
                  <a:pt x="22735" y="1039"/>
                  <a:pt x="17827" y="4919"/>
                  <a:pt x="16024" y="6380"/>
                </a:cubicBezTo>
                <a:cubicBezTo>
                  <a:pt x="7487" y="13319"/>
                  <a:pt x="1" y="27356"/>
                  <a:pt x="5433" y="36463"/>
                </a:cubicBezTo>
                <a:cubicBezTo>
                  <a:pt x="9618" y="43493"/>
                  <a:pt x="19600" y="44440"/>
                  <a:pt x="25217" y="44440"/>
                </a:cubicBezTo>
                <a:cubicBezTo>
                  <a:pt x="26676" y="44440"/>
                  <a:pt x="27840" y="44376"/>
                  <a:pt x="28532" y="44338"/>
                </a:cubicBezTo>
                <a:cubicBezTo>
                  <a:pt x="42844" y="43562"/>
                  <a:pt x="62108" y="34227"/>
                  <a:pt x="61926" y="21513"/>
                </a:cubicBezTo>
                <a:cubicBezTo>
                  <a:pt x="61777" y="10390"/>
                  <a:pt x="46746" y="0"/>
                  <a:pt x="32989" y="0"/>
                </a:cubicBezTo>
                <a:close/>
              </a:path>
            </a:pathLst>
          </a:custGeom>
          <a:solidFill>
            <a:srgbClr val="F5A60B">
              <a:alpha val="6050"/>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1840" name="Google Shape;1840;p33"/>
          <p:cNvSpPr/>
          <p:nvPr/>
        </p:nvSpPr>
        <p:spPr>
          <a:xfrm rot="10800000">
            <a:off x="-2877114" y="5745488"/>
            <a:ext cx="8102448" cy="7639260"/>
          </a:xfrm>
          <a:custGeom>
            <a:avLst/>
            <a:gdLst/>
            <a:ahLst/>
            <a:cxnLst/>
            <a:rect l="l" t="t" r="r" b="b"/>
            <a:pathLst>
              <a:path w="71878" h="67769" extrusionOk="0">
                <a:moveTo>
                  <a:pt x="34028" y="0"/>
                </a:moveTo>
                <a:cubicBezTo>
                  <a:pt x="29675" y="0"/>
                  <a:pt x="25223" y="839"/>
                  <a:pt x="20886" y="2733"/>
                </a:cubicBezTo>
                <a:cubicBezTo>
                  <a:pt x="6917" y="8851"/>
                  <a:pt x="388" y="23185"/>
                  <a:pt x="115" y="34803"/>
                </a:cubicBezTo>
                <a:cubicBezTo>
                  <a:pt x="69" y="37496"/>
                  <a:pt x="0" y="42153"/>
                  <a:pt x="2237" y="47060"/>
                </a:cubicBezTo>
                <a:cubicBezTo>
                  <a:pt x="7792" y="59271"/>
                  <a:pt x="25044" y="67769"/>
                  <a:pt x="40562" y="67769"/>
                </a:cubicBezTo>
                <a:cubicBezTo>
                  <a:pt x="48512" y="67769"/>
                  <a:pt x="56006" y="65539"/>
                  <a:pt x="61241" y="60436"/>
                </a:cubicBezTo>
                <a:cubicBezTo>
                  <a:pt x="71877" y="50073"/>
                  <a:pt x="69389" y="31539"/>
                  <a:pt x="69138" y="29873"/>
                </a:cubicBezTo>
                <a:cubicBezTo>
                  <a:pt x="68659" y="26768"/>
                  <a:pt x="67746" y="20948"/>
                  <a:pt x="63774" y="15242"/>
                </a:cubicBezTo>
                <a:cubicBezTo>
                  <a:pt x="57888" y="6724"/>
                  <a:pt x="46354" y="0"/>
                  <a:pt x="34028" y="0"/>
                </a:cubicBezTo>
                <a:close/>
              </a:path>
            </a:pathLst>
          </a:custGeom>
          <a:solidFill>
            <a:srgbClr val="F5A60B">
              <a:alpha val="6050"/>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1841" name="Google Shape;1841;p33"/>
          <p:cNvSpPr/>
          <p:nvPr/>
        </p:nvSpPr>
        <p:spPr>
          <a:xfrm rot="10800000">
            <a:off x="14686799" y="7021236"/>
            <a:ext cx="6060950" cy="5713284"/>
          </a:xfrm>
          <a:custGeom>
            <a:avLst/>
            <a:gdLst/>
            <a:ahLst/>
            <a:cxnLst/>
            <a:rect l="l" t="t" r="r" b="b"/>
            <a:pathLst>
              <a:path w="49737" h="46884" extrusionOk="0">
                <a:moveTo>
                  <a:pt x="23565" y="0"/>
                </a:moveTo>
                <a:cubicBezTo>
                  <a:pt x="20547" y="0"/>
                  <a:pt x="17459" y="584"/>
                  <a:pt x="14449" y="1904"/>
                </a:cubicBezTo>
                <a:cubicBezTo>
                  <a:pt x="4794" y="6127"/>
                  <a:pt x="274" y="16033"/>
                  <a:pt x="92" y="24090"/>
                </a:cubicBezTo>
                <a:cubicBezTo>
                  <a:pt x="46" y="25939"/>
                  <a:pt x="0" y="29157"/>
                  <a:pt x="1553" y="32558"/>
                </a:cubicBezTo>
                <a:cubicBezTo>
                  <a:pt x="5400" y="41008"/>
                  <a:pt x="17326" y="46884"/>
                  <a:pt x="28055" y="46884"/>
                </a:cubicBezTo>
                <a:cubicBezTo>
                  <a:pt x="33556" y="46884"/>
                  <a:pt x="38743" y="45338"/>
                  <a:pt x="42364" y="41803"/>
                </a:cubicBezTo>
                <a:cubicBezTo>
                  <a:pt x="49737" y="34635"/>
                  <a:pt x="48002" y="21808"/>
                  <a:pt x="47819" y="20666"/>
                </a:cubicBezTo>
                <a:cubicBezTo>
                  <a:pt x="47500" y="18521"/>
                  <a:pt x="46861" y="14504"/>
                  <a:pt x="44122" y="10532"/>
                </a:cubicBezTo>
                <a:cubicBezTo>
                  <a:pt x="40043" y="4650"/>
                  <a:pt x="32082" y="0"/>
                  <a:pt x="23565" y="0"/>
                </a:cubicBezTo>
                <a:close/>
              </a:path>
            </a:pathLst>
          </a:custGeom>
          <a:solidFill>
            <a:srgbClr val="F5A60B">
              <a:alpha val="6050"/>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grpSp>
        <p:nvGrpSpPr>
          <p:cNvPr id="1842" name="Google Shape;1842;p33"/>
          <p:cNvGrpSpPr/>
          <p:nvPr/>
        </p:nvGrpSpPr>
        <p:grpSpPr>
          <a:xfrm rot="1063801">
            <a:off x="16073266" y="671161"/>
            <a:ext cx="3140936" cy="3601974"/>
            <a:chOff x="3056825" y="-2290075"/>
            <a:chExt cx="1465250" cy="1680325"/>
          </a:xfrm>
        </p:grpSpPr>
        <p:sp>
          <p:nvSpPr>
            <p:cNvPr id="1843" name="Google Shape;1843;p33"/>
            <p:cNvSpPr/>
            <p:nvPr/>
          </p:nvSpPr>
          <p:spPr>
            <a:xfrm>
              <a:off x="3586850" y="-2280525"/>
              <a:ext cx="345700" cy="639100"/>
            </a:xfrm>
            <a:custGeom>
              <a:avLst/>
              <a:gdLst/>
              <a:ahLst/>
              <a:cxnLst/>
              <a:rect l="l" t="t" r="r" b="b"/>
              <a:pathLst>
                <a:path w="13828" h="25564" extrusionOk="0">
                  <a:moveTo>
                    <a:pt x="2423" y="1"/>
                  </a:moveTo>
                  <a:lnTo>
                    <a:pt x="2423" y="1"/>
                  </a:lnTo>
                  <a:cubicBezTo>
                    <a:pt x="2452" y="282"/>
                    <a:pt x="2445" y="563"/>
                    <a:pt x="2387" y="837"/>
                  </a:cubicBezTo>
                  <a:cubicBezTo>
                    <a:pt x="2156" y="1911"/>
                    <a:pt x="1226" y="2834"/>
                    <a:pt x="1" y="3209"/>
                  </a:cubicBezTo>
                  <a:cubicBezTo>
                    <a:pt x="368" y="3439"/>
                    <a:pt x="729" y="3619"/>
                    <a:pt x="967" y="3742"/>
                  </a:cubicBezTo>
                  <a:cubicBezTo>
                    <a:pt x="6582" y="6705"/>
                    <a:pt x="10540" y="15565"/>
                    <a:pt x="11023" y="22168"/>
                  </a:cubicBezTo>
                  <a:cubicBezTo>
                    <a:pt x="11088" y="23084"/>
                    <a:pt x="11088" y="23906"/>
                    <a:pt x="11052" y="24605"/>
                  </a:cubicBezTo>
                  <a:cubicBezTo>
                    <a:pt x="11975" y="24922"/>
                    <a:pt x="12898" y="25239"/>
                    <a:pt x="13828" y="25564"/>
                  </a:cubicBezTo>
                  <a:cubicBezTo>
                    <a:pt x="13575" y="21462"/>
                    <a:pt x="12804" y="18124"/>
                    <a:pt x="12083" y="15738"/>
                  </a:cubicBezTo>
                  <a:cubicBezTo>
                    <a:pt x="10641" y="10965"/>
                    <a:pt x="8760" y="7772"/>
                    <a:pt x="7722" y="6179"/>
                  </a:cubicBezTo>
                  <a:cubicBezTo>
                    <a:pt x="6395" y="4131"/>
                    <a:pt x="4420" y="1067"/>
                    <a:pt x="2423"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844" name="Google Shape;1844;p33"/>
            <p:cNvSpPr/>
            <p:nvPr/>
          </p:nvSpPr>
          <p:spPr>
            <a:xfrm>
              <a:off x="3554600" y="-2290075"/>
              <a:ext cx="93550" cy="89775"/>
            </a:xfrm>
            <a:custGeom>
              <a:avLst/>
              <a:gdLst/>
              <a:ahLst/>
              <a:cxnLst/>
              <a:rect l="l" t="t" r="r" b="b"/>
              <a:pathLst>
                <a:path w="3742" h="3591" extrusionOk="0">
                  <a:moveTo>
                    <a:pt x="2358" y="0"/>
                  </a:moveTo>
                  <a:cubicBezTo>
                    <a:pt x="2221" y="0"/>
                    <a:pt x="2091" y="15"/>
                    <a:pt x="1954" y="44"/>
                  </a:cubicBezTo>
                  <a:cubicBezTo>
                    <a:pt x="988" y="231"/>
                    <a:pt x="0" y="1154"/>
                    <a:pt x="22" y="1990"/>
                  </a:cubicBezTo>
                  <a:cubicBezTo>
                    <a:pt x="36" y="2661"/>
                    <a:pt x="671" y="3201"/>
                    <a:pt x="1291" y="3591"/>
                  </a:cubicBezTo>
                  <a:cubicBezTo>
                    <a:pt x="2516" y="3216"/>
                    <a:pt x="3446" y="2293"/>
                    <a:pt x="3677" y="1219"/>
                  </a:cubicBezTo>
                  <a:cubicBezTo>
                    <a:pt x="3735" y="945"/>
                    <a:pt x="3742" y="664"/>
                    <a:pt x="3713" y="383"/>
                  </a:cubicBezTo>
                  <a:cubicBezTo>
                    <a:pt x="3259" y="145"/>
                    <a:pt x="2805" y="0"/>
                    <a:pt x="2358"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845" name="Google Shape;1845;p33"/>
            <p:cNvSpPr/>
            <p:nvPr/>
          </p:nvSpPr>
          <p:spPr>
            <a:xfrm>
              <a:off x="3266225" y="-1752250"/>
              <a:ext cx="1244475" cy="1034375"/>
            </a:xfrm>
            <a:custGeom>
              <a:avLst/>
              <a:gdLst/>
              <a:ahLst/>
              <a:cxnLst/>
              <a:rect l="l" t="t" r="r" b="b"/>
              <a:pathLst>
                <a:path w="49779" h="41375" extrusionOk="0">
                  <a:moveTo>
                    <a:pt x="36854" y="1"/>
                  </a:moveTo>
                  <a:cubicBezTo>
                    <a:pt x="35417" y="1"/>
                    <a:pt x="33995" y="209"/>
                    <a:pt x="32722" y="612"/>
                  </a:cubicBezTo>
                  <a:cubicBezTo>
                    <a:pt x="31346" y="1052"/>
                    <a:pt x="30098" y="1744"/>
                    <a:pt x="27957" y="1780"/>
                  </a:cubicBezTo>
                  <a:cubicBezTo>
                    <a:pt x="27897" y="1781"/>
                    <a:pt x="27836" y="1781"/>
                    <a:pt x="27777" y="1781"/>
                  </a:cubicBezTo>
                  <a:cubicBezTo>
                    <a:pt x="25807" y="1781"/>
                    <a:pt x="24366" y="1219"/>
                    <a:pt x="23848" y="1037"/>
                  </a:cubicBezTo>
                  <a:cubicBezTo>
                    <a:pt x="22456" y="551"/>
                    <a:pt x="20573" y="298"/>
                    <a:pt x="18529" y="298"/>
                  </a:cubicBezTo>
                  <a:cubicBezTo>
                    <a:pt x="14868" y="298"/>
                    <a:pt x="10687" y="1110"/>
                    <a:pt x="7866" y="2854"/>
                  </a:cubicBezTo>
                  <a:cubicBezTo>
                    <a:pt x="1" y="7713"/>
                    <a:pt x="924" y="20927"/>
                    <a:pt x="1053" y="22527"/>
                  </a:cubicBezTo>
                  <a:cubicBezTo>
                    <a:pt x="1529" y="28338"/>
                    <a:pt x="3843" y="33225"/>
                    <a:pt x="6655" y="36996"/>
                  </a:cubicBezTo>
                  <a:cubicBezTo>
                    <a:pt x="11861" y="39938"/>
                    <a:pt x="17557" y="41375"/>
                    <a:pt x="23032" y="41375"/>
                  </a:cubicBezTo>
                  <a:cubicBezTo>
                    <a:pt x="29565" y="41375"/>
                    <a:pt x="35784" y="39329"/>
                    <a:pt x="40487" y="35352"/>
                  </a:cubicBezTo>
                  <a:cubicBezTo>
                    <a:pt x="46362" y="30385"/>
                    <a:pt x="49635" y="22599"/>
                    <a:pt x="49779" y="14208"/>
                  </a:cubicBezTo>
                  <a:cubicBezTo>
                    <a:pt x="49534" y="11800"/>
                    <a:pt x="48907" y="9255"/>
                    <a:pt x="47609" y="6776"/>
                  </a:cubicBezTo>
                  <a:cubicBezTo>
                    <a:pt x="46737" y="5125"/>
                    <a:pt x="45504" y="2847"/>
                    <a:pt x="42923" y="1426"/>
                  </a:cubicBezTo>
                  <a:cubicBezTo>
                    <a:pt x="41160" y="461"/>
                    <a:pt x="38990" y="1"/>
                    <a:pt x="36854"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846" name="Google Shape;1846;p33"/>
            <p:cNvSpPr/>
            <p:nvPr/>
          </p:nvSpPr>
          <p:spPr>
            <a:xfrm>
              <a:off x="3432575" y="-1397075"/>
              <a:ext cx="1089500" cy="787325"/>
            </a:xfrm>
            <a:custGeom>
              <a:avLst/>
              <a:gdLst/>
              <a:ahLst/>
              <a:cxnLst/>
              <a:rect l="l" t="t" r="r" b="b"/>
              <a:pathLst>
                <a:path w="43580" h="31493" extrusionOk="0">
                  <a:moveTo>
                    <a:pt x="43125" y="1"/>
                  </a:moveTo>
                  <a:lnTo>
                    <a:pt x="43125" y="1"/>
                  </a:lnTo>
                  <a:cubicBezTo>
                    <a:pt x="42981" y="8392"/>
                    <a:pt x="39708" y="16178"/>
                    <a:pt x="33833" y="21145"/>
                  </a:cubicBezTo>
                  <a:cubicBezTo>
                    <a:pt x="29130" y="25122"/>
                    <a:pt x="22911" y="27168"/>
                    <a:pt x="16378" y="27168"/>
                  </a:cubicBezTo>
                  <a:cubicBezTo>
                    <a:pt x="10903" y="27168"/>
                    <a:pt x="5207" y="25731"/>
                    <a:pt x="1" y="22789"/>
                  </a:cubicBezTo>
                  <a:lnTo>
                    <a:pt x="1" y="22789"/>
                  </a:lnTo>
                  <a:cubicBezTo>
                    <a:pt x="4177" y="28375"/>
                    <a:pt x="9441" y="31492"/>
                    <a:pt x="11451" y="31492"/>
                  </a:cubicBezTo>
                  <a:cubicBezTo>
                    <a:pt x="11516" y="31492"/>
                    <a:pt x="11578" y="31489"/>
                    <a:pt x="11636" y="31483"/>
                  </a:cubicBezTo>
                  <a:cubicBezTo>
                    <a:pt x="11824" y="31461"/>
                    <a:pt x="13172" y="31288"/>
                    <a:pt x="15096" y="31144"/>
                  </a:cubicBezTo>
                  <a:cubicBezTo>
                    <a:pt x="15868" y="31079"/>
                    <a:pt x="16783" y="31036"/>
                    <a:pt x="17901" y="31036"/>
                  </a:cubicBezTo>
                  <a:cubicBezTo>
                    <a:pt x="18078" y="31035"/>
                    <a:pt x="18251" y="31034"/>
                    <a:pt x="18420" y="31034"/>
                  </a:cubicBezTo>
                  <a:cubicBezTo>
                    <a:pt x="21799" y="31034"/>
                    <a:pt x="23424" y="31217"/>
                    <a:pt x="24728" y="31217"/>
                  </a:cubicBezTo>
                  <a:cubicBezTo>
                    <a:pt x="25316" y="31217"/>
                    <a:pt x="25839" y="31180"/>
                    <a:pt x="26429" y="31072"/>
                  </a:cubicBezTo>
                  <a:cubicBezTo>
                    <a:pt x="28938" y="30610"/>
                    <a:pt x="30545" y="29154"/>
                    <a:pt x="32621" y="27237"/>
                  </a:cubicBezTo>
                  <a:cubicBezTo>
                    <a:pt x="39607" y="20784"/>
                    <a:pt x="41762" y="12206"/>
                    <a:pt x="42087" y="10851"/>
                  </a:cubicBezTo>
                  <a:cubicBezTo>
                    <a:pt x="42606" y="8681"/>
                    <a:pt x="43579" y="4593"/>
                    <a:pt x="43125"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847" name="Google Shape;1847;p33"/>
            <p:cNvSpPr/>
            <p:nvPr/>
          </p:nvSpPr>
          <p:spPr>
            <a:xfrm>
              <a:off x="3056825" y="-2049100"/>
              <a:ext cx="620525" cy="483975"/>
            </a:xfrm>
            <a:custGeom>
              <a:avLst/>
              <a:gdLst/>
              <a:ahLst/>
              <a:cxnLst/>
              <a:rect l="l" t="t" r="r" b="b"/>
              <a:pathLst>
                <a:path w="24821" h="19359" extrusionOk="0">
                  <a:moveTo>
                    <a:pt x="20203" y="1"/>
                  </a:moveTo>
                  <a:cubicBezTo>
                    <a:pt x="17505" y="1"/>
                    <a:pt x="14120" y="504"/>
                    <a:pt x="10828" y="2393"/>
                  </a:cubicBezTo>
                  <a:cubicBezTo>
                    <a:pt x="4621" y="5954"/>
                    <a:pt x="2213" y="12457"/>
                    <a:pt x="1103" y="15456"/>
                  </a:cubicBezTo>
                  <a:cubicBezTo>
                    <a:pt x="548" y="16948"/>
                    <a:pt x="209" y="18239"/>
                    <a:pt x="0" y="19161"/>
                  </a:cubicBezTo>
                  <a:cubicBezTo>
                    <a:pt x="1070" y="19301"/>
                    <a:pt x="2075" y="19359"/>
                    <a:pt x="3006" y="19359"/>
                  </a:cubicBezTo>
                  <a:cubicBezTo>
                    <a:pt x="5486" y="19359"/>
                    <a:pt x="7440" y="18950"/>
                    <a:pt x="8708" y="18599"/>
                  </a:cubicBezTo>
                  <a:cubicBezTo>
                    <a:pt x="15788" y="16667"/>
                    <a:pt x="21613" y="11116"/>
                    <a:pt x="23883" y="4542"/>
                  </a:cubicBezTo>
                  <a:cubicBezTo>
                    <a:pt x="24467" y="2847"/>
                    <a:pt x="24705" y="1398"/>
                    <a:pt x="24821" y="483"/>
                  </a:cubicBezTo>
                  <a:cubicBezTo>
                    <a:pt x="23903" y="290"/>
                    <a:pt x="22251" y="1"/>
                    <a:pt x="2020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848" name="Google Shape;1848;p33"/>
            <p:cNvSpPr/>
            <p:nvPr/>
          </p:nvSpPr>
          <p:spPr>
            <a:xfrm>
              <a:off x="3229550" y="-1712700"/>
              <a:ext cx="133100" cy="101500"/>
            </a:xfrm>
            <a:custGeom>
              <a:avLst/>
              <a:gdLst/>
              <a:ahLst/>
              <a:cxnLst/>
              <a:rect l="l" t="t" r="r" b="b"/>
              <a:pathLst>
                <a:path w="5324" h="4060" extrusionOk="0">
                  <a:moveTo>
                    <a:pt x="3327" y="0"/>
                  </a:moveTo>
                  <a:cubicBezTo>
                    <a:pt x="1397" y="0"/>
                    <a:pt x="0" y="3187"/>
                    <a:pt x="574" y="3860"/>
                  </a:cubicBezTo>
                  <a:cubicBezTo>
                    <a:pt x="690" y="3998"/>
                    <a:pt x="914" y="4059"/>
                    <a:pt x="1204" y="4059"/>
                  </a:cubicBezTo>
                  <a:cubicBezTo>
                    <a:pt x="2551" y="4059"/>
                    <a:pt x="5323" y="2725"/>
                    <a:pt x="5317" y="1503"/>
                  </a:cubicBezTo>
                  <a:cubicBezTo>
                    <a:pt x="5310" y="760"/>
                    <a:pt x="4294" y="54"/>
                    <a:pt x="3429" y="3"/>
                  </a:cubicBezTo>
                  <a:cubicBezTo>
                    <a:pt x="3395" y="1"/>
                    <a:pt x="3361" y="0"/>
                    <a:pt x="3327" y="0"/>
                  </a:cubicBezTo>
                  <a:close/>
                </a:path>
              </a:pathLst>
            </a:custGeom>
            <a:solidFill>
              <a:srgbClr val="FFFFFF">
                <a:alpha val="11160"/>
              </a:srgbClr>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849" name="Google Shape;1849;p33"/>
            <p:cNvSpPr/>
            <p:nvPr/>
          </p:nvSpPr>
          <p:spPr>
            <a:xfrm>
              <a:off x="3421950" y="-1771125"/>
              <a:ext cx="60875" cy="54250"/>
            </a:xfrm>
            <a:custGeom>
              <a:avLst/>
              <a:gdLst/>
              <a:ahLst/>
              <a:cxnLst/>
              <a:rect l="l" t="t" r="r" b="b"/>
              <a:pathLst>
                <a:path w="2435" h="2170" extrusionOk="0">
                  <a:moveTo>
                    <a:pt x="1354" y="1"/>
                  </a:moveTo>
                  <a:cubicBezTo>
                    <a:pt x="1063" y="1"/>
                    <a:pt x="756" y="96"/>
                    <a:pt x="556" y="307"/>
                  </a:cubicBezTo>
                  <a:cubicBezTo>
                    <a:pt x="0" y="905"/>
                    <a:pt x="570" y="2102"/>
                    <a:pt x="1024" y="2167"/>
                  </a:cubicBezTo>
                  <a:cubicBezTo>
                    <a:pt x="1037" y="2169"/>
                    <a:pt x="1051" y="2170"/>
                    <a:pt x="1064" y="2170"/>
                  </a:cubicBezTo>
                  <a:cubicBezTo>
                    <a:pt x="1600" y="2170"/>
                    <a:pt x="2435" y="806"/>
                    <a:pt x="2055" y="278"/>
                  </a:cubicBezTo>
                  <a:cubicBezTo>
                    <a:pt x="1928" y="100"/>
                    <a:pt x="1650" y="1"/>
                    <a:pt x="1354" y="1"/>
                  </a:cubicBezTo>
                  <a:close/>
                </a:path>
              </a:pathLst>
            </a:custGeom>
            <a:solidFill>
              <a:srgbClr val="FFFFFF">
                <a:alpha val="11160"/>
              </a:srgbClr>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850" name="Google Shape;1850;p33"/>
            <p:cNvSpPr/>
            <p:nvPr/>
          </p:nvSpPr>
          <p:spPr>
            <a:xfrm>
              <a:off x="3166575" y="-2066050"/>
              <a:ext cx="599000" cy="410025"/>
            </a:xfrm>
            <a:custGeom>
              <a:avLst/>
              <a:gdLst/>
              <a:ahLst/>
              <a:cxnLst/>
              <a:rect l="l" t="t" r="r" b="b"/>
              <a:pathLst>
                <a:path w="23960" h="16401" extrusionOk="0">
                  <a:moveTo>
                    <a:pt x="23750" y="1"/>
                  </a:moveTo>
                  <a:cubicBezTo>
                    <a:pt x="23597" y="1"/>
                    <a:pt x="23041" y="135"/>
                    <a:pt x="22053" y="397"/>
                  </a:cubicBezTo>
                  <a:cubicBezTo>
                    <a:pt x="21454" y="563"/>
                    <a:pt x="20849" y="692"/>
                    <a:pt x="20265" y="894"/>
                  </a:cubicBezTo>
                  <a:cubicBezTo>
                    <a:pt x="18398" y="1918"/>
                    <a:pt x="16581" y="3028"/>
                    <a:pt x="14829" y="4246"/>
                  </a:cubicBezTo>
                  <a:cubicBezTo>
                    <a:pt x="14325" y="4607"/>
                    <a:pt x="13827" y="4967"/>
                    <a:pt x="13330" y="5328"/>
                  </a:cubicBezTo>
                  <a:cubicBezTo>
                    <a:pt x="12442" y="5535"/>
                    <a:pt x="11552" y="5643"/>
                    <a:pt x="10656" y="5643"/>
                  </a:cubicBezTo>
                  <a:cubicBezTo>
                    <a:pt x="9682" y="5643"/>
                    <a:pt x="8702" y="5515"/>
                    <a:pt x="7714" y="5248"/>
                  </a:cubicBezTo>
                  <a:lnTo>
                    <a:pt x="7714" y="5248"/>
                  </a:lnTo>
                  <a:cubicBezTo>
                    <a:pt x="8658" y="5821"/>
                    <a:pt x="9770" y="6096"/>
                    <a:pt x="10886" y="6096"/>
                  </a:cubicBezTo>
                  <a:cubicBezTo>
                    <a:pt x="11457" y="6096"/>
                    <a:pt x="12029" y="6024"/>
                    <a:pt x="12580" y="5883"/>
                  </a:cubicBezTo>
                  <a:lnTo>
                    <a:pt x="12580" y="5883"/>
                  </a:lnTo>
                  <a:cubicBezTo>
                    <a:pt x="11189" y="6914"/>
                    <a:pt x="9812" y="7959"/>
                    <a:pt x="8456" y="9033"/>
                  </a:cubicBezTo>
                  <a:cubicBezTo>
                    <a:pt x="6999" y="9844"/>
                    <a:pt x="5362" y="10300"/>
                    <a:pt x="3679" y="10300"/>
                  </a:cubicBezTo>
                  <a:cubicBezTo>
                    <a:pt x="3281" y="10300"/>
                    <a:pt x="2881" y="10275"/>
                    <a:pt x="2480" y="10223"/>
                  </a:cubicBezTo>
                  <a:lnTo>
                    <a:pt x="2480" y="10223"/>
                  </a:lnTo>
                  <a:cubicBezTo>
                    <a:pt x="3165" y="10421"/>
                    <a:pt x="3881" y="10518"/>
                    <a:pt x="4600" y="10518"/>
                  </a:cubicBezTo>
                  <a:cubicBezTo>
                    <a:pt x="5449" y="10518"/>
                    <a:pt x="6301" y="10383"/>
                    <a:pt x="7108" y="10122"/>
                  </a:cubicBezTo>
                  <a:lnTo>
                    <a:pt x="7108" y="10122"/>
                  </a:lnTo>
                  <a:cubicBezTo>
                    <a:pt x="6315" y="10763"/>
                    <a:pt x="5530" y="11419"/>
                    <a:pt x="4751" y="12082"/>
                  </a:cubicBezTo>
                  <a:cubicBezTo>
                    <a:pt x="3136" y="13467"/>
                    <a:pt x="1550" y="14887"/>
                    <a:pt x="0" y="16336"/>
                  </a:cubicBezTo>
                  <a:lnTo>
                    <a:pt x="58" y="16401"/>
                  </a:lnTo>
                  <a:cubicBezTo>
                    <a:pt x="2920" y="14000"/>
                    <a:pt x="5854" y="11686"/>
                    <a:pt x="8867" y="9487"/>
                  </a:cubicBezTo>
                  <a:lnTo>
                    <a:pt x="8867" y="9487"/>
                  </a:lnTo>
                  <a:cubicBezTo>
                    <a:pt x="8384" y="11030"/>
                    <a:pt x="8406" y="12746"/>
                    <a:pt x="9026" y="14245"/>
                  </a:cubicBezTo>
                  <a:cubicBezTo>
                    <a:pt x="8593" y="12479"/>
                    <a:pt x="8824" y="10677"/>
                    <a:pt x="9495" y="9026"/>
                  </a:cubicBezTo>
                  <a:cubicBezTo>
                    <a:pt x="11412" y="7642"/>
                    <a:pt x="13366" y="6301"/>
                    <a:pt x="15348" y="5010"/>
                  </a:cubicBezTo>
                  <a:cubicBezTo>
                    <a:pt x="15528" y="4895"/>
                    <a:pt x="15701" y="4780"/>
                    <a:pt x="15874" y="4664"/>
                  </a:cubicBezTo>
                  <a:lnTo>
                    <a:pt x="15874" y="4664"/>
                  </a:lnTo>
                  <a:cubicBezTo>
                    <a:pt x="14959" y="6077"/>
                    <a:pt x="14440" y="7764"/>
                    <a:pt x="14433" y="9444"/>
                  </a:cubicBezTo>
                  <a:cubicBezTo>
                    <a:pt x="14981" y="7656"/>
                    <a:pt x="15615" y="5991"/>
                    <a:pt x="16386" y="4318"/>
                  </a:cubicBezTo>
                  <a:cubicBezTo>
                    <a:pt x="17792" y="3374"/>
                    <a:pt x="19191" y="2408"/>
                    <a:pt x="20582" y="1442"/>
                  </a:cubicBezTo>
                  <a:cubicBezTo>
                    <a:pt x="21115" y="1226"/>
                    <a:pt x="21649" y="1002"/>
                    <a:pt x="22182" y="779"/>
                  </a:cubicBezTo>
                  <a:cubicBezTo>
                    <a:pt x="23412" y="254"/>
                    <a:pt x="23960" y="1"/>
                    <a:pt x="23750"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851" name="Google Shape;1851;p33"/>
            <p:cNvSpPr/>
            <p:nvPr/>
          </p:nvSpPr>
          <p:spPr>
            <a:xfrm>
              <a:off x="3385725" y="-1601250"/>
              <a:ext cx="347400" cy="313525"/>
            </a:xfrm>
            <a:custGeom>
              <a:avLst/>
              <a:gdLst/>
              <a:ahLst/>
              <a:cxnLst/>
              <a:rect l="l" t="t" r="r" b="b"/>
              <a:pathLst>
                <a:path w="13896" h="12541" extrusionOk="0">
                  <a:moveTo>
                    <a:pt x="9931" y="0"/>
                  </a:moveTo>
                  <a:cubicBezTo>
                    <a:pt x="7968" y="0"/>
                    <a:pt x="5309" y="825"/>
                    <a:pt x="3410" y="2675"/>
                  </a:cubicBezTo>
                  <a:cubicBezTo>
                    <a:pt x="0" y="5998"/>
                    <a:pt x="101" y="11585"/>
                    <a:pt x="1709" y="12414"/>
                  </a:cubicBezTo>
                  <a:cubicBezTo>
                    <a:pt x="1875" y="12500"/>
                    <a:pt x="2068" y="12541"/>
                    <a:pt x="2283" y="12541"/>
                  </a:cubicBezTo>
                  <a:cubicBezTo>
                    <a:pt x="5526" y="12541"/>
                    <a:pt x="13895" y="3361"/>
                    <a:pt x="12422" y="887"/>
                  </a:cubicBezTo>
                  <a:cubicBezTo>
                    <a:pt x="12079" y="311"/>
                    <a:pt x="11136" y="0"/>
                    <a:pt x="9931" y="0"/>
                  </a:cubicBezTo>
                  <a:close/>
                </a:path>
              </a:pathLst>
            </a:custGeom>
            <a:solidFill>
              <a:srgbClr val="FFFFFF">
                <a:alpha val="11160"/>
              </a:srgbClr>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852" name="Google Shape;1852;p33"/>
            <p:cNvSpPr/>
            <p:nvPr/>
          </p:nvSpPr>
          <p:spPr>
            <a:xfrm>
              <a:off x="3784950" y="-1705875"/>
              <a:ext cx="258800" cy="65675"/>
            </a:xfrm>
            <a:custGeom>
              <a:avLst/>
              <a:gdLst/>
              <a:ahLst/>
              <a:cxnLst/>
              <a:rect l="l" t="t" r="r" b="b"/>
              <a:pathLst>
                <a:path w="10352" h="2627" extrusionOk="0">
                  <a:moveTo>
                    <a:pt x="3175" y="0"/>
                  </a:moveTo>
                  <a:cubicBezTo>
                    <a:pt x="1447" y="0"/>
                    <a:pt x="55" y="325"/>
                    <a:pt x="35" y="660"/>
                  </a:cubicBezTo>
                  <a:cubicBezTo>
                    <a:pt x="0" y="1387"/>
                    <a:pt x="6488" y="2626"/>
                    <a:pt x="9125" y="2626"/>
                  </a:cubicBezTo>
                  <a:cubicBezTo>
                    <a:pt x="9756" y="2626"/>
                    <a:pt x="10166" y="2556"/>
                    <a:pt x="10214" y="2390"/>
                  </a:cubicBezTo>
                  <a:cubicBezTo>
                    <a:pt x="10351" y="1943"/>
                    <a:pt x="7922" y="696"/>
                    <a:pt x="5694" y="242"/>
                  </a:cubicBezTo>
                  <a:cubicBezTo>
                    <a:pt x="4851" y="70"/>
                    <a:pt x="3977" y="0"/>
                    <a:pt x="3175" y="0"/>
                  </a:cubicBezTo>
                  <a:close/>
                </a:path>
              </a:pathLst>
            </a:custGeom>
            <a:solidFill>
              <a:srgbClr val="802751">
                <a:alpha val="14420"/>
              </a:srgbClr>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853" name="Google Shape;1853;p33"/>
            <p:cNvSpPr/>
            <p:nvPr/>
          </p:nvSpPr>
          <p:spPr>
            <a:xfrm>
              <a:off x="3753200" y="-1685975"/>
              <a:ext cx="287125" cy="45525"/>
            </a:xfrm>
            <a:custGeom>
              <a:avLst/>
              <a:gdLst/>
              <a:ahLst/>
              <a:cxnLst/>
              <a:rect l="l" t="t" r="r" b="b"/>
              <a:pathLst>
                <a:path w="11485" h="1821" extrusionOk="0">
                  <a:moveTo>
                    <a:pt x="1" y="1"/>
                  </a:moveTo>
                  <a:lnTo>
                    <a:pt x="1" y="1"/>
                  </a:lnTo>
                  <a:cubicBezTo>
                    <a:pt x="1637" y="736"/>
                    <a:pt x="4095" y="1587"/>
                    <a:pt x="7174" y="1782"/>
                  </a:cubicBezTo>
                  <a:cubicBezTo>
                    <a:pt x="7610" y="1808"/>
                    <a:pt x="8032" y="1820"/>
                    <a:pt x="8440" y="1820"/>
                  </a:cubicBezTo>
                  <a:cubicBezTo>
                    <a:pt x="9576" y="1820"/>
                    <a:pt x="10599" y="1727"/>
                    <a:pt x="11484" y="1594"/>
                  </a:cubicBezTo>
                  <a:lnTo>
                    <a:pt x="1" y="1"/>
                  </a:lnTo>
                  <a:close/>
                </a:path>
              </a:pathLst>
            </a:custGeom>
            <a:solidFill>
              <a:srgbClr val="802751">
                <a:alpha val="14420"/>
              </a:srgbClr>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854" name="Google Shape;1854;p33"/>
            <p:cNvSpPr/>
            <p:nvPr/>
          </p:nvSpPr>
          <p:spPr>
            <a:xfrm>
              <a:off x="3753200" y="-1685975"/>
              <a:ext cx="287125" cy="47975"/>
            </a:xfrm>
            <a:custGeom>
              <a:avLst/>
              <a:gdLst/>
              <a:ahLst/>
              <a:cxnLst/>
              <a:rect l="l" t="t" r="r" b="b"/>
              <a:pathLst>
                <a:path w="11485" h="1919" extrusionOk="0">
                  <a:moveTo>
                    <a:pt x="1" y="1"/>
                  </a:moveTo>
                  <a:lnTo>
                    <a:pt x="1" y="1"/>
                  </a:lnTo>
                  <a:cubicBezTo>
                    <a:pt x="2498" y="1260"/>
                    <a:pt x="5311" y="1918"/>
                    <a:pt x="8117" y="1918"/>
                  </a:cubicBezTo>
                  <a:cubicBezTo>
                    <a:pt x="9248" y="1918"/>
                    <a:pt x="10377" y="1811"/>
                    <a:pt x="11484" y="1594"/>
                  </a:cubicBezTo>
                  <a:lnTo>
                    <a:pt x="11484" y="1594"/>
                  </a:lnTo>
                  <a:cubicBezTo>
                    <a:pt x="10642" y="1686"/>
                    <a:pt x="9796" y="1732"/>
                    <a:pt x="8951" y="1732"/>
                  </a:cubicBezTo>
                  <a:cubicBezTo>
                    <a:pt x="5893" y="1732"/>
                    <a:pt x="2847" y="1136"/>
                    <a:pt x="1"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855" name="Google Shape;1855;p33"/>
            <p:cNvSpPr/>
            <p:nvPr/>
          </p:nvSpPr>
          <p:spPr>
            <a:xfrm>
              <a:off x="3103300" y="-2049100"/>
              <a:ext cx="574050" cy="337400"/>
            </a:xfrm>
            <a:custGeom>
              <a:avLst/>
              <a:gdLst/>
              <a:ahLst/>
              <a:cxnLst/>
              <a:rect l="l" t="t" r="r" b="b"/>
              <a:pathLst>
                <a:path w="22962" h="13496" extrusionOk="0">
                  <a:moveTo>
                    <a:pt x="18344" y="1"/>
                  </a:moveTo>
                  <a:cubicBezTo>
                    <a:pt x="15646" y="1"/>
                    <a:pt x="12261" y="504"/>
                    <a:pt x="8969" y="2393"/>
                  </a:cubicBezTo>
                  <a:cubicBezTo>
                    <a:pt x="3901" y="5306"/>
                    <a:pt x="1363" y="10179"/>
                    <a:pt x="1" y="13495"/>
                  </a:cubicBezTo>
                  <a:cubicBezTo>
                    <a:pt x="3739" y="6905"/>
                    <a:pt x="9662" y="3246"/>
                    <a:pt x="14810" y="3246"/>
                  </a:cubicBezTo>
                  <a:cubicBezTo>
                    <a:pt x="15687" y="3246"/>
                    <a:pt x="16542" y="3352"/>
                    <a:pt x="17360" y="3568"/>
                  </a:cubicBezTo>
                  <a:cubicBezTo>
                    <a:pt x="18939" y="3986"/>
                    <a:pt x="20280" y="4787"/>
                    <a:pt x="21404" y="5738"/>
                  </a:cubicBezTo>
                  <a:cubicBezTo>
                    <a:pt x="21440" y="5774"/>
                    <a:pt x="21484" y="5810"/>
                    <a:pt x="21520" y="5846"/>
                  </a:cubicBezTo>
                  <a:cubicBezTo>
                    <a:pt x="21707" y="5414"/>
                    <a:pt x="21873" y="4981"/>
                    <a:pt x="22024" y="4542"/>
                  </a:cubicBezTo>
                  <a:cubicBezTo>
                    <a:pt x="22608" y="2847"/>
                    <a:pt x="22846" y="1398"/>
                    <a:pt x="22962" y="483"/>
                  </a:cubicBezTo>
                  <a:cubicBezTo>
                    <a:pt x="22044" y="290"/>
                    <a:pt x="20392" y="1"/>
                    <a:pt x="18344" y="1"/>
                  </a:cubicBezTo>
                  <a:close/>
                </a:path>
              </a:pathLst>
            </a:custGeom>
            <a:solidFill>
              <a:srgbClr val="802751">
                <a:alpha val="14420"/>
              </a:srgbClr>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856" name="Google Shape;1856;p33"/>
            <p:cNvSpPr/>
            <p:nvPr/>
          </p:nvSpPr>
          <p:spPr>
            <a:xfrm>
              <a:off x="3056825" y="-1905650"/>
              <a:ext cx="583050" cy="340525"/>
            </a:xfrm>
            <a:custGeom>
              <a:avLst/>
              <a:gdLst/>
              <a:ahLst/>
              <a:cxnLst/>
              <a:rect l="l" t="t" r="r" b="b"/>
              <a:pathLst>
                <a:path w="23322" h="13621" extrusionOk="0">
                  <a:moveTo>
                    <a:pt x="23263" y="0"/>
                  </a:moveTo>
                  <a:cubicBezTo>
                    <a:pt x="22182" y="2012"/>
                    <a:pt x="19270" y="6755"/>
                    <a:pt x="13373" y="10093"/>
                  </a:cubicBezTo>
                  <a:cubicBezTo>
                    <a:pt x="8328" y="12950"/>
                    <a:pt x="3515" y="13406"/>
                    <a:pt x="769" y="13406"/>
                  </a:cubicBezTo>
                  <a:cubicBezTo>
                    <a:pt x="494" y="13406"/>
                    <a:pt x="239" y="13402"/>
                    <a:pt x="7" y="13395"/>
                  </a:cubicBezTo>
                  <a:cubicBezTo>
                    <a:pt x="7" y="13402"/>
                    <a:pt x="7" y="13416"/>
                    <a:pt x="0" y="13423"/>
                  </a:cubicBezTo>
                  <a:cubicBezTo>
                    <a:pt x="1070" y="13563"/>
                    <a:pt x="2075" y="13621"/>
                    <a:pt x="3006" y="13621"/>
                  </a:cubicBezTo>
                  <a:cubicBezTo>
                    <a:pt x="5486" y="13621"/>
                    <a:pt x="7440" y="13212"/>
                    <a:pt x="8708" y="12861"/>
                  </a:cubicBezTo>
                  <a:cubicBezTo>
                    <a:pt x="15269" y="11073"/>
                    <a:pt x="20748" y="6178"/>
                    <a:pt x="23321" y="238"/>
                  </a:cubicBezTo>
                  <a:lnTo>
                    <a:pt x="23263" y="0"/>
                  </a:lnTo>
                  <a:close/>
                </a:path>
              </a:pathLst>
            </a:custGeom>
            <a:solidFill>
              <a:srgbClr val="FFFFFF">
                <a:alpha val="11160"/>
              </a:srgbClr>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857" name="Google Shape;1857;p33"/>
            <p:cNvSpPr/>
            <p:nvPr/>
          </p:nvSpPr>
          <p:spPr>
            <a:xfrm>
              <a:off x="3432575" y="-1397075"/>
              <a:ext cx="1089500" cy="787325"/>
            </a:xfrm>
            <a:custGeom>
              <a:avLst/>
              <a:gdLst/>
              <a:ahLst/>
              <a:cxnLst/>
              <a:rect l="l" t="t" r="r" b="b"/>
              <a:pathLst>
                <a:path w="43580" h="31493" extrusionOk="0">
                  <a:moveTo>
                    <a:pt x="43125" y="1"/>
                  </a:moveTo>
                  <a:lnTo>
                    <a:pt x="43125" y="1"/>
                  </a:lnTo>
                  <a:cubicBezTo>
                    <a:pt x="42981" y="8392"/>
                    <a:pt x="39708" y="16178"/>
                    <a:pt x="33833" y="21145"/>
                  </a:cubicBezTo>
                  <a:cubicBezTo>
                    <a:pt x="29130" y="25122"/>
                    <a:pt x="22911" y="27168"/>
                    <a:pt x="16378" y="27168"/>
                  </a:cubicBezTo>
                  <a:cubicBezTo>
                    <a:pt x="10903" y="27168"/>
                    <a:pt x="5207" y="25731"/>
                    <a:pt x="1" y="22789"/>
                  </a:cubicBezTo>
                  <a:lnTo>
                    <a:pt x="1" y="22789"/>
                  </a:lnTo>
                  <a:cubicBezTo>
                    <a:pt x="4177" y="28375"/>
                    <a:pt x="9441" y="31492"/>
                    <a:pt x="11451" y="31492"/>
                  </a:cubicBezTo>
                  <a:cubicBezTo>
                    <a:pt x="11516" y="31492"/>
                    <a:pt x="11578" y="31489"/>
                    <a:pt x="11636" y="31483"/>
                  </a:cubicBezTo>
                  <a:cubicBezTo>
                    <a:pt x="11824" y="31461"/>
                    <a:pt x="13172" y="31288"/>
                    <a:pt x="15096" y="31144"/>
                  </a:cubicBezTo>
                  <a:cubicBezTo>
                    <a:pt x="15868" y="31079"/>
                    <a:pt x="16783" y="31036"/>
                    <a:pt x="17901" y="31036"/>
                  </a:cubicBezTo>
                  <a:cubicBezTo>
                    <a:pt x="18078" y="31035"/>
                    <a:pt x="18251" y="31034"/>
                    <a:pt x="18420" y="31034"/>
                  </a:cubicBezTo>
                  <a:cubicBezTo>
                    <a:pt x="21799" y="31034"/>
                    <a:pt x="23424" y="31217"/>
                    <a:pt x="24728" y="31217"/>
                  </a:cubicBezTo>
                  <a:cubicBezTo>
                    <a:pt x="25316" y="31217"/>
                    <a:pt x="25839" y="31180"/>
                    <a:pt x="26429" y="31072"/>
                  </a:cubicBezTo>
                  <a:cubicBezTo>
                    <a:pt x="28938" y="30610"/>
                    <a:pt x="30545" y="29154"/>
                    <a:pt x="32621" y="27237"/>
                  </a:cubicBezTo>
                  <a:cubicBezTo>
                    <a:pt x="39607" y="20784"/>
                    <a:pt x="41762" y="12206"/>
                    <a:pt x="42087" y="10851"/>
                  </a:cubicBezTo>
                  <a:cubicBezTo>
                    <a:pt x="42606" y="8681"/>
                    <a:pt x="43579" y="4593"/>
                    <a:pt x="43125" y="1"/>
                  </a:cubicBezTo>
                  <a:close/>
                </a:path>
              </a:pathLst>
            </a:custGeom>
            <a:solidFill>
              <a:srgbClr val="802751">
                <a:alpha val="14420"/>
              </a:srgbClr>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grpSp>
      <p:grpSp>
        <p:nvGrpSpPr>
          <p:cNvPr id="1858" name="Google Shape;1858;p33"/>
          <p:cNvGrpSpPr/>
          <p:nvPr/>
        </p:nvGrpSpPr>
        <p:grpSpPr>
          <a:xfrm rot="-5400000">
            <a:off x="14987254" y="-376600"/>
            <a:ext cx="2576900" cy="3280700"/>
            <a:chOff x="659300" y="3268175"/>
            <a:chExt cx="1288450" cy="1640350"/>
          </a:xfrm>
        </p:grpSpPr>
        <p:sp>
          <p:nvSpPr>
            <p:cNvPr id="1859" name="Google Shape;1859;p33"/>
            <p:cNvSpPr/>
            <p:nvPr/>
          </p:nvSpPr>
          <p:spPr>
            <a:xfrm>
              <a:off x="705625" y="3277550"/>
              <a:ext cx="1242125" cy="1630975"/>
            </a:xfrm>
            <a:custGeom>
              <a:avLst/>
              <a:gdLst/>
              <a:ahLst/>
              <a:cxnLst/>
              <a:rect l="l" t="t" r="r" b="b"/>
              <a:pathLst>
                <a:path w="49685" h="65239" extrusionOk="0">
                  <a:moveTo>
                    <a:pt x="40750" y="0"/>
                  </a:moveTo>
                  <a:cubicBezTo>
                    <a:pt x="40283" y="0"/>
                    <a:pt x="39824" y="223"/>
                    <a:pt x="39541" y="636"/>
                  </a:cubicBezTo>
                  <a:lnTo>
                    <a:pt x="454" y="57998"/>
                  </a:lnTo>
                  <a:cubicBezTo>
                    <a:pt x="0" y="58668"/>
                    <a:pt x="173" y="59577"/>
                    <a:pt x="836" y="60031"/>
                  </a:cubicBezTo>
                  <a:lnTo>
                    <a:pt x="8110" y="64983"/>
                  </a:lnTo>
                  <a:cubicBezTo>
                    <a:pt x="8365" y="65156"/>
                    <a:pt x="8654" y="65239"/>
                    <a:pt x="8939" y="65239"/>
                  </a:cubicBezTo>
                  <a:cubicBezTo>
                    <a:pt x="9405" y="65239"/>
                    <a:pt x="9861" y="65017"/>
                    <a:pt x="10143" y="64601"/>
                  </a:cubicBezTo>
                  <a:lnTo>
                    <a:pt x="49230" y="7239"/>
                  </a:lnTo>
                  <a:cubicBezTo>
                    <a:pt x="49684" y="6569"/>
                    <a:pt x="49511" y="5661"/>
                    <a:pt x="48848" y="5207"/>
                  </a:cubicBezTo>
                  <a:lnTo>
                    <a:pt x="41574" y="254"/>
                  </a:lnTo>
                  <a:cubicBezTo>
                    <a:pt x="41321" y="82"/>
                    <a:pt x="41034" y="0"/>
                    <a:pt x="40750" y="0"/>
                  </a:cubicBezTo>
                  <a:close/>
                </a:path>
              </a:pathLst>
            </a:custGeom>
            <a:solidFill>
              <a:srgbClr val="802751">
                <a:alpha val="14420"/>
              </a:srgbClr>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860" name="Google Shape;1860;p33"/>
            <p:cNvSpPr/>
            <p:nvPr/>
          </p:nvSpPr>
          <p:spPr>
            <a:xfrm>
              <a:off x="659300" y="3268175"/>
              <a:ext cx="1242125" cy="1631125"/>
            </a:xfrm>
            <a:custGeom>
              <a:avLst/>
              <a:gdLst/>
              <a:ahLst/>
              <a:cxnLst/>
              <a:rect l="l" t="t" r="r" b="b"/>
              <a:pathLst>
                <a:path w="49685" h="65245" extrusionOk="0">
                  <a:moveTo>
                    <a:pt x="40753" y="1"/>
                  </a:moveTo>
                  <a:cubicBezTo>
                    <a:pt x="40284" y="1"/>
                    <a:pt x="39825" y="226"/>
                    <a:pt x="39542" y="643"/>
                  </a:cubicBezTo>
                  <a:lnTo>
                    <a:pt x="455" y="58005"/>
                  </a:lnTo>
                  <a:cubicBezTo>
                    <a:pt x="0" y="58669"/>
                    <a:pt x="173" y="59584"/>
                    <a:pt x="837" y="60038"/>
                  </a:cubicBezTo>
                  <a:lnTo>
                    <a:pt x="8111" y="64991"/>
                  </a:lnTo>
                  <a:cubicBezTo>
                    <a:pt x="8364" y="65162"/>
                    <a:pt x="8651" y="65244"/>
                    <a:pt x="8935" y="65244"/>
                  </a:cubicBezTo>
                  <a:cubicBezTo>
                    <a:pt x="9402" y="65244"/>
                    <a:pt x="9861" y="65022"/>
                    <a:pt x="10143" y="64609"/>
                  </a:cubicBezTo>
                  <a:lnTo>
                    <a:pt x="49231" y="7247"/>
                  </a:lnTo>
                  <a:cubicBezTo>
                    <a:pt x="49685" y="6576"/>
                    <a:pt x="49512" y="5668"/>
                    <a:pt x="48849" y="5214"/>
                  </a:cubicBezTo>
                  <a:lnTo>
                    <a:pt x="41575" y="254"/>
                  </a:lnTo>
                  <a:cubicBezTo>
                    <a:pt x="41322" y="83"/>
                    <a:pt x="41036" y="1"/>
                    <a:pt x="40753"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861" name="Google Shape;1861;p33"/>
            <p:cNvSpPr/>
            <p:nvPr/>
          </p:nvSpPr>
          <p:spPr>
            <a:xfrm>
              <a:off x="848725" y="3389325"/>
              <a:ext cx="1052700" cy="1509975"/>
            </a:xfrm>
            <a:custGeom>
              <a:avLst/>
              <a:gdLst/>
              <a:ahLst/>
              <a:cxnLst/>
              <a:rect l="l" t="t" r="r" b="b"/>
              <a:pathLst>
                <a:path w="42108" h="60399" extrusionOk="0">
                  <a:moveTo>
                    <a:pt x="40738" y="0"/>
                  </a:moveTo>
                  <a:lnTo>
                    <a:pt x="0" y="59784"/>
                  </a:lnTo>
                  <a:lnTo>
                    <a:pt x="534" y="60145"/>
                  </a:lnTo>
                  <a:cubicBezTo>
                    <a:pt x="787" y="60316"/>
                    <a:pt x="1074" y="60398"/>
                    <a:pt x="1358" y="60398"/>
                  </a:cubicBezTo>
                  <a:cubicBezTo>
                    <a:pt x="1825" y="60398"/>
                    <a:pt x="2284" y="60176"/>
                    <a:pt x="2566" y="59763"/>
                  </a:cubicBezTo>
                  <a:lnTo>
                    <a:pt x="41654" y="2401"/>
                  </a:lnTo>
                  <a:cubicBezTo>
                    <a:pt x="42108" y="1730"/>
                    <a:pt x="41935" y="822"/>
                    <a:pt x="41272" y="368"/>
                  </a:cubicBezTo>
                  <a:lnTo>
                    <a:pt x="40738" y="0"/>
                  </a:lnTo>
                  <a:close/>
                </a:path>
              </a:pathLst>
            </a:custGeom>
            <a:solidFill>
              <a:srgbClr val="802751">
                <a:alpha val="14420"/>
              </a:srgbClr>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862" name="Google Shape;1862;p33"/>
            <p:cNvSpPr/>
            <p:nvPr/>
          </p:nvSpPr>
          <p:spPr>
            <a:xfrm>
              <a:off x="943800" y="4288775"/>
              <a:ext cx="283225" cy="333150"/>
            </a:xfrm>
            <a:custGeom>
              <a:avLst/>
              <a:gdLst/>
              <a:ahLst/>
              <a:cxnLst/>
              <a:rect l="l" t="t" r="r" b="b"/>
              <a:pathLst>
                <a:path w="11329" h="13326" extrusionOk="0">
                  <a:moveTo>
                    <a:pt x="10408" y="1"/>
                  </a:moveTo>
                  <a:cubicBezTo>
                    <a:pt x="8262" y="1"/>
                    <a:pt x="1" y="12028"/>
                    <a:pt x="1272" y="13209"/>
                  </a:cubicBezTo>
                  <a:cubicBezTo>
                    <a:pt x="1356" y="13287"/>
                    <a:pt x="1491" y="13325"/>
                    <a:pt x="1667" y="13325"/>
                  </a:cubicBezTo>
                  <a:cubicBezTo>
                    <a:pt x="3433" y="13325"/>
                    <a:pt x="9385" y="9513"/>
                    <a:pt x="10637" y="3621"/>
                  </a:cubicBezTo>
                  <a:cubicBezTo>
                    <a:pt x="10788" y="2922"/>
                    <a:pt x="11329" y="377"/>
                    <a:pt x="10593" y="38"/>
                  </a:cubicBezTo>
                  <a:cubicBezTo>
                    <a:pt x="10538" y="13"/>
                    <a:pt x="10476" y="1"/>
                    <a:pt x="10408" y="1"/>
                  </a:cubicBezTo>
                  <a:close/>
                </a:path>
              </a:pathLst>
            </a:custGeom>
            <a:solidFill>
              <a:srgbClr val="FFFFFF">
                <a:alpha val="11160"/>
              </a:srgbClr>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863" name="Google Shape;1863;p33"/>
            <p:cNvSpPr/>
            <p:nvPr/>
          </p:nvSpPr>
          <p:spPr>
            <a:xfrm>
              <a:off x="1266475" y="4141925"/>
              <a:ext cx="77225" cy="59125"/>
            </a:xfrm>
            <a:custGeom>
              <a:avLst/>
              <a:gdLst/>
              <a:ahLst/>
              <a:cxnLst/>
              <a:rect l="l" t="t" r="r" b="b"/>
              <a:pathLst>
                <a:path w="3089" h="2365" extrusionOk="0">
                  <a:moveTo>
                    <a:pt x="1727" y="1"/>
                  </a:moveTo>
                  <a:cubicBezTo>
                    <a:pt x="1661" y="1"/>
                    <a:pt x="1594" y="5"/>
                    <a:pt x="1529" y="15"/>
                  </a:cubicBezTo>
                  <a:cubicBezTo>
                    <a:pt x="397" y="196"/>
                    <a:pt x="1" y="1868"/>
                    <a:pt x="368" y="2243"/>
                  </a:cubicBezTo>
                  <a:cubicBezTo>
                    <a:pt x="450" y="2327"/>
                    <a:pt x="588" y="2365"/>
                    <a:pt x="761" y="2365"/>
                  </a:cubicBezTo>
                  <a:cubicBezTo>
                    <a:pt x="1560" y="2365"/>
                    <a:pt x="3088" y="1558"/>
                    <a:pt x="3064" y="888"/>
                  </a:cubicBezTo>
                  <a:cubicBezTo>
                    <a:pt x="3051" y="456"/>
                    <a:pt x="2380" y="1"/>
                    <a:pt x="1727" y="1"/>
                  </a:cubicBezTo>
                  <a:close/>
                </a:path>
              </a:pathLst>
            </a:custGeom>
            <a:solidFill>
              <a:srgbClr val="FFFFFF">
                <a:alpha val="11160"/>
              </a:srgbClr>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864" name="Google Shape;1864;p33"/>
            <p:cNvSpPr/>
            <p:nvPr/>
          </p:nvSpPr>
          <p:spPr>
            <a:xfrm>
              <a:off x="1519700" y="3450050"/>
              <a:ext cx="104550" cy="80300"/>
            </a:xfrm>
            <a:custGeom>
              <a:avLst/>
              <a:gdLst/>
              <a:ahLst/>
              <a:cxnLst/>
              <a:rect l="l" t="t" r="r" b="b"/>
              <a:pathLst>
                <a:path w="4182" h="3212" extrusionOk="0">
                  <a:moveTo>
                    <a:pt x="606" y="1"/>
                  </a:moveTo>
                  <a:lnTo>
                    <a:pt x="0" y="895"/>
                  </a:lnTo>
                  <a:lnTo>
                    <a:pt x="3259" y="3115"/>
                  </a:lnTo>
                  <a:cubicBezTo>
                    <a:pt x="3351" y="3180"/>
                    <a:pt x="3458" y="3212"/>
                    <a:pt x="3563" y="3212"/>
                  </a:cubicBezTo>
                  <a:cubicBezTo>
                    <a:pt x="3736" y="3212"/>
                    <a:pt x="3905" y="3127"/>
                    <a:pt x="4008" y="2971"/>
                  </a:cubicBezTo>
                  <a:cubicBezTo>
                    <a:pt x="4181" y="2726"/>
                    <a:pt x="4116" y="2387"/>
                    <a:pt x="3871" y="2221"/>
                  </a:cubicBezTo>
                  <a:lnTo>
                    <a:pt x="606"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865" name="Google Shape;1865;p33"/>
            <p:cNvSpPr/>
            <p:nvPr/>
          </p:nvSpPr>
          <p:spPr>
            <a:xfrm>
              <a:off x="1573575" y="3370750"/>
              <a:ext cx="104750" cy="80325"/>
            </a:xfrm>
            <a:custGeom>
              <a:avLst/>
              <a:gdLst/>
              <a:ahLst/>
              <a:cxnLst/>
              <a:rect l="l" t="t" r="r" b="b"/>
              <a:pathLst>
                <a:path w="4190" h="3213" extrusionOk="0">
                  <a:moveTo>
                    <a:pt x="613" y="1"/>
                  </a:moveTo>
                  <a:lnTo>
                    <a:pt x="1" y="895"/>
                  </a:lnTo>
                  <a:lnTo>
                    <a:pt x="3266" y="3115"/>
                  </a:lnTo>
                  <a:cubicBezTo>
                    <a:pt x="3360" y="3181"/>
                    <a:pt x="3467" y="3212"/>
                    <a:pt x="3573" y="3212"/>
                  </a:cubicBezTo>
                  <a:cubicBezTo>
                    <a:pt x="3745" y="3212"/>
                    <a:pt x="3913" y="3130"/>
                    <a:pt x="4016" y="2978"/>
                  </a:cubicBezTo>
                  <a:cubicBezTo>
                    <a:pt x="4189" y="2726"/>
                    <a:pt x="4124" y="2387"/>
                    <a:pt x="3872" y="2221"/>
                  </a:cubicBezTo>
                  <a:lnTo>
                    <a:pt x="613"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866" name="Google Shape;1866;p33"/>
            <p:cNvSpPr/>
            <p:nvPr/>
          </p:nvSpPr>
          <p:spPr>
            <a:xfrm>
              <a:off x="1407950" y="3613875"/>
              <a:ext cx="104550" cy="80350"/>
            </a:xfrm>
            <a:custGeom>
              <a:avLst/>
              <a:gdLst/>
              <a:ahLst/>
              <a:cxnLst/>
              <a:rect l="l" t="t" r="r" b="b"/>
              <a:pathLst>
                <a:path w="4182" h="3214" extrusionOk="0">
                  <a:moveTo>
                    <a:pt x="613" y="1"/>
                  </a:moveTo>
                  <a:lnTo>
                    <a:pt x="1" y="895"/>
                  </a:lnTo>
                  <a:lnTo>
                    <a:pt x="3259" y="3122"/>
                  </a:lnTo>
                  <a:cubicBezTo>
                    <a:pt x="3354" y="3184"/>
                    <a:pt x="3459" y="3214"/>
                    <a:pt x="3564" y="3214"/>
                  </a:cubicBezTo>
                  <a:cubicBezTo>
                    <a:pt x="3738" y="3214"/>
                    <a:pt x="3908" y="3131"/>
                    <a:pt x="4016" y="2978"/>
                  </a:cubicBezTo>
                  <a:cubicBezTo>
                    <a:pt x="4182" y="2733"/>
                    <a:pt x="4117" y="2394"/>
                    <a:pt x="3872" y="2228"/>
                  </a:cubicBezTo>
                  <a:lnTo>
                    <a:pt x="613"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867" name="Google Shape;1867;p33"/>
            <p:cNvSpPr/>
            <p:nvPr/>
          </p:nvSpPr>
          <p:spPr>
            <a:xfrm>
              <a:off x="1462025" y="3534575"/>
              <a:ext cx="104550" cy="80375"/>
            </a:xfrm>
            <a:custGeom>
              <a:avLst/>
              <a:gdLst/>
              <a:ahLst/>
              <a:cxnLst/>
              <a:rect l="l" t="t" r="r" b="b"/>
              <a:pathLst>
                <a:path w="4182" h="3215" extrusionOk="0">
                  <a:moveTo>
                    <a:pt x="606" y="1"/>
                  </a:moveTo>
                  <a:lnTo>
                    <a:pt x="0" y="902"/>
                  </a:lnTo>
                  <a:lnTo>
                    <a:pt x="3259" y="3122"/>
                  </a:lnTo>
                  <a:cubicBezTo>
                    <a:pt x="3351" y="3184"/>
                    <a:pt x="3456" y="3214"/>
                    <a:pt x="3560" y="3214"/>
                  </a:cubicBezTo>
                  <a:cubicBezTo>
                    <a:pt x="3733" y="3214"/>
                    <a:pt x="3905" y="3131"/>
                    <a:pt x="4008" y="2978"/>
                  </a:cubicBezTo>
                  <a:cubicBezTo>
                    <a:pt x="4181" y="2733"/>
                    <a:pt x="4117" y="2394"/>
                    <a:pt x="3871" y="2228"/>
                  </a:cubicBezTo>
                  <a:lnTo>
                    <a:pt x="606"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868" name="Google Shape;1868;p33"/>
            <p:cNvSpPr/>
            <p:nvPr/>
          </p:nvSpPr>
          <p:spPr>
            <a:xfrm>
              <a:off x="1307375" y="3761675"/>
              <a:ext cx="104575" cy="80225"/>
            </a:xfrm>
            <a:custGeom>
              <a:avLst/>
              <a:gdLst/>
              <a:ahLst/>
              <a:cxnLst/>
              <a:rect l="l" t="t" r="r" b="b"/>
              <a:pathLst>
                <a:path w="4183" h="3209" extrusionOk="0">
                  <a:moveTo>
                    <a:pt x="607" y="0"/>
                  </a:moveTo>
                  <a:lnTo>
                    <a:pt x="1" y="894"/>
                  </a:lnTo>
                  <a:lnTo>
                    <a:pt x="3259" y="3114"/>
                  </a:lnTo>
                  <a:cubicBezTo>
                    <a:pt x="3353" y="3177"/>
                    <a:pt x="3459" y="3208"/>
                    <a:pt x="3565" y="3208"/>
                  </a:cubicBezTo>
                  <a:cubicBezTo>
                    <a:pt x="3737" y="3208"/>
                    <a:pt x="3906" y="3126"/>
                    <a:pt x="4009" y="2970"/>
                  </a:cubicBezTo>
                  <a:cubicBezTo>
                    <a:pt x="4182" y="2725"/>
                    <a:pt x="4117" y="2386"/>
                    <a:pt x="3872" y="2220"/>
                  </a:cubicBezTo>
                  <a:lnTo>
                    <a:pt x="607"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869" name="Google Shape;1869;p33"/>
            <p:cNvSpPr/>
            <p:nvPr/>
          </p:nvSpPr>
          <p:spPr>
            <a:xfrm>
              <a:off x="1361275" y="3682375"/>
              <a:ext cx="104550" cy="80300"/>
            </a:xfrm>
            <a:custGeom>
              <a:avLst/>
              <a:gdLst/>
              <a:ahLst/>
              <a:cxnLst/>
              <a:rect l="l" t="t" r="r" b="b"/>
              <a:pathLst>
                <a:path w="4182" h="3212" extrusionOk="0">
                  <a:moveTo>
                    <a:pt x="613" y="0"/>
                  </a:moveTo>
                  <a:lnTo>
                    <a:pt x="0" y="894"/>
                  </a:lnTo>
                  <a:lnTo>
                    <a:pt x="3266" y="3114"/>
                  </a:lnTo>
                  <a:cubicBezTo>
                    <a:pt x="3359" y="3180"/>
                    <a:pt x="3465" y="3211"/>
                    <a:pt x="3571" y="3211"/>
                  </a:cubicBezTo>
                  <a:cubicBezTo>
                    <a:pt x="3743" y="3211"/>
                    <a:pt x="3913" y="3127"/>
                    <a:pt x="4016" y="2970"/>
                  </a:cubicBezTo>
                  <a:cubicBezTo>
                    <a:pt x="4182" y="2725"/>
                    <a:pt x="4124" y="2386"/>
                    <a:pt x="3872" y="2220"/>
                  </a:cubicBezTo>
                  <a:lnTo>
                    <a:pt x="613"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870" name="Google Shape;1870;p33"/>
            <p:cNvSpPr/>
            <p:nvPr/>
          </p:nvSpPr>
          <p:spPr>
            <a:xfrm>
              <a:off x="1195650" y="3925475"/>
              <a:ext cx="104550" cy="80375"/>
            </a:xfrm>
            <a:custGeom>
              <a:avLst/>
              <a:gdLst/>
              <a:ahLst/>
              <a:cxnLst/>
              <a:rect l="l" t="t" r="r" b="b"/>
              <a:pathLst>
                <a:path w="4182" h="3215" extrusionOk="0">
                  <a:moveTo>
                    <a:pt x="606" y="1"/>
                  </a:moveTo>
                  <a:lnTo>
                    <a:pt x="0" y="895"/>
                  </a:lnTo>
                  <a:lnTo>
                    <a:pt x="3259" y="3122"/>
                  </a:lnTo>
                  <a:cubicBezTo>
                    <a:pt x="3351" y="3185"/>
                    <a:pt x="3456" y="3214"/>
                    <a:pt x="3560" y="3214"/>
                  </a:cubicBezTo>
                  <a:cubicBezTo>
                    <a:pt x="3735" y="3214"/>
                    <a:pt x="3908" y="3132"/>
                    <a:pt x="4016" y="2978"/>
                  </a:cubicBezTo>
                  <a:cubicBezTo>
                    <a:pt x="4182" y="2733"/>
                    <a:pt x="4117" y="2394"/>
                    <a:pt x="3872" y="2221"/>
                  </a:cubicBezTo>
                  <a:lnTo>
                    <a:pt x="606"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871" name="Google Shape;1871;p33"/>
            <p:cNvSpPr/>
            <p:nvPr/>
          </p:nvSpPr>
          <p:spPr>
            <a:xfrm>
              <a:off x="1249525" y="3846200"/>
              <a:ext cx="104750" cy="80350"/>
            </a:xfrm>
            <a:custGeom>
              <a:avLst/>
              <a:gdLst/>
              <a:ahLst/>
              <a:cxnLst/>
              <a:rect l="l" t="t" r="r" b="b"/>
              <a:pathLst>
                <a:path w="4190" h="3214" extrusionOk="0">
                  <a:moveTo>
                    <a:pt x="614" y="0"/>
                  </a:moveTo>
                  <a:lnTo>
                    <a:pt x="1" y="901"/>
                  </a:lnTo>
                  <a:lnTo>
                    <a:pt x="3267" y="3122"/>
                  </a:lnTo>
                  <a:cubicBezTo>
                    <a:pt x="3358" y="3184"/>
                    <a:pt x="3463" y="3213"/>
                    <a:pt x="3568" y="3213"/>
                  </a:cubicBezTo>
                  <a:cubicBezTo>
                    <a:pt x="3741" y="3213"/>
                    <a:pt x="3913" y="3131"/>
                    <a:pt x="4016" y="2977"/>
                  </a:cubicBezTo>
                  <a:cubicBezTo>
                    <a:pt x="4189" y="2732"/>
                    <a:pt x="4124" y="2393"/>
                    <a:pt x="3872" y="2228"/>
                  </a:cubicBezTo>
                  <a:lnTo>
                    <a:pt x="614"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872" name="Google Shape;1872;p33"/>
            <p:cNvSpPr/>
            <p:nvPr/>
          </p:nvSpPr>
          <p:spPr>
            <a:xfrm>
              <a:off x="1093275" y="4075625"/>
              <a:ext cx="104550" cy="80350"/>
            </a:xfrm>
            <a:custGeom>
              <a:avLst/>
              <a:gdLst/>
              <a:ahLst/>
              <a:cxnLst/>
              <a:rect l="l" t="t" r="r" b="b"/>
              <a:pathLst>
                <a:path w="4182" h="3214" extrusionOk="0">
                  <a:moveTo>
                    <a:pt x="613" y="0"/>
                  </a:moveTo>
                  <a:lnTo>
                    <a:pt x="1" y="901"/>
                  </a:lnTo>
                  <a:lnTo>
                    <a:pt x="3259" y="3122"/>
                  </a:lnTo>
                  <a:cubicBezTo>
                    <a:pt x="3354" y="3184"/>
                    <a:pt x="3459" y="3213"/>
                    <a:pt x="3564" y="3213"/>
                  </a:cubicBezTo>
                  <a:cubicBezTo>
                    <a:pt x="3738" y="3213"/>
                    <a:pt x="3908" y="3131"/>
                    <a:pt x="4016" y="2977"/>
                  </a:cubicBezTo>
                  <a:cubicBezTo>
                    <a:pt x="4182" y="2732"/>
                    <a:pt x="4117" y="2393"/>
                    <a:pt x="3872" y="2228"/>
                  </a:cubicBezTo>
                  <a:lnTo>
                    <a:pt x="613"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873" name="Google Shape;1873;p33"/>
            <p:cNvSpPr/>
            <p:nvPr/>
          </p:nvSpPr>
          <p:spPr>
            <a:xfrm>
              <a:off x="1147350" y="3996500"/>
              <a:ext cx="104550" cy="80225"/>
            </a:xfrm>
            <a:custGeom>
              <a:avLst/>
              <a:gdLst/>
              <a:ahLst/>
              <a:cxnLst/>
              <a:rect l="l" t="t" r="r" b="b"/>
              <a:pathLst>
                <a:path w="4182" h="3209" extrusionOk="0">
                  <a:moveTo>
                    <a:pt x="606" y="0"/>
                  </a:moveTo>
                  <a:lnTo>
                    <a:pt x="0" y="894"/>
                  </a:lnTo>
                  <a:lnTo>
                    <a:pt x="3259" y="3115"/>
                  </a:lnTo>
                  <a:cubicBezTo>
                    <a:pt x="3352" y="3178"/>
                    <a:pt x="3459" y="3208"/>
                    <a:pt x="3564" y="3208"/>
                  </a:cubicBezTo>
                  <a:cubicBezTo>
                    <a:pt x="3737" y="3208"/>
                    <a:pt x="3906" y="3127"/>
                    <a:pt x="4009" y="2970"/>
                  </a:cubicBezTo>
                  <a:cubicBezTo>
                    <a:pt x="4182" y="2725"/>
                    <a:pt x="4117" y="2386"/>
                    <a:pt x="3872" y="2221"/>
                  </a:cubicBezTo>
                  <a:lnTo>
                    <a:pt x="606"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874" name="Google Shape;1874;p33"/>
            <p:cNvSpPr/>
            <p:nvPr/>
          </p:nvSpPr>
          <p:spPr>
            <a:xfrm>
              <a:off x="981550" y="4239625"/>
              <a:ext cx="104550" cy="80300"/>
            </a:xfrm>
            <a:custGeom>
              <a:avLst/>
              <a:gdLst/>
              <a:ahLst/>
              <a:cxnLst/>
              <a:rect l="l" t="t" r="r" b="b"/>
              <a:pathLst>
                <a:path w="4182" h="3212" extrusionOk="0">
                  <a:moveTo>
                    <a:pt x="613" y="0"/>
                  </a:moveTo>
                  <a:lnTo>
                    <a:pt x="0" y="894"/>
                  </a:lnTo>
                  <a:lnTo>
                    <a:pt x="3266" y="3115"/>
                  </a:lnTo>
                  <a:cubicBezTo>
                    <a:pt x="3359" y="3180"/>
                    <a:pt x="3466" y="3212"/>
                    <a:pt x="3572" y="3212"/>
                  </a:cubicBezTo>
                  <a:cubicBezTo>
                    <a:pt x="3744" y="3212"/>
                    <a:pt x="3913" y="3129"/>
                    <a:pt x="4015" y="2978"/>
                  </a:cubicBezTo>
                  <a:cubicBezTo>
                    <a:pt x="4181" y="2725"/>
                    <a:pt x="4124" y="2394"/>
                    <a:pt x="3871" y="2221"/>
                  </a:cubicBezTo>
                  <a:lnTo>
                    <a:pt x="613"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875" name="Google Shape;1875;p33"/>
            <p:cNvSpPr/>
            <p:nvPr/>
          </p:nvSpPr>
          <p:spPr>
            <a:xfrm>
              <a:off x="1035600" y="4160325"/>
              <a:ext cx="104550" cy="80350"/>
            </a:xfrm>
            <a:custGeom>
              <a:avLst/>
              <a:gdLst/>
              <a:ahLst/>
              <a:cxnLst/>
              <a:rect l="l" t="t" r="r" b="b"/>
              <a:pathLst>
                <a:path w="4182" h="3214" extrusionOk="0">
                  <a:moveTo>
                    <a:pt x="614" y="0"/>
                  </a:moveTo>
                  <a:lnTo>
                    <a:pt x="1" y="894"/>
                  </a:lnTo>
                  <a:lnTo>
                    <a:pt x="3259" y="3122"/>
                  </a:lnTo>
                  <a:cubicBezTo>
                    <a:pt x="3354" y="3184"/>
                    <a:pt x="3459" y="3214"/>
                    <a:pt x="3564" y="3214"/>
                  </a:cubicBezTo>
                  <a:cubicBezTo>
                    <a:pt x="3738" y="3214"/>
                    <a:pt x="3908" y="3131"/>
                    <a:pt x="4016" y="2978"/>
                  </a:cubicBezTo>
                  <a:cubicBezTo>
                    <a:pt x="4182" y="2725"/>
                    <a:pt x="4117" y="2394"/>
                    <a:pt x="3872" y="2221"/>
                  </a:cubicBezTo>
                  <a:lnTo>
                    <a:pt x="614"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876" name="Google Shape;1876;p33"/>
            <p:cNvSpPr/>
            <p:nvPr/>
          </p:nvSpPr>
          <p:spPr>
            <a:xfrm>
              <a:off x="927650" y="4318925"/>
              <a:ext cx="104550" cy="80300"/>
            </a:xfrm>
            <a:custGeom>
              <a:avLst/>
              <a:gdLst/>
              <a:ahLst/>
              <a:cxnLst/>
              <a:rect l="l" t="t" r="r" b="b"/>
              <a:pathLst>
                <a:path w="4182" h="3212" extrusionOk="0">
                  <a:moveTo>
                    <a:pt x="606" y="0"/>
                  </a:moveTo>
                  <a:lnTo>
                    <a:pt x="1" y="894"/>
                  </a:lnTo>
                  <a:lnTo>
                    <a:pt x="3259" y="3114"/>
                  </a:lnTo>
                  <a:cubicBezTo>
                    <a:pt x="3352" y="3180"/>
                    <a:pt x="3458" y="3211"/>
                    <a:pt x="3563" y="3211"/>
                  </a:cubicBezTo>
                  <a:cubicBezTo>
                    <a:pt x="3736" y="3211"/>
                    <a:pt x="3906" y="3127"/>
                    <a:pt x="4009" y="2970"/>
                  </a:cubicBezTo>
                  <a:cubicBezTo>
                    <a:pt x="4182" y="2725"/>
                    <a:pt x="4117" y="2386"/>
                    <a:pt x="3872" y="2221"/>
                  </a:cubicBezTo>
                  <a:lnTo>
                    <a:pt x="606"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877" name="Google Shape;1877;p33"/>
            <p:cNvSpPr/>
            <p:nvPr/>
          </p:nvSpPr>
          <p:spPr>
            <a:xfrm>
              <a:off x="825275" y="4469050"/>
              <a:ext cx="104575" cy="80300"/>
            </a:xfrm>
            <a:custGeom>
              <a:avLst/>
              <a:gdLst/>
              <a:ahLst/>
              <a:cxnLst/>
              <a:rect l="l" t="t" r="r" b="b"/>
              <a:pathLst>
                <a:path w="4183" h="3212" extrusionOk="0">
                  <a:moveTo>
                    <a:pt x="606" y="0"/>
                  </a:moveTo>
                  <a:lnTo>
                    <a:pt x="1" y="894"/>
                  </a:lnTo>
                  <a:lnTo>
                    <a:pt x="3259" y="3115"/>
                  </a:lnTo>
                  <a:cubicBezTo>
                    <a:pt x="3353" y="3181"/>
                    <a:pt x="3460" y="3212"/>
                    <a:pt x="3566" y="3212"/>
                  </a:cubicBezTo>
                  <a:cubicBezTo>
                    <a:pt x="3739" y="3212"/>
                    <a:pt x="3909" y="3129"/>
                    <a:pt x="4016" y="2978"/>
                  </a:cubicBezTo>
                  <a:cubicBezTo>
                    <a:pt x="4182" y="2725"/>
                    <a:pt x="4117" y="2394"/>
                    <a:pt x="3872" y="2221"/>
                  </a:cubicBezTo>
                  <a:lnTo>
                    <a:pt x="606"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878" name="Google Shape;1878;p33"/>
            <p:cNvSpPr/>
            <p:nvPr/>
          </p:nvSpPr>
          <p:spPr>
            <a:xfrm>
              <a:off x="879175" y="4389750"/>
              <a:ext cx="104725" cy="80350"/>
            </a:xfrm>
            <a:custGeom>
              <a:avLst/>
              <a:gdLst/>
              <a:ahLst/>
              <a:cxnLst/>
              <a:rect l="l" t="t" r="r" b="b"/>
              <a:pathLst>
                <a:path w="4189" h="3214" extrusionOk="0">
                  <a:moveTo>
                    <a:pt x="613" y="0"/>
                  </a:moveTo>
                  <a:lnTo>
                    <a:pt x="0" y="894"/>
                  </a:lnTo>
                  <a:lnTo>
                    <a:pt x="3266" y="3122"/>
                  </a:lnTo>
                  <a:cubicBezTo>
                    <a:pt x="3358" y="3184"/>
                    <a:pt x="3463" y="3214"/>
                    <a:pt x="3567" y="3214"/>
                  </a:cubicBezTo>
                  <a:cubicBezTo>
                    <a:pt x="3741" y="3214"/>
                    <a:pt x="3912" y="3131"/>
                    <a:pt x="4016" y="2978"/>
                  </a:cubicBezTo>
                  <a:cubicBezTo>
                    <a:pt x="4189" y="2725"/>
                    <a:pt x="4124" y="2394"/>
                    <a:pt x="3879" y="2221"/>
                  </a:cubicBezTo>
                  <a:lnTo>
                    <a:pt x="613"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879" name="Google Shape;1879;p33"/>
            <p:cNvSpPr/>
            <p:nvPr/>
          </p:nvSpPr>
          <p:spPr>
            <a:xfrm>
              <a:off x="713550" y="4632875"/>
              <a:ext cx="104550" cy="80350"/>
            </a:xfrm>
            <a:custGeom>
              <a:avLst/>
              <a:gdLst/>
              <a:ahLst/>
              <a:cxnLst/>
              <a:rect l="l" t="t" r="r" b="b"/>
              <a:pathLst>
                <a:path w="4182" h="3214" extrusionOk="0">
                  <a:moveTo>
                    <a:pt x="613" y="0"/>
                  </a:moveTo>
                  <a:lnTo>
                    <a:pt x="0" y="901"/>
                  </a:lnTo>
                  <a:lnTo>
                    <a:pt x="3259" y="3122"/>
                  </a:lnTo>
                  <a:cubicBezTo>
                    <a:pt x="3353" y="3184"/>
                    <a:pt x="3459" y="3214"/>
                    <a:pt x="3563" y="3214"/>
                  </a:cubicBezTo>
                  <a:cubicBezTo>
                    <a:pt x="3737" y="3214"/>
                    <a:pt x="3908" y="3131"/>
                    <a:pt x="4016" y="2978"/>
                  </a:cubicBezTo>
                  <a:cubicBezTo>
                    <a:pt x="4182" y="2732"/>
                    <a:pt x="4117" y="2394"/>
                    <a:pt x="3872" y="2228"/>
                  </a:cubicBezTo>
                  <a:lnTo>
                    <a:pt x="613"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880" name="Google Shape;1880;p33"/>
            <p:cNvSpPr/>
            <p:nvPr/>
          </p:nvSpPr>
          <p:spPr>
            <a:xfrm>
              <a:off x="767625" y="4553750"/>
              <a:ext cx="104550" cy="80225"/>
            </a:xfrm>
            <a:custGeom>
              <a:avLst/>
              <a:gdLst/>
              <a:ahLst/>
              <a:cxnLst/>
              <a:rect l="l" t="t" r="r" b="b"/>
              <a:pathLst>
                <a:path w="4182" h="3209" extrusionOk="0">
                  <a:moveTo>
                    <a:pt x="606" y="1"/>
                  </a:moveTo>
                  <a:lnTo>
                    <a:pt x="0" y="894"/>
                  </a:lnTo>
                  <a:lnTo>
                    <a:pt x="3258" y="3115"/>
                  </a:lnTo>
                  <a:cubicBezTo>
                    <a:pt x="3352" y="3178"/>
                    <a:pt x="3458" y="3209"/>
                    <a:pt x="3565" y="3209"/>
                  </a:cubicBezTo>
                  <a:cubicBezTo>
                    <a:pt x="3737" y="3209"/>
                    <a:pt x="3908" y="3127"/>
                    <a:pt x="4015" y="2971"/>
                  </a:cubicBezTo>
                  <a:cubicBezTo>
                    <a:pt x="4181" y="2725"/>
                    <a:pt x="4116" y="2387"/>
                    <a:pt x="3871" y="2221"/>
                  </a:cubicBezTo>
                  <a:lnTo>
                    <a:pt x="606"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881" name="Google Shape;1881;p33"/>
            <p:cNvSpPr/>
            <p:nvPr/>
          </p:nvSpPr>
          <p:spPr>
            <a:xfrm>
              <a:off x="659850" y="3268350"/>
              <a:ext cx="1035950" cy="1498625"/>
            </a:xfrm>
            <a:custGeom>
              <a:avLst/>
              <a:gdLst/>
              <a:ahLst/>
              <a:cxnLst/>
              <a:rect l="l" t="t" r="r" b="b"/>
              <a:pathLst>
                <a:path w="41438" h="59945" extrusionOk="0">
                  <a:moveTo>
                    <a:pt x="40718" y="1"/>
                  </a:moveTo>
                  <a:cubicBezTo>
                    <a:pt x="40255" y="1"/>
                    <a:pt x="39803" y="221"/>
                    <a:pt x="39520" y="636"/>
                  </a:cubicBezTo>
                  <a:lnTo>
                    <a:pt x="433" y="57998"/>
                  </a:lnTo>
                  <a:cubicBezTo>
                    <a:pt x="0" y="58625"/>
                    <a:pt x="137" y="59469"/>
                    <a:pt x="721" y="59945"/>
                  </a:cubicBezTo>
                  <a:lnTo>
                    <a:pt x="41437" y="189"/>
                  </a:lnTo>
                  <a:cubicBezTo>
                    <a:pt x="41211" y="62"/>
                    <a:pt x="40963" y="1"/>
                    <a:pt x="40718" y="1"/>
                  </a:cubicBezTo>
                  <a:close/>
                </a:path>
              </a:pathLst>
            </a:custGeom>
            <a:solidFill>
              <a:srgbClr val="FFFFFF">
                <a:alpha val="11160"/>
              </a:srgbClr>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grpSp>
      <p:grpSp>
        <p:nvGrpSpPr>
          <p:cNvPr id="1882" name="Google Shape;1882;p33"/>
          <p:cNvGrpSpPr/>
          <p:nvPr/>
        </p:nvGrpSpPr>
        <p:grpSpPr>
          <a:xfrm rot="3087821" flipH="1">
            <a:off x="-66779" y="6009968"/>
            <a:ext cx="1684022" cy="3547240"/>
            <a:chOff x="4458800" y="2953350"/>
            <a:chExt cx="842025" cy="1773650"/>
          </a:xfrm>
        </p:grpSpPr>
        <p:sp>
          <p:nvSpPr>
            <p:cNvPr id="1883" name="Google Shape;1883;p33"/>
            <p:cNvSpPr/>
            <p:nvPr/>
          </p:nvSpPr>
          <p:spPr>
            <a:xfrm>
              <a:off x="4458800" y="4410300"/>
              <a:ext cx="374900" cy="316675"/>
            </a:xfrm>
            <a:custGeom>
              <a:avLst/>
              <a:gdLst/>
              <a:ahLst/>
              <a:cxnLst/>
              <a:rect l="l" t="t" r="r" b="b"/>
              <a:pathLst>
                <a:path w="14996" h="12667" extrusionOk="0">
                  <a:moveTo>
                    <a:pt x="2697" y="0"/>
                  </a:moveTo>
                  <a:lnTo>
                    <a:pt x="1810" y="2278"/>
                  </a:lnTo>
                  <a:cubicBezTo>
                    <a:pt x="0" y="6928"/>
                    <a:pt x="2408" y="11535"/>
                    <a:pt x="5595" y="12479"/>
                  </a:cubicBezTo>
                  <a:cubicBezTo>
                    <a:pt x="6026" y="12607"/>
                    <a:pt x="6467" y="12667"/>
                    <a:pt x="6911" y="12667"/>
                  </a:cubicBezTo>
                  <a:cubicBezTo>
                    <a:pt x="9977" y="12667"/>
                    <a:pt x="13155" y="9816"/>
                    <a:pt x="14087" y="7151"/>
                  </a:cubicBezTo>
                  <a:cubicBezTo>
                    <a:pt x="14101" y="7108"/>
                    <a:pt x="14116" y="7065"/>
                    <a:pt x="14123" y="7029"/>
                  </a:cubicBezTo>
                  <a:lnTo>
                    <a:pt x="14995" y="4809"/>
                  </a:lnTo>
                  <a:lnTo>
                    <a:pt x="2697" y="0"/>
                  </a:lnTo>
                  <a:close/>
                </a:path>
              </a:pathLst>
            </a:custGeom>
            <a:solidFill>
              <a:srgbClr val="EF88A7"/>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884" name="Google Shape;1884;p33"/>
            <p:cNvSpPr/>
            <p:nvPr/>
          </p:nvSpPr>
          <p:spPr>
            <a:xfrm>
              <a:off x="4458800" y="2953350"/>
              <a:ext cx="842025" cy="1773625"/>
            </a:xfrm>
            <a:custGeom>
              <a:avLst/>
              <a:gdLst/>
              <a:ahLst/>
              <a:cxnLst/>
              <a:rect l="l" t="t" r="r" b="b"/>
              <a:pathLst>
                <a:path w="33681" h="70945" extrusionOk="0">
                  <a:moveTo>
                    <a:pt x="31821" y="1"/>
                  </a:moveTo>
                  <a:cubicBezTo>
                    <a:pt x="31374" y="1"/>
                    <a:pt x="30920" y="174"/>
                    <a:pt x="30567" y="563"/>
                  </a:cubicBezTo>
                  <a:cubicBezTo>
                    <a:pt x="28317" y="2992"/>
                    <a:pt x="26068" y="5429"/>
                    <a:pt x="23819" y="7866"/>
                  </a:cubicBezTo>
                  <a:cubicBezTo>
                    <a:pt x="22218" y="9596"/>
                    <a:pt x="20957" y="11614"/>
                    <a:pt x="20099" y="13813"/>
                  </a:cubicBezTo>
                  <a:lnTo>
                    <a:pt x="1810" y="60556"/>
                  </a:lnTo>
                  <a:cubicBezTo>
                    <a:pt x="0" y="65206"/>
                    <a:pt x="2408" y="69813"/>
                    <a:pt x="5595" y="70757"/>
                  </a:cubicBezTo>
                  <a:cubicBezTo>
                    <a:pt x="6026" y="70885"/>
                    <a:pt x="6467" y="70945"/>
                    <a:pt x="6911" y="70945"/>
                  </a:cubicBezTo>
                  <a:cubicBezTo>
                    <a:pt x="9977" y="70945"/>
                    <a:pt x="13155" y="68094"/>
                    <a:pt x="14087" y="65429"/>
                  </a:cubicBezTo>
                  <a:cubicBezTo>
                    <a:pt x="14101" y="65386"/>
                    <a:pt x="14116" y="65343"/>
                    <a:pt x="14123" y="65307"/>
                  </a:cubicBezTo>
                  <a:lnTo>
                    <a:pt x="32318" y="18816"/>
                  </a:lnTo>
                  <a:cubicBezTo>
                    <a:pt x="33227" y="16495"/>
                    <a:pt x="33681" y="14015"/>
                    <a:pt x="33659" y="11521"/>
                  </a:cubicBezTo>
                  <a:cubicBezTo>
                    <a:pt x="33623" y="8255"/>
                    <a:pt x="33594" y="4982"/>
                    <a:pt x="33565" y="1716"/>
                  </a:cubicBezTo>
                  <a:cubicBezTo>
                    <a:pt x="33551" y="678"/>
                    <a:pt x="32700" y="1"/>
                    <a:pt x="31821" y="1"/>
                  </a:cubicBezTo>
                  <a:close/>
                </a:path>
              </a:pathLst>
            </a:custGeom>
            <a:solidFill>
              <a:srgbClr val="F4A49B"/>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885" name="Google Shape;1885;p33"/>
            <p:cNvSpPr/>
            <p:nvPr/>
          </p:nvSpPr>
          <p:spPr>
            <a:xfrm>
              <a:off x="4616550" y="4604650"/>
              <a:ext cx="114225" cy="52500"/>
            </a:xfrm>
            <a:custGeom>
              <a:avLst/>
              <a:gdLst/>
              <a:ahLst/>
              <a:cxnLst/>
              <a:rect l="l" t="t" r="r" b="b"/>
              <a:pathLst>
                <a:path w="4569" h="2100" extrusionOk="0">
                  <a:moveTo>
                    <a:pt x="2407" y="1"/>
                  </a:moveTo>
                  <a:cubicBezTo>
                    <a:pt x="1221" y="1"/>
                    <a:pt x="0" y="642"/>
                    <a:pt x="27" y="1165"/>
                  </a:cubicBezTo>
                  <a:cubicBezTo>
                    <a:pt x="54" y="1665"/>
                    <a:pt x="1218" y="2099"/>
                    <a:pt x="2242" y="2099"/>
                  </a:cubicBezTo>
                  <a:cubicBezTo>
                    <a:pt x="2297" y="2099"/>
                    <a:pt x="2352" y="2098"/>
                    <a:pt x="2406" y="2095"/>
                  </a:cubicBezTo>
                  <a:cubicBezTo>
                    <a:pt x="3379" y="2045"/>
                    <a:pt x="4569" y="1547"/>
                    <a:pt x="4562" y="1021"/>
                  </a:cubicBezTo>
                  <a:cubicBezTo>
                    <a:pt x="4554" y="524"/>
                    <a:pt x="3516" y="77"/>
                    <a:pt x="2673" y="12"/>
                  </a:cubicBezTo>
                  <a:cubicBezTo>
                    <a:pt x="2585" y="4"/>
                    <a:pt x="2496" y="1"/>
                    <a:pt x="2407" y="1"/>
                  </a:cubicBezTo>
                  <a:close/>
                </a:path>
              </a:pathLst>
            </a:custGeom>
            <a:solidFill>
              <a:srgbClr val="FFFFFF">
                <a:alpha val="11160"/>
              </a:srgbClr>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886" name="Google Shape;1886;p33"/>
            <p:cNvSpPr/>
            <p:nvPr/>
          </p:nvSpPr>
          <p:spPr>
            <a:xfrm>
              <a:off x="4526200" y="3240450"/>
              <a:ext cx="760925" cy="1290075"/>
            </a:xfrm>
            <a:custGeom>
              <a:avLst/>
              <a:gdLst/>
              <a:ahLst/>
              <a:cxnLst/>
              <a:rect l="l" t="t" r="r" b="b"/>
              <a:pathLst>
                <a:path w="30437" h="51603" extrusionOk="0">
                  <a:moveTo>
                    <a:pt x="18506" y="1"/>
                  </a:moveTo>
                  <a:cubicBezTo>
                    <a:pt x="18081" y="750"/>
                    <a:pt x="17713" y="1529"/>
                    <a:pt x="17403" y="2329"/>
                  </a:cubicBezTo>
                  <a:lnTo>
                    <a:pt x="1" y="46794"/>
                  </a:lnTo>
                  <a:lnTo>
                    <a:pt x="12299" y="51603"/>
                  </a:lnTo>
                  <a:lnTo>
                    <a:pt x="29622" y="7332"/>
                  </a:lnTo>
                  <a:cubicBezTo>
                    <a:pt x="29954" y="6481"/>
                    <a:pt x="30221" y="5609"/>
                    <a:pt x="30437" y="4722"/>
                  </a:cubicBezTo>
                  <a:lnTo>
                    <a:pt x="30437" y="4722"/>
                  </a:lnTo>
                  <a:cubicBezTo>
                    <a:pt x="30241" y="4764"/>
                    <a:pt x="30043" y="4784"/>
                    <a:pt x="29845" y="4784"/>
                  </a:cubicBezTo>
                  <a:cubicBezTo>
                    <a:pt x="29453" y="4784"/>
                    <a:pt x="29064" y="4703"/>
                    <a:pt x="28700" y="4535"/>
                  </a:cubicBezTo>
                  <a:cubicBezTo>
                    <a:pt x="27380" y="3937"/>
                    <a:pt x="27106" y="2560"/>
                    <a:pt x="27085" y="2437"/>
                  </a:cubicBezTo>
                  <a:cubicBezTo>
                    <a:pt x="26999" y="2506"/>
                    <a:pt x="26280" y="3022"/>
                    <a:pt x="25310" y="3022"/>
                  </a:cubicBezTo>
                  <a:cubicBezTo>
                    <a:pt x="25056" y="3022"/>
                    <a:pt x="24785" y="2987"/>
                    <a:pt x="24504" y="2899"/>
                  </a:cubicBezTo>
                  <a:cubicBezTo>
                    <a:pt x="23502" y="2581"/>
                    <a:pt x="22745" y="1716"/>
                    <a:pt x="22543" y="664"/>
                  </a:cubicBezTo>
                  <a:cubicBezTo>
                    <a:pt x="22033" y="1049"/>
                    <a:pt x="21420" y="1250"/>
                    <a:pt x="20804" y="1250"/>
                  </a:cubicBezTo>
                  <a:cubicBezTo>
                    <a:pt x="20418" y="1250"/>
                    <a:pt x="20031" y="1171"/>
                    <a:pt x="19667" y="1010"/>
                  </a:cubicBezTo>
                  <a:cubicBezTo>
                    <a:pt x="19112" y="758"/>
                    <a:pt x="18751" y="375"/>
                    <a:pt x="1850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887" name="Google Shape;1887;p33"/>
            <p:cNvSpPr/>
            <p:nvPr/>
          </p:nvSpPr>
          <p:spPr>
            <a:xfrm>
              <a:off x="4622075" y="3257025"/>
              <a:ext cx="581250" cy="1239800"/>
            </a:xfrm>
            <a:custGeom>
              <a:avLst/>
              <a:gdLst/>
              <a:ahLst/>
              <a:cxnLst/>
              <a:rect l="l" t="t" r="r" b="b"/>
              <a:pathLst>
                <a:path w="23250" h="49592" extrusionOk="0">
                  <a:moveTo>
                    <a:pt x="18708" y="1"/>
                  </a:moveTo>
                  <a:lnTo>
                    <a:pt x="1" y="47811"/>
                  </a:lnTo>
                  <a:lnTo>
                    <a:pt x="4542" y="49591"/>
                  </a:lnTo>
                  <a:cubicBezTo>
                    <a:pt x="10778" y="33652"/>
                    <a:pt x="17014" y="17713"/>
                    <a:pt x="23250" y="1774"/>
                  </a:cubicBezTo>
                  <a:lnTo>
                    <a:pt x="23250" y="1774"/>
                  </a:lnTo>
                  <a:cubicBezTo>
                    <a:pt x="23164" y="1843"/>
                    <a:pt x="22445" y="2359"/>
                    <a:pt x="21475" y="2359"/>
                  </a:cubicBezTo>
                  <a:cubicBezTo>
                    <a:pt x="21221" y="2359"/>
                    <a:pt x="20950" y="2324"/>
                    <a:pt x="20669" y="2236"/>
                  </a:cubicBezTo>
                  <a:cubicBezTo>
                    <a:pt x="19667" y="1918"/>
                    <a:pt x="18910" y="1053"/>
                    <a:pt x="18708" y="1"/>
                  </a:cubicBezTo>
                  <a:close/>
                </a:path>
              </a:pathLst>
            </a:custGeom>
            <a:solidFill>
              <a:srgbClr val="802751">
                <a:alpha val="14420"/>
              </a:srgbClr>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888" name="Google Shape;1888;p33"/>
            <p:cNvSpPr/>
            <p:nvPr/>
          </p:nvSpPr>
          <p:spPr>
            <a:xfrm>
              <a:off x="5181500" y="2953350"/>
              <a:ext cx="117000" cy="104275"/>
            </a:xfrm>
            <a:custGeom>
              <a:avLst/>
              <a:gdLst/>
              <a:ahLst/>
              <a:cxnLst/>
              <a:rect l="l" t="t" r="r" b="b"/>
              <a:pathLst>
                <a:path w="4680" h="4171" extrusionOk="0">
                  <a:moveTo>
                    <a:pt x="2913" y="1"/>
                  </a:moveTo>
                  <a:cubicBezTo>
                    <a:pt x="2466" y="1"/>
                    <a:pt x="2012" y="174"/>
                    <a:pt x="1659" y="563"/>
                  </a:cubicBezTo>
                  <a:cubicBezTo>
                    <a:pt x="1103" y="1154"/>
                    <a:pt x="556" y="1752"/>
                    <a:pt x="0" y="2351"/>
                  </a:cubicBezTo>
                  <a:cubicBezTo>
                    <a:pt x="519" y="3007"/>
                    <a:pt x="1385" y="3540"/>
                    <a:pt x="2055" y="3800"/>
                  </a:cubicBezTo>
                  <a:cubicBezTo>
                    <a:pt x="2251" y="3878"/>
                    <a:pt x="3046" y="4171"/>
                    <a:pt x="3923" y="4171"/>
                  </a:cubicBezTo>
                  <a:cubicBezTo>
                    <a:pt x="4172" y="4171"/>
                    <a:pt x="4428" y="4147"/>
                    <a:pt x="4679" y="4088"/>
                  </a:cubicBezTo>
                  <a:cubicBezTo>
                    <a:pt x="4672" y="3295"/>
                    <a:pt x="4665" y="2509"/>
                    <a:pt x="4657" y="1716"/>
                  </a:cubicBezTo>
                  <a:cubicBezTo>
                    <a:pt x="4643" y="678"/>
                    <a:pt x="3792" y="1"/>
                    <a:pt x="2913"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889" name="Google Shape;1889;p33"/>
            <p:cNvSpPr/>
            <p:nvPr/>
          </p:nvSpPr>
          <p:spPr>
            <a:xfrm>
              <a:off x="5075875" y="3076750"/>
              <a:ext cx="145850" cy="154875"/>
            </a:xfrm>
            <a:custGeom>
              <a:avLst/>
              <a:gdLst/>
              <a:ahLst/>
              <a:cxnLst/>
              <a:rect l="l" t="t" r="r" b="b"/>
              <a:pathLst>
                <a:path w="5834" h="6195" extrusionOk="0">
                  <a:moveTo>
                    <a:pt x="5131" y="1"/>
                  </a:moveTo>
                  <a:cubicBezTo>
                    <a:pt x="3811" y="1"/>
                    <a:pt x="1" y="3899"/>
                    <a:pt x="765" y="5474"/>
                  </a:cubicBezTo>
                  <a:cubicBezTo>
                    <a:pt x="1026" y="6002"/>
                    <a:pt x="1752" y="6194"/>
                    <a:pt x="2294" y="6194"/>
                  </a:cubicBezTo>
                  <a:cubicBezTo>
                    <a:pt x="2351" y="6194"/>
                    <a:pt x="2407" y="6192"/>
                    <a:pt x="2459" y="6188"/>
                  </a:cubicBezTo>
                  <a:cubicBezTo>
                    <a:pt x="4492" y="6022"/>
                    <a:pt x="5321" y="2555"/>
                    <a:pt x="5372" y="2346"/>
                  </a:cubicBezTo>
                  <a:cubicBezTo>
                    <a:pt x="5530" y="1646"/>
                    <a:pt x="5833" y="327"/>
                    <a:pt x="5357" y="53"/>
                  </a:cubicBezTo>
                  <a:cubicBezTo>
                    <a:pt x="5294" y="18"/>
                    <a:pt x="5218" y="1"/>
                    <a:pt x="5131" y="1"/>
                  </a:cubicBezTo>
                  <a:close/>
                </a:path>
              </a:pathLst>
            </a:custGeom>
            <a:solidFill>
              <a:srgbClr val="FFFFFF">
                <a:alpha val="11160"/>
              </a:srgbClr>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890" name="Google Shape;1890;p33"/>
            <p:cNvSpPr/>
            <p:nvPr/>
          </p:nvSpPr>
          <p:spPr>
            <a:xfrm>
              <a:off x="5007775" y="3364575"/>
              <a:ext cx="178800" cy="377900"/>
            </a:xfrm>
            <a:custGeom>
              <a:avLst/>
              <a:gdLst/>
              <a:ahLst/>
              <a:cxnLst/>
              <a:rect l="l" t="t" r="r" b="b"/>
              <a:pathLst>
                <a:path w="7152" h="15116" extrusionOk="0">
                  <a:moveTo>
                    <a:pt x="6549" y="0"/>
                  </a:moveTo>
                  <a:cubicBezTo>
                    <a:pt x="5335" y="0"/>
                    <a:pt x="0" y="14547"/>
                    <a:pt x="1038" y="15098"/>
                  </a:cubicBezTo>
                  <a:cubicBezTo>
                    <a:pt x="1060" y="15110"/>
                    <a:pt x="1084" y="15115"/>
                    <a:pt x="1112" y="15115"/>
                  </a:cubicBezTo>
                  <a:cubicBezTo>
                    <a:pt x="1837" y="15115"/>
                    <a:pt x="4612" y="11284"/>
                    <a:pt x="5897" y="6945"/>
                  </a:cubicBezTo>
                  <a:cubicBezTo>
                    <a:pt x="6769" y="3989"/>
                    <a:pt x="7151" y="111"/>
                    <a:pt x="6575" y="3"/>
                  </a:cubicBezTo>
                  <a:cubicBezTo>
                    <a:pt x="6566" y="1"/>
                    <a:pt x="6557" y="0"/>
                    <a:pt x="6549" y="0"/>
                  </a:cubicBezTo>
                  <a:close/>
                </a:path>
              </a:pathLst>
            </a:custGeom>
            <a:solidFill>
              <a:srgbClr val="FFFFFF">
                <a:alpha val="11160"/>
              </a:srgbClr>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891" name="Google Shape;1891;p33"/>
            <p:cNvSpPr/>
            <p:nvPr/>
          </p:nvSpPr>
          <p:spPr>
            <a:xfrm>
              <a:off x="4829150" y="3290550"/>
              <a:ext cx="468975" cy="1205375"/>
            </a:xfrm>
            <a:custGeom>
              <a:avLst/>
              <a:gdLst/>
              <a:ahLst/>
              <a:cxnLst/>
              <a:rect l="l" t="t" r="r" b="b"/>
              <a:pathLst>
                <a:path w="18759" h="48215" extrusionOk="0">
                  <a:moveTo>
                    <a:pt x="18759" y="1"/>
                  </a:moveTo>
                  <a:lnTo>
                    <a:pt x="1" y="47933"/>
                  </a:lnTo>
                  <a:lnTo>
                    <a:pt x="722" y="48214"/>
                  </a:lnTo>
                  <a:lnTo>
                    <a:pt x="17504" y="5328"/>
                  </a:lnTo>
                  <a:cubicBezTo>
                    <a:pt x="18175" y="3612"/>
                    <a:pt x="18593" y="1825"/>
                    <a:pt x="18759" y="1"/>
                  </a:cubicBezTo>
                  <a:close/>
                </a:path>
              </a:pathLst>
            </a:custGeom>
            <a:solidFill>
              <a:srgbClr val="FFFFFF">
                <a:alpha val="11160"/>
              </a:srgbClr>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892" name="Google Shape;1892;p33"/>
            <p:cNvSpPr/>
            <p:nvPr/>
          </p:nvSpPr>
          <p:spPr>
            <a:xfrm>
              <a:off x="4539725" y="3200450"/>
              <a:ext cx="474000" cy="1179950"/>
            </a:xfrm>
            <a:custGeom>
              <a:avLst/>
              <a:gdLst/>
              <a:ahLst/>
              <a:cxnLst/>
              <a:rect l="l" t="t" r="r" b="b"/>
              <a:pathLst>
                <a:path w="18960" h="47198" extrusionOk="0">
                  <a:moveTo>
                    <a:pt x="18960" y="0"/>
                  </a:moveTo>
                  <a:cubicBezTo>
                    <a:pt x="18109" y="1219"/>
                    <a:pt x="17403" y="2538"/>
                    <a:pt x="16862" y="3929"/>
                  </a:cubicBezTo>
                  <a:lnTo>
                    <a:pt x="0" y="47010"/>
                  </a:lnTo>
                  <a:lnTo>
                    <a:pt x="490" y="47197"/>
                  </a:lnTo>
                  <a:lnTo>
                    <a:pt x="18960" y="0"/>
                  </a:lnTo>
                  <a:close/>
                </a:path>
              </a:pathLst>
            </a:custGeom>
            <a:solidFill>
              <a:srgbClr val="802751">
                <a:alpha val="14420"/>
              </a:srgbClr>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893" name="Google Shape;1893;p33"/>
            <p:cNvSpPr/>
            <p:nvPr/>
          </p:nvSpPr>
          <p:spPr>
            <a:xfrm>
              <a:off x="4511050" y="4189150"/>
              <a:ext cx="423025" cy="347675"/>
            </a:xfrm>
            <a:custGeom>
              <a:avLst/>
              <a:gdLst/>
              <a:ahLst/>
              <a:cxnLst/>
              <a:rect l="l" t="t" r="r" b="b"/>
              <a:pathLst>
                <a:path w="16921" h="13907" extrusionOk="0">
                  <a:moveTo>
                    <a:pt x="3368" y="1"/>
                  </a:moveTo>
                  <a:lnTo>
                    <a:pt x="1" y="8601"/>
                  </a:lnTo>
                  <a:lnTo>
                    <a:pt x="13554" y="13907"/>
                  </a:lnTo>
                  <a:lnTo>
                    <a:pt x="16920" y="5299"/>
                  </a:lnTo>
                  <a:lnTo>
                    <a:pt x="3368"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894" name="Google Shape;1894;p33"/>
            <p:cNvSpPr/>
            <p:nvPr/>
          </p:nvSpPr>
          <p:spPr>
            <a:xfrm>
              <a:off x="4951400" y="3794075"/>
              <a:ext cx="95850" cy="86250"/>
            </a:xfrm>
            <a:custGeom>
              <a:avLst/>
              <a:gdLst/>
              <a:ahLst/>
              <a:cxnLst/>
              <a:rect l="l" t="t" r="r" b="b"/>
              <a:pathLst>
                <a:path w="3834" h="3450" extrusionOk="0">
                  <a:moveTo>
                    <a:pt x="2469" y="0"/>
                  </a:moveTo>
                  <a:cubicBezTo>
                    <a:pt x="1613" y="0"/>
                    <a:pt x="0" y="2218"/>
                    <a:pt x="489" y="3029"/>
                  </a:cubicBezTo>
                  <a:cubicBezTo>
                    <a:pt x="652" y="3297"/>
                    <a:pt x="1065" y="3450"/>
                    <a:pt x="1526" y="3450"/>
                  </a:cubicBezTo>
                  <a:cubicBezTo>
                    <a:pt x="1958" y="3450"/>
                    <a:pt x="2432" y="3315"/>
                    <a:pt x="2781" y="3015"/>
                  </a:cubicBezTo>
                  <a:cubicBezTo>
                    <a:pt x="3834" y="2114"/>
                    <a:pt x="3214" y="196"/>
                    <a:pt x="2587" y="16"/>
                  </a:cubicBezTo>
                  <a:cubicBezTo>
                    <a:pt x="2549" y="6"/>
                    <a:pt x="2510" y="0"/>
                    <a:pt x="2469" y="0"/>
                  </a:cubicBezTo>
                  <a:close/>
                </a:path>
              </a:pathLst>
            </a:custGeom>
            <a:solidFill>
              <a:srgbClr val="FFFFFF">
                <a:alpha val="11160"/>
              </a:srgbClr>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895" name="Google Shape;1895;p33"/>
            <p:cNvSpPr/>
            <p:nvPr/>
          </p:nvSpPr>
          <p:spPr>
            <a:xfrm>
              <a:off x="4499525" y="4414250"/>
              <a:ext cx="332550" cy="186200"/>
            </a:xfrm>
            <a:custGeom>
              <a:avLst/>
              <a:gdLst/>
              <a:ahLst/>
              <a:cxnLst/>
              <a:rect l="l" t="t" r="r" b="b"/>
              <a:pathLst>
                <a:path w="13302" h="7448" extrusionOk="0">
                  <a:moveTo>
                    <a:pt x="1010" y="1"/>
                  </a:moveTo>
                  <a:lnTo>
                    <a:pt x="181" y="2120"/>
                  </a:lnTo>
                  <a:cubicBezTo>
                    <a:pt x="109" y="2293"/>
                    <a:pt x="58" y="2473"/>
                    <a:pt x="1" y="2646"/>
                  </a:cubicBezTo>
                  <a:lnTo>
                    <a:pt x="12270" y="7448"/>
                  </a:lnTo>
                  <a:cubicBezTo>
                    <a:pt x="12335" y="7296"/>
                    <a:pt x="12400" y="7145"/>
                    <a:pt x="12458" y="6993"/>
                  </a:cubicBezTo>
                  <a:cubicBezTo>
                    <a:pt x="12472" y="6950"/>
                    <a:pt x="12487" y="6907"/>
                    <a:pt x="12494" y="6871"/>
                  </a:cubicBezTo>
                  <a:lnTo>
                    <a:pt x="13301" y="4809"/>
                  </a:lnTo>
                  <a:lnTo>
                    <a:pt x="1010" y="1"/>
                  </a:lnTo>
                  <a:close/>
                </a:path>
              </a:pathLst>
            </a:custGeom>
            <a:solidFill>
              <a:srgbClr val="802751">
                <a:alpha val="14420"/>
              </a:srgbClr>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896" name="Google Shape;1896;p33"/>
            <p:cNvSpPr/>
            <p:nvPr/>
          </p:nvSpPr>
          <p:spPr>
            <a:xfrm>
              <a:off x="4489075" y="4559700"/>
              <a:ext cx="241175" cy="167300"/>
            </a:xfrm>
            <a:custGeom>
              <a:avLst/>
              <a:gdLst/>
              <a:ahLst/>
              <a:cxnLst/>
              <a:rect l="l" t="t" r="r" b="b"/>
              <a:pathLst>
                <a:path w="9647" h="6692" extrusionOk="0">
                  <a:moveTo>
                    <a:pt x="0" y="0"/>
                  </a:moveTo>
                  <a:lnTo>
                    <a:pt x="0" y="0"/>
                  </a:lnTo>
                  <a:cubicBezTo>
                    <a:pt x="166" y="3180"/>
                    <a:pt x="2062" y="5818"/>
                    <a:pt x="4384" y="6503"/>
                  </a:cubicBezTo>
                  <a:cubicBezTo>
                    <a:pt x="4814" y="6632"/>
                    <a:pt x="5253" y="6691"/>
                    <a:pt x="5695" y="6691"/>
                  </a:cubicBezTo>
                  <a:cubicBezTo>
                    <a:pt x="7061" y="6691"/>
                    <a:pt x="8448" y="6122"/>
                    <a:pt x="9646" y="5256"/>
                  </a:cubicBezTo>
                  <a:lnTo>
                    <a:pt x="9646" y="5256"/>
                  </a:lnTo>
                  <a:cubicBezTo>
                    <a:pt x="8954" y="5440"/>
                    <a:pt x="8243" y="5534"/>
                    <a:pt x="7531" y="5534"/>
                  </a:cubicBezTo>
                  <a:cubicBezTo>
                    <a:pt x="6376" y="5534"/>
                    <a:pt x="5221" y="5286"/>
                    <a:pt x="4146" y="4773"/>
                  </a:cubicBezTo>
                  <a:cubicBezTo>
                    <a:pt x="2163" y="3821"/>
                    <a:pt x="685" y="2077"/>
                    <a:pt x="0" y="0"/>
                  </a:cubicBezTo>
                  <a:close/>
                </a:path>
              </a:pathLst>
            </a:custGeom>
            <a:solidFill>
              <a:srgbClr val="FFFFFF">
                <a:alpha val="11160"/>
              </a:srgbClr>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897" name="Google Shape;1897;p33"/>
            <p:cNvSpPr/>
            <p:nvPr/>
          </p:nvSpPr>
          <p:spPr>
            <a:xfrm>
              <a:off x="4684625" y="4317275"/>
              <a:ext cx="82925" cy="73225"/>
            </a:xfrm>
            <a:custGeom>
              <a:avLst/>
              <a:gdLst/>
              <a:ahLst/>
              <a:cxnLst/>
              <a:rect l="l" t="t" r="r" b="b"/>
              <a:pathLst>
                <a:path w="3317" h="2929" extrusionOk="0">
                  <a:moveTo>
                    <a:pt x="1657" y="0"/>
                  </a:moveTo>
                  <a:cubicBezTo>
                    <a:pt x="1074" y="0"/>
                    <a:pt x="522" y="352"/>
                    <a:pt x="296" y="931"/>
                  </a:cubicBezTo>
                  <a:cubicBezTo>
                    <a:pt x="0" y="1681"/>
                    <a:pt x="375" y="2532"/>
                    <a:pt x="1125" y="2827"/>
                  </a:cubicBezTo>
                  <a:cubicBezTo>
                    <a:pt x="1301" y="2896"/>
                    <a:pt x="1482" y="2928"/>
                    <a:pt x="1659" y="2928"/>
                  </a:cubicBezTo>
                  <a:cubicBezTo>
                    <a:pt x="2247" y="2928"/>
                    <a:pt x="2799" y="2574"/>
                    <a:pt x="3021" y="1998"/>
                  </a:cubicBezTo>
                  <a:cubicBezTo>
                    <a:pt x="3316" y="1241"/>
                    <a:pt x="2949" y="391"/>
                    <a:pt x="2192" y="102"/>
                  </a:cubicBezTo>
                  <a:cubicBezTo>
                    <a:pt x="2016" y="33"/>
                    <a:pt x="1835" y="0"/>
                    <a:pt x="1657" y="0"/>
                  </a:cubicBezTo>
                  <a:close/>
                </a:path>
              </a:pathLst>
            </a:custGeom>
            <a:solidFill>
              <a:srgbClr val="802751">
                <a:alpha val="14420"/>
              </a:srgbClr>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898" name="Google Shape;1898;p33"/>
            <p:cNvSpPr/>
            <p:nvPr/>
          </p:nvSpPr>
          <p:spPr>
            <a:xfrm>
              <a:off x="4821600" y="4366300"/>
              <a:ext cx="82925" cy="73225"/>
            </a:xfrm>
            <a:custGeom>
              <a:avLst/>
              <a:gdLst/>
              <a:ahLst/>
              <a:cxnLst/>
              <a:rect l="l" t="t" r="r" b="b"/>
              <a:pathLst>
                <a:path w="3317" h="2929" extrusionOk="0">
                  <a:moveTo>
                    <a:pt x="1654" y="0"/>
                  </a:moveTo>
                  <a:cubicBezTo>
                    <a:pt x="1070" y="0"/>
                    <a:pt x="522" y="351"/>
                    <a:pt x="296" y="931"/>
                  </a:cubicBezTo>
                  <a:cubicBezTo>
                    <a:pt x="0" y="1681"/>
                    <a:pt x="368" y="2532"/>
                    <a:pt x="1125" y="2827"/>
                  </a:cubicBezTo>
                  <a:cubicBezTo>
                    <a:pt x="1299" y="2896"/>
                    <a:pt x="1478" y="2928"/>
                    <a:pt x="1655" y="2928"/>
                  </a:cubicBezTo>
                  <a:cubicBezTo>
                    <a:pt x="2240" y="2928"/>
                    <a:pt x="2794" y="2574"/>
                    <a:pt x="3021" y="1998"/>
                  </a:cubicBezTo>
                  <a:cubicBezTo>
                    <a:pt x="3316" y="1241"/>
                    <a:pt x="2941" y="398"/>
                    <a:pt x="2192" y="102"/>
                  </a:cubicBezTo>
                  <a:cubicBezTo>
                    <a:pt x="2014" y="33"/>
                    <a:pt x="1832" y="0"/>
                    <a:pt x="1654" y="0"/>
                  </a:cubicBezTo>
                  <a:close/>
                </a:path>
              </a:pathLst>
            </a:custGeom>
            <a:solidFill>
              <a:srgbClr val="802751">
                <a:alpha val="14420"/>
              </a:srgbClr>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899" name="Google Shape;1899;p33"/>
            <p:cNvSpPr/>
            <p:nvPr/>
          </p:nvSpPr>
          <p:spPr>
            <a:xfrm>
              <a:off x="4568375" y="4189150"/>
              <a:ext cx="365700" cy="204950"/>
            </a:xfrm>
            <a:custGeom>
              <a:avLst/>
              <a:gdLst/>
              <a:ahLst/>
              <a:cxnLst/>
              <a:rect l="l" t="t" r="r" b="b"/>
              <a:pathLst>
                <a:path w="14628" h="8198" extrusionOk="0">
                  <a:moveTo>
                    <a:pt x="1075" y="1"/>
                  </a:moveTo>
                  <a:lnTo>
                    <a:pt x="0" y="2740"/>
                  </a:lnTo>
                  <a:cubicBezTo>
                    <a:pt x="766" y="2529"/>
                    <a:pt x="1740" y="2348"/>
                    <a:pt x="2865" y="2348"/>
                  </a:cubicBezTo>
                  <a:cubicBezTo>
                    <a:pt x="3202" y="2348"/>
                    <a:pt x="3552" y="2365"/>
                    <a:pt x="3915" y="2401"/>
                  </a:cubicBezTo>
                  <a:cubicBezTo>
                    <a:pt x="6157" y="2618"/>
                    <a:pt x="7721" y="3490"/>
                    <a:pt x="8853" y="4139"/>
                  </a:cubicBezTo>
                  <a:cubicBezTo>
                    <a:pt x="10987" y="5364"/>
                    <a:pt x="12486" y="6900"/>
                    <a:pt x="13496" y="8197"/>
                  </a:cubicBezTo>
                  <a:lnTo>
                    <a:pt x="14627" y="5299"/>
                  </a:lnTo>
                  <a:lnTo>
                    <a:pt x="1075" y="1"/>
                  </a:lnTo>
                  <a:close/>
                </a:path>
              </a:pathLst>
            </a:custGeom>
            <a:solidFill>
              <a:srgbClr val="802751">
                <a:alpha val="14420"/>
              </a:srgbClr>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900" name="Google Shape;1900;p33"/>
            <p:cNvSpPr/>
            <p:nvPr/>
          </p:nvSpPr>
          <p:spPr>
            <a:xfrm>
              <a:off x="4511050" y="4325775"/>
              <a:ext cx="371475" cy="211050"/>
            </a:xfrm>
            <a:custGeom>
              <a:avLst/>
              <a:gdLst/>
              <a:ahLst/>
              <a:cxnLst/>
              <a:rect l="l" t="t" r="r" b="b"/>
              <a:pathLst>
                <a:path w="14859" h="8442" extrusionOk="0">
                  <a:moveTo>
                    <a:pt x="1227" y="0"/>
                  </a:moveTo>
                  <a:lnTo>
                    <a:pt x="1" y="3136"/>
                  </a:lnTo>
                  <a:lnTo>
                    <a:pt x="13554" y="8442"/>
                  </a:lnTo>
                  <a:lnTo>
                    <a:pt x="14859" y="5111"/>
                  </a:lnTo>
                  <a:lnTo>
                    <a:pt x="14859" y="5111"/>
                  </a:lnTo>
                  <a:cubicBezTo>
                    <a:pt x="14362" y="5162"/>
                    <a:pt x="13797" y="5197"/>
                    <a:pt x="13174" y="5197"/>
                  </a:cubicBezTo>
                  <a:cubicBezTo>
                    <a:pt x="12477" y="5197"/>
                    <a:pt x="11709" y="5153"/>
                    <a:pt x="10887" y="5039"/>
                  </a:cubicBezTo>
                  <a:cubicBezTo>
                    <a:pt x="7671" y="4599"/>
                    <a:pt x="5451" y="3338"/>
                    <a:pt x="4809" y="2949"/>
                  </a:cubicBezTo>
                  <a:cubicBezTo>
                    <a:pt x="3267" y="2026"/>
                    <a:pt x="2092" y="959"/>
                    <a:pt x="1227" y="0"/>
                  </a:cubicBezTo>
                  <a:close/>
                </a:path>
              </a:pathLst>
            </a:custGeom>
            <a:solidFill>
              <a:srgbClr val="802751">
                <a:alpha val="14420"/>
              </a:srgbClr>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901" name="Google Shape;1901;p33"/>
            <p:cNvSpPr/>
            <p:nvPr/>
          </p:nvSpPr>
          <p:spPr>
            <a:xfrm>
              <a:off x="4503850" y="4380525"/>
              <a:ext cx="354000" cy="179825"/>
            </a:xfrm>
            <a:custGeom>
              <a:avLst/>
              <a:gdLst/>
              <a:ahLst/>
              <a:cxnLst/>
              <a:rect l="l" t="t" r="r" b="b"/>
              <a:pathLst>
                <a:path w="14160" h="7193" extrusionOk="0">
                  <a:moveTo>
                    <a:pt x="1657" y="0"/>
                  </a:moveTo>
                  <a:cubicBezTo>
                    <a:pt x="1071" y="0"/>
                    <a:pt x="507" y="349"/>
                    <a:pt x="275" y="946"/>
                  </a:cubicBezTo>
                  <a:cubicBezTo>
                    <a:pt x="1" y="1645"/>
                    <a:pt x="289" y="2438"/>
                    <a:pt x="952" y="2792"/>
                  </a:cubicBezTo>
                  <a:cubicBezTo>
                    <a:pt x="2574" y="3664"/>
                    <a:pt x="4434" y="4551"/>
                    <a:pt x="6525" y="5358"/>
                  </a:cubicBezTo>
                  <a:cubicBezTo>
                    <a:pt x="8500" y="6122"/>
                    <a:pt x="10367" y="6706"/>
                    <a:pt x="12068" y="7146"/>
                  </a:cubicBezTo>
                  <a:cubicBezTo>
                    <a:pt x="12192" y="7177"/>
                    <a:pt x="12316" y="7193"/>
                    <a:pt x="12438" y="7193"/>
                  </a:cubicBezTo>
                  <a:cubicBezTo>
                    <a:pt x="13039" y="7193"/>
                    <a:pt x="13600" y="6826"/>
                    <a:pt x="13827" y="6245"/>
                  </a:cubicBezTo>
                  <a:cubicBezTo>
                    <a:pt x="14159" y="5401"/>
                    <a:pt x="13654" y="4464"/>
                    <a:pt x="12775" y="4255"/>
                  </a:cubicBezTo>
                  <a:cubicBezTo>
                    <a:pt x="11160" y="3887"/>
                    <a:pt x="9351" y="3361"/>
                    <a:pt x="7419" y="2604"/>
                  </a:cubicBezTo>
                  <a:cubicBezTo>
                    <a:pt x="5501" y="1854"/>
                    <a:pt x="3829" y="1018"/>
                    <a:pt x="2394" y="196"/>
                  </a:cubicBezTo>
                  <a:cubicBezTo>
                    <a:pt x="2160" y="63"/>
                    <a:pt x="1907" y="0"/>
                    <a:pt x="165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902" name="Google Shape;1902;p33"/>
            <p:cNvSpPr/>
            <p:nvPr/>
          </p:nvSpPr>
          <p:spPr>
            <a:xfrm>
              <a:off x="4590175" y="4156075"/>
              <a:ext cx="354000" cy="179750"/>
            </a:xfrm>
            <a:custGeom>
              <a:avLst/>
              <a:gdLst/>
              <a:ahLst/>
              <a:cxnLst/>
              <a:rect l="l" t="t" r="r" b="b"/>
              <a:pathLst>
                <a:path w="14160" h="7190" extrusionOk="0">
                  <a:moveTo>
                    <a:pt x="1715" y="0"/>
                  </a:moveTo>
                  <a:cubicBezTo>
                    <a:pt x="1113" y="0"/>
                    <a:pt x="559" y="362"/>
                    <a:pt x="332" y="942"/>
                  </a:cubicBezTo>
                  <a:cubicBezTo>
                    <a:pt x="1" y="1792"/>
                    <a:pt x="498" y="2729"/>
                    <a:pt x="1385" y="2931"/>
                  </a:cubicBezTo>
                  <a:cubicBezTo>
                    <a:pt x="3000" y="3306"/>
                    <a:pt x="4809" y="3832"/>
                    <a:pt x="6741" y="4589"/>
                  </a:cubicBezTo>
                  <a:cubicBezTo>
                    <a:pt x="8659" y="5339"/>
                    <a:pt x="10331" y="6175"/>
                    <a:pt x="11759" y="6990"/>
                  </a:cubicBezTo>
                  <a:cubicBezTo>
                    <a:pt x="11996" y="7126"/>
                    <a:pt x="12251" y="7189"/>
                    <a:pt x="12502" y="7189"/>
                  </a:cubicBezTo>
                  <a:cubicBezTo>
                    <a:pt x="13091" y="7189"/>
                    <a:pt x="13653" y="6839"/>
                    <a:pt x="13885" y="6247"/>
                  </a:cubicBezTo>
                  <a:cubicBezTo>
                    <a:pt x="14159" y="5548"/>
                    <a:pt x="13871" y="4755"/>
                    <a:pt x="13208" y="4395"/>
                  </a:cubicBezTo>
                  <a:cubicBezTo>
                    <a:pt x="11578" y="3522"/>
                    <a:pt x="9726" y="2643"/>
                    <a:pt x="7635" y="1836"/>
                  </a:cubicBezTo>
                  <a:cubicBezTo>
                    <a:pt x="5660" y="1064"/>
                    <a:pt x="3793" y="487"/>
                    <a:pt x="2091" y="48"/>
                  </a:cubicBezTo>
                  <a:cubicBezTo>
                    <a:pt x="1966" y="16"/>
                    <a:pt x="1839" y="0"/>
                    <a:pt x="171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903" name="Google Shape;1903;p33"/>
            <p:cNvSpPr/>
            <p:nvPr/>
          </p:nvSpPr>
          <p:spPr>
            <a:xfrm>
              <a:off x="4549450" y="4255625"/>
              <a:ext cx="75175" cy="73225"/>
            </a:xfrm>
            <a:custGeom>
              <a:avLst/>
              <a:gdLst/>
              <a:ahLst/>
              <a:cxnLst/>
              <a:rect l="l" t="t" r="r" b="b"/>
              <a:pathLst>
                <a:path w="3007" h="2929" extrusionOk="0">
                  <a:moveTo>
                    <a:pt x="1348" y="1"/>
                  </a:moveTo>
                  <a:cubicBezTo>
                    <a:pt x="1136" y="1"/>
                    <a:pt x="928" y="48"/>
                    <a:pt x="736" y="139"/>
                  </a:cubicBezTo>
                  <a:lnTo>
                    <a:pt x="0" y="2028"/>
                  </a:lnTo>
                  <a:cubicBezTo>
                    <a:pt x="145" y="2381"/>
                    <a:pt x="426" y="2676"/>
                    <a:pt x="815" y="2828"/>
                  </a:cubicBezTo>
                  <a:cubicBezTo>
                    <a:pt x="989" y="2896"/>
                    <a:pt x="1169" y="2929"/>
                    <a:pt x="1346" y="2929"/>
                  </a:cubicBezTo>
                  <a:cubicBezTo>
                    <a:pt x="1930" y="2929"/>
                    <a:pt x="2484" y="2574"/>
                    <a:pt x="2711" y="1999"/>
                  </a:cubicBezTo>
                  <a:cubicBezTo>
                    <a:pt x="3007" y="1242"/>
                    <a:pt x="2632" y="398"/>
                    <a:pt x="1882" y="103"/>
                  </a:cubicBezTo>
                  <a:cubicBezTo>
                    <a:pt x="1705" y="34"/>
                    <a:pt x="1525" y="1"/>
                    <a:pt x="1348" y="1"/>
                  </a:cubicBezTo>
                  <a:close/>
                </a:path>
              </a:pathLst>
            </a:custGeom>
            <a:solidFill>
              <a:srgbClr val="802751">
                <a:alpha val="14420"/>
              </a:srgbClr>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grpSp>
      <p:grpSp>
        <p:nvGrpSpPr>
          <p:cNvPr id="1904" name="Google Shape;1904;p33"/>
          <p:cNvGrpSpPr/>
          <p:nvPr/>
        </p:nvGrpSpPr>
        <p:grpSpPr>
          <a:xfrm rot="-2166787" flipH="1">
            <a:off x="-657004" y="7613021"/>
            <a:ext cx="3131092" cy="3904190"/>
            <a:chOff x="2386975" y="3180875"/>
            <a:chExt cx="1391500" cy="1735075"/>
          </a:xfrm>
        </p:grpSpPr>
        <p:sp>
          <p:nvSpPr>
            <p:cNvPr id="1905" name="Google Shape;1905;p33"/>
            <p:cNvSpPr/>
            <p:nvPr/>
          </p:nvSpPr>
          <p:spPr>
            <a:xfrm>
              <a:off x="2439225" y="3191275"/>
              <a:ext cx="1339250" cy="1724675"/>
            </a:xfrm>
            <a:custGeom>
              <a:avLst/>
              <a:gdLst/>
              <a:ahLst/>
              <a:cxnLst/>
              <a:rect l="l" t="t" r="r" b="b"/>
              <a:pathLst>
                <a:path w="53570" h="68987" extrusionOk="0">
                  <a:moveTo>
                    <a:pt x="28691" y="25966"/>
                  </a:moveTo>
                  <a:cubicBezTo>
                    <a:pt x="29503" y="25966"/>
                    <a:pt x="30316" y="26378"/>
                    <a:pt x="30753" y="27221"/>
                  </a:cubicBezTo>
                  <a:lnTo>
                    <a:pt x="38085" y="41408"/>
                  </a:lnTo>
                  <a:cubicBezTo>
                    <a:pt x="38719" y="42641"/>
                    <a:pt x="38149" y="44147"/>
                    <a:pt x="36859" y="44645"/>
                  </a:cubicBezTo>
                  <a:lnTo>
                    <a:pt x="21958" y="50390"/>
                  </a:lnTo>
                  <a:cubicBezTo>
                    <a:pt x="21671" y="50500"/>
                    <a:pt x="21386" y="50551"/>
                    <a:pt x="21110" y="50551"/>
                  </a:cubicBezTo>
                  <a:cubicBezTo>
                    <a:pt x="19574" y="50551"/>
                    <a:pt x="18340" y="48988"/>
                    <a:pt x="18945" y="47399"/>
                  </a:cubicBezTo>
                  <a:lnTo>
                    <a:pt x="26514" y="27466"/>
                  </a:lnTo>
                  <a:cubicBezTo>
                    <a:pt x="26890" y="26475"/>
                    <a:pt x="27789" y="25966"/>
                    <a:pt x="28691" y="25966"/>
                  </a:cubicBezTo>
                  <a:close/>
                  <a:moveTo>
                    <a:pt x="27204" y="0"/>
                  </a:moveTo>
                  <a:cubicBezTo>
                    <a:pt x="26302" y="0"/>
                    <a:pt x="25404" y="509"/>
                    <a:pt x="25029" y="1499"/>
                  </a:cubicBezTo>
                  <a:lnTo>
                    <a:pt x="605" y="65832"/>
                  </a:lnTo>
                  <a:cubicBezTo>
                    <a:pt x="1" y="67425"/>
                    <a:pt x="1231" y="68987"/>
                    <a:pt x="2760" y="68987"/>
                  </a:cubicBezTo>
                  <a:cubicBezTo>
                    <a:pt x="3037" y="68987"/>
                    <a:pt x="3324" y="68935"/>
                    <a:pt x="3611" y="68824"/>
                  </a:cubicBezTo>
                  <a:lnTo>
                    <a:pt x="26442" y="60029"/>
                  </a:lnTo>
                  <a:lnTo>
                    <a:pt x="51702" y="50282"/>
                  </a:lnTo>
                  <a:cubicBezTo>
                    <a:pt x="52993" y="49785"/>
                    <a:pt x="53569" y="48278"/>
                    <a:pt x="52935" y="47045"/>
                  </a:cubicBezTo>
                  <a:lnTo>
                    <a:pt x="29268" y="1261"/>
                  </a:lnTo>
                  <a:cubicBezTo>
                    <a:pt x="28831" y="414"/>
                    <a:pt x="28016" y="0"/>
                    <a:pt x="27204" y="0"/>
                  </a:cubicBezTo>
                  <a:close/>
                </a:path>
              </a:pathLst>
            </a:custGeom>
            <a:solidFill>
              <a:srgbClr val="802751">
                <a:alpha val="14420"/>
              </a:srgbClr>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906" name="Google Shape;1906;p33"/>
            <p:cNvSpPr/>
            <p:nvPr/>
          </p:nvSpPr>
          <p:spPr>
            <a:xfrm>
              <a:off x="2386975" y="3180875"/>
              <a:ext cx="1339225" cy="1724625"/>
            </a:xfrm>
            <a:custGeom>
              <a:avLst/>
              <a:gdLst/>
              <a:ahLst/>
              <a:cxnLst/>
              <a:rect l="l" t="t" r="r" b="b"/>
              <a:pathLst>
                <a:path w="53569" h="68985" extrusionOk="0">
                  <a:moveTo>
                    <a:pt x="28694" y="25964"/>
                  </a:moveTo>
                  <a:cubicBezTo>
                    <a:pt x="29504" y="25964"/>
                    <a:pt x="30315" y="26376"/>
                    <a:pt x="30752" y="27219"/>
                  </a:cubicBezTo>
                  <a:lnTo>
                    <a:pt x="38084" y="41406"/>
                  </a:lnTo>
                  <a:cubicBezTo>
                    <a:pt x="38726" y="42639"/>
                    <a:pt x="38149" y="44145"/>
                    <a:pt x="36858" y="44643"/>
                  </a:cubicBezTo>
                  <a:lnTo>
                    <a:pt x="21957" y="50388"/>
                  </a:lnTo>
                  <a:cubicBezTo>
                    <a:pt x="21672" y="50498"/>
                    <a:pt x="21387" y="50548"/>
                    <a:pt x="21112" y="50548"/>
                  </a:cubicBezTo>
                  <a:cubicBezTo>
                    <a:pt x="19580" y="50548"/>
                    <a:pt x="18346" y="48985"/>
                    <a:pt x="18951" y="47397"/>
                  </a:cubicBezTo>
                  <a:lnTo>
                    <a:pt x="26521" y="27464"/>
                  </a:lnTo>
                  <a:cubicBezTo>
                    <a:pt x="26896" y="26473"/>
                    <a:pt x="27794" y="25964"/>
                    <a:pt x="28694" y="25964"/>
                  </a:cubicBezTo>
                  <a:close/>
                  <a:moveTo>
                    <a:pt x="27213" y="1"/>
                  </a:moveTo>
                  <a:cubicBezTo>
                    <a:pt x="26311" y="1"/>
                    <a:pt x="25411" y="510"/>
                    <a:pt x="25036" y="1497"/>
                  </a:cubicBezTo>
                  <a:lnTo>
                    <a:pt x="604" y="65830"/>
                  </a:lnTo>
                  <a:cubicBezTo>
                    <a:pt x="0" y="67423"/>
                    <a:pt x="1230" y="68985"/>
                    <a:pt x="2759" y="68985"/>
                  </a:cubicBezTo>
                  <a:cubicBezTo>
                    <a:pt x="3036" y="68985"/>
                    <a:pt x="3323" y="68933"/>
                    <a:pt x="3611" y="68822"/>
                  </a:cubicBezTo>
                  <a:lnTo>
                    <a:pt x="26441" y="60027"/>
                  </a:lnTo>
                  <a:lnTo>
                    <a:pt x="51709" y="50280"/>
                  </a:lnTo>
                  <a:cubicBezTo>
                    <a:pt x="52999" y="49783"/>
                    <a:pt x="53569" y="48276"/>
                    <a:pt x="52934" y="47050"/>
                  </a:cubicBezTo>
                  <a:lnTo>
                    <a:pt x="29275" y="1259"/>
                  </a:lnTo>
                  <a:cubicBezTo>
                    <a:pt x="28838" y="413"/>
                    <a:pt x="28024" y="1"/>
                    <a:pt x="27213"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907" name="Google Shape;1907;p33"/>
            <p:cNvSpPr/>
            <p:nvPr/>
          </p:nvSpPr>
          <p:spPr>
            <a:xfrm>
              <a:off x="2958250" y="3334525"/>
              <a:ext cx="122750" cy="66775"/>
            </a:xfrm>
            <a:custGeom>
              <a:avLst/>
              <a:gdLst/>
              <a:ahLst/>
              <a:cxnLst/>
              <a:rect l="l" t="t" r="r" b="b"/>
              <a:pathLst>
                <a:path w="4910" h="2671" extrusionOk="0">
                  <a:moveTo>
                    <a:pt x="418" y="1"/>
                  </a:moveTo>
                  <a:lnTo>
                    <a:pt x="0" y="1104"/>
                  </a:lnTo>
                  <a:lnTo>
                    <a:pt x="4030" y="2632"/>
                  </a:lnTo>
                  <a:cubicBezTo>
                    <a:pt x="4099" y="2658"/>
                    <a:pt x="4170" y="2671"/>
                    <a:pt x="4239" y="2671"/>
                  </a:cubicBezTo>
                  <a:cubicBezTo>
                    <a:pt x="4475" y="2671"/>
                    <a:pt x="4698" y="2527"/>
                    <a:pt x="4787" y="2293"/>
                  </a:cubicBezTo>
                  <a:cubicBezTo>
                    <a:pt x="4910" y="1990"/>
                    <a:pt x="4751" y="1644"/>
                    <a:pt x="4448" y="1536"/>
                  </a:cubicBezTo>
                  <a:lnTo>
                    <a:pt x="418"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908" name="Google Shape;1908;p33"/>
            <p:cNvSpPr/>
            <p:nvPr/>
          </p:nvSpPr>
          <p:spPr>
            <a:xfrm>
              <a:off x="2995200" y="3237025"/>
              <a:ext cx="122750" cy="66775"/>
            </a:xfrm>
            <a:custGeom>
              <a:avLst/>
              <a:gdLst/>
              <a:ahLst/>
              <a:cxnLst/>
              <a:rect l="l" t="t" r="r" b="b"/>
              <a:pathLst>
                <a:path w="4910" h="2671" extrusionOk="0">
                  <a:moveTo>
                    <a:pt x="418" y="1"/>
                  </a:moveTo>
                  <a:lnTo>
                    <a:pt x="0" y="1104"/>
                  </a:lnTo>
                  <a:lnTo>
                    <a:pt x="4037" y="2632"/>
                  </a:lnTo>
                  <a:cubicBezTo>
                    <a:pt x="4106" y="2658"/>
                    <a:pt x="4177" y="2671"/>
                    <a:pt x="4246" y="2671"/>
                  </a:cubicBezTo>
                  <a:cubicBezTo>
                    <a:pt x="4483" y="2671"/>
                    <a:pt x="4705" y="2527"/>
                    <a:pt x="4794" y="2293"/>
                  </a:cubicBezTo>
                  <a:cubicBezTo>
                    <a:pt x="4909" y="1990"/>
                    <a:pt x="4758" y="1644"/>
                    <a:pt x="4455" y="1529"/>
                  </a:cubicBezTo>
                  <a:lnTo>
                    <a:pt x="418"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909" name="Google Shape;1909;p33"/>
            <p:cNvSpPr/>
            <p:nvPr/>
          </p:nvSpPr>
          <p:spPr>
            <a:xfrm>
              <a:off x="2881650" y="3536200"/>
              <a:ext cx="122750" cy="66775"/>
            </a:xfrm>
            <a:custGeom>
              <a:avLst/>
              <a:gdLst/>
              <a:ahLst/>
              <a:cxnLst/>
              <a:rect l="l" t="t" r="r" b="b"/>
              <a:pathLst>
                <a:path w="4910" h="2671" extrusionOk="0">
                  <a:moveTo>
                    <a:pt x="419" y="1"/>
                  </a:moveTo>
                  <a:lnTo>
                    <a:pt x="0" y="1104"/>
                  </a:lnTo>
                  <a:lnTo>
                    <a:pt x="4030" y="2632"/>
                  </a:lnTo>
                  <a:cubicBezTo>
                    <a:pt x="4099" y="2658"/>
                    <a:pt x="4170" y="2671"/>
                    <a:pt x="4240" y="2671"/>
                  </a:cubicBezTo>
                  <a:cubicBezTo>
                    <a:pt x="4479" y="2671"/>
                    <a:pt x="4705" y="2527"/>
                    <a:pt x="4794" y="2293"/>
                  </a:cubicBezTo>
                  <a:cubicBezTo>
                    <a:pt x="4910" y="1990"/>
                    <a:pt x="4751" y="1644"/>
                    <a:pt x="4448" y="1529"/>
                  </a:cubicBezTo>
                  <a:lnTo>
                    <a:pt x="419"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910" name="Google Shape;1910;p33"/>
            <p:cNvSpPr/>
            <p:nvPr/>
          </p:nvSpPr>
          <p:spPr>
            <a:xfrm>
              <a:off x="2918600" y="3438700"/>
              <a:ext cx="122750" cy="66775"/>
            </a:xfrm>
            <a:custGeom>
              <a:avLst/>
              <a:gdLst/>
              <a:ahLst/>
              <a:cxnLst/>
              <a:rect l="l" t="t" r="r" b="b"/>
              <a:pathLst>
                <a:path w="4910" h="2671" extrusionOk="0">
                  <a:moveTo>
                    <a:pt x="418" y="0"/>
                  </a:moveTo>
                  <a:lnTo>
                    <a:pt x="0" y="1103"/>
                  </a:lnTo>
                  <a:lnTo>
                    <a:pt x="4037" y="2632"/>
                  </a:lnTo>
                  <a:cubicBezTo>
                    <a:pt x="4106" y="2658"/>
                    <a:pt x="4177" y="2670"/>
                    <a:pt x="4246" y="2670"/>
                  </a:cubicBezTo>
                  <a:cubicBezTo>
                    <a:pt x="4483" y="2670"/>
                    <a:pt x="4705" y="2527"/>
                    <a:pt x="4794" y="2293"/>
                  </a:cubicBezTo>
                  <a:cubicBezTo>
                    <a:pt x="4910" y="1990"/>
                    <a:pt x="4758" y="1644"/>
                    <a:pt x="4455" y="1529"/>
                  </a:cubicBezTo>
                  <a:lnTo>
                    <a:pt x="418"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911" name="Google Shape;1911;p33"/>
            <p:cNvSpPr/>
            <p:nvPr/>
          </p:nvSpPr>
          <p:spPr>
            <a:xfrm>
              <a:off x="2812625" y="3717875"/>
              <a:ext cx="122750" cy="66775"/>
            </a:xfrm>
            <a:custGeom>
              <a:avLst/>
              <a:gdLst/>
              <a:ahLst/>
              <a:cxnLst/>
              <a:rect l="l" t="t" r="r" b="b"/>
              <a:pathLst>
                <a:path w="4910" h="2671" extrusionOk="0">
                  <a:moveTo>
                    <a:pt x="419" y="0"/>
                  </a:moveTo>
                  <a:lnTo>
                    <a:pt x="0" y="1103"/>
                  </a:lnTo>
                  <a:lnTo>
                    <a:pt x="4030" y="2631"/>
                  </a:lnTo>
                  <a:cubicBezTo>
                    <a:pt x="4101" y="2658"/>
                    <a:pt x="4173" y="2670"/>
                    <a:pt x="4243" y="2670"/>
                  </a:cubicBezTo>
                  <a:cubicBezTo>
                    <a:pt x="4483" y="2670"/>
                    <a:pt x="4705" y="2527"/>
                    <a:pt x="4794" y="2293"/>
                  </a:cubicBezTo>
                  <a:cubicBezTo>
                    <a:pt x="4910" y="1990"/>
                    <a:pt x="4758" y="1651"/>
                    <a:pt x="4448" y="1536"/>
                  </a:cubicBezTo>
                  <a:lnTo>
                    <a:pt x="419"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912" name="Google Shape;1912;p33"/>
            <p:cNvSpPr/>
            <p:nvPr/>
          </p:nvSpPr>
          <p:spPr>
            <a:xfrm>
              <a:off x="2849750" y="3620375"/>
              <a:ext cx="122575" cy="66775"/>
            </a:xfrm>
            <a:custGeom>
              <a:avLst/>
              <a:gdLst/>
              <a:ahLst/>
              <a:cxnLst/>
              <a:rect l="l" t="t" r="r" b="b"/>
              <a:pathLst>
                <a:path w="4903" h="2671" extrusionOk="0">
                  <a:moveTo>
                    <a:pt x="419" y="0"/>
                  </a:moveTo>
                  <a:lnTo>
                    <a:pt x="0" y="1103"/>
                  </a:lnTo>
                  <a:lnTo>
                    <a:pt x="4030" y="2631"/>
                  </a:lnTo>
                  <a:cubicBezTo>
                    <a:pt x="4099" y="2658"/>
                    <a:pt x="4170" y="2670"/>
                    <a:pt x="4239" y="2670"/>
                  </a:cubicBezTo>
                  <a:cubicBezTo>
                    <a:pt x="4476" y="2670"/>
                    <a:pt x="4698" y="2527"/>
                    <a:pt x="4787" y="2293"/>
                  </a:cubicBezTo>
                  <a:cubicBezTo>
                    <a:pt x="4903" y="1990"/>
                    <a:pt x="4751" y="1644"/>
                    <a:pt x="4448" y="1528"/>
                  </a:cubicBezTo>
                  <a:lnTo>
                    <a:pt x="419"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913" name="Google Shape;1913;p33"/>
            <p:cNvSpPr/>
            <p:nvPr/>
          </p:nvSpPr>
          <p:spPr>
            <a:xfrm>
              <a:off x="2736025" y="3919550"/>
              <a:ext cx="122750" cy="66775"/>
            </a:xfrm>
            <a:custGeom>
              <a:avLst/>
              <a:gdLst/>
              <a:ahLst/>
              <a:cxnLst/>
              <a:rect l="l" t="t" r="r" b="b"/>
              <a:pathLst>
                <a:path w="4910" h="2671" extrusionOk="0">
                  <a:moveTo>
                    <a:pt x="419" y="0"/>
                  </a:moveTo>
                  <a:lnTo>
                    <a:pt x="1" y="1103"/>
                  </a:lnTo>
                  <a:lnTo>
                    <a:pt x="4030" y="2631"/>
                  </a:lnTo>
                  <a:cubicBezTo>
                    <a:pt x="4101" y="2658"/>
                    <a:pt x="4173" y="2670"/>
                    <a:pt x="4243" y="2670"/>
                  </a:cubicBezTo>
                  <a:cubicBezTo>
                    <a:pt x="4483" y="2670"/>
                    <a:pt x="4705" y="2526"/>
                    <a:pt x="4795" y="2293"/>
                  </a:cubicBezTo>
                  <a:cubicBezTo>
                    <a:pt x="4910" y="1990"/>
                    <a:pt x="4759" y="1651"/>
                    <a:pt x="4449" y="1536"/>
                  </a:cubicBezTo>
                  <a:lnTo>
                    <a:pt x="419"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914" name="Google Shape;1914;p33"/>
            <p:cNvSpPr/>
            <p:nvPr/>
          </p:nvSpPr>
          <p:spPr>
            <a:xfrm>
              <a:off x="2773150" y="3822050"/>
              <a:ext cx="122575" cy="66750"/>
            </a:xfrm>
            <a:custGeom>
              <a:avLst/>
              <a:gdLst/>
              <a:ahLst/>
              <a:cxnLst/>
              <a:rect l="l" t="t" r="r" b="b"/>
              <a:pathLst>
                <a:path w="4903" h="2670" extrusionOk="0">
                  <a:moveTo>
                    <a:pt x="419" y="0"/>
                  </a:moveTo>
                  <a:lnTo>
                    <a:pt x="1" y="1103"/>
                  </a:lnTo>
                  <a:lnTo>
                    <a:pt x="4031" y="2631"/>
                  </a:lnTo>
                  <a:cubicBezTo>
                    <a:pt x="4099" y="2658"/>
                    <a:pt x="4170" y="2670"/>
                    <a:pt x="4240" y="2670"/>
                  </a:cubicBezTo>
                  <a:cubicBezTo>
                    <a:pt x="4476" y="2670"/>
                    <a:pt x="4698" y="2526"/>
                    <a:pt x="4787" y="2292"/>
                  </a:cubicBezTo>
                  <a:cubicBezTo>
                    <a:pt x="4903" y="1990"/>
                    <a:pt x="4751" y="1644"/>
                    <a:pt x="4449" y="1528"/>
                  </a:cubicBezTo>
                  <a:lnTo>
                    <a:pt x="419"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915" name="Google Shape;1915;p33"/>
            <p:cNvSpPr/>
            <p:nvPr/>
          </p:nvSpPr>
          <p:spPr>
            <a:xfrm>
              <a:off x="2665925" y="4104275"/>
              <a:ext cx="122750" cy="66775"/>
            </a:xfrm>
            <a:custGeom>
              <a:avLst/>
              <a:gdLst/>
              <a:ahLst/>
              <a:cxnLst/>
              <a:rect l="l" t="t" r="r" b="b"/>
              <a:pathLst>
                <a:path w="4910" h="2671" extrusionOk="0">
                  <a:moveTo>
                    <a:pt x="418" y="0"/>
                  </a:moveTo>
                  <a:lnTo>
                    <a:pt x="0" y="1103"/>
                  </a:lnTo>
                  <a:lnTo>
                    <a:pt x="4030" y="2632"/>
                  </a:lnTo>
                  <a:cubicBezTo>
                    <a:pt x="4099" y="2658"/>
                    <a:pt x="4170" y="2670"/>
                    <a:pt x="4240" y="2670"/>
                  </a:cubicBezTo>
                  <a:cubicBezTo>
                    <a:pt x="4478" y="2670"/>
                    <a:pt x="4705" y="2527"/>
                    <a:pt x="4794" y="2293"/>
                  </a:cubicBezTo>
                  <a:cubicBezTo>
                    <a:pt x="4910" y="1990"/>
                    <a:pt x="4751" y="1651"/>
                    <a:pt x="4448" y="1536"/>
                  </a:cubicBezTo>
                  <a:lnTo>
                    <a:pt x="418"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916" name="Google Shape;1916;p33"/>
            <p:cNvSpPr/>
            <p:nvPr/>
          </p:nvSpPr>
          <p:spPr>
            <a:xfrm>
              <a:off x="2702875" y="4006775"/>
              <a:ext cx="122750" cy="66775"/>
            </a:xfrm>
            <a:custGeom>
              <a:avLst/>
              <a:gdLst/>
              <a:ahLst/>
              <a:cxnLst/>
              <a:rect l="l" t="t" r="r" b="b"/>
              <a:pathLst>
                <a:path w="4910" h="2671" extrusionOk="0">
                  <a:moveTo>
                    <a:pt x="418" y="0"/>
                  </a:moveTo>
                  <a:lnTo>
                    <a:pt x="0" y="1103"/>
                  </a:lnTo>
                  <a:lnTo>
                    <a:pt x="4037" y="2632"/>
                  </a:lnTo>
                  <a:cubicBezTo>
                    <a:pt x="4106" y="2658"/>
                    <a:pt x="4177" y="2670"/>
                    <a:pt x="4246" y="2670"/>
                  </a:cubicBezTo>
                  <a:cubicBezTo>
                    <a:pt x="4483" y="2670"/>
                    <a:pt x="4705" y="2527"/>
                    <a:pt x="4794" y="2293"/>
                  </a:cubicBezTo>
                  <a:cubicBezTo>
                    <a:pt x="4909" y="1990"/>
                    <a:pt x="4758" y="1644"/>
                    <a:pt x="4455" y="1536"/>
                  </a:cubicBezTo>
                  <a:lnTo>
                    <a:pt x="418"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917" name="Google Shape;1917;p33"/>
            <p:cNvSpPr/>
            <p:nvPr/>
          </p:nvSpPr>
          <p:spPr>
            <a:xfrm>
              <a:off x="2589325" y="4305950"/>
              <a:ext cx="122750" cy="66775"/>
            </a:xfrm>
            <a:custGeom>
              <a:avLst/>
              <a:gdLst/>
              <a:ahLst/>
              <a:cxnLst/>
              <a:rect l="l" t="t" r="r" b="b"/>
              <a:pathLst>
                <a:path w="4910" h="2671" extrusionOk="0">
                  <a:moveTo>
                    <a:pt x="419" y="0"/>
                  </a:moveTo>
                  <a:lnTo>
                    <a:pt x="1" y="1103"/>
                  </a:lnTo>
                  <a:lnTo>
                    <a:pt x="4030" y="2631"/>
                  </a:lnTo>
                  <a:cubicBezTo>
                    <a:pt x="4099" y="2658"/>
                    <a:pt x="4170" y="2670"/>
                    <a:pt x="4240" y="2670"/>
                  </a:cubicBezTo>
                  <a:cubicBezTo>
                    <a:pt x="4479" y="2670"/>
                    <a:pt x="4705" y="2527"/>
                    <a:pt x="4794" y="2293"/>
                  </a:cubicBezTo>
                  <a:cubicBezTo>
                    <a:pt x="4910" y="1990"/>
                    <a:pt x="4751" y="1651"/>
                    <a:pt x="4448" y="1536"/>
                  </a:cubicBezTo>
                  <a:lnTo>
                    <a:pt x="419"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918" name="Google Shape;1918;p33"/>
            <p:cNvSpPr/>
            <p:nvPr/>
          </p:nvSpPr>
          <p:spPr>
            <a:xfrm>
              <a:off x="2626450" y="4208450"/>
              <a:ext cx="122575" cy="66775"/>
            </a:xfrm>
            <a:custGeom>
              <a:avLst/>
              <a:gdLst/>
              <a:ahLst/>
              <a:cxnLst/>
              <a:rect l="l" t="t" r="r" b="b"/>
              <a:pathLst>
                <a:path w="4903" h="2671" extrusionOk="0">
                  <a:moveTo>
                    <a:pt x="419" y="0"/>
                  </a:moveTo>
                  <a:lnTo>
                    <a:pt x="1" y="1103"/>
                  </a:lnTo>
                  <a:lnTo>
                    <a:pt x="4030" y="2631"/>
                  </a:lnTo>
                  <a:cubicBezTo>
                    <a:pt x="4099" y="2658"/>
                    <a:pt x="4170" y="2670"/>
                    <a:pt x="4239" y="2670"/>
                  </a:cubicBezTo>
                  <a:cubicBezTo>
                    <a:pt x="4476" y="2670"/>
                    <a:pt x="4698" y="2526"/>
                    <a:pt x="4787" y="2293"/>
                  </a:cubicBezTo>
                  <a:cubicBezTo>
                    <a:pt x="4903" y="1990"/>
                    <a:pt x="4751" y="1644"/>
                    <a:pt x="4449" y="1528"/>
                  </a:cubicBezTo>
                  <a:lnTo>
                    <a:pt x="419"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919" name="Google Shape;1919;p33"/>
            <p:cNvSpPr/>
            <p:nvPr/>
          </p:nvSpPr>
          <p:spPr>
            <a:xfrm>
              <a:off x="2520300" y="4487600"/>
              <a:ext cx="122750" cy="66850"/>
            </a:xfrm>
            <a:custGeom>
              <a:avLst/>
              <a:gdLst/>
              <a:ahLst/>
              <a:cxnLst/>
              <a:rect l="l" t="t" r="r" b="b"/>
              <a:pathLst>
                <a:path w="4910" h="2674" extrusionOk="0">
                  <a:moveTo>
                    <a:pt x="419" y="1"/>
                  </a:moveTo>
                  <a:lnTo>
                    <a:pt x="0" y="1104"/>
                  </a:lnTo>
                  <a:lnTo>
                    <a:pt x="4030" y="2632"/>
                  </a:lnTo>
                  <a:cubicBezTo>
                    <a:pt x="4102" y="2660"/>
                    <a:pt x="4175" y="2674"/>
                    <a:pt x="4247" y="2674"/>
                  </a:cubicBezTo>
                  <a:cubicBezTo>
                    <a:pt x="4485" y="2674"/>
                    <a:pt x="4706" y="2526"/>
                    <a:pt x="4794" y="2293"/>
                  </a:cubicBezTo>
                  <a:cubicBezTo>
                    <a:pt x="4910" y="1990"/>
                    <a:pt x="4758" y="1652"/>
                    <a:pt x="4448" y="1536"/>
                  </a:cubicBezTo>
                  <a:lnTo>
                    <a:pt x="419"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920" name="Google Shape;1920;p33"/>
            <p:cNvSpPr/>
            <p:nvPr/>
          </p:nvSpPr>
          <p:spPr>
            <a:xfrm>
              <a:off x="2557425" y="4390100"/>
              <a:ext cx="122575" cy="66775"/>
            </a:xfrm>
            <a:custGeom>
              <a:avLst/>
              <a:gdLst/>
              <a:ahLst/>
              <a:cxnLst/>
              <a:rect l="l" t="t" r="r" b="b"/>
              <a:pathLst>
                <a:path w="4903" h="2671" extrusionOk="0">
                  <a:moveTo>
                    <a:pt x="419" y="1"/>
                  </a:moveTo>
                  <a:lnTo>
                    <a:pt x="1" y="1104"/>
                  </a:lnTo>
                  <a:lnTo>
                    <a:pt x="4030" y="2632"/>
                  </a:lnTo>
                  <a:cubicBezTo>
                    <a:pt x="4099" y="2658"/>
                    <a:pt x="4170" y="2671"/>
                    <a:pt x="4239" y="2671"/>
                  </a:cubicBezTo>
                  <a:cubicBezTo>
                    <a:pt x="4476" y="2671"/>
                    <a:pt x="4698" y="2527"/>
                    <a:pt x="4787" y="2293"/>
                  </a:cubicBezTo>
                  <a:cubicBezTo>
                    <a:pt x="4903" y="1990"/>
                    <a:pt x="4751" y="1652"/>
                    <a:pt x="4448" y="1536"/>
                  </a:cubicBezTo>
                  <a:lnTo>
                    <a:pt x="419"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921" name="Google Shape;1921;p33"/>
            <p:cNvSpPr/>
            <p:nvPr/>
          </p:nvSpPr>
          <p:spPr>
            <a:xfrm>
              <a:off x="2482625" y="4586900"/>
              <a:ext cx="118450" cy="65150"/>
            </a:xfrm>
            <a:custGeom>
              <a:avLst/>
              <a:gdLst/>
              <a:ahLst/>
              <a:cxnLst/>
              <a:rect l="l" t="t" r="r" b="b"/>
              <a:pathLst>
                <a:path w="4738" h="2606" extrusionOk="0">
                  <a:moveTo>
                    <a:pt x="419" y="1"/>
                  </a:moveTo>
                  <a:lnTo>
                    <a:pt x="1" y="1097"/>
                  </a:lnTo>
                  <a:lnTo>
                    <a:pt x="3865" y="2567"/>
                  </a:lnTo>
                  <a:cubicBezTo>
                    <a:pt x="3932" y="2593"/>
                    <a:pt x="4001" y="2605"/>
                    <a:pt x="4069" y="2605"/>
                  </a:cubicBezTo>
                  <a:cubicBezTo>
                    <a:pt x="4307" y="2605"/>
                    <a:pt x="4532" y="2457"/>
                    <a:pt x="4622" y="2221"/>
                  </a:cubicBezTo>
                  <a:cubicBezTo>
                    <a:pt x="4737" y="1919"/>
                    <a:pt x="4586" y="1580"/>
                    <a:pt x="4283" y="1464"/>
                  </a:cubicBezTo>
                  <a:lnTo>
                    <a:pt x="419"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922" name="Google Shape;1922;p33"/>
            <p:cNvSpPr/>
            <p:nvPr/>
          </p:nvSpPr>
          <p:spPr>
            <a:xfrm>
              <a:off x="2413600" y="4768575"/>
              <a:ext cx="118450" cy="65150"/>
            </a:xfrm>
            <a:custGeom>
              <a:avLst/>
              <a:gdLst/>
              <a:ahLst/>
              <a:cxnLst/>
              <a:rect l="l" t="t" r="r" b="b"/>
              <a:pathLst>
                <a:path w="4738" h="2606" extrusionOk="0">
                  <a:moveTo>
                    <a:pt x="419" y="1"/>
                  </a:moveTo>
                  <a:lnTo>
                    <a:pt x="1" y="1096"/>
                  </a:lnTo>
                  <a:lnTo>
                    <a:pt x="3865" y="2567"/>
                  </a:lnTo>
                  <a:cubicBezTo>
                    <a:pt x="3933" y="2593"/>
                    <a:pt x="4004" y="2606"/>
                    <a:pt x="4073" y="2606"/>
                  </a:cubicBezTo>
                  <a:cubicBezTo>
                    <a:pt x="4310" y="2606"/>
                    <a:pt x="4532" y="2461"/>
                    <a:pt x="4622" y="2221"/>
                  </a:cubicBezTo>
                  <a:cubicBezTo>
                    <a:pt x="4737" y="1918"/>
                    <a:pt x="4586" y="1579"/>
                    <a:pt x="4283" y="1464"/>
                  </a:cubicBezTo>
                  <a:lnTo>
                    <a:pt x="419"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923" name="Google Shape;1923;p33"/>
            <p:cNvSpPr/>
            <p:nvPr/>
          </p:nvSpPr>
          <p:spPr>
            <a:xfrm>
              <a:off x="2450725" y="4671075"/>
              <a:ext cx="118450" cy="65125"/>
            </a:xfrm>
            <a:custGeom>
              <a:avLst/>
              <a:gdLst/>
              <a:ahLst/>
              <a:cxnLst/>
              <a:rect l="l" t="t" r="r" b="b"/>
              <a:pathLst>
                <a:path w="4738" h="2605" extrusionOk="0">
                  <a:moveTo>
                    <a:pt x="419" y="1"/>
                  </a:moveTo>
                  <a:lnTo>
                    <a:pt x="1" y="1096"/>
                  </a:lnTo>
                  <a:lnTo>
                    <a:pt x="3858" y="2567"/>
                  </a:lnTo>
                  <a:cubicBezTo>
                    <a:pt x="3925" y="2593"/>
                    <a:pt x="3994" y="2605"/>
                    <a:pt x="4063" y="2605"/>
                  </a:cubicBezTo>
                  <a:cubicBezTo>
                    <a:pt x="4303" y="2605"/>
                    <a:pt x="4532" y="2456"/>
                    <a:pt x="4622" y="2221"/>
                  </a:cubicBezTo>
                  <a:cubicBezTo>
                    <a:pt x="4737" y="1918"/>
                    <a:pt x="4579" y="1579"/>
                    <a:pt x="4276" y="1464"/>
                  </a:cubicBezTo>
                  <a:lnTo>
                    <a:pt x="419"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924" name="Google Shape;1924;p33"/>
            <p:cNvSpPr/>
            <p:nvPr/>
          </p:nvSpPr>
          <p:spPr>
            <a:xfrm>
              <a:off x="2390000" y="3180925"/>
              <a:ext cx="695700" cy="1719775"/>
            </a:xfrm>
            <a:custGeom>
              <a:avLst/>
              <a:gdLst/>
              <a:ahLst/>
              <a:cxnLst/>
              <a:rect l="l" t="t" r="r" b="b"/>
              <a:pathLst>
                <a:path w="27828" h="68791" extrusionOk="0">
                  <a:moveTo>
                    <a:pt x="27088" y="1"/>
                  </a:moveTo>
                  <a:cubicBezTo>
                    <a:pt x="26186" y="1"/>
                    <a:pt x="25287" y="507"/>
                    <a:pt x="24915" y="1495"/>
                  </a:cubicBezTo>
                  <a:lnTo>
                    <a:pt x="483" y="65828"/>
                  </a:lnTo>
                  <a:cubicBezTo>
                    <a:pt x="0" y="67089"/>
                    <a:pt x="685" y="68337"/>
                    <a:pt x="1752" y="68791"/>
                  </a:cubicBezTo>
                  <a:lnTo>
                    <a:pt x="27827" y="118"/>
                  </a:lnTo>
                  <a:cubicBezTo>
                    <a:pt x="27588" y="40"/>
                    <a:pt x="27338" y="1"/>
                    <a:pt x="27088" y="1"/>
                  </a:cubicBezTo>
                  <a:close/>
                </a:path>
              </a:pathLst>
            </a:custGeom>
            <a:solidFill>
              <a:srgbClr val="FFFFFF">
                <a:alpha val="11160"/>
              </a:srgbClr>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925" name="Google Shape;1925;p33"/>
            <p:cNvSpPr/>
            <p:nvPr/>
          </p:nvSpPr>
          <p:spPr>
            <a:xfrm>
              <a:off x="2696575" y="4528925"/>
              <a:ext cx="348025" cy="187875"/>
            </a:xfrm>
            <a:custGeom>
              <a:avLst/>
              <a:gdLst/>
              <a:ahLst/>
              <a:cxnLst/>
              <a:rect l="l" t="t" r="r" b="b"/>
              <a:pathLst>
                <a:path w="13921" h="7515" extrusionOk="0">
                  <a:moveTo>
                    <a:pt x="9019" y="0"/>
                  </a:moveTo>
                  <a:cubicBezTo>
                    <a:pt x="4336" y="0"/>
                    <a:pt x="1" y="5524"/>
                    <a:pt x="728" y="6919"/>
                  </a:cubicBezTo>
                  <a:cubicBezTo>
                    <a:pt x="946" y="7333"/>
                    <a:pt x="1685" y="7515"/>
                    <a:pt x="2709" y="7515"/>
                  </a:cubicBezTo>
                  <a:cubicBezTo>
                    <a:pt x="6391" y="7515"/>
                    <a:pt x="13761" y="5169"/>
                    <a:pt x="13863" y="2868"/>
                  </a:cubicBezTo>
                  <a:cubicBezTo>
                    <a:pt x="13920" y="1592"/>
                    <a:pt x="11751" y="482"/>
                    <a:pt x="10294" y="143"/>
                  </a:cubicBezTo>
                  <a:cubicBezTo>
                    <a:pt x="9869" y="45"/>
                    <a:pt x="9443" y="0"/>
                    <a:pt x="9019" y="0"/>
                  </a:cubicBezTo>
                  <a:close/>
                </a:path>
              </a:pathLst>
            </a:custGeom>
            <a:solidFill>
              <a:srgbClr val="FFFFFF">
                <a:alpha val="11160"/>
              </a:srgbClr>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926" name="Google Shape;1926;p33"/>
            <p:cNvSpPr/>
            <p:nvPr/>
          </p:nvSpPr>
          <p:spPr>
            <a:xfrm>
              <a:off x="3119275" y="4467425"/>
              <a:ext cx="106625" cy="83725"/>
            </a:xfrm>
            <a:custGeom>
              <a:avLst/>
              <a:gdLst/>
              <a:ahLst/>
              <a:cxnLst/>
              <a:rect l="l" t="t" r="r" b="b"/>
              <a:pathLst>
                <a:path w="4265" h="3349" extrusionOk="0">
                  <a:moveTo>
                    <a:pt x="2991" y="0"/>
                  </a:moveTo>
                  <a:cubicBezTo>
                    <a:pt x="1867" y="0"/>
                    <a:pt x="1" y="1674"/>
                    <a:pt x="256" y="2480"/>
                  </a:cubicBezTo>
                  <a:cubicBezTo>
                    <a:pt x="393" y="2924"/>
                    <a:pt x="1244" y="3349"/>
                    <a:pt x="2101" y="3349"/>
                  </a:cubicBezTo>
                  <a:cubicBezTo>
                    <a:pt x="2651" y="3349"/>
                    <a:pt x="3204" y="3174"/>
                    <a:pt x="3573" y="2718"/>
                  </a:cubicBezTo>
                  <a:cubicBezTo>
                    <a:pt x="4265" y="1875"/>
                    <a:pt x="4020" y="426"/>
                    <a:pt x="3378" y="87"/>
                  </a:cubicBezTo>
                  <a:cubicBezTo>
                    <a:pt x="3265" y="28"/>
                    <a:pt x="3134" y="0"/>
                    <a:pt x="2991" y="0"/>
                  </a:cubicBezTo>
                  <a:close/>
                </a:path>
              </a:pathLst>
            </a:custGeom>
            <a:solidFill>
              <a:srgbClr val="FFFFFF">
                <a:alpha val="11160"/>
              </a:srgbClr>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grpSp>
      <p:sp>
        <p:nvSpPr>
          <p:cNvPr id="1927" name="Google Shape;1927;p33"/>
          <p:cNvSpPr/>
          <p:nvPr/>
        </p:nvSpPr>
        <p:spPr>
          <a:xfrm>
            <a:off x="1159500" y="739800"/>
            <a:ext cx="15969000" cy="8807400"/>
          </a:xfrm>
          <a:prstGeom prst="roundRect">
            <a:avLst>
              <a:gd name="adj" fmla="val 9911"/>
            </a:avLst>
          </a:prstGeom>
          <a:solidFill>
            <a:schemeClr val="dk1"/>
          </a:solidFill>
          <a:ln>
            <a:noFill/>
          </a:ln>
          <a:effectLst>
            <a:outerShdw dist="133350" dir="2580000" algn="bl" rotWithShape="0">
              <a:schemeClr val="accent6">
                <a:alpha val="13000"/>
              </a:schemeClr>
            </a:outerShdw>
          </a:effectLst>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Tree>
    <p:extLst>
      <p:ext uri="{BB962C8B-B14F-4D97-AF65-F5344CB8AC3E}">
        <p14:creationId xmlns:p14="http://schemas.microsoft.com/office/powerpoint/2010/main" val="144258312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928"/>
        <p:cNvGrpSpPr/>
        <p:nvPr/>
      </p:nvGrpSpPr>
      <p:grpSpPr>
        <a:xfrm>
          <a:off x="0" y="0"/>
          <a:ext cx="0" cy="0"/>
          <a:chOff x="0" y="0"/>
          <a:chExt cx="0" cy="0"/>
        </a:xfrm>
      </p:grpSpPr>
      <p:sp>
        <p:nvSpPr>
          <p:cNvPr id="1929" name="Google Shape;1929;p34"/>
          <p:cNvSpPr/>
          <p:nvPr/>
        </p:nvSpPr>
        <p:spPr>
          <a:xfrm rot="10800000" flipH="1">
            <a:off x="10703999" y="4898846"/>
            <a:ext cx="10343962" cy="9752636"/>
          </a:xfrm>
          <a:custGeom>
            <a:avLst/>
            <a:gdLst/>
            <a:ahLst/>
            <a:cxnLst/>
            <a:rect l="l" t="t" r="r" b="b"/>
            <a:pathLst>
              <a:path w="71878" h="67769" extrusionOk="0">
                <a:moveTo>
                  <a:pt x="34028" y="0"/>
                </a:moveTo>
                <a:cubicBezTo>
                  <a:pt x="29675" y="0"/>
                  <a:pt x="25223" y="839"/>
                  <a:pt x="20886" y="2733"/>
                </a:cubicBezTo>
                <a:cubicBezTo>
                  <a:pt x="6917" y="8851"/>
                  <a:pt x="388" y="23185"/>
                  <a:pt x="115" y="34803"/>
                </a:cubicBezTo>
                <a:cubicBezTo>
                  <a:pt x="69" y="37496"/>
                  <a:pt x="0" y="42153"/>
                  <a:pt x="2237" y="47060"/>
                </a:cubicBezTo>
                <a:cubicBezTo>
                  <a:pt x="7792" y="59271"/>
                  <a:pt x="25044" y="67769"/>
                  <a:pt x="40562" y="67769"/>
                </a:cubicBezTo>
                <a:cubicBezTo>
                  <a:pt x="48512" y="67769"/>
                  <a:pt x="56006" y="65539"/>
                  <a:pt x="61241" y="60436"/>
                </a:cubicBezTo>
                <a:cubicBezTo>
                  <a:pt x="71877" y="50073"/>
                  <a:pt x="69389" y="31539"/>
                  <a:pt x="69138" y="29873"/>
                </a:cubicBezTo>
                <a:cubicBezTo>
                  <a:pt x="68659" y="26768"/>
                  <a:pt x="67746" y="20948"/>
                  <a:pt x="63774" y="15242"/>
                </a:cubicBezTo>
                <a:cubicBezTo>
                  <a:pt x="57888" y="6724"/>
                  <a:pt x="46354" y="0"/>
                  <a:pt x="34028" y="0"/>
                </a:cubicBezTo>
                <a:close/>
              </a:path>
            </a:pathLst>
          </a:custGeom>
          <a:solidFill>
            <a:srgbClr val="F5A60B">
              <a:alpha val="6050"/>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1930" name="Google Shape;1930;p34"/>
          <p:cNvSpPr/>
          <p:nvPr/>
        </p:nvSpPr>
        <p:spPr>
          <a:xfrm rot="10800000" flipH="1">
            <a:off x="-2559547" y="5505580"/>
            <a:ext cx="7703018" cy="7261160"/>
          </a:xfrm>
          <a:custGeom>
            <a:avLst/>
            <a:gdLst/>
            <a:ahLst/>
            <a:cxnLst/>
            <a:rect l="l" t="t" r="r" b="b"/>
            <a:pathLst>
              <a:path w="49737" h="46884" extrusionOk="0">
                <a:moveTo>
                  <a:pt x="23565" y="0"/>
                </a:moveTo>
                <a:cubicBezTo>
                  <a:pt x="20547" y="0"/>
                  <a:pt x="17459" y="584"/>
                  <a:pt x="14449" y="1904"/>
                </a:cubicBezTo>
                <a:cubicBezTo>
                  <a:pt x="4794" y="6127"/>
                  <a:pt x="274" y="16033"/>
                  <a:pt x="92" y="24090"/>
                </a:cubicBezTo>
                <a:cubicBezTo>
                  <a:pt x="46" y="25939"/>
                  <a:pt x="0" y="29157"/>
                  <a:pt x="1553" y="32558"/>
                </a:cubicBezTo>
                <a:cubicBezTo>
                  <a:pt x="5400" y="41008"/>
                  <a:pt x="17326" y="46884"/>
                  <a:pt x="28055" y="46884"/>
                </a:cubicBezTo>
                <a:cubicBezTo>
                  <a:pt x="33556" y="46884"/>
                  <a:pt x="38743" y="45338"/>
                  <a:pt x="42364" y="41803"/>
                </a:cubicBezTo>
                <a:cubicBezTo>
                  <a:pt x="49737" y="34635"/>
                  <a:pt x="48002" y="21808"/>
                  <a:pt x="47819" y="20666"/>
                </a:cubicBezTo>
                <a:cubicBezTo>
                  <a:pt x="47500" y="18521"/>
                  <a:pt x="46861" y="14504"/>
                  <a:pt x="44122" y="10532"/>
                </a:cubicBezTo>
                <a:cubicBezTo>
                  <a:pt x="40043" y="4650"/>
                  <a:pt x="32082" y="0"/>
                  <a:pt x="23565" y="0"/>
                </a:cubicBezTo>
                <a:close/>
              </a:path>
            </a:pathLst>
          </a:custGeom>
          <a:solidFill>
            <a:srgbClr val="F5A60B">
              <a:alpha val="6050"/>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1931" name="Google Shape;1931;p34"/>
          <p:cNvSpPr/>
          <p:nvPr/>
        </p:nvSpPr>
        <p:spPr>
          <a:xfrm rot="-9596423" flipH="1">
            <a:off x="12849588" y="-3549704"/>
            <a:ext cx="8662724" cy="6198320"/>
          </a:xfrm>
          <a:custGeom>
            <a:avLst/>
            <a:gdLst/>
            <a:ahLst/>
            <a:cxnLst/>
            <a:rect l="l" t="t" r="r" b="b"/>
            <a:pathLst>
              <a:path w="62109" h="44440" extrusionOk="0">
                <a:moveTo>
                  <a:pt x="32989" y="0"/>
                </a:moveTo>
                <a:cubicBezTo>
                  <a:pt x="31981" y="0"/>
                  <a:pt x="30981" y="56"/>
                  <a:pt x="29993" y="171"/>
                </a:cubicBezTo>
                <a:cubicBezTo>
                  <a:pt x="22735" y="1039"/>
                  <a:pt x="17827" y="4919"/>
                  <a:pt x="16024" y="6380"/>
                </a:cubicBezTo>
                <a:cubicBezTo>
                  <a:pt x="7487" y="13319"/>
                  <a:pt x="1" y="27356"/>
                  <a:pt x="5433" y="36463"/>
                </a:cubicBezTo>
                <a:cubicBezTo>
                  <a:pt x="9618" y="43493"/>
                  <a:pt x="19600" y="44440"/>
                  <a:pt x="25217" y="44440"/>
                </a:cubicBezTo>
                <a:cubicBezTo>
                  <a:pt x="26676" y="44440"/>
                  <a:pt x="27840" y="44376"/>
                  <a:pt x="28532" y="44338"/>
                </a:cubicBezTo>
                <a:cubicBezTo>
                  <a:pt x="42844" y="43562"/>
                  <a:pt x="62108" y="34227"/>
                  <a:pt x="61926" y="21513"/>
                </a:cubicBezTo>
                <a:cubicBezTo>
                  <a:pt x="61777" y="10390"/>
                  <a:pt x="46746" y="0"/>
                  <a:pt x="32989" y="0"/>
                </a:cubicBezTo>
                <a:close/>
              </a:path>
            </a:pathLst>
          </a:custGeom>
          <a:solidFill>
            <a:srgbClr val="F5A60B">
              <a:alpha val="6050"/>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1932" name="Google Shape;1932;p34"/>
          <p:cNvSpPr/>
          <p:nvPr/>
        </p:nvSpPr>
        <p:spPr>
          <a:xfrm rot="10800000" flipH="1">
            <a:off x="-3313149" y="-4271416"/>
            <a:ext cx="8102334" cy="7641740"/>
          </a:xfrm>
          <a:custGeom>
            <a:avLst/>
            <a:gdLst/>
            <a:ahLst/>
            <a:cxnLst/>
            <a:rect l="l" t="t" r="r" b="b"/>
            <a:pathLst>
              <a:path w="71877" h="67791" extrusionOk="0">
                <a:moveTo>
                  <a:pt x="34024" y="1"/>
                </a:moveTo>
                <a:cubicBezTo>
                  <a:pt x="29673" y="1"/>
                  <a:pt x="25222" y="839"/>
                  <a:pt x="20885" y="2734"/>
                </a:cubicBezTo>
                <a:cubicBezTo>
                  <a:pt x="6916" y="8851"/>
                  <a:pt x="388" y="23185"/>
                  <a:pt x="114" y="34826"/>
                </a:cubicBezTo>
                <a:cubicBezTo>
                  <a:pt x="69" y="37497"/>
                  <a:pt x="0" y="42153"/>
                  <a:pt x="2237" y="47060"/>
                </a:cubicBezTo>
                <a:cubicBezTo>
                  <a:pt x="7792" y="59287"/>
                  <a:pt x="25047" y="67791"/>
                  <a:pt x="40567" y="67791"/>
                </a:cubicBezTo>
                <a:cubicBezTo>
                  <a:pt x="48514" y="67791"/>
                  <a:pt x="56007" y="65561"/>
                  <a:pt x="61240" y="60459"/>
                </a:cubicBezTo>
                <a:cubicBezTo>
                  <a:pt x="71877" y="50073"/>
                  <a:pt x="69366" y="31539"/>
                  <a:pt x="69138" y="29896"/>
                </a:cubicBezTo>
                <a:cubicBezTo>
                  <a:pt x="68659" y="26769"/>
                  <a:pt x="67746" y="20948"/>
                  <a:pt x="63774" y="15242"/>
                </a:cubicBezTo>
                <a:cubicBezTo>
                  <a:pt x="57870" y="6724"/>
                  <a:pt x="46345" y="1"/>
                  <a:pt x="34024" y="1"/>
                </a:cubicBezTo>
                <a:close/>
              </a:path>
            </a:pathLst>
          </a:custGeom>
          <a:solidFill>
            <a:srgbClr val="F5A60B">
              <a:alpha val="6050"/>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grpSp>
        <p:nvGrpSpPr>
          <p:cNvPr id="1933" name="Google Shape;1933;p34"/>
          <p:cNvGrpSpPr/>
          <p:nvPr/>
        </p:nvGrpSpPr>
        <p:grpSpPr>
          <a:xfrm flipH="1">
            <a:off x="352852" y="7791461"/>
            <a:ext cx="1682992" cy="1710382"/>
            <a:chOff x="5967275" y="1212450"/>
            <a:chExt cx="1139775" cy="1158325"/>
          </a:xfrm>
        </p:grpSpPr>
        <p:sp>
          <p:nvSpPr>
            <p:cNvPr id="1934" name="Google Shape;1934;p34"/>
            <p:cNvSpPr/>
            <p:nvPr/>
          </p:nvSpPr>
          <p:spPr>
            <a:xfrm>
              <a:off x="6042250" y="1226925"/>
              <a:ext cx="1064800" cy="1143850"/>
            </a:xfrm>
            <a:custGeom>
              <a:avLst/>
              <a:gdLst/>
              <a:ahLst/>
              <a:cxnLst/>
              <a:rect l="l" t="t" r="r" b="b"/>
              <a:pathLst>
                <a:path w="42592" h="45754" extrusionOk="0">
                  <a:moveTo>
                    <a:pt x="21295" y="0"/>
                  </a:moveTo>
                  <a:cubicBezTo>
                    <a:pt x="20316" y="0"/>
                    <a:pt x="19570" y="215"/>
                    <a:pt x="19227" y="731"/>
                  </a:cubicBezTo>
                  <a:cubicBezTo>
                    <a:pt x="18477" y="1863"/>
                    <a:pt x="19854" y="4206"/>
                    <a:pt x="21765" y="6621"/>
                  </a:cubicBezTo>
                  <a:cubicBezTo>
                    <a:pt x="18593" y="8754"/>
                    <a:pt x="15428" y="10881"/>
                    <a:pt x="12256" y="13008"/>
                  </a:cubicBezTo>
                  <a:cubicBezTo>
                    <a:pt x="10003" y="11059"/>
                    <a:pt x="7696" y="10057"/>
                    <a:pt x="5982" y="10057"/>
                  </a:cubicBezTo>
                  <a:cubicBezTo>
                    <a:pt x="5261" y="10057"/>
                    <a:pt x="4645" y="10234"/>
                    <a:pt x="4182" y="10593"/>
                  </a:cubicBezTo>
                  <a:cubicBezTo>
                    <a:pt x="2617" y="11811"/>
                    <a:pt x="3151" y="14868"/>
                    <a:pt x="3396" y="16281"/>
                  </a:cubicBezTo>
                  <a:cubicBezTo>
                    <a:pt x="4261" y="21219"/>
                    <a:pt x="7253" y="25068"/>
                    <a:pt x="10172" y="27757"/>
                  </a:cubicBezTo>
                  <a:cubicBezTo>
                    <a:pt x="1781" y="40647"/>
                    <a:pt x="1" y="44987"/>
                    <a:pt x="837" y="45657"/>
                  </a:cubicBezTo>
                  <a:cubicBezTo>
                    <a:pt x="915" y="45720"/>
                    <a:pt x="1020" y="45754"/>
                    <a:pt x="1154" y="45754"/>
                  </a:cubicBezTo>
                  <a:cubicBezTo>
                    <a:pt x="2465" y="45754"/>
                    <a:pt x="6606" y="42548"/>
                    <a:pt x="16574" y="32299"/>
                  </a:cubicBezTo>
                  <a:cubicBezTo>
                    <a:pt x="17722" y="32884"/>
                    <a:pt x="22374" y="35238"/>
                    <a:pt x="27057" y="35238"/>
                  </a:cubicBezTo>
                  <a:cubicBezTo>
                    <a:pt x="28727" y="35238"/>
                    <a:pt x="30402" y="34938"/>
                    <a:pt x="31922" y="34152"/>
                  </a:cubicBezTo>
                  <a:cubicBezTo>
                    <a:pt x="32383" y="33907"/>
                    <a:pt x="35757" y="32162"/>
                    <a:pt x="35534" y="30302"/>
                  </a:cubicBezTo>
                  <a:cubicBezTo>
                    <a:pt x="35375" y="28997"/>
                    <a:pt x="33760" y="27844"/>
                    <a:pt x="31605" y="27440"/>
                  </a:cubicBezTo>
                  <a:cubicBezTo>
                    <a:pt x="32513" y="23749"/>
                    <a:pt x="33429" y="20051"/>
                    <a:pt x="34344" y="16360"/>
                  </a:cubicBezTo>
                  <a:cubicBezTo>
                    <a:pt x="36791" y="17903"/>
                    <a:pt x="38953" y="18779"/>
                    <a:pt x="40332" y="18779"/>
                  </a:cubicBezTo>
                  <a:cubicBezTo>
                    <a:pt x="40866" y="18779"/>
                    <a:pt x="41283" y="18647"/>
                    <a:pt x="41553" y="18371"/>
                  </a:cubicBezTo>
                  <a:cubicBezTo>
                    <a:pt x="42591" y="17319"/>
                    <a:pt x="41207" y="14421"/>
                    <a:pt x="40508" y="12957"/>
                  </a:cubicBezTo>
                  <a:cubicBezTo>
                    <a:pt x="37350" y="6354"/>
                    <a:pt x="31489" y="3283"/>
                    <a:pt x="30386" y="2728"/>
                  </a:cubicBezTo>
                  <a:cubicBezTo>
                    <a:pt x="27680" y="1357"/>
                    <a:pt x="23753" y="0"/>
                    <a:pt x="21295" y="0"/>
                  </a:cubicBezTo>
                  <a:close/>
                </a:path>
              </a:pathLst>
            </a:custGeom>
            <a:solidFill>
              <a:srgbClr val="802751">
                <a:alpha val="14420"/>
              </a:srgbClr>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935" name="Google Shape;1935;p34"/>
            <p:cNvSpPr/>
            <p:nvPr/>
          </p:nvSpPr>
          <p:spPr>
            <a:xfrm>
              <a:off x="5967275" y="1778300"/>
              <a:ext cx="537100" cy="578050"/>
            </a:xfrm>
            <a:custGeom>
              <a:avLst/>
              <a:gdLst/>
              <a:ahLst/>
              <a:cxnLst/>
              <a:rect l="l" t="t" r="r" b="b"/>
              <a:pathLst>
                <a:path w="21484" h="23122" extrusionOk="0">
                  <a:moveTo>
                    <a:pt x="13654" y="0"/>
                  </a:moveTo>
                  <a:cubicBezTo>
                    <a:pt x="2351" y="16905"/>
                    <a:pt x="1" y="22269"/>
                    <a:pt x="938" y="23026"/>
                  </a:cubicBezTo>
                  <a:cubicBezTo>
                    <a:pt x="1016" y="23088"/>
                    <a:pt x="1120" y="23121"/>
                    <a:pt x="1254" y="23121"/>
                  </a:cubicBezTo>
                  <a:cubicBezTo>
                    <a:pt x="2759" y="23121"/>
                    <a:pt x="7984" y="18912"/>
                    <a:pt x="21483" y="4657"/>
                  </a:cubicBezTo>
                  <a:cubicBezTo>
                    <a:pt x="18874" y="3107"/>
                    <a:pt x="16264" y="1557"/>
                    <a:pt x="1365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936" name="Google Shape;1936;p34"/>
            <p:cNvSpPr/>
            <p:nvPr/>
          </p:nvSpPr>
          <p:spPr>
            <a:xfrm>
              <a:off x="6177250" y="1778300"/>
              <a:ext cx="267650" cy="293775"/>
            </a:xfrm>
            <a:custGeom>
              <a:avLst/>
              <a:gdLst/>
              <a:ahLst/>
              <a:cxnLst/>
              <a:rect l="l" t="t" r="r" b="b"/>
              <a:pathLst>
                <a:path w="10706" h="11751" extrusionOk="0">
                  <a:moveTo>
                    <a:pt x="5255" y="0"/>
                  </a:moveTo>
                  <a:cubicBezTo>
                    <a:pt x="3223" y="3035"/>
                    <a:pt x="1485" y="5695"/>
                    <a:pt x="0" y="8031"/>
                  </a:cubicBezTo>
                  <a:cubicBezTo>
                    <a:pt x="1327" y="9163"/>
                    <a:pt x="2963" y="10295"/>
                    <a:pt x="4967" y="11217"/>
                  </a:cubicBezTo>
                  <a:cubicBezTo>
                    <a:pt x="5400" y="11412"/>
                    <a:pt x="5825" y="11592"/>
                    <a:pt x="6243" y="11751"/>
                  </a:cubicBezTo>
                  <a:cubicBezTo>
                    <a:pt x="7598" y="10374"/>
                    <a:pt x="9083" y="8846"/>
                    <a:pt x="10705" y="7159"/>
                  </a:cubicBezTo>
                  <a:lnTo>
                    <a:pt x="8860" y="2141"/>
                  </a:lnTo>
                  <a:cubicBezTo>
                    <a:pt x="7656" y="1427"/>
                    <a:pt x="6459" y="714"/>
                    <a:pt x="5255" y="0"/>
                  </a:cubicBezTo>
                  <a:close/>
                </a:path>
              </a:pathLst>
            </a:custGeom>
            <a:solidFill>
              <a:srgbClr val="802751">
                <a:alpha val="14420"/>
              </a:srgbClr>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937" name="Google Shape;1937;p34"/>
            <p:cNvSpPr/>
            <p:nvPr/>
          </p:nvSpPr>
          <p:spPr>
            <a:xfrm>
              <a:off x="6035225" y="1212450"/>
              <a:ext cx="999375" cy="880950"/>
            </a:xfrm>
            <a:custGeom>
              <a:avLst/>
              <a:gdLst/>
              <a:ahLst/>
              <a:cxnLst/>
              <a:rect l="l" t="t" r="r" b="b"/>
              <a:pathLst>
                <a:path w="39975" h="35238" extrusionOk="0">
                  <a:moveTo>
                    <a:pt x="18687" y="1"/>
                  </a:moveTo>
                  <a:cubicBezTo>
                    <a:pt x="17705" y="1"/>
                    <a:pt x="16956" y="217"/>
                    <a:pt x="16610" y="733"/>
                  </a:cubicBezTo>
                  <a:cubicBezTo>
                    <a:pt x="15860" y="1858"/>
                    <a:pt x="17237" y="4208"/>
                    <a:pt x="19148" y="6623"/>
                  </a:cubicBezTo>
                  <a:cubicBezTo>
                    <a:pt x="15983" y="8750"/>
                    <a:pt x="12811" y="10883"/>
                    <a:pt x="9646" y="13010"/>
                  </a:cubicBezTo>
                  <a:cubicBezTo>
                    <a:pt x="7393" y="11061"/>
                    <a:pt x="5082" y="10059"/>
                    <a:pt x="3366" y="10059"/>
                  </a:cubicBezTo>
                  <a:cubicBezTo>
                    <a:pt x="2645" y="10059"/>
                    <a:pt x="2028" y="10237"/>
                    <a:pt x="1565" y="10595"/>
                  </a:cubicBezTo>
                  <a:cubicBezTo>
                    <a:pt x="0" y="11806"/>
                    <a:pt x="534" y="14863"/>
                    <a:pt x="786" y="16276"/>
                  </a:cubicBezTo>
                  <a:cubicBezTo>
                    <a:pt x="2545" y="26332"/>
                    <a:pt x="13106" y="31869"/>
                    <a:pt x="13964" y="32301"/>
                  </a:cubicBezTo>
                  <a:cubicBezTo>
                    <a:pt x="15111" y="32885"/>
                    <a:pt x="19755" y="35238"/>
                    <a:pt x="24433" y="35238"/>
                  </a:cubicBezTo>
                  <a:cubicBezTo>
                    <a:pt x="26105" y="35238"/>
                    <a:pt x="27782" y="34937"/>
                    <a:pt x="29305" y="34147"/>
                  </a:cubicBezTo>
                  <a:cubicBezTo>
                    <a:pt x="29766" y="33909"/>
                    <a:pt x="33140" y="32157"/>
                    <a:pt x="32917" y="30304"/>
                  </a:cubicBezTo>
                  <a:cubicBezTo>
                    <a:pt x="32758" y="29000"/>
                    <a:pt x="31150" y="27839"/>
                    <a:pt x="28988" y="27435"/>
                  </a:cubicBezTo>
                  <a:cubicBezTo>
                    <a:pt x="29896" y="23751"/>
                    <a:pt x="30812" y="20053"/>
                    <a:pt x="31727" y="16362"/>
                  </a:cubicBezTo>
                  <a:cubicBezTo>
                    <a:pt x="34176" y="17901"/>
                    <a:pt x="36340" y="18780"/>
                    <a:pt x="37718" y="18780"/>
                  </a:cubicBezTo>
                  <a:cubicBezTo>
                    <a:pt x="38251" y="18780"/>
                    <a:pt x="38667" y="18649"/>
                    <a:pt x="38936" y="18374"/>
                  </a:cubicBezTo>
                  <a:cubicBezTo>
                    <a:pt x="39974" y="17314"/>
                    <a:pt x="38590" y="14416"/>
                    <a:pt x="37891" y="12952"/>
                  </a:cubicBezTo>
                  <a:cubicBezTo>
                    <a:pt x="34741" y="6349"/>
                    <a:pt x="28872" y="3278"/>
                    <a:pt x="27769" y="2723"/>
                  </a:cubicBezTo>
                  <a:cubicBezTo>
                    <a:pt x="25065" y="1353"/>
                    <a:pt x="21146" y="1"/>
                    <a:pt x="18687"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938" name="Google Shape;1938;p34"/>
            <p:cNvSpPr/>
            <p:nvPr/>
          </p:nvSpPr>
          <p:spPr>
            <a:xfrm>
              <a:off x="6276375" y="1378000"/>
              <a:ext cx="483550" cy="520350"/>
            </a:xfrm>
            <a:custGeom>
              <a:avLst/>
              <a:gdLst/>
              <a:ahLst/>
              <a:cxnLst/>
              <a:rect l="l" t="t" r="r" b="b"/>
              <a:pathLst>
                <a:path w="19342" h="20814" extrusionOk="0">
                  <a:moveTo>
                    <a:pt x="9502" y="1"/>
                  </a:moveTo>
                  <a:cubicBezTo>
                    <a:pt x="6337" y="2128"/>
                    <a:pt x="3165" y="4261"/>
                    <a:pt x="0" y="6388"/>
                  </a:cubicBezTo>
                  <a:cubicBezTo>
                    <a:pt x="570" y="8154"/>
                    <a:pt x="2350" y="12804"/>
                    <a:pt x="7108" y="16481"/>
                  </a:cubicBezTo>
                  <a:cubicBezTo>
                    <a:pt x="12190" y="20395"/>
                    <a:pt x="17525" y="20770"/>
                    <a:pt x="19342" y="20813"/>
                  </a:cubicBezTo>
                  <a:cubicBezTo>
                    <a:pt x="18895" y="20777"/>
                    <a:pt x="11880" y="20020"/>
                    <a:pt x="8600" y="13619"/>
                  </a:cubicBezTo>
                  <a:cubicBezTo>
                    <a:pt x="6394" y="9293"/>
                    <a:pt x="6740" y="4060"/>
                    <a:pt x="9502" y="1"/>
                  </a:cubicBezTo>
                  <a:close/>
                </a:path>
              </a:pathLst>
            </a:custGeom>
            <a:solidFill>
              <a:srgbClr val="802751">
                <a:alpha val="14420"/>
              </a:srgbClr>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939" name="Google Shape;1939;p34"/>
            <p:cNvSpPr/>
            <p:nvPr/>
          </p:nvSpPr>
          <p:spPr>
            <a:xfrm>
              <a:off x="6035225" y="1466675"/>
              <a:ext cx="821675" cy="626725"/>
            </a:xfrm>
            <a:custGeom>
              <a:avLst/>
              <a:gdLst/>
              <a:ahLst/>
              <a:cxnLst/>
              <a:rect l="l" t="t" r="r" b="b"/>
              <a:pathLst>
                <a:path w="32867" h="25069" extrusionOk="0">
                  <a:moveTo>
                    <a:pt x="2473" y="1"/>
                  </a:moveTo>
                  <a:cubicBezTo>
                    <a:pt x="2127" y="87"/>
                    <a:pt x="1824" y="231"/>
                    <a:pt x="1565" y="426"/>
                  </a:cubicBezTo>
                  <a:cubicBezTo>
                    <a:pt x="0" y="1637"/>
                    <a:pt x="534" y="4694"/>
                    <a:pt x="786" y="6107"/>
                  </a:cubicBezTo>
                  <a:cubicBezTo>
                    <a:pt x="2545" y="16163"/>
                    <a:pt x="13106" y="21700"/>
                    <a:pt x="13964" y="22132"/>
                  </a:cubicBezTo>
                  <a:cubicBezTo>
                    <a:pt x="15111" y="22716"/>
                    <a:pt x="19755" y="25069"/>
                    <a:pt x="24433" y="25069"/>
                  </a:cubicBezTo>
                  <a:cubicBezTo>
                    <a:pt x="26105" y="25069"/>
                    <a:pt x="27782" y="24768"/>
                    <a:pt x="29305" y="23978"/>
                  </a:cubicBezTo>
                  <a:cubicBezTo>
                    <a:pt x="29723" y="23769"/>
                    <a:pt x="32463" y="22341"/>
                    <a:pt x="32866" y="20712"/>
                  </a:cubicBezTo>
                  <a:lnTo>
                    <a:pt x="32866" y="20712"/>
                  </a:lnTo>
                  <a:cubicBezTo>
                    <a:pt x="30352" y="21405"/>
                    <a:pt x="27822" y="21741"/>
                    <a:pt x="25353" y="21741"/>
                  </a:cubicBezTo>
                  <a:cubicBezTo>
                    <a:pt x="18415" y="21741"/>
                    <a:pt x="11964" y="19084"/>
                    <a:pt x="7721" y="14202"/>
                  </a:cubicBezTo>
                  <a:cubicBezTo>
                    <a:pt x="3381" y="9221"/>
                    <a:pt x="2574" y="3310"/>
                    <a:pt x="2473" y="1"/>
                  </a:cubicBezTo>
                  <a:close/>
                </a:path>
              </a:pathLst>
            </a:custGeom>
            <a:solidFill>
              <a:srgbClr val="FFFFFF">
                <a:alpha val="11160"/>
              </a:srgbClr>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940" name="Google Shape;1940;p34"/>
            <p:cNvSpPr/>
            <p:nvPr/>
          </p:nvSpPr>
          <p:spPr>
            <a:xfrm>
              <a:off x="6431725" y="1213650"/>
              <a:ext cx="587375" cy="468325"/>
            </a:xfrm>
            <a:custGeom>
              <a:avLst/>
              <a:gdLst/>
              <a:ahLst/>
              <a:cxnLst/>
              <a:rect l="l" t="t" r="r" b="b"/>
              <a:pathLst>
                <a:path w="23495" h="18733" extrusionOk="0">
                  <a:moveTo>
                    <a:pt x="2163" y="0"/>
                  </a:moveTo>
                  <a:cubicBezTo>
                    <a:pt x="1514" y="80"/>
                    <a:pt x="1017" y="289"/>
                    <a:pt x="750" y="685"/>
                  </a:cubicBezTo>
                  <a:cubicBezTo>
                    <a:pt x="0" y="1810"/>
                    <a:pt x="1377" y="4160"/>
                    <a:pt x="3288" y="6575"/>
                  </a:cubicBezTo>
                  <a:cubicBezTo>
                    <a:pt x="4167" y="8038"/>
                    <a:pt x="5573" y="9999"/>
                    <a:pt x="7735" y="11874"/>
                  </a:cubicBezTo>
                  <a:cubicBezTo>
                    <a:pt x="10806" y="14534"/>
                    <a:pt x="13957" y="15745"/>
                    <a:pt x="15867" y="16314"/>
                  </a:cubicBezTo>
                  <a:cubicBezTo>
                    <a:pt x="18316" y="17853"/>
                    <a:pt x="20480" y="18732"/>
                    <a:pt x="21858" y="18732"/>
                  </a:cubicBezTo>
                  <a:cubicBezTo>
                    <a:pt x="22391" y="18732"/>
                    <a:pt x="22807" y="18601"/>
                    <a:pt x="23076" y="18326"/>
                  </a:cubicBezTo>
                  <a:cubicBezTo>
                    <a:pt x="23415" y="17987"/>
                    <a:pt x="23494" y="17446"/>
                    <a:pt x="23429" y="16833"/>
                  </a:cubicBezTo>
                  <a:cubicBezTo>
                    <a:pt x="20430" y="16084"/>
                    <a:pt x="15608" y="14426"/>
                    <a:pt x="10814" y="10576"/>
                  </a:cubicBezTo>
                  <a:cubicBezTo>
                    <a:pt x="6186" y="6856"/>
                    <a:pt x="3554" y="2689"/>
                    <a:pt x="2163" y="0"/>
                  </a:cubicBezTo>
                  <a:close/>
                </a:path>
              </a:pathLst>
            </a:custGeom>
            <a:solidFill>
              <a:srgbClr val="FFFFFF">
                <a:alpha val="11160"/>
              </a:srgbClr>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grpSp>
      <p:grpSp>
        <p:nvGrpSpPr>
          <p:cNvPr id="1941" name="Google Shape;1941;p34"/>
          <p:cNvGrpSpPr/>
          <p:nvPr/>
        </p:nvGrpSpPr>
        <p:grpSpPr>
          <a:xfrm>
            <a:off x="15372704" y="7006300"/>
            <a:ext cx="2576900" cy="3280700"/>
            <a:chOff x="659300" y="3268175"/>
            <a:chExt cx="1288450" cy="1640350"/>
          </a:xfrm>
        </p:grpSpPr>
        <p:sp>
          <p:nvSpPr>
            <p:cNvPr id="1942" name="Google Shape;1942;p34"/>
            <p:cNvSpPr/>
            <p:nvPr/>
          </p:nvSpPr>
          <p:spPr>
            <a:xfrm>
              <a:off x="705625" y="3277550"/>
              <a:ext cx="1242125" cy="1630975"/>
            </a:xfrm>
            <a:custGeom>
              <a:avLst/>
              <a:gdLst/>
              <a:ahLst/>
              <a:cxnLst/>
              <a:rect l="l" t="t" r="r" b="b"/>
              <a:pathLst>
                <a:path w="49685" h="65239" extrusionOk="0">
                  <a:moveTo>
                    <a:pt x="40750" y="0"/>
                  </a:moveTo>
                  <a:cubicBezTo>
                    <a:pt x="40283" y="0"/>
                    <a:pt x="39824" y="223"/>
                    <a:pt x="39541" y="636"/>
                  </a:cubicBezTo>
                  <a:lnTo>
                    <a:pt x="454" y="57998"/>
                  </a:lnTo>
                  <a:cubicBezTo>
                    <a:pt x="0" y="58668"/>
                    <a:pt x="173" y="59577"/>
                    <a:pt x="836" y="60031"/>
                  </a:cubicBezTo>
                  <a:lnTo>
                    <a:pt x="8110" y="64983"/>
                  </a:lnTo>
                  <a:cubicBezTo>
                    <a:pt x="8365" y="65156"/>
                    <a:pt x="8654" y="65239"/>
                    <a:pt x="8939" y="65239"/>
                  </a:cubicBezTo>
                  <a:cubicBezTo>
                    <a:pt x="9405" y="65239"/>
                    <a:pt x="9861" y="65017"/>
                    <a:pt x="10143" y="64601"/>
                  </a:cubicBezTo>
                  <a:lnTo>
                    <a:pt x="49230" y="7239"/>
                  </a:lnTo>
                  <a:cubicBezTo>
                    <a:pt x="49684" y="6569"/>
                    <a:pt x="49511" y="5661"/>
                    <a:pt x="48848" y="5207"/>
                  </a:cubicBezTo>
                  <a:lnTo>
                    <a:pt x="41574" y="254"/>
                  </a:lnTo>
                  <a:cubicBezTo>
                    <a:pt x="41321" y="82"/>
                    <a:pt x="41034" y="0"/>
                    <a:pt x="40750" y="0"/>
                  </a:cubicBezTo>
                  <a:close/>
                </a:path>
              </a:pathLst>
            </a:custGeom>
            <a:solidFill>
              <a:srgbClr val="802751">
                <a:alpha val="14420"/>
              </a:srgbClr>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943" name="Google Shape;1943;p34"/>
            <p:cNvSpPr/>
            <p:nvPr/>
          </p:nvSpPr>
          <p:spPr>
            <a:xfrm>
              <a:off x="659300" y="3268175"/>
              <a:ext cx="1242125" cy="1631125"/>
            </a:xfrm>
            <a:custGeom>
              <a:avLst/>
              <a:gdLst/>
              <a:ahLst/>
              <a:cxnLst/>
              <a:rect l="l" t="t" r="r" b="b"/>
              <a:pathLst>
                <a:path w="49685" h="65245" extrusionOk="0">
                  <a:moveTo>
                    <a:pt x="40753" y="1"/>
                  </a:moveTo>
                  <a:cubicBezTo>
                    <a:pt x="40284" y="1"/>
                    <a:pt x="39825" y="226"/>
                    <a:pt x="39542" y="643"/>
                  </a:cubicBezTo>
                  <a:lnTo>
                    <a:pt x="455" y="58005"/>
                  </a:lnTo>
                  <a:cubicBezTo>
                    <a:pt x="0" y="58669"/>
                    <a:pt x="173" y="59584"/>
                    <a:pt x="837" y="60038"/>
                  </a:cubicBezTo>
                  <a:lnTo>
                    <a:pt x="8111" y="64991"/>
                  </a:lnTo>
                  <a:cubicBezTo>
                    <a:pt x="8364" y="65162"/>
                    <a:pt x="8651" y="65244"/>
                    <a:pt x="8935" y="65244"/>
                  </a:cubicBezTo>
                  <a:cubicBezTo>
                    <a:pt x="9402" y="65244"/>
                    <a:pt x="9861" y="65022"/>
                    <a:pt x="10143" y="64609"/>
                  </a:cubicBezTo>
                  <a:lnTo>
                    <a:pt x="49231" y="7247"/>
                  </a:lnTo>
                  <a:cubicBezTo>
                    <a:pt x="49685" y="6576"/>
                    <a:pt x="49512" y="5668"/>
                    <a:pt x="48849" y="5214"/>
                  </a:cubicBezTo>
                  <a:lnTo>
                    <a:pt x="41575" y="254"/>
                  </a:lnTo>
                  <a:cubicBezTo>
                    <a:pt x="41322" y="83"/>
                    <a:pt x="41036" y="1"/>
                    <a:pt x="40753"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944" name="Google Shape;1944;p34"/>
            <p:cNvSpPr/>
            <p:nvPr/>
          </p:nvSpPr>
          <p:spPr>
            <a:xfrm>
              <a:off x="848725" y="3389325"/>
              <a:ext cx="1052700" cy="1509975"/>
            </a:xfrm>
            <a:custGeom>
              <a:avLst/>
              <a:gdLst/>
              <a:ahLst/>
              <a:cxnLst/>
              <a:rect l="l" t="t" r="r" b="b"/>
              <a:pathLst>
                <a:path w="42108" h="60399" extrusionOk="0">
                  <a:moveTo>
                    <a:pt x="40738" y="0"/>
                  </a:moveTo>
                  <a:lnTo>
                    <a:pt x="0" y="59784"/>
                  </a:lnTo>
                  <a:lnTo>
                    <a:pt x="534" y="60145"/>
                  </a:lnTo>
                  <a:cubicBezTo>
                    <a:pt x="787" y="60316"/>
                    <a:pt x="1074" y="60398"/>
                    <a:pt x="1358" y="60398"/>
                  </a:cubicBezTo>
                  <a:cubicBezTo>
                    <a:pt x="1825" y="60398"/>
                    <a:pt x="2284" y="60176"/>
                    <a:pt x="2566" y="59763"/>
                  </a:cubicBezTo>
                  <a:lnTo>
                    <a:pt x="41654" y="2401"/>
                  </a:lnTo>
                  <a:cubicBezTo>
                    <a:pt x="42108" y="1730"/>
                    <a:pt x="41935" y="822"/>
                    <a:pt x="41272" y="368"/>
                  </a:cubicBezTo>
                  <a:lnTo>
                    <a:pt x="40738" y="0"/>
                  </a:lnTo>
                  <a:close/>
                </a:path>
              </a:pathLst>
            </a:custGeom>
            <a:solidFill>
              <a:srgbClr val="802751">
                <a:alpha val="14420"/>
              </a:srgbClr>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945" name="Google Shape;1945;p34"/>
            <p:cNvSpPr/>
            <p:nvPr/>
          </p:nvSpPr>
          <p:spPr>
            <a:xfrm>
              <a:off x="943800" y="4288775"/>
              <a:ext cx="283225" cy="333150"/>
            </a:xfrm>
            <a:custGeom>
              <a:avLst/>
              <a:gdLst/>
              <a:ahLst/>
              <a:cxnLst/>
              <a:rect l="l" t="t" r="r" b="b"/>
              <a:pathLst>
                <a:path w="11329" h="13326" extrusionOk="0">
                  <a:moveTo>
                    <a:pt x="10408" y="1"/>
                  </a:moveTo>
                  <a:cubicBezTo>
                    <a:pt x="8262" y="1"/>
                    <a:pt x="1" y="12028"/>
                    <a:pt x="1272" y="13209"/>
                  </a:cubicBezTo>
                  <a:cubicBezTo>
                    <a:pt x="1356" y="13287"/>
                    <a:pt x="1491" y="13325"/>
                    <a:pt x="1667" y="13325"/>
                  </a:cubicBezTo>
                  <a:cubicBezTo>
                    <a:pt x="3433" y="13325"/>
                    <a:pt x="9385" y="9513"/>
                    <a:pt x="10637" y="3621"/>
                  </a:cubicBezTo>
                  <a:cubicBezTo>
                    <a:pt x="10788" y="2922"/>
                    <a:pt x="11329" y="377"/>
                    <a:pt x="10593" y="38"/>
                  </a:cubicBezTo>
                  <a:cubicBezTo>
                    <a:pt x="10538" y="13"/>
                    <a:pt x="10476" y="1"/>
                    <a:pt x="10408" y="1"/>
                  </a:cubicBezTo>
                  <a:close/>
                </a:path>
              </a:pathLst>
            </a:custGeom>
            <a:solidFill>
              <a:srgbClr val="FFFFFF">
                <a:alpha val="11160"/>
              </a:srgbClr>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946" name="Google Shape;1946;p34"/>
            <p:cNvSpPr/>
            <p:nvPr/>
          </p:nvSpPr>
          <p:spPr>
            <a:xfrm>
              <a:off x="1266475" y="4141925"/>
              <a:ext cx="77225" cy="59125"/>
            </a:xfrm>
            <a:custGeom>
              <a:avLst/>
              <a:gdLst/>
              <a:ahLst/>
              <a:cxnLst/>
              <a:rect l="l" t="t" r="r" b="b"/>
              <a:pathLst>
                <a:path w="3089" h="2365" extrusionOk="0">
                  <a:moveTo>
                    <a:pt x="1727" y="1"/>
                  </a:moveTo>
                  <a:cubicBezTo>
                    <a:pt x="1661" y="1"/>
                    <a:pt x="1594" y="5"/>
                    <a:pt x="1529" y="15"/>
                  </a:cubicBezTo>
                  <a:cubicBezTo>
                    <a:pt x="397" y="196"/>
                    <a:pt x="1" y="1868"/>
                    <a:pt x="368" y="2243"/>
                  </a:cubicBezTo>
                  <a:cubicBezTo>
                    <a:pt x="450" y="2327"/>
                    <a:pt x="588" y="2365"/>
                    <a:pt x="761" y="2365"/>
                  </a:cubicBezTo>
                  <a:cubicBezTo>
                    <a:pt x="1560" y="2365"/>
                    <a:pt x="3088" y="1558"/>
                    <a:pt x="3064" y="888"/>
                  </a:cubicBezTo>
                  <a:cubicBezTo>
                    <a:pt x="3051" y="456"/>
                    <a:pt x="2380" y="1"/>
                    <a:pt x="1727" y="1"/>
                  </a:cubicBezTo>
                  <a:close/>
                </a:path>
              </a:pathLst>
            </a:custGeom>
            <a:solidFill>
              <a:srgbClr val="FFFFFF">
                <a:alpha val="11160"/>
              </a:srgbClr>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947" name="Google Shape;1947;p34"/>
            <p:cNvSpPr/>
            <p:nvPr/>
          </p:nvSpPr>
          <p:spPr>
            <a:xfrm>
              <a:off x="1519700" y="3450050"/>
              <a:ext cx="104550" cy="80300"/>
            </a:xfrm>
            <a:custGeom>
              <a:avLst/>
              <a:gdLst/>
              <a:ahLst/>
              <a:cxnLst/>
              <a:rect l="l" t="t" r="r" b="b"/>
              <a:pathLst>
                <a:path w="4182" h="3212" extrusionOk="0">
                  <a:moveTo>
                    <a:pt x="606" y="1"/>
                  </a:moveTo>
                  <a:lnTo>
                    <a:pt x="0" y="895"/>
                  </a:lnTo>
                  <a:lnTo>
                    <a:pt x="3259" y="3115"/>
                  </a:lnTo>
                  <a:cubicBezTo>
                    <a:pt x="3351" y="3180"/>
                    <a:pt x="3458" y="3212"/>
                    <a:pt x="3563" y="3212"/>
                  </a:cubicBezTo>
                  <a:cubicBezTo>
                    <a:pt x="3736" y="3212"/>
                    <a:pt x="3905" y="3127"/>
                    <a:pt x="4008" y="2971"/>
                  </a:cubicBezTo>
                  <a:cubicBezTo>
                    <a:pt x="4181" y="2726"/>
                    <a:pt x="4116" y="2387"/>
                    <a:pt x="3871" y="2221"/>
                  </a:cubicBezTo>
                  <a:lnTo>
                    <a:pt x="606"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948" name="Google Shape;1948;p34"/>
            <p:cNvSpPr/>
            <p:nvPr/>
          </p:nvSpPr>
          <p:spPr>
            <a:xfrm>
              <a:off x="1573575" y="3370750"/>
              <a:ext cx="104750" cy="80325"/>
            </a:xfrm>
            <a:custGeom>
              <a:avLst/>
              <a:gdLst/>
              <a:ahLst/>
              <a:cxnLst/>
              <a:rect l="l" t="t" r="r" b="b"/>
              <a:pathLst>
                <a:path w="4190" h="3213" extrusionOk="0">
                  <a:moveTo>
                    <a:pt x="613" y="1"/>
                  </a:moveTo>
                  <a:lnTo>
                    <a:pt x="1" y="895"/>
                  </a:lnTo>
                  <a:lnTo>
                    <a:pt x="3266" y="3115"/>
                  </a:lnTo>
                  <a:cubicBezTo>
                    <a:pt x="3360" y="3181"/>
                    <a:pt x="3467" y="3212"/>
                    <a:pt x="3573" y="3212"/>
                  </a:cubicBezTo>
                  <a:cubicBezTo>
                    <a:pt x="3745" y="3212"/>
                    <a:pt x="3913" y="3130"/>
                    <a:pt x="4016" y="2978"/>
                  </a:cubicBezTo>
                  <a:cubicBezTo>
                    <a:pt x="4189" y="2726"/>
                    <a:pt x="4124" y="2387"/>
                    <a:pt x="3872" y="2221"/>
                  </a:cubicBezTo>
                  <a:lnTo>
                    <a:pt x="613"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949" name="Google Shape;1949;p34"/>
            <p:cNvSpPr/>
            <p:nvPr/>
          </p:nvSpPr>
          <p:spPr>
            <a:xfrm>
              <a:off x="1407950" y="3613875"/>
              <a:ext cx="104550" cy="80350"/>
            </a:xfrm>
            <a:custGeom>
              <a:avLst/>
              <a:gdLst/>
              <a:ahLst/>
              <a:cxnLst/>
              <a:rect l="l" t="t" r="r" b="b"/>
              <a:pathLst>
                <a:path w="4182" h="3214" extrusionOk="0">
                  <a:moveTo>
                    <a:pt x="613" y="1"/>
                  </a:moveTo>
                  <a:lnTo>
                    <a:pt x="1" y="895"/>
                  </a:lnTo>
                  <a:lnTo>
                    <a:pt x="3259" y="3122"/>
                  </a:lnTo>
                  <a:cubicBezTo>
                    <a:pt x="3354" y="3184"/>
                    <a:pt x="3459" y="3214"/>
                    <a:pt x="3564" y="3214"/>
                  </a:cubicBezTo>
                  <a:cubicBezTo>
                    <a:pt x="3738" y="3214"/>
                    <a:pt x="3908" y="3131"/>
                    <a:pt x="4016" y="2978"/>
                  </a:cubicBezTo>
                  <a:cubicBezTo>
                    <a:pt x="4182" y="2733"/>
                    <a:pt x="4117" y="2394"/>
                    <a:pt x="3872" y="2228"/>
                  </a:cubicBezTo>
                  <a:lnTo>
                    <a:pt x="613"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950" name="Google Shape;1950;p34"/>
            <p:cNvSpPr/>
            <p:nvPr/>
          </p:nvSpPr>
          <p:spPr>
            <a:xfrm>
              <a:off x="1462025" y="3534575"/>
              <a:ext cx="104550" cy="80375"/>
            </a:xfrm>
            <a:custGeom>
              <a:avLst/>
              <a:gdLst/>
              <a:ahLst/>
              <a:cxnLst/>
              <a:rect l="l" t="t" r="r" b="b"/>
              <a:pathLst>
                <a:path w="4182" h="3215" extrusionOk="0">
                  <a:moveTo>
                    <a:pt x="606" y="1"/>
                  </a:moveTo>
                  <a:lnTo>
                    <a:pt x="0" y="902"/>
                  </a:lnTo>
                  <a:lnTo>
                    <a:pt x="3259" y="3122"/>
                  </a:lnTo>
                  <a:cubicBezTo>
                    <a:pt x="3351" y="3184"/>
                    <a:pt x="3456" y="3214"/>
                    <a:pt x="3560" y="3214"/>
                  </a:cubicBezTo>
                  <a:cubicBezTo>
                    <a:pt x="3733" y="3214"/>
                    <a:pt x="3905" y="3131"/>
                    <a:pt x="4008" y="2978"/>
                  </a:cubicBezTo>
                  <a:cubicBezTo>
                    <a:pt x="4181" y="2733"/>
                    <a:pt x="4117" y="2394"/>
                    <a:pt x="3871" y="2228"/>
                  </a:cubicBezTo>
                  <a:lnTo>
                    <a:pt x="606"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951" name="Google Shape;1951;p34"/>
            <p:cNvSpPr/>
            <p:nvPr/>
          </p:nvSpPr>
          <p:spPr>
            <a:xfrm>
              <a:off x="1307375" y="3761675"/>
              <a:ext cx="104575" cy="80225"/>
            </a:xfrm>
            <a:custGeom>
              <a:avLst/>
              <a:gdLst/>
              <a:ahLst/>
              <a:cxnLst/>
              <a:rect l="l" t="t" r="r" b="b"/>
              <a:pathLst>
                <a:path w="4183" h="3209" extrusionOk="0">
                  <a:moveTo>
                    <a:pt x="607" y="0"/>
                  </a:moveTo>
                  <a:lnTo>
                    <a:pt x="1" y="894"/>
                  </a:lnTo>
                  <a:lnTo>
                    <a:pt x="3259" y="3114"/>
                  </a:lnTo>
                  <a:cubicBezTo>
                    <a:pt x="3353" y="3177"/>
                    <a:pt x="3459" y="3208"/>
                    <a:pt x="3565" y="3208"/>
                  </a:cubicBezTo>
                  <a:cubicBezTo>
                    <a:pt x="3737" y="3208"/>
                    <a:pt x="3906" y="3126"/>
                    <a:pt x="4009" y="2970"/>
                  </a:cubicBezTo>
                  <a:cubicBezTo>
                    <a:pt x="4182" y="2725"/>
                    <a:pt x="4117" y="2386"/>
                    <a:pt x="3872" y="2220"/>
                  </a:cubicBezTo>
                  <a:lnTo>
                    <a:pt x="607"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952" name="Google Shape;1952;p34"/>
            <p:cNvSpPr/>
            <p:nvPr/>
          </p:nvSpPr>
          <p:spPr>
            <a:xfrm>
              <a:off x="1361275" y="3682375"/>
              <a:ext cx="104550" cy="80300"/>
            </a:xfrm>
            <a:custGeom>
              <a:avLst/>
              <a:gdLst/>
              <a:ahLst/>
              <a:cxnLst/>
              <a:rect l="l" t="t" r="r" b="b"/>
              <a:pathLst>
                <a:path w="4182" h="3212" extrusionOk="0">
                  <a:moveTo>
                    <a:pt x="613" y="0"/>
                  </a:moveTo>
                  <a:lnTo>
                    <a:pt x="0" y="894"/>
                  </a:lnTo>
                  <a:lnTo>
                    <a:pt x="3266" y="3114"/>
                  </a:lnTo>
                  <a:cubicBezTo>
                    <a:pt x="3359" y="3180"/>
                    <a:pt x="3465" y="3211"/>
                    <a:pt x="3571" y="3211"/>
                  </a:cubicBezTo>
                  <a:cubicBezTo>
                    <a:pt x="3743" y="3211"/>
                    <a:pt x="3913" y="3127"/>
                    <a:pt x="4016" y="2970"/>
                  </a:cubicBezTo>
                  <a:cubicBezTo>
                    <a:pt x="4182" y="2725"/>
                    <a:pt x="4124" y="2386"/>
                    <a:pt x="3872" y="2220"/>
                  </a:cubicBezTo>
                  <a:lnTo>
                    <a:pt x="613"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953" name="Google Shape;1953;p34"/>
            <p:cNvSpPr/>
            <p:nvPr/>
          </p:nvSpPr>
          <p:spPr>
            <a:xfrm>
              <a:off x="1195650" y="3925475"/>
              <a:ext cx="104550" cy="80375"/>
            </a:xfrm>
            <a:custGeom>
              <a:avLst/>
              <a:gdLst/>
              <a:ahLst/>
              <a:cxnLst/>
              <a:rect l="l" t="t" r="r" b="b"/>
              <a:pathLst>
                <a:path w="4182" h="3215" extrusionOk="0">
                  <a:moveTo>
                    <a:pt x="606" y="1"/>
                  </a:moveTo>
                  <a:lnTo>
                    <a:pt x="0" y="895"/>
                  </a:lnTo>
                  <a:lnTo>
                    <a:pt x="3259" y="3122"/>
                  </a:lnTo>
                  <a:cubicBezTo>
                    <a:pt x="3351" y="3185"/>
                    <a:pt x="3456" y="3214"/>
                    <a:pt x="3560" y="3214"/>
                  </a:cubicBezTo>
                  <a:cubicBezTo>
                    <a:pt x="3735" y="3214"/>
                    <a:pt x="3908" y="3132"/>
                    <a:pt x="4016" y="2978"/>
                  </a:cubicBezTo>
                  <a:cubicBezTo>
                    <a:pt x="4182" y="2733"/>
                    <a:pt x="4117" y="2394"/>
                    <a:pt x="3872" y="2221"/>
                  </a:cubicBezTo>
                  <a:lnTo>
                    <a:pt x="606"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954" name="Google Shape;1954;p34"/>
            <p:cNvSpPr/>
            <p:nvPr/>
          </p:nvSpPr>
          <p:spPr>
            <a:xfrm>
              <a:off x="1249525" y="3846200"/>
              <a:ext cx="104750" cy="80350"/>
            </a:xfrm>
            <a:custGeom>
              <a:avLst/>
              <a:gdLst/>
              <a:ahLst/>
              <a:cxnLst/>
              <a:rect l="l" t="t" r="r" b="b"/>
              <a:pathLst>
                <a:path w="4190" h="3214" extrusionOk="0">
                  <a:moveTo>
                    <a:pt x="614" y="0"/>
                  </a:moveTo>
                  <a:lnTo>
                    <a:pt x="1" y="901"/>
                  </a:lnTo>
                  <a:lnTo>
                    <a:pt x="3267" y="3122"/>
                  </a:lnTo>
                  <a:cubicBezTo>
                    <a:pt x="3358" y="3184"/>
                    <a:pt x="3463" y="3213"/>
                    <a:pt x="3568" y="3213"/>
                  </a:cubicBezTo>
                  <a:cubicBezTo>
                    <a:pt x="3741" y="3213"/>
                    <a:pt x="3913" y="3131"/>
                    <a:pt x="4016" y="2977"/>
                  </a:cubicBezTo>
                  <a:cubicBezTo>
                    <a:pt x="4189" y="2732"/>
                    <a:pt x="4124" y="2393"/>
                    <a:pt x="3872" y="2228"/>
                  </a:cubicBezTo>
                  <a:lnTo>
                    <a:pt x="614"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955" name="Google Shape;1955;p34"/>
            <p:cNvSpPr/>
            <p:nvPr/>
          </p:nvSpPr>
          <p:spPr>
            <a:xfrm>
              <a:off x="1093275" y="4075625"/>
              <a:ext cx="104550" cy="80350"/>
            </a:xfrm>
            <a:custGeom>
              <a:avLst/>
              <a:gdLst/>
              <a:ahLst/>
              <a:cxnLst/>
              <a:rect l="l" t="t" r="r" b="b"/>
              <a:pathLst>
                <a:path w="4182" h="3214" extrusionOk="0">
                  <a:moveTo>
                    <a:pt x="613" y="0"/>
                  </a:moveTo>
                  <a:lnTo>
                    <a:pt x="1" y="901"/>
                  </a:lnTo>
                  <a:lnTo>
                    <a:pt x="3259" y="3122"/>
                  </a:lnTo>
                  <a:cubicBezTo>
                    <a:pt x="3354" y="3184"/>
                    <a:pt x="3459" y="3213"/>
                    <a:pt x="3564" y="3213"/>
                  </a:cubicBezTo>
                  <a:cubicBezTo>
                    <a:pt x="3738" y="3213"/>
                    <a:pt x="3908" y="3131"/>
                    <a:pt x="4016" y="2977"/>
                  </a:cubicBezTo>
                  <a:cubicBezTo>
                    <a:pt x="4182" y="2732"/>
                    <a:pt x="4117" y="2393"/>
                    <a:pt x="3872" y="2228"/>
                  </a:cubicBezTo>
                  <a:lnTo>
                    <a:pt x="613"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956" name="Google Shape;1956;p34"/>
            <p:cNvSpPr/>
            <p:nvPr/>
          </p:nvSpPr>
          <p:spPr>
            <a:xfrm>
              <a:off x="1147350" y="3996500"/>
              <a:ext cx="104550" cy="80225"/>
            </a:xfrm>
            <a:custGeom>
              <a:avLst/>
              <a:gdLst/>
              <a:ahLst/>
              <a:cxnLst/>
              <a:rect l="l" t="t" r="r" b="b"/>
              <a:pathLst>
                <a:path w="4182" h="3209" extrusionOk="0">
                  <a:moveTo>
                    <a:pt x="606" y="0"/>
                  </a:moveTo>
                  <a:lnTo>
                    <a:pt x="0" y="894"/>
                  </a:lnTo>
                  <a:lnTo>
                    <a:pt x="3259" y="3115"/>
                  </a:lnTo>
                  <a:cubicBezTo>
                    <a:pt x="3352" y="3178"/>
                    <a:pt x="3459" y="3208"/>
                    <a:pt x="3564" y="3208"/>
                  </a:cubicBezTo>
                  <a:cubicBezTo>
                    <a:pt x="3737" y="3208"/>
                    <a:pt x="3906" y="3127"/>
                    <a:pt x="4009" y="2970"/>
                  </a:cubicBezTo>
                  <a:cubicBezTo>
                    <a:pt x="4182" y="2725"/>
                    <a:pt x="4117" y="2386"/>
                    <a:pt x="3872" y="2221"/>
                  </a:cubicBezTo>
                  <a:lnTo>
                    <a:pt x="606"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957" name="Google Shape;1957;p34"/>
            <p:cNvSpPr/>
            <p:nvPr/>
          </p:nvSpPr>
          <p:spPr>
            <a:xfrm>
              <a:off x="981550" y="4239625"/>
              <a:ext cx="104550" cy="80300"/>
            </a:xfrm>
            <a:custGeom>
              <a:avLst/>
              <a:gdLst/>
              <a:ahLst/>
              <a:cxnLst/>
              <a:rect l="l" t="t" r="r" b="b"/>
              <a:pathLst>
                <a:path w="4182" h="3212" extrusionOk="0">
                  <a:moveTo>
                    <a:pt x="613" y="0"/>
                  </a:moveTo>
                  <a:lnTo>
                    <a:pt x="0" y="894"/>
                  </a:lnTo>
                  <a:lnTo>
                    <a:pt x="3266" y="3115"/>
                  </a:lnTo>
                  <a:cubicBezTo>
                    <a:pt x="3359" y="3180"/>
                    <a:pt x="3466" y="3212"/>
                    <a:pt x="3572" y="3212"/>
                  </a:cubicBezTo>
                  <a:cubicBezTo>
                    <a:pt x="3744" y="3212"/>
                    <a:pt x="3913" y="3129"/>
                    <a:pt x="4015" y="2978"/>
                  </a:cubicBezTo>
                  <a:cubicBezTo>
                    <a:pt x="4181" y="2725"/>
                    <a:pt x="4124" y="2394"/>
                    <a:pt x="3871" y="2221"/>
                  </a:cubicBezTo>
                  <a:lnTo>
                    <a:pt x="613"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958" name="Google Shape;1958;p34"/>
            <p:cNvSpPr/>
            <p:nvPr/>
          </p:nvSpPr>
          <p:spPr>
            <a:xfrm>
              <a:off x="1035600" y="4160325"/>
              <a:ext cx="104550" cy="80350"/>
            </a:xfrm>
            <a:custGeom>
              <a:avLst/>
              <a:gdLst/>
              <a:ahLst/>
              <a:cxnLst/>
              <a:rect l="l" t="t" r="r" b="b"/>
              <a:pathLst>
                <a:path w="4182" h="3214" extrusionOk="0">
                  <a:moveTo>
                    <a:pt x="614" y="0"/>
                  </a:moveTo>
                  <a:lnTo>
                    <a:pt x="1" y="894"/>
                  </a:lnTo>
                  <a:lnTo>
                    <a:pt x="3259" y="3122"/>
                  </a:lnTo>
                  <a:cubicBezTo>
                    <a:pt x="3354" y="3184"/>
                    <a:pt x="3459" y="3214"/>
                    <a:pt x="3564" y="3214"/>
                  </a:cubicBezTo>
                  <a:cubicBezTo>
                    <a:pt x="3738" y="3214"/>
                    <a:pt x="3908" y="3131"/>
                    <a:pt x="4016" y="2978"/>
                  </a:cubicBezTo>
                  <a:cubicBezTo>
                    <a:pt x="4182" y="2725"/>
                    <a:pt x="4117" y="2394"/>
                    <a:pt x="3872" y="2221"/>
                  </a:cubicBezTo>
                  <a:lnTo>
                    <a:pt x="614"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959" name="Google Shape;1959;p34"/>
            <p:cNvSpPr/>
            <p:nvPr/>
          </p:nvSpPr>
          <p:spPr>
            <a:xfrm>
              <a:off x="927650" y="4318925"/>
              <a:ext cx="104550" cy="80300"/>
            </a:xfrm>
            <a:custGeom>
              <a:avLst/>
              <a:gdLst/>
              <a:ahLst/>
              <a:cxnLst/>
              <a:rect l="l" t="t" r="r" b="b"/>
              <a:pathLst>
                <a:path w="4182" h="3212" extrusionOk="0">
                  <a:moveTo>
                    <a:pt x="606" y="0"/>
                  </a:moveTo>
                  <a:lnTo>
                    <a:pt x="1" y="894"/>
                  </a:lnTo>
                  <a:lnTo>
                    <a:pt x="3259" y="3114"/>
                  </a:lnTo>
                  <a:cubicBezTo>
                    <a:pt x="3352" y="3180"/>
                    <a:pt x="3458" y="3211"/>
                    <a:pt x="3563" y="3211"/>
                  </a:cubicBezTo>
                  <a:cubicBezTo>
                    <a:pt x="3736" y="3211"/>
                    <a:pt x="3906" y="3127"/>
                    <a:pt x="4009" y="2970"/>
                  </a:cubicBezTo>
                  <a:cubicBezTo>
                    <a:pt x="4182" y="2725"/>
                    <a:pt x="4117" y="2386"/>
                    <a:pt x="3872" y="2221"/>
                  </a:cubicBezTo>
                  <a:lnTo>
                    <a:pt x="606"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960" name="Google Shape;1960;p34"/>
            <p:cNvSpPr/>
            <p:nvPr/>
          </p:nvSpPr>
          <p:spPr>
            <a:xfrm>
              <a:off x="825275" y="4469050"/>
              <a:ext cx="104575" cy="80300"/>
            </a:xfrm>
            <a:custGeom>
              <a:avLst/>
              <a:gdLst/>
              <a:ahLst/>
              <a:cxnLst/>
              <a:rect l="l" t="t" r="r" b="b"/>
              <a:pathLst>
                <a:path w="4183" h="3212" extrusionOk="0">
                  <a:moveTo>
                    <a:pt x="606" y="0"/>
                  </a:moveTo>
                  <a:lnTo>
                    <a:pt x="1" y="894"/>
                  </a:lnTo>
                  <a:lnTo>
                    <a:pt x="3259" y="3115"/>
                  </a:lnTo>
                  <a:cubicBezTo>
                    <a:pt x="3353" y="3181"/>
                    <a:pt x="3460" y="3212"/>
                    <a:pt x="3566" y="3212"/>
                  </a:cubicBezTo>
                  <a:cubicBezTo>
                    <a:pt x="3739" y="3212"/>
                    <a:pt x="3909" y="3129"/>
                    <a:pt x="4016" y="2978"/>
                  </a:cubicBezTo>
                  <a:cubicBezTo>
                    <a:pt x="4182" y="2725"/>
                    <a:pt x="4117" y="2394"/>
                    <a:pt x="3872" y="2221"/>
                  </a:cubicBezTo>
                  <a:lnTo>
                    <a:pt x="606"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961" name="Google Shape;1961;p34"/>
            <p:cNvSpPr/>
            <p:nvPr/>
          </p:nvSpPr>
          <p:spPr>
            <a:xfrm>
              <a:off x="879175" y="4389750"/>
              <a:ext cx="104725" cy="80350"/>
            </a:xfrm>
            <a:custGeom>
              <a:avLst/>
              <a:gdLst/>
              <a:ahLst/>
              <a:cxnLst/>
              <a:rect l="l" t="t" r="r" b="b"/>
              <a:pathLst>
                <a:path w="4189" h="3214" extrusionOk="0">
                  <a:moveTo>
                    <a:pt x="613" y="0"/>
                  </a:moveTo>
                  <a:lnTo>
                    <a:pt x="0" y="894"/>
                  </a:lnTo>
                  <a:lnTo>
                    <a:pt x="3266" y="3122"/>
                  </a:lnTo>
                  <a:cubicBezTo>
                    <a:pt x="3358" y="3184"/>
                    <a:pt x="3463" y="3214"/>
                    <a:pt x="3567" y="3214"/>
                  </a:cubicBezTo>
                  <a:cubicBezTo>
                    <a:pt x="3741" y="3214"/>
                    <a:pt x="3912" y="3131"/>
                    <a:pt x="4016" y="2978"/>
                  </a:cubicBezTo>
                  <a:cubicBezTo>
                    <a:pt x="4189" y="2725"/>
                    <a:pt x="4124" y="2394"/>
                    <a:pt x="3879" y="2221"/>
                  </a:cubicBezTo>
                  <a:lnTo>
                    <a:pt x="613"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962" name="Google Shape;1962;p34"/>
            <p:cNvSpPr/>
            <p:nvPr/>
          </p:nvSpPr>
          <p:spPr>
            <a:xfrm>
              <a:off x="713550" y="4632875"/>
              <a:ext cx="104550" cy="80350"/>
            </a:xfrm>
            <a:custGeom>
              <a:avLst/>
              <a:gdLst/>
              <a:ahLst/>
              <a:cxnLst/>
              <a:rect l="l" t="t" r="r" b="b"/>
              <a:pathLst>
                <a:path w="4182" h="3214" extrusionOk="0">
                  <a:moveTo>
                    <a:pt x="613" y="0"/>
                  </a:moveTo>
                  <a:lnTo>
                    <a:pt x="0" y="901"/>
                  </a:lnTo>
                  <a:lnTo>
                    <a:pt x="3259" y="3122"/>
                  </a:lnTo>
                  <a:cubicBezTo>
                    <a:pt x="3353" y="3184"/>
                    <a:pt x="3459" y="3214"/>
                    <a:pt x="3563" y="3214"/>
                  </a:cubicBezTo>
                  <a:cubicBezTo>
                    <a:pt x="3737" y="3214"/>
                    <a:pt x="3908" y="3131"/>
                    <a:pt x="4016" y="2978"/>
                  </a:cubicBezTo>
                  <a:cubicBezTo>
                    <a:pt x="4182" y="2732"/>
                    <a:pt x="4117" y="2394"/>
                    <a:pt x="3872" y="2228"/>
                  </a:cubicBezTo>
                  <a:lnTo>
                    <a:pt x="613"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963" name="Google Shape;1963;p34"/>
            <p:cNvSpPr/>
            <p:nvPr/>
          </p:nvSpPr>
          <p:spPr>
            <a:xfrm>
              <a:off x="767625" y="4553750"/>
              <a:ext cx="104550" cy="80225"/>
            </a:xfrm>
            <a:custGeom>
              <a:avLst/>
              <a:gdLst/>
              <a:ahLst/>
              <a:cxnLst/>
              <a:rect l="l" t="t" r="r" b="b"/>
              <a:pathLst>
                <a:path w="4182" h="3209" extrusionOk="0">
                  <a:moveTo>
                    <a:pt x="606" y="1"/>
                  </a:moveTo>
                  <a:lnTo>
                    <a:pt x="0" y="894"/>
                  </a:lnTo>
                  <a:lnTo>
                    <a:pt x="3258" y="3115"/>
                  </a:lnTo>
                  <a:cubicBezTo>
                    <a:pt x="3352" y="3178"/>
                    <a:pt x="3458" y="3209"/>
                    <a:pt x="3565" y="3209"/>
                  </a:cubicBezTo>
                  <a:cubicBezTo>
                    <a:pt x="3737" y="3209"/>
                    <a:pt x="3908" y="3127"/>
                    <a:pt x="4015" y="2971"/>
                  </a:cubicBezTo>
                  <a:cubicBezTo>
                    <a:pt x="4181" y="2725"/>
                    <a:pt x="4116" y="2387"/>
                    <a:pt x="3871" y="2221"/>
                  </a:cubicBezTo>
                  <a:lnTo>
                    <a:pt x="606"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964" name="Google Shape;1964;p34"/>
            <p:cNvSpPr/>
            <p:nvPr/>
          </p:nvSpPr>
          <p:spPr>
            <a:xfrm>
              <a:off x="659850" y="3268350"/>
              <a:ext cx="1035950" cy="1498625"/>
            </a:xfrm>
            <a:custGeom>
              <a:avLst/>
              <a:gdLst/>
              <a:ahLst/>
              <a:cxnLst/>
              <a:rect l="l" t="t" r="r" b="b"/>
              <a:pathLst>
                <a:path w="41438" h="59945" extrusionOk="0">
                  <a:moveTo>
                    <a:pt x="40718" y="1"/>
                  </a:moveTo>
                  <a:cubicBezTo>
                    <a:pt x="40255" y="1"/>
                    <a:pt x="39803" y="221"/>
                    <a:pt x="39520" y="636"/>
                  </a:cubicBezTo>
                  <a:lnTo>
                    <a:pt x="433" y="57998"/>
                  </a:lnTo>
                  <a:cubicBezTo>
                    <a:pt x="0" y="58625"/>
                    <a:pt x="137" y="59469"/>
                    <a:pt x="721" y="59945"/>
                  </a:cubicBezTo>
                  <a:lnTo>
                    <a:pt x="41437" y="189"/>
                  </a:lnTo>
                  <a:cubicBezTo>
                    <a:pt x="41211" y="62"/>
                    <a:pt x="40963" y="1"/>
                    <a:pt x="40718" y="1"/>
                  </a:cubicBezTo>
                  <a:close/>
                </a:path>
              </a:pathLst>
            </a:custGeom>
            <a:solidFill>
              <a:srgbClr val="FFFFFF">
                <a:alpha val="11160"/>
              </a:srgbClr>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grpSp>
      <p:sp>
        <p:nvSpPr>
          <p:cNvPr id="1965" name="Google Shape;1965;p34"/>
          <p:cNvSpPr/>
          <p:nvPr/>
        </p:nvSpPr>
        <p:spPr>
          <a:xfrm>
            <a:off x="1159500" y="739800"/>
            <a:ext cx="15969000" cy="8807400"/>
          </a:xfrm>
          <a:prstGeom prst="roundRect">
            <a:avLst>
              <a:gd name="adj" fmla="val 9911"/>
            </a:avLst>
          </a:prstGeom>
          <a:solidFill>
            <a:schemeClr val="dk1"/>
          </a:solidFill>
          <a:ln>
            <a:noFill/>
          </a:ln>
          <a:effectLst>
            <a:outerShdw dist="133350" dir="2580000" algn="bl" rotWithShape="0">
              <a:schemeClr val="accent6">
                <a:alpha val="13000"/>
              </a:schemeClr>
            </a:outerShdw>
          </a:effectLst>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grpSp>
        <p:nvGrpSpPr>
          <p:cNvPr id="1966" name="Google Shape;1966;p34"/>
          <p:cNvGrpSpPr/>
          <p:nvPr/>
        </p:nvGrpSpPr>
        <p:grpSpPr>
          <a:xfrm rot="9044330" flipH="1">
            <a:off x="15583619" y="-459199"/>
            <a:ext cx="2155058" cy="4539434"/>
            <a:chOff x="4458800" y="2953350"/>
            <a:chExt cx="842025" cy="1773650"/>
          </a:xfrm>
        </p:grpSpPr>
        <p:sp>
          <p:nvSpPr>
            <p:cNvPr id="1967" name="Google Shape;1967;p34"/>
            <p:cNvSpPr/>
            <p:nvPr/>
          </p:nvSpPr>
          <p:spPr>
            <a:xfrm>
              <a:off x="4458800" y="4410300"/>
              <a:ext cx="374900" cy="316675"/>
            </a:xfrm>
            <a:custGeom>
              <a:avLst/>
              <a:gdLst/>
              <a:ahLst/>
              <a:cxnLst/>
              <a:rect l="l" t="t" r="r" b="b"/>
              <a:pathLst>
                <a:path w="14996" h="12667" extrusionOk="0">
                  <a:moveTo>
                    <a:pt x="2697" y="0"/>
                  </a:moveTo>
                  <a:lnTo>
                    <a:pt x="1810" y="2278"/>
                  </a:lnTo>
                  <a:cubicBezTo>
                    <a:pt x="0" y="6928"/>
                    <a:pt x="2408" y="11535"/>
                    <a:pt x="5595" y="12479"/>
                  </a:cubicBezTo>
                  <a:cubicBezTo>
                    <a:pt x="6026" y="12607"/>
                    <a:pt x="6467" y="12667"/>
                    <a:pt x="6911" y="12667"/>
                  </a:cubicBezTo>
                  <a:cubicBezTo>
                    <a:pt x="9977" y="12667"/>
                    <a:pt x="13155" y="9816"/>
                    <a:pt x="14087" y="7151"/>
                  </a:cubicBezTo>
                  <a:cubicBezTo>
                    <a:pt x="14101" y="7108"/>
                    <a:pt x="14116" y="7065"/>
                    <a:pt x="14123" y="7029"/>
                  </a:cubicBezTo>
                  <a:lnTo>
                    <a:pt x="14995" y="4809"/>
                  </a:lnTo>
                  <a:lnTo>
                    <a:pt x="2697" y="0"/>
                  </a:lnTo>
                  <a:close/>
                </a:path>
              </a:pathLst>
            </a:custGeom>
            <a:solidFill>
              <a:srgbClr val="EF88A7"/>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968" name="Google Shape;1968;p34"/>
            <p:cNvSpPr/>
            <p:nvPr/>
          </p:nvSpPr>
          <p:spPr>
            <a:xfrm>
              <a:off x="4458800" y="2953350"/>
              <a:ext cx="842025" cy="1773625"/>
            </a:xfrm>
            <a:custGeom>
              <a:avLst/>
              <a:gdLst/>
              <a:ahLst/>
              <a:cxnLst/>
              <a:rect l="l" t="t" r="r" b="b"/>
              <a:pathLst>
                <a:path w="33681" h="70945" extrusionOk="0">
                  <a:moveTo>
                    <a:pt x="31821" y="1"/>
                  </a:moveTo>
                  <a:cubicBezTo>
                    <a:pt x="31374" y="1"/>
                    <a:pt x="30920" y="174"/>
                    <a:pt x="30567" y="563"/>
                  </a:cubicBezTo>
                  <a:cubicBezTo>
                    <a:pt x="28317" y="2992"/>
                    <a:pt x="26068" y="5429"/>
                    <a:pt x="23819" y="7866"/>
                  </a:cubicBezTo>
                  <a:cubicBezTo>
                    <a:pt x="22218" y="9596"/>
                    <a:pt x="20957" y="11614"/>
                    <a:pt x="20099" y="13813"/>
                  </a:cubicBezTo>
                  <a:lnTo>
                    <a:pt x="1810" y="60556"/>
                  </a:lnTo>
                  <a:cubicBezTo>
                    <a:pt x="0" y="65206"/>
                    <a:pt x="2408" y="69813"/>
                    <a:pt x="5595" y="70757"/>
                  </a:cubicBezTo>
                  <a:cubicBezTo>
                    <a:pt x="6026" y="70885"/>
                    <a:pt x="6467" y="70945"/>
                    <a:pt x="6911" y="70945"/>
                  </a:cubicBezTo>
                  <a:cubicBezTo>
                    <a:pt x="9977" y="70945"/>
                    <a:pt x="13155" y="68094"/>
                    <a:pt x="14087" y="65429"/>
                  </a:cubicBezTo>
                  <a:cubicBezTo>
                    <a:pt x="14101" y="65386"/>
                    <a:pt x="14116" y="65343"/>
                    <a:pt x="14123" y="65307"/>
                  </a:cubicBezTo>
                  <a:lnTo>
                    <a:pt x="32318" y="18816"/>
                  </a:lnTo>
                  <a:cubicBezTo>
                    <a:pt x="33227" y="16495"/>
                    <a:pt x="33681" y="14015"/>
                    <a:pt x="33659" y="11521"/>
                  </a:cubicBezTo>
                  <a:cubicBezTo>
                    <a:pt x="33623" y="8255"/>
                    <a:pt x="33594" y="4982"/>
                    <a:pt x="33565" y="1716"/>
                  </a:cubicBezTo>
                  <a:cubicBezTo>
                    <a:pt x="33551" y="678"/>
                    <a:pt x="32700" y="1"/>
                    <a:pt x="31821" y="1"/>
                  </a:cubicBezTo>
                  <a:close/>
                </a:path>
              </a:pathLst>
            </a:custGeom>
            <a:solidFill>
              <a:srgbClr val="F4A49B"/>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969" name="Google Shape;1969;p34"/>
            <p:cNvSpPr/>
            <p:nvPr/>
          </p:nvSpPr>
          <p:spPr>
            <a:xfrm>
              <a:off x="4616550" y="4604650"/>
              <a:ext cx="114225" cy="52500"/>
            </a:xfrm>
            <a:custGeom>
              <a:avLst/>
              <a:gdLst/>
              <a:ahLst/>
              <a:cxnLst/>
              <a:rect l="l" t="t" r="r" b="b"/>
              <a:pathLst>
                <a:path w="4569" h="2100" extrusionOk="0">
                  <a:moveTo>
                    <a:pt x="2407" y="1"/>
                  </a:moveTo>
                  <a:cubicBezTo>
                    <a:pt x="1221" y="1"/>
                    <a:pt x="0" y="642"/>
                    <a:pt x="27" y="1165"/>
                  </a:cubicBezTo>
                  <a:cubicBezTo>
                    <a:pt x="54" y="1665"/>
                    <a:pt x="1218" y="2099"/>
                    <a:pt x="2242" y="2099"/>
                  </a:cubicBezTo>
                  <a:cubicBezTo>
                    <a:pt x="2297" y="2099"/>
                    <a:pt x="2352" y="2098"/>
                    <a:pt x="2406" y="2095"/>
                  </a:cubicBezTo>
                  <a:cubicBezTo>
                    <a:pt x="3379" y="2045"/>
                    <a:pt x="4569" y="1547"/>
                    <a:pt x="4562" y="1021"/>
                  </a:cubicBezTo>
                  <a:cubicBezTo>
                    <a:pt x="4554" y="524"/>
                    <a:pt x="3516" y="77"/>
                    <a:pt x="2673" y="12"/>
                  </a:cubicBezTo>
                  <a:cubicBezTo>
                    <a:pt x="2585" y="4"/>
                    <a:pt x="2496" y="1"/>
                    <a:pt x="2407" y="1"/>
                  </a:cubicBezTo>
                  <a:close/>
                </a:path>
              </a:pathLst>
            </a:custGeom>
            <a:solidFill>
              <a:srgbClr val="FFFFFF">
                <a:alpha val="11160"/>
              </a:srgbClr>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970" name="Google Shape;1970;p34"/>
            <p:cNvSpPr/>
            <p:nvPr/>
          </p:nvSpPr>
          <p:spPr>
            <a:xfrm>
              <a:off x="4526200" y="3240450"/>
              <a:ext cx="760925" cy="1290075"/>
            </a:xfrm>
            <a:custGeom>
              <a:avLst/>
              <a:gdLst/>
              <a:ahLst/>
              <a:cxnLst/>
              <a:rect l="l" t="t" r="r" b="b"/>
              <a:pathLst>
                <a:path w="30437" h="51603" extrusionOk="0">
                  <a:moveTo>
                    <a:pt x="18506" y="1"/>
                  </a:moveTo>
                  <a:cubicBezTo>
                    <a:pt x="18081" y="750"/>
                    <a:pt x="17713" y="1529"/>
                    <a:pt x="17403" y="2329"/>
                  </a:cubicBezTo>
                  <a:lnTo>
                    <a:pt x="1" y="46794"/>
                  </a:lnTo>
                  <a:lnTo>
                    <a:pt x="12299" y="51603"/>
                  </a:lnTo>
                  <a:lnTo>
                    <a:pt x="29622" y="7332"/>
                  </a:lnTo>
                  <a:cubicBezTo>
                    <a:pt x="29954" y="6481"/>
                    <a:pt x="30221" y="5609"/>
                    <a:pt x="30437" y="4722"/>
                  </a:cubicBezTo>
                  <a:lnTo>
                    <a:pt x="30437" y="4722"/>
                  </a:lnTo>
                  <a:cubicBezTo>
                    <a:pt x="30241" y="4764"/>
                    <a:pt x="30043" y="4784"/>
                    <a:pt x="29845" y="4784"/>
                  </a:cubicBezTo>
                  <a:cubicBezTo>
                    <a:pt x="29453" y="4784"/>
                    <a:pt x="29064" y="4703"/>
                    <a:pt x="28700" y="4535"/>
                  </a:cubicBezTo>
                  <a:cubicBezTo>
                    <a:pt x="27380" y="3937"/>
                    <a:pt x="27106" y="2560"/>
                    <a:pt x="27085" y="2437"/>
                  </a:cubicBezTo>
                  <a:cubicBezTo>
                    <a:pt x="26999" y="2506"/>
                    <a:pt x="26280" y="3022"/>
                    <a:pt x="25310" y="3022"/>
                  </a:cubicBezTo>
                  <a:cubicBezTo>
                    <a:pt x="25056" y="3022"/>
                    <a:pt x="24785" y="2987"/>
                    <a:pt x="24504" y="2899"/>
                  </a:cubicBezTo>
                  <a:cubicBezTo>
                    <a:pt x="23502" y="2581"/>
                    <a:pt x="22745" y="1716"/>
                    <a:pt x="22543" y="664"/>
                  </a:cubicBezTo>
                  <a:cubicBezTo>
                    <a:pt x="22033" y="1049"/>
                    <a:pt x="21420" y="1250"/>
                    <a:pt x="20804" y="1250"/>
                  </a:cubicBezTo>
                  <a:cubicBezTo>
                    <a:pt x="20418" y="1250"/>
                    <a:pt x="20031" y="1171"/>
                    <a:pt x="19667" y="1010"/>
                  </a:cubicBezTo>
                  <a:cubicBezTo>
                    <a:pt x="19112" y="758"/>
                    <a:pt x="18751" y="375"/>
                    <a:pt x="18506"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971" name="Google Shape;1971;p34"/>
            <p:cNvSpPr/>
            <p:nvPr/>
          </p:nvSpPr>
          <p:spPr>
            <a:xfrm>
              <a:off x="4622075" y="3257025"/>
              <a:ext cx="581250" cy="1239800"/>
            </a:xfrm>
            <a:custGeom>
              <a:avLst/>
              <a:gdLst/>
              <a:ahLst/>
              <a:cxnLst/>
              <a:rect l="l" t="t" r="r" b="b"/>
              <a:pathLst>
                <a:path w="23250" h="49592" extrusionOk="0">
                  <a:moveTo>
                    <a:pt x="18708" y="1"/>
                  </a:moveTo>
                  <a:lnTo>
                    <a:pt x="1" y="47811"/>
                  </a:lnTo>
                  <a:lnTo>
                    <a:pt x="4542" y="49591"/>
                  </a:lnTo>
                  <a:cubicBezTo>
                    <a:pt x="10778" y="33652"/>
                    <a:pt x="17014" y="17713"/>
                    <a:pt x="23250" y="1774"/>
                  </a:cubicBezTo>
                  <a:lnTo>
                    <a:pt x="23250" y="1774"/>
                  </a:lnTo>
                  <a:cubicBezTo>
                    <a:pt x="23164" y="1843"/>
                    <a:pt x="22445" y="2359"/>
                    <a:pt x="21475" y="2359"/>
                  </a:cubicBezTo>
                  <a:cubicBezTo>
                    <a:pt x="21221" y="2359"/>
                    <a:pt x="20950" y="2324"/>
                    <a:pt x="20669" y="2236"/>
                  </a:cubicBezTo>
                  <a:cubicBezTo>
                    <a:pt x="19667" y="1918"/>
                    <a:pt x="18910" y="1053"/>
                    <a:pt x="18708" y="1"/>
                  </a:cubicBezTo>
                  <a:close/>
                </a:path>
              </a:pathLst>
            </a:custGeom>
            <a:solidFill>
              <a:srgbClr val="802751">
                <a:alpha val="14420"/>
              </a:srgbClr>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972" name="Google Shape;1972;p34"/>
            <p:cNvSpPr/>
            <p:nvPr/>
          </p:nvSpPr>
          <p:spPr>
            <a:xfrm>
              <a:off x="5181500" y="2953350"/>
              <a:ext cx="117000" cy="104275"/>
            </a:xfrm>
            <a:custGeom>
              <a:avLst/>
              <a:gdLst/>
              <a:ahLst/>
              <a:cxnLst/>
              <a:rect l="l" t="t" r="r" b="b"/>
              <a:pathLst>
                <a:path w="4680" h="4171" extrusionOk="0">
                  <a:moveTo>
                    <a:pt x="2913" y="1"/>
                  </a:moveTo>
                  <a:cubicBezTo>
                    <a:pt x="2466" y="1"/>
                    <a:pt x="2012" y="174"/>
                    <a:pt x="1659" y="563"/>
                  </a:cubicBezTo>
                  <a:cubicBezTo>
                    <a:pt x="1103" y="1154"/>
                    <a:pt x="556" y="1752"/>
                    <a:pt x="0" y="2351"/>
                  </a:cubicBezTo>
                  <a:cubicBezTo>
                    <a:pt x="519" y="3007"/>
                    <a:pt x="1385" y="3540"/>
                    <a:pt x="2055" y="3800"/>
                  </a:cubicBezTo>
                  <a:cubicBezTo>
                    <a:pt x="2251" y="3878"/>
                    <a:pt x="3046" y="4171"/>
                    <a:pt x="3923" y="4171"/>
                  </a:cubicBezTo>
                  <a:cubicBezTo>
                    <a:pt x="4172" y="4171"/>
                    <a:pt x="4428" y="4147"/>
                    <a:pt x="4679" y="4088"/>
                  </a:cubicBezTo>
                  <a:cubicBezTo>
                    <a:pt x="4672" y="3295"/>
                    <a:pt x="4665" y="2509"/>
                    <a:pt x="4657" y="1716"/>
                  </a:cubicBezTo>
                  <a:cubicBezTo>
                    <a:pt x="4643" y="678"/>
                    <a:pt x="3792" y="1"/>
                    <a:pt x="2913"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973" name="Google Shape;1973;p34"/>
            <p:cNvSpPr/>
            <p:nvPr/>
          </p:nvSpPr>
          <p:spPr>
            <a:xfrm>
              <a:off x="5075875" y="3076750"/>
              <a:ext cx="145850" cy="154875"/>
            </a:xfrm>
            <a:custGeom>
              <a:avLst/>
              <a:gdLst/>
              <a:ahLst/>
              <a:cxnLst/>
              <a:rect l="l" t="t" r="r" b="b"/>
              <a:pathLst>
                <a:path w="5834" h="6195" extrusionOk="0">
                  <a:moveTo>
                    <a:pt x="5131" y="1"/>
                  </a:moveTo>
                  <a:cubicBezTo>
                    <a:pt x="3811" y="1"/>
                    <a:pt x="1" y="3899"/>
                    <a:pt x="765" y="5474"/>
                  </a:cubicBezTo>
                  <a:cubicBezTo>
                    <a:pt x="1026" y="6002"/>
                    <a:pt x="1752" y="6194"/>
                    <a:pt x="2294" y="6194"/>
                  </a:cubicBezTo>
                  <a:cubicBezTo>
                    <a:pt x="2351" y="6194"/>
                    <a:pt x="2407" y="6192"/>
                    <a:pt x="2459" y="6188"/>
                  </a:cubicBezTo>
                  <a:cubicBezTo>
                    <a:pt x="4492" y="6022"/>
                    <a:pt x="5321" y="2555"/>
                    <a:pt x="5372" y="2346"/>
                  </a:cubicBezTo>
                  <a:cubicBezTo>
                    <a:pt x="5530" y="1646"/>
                    <a:pt x="5833" y="327"/>
                    <a:pt x="5357" y="53"/>
                  </a:cubicBezTo>
                  <a:cubicBezTo>
                    <a:pt x="5294" y="18"/>
                    <a:pt x="5218" y="1"/>
                    <a:pt x="5131" y="1"/>
                  </a:cubicBezTo>
                  <a:close/>
                </a:path>
              </a:pathLst>
            </a:custGeom>
            <a:solidFill>
              <a:srgbClr val="FFFFFF">
                <a:alpha val="11160"/>
              </a:srgbClr>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974" name="Google Shape;1974;p34"/>
            <p:cNvSpPr/>
            <p:nvPr/>
          </p:nvSpPr>
          <p:spPr>
            <a:xfrm>
              <a:off x="5007775" y="3364575"/>
              <a:ext cx="178800" cy="377900"/>
            </a:xfrm>
            <a:custGeom>
              <a:avLst/>
              <a:gdLst/>
              <a:ahLst/>
              <a:cxnLst/>
              <a:rect l="l" t="t" r="r" b="b"/>
              <a:pathLst>
                <a:path w="7152" h="15116" extrusionOk="0">
                  <a:moveTo>
                    <a:pt x="6549" y="0"/>
                  </a:moveTo>
                  <a:cubicBezTo>
                    <a:pt x="5335" y="0"/>
                    <a:pt x="0" y="14547"/>
                    <a:pt x="1038" y="15098"/>
                  </a:cubicBezTo>
                  <a:cubicBezTo>
                    <a:pt x="1060" y="15110"/>
                    <a:pt x="1084" y="15115"/>
                    <a:pt x="1112" y="15115"/>
                  </a:cubicBezTo>
                  <a:cubicBezTo>
                    <a:pt x="1837" y="15115"/>
                    <a:pt x="4612" y="11284"/>
                    <a:pt x="5897" y="6945"/>
                  </a:cubicBezTo>
                  <a:cubicBezTo>
                    <a:pt x="6769" y="3989"/>
                    <a:pt x="7151" y="111"/>
                    <a:pt x="6575" y="3"/>
                  </a:cubicBezTo>
                  <a:cubicBezTo>
                    <a:pt x="6566" y="1"/>
                    <a:pt x="6557" y="0"/>
                    <a:pt x="6549" y="0"/>
                  </a:cubicBezTo>
                  <a:close/>
                </a:path>
              </a:pathLst>
            </a:custGeom>
            <a:solidFill>
              <a:srgbClr val="FFFFFF">
                <a:alpha val="11160"/>
              </a:srgbClr>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975" name="Google Shape;1975;p34"/>
            <p:cNvSpPr/>
            <p:nvPr/>
          </p:nvSpPr>
          <p:spPr>
            <a:xfrm>
              <a:off x="4829150" y="3290550"/>
              <a:ext cx="468975" cy="1205375"/>
            </a:xfrm>
            <a:custGeom>
              <a:avLst/>
              <a:gdLst/>
              <a:ahLst/>
              <a:cxnLst/>
              <a:rect l="l" t="t" r="r" b="b"/>
              <a:pathLst>
                <a:path w="18759" h="48215" extrusionOk="0">
                  <a:moveTo>
                    <a:pt x="18759" y="1"/>
                  </a:moveTo>
                  <a:lnTo>
                    <a:pt x="1" y="47933"/>
                  </a:lnTo>
                  <a:lnTo>
                    <a:pt x="722" y="48214"/>
                  </a:lnTo>
                  <a:lnTo>
                    <a:pt x="17504" y="5328"/>
                  </a:lnTo>
                  <a:cubicBezTo>
                    <a:pt x="18175" y="3612"/>
                    <a:pt x="18593" y="1825"/>
                    <a:pt x="18759" y="1"/>
                  </a:cubicBezTo>
                  <a:close/>
                </a:path>
              </a:pathLst>
            </a:custGeom>
            <a:solidFill>
              <a:srgbClr val="FFFFFF">
                <a:alpha val="11160"/>
              </a:srgbClr>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976" name="Google Shape;1976;p34"/>
            <p:cNvSpPr/>
            <p:nvPr/>
          </p:nvSpPr>
          <p:spPr>
            <a:xfrm>
              <a:off x="4539725" y="3200450"/>
              <a:ext cx="474000" cy="1179950"/>
            </a:xfrm>
            <a:custGeom>
              <a:avLst/>
              <a:gdLst/>
              <a:ahLst/>
              <a:cxnLst/>
              <a:rect l="l" t="t" r="r" b="b"/>
              <a:pathLst>
                <a:path w="18960" h="47198" extrusionOk="0">
                  <a:moveTo>
                    <a:pt x="18960" y="0"/>
                  </a:moveTo>
                  <a:cubicBezTo>
                    <a:pt x="18109" y="1219"/>
                    <a:pt x="17403" y="2538"/>
                    <a:pt x="16862" y="3929"/>
                  </a:cubicBezTo>
                  <a:lnTo>
                    <a:pt x="0" y="47010"/>
                  </a:lnTo>
                  <a:lnTo>
                    <a:pt x="490" y="47197"/>
                  </a:lnTo>
                  <a:lnTo>
                    <a:pt x="18960" y="0"/>
                  </a:lnTo>
                  <a:close/>
                </a:path>
              </a:pathLst>
            </a:custGeom>
            <a:solidFill>
              <a:srgbClr val="802751">
                <a:alpha val="14420"/>
              </a:srgbClr>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977" name="Google Shape;1977;p34"/>
            <p:cNvSpPr/>
            <p:nvPr/>
          </p:nvSpPr>
          <p:spPr>
            <a:xfrm>
              <a:off x="4511050" y="4189150"/>
              <a:ext cx="423025" cy="347675"/>
            </a:xfrm>
            <a:custGeom>
              <a:avLst/>
              <a:gdLst/>
              <a:ahLst/>
              <a:cxnLst/>
              <a:rect l="l" t="t" r="r" b="b"/>
              <a:pathLst>
                <a:path w="16921" h="13907" extrusionOk="0">
                  <a:moveTo>
                    <a:pt x="3368" y="1"/>
                  </a:moveTo>
                  <a:lnTo>
                    <a:pt x="1" y="8601"/>
                  </a:lnTo>
                  <a:lnTo>
                    <a:pt x="13554" y="13907"/>
                  </a:lnTo>
                  <a:lnTo>
                    <a:pt x="16920" y="5299"/>
                  </a:lnTo>
                  <a:lnTo>
                    <a:pt x="3368"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978" name="Google Shape;1978;p34"/>
            <p:cNvSpPr/>
            <p:nvPr/>
          </p:nvSpPr>
          <p:spPr>
            <a:xfrm>
              <a:off x="4951400" y="3794075"/>
              <a:ext cx="95850" cy="86250"/>
            </a:xfrm>
            <a:custGeom>
              <a:avLst/>
              <a:gdLst/>
              <a:ahLst/>
              <a:cxnLst/>
              <a:rect l="l" t="t" r="r" b="b"/>
              <a:pathLst>
                <a:path w="3834" h="3450" extrusionOk="0">
                  <a:moveTo>
                    <a:pt x="2469" y="0"/>
                  </a:moveTo>
                  <a:cubicBezTo>
                    <a:pt x="1613" y="0"/>
                    <a:pt x="0" y="2218"/>
                    <a:pt x="489" y="3029"/>
                  </a:cubicBezTo>
                  <a:cubicBezTo>
                    <a:pt x="652" y="3297"/>
                    <a:pt x="1065" y="3450"/>
                    <a:pt x="1526" y="3450"/>
                  </a:cubicBezTo>
                  <a:cubicBezTo>
                    <a:pt x="1958" y="3450"/>
                    <a:pt x="2432" y="3315"/>
                    <a:pt x="2781" y="3015"/>
                  </a:cubicBezTo>
                  <a:cubicBezTo>
                    <a:pt x="3834" y="2114"/>
                    <a:pt x="3214" y="196"/>
                    <a:pt x="2587" y="16"/>
                  </a:cubicBezTo>
                  <a:cubicBezTo>
                    <a:pt x="2549" y="6"/>
                    <a:pt x="2510" y="0"/>
                    <a:pt x="2469" y="0"/>
                  </a:cubicBezTo>
                  <a:close/>
                </a:path>
              </a:pathLst>
            </a:custGeom>
            <a:solidFill>
              <a:srgbClr val="FFFFFF">
                <a:alpha val="11160"/>
              </a:srgbClr>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979" name="Google Shape;1979;p34"/>
            <p:cNvSpPr/>
            <p:nvPr/>
          </p:nvSpPr>
          <p:spPr>
            <a:xfrm>
              <a:off x="4499525" y="4414250"/>
              <a:ext cx="332550" cy="186200"/>
            </a:xfrm>
            <a:custGeom>
              <a:avLst/>
              <a:gdLst/>
              <a:ahLst/>
              <a:cxnLst/>
              <a:rect l="l" t="t" r="r" b="b"/>
              <a:pathLst>
                <a:path w="13302" h="7448" extrusionOk="0">
                  <a:moveTo>
                    <a:pt x="1010" y="1"/>
                  </a:moveTo>
                  <a:lnTo>
                    <a:pt x="181" y="2120"/>
                  </a:lnTo>
                  <a:cubicBezTo>
                    <a:pt x="109" y="2293"/>
                    <a:pt x="58" y="2473"/>
                    <a:pt x="1" y="2646"/>
                  </a:cubicBezTo>
                  <a:lnTo>
                    <a:pt x="12270" y="7448"/>
                  </a:lnTo>
                  <a:cubicBezTo>
                    <a:pt x="12335" y="7296"/>
                    <a:pt x="12400" y="7145"/>
                    <a:pt x="12458" y="6993"/>
                  </a:cubicBezTo>
                  <a:cubicBezTo>
                    <a:pt x="12472" y="6950"/>
                    <a:pt x="12487" y="6907"/>
                    <a:pt x="12494" y="6871"/>
                  </a:cubicBezTo>
                  <a:lnTo>
                    <a:pt x="13301" y="4809"/>
                  </a:lnTo>
                  <a:lnTo>
                    <a:pt x="1010" y="1"/>
                  </a:lnTo>
                  <a:close/>
                </a:path>
              </a:pathLst>
            </a:custGeom>
            <a:solidFill>
              <a:srgbClr val="802751">
                <a:alpha val="14420"/>
              </a:srgbClr>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980" name="Google Shape;1980;p34"/>
            <p:cNvSpPr/>
            <p:nvPr/>
          </p:nvSpPr>
          <p:spPr>
            <a:xfrm>
              <a:off x="4489075" y="4559700"/>
              <a:ext cx="241175" cy="167300"/>
            </a:xfrm>
            <a:custGeom>
              <a:avLst/>
              <a:gdLst/>
              <a:ahLst/>
              <a:cxnLst/>
              <a:rect l="l" t="t" r="r" b="b"/>
              <a:pathLst>
                <a:path w="9647" h="6692" extrusionOk="0">
                  <a:moveTo>
                    <a:pt x="0" y="0"/>
                  </a:moveTo>
                  <a:lnTo>
                    <a:pt x="0" y="0"/>
                  </a:lnTo>
                  <a:cubicBezTo>
                    <a:pt x="166" y="3180"/>
                    <a:pt x="2062" y="5818"/>
                    <a:pt x="4384" y="6503"/>
                  </a:cubicBezTo>
                  <a:cubicBezTo>
                    <a:pt x="4814" y="6632"/>
                    <a:pt x="5253" y="6691"/>
                    <a:pt x="5695" y="6691"/>
                  </a:cubicBezTo>
                  <a:cubicBezTo>
                    <a:pt x="7061" y="6691"/>
                    <a:pt x="8448" y="6122"/>
                    <a:pt x="9646" y="5256"/>
                  </a:cubicBezTo>
                  <a:lnTo>
                    <a:pt x="9646" y="5256"/>
                  </a:lnTo>
                  <a:cubicBezTo>
                    <a:pt x="8954" y="5440"/>
                    <a:pt x="8243" y="5534"/>
                    <a:pt x="7531" y="5534"/>
                  </a:cubicBezTo>
                  <a:cubicBezTo>
                    <a:pt x="6376" y="5534"/>
                    <a:pt x="5221" y="5286"/>
                    <a:pt x="4146" y="4773"/>
                  </a:cubicBezTo>
                  <a:cubicBezTo>
                    <a:pt x="2163" y="3821"/>
                    <a:pt x="685" y="2077"/>
                    <a:pt x="0" y="0"/>
                  </a:cubicBezTo>
                  <a:close/>
                </a:path>
              </a:pathLst>
            </a:custGeom>
            <a:solidFill>
              <a:srgbClr val="FFFFFF">
                <a:alpha val="11160"/>
              </a:srgbClr>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981" name="Google Shape;1981;p34"/>
            <p:cNvSpPr/>
            <p:nvPr/>
          </p:nvSpPr>
          <p:spPr>
            <a:xfrm>
              <a:off x="4684625" y="4317275"/>
              <a:ext cx="82925" cy="73225"/>
            </a:xfrm>
            <a:custGeom>
              <a:avLst/>
              <a:gdLst/>
              <a:ahLst/>
              <a:cxnLst/>
              <a:rect l="l" t="t" r="r" b="b"/>
              <a:pathLst>
                <a:path w="3317" h="2929" extrusionOk="0">
                  <a:moveTo>
                    <a:pt x="1657" y="0"/>
                  </a:moveTo>
                  <a:cubicBezTo>
                    <a:pt x="1074" y="0"/>
                    <a:pt x="522" y="352"/>
                    <a:pt x="296" y="931"/>
                  </a:cubicBezTo>
                  <a:cubicBezTo>
                    <a:pt x="0" y="1681"/>
                    <a:pt x="375" y="2532"/>
                    <a:pt x="1125" y="2827"/>
                  </a:cubicBezTo>
                  <a:cubicBezTo>
                    <a:pt x="1301" y="2896"/>
                    <a:pt x="1482" y="2928"/>
                    <a:pt x="1659" y="2928"/>
                  </a:cubicBezTo>
                  <a:cubicBezTo>
                    <a:pt x="2247" y="2928"/>
                    <a:pt x="2799" y="2574"/>
                    <a:pt x="3021" y="1998"/>
                  </a:cubicBezTo>
                  <a:cubicBezTo>
                    <a:pt x="3316" y="1241"/>
                    <a:pt x="2949" y="391"/>
                    <a:pt x="2192" y="102"/>
                  </a:cubicBezTo>
                  <a:cubicBezTo>
                    <a:pt x="2016" y="33"/>
                    <a:pt x="1835" y="0"/>
                    <a:pt x="1657" y="0"/>
                  </a:cubicBezTo>
                  <a:close/>
                </a:path>
              </a:pathLst>
            </a:custGeom>
            <a:solidFill>
              <a:srgbClr val="802751">
                <a:alpha val="14420"/>
              </a:srgbClr>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982" name="Google Shape;1982;p34"/>
            <p:cNvSpPr/>
            <p:nvPr/>
          </p:nvSpPr>
          <p:spPr>
            <a:xfrm>
              <a:off x="4821600" y="4366300"/>
              <a:ext cx="82925" cy="73225"/>
            </a:xfrm>
            <a:custGeom>
              <a:avLst/>
              <a:gdLst/>
              <a:ahLst/>
              <a:cxnLst/>
              <a:rect l="l" t="t" r="r" b="b"/>
              <a:pathLst>
                <a:path w="3317" h="2929" extrusionOk="0">
                  <a:moveTo>
                    <a:pt x="1654" y="0"/>
                  </a:moveTo>
                  <a:cubicBezTo>
                    <a:pt x="1070" y="0"/>
                    <a:pt x="522" y="351"/>
                    <a:pt x="296" y="931"/>
                  </a:cubicBezTo>
                  <a:cubicBezTo>
                    <a:pt x="0" y="1681"/>
                    <a:pt x="368" y="2532"/>
                    <a:pt x="1125" y="2827"/>
                  </a:cubicBezTo>
                  <a:cubicBezTo>
                    <a:pt x="1299" y="2896"/>
                    <a:pt x="1478" y="2928"/>
                    <a:pt x="1655" y="2928"/>
                  </a:cubicBezTo>
                  <a:cubicBezTo>
                    <a:pt x="2240" y="2928"/>
                    <a:pt x="2794" y="2574"/>
                    <a:pt x="3021" y="1998"/>
                  </a:cubicBezTo>
                  <a:cubicBezTo>
                    <a:pt x="3316" y="1241"/>
                    <a:pt x="2941" y="398"/>
                    <a:pt x="2192" y="102"/>
                  </a:cubicBezTo>
                  <a:cubicBezTo>
                    <a:pt x="2014" y="33"/>
                    <a:pt x="1832" y="0"/>
                    <a:pt x="1654" y="0"/>
                  </a:cubicBezTo>
                  <a:close/>
                </a:path>
              </a:pathLst>
            </a:custGeom>
            <a:solidFill>
              <a:srgbClr val="802751">
                <a:alpha val="14420"/>
              </a:srgbClr>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983" name="Google Shape;1983;p34"/>
            <p:cNvSpPr/>
            <p:nvPr/>
          </p:nvSpPr>
          <p:spPr>
            <a:xfrm>
              <a:off x="4568375" y="4189150"/>
              <a:ext cx="365700" cy="204950"/>
            </a:xfrm>
            <a:custGeom>
              <a:avLst/>
              <a:gdLst/>
              <a:ahLst/>
              <a:cxnLst/>
              <a:rect l="l" t="t" r="r" b="b"/>
              <a:pathLst>
                <a:path w="14628" h="8198" extrusionOk="0">
                  <a:moveTo>
                    <a:pt x="1075" y="1"/>
                  </a:moveTo>
                  <a:lnTo>
                    <a:pt x="0" y="2740"/>
                  </a:lnTo>
                  <a:cubicBezTo>
                    <a:pt x="766" y="2529"/>
                    <a:pt x="1740" y="2348"/>
                    <a:pt x="2865" y="2348"/>
                  </a:cubicBezTo>
                  <a:cubicBezTo>
                    <a:pt x="3202" y="2348"/>
                    <a:pt x="3552" y="2365"/>
                    <a:pt x="3915" y="2401"/>
                  </a:cubicBezTo>
                  <a:cubicBezTo>
                    <a:pt x="6157" y="2618"/>
                    <a:pt x="7721" y="3490"/>
                    <a:pt x="8853" y="4139"/>
                  </a:cubicBezTo>
                  <a:cubicBezTo>
                    <a:pt x="10987" y="5364"/>
                    <a:pt x="12486" y="6900"/>
                    <a:pt x="13496" y="8197"/>
                  </a:cubicBezTo>
                  <a:lnTo>
                    <a:pt x="14627" y="5299"/>
                  </a:lnTo>
                  <a:lnTo>
                    <a:pt x="1075" y="1"/>
                  </a:lnTo>
                  <a:close/>
                </a:path>
              </a:pathLst>
            </a:custGeom>
            <a:solidFill>
              <a:srgbClr val="802751">
                <a:alpha val="14420"/>
              </a:srgbClr>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984" name="Google Shape;1984;p34"/>
            <p:cNvSpPr/>
            <p:nvPr/>
          </p:nvSpPr>
          <p:spPr>
            <a:xfrm>
              <a:off x="4511050" y="4325775"/>
              <a:ext cx="371475" cy="211050"/>
            </a:xfrm>
            <a:custGeom>
              <a:avLst/>
              <a:gdLst/>
              <a:ahLst/>
              <a:cxnLst/>
              <a:rect l="l" t="t" r="r" b="b"/>
              <a:pathLst>
                <a:path w="14859" h="8442" extrusionOk="0">
                  <a:moveTo>
                    <a:pt x="1227" y="0"/>
                  </a:moveTo>
                  <a:lnTo>
                    <a:pt x="1" y="3136"/>
                  </a:lnTo>
                  <a:lnTo>
                    <a:pt x="13554" y="8442"/>
                  </a:lnTo>
                  <a:lnTo>
                    <a:pt x="14859" y="5111"/>
                  </a:lnTo>
                  <a:lnTo>
                    <a:pt x="14859" y="5111"/>
                  </a:lnTo>
                  <a:cubicBezTo>
                    <a:pt x="14362" y="5162"/>
                    <a:pt x="13797" y="5197"/>
                    <a:pt x="13174" y="5197"/>
                  </a:cubicBezTo>
                  <a:cubicBezTo>
                    <a:pt x="12477" y="5197"/>
                    <a:pt x="11709" y="5153"/>
                    <a:pt x="10887" y="5039"/>
                  </a:cubicBezTo>
                  <a:cubicBezTo>
                    <a:pt x="7671" y="4599"/>
                    <a:pt x="5451" y="3338"/>
                    <a:pt x="4809" y="2949"/>
                  </a:cubicBezTo>
                  <a:cubicBezTo>
                    <a:pt x="3267" y="2026"/>
                    <a:pt x="2092" y="959"/>
                    <a:pt x="1227" y="0"/>
                  </a:cubicBezTo>
                  <a:close/>
                </a:path>
              </a:pathLst>
            </a:custGeom>
            <a:solidFill>
              <a:srgbClr val="802751">
                <a:alpha val="14420"/>
              </a:srgbClr>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985" name="Google Shape;1985;p34"/>
            <p:cNvSpPr/>
            <p:nvPr/>
          </p:nvSpPr>
          <p:spPr>
            <a:xfrm>
              <a:off x="4503850" y="4380525"/>
              <a:ext cx="354000" cy="179825"/>
            </a:xfrm>
            <a:custGeom>
              <a:avLst/>
              <a:gdLst/>
              <a:ahLst/>
              <a:cxnLst/>
              <a:rect l="l" t="t" r="r" b="b"/>
              <a:pathLst>
                <a:path w="14160" h="7193" extrusionOk="0">
                  <a:moveTo>
                    <a:pt x="1657" y="0"/>
                  </a:moveTo>
                  <a:cubicBezTo>
                    <a:pt x="1071" y="0"/>
                    <a:pt x="507" y="349"/>
                    <a:pt x="275" y="946"/>
                  </a:cubicBezTo>
                  <a:cubicBezTo>
                    <a:pt x="1" y="1645"/>
                    <a:pt x="289" y="2438"/>
                    <a:pt x="952" y="2792"/>
                  </a:cubicBezTo>
                  <a:cubicBezTo>
                    <a:pt x="2574" y="3664"/>
                    <a:pt x="4434" y="4551"/>
                    <a:pt x="6525" y="5358"/>
                  </a:cubicBezTo>
                  <a:cubicBezTo>
                    <a:pt x="8500" y="6122"/>
                    <a:pt x="10367" y="6706"/>
                    <a:pt x="12068" y="7146"/>
                  </a:cubicBezTo>
                  <a:cubicBezTo>
                    <a:pt x="12192" y="7177"/>
                    <a:pt x="12316" y="7193"/>
                    <a:pt x="12438" y="7193"/>
                  </a:cubicBezTo>
                  <a:cubicBezTo>
                    <a:pt x="13039" y="7193"/>
                    <a:pt x="13600" y="6826"/>
                    <a:pt x="13827" y="6245"/>
                  </a:cubicBezTo>
                  <a:cubicBezTo>
                    <a:pt x="14159" y="5401"/>
                    <a:pt x="13654" y="4464"/>
                    <a:pt x="12775" y="4255"/>
                  </a:cubicBezTo>
                  <a:cubicBezTo>
                    <a:pt x="11160" y="3887"/>
                    <a:pt x="9351" y="3361"/>
                    <a:pt x="7419" y="2604"/>
                  </a:cubicBezTo>
                  <a:cubicBezTo>
                    <a:pt x="5501" y="1854"/>
                    <a:pt x="3829" y="1018"/>
                    <a:pt x="2394" y="196"/>
                  </a:cubicBezTo>
                  <a:cubicBezTo>
                    <a:pt x="2160" y="63"/>
                    <a:pt x="1907" y="0"/>
                    <a:pt x="165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986" name="Google Shape;1986;p34"/>
            <p:cNvSpPr/>
            <p:nvPr/>
          </p:nvSpPr>
          <p:spPr>
            <a:xfrm>
              <a:off x="4590175" y="4156075"/>
              <a:ext cx="354000" cy="179750"/>
            </a:xfrm>
            <a:custGeom>
              <a:avLst/>
              <a:gdLst/>
              <a:ahLst/>
              <a:cxnLst/>
              <a:rect l="l" t="t" r="r" b="b"/>
              <a:pathLst>
                <a:path w="14160" h="7190" extrusionOk="0">
                  <a:moveTo>
                    <a:pt x="1715" y="0"/>
                  </a:moveTo>
                  <a:cubicBezTo>
                    <a:pt x="1113" y="0"/>
                    <a:pt x="559" y="362"/>
                    <a:pt x="332" y="942"/>
                  </a:cubicBezTo>
                  <a:cubicBezTo>
                    <a:pt x="1" y="1792"/>
                    <a:pt x="498" y="2729"/>
                    <a:pt x="1385" y="2931"/>
                  </a:cubicBezTo>
                  <a:cubicBezTo>
                    <a:pt x="3000" y="3306"/>
                    <a:pt x="4809" y="3832"/>
                    <a:pt x="6741" y="4589"/>
                  </a:cubicBezTo>
                  <a:cubicBezTo>
                    <a:pt x="8659" y="5339"/>
                    <a:pt x="10331" y="6175"/>
                    <a:pt x="11759" y="6990"/>
                  </a:cubicBezTo>
                  <a:cubicBezTo>
                    <a:pt x="11996" y="7126"/>
                    <a:pt x="12251" y="7189"/>
                    <a:pt x="12502" y="7189"/>
                  </a:cubicBezTo>
                  <a:cubicBezTo>
                    <a:pt x="13091" y="7189"/>
                    <a:pt x="13653" y="6839"/>
                    <a:pt x="13885" y="6247"/>
                  </a:cubicBezTo>
                  <a:cubicBezTo>
                    <a:pt x="14159" y="5548"/>
                    <a:pt x="13871" y="4755"/>
                    <a:pt x="13208" y="4395"/>
                  </a:cubicBezTo>
                  <a:cubicBezTo>
                    <a:pt x="11578" y="3522"/>
                    <a:pt x="9726" y="2643"/>
                    <a:pt x="7635" y="1836"/>
                  </a:cubicBezTo>
                  <a:cubicBezTo>
                    <a:pt x="5660" y="1064"/>
                    <a:pt x="3793" y="487"/>
                    <a:pt x="2091" y="48"/>
                  </a:cubicBezTo>
                  <a:cubicBezTo>
                    <a:pt x="1966" y="16"/>
                    <a:pt x="1839" y="0"/>
                    <a:pt x="171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987" name="Google Shape;1987;p34"/>
            <p:cNvSpPr/>
            <p:nvPr/>
          </p:nvSpPr>
          <p:spPr>
            <a:xfrm>
              <a:off x="4549450" y="4255625"/>
              <a:ext cx="75175" cy="73225"/>
            </a:xfrm>
            <a:custGeom>
              <a:avLst/>
              <a:gdLst/>
              <a:ahLst/>
              <a:cxnLst/>
              <a:rect l="l" t="t" r="r" b="b"/>
              <a:pathLst>
                <a:path w="3007" h="2929" extrusionOk="0">
                  <a:moveTo>
                    <a:pt x="1348" y="1"/>
                  </a:moveTo>
                  <a:cubicBezTo>
                    <a:pt x="1136" y="1"/>
                    <a:pt x="928" y="48"/>
                    <a:pt x="736" y="139"/>
                  </a:cubicBezTo>
                  <a:lnTo>
                    <a:pt x="0" y="2028"/>
                  </a:lnTo>
                  <a:cubicBezTo>
                    <a:pt x="145" y="2381"/>
                    <a:pt x="426" y="2676"/>
                    <a:pt x="815" y="2828"/>
                  </a:cubicBezTo>
                  <a:cubicBezTo>
                    <a:pt x="989" y="2896"/>
                    <a:pt x="1169" y="2929"/>
                    <a:pt x="1346" y="2929"/>
                  </a:cubicBezTo>
                  <a:cubicBezTo>
                    <a:pt x="1930" y="2929"/>
                    <a:pt x="2484" y="2574"/>
                    <a:pt x="2711" y="1999"/>
                  </a:cubicBezTo>
                  <a:cubicBezTo>
                    <a:pt x="3007" y="1242"/>
                    <a:pt x="2632" y="398"/>
                    <a:pt x="1882" y="103"/>
                  </a:cubicBezTo>
                  <a:cubicBezTo>
                    <a:pt x="1705" y="34"/>
                    <a:pt x="1525" y="1"/>
                    <a:pt x="1348" y="1"/>
                  </a:cubicBezTo>
                  <a:close/>
                </a:path>
              </a:pathLst>
            </a:custGeom>
            <a:solidFill>
              <a:srgbClr val="802751">
                <a:alpha val="14420"/>
              </a:srgbClr>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grpSp>
      <p:grpSp>
        <p:nvGrpSpPr>
          <p:cNvPr id="1988" name="Google Shape;1988;p34"/>
          <p:cNvGrpSpPr/>
          <p:nvPr/>
        </p:nvGrpSpPr>
        <p:grpSpPr>
          <a:xfrm flipH="1">
            <a:off x="-115780" y="-696251"/>
            <a:ext cx="3447440" cy="4318022"/>
            <a:chOff x="610625" y="938625"/>
            <a:chExt cx="1230350" cy="1541050"/>
          </a:xfrm>
        </p:grpSpPr>
        <p:sp>
          <p:nvSpPr>
            <p:cNvPr id="1989" name="Google Shape;1989;p34"/>
            <p:cNvSpPr/>
            <p:nvPr/>
          </p:nvSpPr>
          <p:spPr>
            <a:xfrm>
              <a:off x="1230800" y="1728550"/>
              <a:ext cx="610175" cy="713600"/>
            </a:xfrm>
            <a:custGeom>
              <a:avLst/>
              <a:gdLst/>
              <a:ahLst/>
              <a:cxnLst/>
              <a:rect l="l" t="t" r="r" b="b"/>
              <a:pathLst>
                <a:path w="24407" h="28544" extrusionOk="0">
                  <a:moveTo>
                    <a:pt x="3662" y="0"/>
                  </a:moveTo>
                  <a:cubicBezTo>
                    <a:pt x="2437" y="808"/>
                    <a:pt x="1218" y="1608"/>
                    <a:pt x="0" y="2408"/>
                  </a:cubicBezTo>
                  <a:cubicBezTo>
                    <a:pt x="7844" y="11073"/>
                    <a:pt x="15687" y="19739"/>
                    <a:pt x="23530" y="28397"/>
                  </a:cubicBezTo>
                  <a:cubicBezTo>
                    <a:pt x="23624" y="28500"/>
                    <a:pt x="23736" y="28544"/>
                    <a:pt x="23844" y="28544"/>
                  </a:cubicBezTo>
                  <a:cubicBezTo>
                    <a:pt x="24137" y="28544"/>
                    <a:pt x="24407" y="28224"/>
                    <a:pt x="24222" y="27892"/>
                  </a:cubicBezTo>
                  <a:lnTo>
                    <a:pt x="11996" y="6085"/>
                  </a:lnTo>
                  <a:cubicBezTo>
                    <a:pt x="11628" y="5429"/>
                    <a:pt x="11008" y="4967"/>
                    <a:pt x="10280" y="4802"/>
                  </a:cubicBezTo>
                  <a:lnTo>
                    <a:pt x="7483" y="4174"/>
                  </a:lnTo>
                  <a:cubicBezTo>
                    <a:pt x="6207" y="2783"/>
                    <a:pt x="4931" y="1392"/>
                    <a:pt x="3662"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990" name="Google Shape;1990;p34"/>
            <p:cNvSpPr/>
            <p:nvPr/>
          </p:nvSpPr>
          <p:spPr>
            <a:xfrm>
              <a:off x="1204475" y="1756675"/>
              <a:ext cx="610375" cy="713425"/>
            </a:xfrm>
            <a:custGeom>
              <a:avLst/>
              <a:gdLst/>
              <a:ahLst/>
              <a:cxnLst/>
              <a:rect l="l" t="t" r="r" b="b"/>
              <a:pathLst>
                <a:path w="24415" h="28537" extrusionOk="0">
                  <a:moveTo>
                    <a:pt x="3663" y="0"/>
                  </a:moveTo>
                  <a:cubicBezTo>
                    <a:pt x="2444" y="800"/>
                    <a:pt x="1226" y="1600"/>
                    <a:pt x="1" y="2408"/>
                  </a:cubicBezTo>
                  <a:cubicBezTo>
                    <a:pt x="7844" y="11066"/>
                    <a:pt x="15687" y="19731"/>
                    <a:pt x="23538" y="28389"/>
                  </a:cubicBezTo>
                  <a:cubicBezTo>
                    <a:pt x="23630" y="28492"/>
                    <a:pt x="23741" y="28536"/>
                    <a:pt x="23849" y="28536"/>
                  </a:cubicBezTo>
                  <a:cubicBezTo>
                    <a:pt x="24142" y="28536"/>
                    <a:pt x="24414" y="28218"/>
                    <a:pt x="24230" y="27892"/>
                  </a:cubicBezTo>
                  <a:lnTo>
                    <a:pt x="12004" y="6077"/>
                  </a:lnTo>
                  <a:cubicBezTo>
                    <a:pt x="11636" y="5421"/>
                    <a:pt x="11016" y="4960"/>
                    <a:pt x="10288" y="4794"/>
                  </a:cubicBezTo>
                  <a:lnTo>
                    <a:pt x="7491" y="4167"/>
                  </a:lnTo>
                  <a:cubicBezTo>
                    <a:pt x="6215" y="2775"/>
                    <a:pt x="4939" y="1384"/>
                    <a:pt x="3663"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991" name="Google Shape;1991;p34"/>
            <p:cNvSpPr/>
            <p:nvPr/>
          </p:nvSpPr>
          <p:spPr>
            <a:xfrm>
              <a:off x="1322525" y="1677175"/>
              <a:ext cx="479975" cy="802500"/>
            </a:xfrm>
            <a:custGeom>
              <a:avLst/>
              <a:gdLst/>
              <a:ahLst/>
              <a:cxnLst/>
              <a:rect l="l" t="t" r="r" b="b"/>
              <a:pathLst>
                <a:path w="19199" h="32100" extrusionOk="0">
                  <a:moveTo>
                    <a:pt x="3598" y="1"/>
                  </a:moveTo>
                  <a:cubicBezTo>
                    <a:pt x="2394" y="837"/>
                    <a:pt x="1197" y="1673"/>
                    <a:pt x="1" y="2510"/>
                  </a:cubicBezTo>
                  <a:cubicBezTo>
                    <a:pt x="822" y="4211"/>
                    <a:pt x="1644" y="5912"/>
                    <a:pt x="2466" y="7606"/>
                  </a:cubicBezTo>
                  <a:lnTo>
                    <a:pt x="2012" y="10439"/>
                  </a:lnTo>
                  <a:cubicBezTo>
                    <a:pt x="1896" y="11175"/>
                    <a:pt x="2098" y="11925"/>
                    <a:pt x="2567" y="12508"/>
                  </a:cubicBezTo>
                  <a:lnTo>
                    <a:pt x="18319" y="31937"/>
                  </a:lnTo>
                  <a:cubicBezTo>
                    <a:pt x="18412" y="32051"/>
                    <a:pt x="18530" y="32099"/>
                    <a:pt x="18645" y="32099"/>
                  </a:cubicBezTo>
                  <a:cubicBezTo>
                    <a:pt x="18930" y="32099"/>
                    <a:pt x="19199" y="31804"/>
                    <a:pt x="19039" y="31475"/>
                  </a:cubicBezTo>
                  <a:cubicBezTo>
                    <a:pt x="13892" y="20979"/>
                    <a:pt x="8745" y="10490"/>
                    <a:pt x="3598" y="1"/>
                  </a:cubicBezTo>
                  <a:close/>
                </a:path>
              </a:pathLst>
            </a:custGeom>
            <a:solidFill>
              <a:srgbClr val="802751">
                <a:alpha val="14420"/>
              </a:srgbClr>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992" name="Google Shape;1992;p34"/>
            <p:cNvSpPr/>
            <p:nvPr/>
          </p:nvSpPr>
          <p:spPr>
            <a:xfrm>
              <a:off x="1424175" y="1886900"/>
              <a:ext cx="66350" cy="58450"/>
            </a:xfrm>
            <a:custGeom>
              <a:avLst/>
              <a:gdLst/>
              <a:ahLst/>
              <a:cxnLst/>
              <a:rect l="l" t="t" r="r" b="b"/>
              <a:pathLst>
                <a:path w="2654" h="2338" extrusionOk="0">
                  <a:moveTo>
                    <a:pt x="1328" y="0"/>
                  </a:moveTo>
                  <a:cubicBezTo>
                    <a:pt x="870" y="0"/>
                    <a:pt x="435" y="267"/>
                    <a:pt x="245" y="717"/>
                  </a:cubicBezTo>
                  <a:cubicBezTo>
                    <a:pt x="0" y="1315"/>
                    <a:pt x="282" y="2000"/>
                    <a:pt x="873" y="2245"/>
                  </a:cubicBezTo>
                  <a:cubicBezTo>
                    <a:pt x="1022" y="2308"/>
                    <a:pt x="1176" y="2338"/>
                    <a:pt x="1328" y="2338"/>
                  </a:cubicBezTo>
                  <a:cubicBezTo>
                    <a:pt x="1785" y="2338"/>
                    <a:pt x="2217" y="2067"/>
                    <a:pt x="2401" y="1618"/>
                  </a:cubicBezTo>
                  <a:cubicBezTo>
                    <a:pt x="2653" y="1027"/>
                    <a:pt x="2372" y="342"/>
                    <a:pt x="1781" y="90"/>
                  </a:cubicBezTo>
                  <a:cubicBezTo>
                    <a:pt x="1633" y="29"/>
                    <a:pt x="1479" y="0"/>
                    <a:pt x="1328" y="0"/>
                  </a:cubicBezTo>
                  <a:close/>
                </a:path>
              </a:pathLst>
            </a:custGeom>
            <a:solidFill>
              <a:srgbClr val="C777AD"/>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993" name="Google Shape;1993;p34"/>
            <p:cNvSpPr/>
            <p:nvPr/>
          </p:nvSpPr>
          <p:spPr>
            <a:xfrm>
              <a:off x="1230800" y="1728550"/>
              <a:ext cx="610175" cy="713600"/>
            </a:xfrm>
            <a:custGeom>
              <a:avLst/>
              <a:gdLst/>
              <a:ahLst/>
              <a:cxnLst/>
              <a:rect l="l" t="t" r="r" b="b"/>
              <a:pathLst>
                <a:path w="24407" h="28544" extrusionOk="0">
                  <a:moveTo>
                    <a:pt x="3662" y="0"/>
                  </a:moveTo>
                  <a:cubicBezTo>
                    <a:pt x="2437" y="808"/>
                    <a:pt x="1218" y="1608"/>
                    <a:pt x="0" y="2408"/>
                  </a:cubicBezTo>
                  <a:cubicBezTo>
                    <a:pt x="7844" y="11073"/>
                    <a:pt x="15687" y="19739"/>
                    <a:pt x="23530" y="28397"/>
                  </a:cubicBezTo>
                  <a:cubicBezTo>
                    <a:pt x="23624" y="28500"/>
                    <a:pt x="23736" y="28544"/>
                    <a:pt x="23844" y="28544"/>
                  </a:cubicBezTo>
                  <a:cubicBezTo>
                    <a:pt x="24137" y="28544"/>
                    <a:pt x="24407" y="28224"/>
                    <a:pt x="24222" y="27892"/>
                  </a:cubicBezTo>
                  <a:lnTo>
                    <a:pt x="11996" y="6085"/>
                  </a:lnTo>
                  <a:cubicBezTo>
                    <a:pt x="11628" y="5429"/>
                    <a:pt x="11008" y="4967"/>
                    <a:pt x="10280" y="4802"/>
                  </a:cubicBezTo>
                  <a:lnTo>
                    <a:pt x="7483" y="4174"/>
                  </a:lnTo>
                  <a:cubicBezTo>
                    <a:pt x="6207" y="2783"/>
                    <a:pt x="4931" y="1392"/>
                    <a:pt x="3662" y="0"/>
                  </a:cubicBezTo>
                  <a:close/>
                </a:path>
              </a:pathLst>
            </a:custGeom>
            <a:solidFill>
              <a:srgbClr val="802751">
                <a:alpha val="14420"/>
              </a:srgbClr>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994" name="Google Shape;1994;p34"/>
            <p:cNvSpPr/>
            <p:nvPr/>
          </p:nvSpPr>
          <p:spPr>
            <a:xfrm>
              <a:off x="610625" y="1131925"/>
              <a:ext cx="750675" cy="709125"/>
            </a:xfrm>
            <a:custGeom>
              <a:avLst/>
              <a:gdLst/>
              <a:ahLst/>
              <a:cxnLst/>
              <a:rect l="l" t="t" r="r" b="b"/>
              <a:pathLst>
                <a:path w="30027" h="28365" extrusionOk="0">
                  <a:moveTo>
                    <a:pt x="7947" y="3590"/>
                  </a:moveTo>
                  <a:cubicBezTo>
                    <a:pt x="8578" y="3590"/>
                    <a:pt x="9196" y="3887"/>
                    <a:pt x="9589" y="4437"/>
                  </a:cubicBezTo>
                  <a:lnTo>
                    <a:pt x="15688" y="12951"/>
                  </a:lnTo>
                  <a:cubicBezTo>
                    <a:pt x="16481" y="14061"/>
                    <a:pt x="15962" y="15618"/>
                    <a:pt x="14671" y="16044"/>
                  </a:cubicBezTo>
                  <a:cubicBezTo>
                    <a:pt x="13999" y="16263"/>
                    <a:pt x="13216" y="16420"/>
                    <a:pt x="12349" y="16420"/>
                  </a:cubicBezTo>
                  <a:cubicBezTo>
                    <a:pt x="11961" y="16420"/>
                    <a:pt x="11557" y="16389"/>
                    <a:pt x="11139" y="16318"/>
                  </a:cubicBezTo>
                  <a:cubicBezTo>
                    <a:pt x="8046" y="15799"/>
                    <a:pt x="6446" y="13470"/>
                    <a:pt x="5941" y="12735"/>
                  </a:cubicBezTo>
                  <a:cubicBezTo>
                    <a:pt x="5249" y="11725"/>
                    <a:pt x="3425" y="9065"/>
                    <a:pt x="4579" y="6376"/>
                  </a:cubicBezTo>
                  <a:cubicBezTo>
                    <a:pt x="5119" y="5122"/>
                    <a:pt x="6107" y="4329"/>
                    <a:pt x="6979" y="3839"/>
                  </a:cubicBezTo>
                  <a:cubicBezTo>
                    <a:pt x="7286" y="3671"/>
                    <a:pt x="7618" y="3590"/>
                    <a:pt x="7947" y="3590"/>
                  </a:cubicBezTo>
                  <a:close/>
                  <a:moveTo>
                    <a:pt x="7397" y="1"/>
                  </a:moveTo>
                  <a:cubicBezTo>
                    <a:pt x="6263" y="1"/>
                    <a:pt x="5126" y="353"/>
                    <a:pt x="4161" y="1092"/>
                  </a:cubicBezTo>
                  <a:cubicBezTo>
                    <a:pt x="4009" y="1208"/>
                    <a:pt x="3851" y="1337"/>
                    <a:pt x="3699" y="1467"/>
                  </a:cubicBezTo>
                  <a:cubicBezTo>
                    <a:pt x="3151" y="1950"/>
                    <a:pt x="1227" y="3745"/>
                    <a:pt x="686" y="6715"/>
                  </a:cubicBezTo>
                  <a:cubicBezTo>
                    <a:pt x="1" y="10493"/>
                    <a:pt x="2056" y="13434"/>
                    <a:pt x="2892" y="14631"/>
                  </a:cubicBezTo>
                  <a:cubicBezTo>
                    <a:pt x="5920" y="19021"/>
                    <a:pt x="10786" y="20052"/>
                    <a:pt x="12631" y="20297"/>
                  </a:cubicBezTo>
                  <a:cubicBezTo>
                    <a:pt x="13326" y="20392"/>
                    <a:pt x="13972" y="20426"/>
                    <a:pt x="14549" y="20426"/>
                  </a:cubicBezTo>
                  <a:cubicBezTo>
                    <a:pt x="15199" y="20426"/>
                    <a:pt x="15763" y="20383"/>
                    <a:pt x="16214" y="20333"/>
                  </a:cubicBezTo>
                  <a:cubicBezTo>
                    <a:pt x="18348" y="22388"/>
                    <a:pt x="19977" y="24089"/>
                    <a:pt x="21051" y="25250"/>
                  </a:cubicBezTo>
                  <a:cubicBezTo>
                    <a:pt x="22635" y="26952"/>
                    <a:pt x="23856" y="28365"/>
                    <a:pt x="25020" y="28365"/>
                  </a:cubicBezTo>
                  <a:cubicBezTo>
                    <a:pt x="25127" y="28365"/>
                    <a:pt x="25234" y="28353"/>
                    <a:pt x="25341" y="28328"/>
                  </a:cubicBezTo>
                  <a:cubicBezTo>
                    <a:pt x="25571" y="28270"/>
                    <a:pt x="26033" y="27938"/>
                    <a:pt x="26948" y="27275"/>
                  </a:cubicBezTo>
                  <a:cubicBezTo>
                    <a:pt x="28210" y="26360"/>
                    <a:pt x="28844" y="25906"/>
                    <a:pt x="28938" y="25761"/>
                  </a:cubicBezTo>
                  <a:cubicBezTo>
                    <a:pt x="30026" y="24168"/>
                    <a:pt x="24685" y="19526"/>
                    <a:pt x="20338" y="13564"/>
                  </a:cubicBezTo>
                  <a:cubicBezTo>
                    <a:pt x="15745" y="7256"/>
                    <a:pt x="14628" y="5937"/>
                    <a:pt x="11845" y="2224"/>
                  </a:cubicBezTo>
                  <a:cubicBezTo>
                    <a:pt x="10759" y="780"/>
                    <a:pt x="9083" y="1"/>
                    <a:pt x="7397"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995" name="Google Shape;1995;p34"/>
            <p:cNvSpPr/>
            <p:nvPr/>
          </p:nvSpPr>
          <p:spPr>
            <a:xfrm>
              <a:off x="1348650" y="1649250"/>
              <a:ext cx="480100" cy="802375"/>
            </a:xfrm>
            <a:custGeom>
              <a:avLst/>
              <a:gdLst/>
              <a:ahLst/>
              <a:cxnLst/>
              <a:rect l="l" t="t" r="r" b="b"/>
              <a:pathLst>
                <a:path w="19204" h="32095" extrusionOk="0">
                  <a:moveTo>
                    <a:pt x="3598" y="0"/>
                  </a:moveTo>
                  <a:cubicBezTo>
                    <a:pt x="2401" y="837"/>
                    <a:pt x="1197" y="1673"/>
                    <a:pt x="1" y="2509"/>
                  </a:cubicBezTo>
                  <a:cubicBezTo>
                    <a:pt x="823" y="4210"/>
                    <a:pt x="1644" y="5905"/>
                    <a:pt x="2466" y="7606"/>
                  </a:cubicBezTo>
                  <a:lnTo>
                    <a:pt x="2012" y="10432"/>
                  </a:lnTo>
                  <a:cubicBezTo>
                    <a:pt x="1897" y="11174"/>
                    <a:pt x="2099" y="11924"/>
                    <a:pt x="2567" y="12508"/>
                  </a:cubicBezTo>
                  <a:lnTo>
                    <a:pt x="18319" y="31929"/>
                  </a:lnTo>
                  <a:cubicBezTo>
                    <a:pt x="18413" y="32046"/>
                    <a:pt x="18531" y="32095"/>
                    <a:pt x="18648" y="32095"/>
                  </a:cubicBezTo>
                  <a:cubicBezTo>
                    <a:pt x="18934" y="32095"/>
                    <a:pt x="19204" y="31796"/>
                    <a:pt x="19040" y="31468"/>
                  </a:cubicBezTo>
                  <a:cubicBezTo>
                    <a:pt x="13893" y="20979"/>
                    <a:pt x="8745" y="10490"/>
                    <a:pt x="3598"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996" name="Google Shape;1996;p34"/>
            <p:cNvSpPr/>
            <p:nvPr/>
          </p:nvSpPr>
          <p:spPr>
            <a:xfrm>
              <a:off x="1348650" y="1649250"/>
              <a:ext cx="128000" cy="150325"/>
            </a:xfrm>
            <a:custGeom>
              <a:avLst/>
              <a:gdLst/>
              <a:ahLst/>
              <a:cxnLst/>
              <a:rect l="l" t="t" r="r" b="b"/>
              <a:pathLst>
                <a:path w="5120" h="6013" extrusionOk="0">
                  <a:moveTo>
                    <a:pt x="3598" y="0"/>
                  </a:moveTo>
                  <a:cubicBezTo>
                    <a:pt x="2401" y="837"/>
                    <a:pt x="1197" y="1673"/>
                    <a:pt x="1" y="2509"/>
                  </a:cubicBezTo>
                  <a:cubicBezTo>
                    <a:pt x="570" y="3677"/>
                    <a:pt x="1133" y="4845"/>
                    <a:pt x="1695" y="6013"/>
                  </a:cubicBezTo>
                  <a:cubicBezTo>
                    <a:pt x="2834" y="5040"/>
                    <a:pt x="3973" y="4066"/>
                    <a:pt x="5119" y="3093"/>
                  </a:cubicBezTo>
                  <a:lnTo>
                    <a:pt x="3598" y="0"/>
                  </a:lnTo>
                  <a:close/>
                </a:path>
              </a:pathLst>
            </a:custGeom>
            <a:solidFill>
              <a:srgbClr val="802751">
                <a:alpha val="14420"/>
              </a:srgbClr>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997" name="Google Shape;1997;p34"/>
            <p:cNvSpPr/>
            <p:nvPr/>
          </p:nvSpPr>
          <p:spPr>
            <a:xfrm>
              <a:off x="895025" y="938625"/>
              <a:ext cx="580000" cy="819975"/>
            </a:xfrm>
            <a:custGeom>
              <a:avLst/>
              <a:gdLst/>
              <a:ahLst/>
              <a:cxnLst/>
              <a:rect l="l" t="t" r="r" b="b"/>
              <a:pathLst>
                <a:path w="23200" h="32799" extrusionOk="0">
                  <a:moveTo>
                    <a:pt x="8365" y="3654"/>
                  </a:moveTo>
                  <a:cubicBezTo>
                    <a:pt x="11034" y="3654"/>
                    <a:pt x="12844" y="5991"/>
                    <a:pt x="13561" y="6899"/>
                  </a:cubicBezTo>
                  <a:cubicBezTo>
                    <a:pt x="14109" y="7606"/>
                    <a:pt x="15846" y="9841"/>
                    <a:pt x="15399" y="12948"/>
                  </a:cubicBezTo>
                  <a:cubicBezTo>
                    <a:pt x="15205" y="14303"/>
                    <a:pt x="14657" y="15392"/>
                    <a:pt x="14066" y="16221"/>
                  </a:cubicBezTo>
                  <a:cubicBezTo>
                    <a:pt x="13660" y="16779"/>
                    <a:pt x="13040" y="17061"/>
                    <a:pt x="12421" y="17061"/>
                  </a:cubicBezTo>
                  <a:cubicBezTo>
                    <a:pt x="11818" y="17061"/>
                    <a:pt x="11216" y="16794"/>
                    <a:pt x="10814" y="16257"/>
                  </a:cubicBezTo>
                  <a:lnTo>
                    <a:pt x="4542" y="7865"/>
                  </a:lnTo>
                  <a:cubicBezTo>
                    <a:pt x="3930" y="7044"/>
                    <a:pt x="4023" y="5897"/>
                    <a:pt x="4766" y="5198"/>
                  </a:cubicBezTo>
                  <a:cubicBezTo>
                    <a:pt x="5494" y="4513"/>
                    <a:pt x="6554" y="3814"/>
                    <a:pt x="7909" y="3677"/>
                  </a:cubicBezTo>
                  <a:cubicBezTo>
                    <a:pt x="8064" y="3662"/>
                    <a:pt x="8216" y="3654"/>
                    <a:pt x="8365" y="3654"/>
                  </a:cubicBezTo>
                  <a:close/>
                  <a:moveTo>
                    <a:pt x="8295" y="0"/>
                  </a:moveTo>
                  <a:cubicBezTo>
                    <a:pt x="5855" y="0"/>
                    <a:pt x="4045" y="1022"/>
                    <a:pt x="3504" y="1348"/>
                  </a:cubicBezTo>
                  <a:cubicBezTo>
                    <a:pt x="3331" y="1457"/>
                    <a:pt x="3158" y="1565"/>
                    <a:pt x="3000" y="1673"/>
                  </a:cubicBezTo>
                  <a:cubicBezTo>
                    <a:pt x="520" y="3410"/>
                    <a:pt x="1" y="6878"/>
                    <a:pt x="1753" y="9343"/>
                  </a:cubicBezTo>
                  <a:cubicBezTo>
                    <a:pt x="4449" y="13121"/>
                    <a:pt x="5364" y="14584"/>
                    <a:pt x="9985" y="20878"/>
                  </a:cubicBezTo>
                  <a:cubicBezTo>
                    <a:pt x="14178" y="26586"/>
                    <a:pt x="16930" y="32799"/>
                    <a:pt x="18776" y="32799"/>
                  </a:cubicBezTo>
                  <a:cubicBezTo>
                    <a:pt x="18854" y="32799"/>
                    <a:pt x="18929" y="32788"/>
                    <a:pt x="19004" y="32765"/>
                  </a:cubicBezTo>
                  <a:cubicBezTo>
                    <a:pt x="19169" y="32715"/>
                    <a:pt x="19797" y="32253"/>
                    <a:pt x="21051" y="31331"/>
                  </a:cubicBezTo>
                  <a:cubicBezTo>
                    <a:pt x="21959" y="30653"/>
                    <a:pt x="22414" y="30314"/>
                    <a:pt x="22536" y="30120"/>
                  </a:cubicBezTo>
                  <a:cubicBezTo>
                    <a:pt x="23199" y="29002"/>
                    <a:pt x="22154" y="27308"/>
                    <a:pt x="20907" y="25095"/>
                  </a:cubicBezTo>
                  <a:cubicBezTo>
                    <a:pt x="20128" y="23718"/>
                    <a:pt x="18996" y="21649"/>
                    <a:pt x="17684" y="18996"/>
                  </a:cubicBezTo>
                  <a:cubicBezTo>
                    <a:pt x="18030" y="18210"/>
                    <a:pt x="18485" y="17042"/>
                    <a:pt x="18737" y="15565"/>
                  </a:cubicBezTo>
                  <a:cubicBezTo>
                    <a:pt x="19061" y="13734"/>
                    <a:pt x="19559" y="8788"/>
                    <a:pt x="16293" y="4571"/>
                  </a:cubicBezTo>
                  <a:cubicBezTo>
                    <a:pt x="15399" y="3417"/>
                    <a:pt x="13222" y="563"/>
                    <a:pt x="9416" y="72"/>
                  </a:cubicBezTo>
                  <a:cubicBezTo>
                    <a:pt x="9030" y="22"/>
                    <a:pt x="8656" y="0"/>
                    <a:pt x="8295"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998" name="Google Shape;1998;p34"/>
            <p:cNvSpPr/>
            <p:nvPr/>
          </p:nvSpPr>
          <p:spPr>
            <a:xfrm>
              <a:off x="1450300" y="1858875"/>
              <a:ext cx="66350" cy="58550"/>
            </a:xfrm>
            <a:custGeom>
              <a:avLst/>
              <a:gdLst/>
              <a:ahLst/>
              <a:cxnLst/>
              <a:rect l="l" t="t" r="r" b="b"/>
              <a:pathLst>
                <a:path w="2654" h="2342" extrusionOk="0">
                  <a:moveTo>
                    <a:pt x="1326" y="1"/>
                  </a:moveTo>
                  <a:cubicBezTo>
                    <a:pt x="869" y="1"/>
                    <a:pt x="437" y="271"/>
                    <a:pt x="253" y="720"/>
                  </a:cubicBezTo>
                  <a:cubicBezTo>
                    <a:pt x="1" y="1312"/>
                    <a:pt x="282" y="1996"/>
                    <a:pt x="873" y="2249"/>
                  </a:cubicBezTo>
                  <a:cubicBezTo>
                    <a:pt x="1022" y="2312"/>
                    <a:pt x="1176" y="2341"/>
                    <a:pt x="1328" y="2341"/>
                  </a:cubicBezTo>
                  <a:cubicBezTo>
                    <a:pt x="1786" y="2341"/>
                    <a:pt x="2219" y="2071"/>
                    <a:pt x="2408" y="1622"/>
                  </a:cubicBezTo>
                  <a:cubicBezTo>
                    <a:pt x="2654" y="1030"/>
                    <a:pt x="2380" y="346"/>
                    <a:pt x="1781" y="93"/>
                  </a:cubicBezTo>
                  <a:cubicBezTo>
                    <a:pt x="1632" y="30"/>
                    <a:pt x="1478" y="1"/>
                    <a:pt x="1326" y="1"/>
                  </a:cubicBezTo>
                  <a:close/>
                </a:path>
              </a:pathLst>
            </a:custGeom>
            <a:solidFill>
              <a:srgbClr val="802751">
                <a:alpha val="14420"/>
              </a:srgbClr>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999" name="Google Shape;1999;p34"/>
            <p:cNvSpPr/>
            <p:nvPr/>
          </p:nvSpPr>
          <p:spPr>
            <a:xfrm>
              <a:off x="905850" y="1037375"/>
              <a:ext cx="466975" cy="721225"/>
            </a:xfrm>
            <a:custGeom>
              <a:avLst/>
              <a:gdLst/>
              <a:ahLst/>
              <a:cxnLst/>
              <a:rect l="l" t="t" r="r" b="b"/>
              <a:pathLst>
                <a:path w="18679" h="28849" extrusionOk="0">
                  <a:moveTo>
                    <a:pt x="736" y="1"/>
                  </a:moveTo>
                  <a:lnTo>
                    <a:pt x="736" y="1"/>
                  </a:lnTo>
                  <a:cubicBezTo>
                    <a:pt x="0" y="1709"/>
                    <a:pt x="166" y="3771"/>
                    <a:pt x="1320" y="5393"/>
                  </a:cubicBezTo>
                  <a:cubicBezTo>
                    <a:pt x="4016" y="9171"/>
                    <a:pt x="4931" y="10634"/>
                    <a:pt x="9552" y="16928"/>
                  </a:cubicBezTo>
                  <a:cubicBezTo>
                    <a:pt x="13745" y="22636"/>
                    <a:pt x="16497" y="28849"/>
                    <a:pt x="18343" y="28849"/>
                  </a:cubicBezTo>
                  <a:cubicBezTo>
                    <a:pt x="18421" y="28849"/>
                    <a:pt x="18496" y="28838"/>
                    <a:pt x="18571" y="28815"/>
                  </a:cubicBezTo>
                  <a:cubicBezTo>
                    <a:pt x="18592" y="28808"/>
                    <a:pt x="18628" y="28794"/>
                    <a:pt x="18679" y="28765"/>
                  </a:cubicBezTo>
                  <a:cubicBezTo>
                    <a:pt x="15867" y="24685"/>
                    <a:pt x="13056" y="20604"/>
                    <a:pt x="10244" y="16524"/>
                  </a:cubicBezTo>
                  <a:cubicBezTo>
                    <a:pt x="8831" y="14469"/>
                    <a:pt x="7418" y="12415"/>
                    <a:pt x="6005" y="10360"/>
                  </a:cubicBezTo>
                  <a:cubicBezTo>
                    <a:pt x="4765" y="8565"/>
                    <a:pt x="3533" y="6756"/>
                    <a:pt x="2516" y="4831"/>
                  </a:cubicBezTo>
                  <a:cubicBezTo>
                    <a:pt x="1709" y="3303"/>
                    <a:pt x="1067" y="1681"/>
                    <a:pt x="736" y="1"/>
                  </a:cubicBezTo>
                  <a:close/>
                </a:path>
              </a:pathLst>
            </a:custGeom>
            <a:solidFill>
              <a:srgbClr val="802751">
                <a:alpha val="14420"/>
              </a:srgbClr>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2000" name="Google Shape;2000;p34"/>
            <p:cNvSpPr/>
            <p:nvPr/>
          </p:nvSpPr>
          <p:spPr>
            <a:xfrm>
              <a:off x="1004975" y="1008325"/>
              <a:ext cx="298300" cy="359600"/>
            </a:xfrm>
            <a:custGeom>
              <a:avLst/>
              <a:gdLst/>
              <a:ahLst/>
              <a:cxnLst/>
              <a:rect l="l" t="t" r="r" b="b"/>
              <a:pathLst>
                <a:path w="11932" h="14384" extrusionOk="0">
                  <a:moveTo>
                    <a:pt x="3947" y="1"/>
                  </a:moveTo>
                  <a:cubicBezTo>
                    <a:pt x="3893" y="1"/>
                    <a:pt x="3839" y="1"/>
                    <a:pt x="3785" y="2"/>
                  </a:cubicBezTo>
                  <a:cubicBezTo>
                    <a:pt x="1990" y="38"/>
                    <a:pt x="159" y="1105"/>
                    <a:pt x="0" y="2886"/>
                  </a:cubicBezTo>
                  <a:cubicBezTo>
                    <a:pt x="94" y="2713"/>
                    <a:pt x="217" y="2554"/>
                    <a:pt x="368" y="2410"/>
                  </a:cubicBezTo>
                  <a:cubicBezTo>
                    <a:pt x="1096" y="1725"/>
                    <a:pt x="2156" y="1026"/>
                    <a:pt x="3511" y="889"/>
                  </a:cubicBezTo>
                  <a:cubicBezTo>
                    <a:pt x="3666" y="874"/>
                    <a:pt x="3818" y="866"/>
                    <a:pt x="3967" y="866"/>
                  </a:cubicBezTo>
                  <a:cubicBezTo>
                    <a:pt x="6636" y="866"/>
                    <a:pt x="8446" y="3203"/>
                    <a:pt x="9163" y="4111"/>
                  </a:cubicBezTo>
                  <a:cubicBezTo>
                    <a:pt x="9711" y="4818"/>
                    <a:pt x="11448" y="7053"/>
                    <a:pt x="11001" y="10160"/>
                  </a:cubicBezTo>
                  <a:cubicBezTo>
                    <a:pt x="10807" y="11515"/>
                    <a:pt x="10259" y="12604"/>
                    <a:pt x="9668" y="13433"/>
                  </a:cubicBezTo>
                  <a:cubicBezTo>
                    <a:pt x="9285" y="13966"/>
                    <a:pt x="8709" y="14240"/>
                    <a:pt x="8118" y="14269"/>
                  </a:cubicBezTo>
                  <a:cubicBezTo>
                    <a:pt x="8245" y="14341"/>
                    <a:pt x="8387" y="14384"/>
                    <a:pt x="8531" y="14384"/>
                  </a:cubicBezTo>
                  <a:cubicBezTo>
                    <a:pt x="8745" y="14384"/>
                    <a:pt x="8963" y="14291"/>
                    <a:pt x="9148" y="14067"/>
                  </a:cubicBezTo>
                  <a:cubicBezTo>
                    <a:pt x="9855" y="13216"/>
                    <a:pt x="10677" y="12380"/>
                    <a:pt x="11225" y="11421"/>
                  </a:cubicBezTo>
                  <a:cubicBezTo>
                    <a:pt x="11744" y="10520"/>
                    <a:pt x="11931" y="9439"/>
                    <a:pt x="11837" y="8415"/>
                  </a:cubicBezTo>
                  <a:cubicBezTo>
                    <a:pt x="11729" y="7298"/>
                    <a:pt x="11347" y="6260"/>
                    <a:pt x="10850" y="5258"/>
                  </a:cubicBezTo>
                  <a:cubicBezTo>
                    <a:pt x="10388" y="4328"/>
                    <a:pt x="9862" y="3376"/>
                    <a:pt x="9235" y="2547"/>
                  </a:cubicBezTo>
                  <a:cubicBezTo>
                    <a:pt x="7948" y="832"/>
                    <a:pt x="6072" y="1"/>
                    <a:pt x="3947" y="1"/>
                  </a:cubicBezTo>
                  <a:close/>
                </a:path>
              </a:pathLst>
            </a:custGeom>
            <a:solidFill>
              <a:srgbClr val="802751">
                <a:alpha val="14420"/>
              </a:srgbClr>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2001" name="Google Shape;2001;p34"/>
            <p:cNvSpPr/>
            <p:nvPr/>
          </p:nvSpPr>
          <p:spPr>
            <a:xfrm>
              <a:off x="970175" y="938625"/>
              <a:ext cx="504850" cy="753900"/>
            </a:xfrm>
            <a:custGeom>
              <a:avLst/>
              <a:gdLst/>
              <a:ahLst/>
              <a:cxnLst/>
              <a:rect l="l" t="t" r="r" b="b"/>
              <a:pathLst>
                <a:path w="20194" h="30156" extrusionOk="0">
                  <a:moveTo>
                    <a:pt x="5289" y="0"/>
                  </a:moveTo>
                  <a:cubicBezTo>
                    <a:pt x="2849" y="0"/>
                    <a:pt x="1039" y="1022"/>
                    <a:pt x="498" y="1348"/>
                  </a:cubicBezTo>
                  <a:cubicBezTo>
                    <a:pt x="325" y="1457"/>
                    <a:pt x="160" y="1565"/>
                    <a:pt x="1" y="1673"/>
                  </a:cubicBezTo>
                  <a:cubicBezTo>
                    <a:pt x="1210" y="1156"/>
                    <a:pt x="2508" y="911"/>
                    <a:pt x="3810" y="911"/>
                  </a:cubicBezTo>
                  <a:cubicBezTo>
                    <a:pt x="6808" y="911"/>
                    <a:pt x="9830" y="2210"/>
                    <a:pt x="11845" y="4477"/>
                  </a:cubicBezTo>
                  <a:cubicBezTo>
                    <a:pt x="13547" y="6380"/>
                    <a:pt x="14520" y="8925"/>
                    <a:pt x="14758" y="11448"/>
                  </a:cubicBezTo>
                  <a:cubicBezTo>
                    <a:pt x="14880" y="12746"/>
                    <a:pt x="14837" y="14058"/>
                    <a:pt x="14592" y="15334"/>
                  </a:cubicBezTo>
                  <a:cubicBezTo>
                    <a:pt x="14332" y="16711"/>
                    <a:pt x="13518" y="18124"/>
                    <a:pt x="13756" y="19537"/>
                  </a:cubicBezTo>
                  <a:cubicBezTo>
                    <a:pt x="13914" y="20431"/>
                    <a:pt x="14404" y="21209"/>
                    <a:pt x="14830" y="21995"/>
                  </a:cubicBezTo>
                  <a:cubicBezTo>
                    <a:pt x="15306" y="22860"/>
                    <a:pt x="15774" y="23718"/>
                    <a:pt x="16250" y="24583"/>
                  </a:cubicBezTo>
                  <a:cubicBezTo>
                    <a:pt x="17194" y="26313"/>
                    <a:pt x="18146" y="28036"/>
                    <a:pt x="19090" y="29766"/>
                  </a:cubicBezTo>
                  <a:cubicBezTo>
                    <a:pt x="19198" y="29961"/>
                    <a:pt x="19343" y="30091"/>
                    <a:pt x="19501" y="30156"/>
                  </a:cubicBezTo>
                  <a:cubicBezTo>
                    <a:pt x="19508" y="30141"/>
                    <a:pt x="19523" y="30127"/>
                    <a:pt x="19530" y="30120"/>
                  </a:cubicBezTo>
                  <a:cubicBezTo>
                    <a:pt x="20193" y="29002"/>
                    <a:pt x="19148" y="27308"/>
                    <a:pt x="17901" y="25095"/>
                  </a:cubicBezTo>
                  <a:cubicBezTo>
                    <a:pt x="17122" y="23718"/>
                    <a:pt x="15990" y="21649"/>
                    <a:pt x="14678" y="18996"/>
                  </a:cubicBezTo>
                  <a:cubicBezTo>
                    <a:pt x="15024" y="18210"/>
                    <a:pt x="15479" y="17042"/>
                    <a:pt x="15731" y="15565"/>
                  </a:cubicBezTo>
                  <a:cubicBezTo>
                    <a:pt x="16055" y="13734"/>
                    <a:pt x="16553" y="8788"/>
                    <a:pt x="13287" y="4571"/>
                  </a:cubicBezTo>
                  <a:cubicBezTo>
                    <a:pt x="12393" y="3417"/>
                    <a:pt x="10216" y="563"/>
                    <a:pt x="6410" y="72"/>
                  </a:cubicBezTo>
                  <a:cubicBezTo>
                    <a:pt x="6024" y="22"/>
                    <a:pt x="5650" y="0"/>
                    <a:pt x="5289" y="0"/>
                  </a:cubicBezTo>
                  <a:close/>
                </a:path>
              </a:pathLst>
            </a:custGeom>
            <a:solidFill>
              <a:srgbClr val="FFFFFF">
                <a:alpha val="11160"/>
              </a:srgbClr>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2002" name="Google Shape;2002;p34"/>
            <p:cNvSpPr/>
            <p:nvPr/>
          </p:nvSpPr>
          <p:spPr>
            <a:xfrm>
              <a:off x="782575" y="1132075"/>
              <a:ext cx="578725" cy="646050"/>
            </a:xfrm>
            <a:custGeom>
              <a:avLst/>
              <a:gdLst/>
              <a:ahLst/>
              <a:cxnLst/>
              <a:rect l="l" t="t" r="r" b="b"/>
              <a:pathLst>
                <a:path w="23149" h="25842" extrusionOk="0">
                  <a:moveTo>
                    <a:pt x="528" y="1"/>
                  </a:moveTo>
                  <a:cubicBezTo>
                    <a:pt x="352" y="1"/>
                    <a:pt x="176" y="9"/>
                    <a:pt x="0" y="26"/>
                  </a:cubicBezTo>
                  <a:cubicBezTo>
                    <a:pt x="1507" y="856"/>
                    <a:pt x="2855" y="1958"/>
                    <a:pt x="4066" y="3191"/>
                  </a:cubicBezTo>
                  <a:cubicBezTo>
                    <a:pt x="5595" y="4741"/>
                    <a:pt x="6943" y="6464"/>
                    <a:pt x="8283" y="8187"/>
                  </a:cubicBezTo>
                  <a:cubicBezTo>
                    <a:pt x="9812" y="10155"/>
                    <a:pt x="11340" y="12130"/>
                    <a:pt x="12868" y="14098"/>
                  </a:cubicBezTo>
                  <a:cubicBezTo>
                    <a:pt x="15903" y="18013"/>
                    <a:pt x="18946" y="21927"/>
                    <a:pt x="21981" y="25842"/>
                  </a:cubicBezTo>
                  <a:cubicBezTo>
                    <a:pt x="22017" y="25806"/>
                    <a:pt x="22045" y="25777"/>
                    <a:pt x="22060" y="25755"/>
                  </a:cubicBezTo>
                  <a:cubicBezTo>
                    <a:pt x="23148" y="24162"/>
                    <a:pt x="17807" y="19520"/>
                    <a:pt x="13460" y="13558"/>
                  </a:cubicBezTo>
                  <a:cubicBezTo>
                    <a:pt x="8867" y="7250"/>
                    <a:pt x="7750" y="5931"/>
                    <a:pt x="4967" y="2218"/>
                  </a:cubicBezTo>
                  <a:cubicBezTo>
                    <a:pt x="3884" y="776"/>
                    <a:pt x="2210" y="1"/>
                    <a:pt x="528" y="1"/>
                  </a:cubicBezTo>
                  <a:close/>
                </a:path>
              </a:pathLst>
            </a:custGeom>
            <a:solidFill>
              <a:srgbClr val="802751">
                <a:alpha val="14420"/>
              </a:srgbClr>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2003" name="Google Shape;2003;p34"/>
            <p:cNvSpPr/>
            <p:nvPr/>
          </p:nvSpPr>
          <p:spPr>
            <a:xfrm>
              <a:off x="684350" y="1221050"/>
              <a:ext cx="326600" cy="336375"/>
            </a:xfrm>
            <a:custGeom>
              <a:avLst/>
              <a:gdLst/>
              <a:ahLst/>
              <a:cxnLst/>
              <a:rect l="l" t="t" r="r" b="b"/>
              <a:pathLst>
                <a:path w="13064" h="13455" extrusionOk="0">
                  <a:moveTo>
                    <a:pt x="4018" y="0"/>
                  </a:moveTo>
                  <a:cubicBezTo>
                    <a:pt x="2513" y="0"/>
                    <a:pt x="1212" y="1294"/>
                    <a:pt x="700" y="2804"/>
                  </a:cubicBezTo>
                  <a:cubicBezTo>
                    <a:pt x="0" y="4880"/>
                    <a:pt x="195" y="6978"/>
                    <a:pt x="1471" y="8766"/>
                  </a:cubicBezTo>
                  <a:cubicBezTo>
                    <a:pt x="2077" y="9617"/>
                    <a:pt x="2819" y="10402"/>
                    <a:pt x="3569" y="11123"/>
                  </a:cubicBezTo>
                  <a:cubicBezTo>
                    <a:pt x="4369" y="11902"/>
                    <a:pt x="5241" y="12587"/>
                    <a:pt x="6279" y="13027"/>
                  </a:cubicBezTo>
                  <a:cubicBezTo>
                    <a:pt x="6931" y="13298"/>
                    <a:pt x="7643" y="13455"/>
                    <a:pt x="8354" y="13455"/>
                  </a:cubicBezTo>
                  <a:cubicBezTo>
                    <a:pt x="8682" y="13455"/>
                    <a:pt x="9008" y="13421"/>
                    <a:pt x="9329" y="13351"/>
                  </a:cubicBezTo>
                  <a:cubicBezTo>
                    <a:pt x="10410" y="13120"/>
                    <a:pt x="11456" y="12587"/>
                    <a:pt x="12479" y="12176"/>
                  </a:cubicBezTo>
                  <a:cubicBezTo>
                    <a:pt x="12933" y="11996"/>
                    <a:pt x="13063" y="11614"/>
                    <a:pt x="12984" y="11253"/>
                  </a:cubicBezTo>
                  <a:lnTo>
                    <a:pt x="12984" y="11253"/>
                  </a:lnTo>
                  <a:cubicBezTo>
                    <a:pt x="12782" y="11808"/>
                    <a:pt x="12342" y="12270"/>
                    <a:pt x="11722" y="12479"/>
                  </a:cubicBezTo>
                  <a:cubicBezTo>
                    <a:pt x="11050" y="12698"/>
                    <a:pt x="10267" y="12855"/>
                    <a:pt x="9400" y="12855"/>
                  </a:cubicBezTo>
                  <a:cubicBezTo>
                    <a:pt x="9012" y="12855"/>
                    <a:pt x="8608" y="12824"/>
                    <a:pt x="8190" y="12753"/>
                  </a:cubicBezTo>
                  <a:cubicBezTo>
                    <a:pt x="5097" y="12234"/>
                    <a:pt x="3497" y="9905"/>
                    <a:pt x="2992" y="9170"/>
                  </a:cubicBezTo>
                  <a:cubicBezTo>
                    <a:pt x="2300" y="8160"/>
                    <a:pt x="476" y="5500"/>
                    <a:pt x="1630" y="2811"/>
                  </a:cubicBezTo>
                  <a:cubicBezTo>
                    <a:pt x="2170" y="1557"/>
                    <a:pt x="3158" y="764"/>
                    <a:pt x="4030" y="274"/>
                  </a:cubicBezTo>
                  <a:cubicBezTo>
                    <a:pt x="4211" y="173"/>
                    <a:pt x="4405" y="108"/>
                    <a:pt x="4600" y="65"/>
                  </a:cubicBezTo>
                  <a:cubicBezTo>
                    <a:pt x="4404" y="21"/>
                    <a:pt x="4209" y="0"/>
                    <a:pt x="4018" y="0"/>
                  </a:cubicBezTo>
                  <a:close/>
                </a:path>
              </a:pathLst>
            </a:custGeom>
            <a:solidFill>
              <a:srgbClr val="802751">
                <a:alpha val="14420"/>
              </a:srgbClr>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2004" name="Google Shape;2004;p34"/>
            <p:cNvSpPr/>
            <p:nvPr/>
          </p:nvSpPr>
          <p:spPr>
            <a:xfrm>
              <a:off x="610625" y="1159225"/>
              <a:ext cx="634800" cy="681825"/>
            </a:xfrm>
            <a:custGeom>
              <a:avLst/>
              <a:gdLst/>
              <a:ahLst/>
              <a:cxnLst/>
              <a:rect l="l" t="t" r="r" b="b"/>
              <a:pathLst>
                <a:path w="25392" h="27273" extrusionOk="0">
                  <a:moveTo>
                    <a:pt x="4153" y="0"/>
                  </a:moveTo>
                  <a:lnTo>
                    <a:pt x="4153" y="0"/>
                  </a:lnTo>
                  <a:cubicBezTo>
                    <a:pt x="4002" y="123"/>
                    <a:pt x="3851" y="245"/>
                    <a:pt x="3699" y="375"/>
                  </a:cubicBezTo>
                  <a:cubicBezTo>
                    <a:pt x="3151" y="858"/>
                    <a:pt x="1227" y="2653"/>
                    <a:pt x="686" y="5623"/>
                  </a:cubicBezTo>
                  <a:cubicBezTo>
                    <a:pt x="1" y="9401"/>
                    <a:pt x="2056" y="12342"/>
                    <a:pt x="2892" y="13539"/>
                  </a:cubicBezTo>
                  <a:cubicBezTo>
                    <a:pt x="5920" y="17929"/>
                    <a:pt x="10786" y="18960"/>
                    <a:pt x="12631" y="19205"/>
                  </a:cubicBezTo>
                  <a:cubicBezTo>
                    <a:pt x="13326" y="19300"/>
                    <a:pt x="13972" y="19334"/>
                    <a:pt x="14549" y="19334"/>
                  </a:cubicBezTo>
                  <a:cubicBezTo>
                    <a:pt x="15199" y="19334"/>
                    <a:pt x="15763" y="19291"/>
                    <a:pt x="16214" y="19241"/>
                  </a:cubicBezTo>
                  <a:cubicBezTo>
                    <a:pt x="18348" y="21296"/>
                    <a:pt x="19977" y="22997"/>
                    <a:pt x="21051" y="24158"/>
                  </a:cubicBezTo>
                  <a:cubicBezTo>
                    <a:pt x="22635" y="25860"/>
                    <a:pt x="23856" y="27273"/>
                    <a:pt x="25020" y="27273"/>
                  </a:cubicBezTo>
                  <a:cubicBezTo>
                    <a:pt x="25127" y="27273"/>
                    <a:pt x="25234" y="27261"/>
                    <a:pt x="25341" y="27236"/>
                  </a:cubicBezTo>
                  <a:cubicBezTo>
                    <a:pt x="25355" y="27229"/>
                    <a:pt x="25377" y="27221"/>
                    <a:pt x="25391" y="27214"/>
                  </a:cubicBezTo>
                  <a:cubicBezTo>
                    <a:pt x="25377" y="27048"/>
                    <a:pt x="25297" y="26868"/>
                    <a:pt x="25146" y="26710"/>
                  </a:cubicBezTo>
                  <a:cubicBezTo>
                    <a:pt x="23783" y="25282"/>
                    <a:pt x="22421" y="23855"/>
                    <a:pt x="21066" y="22435"/>
                  </a:cubicBezTo>
                  <a:cubicBezTo>
                    <a:pt x="20388" y="21721"/>
                    <a:pt x="19703" y="21007"/>
                    <a:pt x="19026" y="20294"/>
                  </a:cubicBezTo>
                  <a:cubicBezTo>
                    <a:pt x="18413" y="19645"/>
                    <a:pt x="17814" y="18945"/>
                    <a:pt x="17007" y="18527"/>
                  </a:cubicBezTo>
                  <a:cubicBezTo>
                    <a:pt x="16255" y="18138"/>
                    <a:pt x="15386" y="18102"/>
                    <a:pt x="14515" y="18102"/>
                  </a:cubicBezTo>
                  <a:cubicBezTo>
                    <a:pt x="14312" y="18102"/>
                    <a:pt x="14109" y="18104"/>
                    <a:pt x="13907" y="18104"/>
                  </a:cubicBezTo>
                  <a:cubicBezTo>
                    <a:pt x="13514" y="18104"/>
                    <a:pt x="13126" y="18096"/>
                    <a:pt x="12754" y="18052"/>
                  </a:cubicBezTo>
                  <a:cubicBezTo>
                    <a:pt x="11463" y="17893"/>
                    <a:pt x="10195" y="17540"/>
                    <a:pt x="8998" y="17028"/>
                  </a:cubicBezTo>
                  <a:cubicBezTo>
                    <a:pt x="6662" y="16040"/>
                    <a:pt x="4535" y="14339"/>
                    <a:pt x="3238" y="12140"/>
                  </a:cubicBezTo>
                  <a:cubicBezTo>
                    <a:pt x="1010" y="8399"/>
                    <a:pt x="1313" y="3295"/>
                    <a:pt x="4153" y="0"/>
                  </a:cubicBezTo>
                  <a:close/>
                </a:path>
              </a:pathLst>
            </a:custGeom>
            <a:solidFill>
              <a:srgbClr val="FFFFFF">
                <a:alpha val="11160"/>
              </a:srgbClr>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2005" name="Google Shape;2005;p34"/>
            <p:cNvSpPr/>
            <p:nvPr/>
          </p:nvSpPr>
          <p:spPr>
            <a:xfrm>
              <a:off x="1396050" y="1866425"/>
              <a:ext cx="401925" cy="515100"/>
            </a:xfrm>
            <a:custGeom>
              <a:avLst/>
              <a:gdLst/>
              <a:ahLst/>
              <a:cxnLst/>
              <a:rect l="l" t="t" r="r" b="b"/>
              <a:pathLst>
                <a:path w="16077" h="20604" extrusionOk="0">
                  <a:moveTo>
                    <a:pt x="397" y="0"/>
                  </a:moveTo>
                  <a:lnTo>
                    <a:pt x="116" y="1745"/>
                  </a:lnTo>
                  <a:cubicBezTo>
                    <a:pt x="1" y="2487"/>
                    <a:pt x="203" y="3237"/>
                    <a:pt x="671" y="3821"/>
                  </a:cubicBezTo>
                  <a:lnTo>
                    <a:pt x="11441" y="17100"/>
                  </a:lnTo>
                  <a:cubicBezTo>
                    <a:pt x="12984" y="18268"/>
                    <a:pt x="14534" y="19436"/>
                    <a:pt x="16077" y="20604"/>
                  </a:cubicBezTo>
                  <a:cubicBezTo>
                    <a:pt x="15457" y="19342"/>
                    <a:pt x="14837" y="18080"/>
                    <a:pt x="14217" y="16812"/>
                  </a:cubicBezTo>
                  <a:cubicBezTo>
                    <a:pt x="8428" y="10367"/>
                    <a:pt x="4326" y="5876"/>
                    <a:pt x="2762" y="4376"/>
                  </a:cubicBezTo>
                  <a:cubicBezTo>
                    <a:pt x="2401" y="4030"/>
                    <a:pt x="1262" y="2978"/>
                    <a:pt x="686" y="1226"/>
                  </a:cubicBezTo>
                  <a:cubicBezTo>
                    <a:pt x="541" y="808"/>
                    <a:pt x="455" y="397"/>
                    <a:pt x="397" y="0"/>
                  </a:cubicBezTo>
                  <a:close/>
                </a:path>
              </a:pathLst>
            </a:custGeom>
            <a:solidFill>
              <a:srgbClr val="FFFFFF">
                <a:alpha val="11160"/>
              </a:srgbClr>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2006" name="Google Shape;2006;p34"/>
            <p:cNvSpPr/>
            <p:nvPr/>
          </p:nvSpPr>
          <p:spPr>
            <a:xfrm>
              <a:off x="1396600" y="1809100"/>
              <a:ext cx="9750" cy="18225"/>
            </a:xfrm>
            <a:custGeom>
              <a:avLst/>
              <a:gdLst/>
              <a:ahLst/>
              <a:cxnLst/>
              <a:rect l="l" t="t" r="r" b="b"/>
              <a:pathLst>
                <a:path w="390" h="729" extrusionOk="0">
                  <a:moveTo>
                    <a:pt x="390" y="1"/>
                  </a:moveTo>
                  <a:cubicBezTo>
                    <a:pt x="260" y="22"/>
                    <a:pt x="130" y="51"/>
                    <a:pt x="0" y="73"/>
                  </a:cubicBezTo>
                  <a:cubicBezTo>
                    <a:pt x="101" y="296"/>
                    <a:pt x="209" y="513"/>
                    <a:pt x="318" y="729"/>
                  </a:cubicBezTo>
                  <a:cubicBezTo>
                    <a:pt x="332" y="469"/>
                    <a:pt x="361" y="224"/>
                    <a:pt x="390"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grpSp>
    </p:spTree>
    <p:extLst>
      <p:ext uri="{BB962C8B-B14F-4D97-AF65-F5344CB8AC3E}">
        <p14:creationId xmlns:p14="http://schemas.microsoft.com/office/powerpoint/2010/main" val="21965018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26/12/2024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80887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26/12/2024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924675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26/12/2024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985669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26/12/2024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326200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9Slide.vn - 2019">
            <a:extLst>
              <a:ext uri="{FF2B5EF4-FFF2-40B4-BE49-F238E27FC236}">
                <a16:creationId xmlns="" xmlns:a16="http://schemas.microsoft.com/office/drawing/2014/main" id="{441D1B46-E30F-EB64-E7B5-B8D2159A28C1}"/>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26/12/2024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6528994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9Slide.vn - 2019">
            <a:extLst>
              <a:ext uri="{FF2B5EF4-FFF2-40B4-BE49-F238E27FC236}">
                <a16:creationId xmlns="" xmlns:a16="http://schemas.microsoft.com/office/drawing/2014/main" id="{C59792B1-5BA1-A413-9599-D3D6454AA53D}"/>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26/12/2024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29957494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4" y="9601200"/>
            <a:ext cx="18288000" cy="685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25" y="9501477"/>
            <a:ext cx="18287978" cy="997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645920" y="429906"/>
            <a:ext cx="15087600" cy="2176136"/>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645920" y="2768602"/>
            <a:ext cx="15087600" cy="603504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645923" y="9689680"/>
            <a:ext cx="3708406" cy="547688"/>
          </a:xfrm>
          <a:prstGeom prst="rect">
            <a:avLst/>
          </a:prstGeom>
        </p:spPr>
        <p:txBody>
          <a:bodyPr vert="horz" lIns="91440" tIns="45720" rIns="91440" bIns="45720" rtlCol="0" anchor="ctr"/>
          <a:lstStyle>
            <a:lvl1pPr algn="l">
              <a:defRPr sz="1348">
                <a:solidFill>
                  <a:srgbClr val="FFFFFF"/>
                </a:solidFill>
              </a:defRPr>
            </a:lvl1pPr>
          </a:lstStyle>
          <a:p>
            <a:fld id="{3A1C2F1E-5BAF-47E9-B18C-FB4B6B130E91}" type="datetimeFigureOut">
              <a:rPr lang="vi-VN" smtClean="0">
                <a:cs typeface="Arial"/>
                <a:sym typeface="Arial"/>
              </a:rPr>
              <a:pPr/>
              <a:t>26/12/2024</a:t>
            </a:fld>
            <a:endParaRPr lang="vi-VN">
              <a:cs typeface="Arial"/>
              <a:sym typeface="Arial"/>
            </a:endParaRPr>
          </a:p>
        </p:txBody>
      </p:sp>
      <p:sp>
        <p:nvSpPr>
          <p:cNvPr id="5" name="Footer Placeholder 4"/>
          <p:cNvSpPr>
            <a:spLocks noGrp="1"/>
          </p:cNvSpPr>
          <p:nvPr>
            <p:ph type="ftr" sz="quarter" idx="3"/>
          </p:nvPr>
        </p:nvSpPr>
        <p:spPr>
          <a:xfrm>
            <a:off x="5529279" y="9689680"/>
            <a:ext cx="7234206" cy="547688"/>
          </a:xfrm>
          <a:prstGeom prst="rect">
            <a:avLst/>
          </a:prstGeom>
        </p:spPr>
        <p:txBody>
          <a:bodyPr vert="horz" lIns="91440" tIns="45720" rIns="91440" bIns="45720" rtlCol="0" anchor="ctr"/>
          <a:lstStyle>
            <a:lvl1pPr algn="ctr">
              <a:defRPr sz="1348" cap="all" baseline="0">
                <a:solidFill>
                  <a:srgbClr val="FFFFFF"/>
                </a:solidFill>
              </a:defRPr>
            </a:lvl1pPr>
          </a:lstStyle>
          <a:p>
            <a:endParaRPr lang="vi-VN">
              <a:cs typeface="Arial"/>
              <a:sym typeface="Arial"/>
            </a:endParaRPr>
          </a:p>
        </p:txBody>
      </p:sp>
      <p:sp>
        <p:nvSpPr>
          <p:cNvPr id="6" name="Slide Number Placeholder 5"/>
          <p:cNvSpPr>
            <a:spLocks noGrp="1"/>
          </p:cNvSpPr>
          <p:nvPr>
            <p:ph type="sldNum" sz="quarter" idx="4"/>
          </p:nvPr>
        </p:nvSpPr>
        <p:spPr>
          <a:xfrm>
            <a:off x="14850689" y="9689680"/>
            <a:ext cx="1968038" cy="547688"/>
          </a:xfrm>
          <a:prstGeom prst="rect">
            <a:avLst/>
          </a:prstGeom>
        </p:spPr>
        <p:txBody>
          <a:bodyPr vert="horz" lIns="91440" tIns="45720" rIns="91440" bIns="45720" rtlCol="0" anchor="ctr"/>
          <a:lstStyle>
            <a:lvl1pPr algn="r">
              <a:defRPr sz="1574">
                <a:solidFill>
                  <a:srgbClr val="FFFFFF"/>
                </a:solidFill>
              </a:defRPr>
            </a:lvl1pPr>
          </a:lstStyle>
          <a:p>
            <a:fld id="{D3177789-CF51-474E-B17A-0C2518B606C0}" type="slidenum">
              <a:rPr lang="vi-VN" smtClean="0">
                <a:cs typeface="Arial"/>
                <a:sym typeface="Arial"/>
              </a:rPr>
              <a:pPr/>
              <a:t>‹#›</a:t>
            </a:fld>
            <a:endParaRPr lang="vi-VN">
              <a:cs typeface="Arial"/>
              <a:sym typeface="Arial"/>
            </a:endParaRPr>
          </a:p>
        </p:txBody>
      </p:sp>
      <p:cxnSp>
        <p:nvCxnSpPr>
          <p:cNvPr id="10" name="Straight Connector 9"/>
          <p:cNvCxnSpPr/>
          <p:nvPr/>
        </p:nvCxnSpPr>
        <p:spPr>
          <a:xfrm>
            <a:off x="1790298" y="2606768"/>
            <a:ext cx="149504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2" y="0"/>
            <a:ext cx="18288000" cy="10287000"/>
          </a:xfrm>
          <a:prstGeom prst="rect">
            <a:avLst/>
          </a:prstGeom>
          <a:noFill/>
          <a:ln w="1270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022">
              <a:solidFill>
                <a:prstClr val="white"/>
              </a:solidFill>
              <a:sym typeface="Arial"/>
            </a:endParaRPr>
          </a:p>
        </p:txBody>
      </p:sp>
      <p:sp>
        <p:nvSpPr>
          <p:cNvPr id="12" name="Rectangle 11"/>
          <p:cNvSpPr/>
          <p:nvPr/>
        </p:nvSpPr>
        <p:spPr>
          <a:xfrm>
            <a:off x="250372" y="206831"/>
            <a:ext cx="17798144" cy="9873342"/>
          </a:xfrm>
          <a:prstGeom prst="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022">
              <a:solidFill>
                <a:prstClr val="white"/>
              </a:solidFill>
              <a:sym typeface="Arial"/>
            </a:endParaRPr>
          </a:p>
        </p:txBody>
      </p:sp>
    </p:spTree>
    <p:extLst>
      <p:ext uri="{BB962C8B-B14F-4D97-AF65-F5344CB8AC3E}">
        <p14:creationId xmlns:p14="http://schemas.microsoft.com/office/powerpoint/2010/main" val="345936861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1369860" rtl="0" eaLnBrk="1" latinLnBrk="0" hangingPunct="1">
        <a:lnSpc>
          <a:spcPct val="85000"/>
        </a:lnSpc>
        <a:spcBef>
          <a:spcPct val="0"/>
        </a:spcBef>
        <a:buNone/>
        <a:defRPr sz="7192" kern="1200" spc="-76" baseline="0">
          <a:solidFill>
            <a:schemeClr val="tx1">
              <a:lumMod val="75000"/>
              <a:lumOff val="25000"/>
            </a:schemeClr>
          </a:solidFill>
          <a:latin typeface="+mj-lt"/>
          <a:ea typeface="+mj-ea"/>
          <a:cs typeface="+mj-cs"/>
        </a:defRPr>
      </a:lvl1pPr>
    </p:titleStyle>
    <p:bodyStyle>
      <a:lvl1pPr marL="136986" indent="-136986" algn="l" defTabSz="1369860" rtl="0" eaLnBrk="1" latinLnBrk="0" hangingPunct="1">
        <a:lnSpc>
          <a:spcPct val="90000"/>
        </a:lnSpc>
        <a:spcBef>
          <a:spcPts val="1798"/>
        </a:spcBef>
        <a:spcAft>
          <a:spcPts val="300"/>
        </a:spcAft>
        <a:buClr>
          <a:schemeClr val="accent1"/>
        </a:buClr>
        <a:buSzPct val="100000"/>
        <a:buFont typeface="Calibri" panose="020F0502020204030204" pitchFamily="34" charset="0"/>
        <a:buChar char=" "/>
        <a:defRPr sz="2996" kern="1200">
          <a:solidFill>
            <a:schemeClr val="tx1">
              <a:lumMod val="75000"/>
              <a:lumOff val="25000"/>
            </a:schemeClr>
          </a:solidFill>
          <a:latin typeface="+mn-lt"/>
          <a:ea typeface="+mn-ea"/>
          <a:cs typeface="+mn-cs"/>
        </a:defRPr>
      </a:lvl1pPr>
      <a:lvl2pPr marL="575340" indent="-273972" algn="l" defTabSz="1369860" rtl="0" eaLnBrk="1" latinLnBrk="0" hangingPunct="1">
        <a:lnSpc>
          <a:spcPct val="90000"/>
        </a:lnSpc>
        <a:spcBef>
          <a:spcPts val="300"/>
        </a:spcBef>
        <a:spcAft>
          <a:spcPts val="598"/>
        </a:spcAft>
        <a:buClr>
          <a:schemeClr val="accent1"/>
        </a:buClr>
        <a:buFont typeface="Calibri" pitchFamily="34" charset="0"/>
        <a:buChar char="◦"/>
        <a:defRPr sz="2696" kern="1200">
          <a:solidFill>
            <a:schemeClr val="tx1">
              <a:lumMod val="75000"/>
              <a:lumOff val="25000"/>
            </a:schemeClr>
          </a:solidFill>
          <a:latin typeface="+mn-lt"/>
          <a:ea typeface="+mn-ea"/>
          <a:cs typeface="+mn-cs"/>
        </a:defRPr>
      </a:lvl2pPr>
      <a:lvl3pPr marL="849312" indent="-273972" algn="l" defTabSz="1369860" rtl="0" eaLnBrk="1" latinLnBrk="0" hangingPunct="1">
        <a:lnSpc>
          <a:spcPct val="90000"/>
        </a:lnSpc>
        <a:spcBef>
          <a:spcPts val="300"/>
        </a:spcBef>
        <a:spcAft>
          <a:spcPts val="598"/>
        </a:spcAft>
        <a:buClr>
          <a:schemeClr val="accent1"/>
        </a:buClr>
        <a:buFont typeface="Calibri" pitchFamily="34" charset="0"/>
        <a:buChar char="◦"/>
        <a:defRPr sz="2098" kern="1200">
          <a:solidFill>
            <a:schemeClr val="tx1">
              <a:lumMod val="75000"/>
              <a:lumOff val="25000"/>
            </a:schemeClr>
          </a:solidFill>
          <a:latin typeface="+mn-lt"/>
          <a:ea typeface="+mn-ea"/>
          <a:cs typeface="+mn-cs"/>
        </a:defRPr>
      </a:lvl3pPr>
      <a:lvl4pPr marL="1123284" indent="-273972" algn="l" defTabSz="1369860" rtl="0" eaLnBrk="1" latinLnBrk="0" hangingPunct="1">
        <a:lnSpc>
          <a:spcPct val="90000"/>
        </a:lnSpc>
        <a:spcBef>
          <a:spcPts val="300"/>
        </a:spcBef>
        <a:spcAft>
          <a:spcPts val="598"/>
        </a:spcAft>
        <a:buClr>
          <a:schemeClr val="accent1"/>
        </a:buClr>
        <a:buFont typeface="Calibri" pitchFamily="34" charset="0"/>
        <a:buChar char="◦"/>
        <a:defRPr sz="2098" kern="1200">
          <a:solidFill>
            <a:schemeClr val="tx1">
              <a:lumMod val="75000"/>
              <a:lumOff val="25000"/>
            </a:schemeClr>
          </a:solidFill>
          <a:latin typeface="+mn-lt"/>
          <a:ea typeface="+mn-ea"/>
          <a:cs typeface="+mn-cs"/>
        </a:defRPr>
      </a:lvl4pPr>
      <a:lvl5pPr marL="1397256" indent="-273972" algn="l" defTabSz="1369860" rtl="0" eaLnBrk="1" latinLnBrk="0" hangingPunct="1">
        <a:lnSpc>
          <a:spcPct val="90000"/>
        </a:lnSpc>
        <a:spcBef>
          <a:spcPts val="300"/>
        </a:spcBef>
        <a:spcAft>
          <a:spcPts val="598"/>
        </a:spcAft>
        <a:buClr>
          <a:schemeClr val="accent1"/>
        </a:buClr>
        <a:buFont typeface="Calibri" pitchFamily="34" charset="0"/>
        <a:buChar char="◦"/>
        <a:defRPr sz="2098" kern="1200">
          <a:solidFill>
            <a:schemeClr val="tx1">
              <a:lumMod val="75000"/>
              <a:lumOff val="25000"/>
            </a:schemeClr>
          </a:solidFill>
          <a:latin typeface="+mn-lt"/>
          <a:ea typeface="+mn-ea"/>
          <a:cs typeface="+mn-cs"/>
        </a:defRPr>
      </a:lvl5pPr>
      <a:lvl6pPr marL="1647906" indent="-342464" algn="l" defTabSz="1369860" rtl="0" eaLnBrk="1" latinLnBrk="0" hangingPunct="1">
        <a:lnSpc>
          <a:spcPct val="90000"/>
        </a:lnSpc>
        <a:spcBef>
          <a:spcPts val="300"/>
        </a:spcBef>
        <a:spcAft>
          <a:spcPts val="598"/>
        </a:spcAft>
        <a:buClr>
          <a:schemeClr val="accent1"/>
        </a:buClr>
        <a:buFont typeface="Calibri" pitchFamily="34" charset="0"/>
        <a:buChar char="◦"/>
        <a:defRPr sz="2098" kern="1200">
          <a:solidFill>
            <a:schemeClr val="tx1">
              <a:lumMod val="75000"/>
              <a:lumOff val="25000"/>
            </a:schemeClr>
          </a:solidFill>
          <a:latin typeface="+mn-lt"/>
          <a:ea typeface="+mn-ea"/>
          <a:cs typeface="+mn-cs"/>
        </a:defRPr>
      </a:lvl6pPr>
      <a:lvl7pPr marL="1947524" indent="-342464" algn="l" defTabSz="1369860" rtl="0" eaLnBrk="1" latinLnBrk="0" hangingPunct="1">
        <a:lnSpc>
          <a:spcPct val="90000"/>
        </a:lnSpc>
        <a:spcBef>
          <a:spcPts val="300"/>
        </a:spcBef>
        <a:spcAft>
          <a:spcPts val="598"/>
        </a:spcAft>
        <a:buClr>
          <a:schemeClr val="accent1"/>
        </a:buClr>
        <a:buFont typeface="Calibri" pitchFamily="34" charset="0"/>
        <a:buChar char="◦"/>
        <a:defRPr sz="2098" kern="1200">
          <a:solidFill>
            <a:schemeClr val="tx1">
              <a:lumMod val="75000"/>
              <a:lumOff val="25000"/>
            </a:schemeClr>
          </a:solidFill>
          <a:latin typeface="+mn-lt"/>
          <a:ea typeface="+mn-ea"/>
          <a:cs typeface="+mn-cs"/>
        </a:defRPr>
      </a:lvl7pPr>
      <a:lvl8pPr marL="2247144" indent="-342464" algn="l" defTabSz="1369860" rtl="0" eaLnBrk="1" latinLnBrk="0" hangingPunct="1">
        <a:lnSpc>
          <a:spcPct val="90000"/>
        </a:lnSpc>
        <a:spcBef>
          <a:spcPts val="300"/>
        </a:spcBef>
        <a:spcAft>
          <a:spcPts val="598"/>
        </a:spcAft>
        <a:buClr>
          <a:schemeClr val="accent1"/>
        </a:buClr>
        <a:buFont typeface="Calibri" pitchFamily="34" charset="0"/>
        <a:buChar char="◦"/>
        <a:defRPr sz="2098" kern="1200">
          <a:solidFill>
            <a:schemeClr val="tx1">
              <a:lumMod val="75000"/>
              <a:lumOff val="25000"/>
            </a:schemeClr>
          </a:solidFill>
          <a:latin typeface="+mn-lt"/>
          <a:ea typeface="+mn-ea"/>
          <a:cs typeface="+mn-cs"/>
        </a:defRPr>
      </a:lvl8pPr>
      <a:lvl9pPr marL="2546762" indent="-342464" algn="l" defTabSz="1369860" rtl="0" eaLnBrk="1" latinLnBrk="0" hangingPunct="1">
        <a:lnSpc>
          <a:spcPct val="90000"/>
        </a:lnSpc>
        <a:spcBef>
          <a:spcPts val="300"/>
        </a:spcBef>
        <a:spcAft>
          <a:spcPts val="598"/>
        </a:spcAft>
        <a:buClr>
          <a:schemeClr val="accent1"/>
        </a:buClr>
        <a:buFont typeface="Calibri" pitchFamily="34" charset="0"/>
        <a:buChar char="◦"/>
        <a:defRPr sz="2098" kern="1200">
          <a:solidFill>
            <a:schemeClr val="tx1">
              <a:lumMod val="75000"/>
              <a:lumOff val="25000"/>
            </a:schemeClr>
          </a:solidFill>
          <a:latin typeface="+mn-lt"/>
          <a:ea typeface="+mn-ea"/>
          <a:cs typeface="+mn-cs"/>
        </a:defRPr>
      </a:lvl9pPr>
    </p:bodyStyle>
    <p:otherStyle>
      <a:defPPr>
        <a:defRPr lang="en-US"/>
      </a:defPPr>
      <a:lvl1pPr marL="0" algn="l" defTabSz="1369860" rtl="0" eaLnBrk="1" latinLnBrk="0" hangingPunct="1">
        <a:defRPr sz="2696" kern="1200">
          <a:solidFill>
            <a:schemeClr val="tx1"/>
          </a:solidFill>
          <a:latin typeface="+mn-lt"/>
          <a:ea typeface="+mn-ea"/>
          <a:cs typeface="+mn-cs"/>
        </a:defRPr>
      </a:lvl1pPr>
      <a:lvl2pPr marL="684930" algn="l" defTabSz="1369860" rtl="0" eaLnBrk="1" latinLnBrk="0" hangingPunct="1">
        <a:defRPr sz="2696" kern="1200">
          <a:solidFill>
            <a:schemeClr val="tx1"/>
          </a:solidFill>
          <a:latin typeface="+mn-lt"/>
          <a:ea typeface="+mn-ea"/>
          <a:cs typeface="+mn-cs"/>
        </a:defRPr>
      </a:lvl2pPr>
      <a:lvl3pPr marL="1369860" algn="l" defTabSz="1369860" rtl="0" eaLnBrk="1" latinLnBrk="0" hangingPunct="1">
        <a:defRPr sz="2696" kern="1200">
          <a:solidFill>
            <a:schemeClr val="tx1"/>
          </a:solidFill>
          <a:latin typeface="+mn-lt"/>
          <a:ea typeface="+mn-ea"/>
          <a:cs typeface="+mn-cs"/>
        </a:defRPr>
      </a:lvl3pPr>
      <a:lvl4pPr marL="2054788" algn="l" defTabSz="1369860" rtl="0" eaLnBrk="1" latinLnBrk="0" hangingPunct="1">
        <a:defRPr sz="2696" kern="1200">
          <a:solidFill>
            <a:schemeClr val="tx1"/>
          </a:solidFill>
          <a:latin typeface="+mn-lt"/>
          <a:ea typeface="+mn-ea"/>
          <a:cs typeface="+mn-cs"/>
        </a:defRPr>
      </a:lvl4pPr>
      <a:lvl5pPr marL="2739718" algn="l" defTabSz="1369860" rtl="0" eaLnBrk="1" latinLnBrk="0" hangingPunct="1">
        <a:defRPr sz="2696" kern="1200">
          <a:solidFill>
            <a:schemeClr val="tx1"/>
          </a:solidFill>
          <a:latin typeface="+mn-lt"/>
          <a:ea typeface="+mn-ea"/>
          <a:cs typeface="+mn-cs"/>
        </a:defRPr>
      </a:lvl5pPr>
      <a:lvl6pPr marL="3424648" algn="l" defTabSz="1369860" rtl="0" eaLnBrk="1" latinLnBrk="0" hangingPunct="1">
        <a:defRPr sz="2696" kern="1200">
          <a:solidFill>
            <a:schemeClr val="tx1"/>
          </a:solidFill>
          <a:latin typeface="+mn-lt"/>
          <a:ea typeface="+mn-ea"/>
          <a:cs typeface="+mn-cs"/>
        </a:defRPr>
      </a:lvl6pPr>
      <a:lvl7pPr marL="4109578" algn="l" defTabSz="1369860" rtl="0" eaLnBrk="1" latinLnBrk="0" hangingPunct="1">
        <a:defRPr sz="2696" kern="1200">
          <a:solidFill>
            <a:schemeClr val="tx1"/>
          </a:solidFill>
          <a:latin typeface="+mn-lt"/>
          <a:ea typeface="+mn-ea"/>
          <a:cs typeface="+mn-cs"/>
        </a:defRPr>
      </a:lvl7pPr>
      <a:lvl8pPr marL="4794506" algn="l" defTabSz="1369860" rtl="0" eaLnBrk="1" latinLnBrk="0" hangingPunct="1">
        <a:defRPr sz="2696" kern="1200">
          <a:solidFill>
            <a:schemeClr val="tx1"/>
          </a:solidFill>
          <a:latin typeface="+mn-lt"/>
          <a:ea typeface="+mn-ea"/>
          <a:cs typeface="+mn-cs"/>
        </a:defRPr>
      </a:lvl8pPr>
      <a:lvl9pPr marL="5479436" algn="l" defTabSz="1369860" rtl="0" eaLnBrk="1" latinLnBrk="0" hangingPunct="1">
        <a:defRPr sz="2696"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4"/>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257300" y="2738438"/>
            <a:ext cx="15773400" cy="652700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798">
                <a:solidFill>
                  <a:schemeClr val="tx1">
                    <a:tint val="75000"/>
                  </a:schemeClr>
                </a:solidFill>
              </a:defRPr>
            </a:lvl1pPr>
          </a:lstStyle>
          <a:p>
            <a:fld id="{040CA6D8-5A54-4F8C-8B12-34E44FAD3BF7}" type="datetimeFigureOut">
              <a:rPr lang="en-US" smtClean="0">
                <a:solidFill>
                  <a:prstClr val="black">
                    <a:tint val="75000"/>
                  </a:prstClr>
                </a:solidFill>
                <a:cs typeface="Arial"/>
                <a:sym typeface="Arial"/>
              </a:rPr>
              <a:pPr/>
              <a:t>26/12/2024</a:t>
            </a:fld>
            <a:endParaRPr lang="en-US">
              <a:solidFill>
                <a:prstClr val="black">
                  <a:tint val="75000"/>
                </a:prstClr>
              </a:solidFill>
              <a:cs typeface="Arial"/>
              <a:sym typeface="Arial"/>
            </a:endParaRPr>
          </a:p>
        </p:txBody>
      </p:sp>
      <p:sp>
        <p:nvSpPr>
          <p:cNvPr id="5" name="Footer Placeholder 4"/>
          <p:cNvSpPr>
            <a:spLocks noGrp="1"/>
          </p:cNvSpPr>
          <p:nvPr>
            <p:ph type="ftr" sz="quarter" idx="3"/>
          </p:nvPr>
        </p:nvSpPr>
        <p:spPr>
          <a:xfrm>
            <a:off x="6057902" y="9534526"/>
            <a:ext cx="6172200" cy="547688"/>
          </a:xfrm>
          <a:prstGeom prst="rect">
            <a:avLst/>
          </a:prstGeom>
        </p:spPr>
        <p:txBody>
          <a:bodyPr vert="horz" lIns="91440" tIns="45720" rIns="91440" bIns="45720" rtlCol="0" anchor="ctr"/>
          <a:lstStyle>
            <a:lvl1pPr algn="ctr">
              <a:defRPr sz="1798">
                <a:solidFill>
                  <a:schemeClr val="tx1">
                    <a:tint val="75000"/>
                  </a:schemeClr>
                </a:solidFill>
              </a:defRPr>
            </a:lvl1pPr>
          </a:lstStyle>
          <a:p>
            <a:endParaRPr lang="en-US">
              <a:solidFill>
                <a:prstClr val="black">
                  <a:tint val="75000"/>
                </a:prstClr>
              </a:solidFill>
              <a:cs typeface="Arial"/>
              <a:sym typeface="Arial"/>
            </a:endParaRPr>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798">
                <a:solidFill>
                  <a:schemeClr val="tx1">
                    <a:tint val="75000"/>
                  </a:schemeClr>
                </a:solidFill>
              </a:defRPr>
            </a:lvl1pPr>
          </a:lstStyle>
          <a:p>
            <a:fld id="{A38FBBE0-168F-4501-A11B-018673D61B28}" type="slidenum">
              <a:rPr lang="en-US" smtClean="0">
                <a:solidFill>
                  <a:prstClr val="black">
                    <a:tint val="75000"/>
                  </a:prstClr>
                </a:solidFill>
                <a:cs typeface="Arial"/>
                <a:sym typeface="Arial"/>
              </a: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998812965"/>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Lst>
  <p:txStyles>
    <p:titleStyle>
      <a:lvl1pPr algn="l" defTabSz="1369860" rtl="0" eaLnBrk="1" latinLnBrk="0" hangingPunct="1">
        <a:lnSpc>
          <a:spcPct val="90000"/>
        </a:lnSpc>
        <a:spcBef>
          <a:spcPct val="0"/>
        </a:spcBef>
        <a:buNone/>
        <a:defRPr sz="6592" kern="1200">
          <a:solidFill>
            <a:schemeClr val="tx1"/>
          </a:solidFill>
          <a:latin typeface="+mj-lt"/>
          <a:ea typeface="+mj-ea"/>
          <a:cs typeface="+mj-cs"/>
        </a:defRPr>
      </a:lvl1pPr>
    </p:titleStyle>
    <p:bodyStyle>
      <a:lvl1pPr marL="342464" indent="-342464" algn="l" defTabSz="1369860" rtl="0" eaLnBrk="1" latinLnBrk="0" hangingPunct="1">
        <a:lnSpc>
          <a:spcPct val="90000"/>
        </a:lnSpc>
        <a:spcBef>
          <a:spcPts val="1498"/>
        </a:spcBef>
        <a:buFont typeface="Arial" panose="020B0604020202020204" pitchFamily="34" charset="0"/>
        <a:buChar char="•"/>
        <a:defRPr sz="4194" kern="1200">
          <a:solidFill>
            <a:schemeClr val="tx1"/>
          </a:solidFill>
          <a:latin typeface="+mn-lt"/>
          <a:ea typeface="+mn-ea"/>
          <a:cs typeface="+mn-cs"/>
        </a:defRPr>
      </a:lvl1pPr>
      <a:lvl2pPr marL="1027394" indent="-342464" algn="l" defTabSz="1369860" rtl="0" eaLnBrk="1" latinLnBrk="0" hangingPunct="1">
        <a:lnSpc>
          <a:spcPct val="90000"/>
        </a:lnSpc>
        <a:spcBef>
          <a:spcPts val="750"/>
        </a:spcBef>
        <a:buFont typeface="Arial" panose="020B0604020202020204" pitchFamily="34" charset="0"/>
        <a:buChar char="•"/>
        <a:defRPr sz="3596" kern="1200">
          <a:solidFill>
            <a:schemeClr val="tx1"/>
          </a:solidFill>
          <a:latin typeface="+mn-lt"/>
          <a:ea typeface="+mn-ea"/>
          <a:cs typeface="+mn-cs"/>
        </a:defRPr>
      </a:lvl2pPr>
      <a:lvl3pPr marL="1712324" indent="-342464" algn="l" defTabSz="1369860" rtl="0" eaLnBrk="1" latinLnBrk="0" hangingPunct="1">
        <a:lnSpc>
          <a:spcPct val="90000"/>
        </a:lnSpc>
        <a:spcBef>
          <a:spcPts val="750"/>
        </a:spcBef>
        <a:buFont typeface="Arial" panose="020B0604020202020204" pitchFamily="34" charset="0"/>
        <a:buChar char="•"/>
        <a:defRPr sz="2996" kern="1200">
          <a:solidFill>
            <a:schemeClr val="tx1"/>
          </a:solidFill>
          <a:latin typeface="+mn-lt"/>
          <a:ea typeface="+mn-ea"/>
          <a:cs typeface="+mn-cs"/>
        </a:defRPr>
      </a:lvl3pPr>
      <a:lvl4pPr marL="2397254" indent="-342464" algn="l" defTabSz="1369860" rtl="0" eaLnBrk="1" latinLnBrk="0" hangingPunct="1">
        <a:lnSpc>
          <a:spcPct val="90000"/>
        </a:lnSpc>
        <a:spcBef>
          <a:spcPts val="750"/>
        </a:spcBef>
        <a:buFont typeface="Arial" panose="020B0604020202020204" pitchFamily="34" charset="0"/>
        <a:buChar char="•"/>
        <a:defRPr sz="2696" kern="1200">
          <a:solidFill>
            <a:schemeClr val="tx1"/>
          </a:solidFill>
          <a:latin typeface="+mn-lt"/>
          <a:ea typeface="+mn-ea"/>
          <a:cs typeface="+mn-cs"/>
        </a:defRPr>
      </a:lvl4pPr>
      <a:lvl5pPr marL="3082182" indent="-342464" algn="l" defTabSz="1369860" rtl="0" eaLnBrk="1" latinLnBrk="0" hangingPunct="1">
        <a:lnSpc>
          <a:spcPct val="90000"/>
        </a:lnSpc>
        <a:spcBef>
          <a:spcPts val="750"/>
        </a:spcBef>
        <a:buFont typeface="Arial" panose="020B0604020202020204" pitchFamily="34" charset="0"/>
        <a:buChar char="•"/>
        <a:defRPr sz="2696" kern="1200">
          <a:solidFill>
            <a:schemeClr val="tx1"/>
          </a:solidFill>
          <a:latin typeface="+mn-lt"/>
          <a:ea typeface="+mn-ea"/>
          <a:cs typeface="+mn-cs"/>
        </a:defRPr>
      </a:lvl5pPr>
      <a:lvl6pPr marL="3767112" indent="-342464" algn="l" defTabSz="1369860" rtl="0" eaLnBrk="1" latinLnBrk="0" hangingPunct="1">
        <a:lnSpc>
          <a:spcPct val="90000"/>
        </a:lnSpc>
        <a:spcBef>
          <a:spcPts val="750"/>
        </a:spcBef>
        <a:buFont typeface="Arial" panose="020B0604020202020204" pitchFamily="34" charset="0"/>
        <a:buChar char="•"/>
        <a:defRPr sz="2696" kern="1200">
          <a:solidFill>
            <a:schemeClr val="tx1"/>
          </a:solidFill>
          <a:latin typeface="+mn-lt"/>
          <a:ea typeface="+mn-ea"/>
          <a:cs typeface="+mn-cs"/>
        </a:defRPr>
      </a:lvl6pPr>
      <a:lvl7pPr marL="4452042" indent="-342464" algn="l" defTabSz="1369860" rtl="0" eaLnBrk="1" latinLnBrk="0" hangingPunct="1">
        <a:lnSpc>
          <a:spcPct val="90000"/>
        </a:lnSpc>
        <a:spcBef>
          <a:spcPts val="750"/>
        </a:spcBef>
        <a:buFont typeface="Arial" panose="020B0604020202020204" pitchFamily="34" charset="0"/>
        <a:buChar char="•"/>
        <a:defRPr sz="2696" kern="1200">
          <a:solidFill>
            <a:schemeClr val="tx1"/>
          </a:solidFill>
          <a:latin typeface="+mn-lt"/>
          <a:ea typeface="+mn-ea"/>
          <a:cs typeface="+mn-cs"/>
        </a:defRPr>
      </a:lvl7pPr>
      <a:lvl8pPr marL="5136972" indent="-342464" algn="l" defTabSz="1369860" rtl="0" eaLnBrk="1" latinLnBrk="0" hangingPunct="1">
        <a:lnSpc>
          <a:spcPct val="90000"/>
        </a:lnSpc>
        <a:spcBef>
          <a:spcPts val="750"/>
        </a:spcBef>
        <a:buFont typeface="Arial" panose="020B0604020202020204" pitchFamily="34" charset="0"/>
        <a:buChar char="•"/>
        <a:defRPr sz="2696" kern="1200">
          <a:solidFill>
            <a:schemeClr val="tx1"/>
          </a:solidFill>
          <a:latin typeface="+mn-lt"/>
          <a:ea typeface="+mn-ea"/>
          <a:cs typeface="+mn-cs"/>
        </a:defRPr>
      </a:lvl8pPr>
      <a:lvl9pPr marL="5821900" indent="-342464" algn="l" defTabSz="1369860" rtl="0" eaLnBrk="1" latinLnBrk="0" hangingPunct="1">
        <a:lnSpc>
          <a:spcPct val="90000"/>
        </a:lnSpc>
        <a:spcBef>
          <a:spcPts val="750"/>
        </a:spcBef>
        <a:buFont typeface="Arial" panose="020B0604020202020204" pitchFamily="34" charset="0"/>
        <a:buChar char="•"/>
        <a:defRPr sz="2696" kern="1200">
          <a:solidFill>
            <a:schemeClr val="tx1"/>
          </a:solidFill>
          <a:latin typeface="+mn-lt"/>
          <a:ea typeface="+mn-ea"/>
          <a:cs typeface="+mn-cs"/>
        </a:defRPr>
      </a:lvl9pPr>
    </p:bodyStyle>
    <p:otherStyle>
      <a:defPPr>
        <a:defRPr lang="en-US"/>
      </a:defPPr>
      <a:lvl1pPr marL="0" algn="l" defTabSz="1369860" rtl="0" eaLnBrk="1" latinLnBrk="0" hangingPunct="1">
        <a:defRPr sz="2696" kern="1200">
          <a:solidFill>
            <a:schemeClr val="tx1"/>
          </a:solidFill>
          <a:latin typeface="+mn-lt"/>
          <a:ea typeface="+mn-ea"/>
          <a:cs typeface="+mn-cs"/>
        </a:defRPr>
      </a:lvl1pPr>
      <a:lvl2pPr marL="684930" algn="l" defTabSz="1369860" rtl="0" eaLnBrk="1" latinLnBrk="0" hangingPunct="1">
        <a:defRPr sz="2696" kern="1200">
          <a:solidFill>
            <a:schemeClr val="tx1"/>
          </a:solidFill>
          <a:latin typeface="+mn-lt"/>
          <a:ea typeface="+mn-ea"/>
          <a:cs typeface="+mn-cs"/>
        </a:defRPr>
      </a:lvl2pPr>
      <a:lvl3pPr marL="1369860" algn="l" defTabSz="1369860" rtl="0" eaLnBrk="1" latinLnBrk="0" hangingPunct="1">
        <a:defRPr sz="2696" kern="1200">
          <a:solidFill>
            <a:schemeClr val="tx1"/>
          </a:solidFill>
          <a:latin typeface="+mn-lt"/>
          <a:ea typeface="+mn-ea"/>
          <a:cs typeface="+mn-cs"/>
        </a:defRPr>
      </a:lvl3pPr>
      <a:lvl4pPr marL="2054788" algn="l" defTabSz="1369860" rtl="0" eaLnBrk="1" latinLnBrk="0" hangingPunct="1">
        <a:defRPr sz="2696" kern="1200">
          <a:solidFill>
            <a:schemeClr val="tx1"/>
          </a:solidFill>
          <a:latin typeface="+mn-lt"/>
          <a:ea typeface="+mn-ea"/>
          <a:cs typeface="+mn-cs"/>
        </a:defRPr>
      </a:lvl4pPr>
      <a:lvl5pPr marL="2739718" algn="l" defTabSz="1369860" rtl="0" eaLnBrk="1" latinLnBrk="0" hangingPunct="1">
        <a:defRPr sz="2696" kern="1200">
          <a:solidFill>
            <a:schemeClr val="tx1"/>
          </a:solidFill>
          <a:latin typeface="+mn-lt"/>
          <a:ea typeface="+mn-ea"/>
          <a:cs typeface="+mn-cs"/>
        </a:defRPr>
      </a:lvl5pPr>
      <a:lvl6pPr marL="3424648" algn="l" defTabSz="1369860" rtl="0" eaLnBrk="1" latinLnBrk="0" hangingPunct="1">
        <a:defRPr sz="2696" kern="1200">
          <a:solidFill>
            <a:schemeClr val="tx1"/>
          </a:solidFill>
          <a:latin typeface="+mn-lt"/>
          <a:ea typeface="+mn-ea"/>
          <a:cs typeface="+mn-cs"/>
        </a:defRPr>
      </a:lvl6pPr>
      <a:lvl7pPr marL="4109578" algn="l" defTabSz="1369860" rtl="0" eaLnBrk="1" latinLnBrk="0" hangingPunct="1">
        <a:defRPr sz="2696" kern="1200">
          <a:solidFill>
            <a:schemeClr val="tx1"/>
          </a:solidFill>
          <a:latin typeface="+mn-lt"/>
          <a:ea typeface="+mn-ea"/>
          <a:cs typeface="+mn-cs"/>
        </a:defRPr>
      </a:lvl7pPr>
      <a:lvl8pPr marL="4794506" algn="l" defTabSz="1369860" rtl="0" eaLnBrk="1" latinLnBrk="0" hangingPunct="1">
        <a:defRPr sz="2696" kern="1200">
          <a:solidFill>
            <a:schemeClr val="tx1"/>
          </a:solidFill>
          <a:latin typeface="+mn-lt"/>
          <a:ea typeface="+mn-ea"/>
          <a:cs typeface="+mn-cs"/>
        </a:defRPr>
      </a:lvl8pPr>
      <a:lvl9pPr marL="5479436" algn="l" defTabSz="1369860" rtl="0" eaLnBrk="1" latinLnBrk="0" hangingPunct="1">
        <a:defRPr sz="2696"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5A60B">
            <a:alpha val="3720"/>
          </a:srgb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426200" y="890050"/>
            <a:ext cx="15435600" cy="11454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dk2"/>
              </a:buClr>
              <a:buSzPts val="3500"/>
              <a:buFont typeface="Atma"/>
              <a:buNone/>
              <a:defRPr sz="3500">
                <a:solidFill>
                  <a:schemeClr val="dk2"/>
                </a:solidFill>
                <a:latin typeface="Atma"/>
                <a:ea typeface="Atma"/>
                <a:cs typeface="Atma"/>
                <a:sym typeface="Atma"/>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1426200" y="2304950"/>
            <a:ext cx="15435600" cy="68328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lt2"/>
              </a:buClr>
              <a:buSzPts val="1400"/>
              <a:buFont typeface="Baloo Tammudu 2"/>
              <a:buChar char="●"/>
              <a:defRPr>
                <a:solidFill>
                  <a:schemeClr val="lt2"/>
                </a:solidFill>
                <a:latin typeface="Baloo Tammudu 2"/>
                <a:ea typeface="Baloo Tammudu 2"/>
                <a:cs typeface="Baloo Tammudu 2"/>
                <a:sym typeface="Baloo Tammudu 2"/>
              </a:defRPr>
            </a:lvl1pPr>
            <a:lvl2pPr marL="914400" lvl="1" indent="-317500">
              <a:lnSpc>
                <a:spcPct val="115000"/>
              </a:lnSpc>
              <a:spcBef>
                <a:spcPts val="1600"/>
              </a:spcBef>
              <a:spcAft>
                <a:spcPts val="0"/>
              </a:spcAft>
              <a:buClr>
                <a:schemeClr val="lt2"/>
              </a:buClr>
              <a:buSzPts val="1400"/>
              <a:buFont typeface="Baloo Tammudu 2"/>
              <a:buChar char="○"/>
              <a:defRPr>
                <a:solidFill>
                  <a:schemeClr val="lt2"/>
                </a:solidFill>
                <a:latin typeface="Baloo Tammudu 2"/>
                <a:ea typeface="Baloo Tammudu 2"/>
                <a:cs typeface="Baloo Tammudu 2"/>
                <a:sym typeface="Baloo Tammudu 2"/>
              </a:defRPr>
            </a:lvl2pPr>
            <a:lvl3pPr marL="1371600" lvl="2" indent="-317500">
              <a:lnSpc>
                <a:spcPct val="115000"/>
              </a:lnSpc>
              <a:spcBef>
                <a:spcPts val="1600"/>
              </a:spcBef>
              <a:spcAft>
                <a:spcPts val="0"/>
              </a:spcAft>
              <a:buClr>
                <a:schemeClr val="lt2"/>
              </a:buClr>
              <a:buSzPts val="1400"/>
              <a:buFont typeface="Baloo Tammudu 2"/>
              <a:buChar char="■"/>
              <a:defRPr>
                <a:solidFill>
                  <a:schemeClr val="lt2"/>
                </a:solidFill>
                <a:latin typeface="Baloo Tammudu 2"/>
                <a:ea typeface="Baloo Tammudu 2"/>
                <a:cs typeface="Baloo Tammudu 2"/>
                <a:sym typeface="Baloo Tammudu 2"/>
              </a:defRPr>
            </a:lvl3pPr>
            <a:lvl4pPr marL="1828800" lvl="3" indent="-317500">
              <a:lnSpc>
                <a:spcPct val="115000"/>
              </a:lnSpc>
              <a:spcBef>
                <a:spcPts val="1600"/>
              </a:spcBef>
              <a:spcAft>
                <a:spcPts val="0"/>
              </a:spcAft>
              <a:buClr>
                <a:schemeClr val="lt2"/>
              </a:buClr>
              <a:buSzPts val="1400"/>
              <a:buFont typeface="Baloo Tammudu 2"/>
              <a:buChar char="●"/>
              <a:defRPr>
                <a:solidFill>
                  <a:schemeClr val="lt2"/>
                </a:solidFill>
                <a:latin typeface="Baloo Tammudu 2"/>
                <a:ea typeface="Baloo Tammudu 2"/>
                <a:cs typeface="Baloo Tammudu 2"/>
                <a:sym typeface="Baloo Tammudu 2"/>
              </a:defRPr>
            </a:lvl4pPr>
            <a:lvl5pPr marL="2286000" lvl="4" indent="-317500">
              <a:lnSpc>
                <a:spcPct val="115000"/>
              </a:lnSpc>
              <a:spcBef>
                <a:spcPts val="1600"/>
              </a:spcBef>
              <a:spcAft>
                <a:spcPts val="0"/>
              </a:spcAft>
              <a:buClr>
                <a:schemeClr val="lt2"/>
              </a:buClr>
              <a:buSzPts val="1400"/>
              <a:buFont typeface="Baloo Tammudu 2"/>
              <a:buChar char="○"/>
              <a:defRPr>
                <a:solidFill>
                  <a:schemeClr val="lt2"/>
                </a:solidFill>
                <a:latin typeface="Baloo Tammudu 2"/>
                <a:ea typeface="Baloo Tammudu 2"/>
                <a:cs typeface="Baloo Tammudu 2"/>
                <a:sym typeface="Baloo Tammudu 2"/>
              </a:defRPr>
            </a:lvl5pPr>
            <a:lvl6pPr marL="2743200" lvl="5" indent="-317500">
              <a:lnSpc>
                <a:spcPct val="115000"/>
              </a:lnSpc>
              <a:spcBef>
                <a:spcPts val="1600"/>
              </a:spcBef>
              <a:spcAft>
                <a:spcPts val="0"/>
              </a:spcAft>
              <a:buClr>
                <a:schemeClr val="lt2"/>
              </a:buClr>
              <a:buSzPts val="1400"/>
              <a:buFont typeface="Baloo Tammudu 2"/>
              <a:buChar char="■"/>
              <a:defRPr>
                <a:solidFill>
                  <a:schemeClr val="lt2"/>
                </a:solidFill>
                <a:latin typeface="Baloo Tammudu 2"/>
                <a:ea typeface="Baloo Tammudu 2"/>
                <a:cs typeface="Baloo Tammudu 2"/>
                <a:sym typeface="Baloo Tammudu 2"/>
              </a:defRPr>
            </a:lvl6pPr>
            <a:lvl7pPr marL="3200400" lvl="6" indent="-317500">
              <a:lnSpc>
                <a:spcPct val="115000"/>
              </a:lnSpc>
              <a:spcBef>
                <a:spcPts val="1600"/>
              </a:spcBef>
              <a:spcAft>
                <a:spcPts val="0"/>
              </a:spcAft>
              <a:buClr>
                <a:schemeClr val="lt2"/>
              </a:buClr>
              <a:buSzPts val="1400"/>
              <a:buFont typeface="Baloo Tammudu 2"/>
              <a:buChar char="●"/>
              <a:defRPr>
                <a:solidFill>
                  <a:schemeClr val="lt2"/>
                </a:solidFill>
                <a:latin typeface="Baloo Tammudu 2"/>
                <a:ea typeface="Baloo Tammudu 2"/>
                <a:cs typeface="Baloo Tammudu 2"/>
                <a:sym typeface="Baloo Tammudu 2"/>
              </a:defRPr>
            </a:lvl7pPr>
            <a:lvl8pPr marL="3657600" lvl="7" indent="-317500">
              <a:lnSpc>
                <a:spcPct val="115000"/>
              </a:lnSpc>
              <a:spcBef>
                <a:spcPts val="1600"/>
              </a:spcBef>
              <a:spcAft>
                <a:spcPts val="0"/>
              </a:spcAft>
              <a:buClr>
                <a:schemeClr val="lt2"/>
              </a:buClr>
              <a:buSzPts val="1400"/>
              <a:buFont typeface="Baloo Tammudu 2"/>
              <a:buChar char="○"/>
              <a:defRPr>
                <a:solidFill>
                  <a:schemeClr val="lt2"/>
                </a:solidFill>
                <a:latin typeface="Baloo Tammudu 2"/>
                <a:ea typeface="Baloo Tammudu 2"/>
                <a:cs typeface="Baloo Tammudu 2"/>
                <a:sym typeface="Baloo Tammudu 2"/>
              </a:defRPr>
            </a:lvl8pPr>
            <a:lvl9pPr marL="4114800" lvl="8" indent="-317500">
              <a:lnSpc>
                <a:spcPct val="115000"/>
              </a:lnSpc>
              <a:spcBef>
                <a:spcPts val="1600"/>
              </a:spcBef>
              <a:spcAft>
                <a:spcPts val="1600"/>
              </a:spcAft>
              <a:buClr>
                <a:schemeClr val="lt2"/>
              </a:buClr>
              <a:buSzPts val="1400"/>
              <a:buFont typeface="Baloo Tammudu 2"/>
              <a:buChar char="■"/>
              <a:defRPr>
                <a:solidFill>
                  <a:schemeClr val="lt2"/>
                </a:solidFill>
                <a:latin typeface="Baloo Tammudu 2"/>
                <a:ea typeface="Baloo Tammudu 2"/>
                <a:cs typeface="Baloo Tammudu 2"/>
                <a:sym typeface="Baloo Tammudu 2"/>
              </a:defRPr>
            </a:lvl9pPr>
          </a:lstStyle>
          <a:p>
            <a:endParaRPr/>
          </a:p>
        </p:txBody>
      </p:sp>
    </p:spTree>
    <p:extLst>
      <p:ext uri="{BB962C8B-B14F-4D97-AF65-F5344CB8AC3E}">
        <p14:creationId xmlns:p14="http://schemas.microsoft.com/office/powerpoint/2010/main" val="1336997790"/>
      </p:ext>
    </p:extLst>
  </p:cSld>
  <p:clrMap bg1="lt1" tx1="dk1" bg2="dk2" tx2="lt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340">
          <p15:clr>
            <a:srgbClr val="EA4335"/>
          </p15:clr>
        </p15:guide>
        <p15:guide id="2" pos="449">
          <p15:clr>
            <a:srgbClr val="EA4335"/>
          </p15:clr>
        </p15:guide>
        <p15:guide id="3" orient="horz" pos="2900">
          <p15:clr>
            <a:srgbClr val="EA4335"/>
          </p15:clr>
        </p15:guide>
        <p15:guide id="4" pos="5311">
          <p15:clr>
            <a:srgbClr val="EA4335"/>
          </p15:clr>
        </p15:guide>
        <p15:guide id="5" pos="2880">
          <p15:clr>
            <a:srgbClr val="EA4335"/>
          </p15:clr>
        </p15:guide>
        <p15:guide id="6" orient="horz" pos="1620">
          <p15:clr>
            <a:srgbClr val="EA4335"/>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2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7.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47.xml"/><Relationship Id="rId4" Type="http://schemas.openxmlformats.org/officeDocument/2006/relationships/image" Target="../media/image3.svg"/></Relationships>
</file>

<file path=ppt/slides/_rels/slide1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9.xml"/><Relationship Id="rId1" Type="http://schemas.openxmlformats.org/officeDocument/2006/relationships/slideLayout" Target="../slideLayouts/slideLayout47.xml"/><Relationship Id="rId5" Type="http://schemas.openxmlformats.org/officeDocument/2006/relationships/image" Target="../media/image34.jpe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0.xml"/><Relationship Id="rId1" Type="http://schemas.openxmlformats.org/officeDocument/2006/relationships/slideLayout" Target="../slideLayouts/slideLayout47.xml"/><Relationship Id="rId4" Type="http://schemas.openxmlformats.org/officeDocument/2006/relationships/image" Target="../media/image36.jpeg"/></Relationships>
</file>

<file path=ppt/slides/_rels/slide1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1.xml"/><Relationship Id="rId1" Type="http://schemas.openxmlformats.org/officeDocument/2006/relationships/slideLayout" Target="../slideLayouts/slideLayout47.xml"/><Relationship Id="rId4" Type="http://schemas.openxmlformats.org/officeDocument/2006/relationships/image" Target="../media/image38.jpeg"/></Relationships>
</file>

<file path=ppt/slides/_rels/slide1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2.xml"/><Relationship Id="rId1" Type="http://schemas.openxmlformats.org/officeDocument/2006/relationships/slideLayout" Target="../slideLayouts/slideLayout47.xml"/><Relationship Id="rId4" Type="http://schemas.openxmlformats.org/officeDocument/2006/relationships/image" Target="../media/image40.jpeg"/></Relationships>
</file>

<file path=ppt/slides/_rels/slide1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3.xml"/><Relationship Id="rId1" Type="http://schemas.openxmlformats.org/officeDocument/2006/relationships/slideLayout" Target="../slideLayouts/slideLayout47.xml"/><Relationship Id="rId4" Type="http://schemas.openxmlformats.org/officeDocument/2006/relationships/image" Target="../media/image42.jpeg"/></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47.xml"/><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4.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26.svg"/><Relationship Id="rId5" Type="http://schemas.openxmlformats.org/officeDocument/2006/relationships/image" Target="../media/image8.png"/><Relationship Id="rId4" Type="http://schemas.openxmlformats.org/officeDocument/2006/relationships/image" Target="../media/image24.svg"/></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6.xml"/><Relationship Id="rId1" Type="http://schemas.openxmlformats.org/officeDocument/2006/relationships/slideLayout" Target="../slideLayouts/slideLayout4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8.xml"/></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8.xml"/><Relationship Id="rId1" Type="http://schemas.openxmlformats.org/officeDocument/2006/relationships/slideLayout" Target="../slideLayouts/slideLayout49.xml"/></Relationships>
</file>

<file path=ppt/slides/_rels/slide23.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46.png"/><Relationship Id="rId7" Type="http://schemas.openxmlformats.org/officeDocument/2006/relationships/image" Target="../media/image48.png"/><Relationship Id="rId2" Type="http://schemas.openxmlformats.org/officeDocument/2006/relationships/notesSlide" Target="../notesSlides/notesSlide19.xml"/><Relationship Id="rId1" Type="http://schemas.openxmlformats.org/officeDocument/2006/relationships/slideLayout" Target="../slideLayouts/slideLayout47.xml"/><Relationship Id="rId6" Type="http://schemas.openxmlformats.org/officeDocument/2006/relationships/image" Target="../media/image21.svg"/><Relationship Id="rId5" Type="http://schemas.openxmlformats.org/officeDocument/2006/relationships/image" Target="../media/image47.png"/><Relationship Id="rId4" Type="http://schemas.openxmlformats.org/officeDocument/2006/relationships/image" Target="../media/image19.sv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47.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49.png"/><Relationship Id="rId4" Type="http://schemas.openxmlformats.org/officeDocument/2006/relationships/notesSlide" Target="../notesSlides/notesSlide21.xml"/></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2.xml"/><Relationship Id="rId1" Type="http://schemas.openxmlformats.org/officeDocument/2006/relationships/slideLayout" Target="../slideLayouts/slideLayout53.xml"/><Relationship Id="rId5" Type="http://schemas.openxmlformats.org/officeDocument/2006/relationships/image" Target="../media/image25.svg"/><Relationship Id="rId4" Type="http://schemas.openxmlformats.org/officeDocument/2006/relationships/image" Target="../media/image51.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6.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6.svg"/><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8.png"/><Relationship Id="rId5" Type="http://schemas.openxmlformats.org/officeDocument/2006/relationships/image" Target="../media/image24.sv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3.png"/><Relationship Id="rId18" Type="http://schemas.openxmlformats.org/officeDocument/2006/relationships/image" Target="../media/image16.png"/><Relationship Id="rId3" Type="http://schemas.openxmlformats.org/officeDocument/2006/relationships/audio" Target="NULL" TargetMode="External"/><Relationship Id="rId7" Type="http://schemas.openxmlformats.org/officeDocument/2006/relationships/slideLayout" Target="../slideLayouts/slideLayout18.xml"/><Relationship Id="rId12" Type="http://schemas.openxmlformats.org/officeDocument/2006/relationships/image" Target="../media/image12.png"/><Relationship Id="rId17" Type="http://schemas.openxmlformats.org/officeDocument/2006/relationships/image" Target="../media/image35.svg"/><Relationship Id="rId2" Type="http://schemas.openxmlformats.org/officeDocument/2006/relationships/video" Target="../media/media1.mp4"/><Relationship Id="rId16" Type="http://schemas.openxmlformats.org/officeDocument/2006/relationships/image" Target="../media/image15.png"/><Relationship Id="rId1" Type="http://schemas.microsoft.com/office/2007/relationships/media" Target="../media/media1.mp4"/><Relationship Id="rId6" Type="http://schemas.openxmlformats.org/officeDocument/2006/relationships/audio" Target="../media/media3.mp3"/><Relationship Id="rId11" Type="http://schemas.openxmlformats.org/officeDocument/2006/relationships/image" Target="../media/image11.png"/><Relationship Id="rId5" Type="http://schemas.microsoft.com/office/2007/relationships/media" Target="../media/media3.mp3"/><Relationship Id="rId15" Type="http://schemas.openxmlformats.org/officeDocument/2006/relationships/image" Target="../media/image33.svg"/><Relationship Id="rId10" Type="http://schemas.openxmlformats.org/officeDocument/2006/relationships/image" Target="../media/image29.svg"/><Relationship Id="rId19" Type="http://schemas.openxmlformats.org/officeDocument/2006/relationships/image" Target="../media/image17.png"/><Relationship Id="rId4" Type="http://schemas.microsoft.com/office/2007/relationships/media" Target="../media/media2.mp3"/><Relationship Id="rId9" Type="http://schemas.openxmlformats.org/officeDocument/2006/relationships/image" Target="../media/image10.png"/><Relationship Id="rId14"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notesSlide" Target="../notesSlides/notesSlide2.xml"/><Relationship Id="rId13" Type="http://schemas.openxmlformats.org/officeDocument/2006/relationships/image" Target="../media/image15.png"/><Relationship Id="rId18" Type="http://schemas.openxmlformats.org/officeDocument/2006/relationships/image" Target="../media/image39.svg"/><Relationship Id="rId3" Type="http://schemas.openxmlformats.org/officeDocument/2006/relationships/audio" Target="NULL" TargetMode="External"/><Relationship Id="rId21" Type="http://schemas.openxmlformats.org/officeDocument/2006/relationships/image" Target="../media/image20.png"/><Relationship Id="rId7" Type="http://schemas.openxmlformats.org/officeDocument/2006/relationships/slideLayout" Target="../slideLayouts/slideLayout18.xml"/><Relationship Id="rId12" Type="http://schemas.openxmlformats.org/officeDocument/2006/relationships/image" Target="../media/image11.png"/><Relationship Id="rId17" Type="http://schemas.openxmlformats.org/officeDocument/2006/relationships/image" Target="../media/image18.png"/><Relationship Id="rId2" Type="http://schemas.openxmlformats.org/officeDocument/2006/relationships/video" Target="../media/media1.mp4"/><Relationship Id="rId16" Type="http://schemas.openxmlformats.org/officeDocument/2006/relationships/image" Target="../media/image17.png"/><Relationship Id="rId20" Type="http://schemas.openxmlformats.org/officeDocument/2006/relationships/image" Target="../media/image41.svg"/><Relationship Id="rId1" Type="http://schemas.microsoft.com/office/2007/relationships/media" Target="../media/media1.mp4"/><Relationship Id="rId6" Type="http://schemas.openxmlformats.org/officeDocument/2006/relationships/audio" Target="../media/media3.mp3"/><Relationship Id="rId11" Type="http://schemas.openxmlformats.org/officeDocument/2006/relationships/image" Target="../media/image29.svg"/><Relationship Id="rId24" Type="http://schemas.openxmlformats.org/officeDocument/2006/relationships/image" Target="../media/image45.svg"/><Relationship Id="rId5" Type="http://schemas.microsoft.com/office/2007/relationships/media" Target="../media/media3.mp3"/><Relationship Id="rId15" Type="http://schemas.openxmlformats.org/officeDocument/2006/relationships/image" Target="../media/image16.png"/><Relationship Id="rId23" Type="http://schemas.openxmlformats.org/officeDocument/2006/relationships/image" Target="../media/image21.png"/><Relationship Id="rId10" Type="http://schemas.openxmlformats.org/officeDocument/2006/relationships/image" Target="../media/image10.png"/><Relationship Id="rId19" Type="http://schemas.openxmlformats.org/officeDocument/2006/relationships/image" Target="../media/image19.png"/><Relationship Id="rId4" Type="http://schemas.microsoft.com/office/2007/relationships/media" Target="../media/media2.mp3"/><Relationship Id="rId9" Type="http://schemas.openxmlformats.org/officeDocument/2006/relationships/image" Target="../media/image9.png"/><Relationship Id="rId14" Type="http://schemas.openxmlformats.org/officeDocument/2006/relationships/image" Target="../media/image35.svg"/><Relationship Id="rId22" Type="http://schemas.openxmlformats.org/officeDocument/2006/relationships/image" Target="../media/image43.svg"/></Relationships>
</file>

<file path=ppt/slides/_rels/slide6.xml.rels><?xml version="1.0" encoding="UTF-8" standalone="yes"?>
<Relationships xmlns="http://schemas.openxmlformats.org/package/2006/relationships"><Relationship Id="rId8" Type="http://schemas.openxmlformats.org/officeDocument/2006/relationships/notesSlide" Target="../notesSlides/notesSlide3.xml"/><Relationship Id="rId13" Type="http://schemas.openxmlformats.org/officeDocument/2006/relationships/image" Target="../media/image35.svg"/><Relationship Id="rId18" Type="http://schemas.openxmlformats.org/officeDocument/2006/relationships/image" Target="../media/image24.png"/><Relationship Id="rId3" Type="http://schemas.openxmlformats.org/officeDocument/2006/relationships/audio" Target="NULL" TargetMode="External"/><Relationship Id="rId21" Type="http://schemas.openxmlformats.org/officeDocument/2006/relationships/image" Target="../media/image50.svg"/><Relationship Id="rId7" Type="http://schemas.openxmlformats.org/officeDocument/2006/relationships/slideLayout" Target="../slideLayouts/slideLayout18.xml"/><Relationship Id="rId12" Type="http://schemas.openxmlformats.org/officeDocument/2006/relationships/image" Target="../media/image15.png"/><Relationship Id="rId17" Type="http://schemas.openxmlformats.org/officeDocument/2006/relationships/image" Target="../media/image23.png"/><Relationship Id="rId2" Type="http://schemas.openxmlformats.org/officeDocument/2006/relationships/video" Target="../media/media1.mp4"/><Relationship Id="rId16" Type="http://schemas.openxmlformats.org/officeDocument/2006/relationships/image" Target="../media/image22.png"/><Relationship Id="rId20" Type="http://schemas.openxmlformats.org/officeDocument/2006/relationships/image" Target="../media/image25.png"/><Relationship Id="rId1" Type="http://schemas.microsoft.com/office/2007/relationships/media" Target="../media/media1.mp4"/><Relationship Id="rId6" Type="http://schemas.openxmlformats.org/officeDocument/2006/relationships/audio" Target="../media/media3.mp3"/><Relationship Id="rId11" Type="http://schemas.openxmlformats.org/officeDocument/2006/relationships/image" Target="../media/image29.svg"/><Relationship Id="rId5" Type="http://schemas.microsoft.com/office/2007/relationships/media" Target="../media/media3.mp3"/><Relationship Id="rId15" Type="http://schemas.openxmlformats.org/officeDocument/2006/relationships/image" Target="../media/image17.png"/><Relationship Id="rId10" Type="http://schemas.openxmlformats.org/officeDocument/2006/relationships/image" Target="../media/image10.png"/><Relationship Id="rId19" Type="http://schemas.openxmlformats.org/officeDocument/2006/relationships/image" Target="../media/image48.svg"/><Relationship Id="rId4" Type="http://schemas.microsoft.com/office/2007/relationships/media" Target="../media/media2.mp3"/><Relationship Id="rId9" Type="http://schemas.openxmlformats.org/officeDocument/2006/relationships/image" Target="../media/image9.png"/><Relationship Id="rId14"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notesSlide" Target="../notesSlides/notesSlide4.xml"/><Relationship Id="rId13" Type="http://schemas.openxmlformats.org/officeDocument/2006/relationships/image" Target="../media/image35.svg"/><Relationship Id="rId18" Type="http://schemas.openxmlformats.org/officeDocument/2006/relationships/image" Target="../media/image48.svg"/><Relationship Id="rId3" Type="http://schemas.openxmlformats.org/officeDocument/2006/relationships/audio" Target="NULL" TargetMode="External"/><Relationship Id="rId21" Type="http://schemas.openxmlformats.org/officeDocument/2006/relationships/image" Target="../media/image53.svg"/><Relationship Id="rId7" Type="http://schemas.openxmlformats.org/officeDocument/2006/relationships/slideLayout" Target="../slideLayouts/slideLayout18.xml"/><Relationship Id="rId12" Type="http://schemas.openxmlformats.org/officeDocument/2006/relationships/image" Target="../media/image15.png"/><Relationship Id="rId17" Type="http://schemas.openxmlformats.org/officeDocument/2006/relationships/image" Target="../media/image24.png"/><Relationship Id="rId2" Type="http://schemas.openxmlformats.org/officeDocument/2006/relationships/video" Target="../media/media1.mp4"/><Relationship Id="rId16" Type="http://schemas.openxmlformats.org/officeDocument/2006/relationships/image" Target="../media/image23.png"/><Relationship Id="rId20" Type="http://schemas.openxmlformats.org/officeDocument/2006/relationships/image" Target="../media/image27.png"/><Relationship Id="rId1" Type="http://schemas.microsoft.com/office/2007/relationships/media" Target="../media/media1.mp4"/><Relationship Id="rId6" Type="http://schemas.openxmlformats.org/officeDocument/2006/relationships/audio" Target="../media/media3.mp3"/><Relationship Id="rId11" Type="http://schemas.openxmlformats.org/officeDocument/2006/relationships/image" Target="../media/image29.svg"/><Relationship Id="rId5" Type="http://schemas.microsoft.com/office/2007/relationships/media" Target="../media/media3.mp3"/><Relationship Id="rId15" Type="http://schemas.openxmlformats.org/officeDocument/2006/relationships/image" Target="../media/image17.png"/><Relationship Id="rId10" Type="http://schemas.openxmlformats.org/officeDocument/2006/relationships/image" Target="../media/image10.png"/><Relationship Id="rId19" Type="http://schemas.openxmlformats.org/officeDocument/2006/relationships/image" Target="../media/image26.png"/><Relationship Id="rId4" Type="http://schemas.microsoft.com/office/2007/relationships/media" Target="../media/media2.mp3"/><Relationship Id="rId9" Type="http://schemas.openxmlformats.org/officeDocument/2006/relationships/image" Target="../media/image9.png"/><Relationship Id="rId14" Type="http://schemas.openxmlformats.org/officeDocument/2006/relationships/image" Target="../media/image16.png"/></Relationships>
</file>

<file path=ppt/slides/_rels/slide8.xml.rels><?xml version="1.0" encoding="UTF-8" standalone="yes"?>
<Relationships xmlns="http://schemas.openxmlformats.org/package/2006/relationships"><Relationship Id="rId8" Type="http://schemas.openxmlformats.org/officeDocument/2006/relationships/notesSlide" Target="../notesSlides/notesSlide5.xml"/><Relationship Id="rId13" Type="http://schemas.openxmlformats.org/officeDocument/2006/relationships/image" Target="../media/image35.svg"/><Relationship Id="rId3" Type="http://schemas.openxmlformats.org/officeDocument/2006/relationships/audio" Target="NULL" TargetMode="External"/><Relationship Id="rId7" Type="http://schemas.openxmlformats.org/officeDocument/2006/relationships/slideLayout" Target="../slideLayouts/slideLayout18.xml"/><Relationship Id="rId12" Type="http://schemas.openxmlformats.org/officeDocument/2006/relationships/image" Target="../media/image15.png"/><Relationship Id="rId17" Type="http://schemas.openxmlformats.org/officeDocument/2006/relationships/image" Target="../media/image29.png"/><Relationship Id="rId2" Type="http://schemas.openxmlformats.org/officeDocument/2006/relationships/video" Target="../media/media1.mp4"/><Relationship Id="rId16" Type="http://schemas.openxmlformats.org/officeDocument/2006/relationships/image" Target="../media/image28.gif"/><Relationship Id="rId1" Type="http://schemas.microsoft.com/office/2007/relationships/media" Target="../media/media1.mp4"/><Relationship Id="rId6" Type="http://schemas.openxmlformats.org/officeDocument/2006/relationships/audio" Target="../media/media3.mp3"/><Relationship Id="rId11" Type="http://schemas.openxmlformats.org/officeDocument/2006/relationships/image" Target="../media/image29.svg"/><Relationship Id="rId5" Type="http://schemas.microsoft.com/office/2007/relationships/media" Target="../media/media3.mp3"/><Relationship Id="rId15" Type="http://schemas.openxmlformats.org/officeDocument/2006/relationships/image" Target="../media/image17.png"/><Relationship Id="rId10" Type="http://schemas.openxmlformats.org/officeDocument/2006/relationships/image" Target="../media/image10.png"/><Relationship Id="rId4" Type="http://schemas.microsoft.com/office/2007/relationships/media" Target="../media/media2.mp3"/><Relationship Id="rId9" Type="http://schemas.openxmlformats.org/officeDocument/2006/relationships/image" Target="../media/image9.png"/><Relationship Id="rId14" Type="http://schemas.openxmlformats.org/officeDocument/2006/relationships/image" Target="../media/image16.png"/></Relationships>
</file>

<file path=ppt/slides/_rels/slide9.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35.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9000" b="-69000"/>
          </a:stretch>
        </a:blipFill>
        <a:effectLst/>
      </p:bgPr>
    </p:bg>
    <p:spTree>
      <p:nvGrpSpPr>
        <p:cNvPr id="1" name=""/>
        <p:cNvGrpSpPr/>
        <p:nvPr/>
      </p:nvGrpSpPr>
      <p:grpSpPr>
        <a:xfrm>
          <a:off x="0" y="0"/>
          <a:ext cx="0" cy="0"/>
          <a:chOff x="0" y="0"/>
          <a:chExt cx="0" cy="0"/>
        </a:xfrm>
      </p:grpSpPr>
      <p:sp>
        <p:nvSpPr>
          <p:cNvPr id="22" name="Rounded Rectangle 21"/>
          <p:cNvSpPr/>
          <p:nvPr/>
        </p:nvSpPr>
        <p:spPr>
          <a:xfrm>
            <a:off x="2303477" y="9533984"/>
            <a:ext cx="13698610" cy="693712"/>
          </a:xfrm>
          <a:prstGeom prst="roundRect">
            <a:avLst>
              <a:gd name="adj" fmla="val 377"/>
            </a:avLst>
          </a:prstGeom>
          <a:solidFill>
            <a:schemeClr val="accent2"/>
          </a:solidFill>
          <a:ln/>
        </p:spPr>
        <p:style>
          <a:lnRef idx="0">
            <a:schemeClr val="accent3"/>
          </a:lnRef>
          <a:fillRef idx="3">
            <a:schemeClr val="accent3"/>
          </a:fillRef>
          <a:effectRef idx="3">
            <a:schemeClr val="accent3"/>
          </a:effectRef>
          <a:fontRef idx="minor">
            <a:schemeClr val="lt1"/>
          </a:fontRef>
        </p:style>
        <p:txBody>
          <a:bodyPr rtlCol="0" anchor="ctr"/>
          <a:lstStyle/>
          <a:p>
            <a:pPr algn="ctr" fontAlgn="base">
              <a:spcBef>
                <a:spcPct val="0"/>
              </a:spcBef>
              <a:spcAft>
                <a:spcPct val="0"/>
              </a:spcAft>
            </a:pPr>
            <a:endParaRPr lang="en-US" sz="2996" dirty="0">
              <a:solidFill>
                <a:prstClr val="white"/>
              </a:solidFill>
              <a:sym typeface="Arial"/>
            </a:endParaRPr>
          </a:p>
        </p:txBody>
      </p:sp>
      <p:sp>
        <p:nvSpPr>
          <p:cNvPr id="21" name="Rounded Rectangle 20"/>
          <p:cNvSpPr/>
          <p:nvPr/>
        </p:nvSpPr>
        <p:spPr>
          <a:xfrm>
            <a:off x="2294697" y="1490538"/>
            <a:ext cx="13698610" cy="114156"/>
          </a:xfrm>
          <a:prstGeom prst="roundRect">
            <a:avLst>
              <a:gd name="adj" fmla="val 377"/>
            </a:avLst>
          </a:prstGeom>
          <a:solidFill>
            <a:schemeClr val="accent2"/>
          </a:solidFill>
          <a:ln/>
        </p:spPr>
        <p:style>
          <a:lnRef idx="0">
            <a:schemeClr val="accent3"/>
          </a:lnRef>
          <a:fillRef idx="3">
            <a:schemeClr val="accent3"/>
          </a:fillRef>
          <a:effectRef idx="3">
            <a:schemeClr val="accent3"/>
          </a:effectRef>
          <a:fontRef idx="minor">
            <a:schemeClr val="lt1"/>
          </a:fontRef>
        </p:style>
        <p:txBody>
          <a:bodyPr rtlCol="0" anchor="ctr"/>
          <a:lstStyle/>
          <a:p>
            <a:pPr algn="ctr" fontAlgn="base">
              <a:spcBef>
                <a:spcPct val="0"/>
              </a:spcBef>
              <a:spcAft>
                <a:spcPct val="0"/>
              </a:spcAft>
            </a:pPr>
            <a:endParaRPr lang="en-US" sz="2996" dirty="0">
              <a:solidFill>
                <a:prstClr val="white"/>
              </a:solidFill>
              <a:sym typeface="Arial"/>
            </a:endParaRPr>
          </a:p>
        </p:txBody>
      </p:sp>
      <p:sp>
        <p:nvSpPr>
          <p:cNvPr id="2055" name="Rectangle 7"/>
          <p:cNvSpPr>
            <a:spLocks noChangeArrowheads="1"/>
          </p:cNvSpPr>
          <p:nvPr/>
        </p:nvSpPr>
        <p:spPr bwMode="auto">
          <a:xfrm>
            <a:off x="2294734" y="49311"/>
            <a:ext cx="276712" cy="599349"/>
          </a:xfrm>
          <a:prstGeom prst="rect">
            <a:avLst/>
          </a:prstGeom>
          <a:noFill/>
          <a:ln w="9525">
            <a:noFill/>
            <a:miter lim="800000"/>
            <a:headEnd/>
            <a:tailEnd/>
          </a:ln>
          <a:effectLst/>
        </p:spPr>
        <p:txBody>
          <a:bodyPr vert="horz" wrap="none" lIns="136986" tIns="68494" rIns="136986" bIns="68494" numCol="1" anchor="ctr" anchorCtr="0" compatLnSpc="1">
            <a:prstTxWarp prst="textNoShape">
              <a:avLst/>
            </a:prstTxWarp>
            <a:spAutoFit/>
          </a:bodyPr>
          <a:lstStyle/>
          <a:p>
            <a:pPr fontAlgn="base">
              <a:spcBef>
                <a:spcPct val="0"/>
              </a:spcBef>
              <a:spcAft>
                <a:spcPct val="0"/>
              </a:spcAft>
            </a:pPr>
            <a:endParaRPr lang="en-US" sz="2996" dirty="0">
              <a:solidFill>
                <a:prstClr val="black"/>
              </a:solidFill>
              <a:latin typeface="Arial" charset="0"/>
              <a:cs typeface="Arial" charset="0"/>
              <a:sym typeface="Arial"/>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673387" y="6973175"/>
            <a:ext cx="3138710" cy="2513598"/>
          </a:xfrm>
          <a:prstGeom prst="ellipse">
            <a:avLst/>
          </a:prstGeom>
          <a:ln>
            <a:noFill/>
          </a:ln>
          <a:effectLst>
            <a:softEdge rad="112500"/>
          </a:effectLst>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95" y="7263607"/>
            <a:ext cx="18276406" cy="3198198"/>
          </a:xfrm>
          <a:prstGeom prst="rect">
            <a:avLst/>
          </a:prstGeom>
        </p:spPr>
      </p:pic>
      <p:sp>
        <p:nvSpPr>
          <p:cNvPr id="20" name="Rectangle 10"/>
          <p:cNvSpPr>
            <a:spLocks noChangeArrowheads="1"/>
          </p:cNvSpPr>
          <p:nvPr/>
        </p:nvSpPr>
        <p:spPr bwMode="auto">
          <a:xfrm>
            <a:off x="8637695" y="4860243"/>
            <a:ext cx="7263494" cy="599349"/>
          </a:xfrm>
          <a:prstGeom prst="rect">
            <a:avLst/>
          </a:prstGeom>
          <a:noFill/>
          <a:ln w="9525">
            <a:noFill/>
            <a:miter lim="800000"/>
            <a:headEnd/>
            <a:tailEnd/>
          </a:ln>
          <a:effectLst/>
        </p:spPr>
        <p:txBody>
          <a:bodyPr vert="horz" wrap="square" lIns="136986" tIns="68494" rIns="136986" bIns="68494" numCol="1" anchor="ctr" anchorCtr="0" compatLnSpc="1">
            <a:prstTxWarp prst="textNoShape">
              <a:avLst/>
            </a:prstTxWarp>
            <a:spAutoFit/>
          </a:bodyPr>
          <a:lstStyle/>
          <a:p>
            <a:pPr algn="ctr" fontAlgn="base">
              <a:spcBef>
                <a:spcPct val="0"/>
              </a:spcBef>
              <a:spcAft>
                <a:spcPct val="0"/>
              </a:spcAft>
            </a:pPr>
            <a:r>
              <a:rPr lang="en-US" sz="2996" b="1" dirty="0">
                <a:solidFill>
                  <a:srgbClr val="002060"/>
                </a:solidFill>
                <a:latin typeface="Times New Roman" pitchFamily="18" charset="0"/>
                <a:cs typeface="Times New Roman" pitchFamily="18" charset="0"/>
                <a:sym typeface="Arial"/>
              </a:rPr>
              <a:t>GIÁO VIÊN: HUỲNH THỊ MINH TÂM</a:t>
            </a:r>
            <a:endParaRPr lang="en-US" sz="2996" dirty="0">
              <a:solidFill>
                <a:srgbClr val="002060"/>
              </a:solidFill>
              <a:latin typeface="Times New Roman" pitchFamily="18" charset="0"/>
              <a:cs typeface="Times New Roman" pitchFamily="18" charset="0"/>
              <a:sym typeface="Arial"/>
            </a:endParaRPr>
          </a:p>
        </p:txBody>
      </p:sp>
      <p:sp>
        <p:nvSpPr>
          <p:cNvPr id="12" name="Rectangle 11"/>
          <p:cNvSpPr/>
          <p:nvPr/>
        </p:nvSpPr>
        <p:spPr>
          <a:xfrm>
            <a:off x="7859936" y="2341473"/>
            <a:ext cx="8819012" cy="2397579"/>
          </a:xfrm>
          <a:prstGeom prst="rect">
            <a:avLst/>
          </a:prstGeom>
        </p:spPr>
        <p:txBody>
          <a:bodyPr wrap="square">
            <a:spAutoFit/>
          </a:bodyPr>
          <a:lstStyle/>
          <a:p>
            <a:pPr algn="ctr"/>
            <a:r>
              <a:rPr lang="en-US" sz="3596" b="1" u="sng" dirty="0">
                <a:solidFill>
                  <a:srgbClr val="002060"/>
                </a:solidFill>
                <a:latin typeface="Times New Roman" panose="02020603050405020304" pitchFamily="18" charset="0"/>
                <a:ea typeface="Times New Roman" panose="02020603050405020304" pitchFamily="18" charset="0"/>
                <a:cs typeface="Arial"/>
                <a:sym typeface="Arial"/>
              </a:rPr>
              <a:t>HOẠT ĐỘNG TRẢI NGHIỆM</a:t>
            </a:r>
            <a:endParaRPr lang="en-US" sz="4944" b="1" dirty="0">
              <a:solidFill>
                <a:srgbClr val="002060"/>
              </a:solidFill>
              <a:latin typeface="Times New Roman" panose="02020603050405020304" pitchFamily="18" charset="0"/>
              <a:ea typeface="Times New Roman" panose="02020603050405020304" pitchFamily="18" charset="0"/>
              <a:cs typeface="Arial"/>
              <a:sym typeface="Arial"/>
            </a:endParaRPr>
          </a:p>
          <a:p>
            <a:pPr algn="ctr"/>
            <a:r>
              <a:rPr lang="en-US" sz="4194" b="1" dirty="0">
                <a:solidFill>
                  <a:srgbClr val="002060"/>
                </a:solidFill>
                <a:latin typeface="Times New Roman" panose="02020603050405020304" pitchFamily="18" charset="0"/>
                <a:ea typeface="Times New Roman" panose="02020603050405020304" pitchFamily="18" charset="0"/>
                <a:cs typeface="Arial"/>
                <a:sym typeface="Arial"/>
              </a:rPr>
              <a:t>CHỦ ĐỀ 5: NGHỀ EM MƠ ƯỚC</a:t>
            </a:r>
          </a:p>
          <a:p>
            <a:pPr algn="ctr"/>
            <a:r>
              <a:rPr lang="en-US" sz="2996" b="1" dirty="0">
                <a:solidFill>
                  <a:srgbClr val="FF0000"/>
                </a:solidFill>
                <a:latin typeface="Times New Roman" panose="02020603050405020304" pitchFamily="18" charset="0"/>
                <a:ea typeface="Times New Roman" panose="02020603050405020304" pitchFamily="18" charset="0"/>
                <a:cs typeface="Arial"/>
                <a:sym typeface="Arial"/>
              </a:rPr>
              <a:t>HOẠT ĐỘNG GIÁO DỤC THEO CHỦ ĐỀ: </a:t>
            </a:r>
            <a:r>
              <a:rPr lang="en-US" sz="4194" b="1" dirty="0">
                <a:solidFill>
                  <a:srgbClr val="FF0000"/>
                </a:solidFill>
                <a:latin typeface="Times New Roman" panose="02020603050405020304" pitchFamily="18" charset="0"/>
                <a:ea typeface="Times New Roman" panose="02020603050405020304" pitchFamily="18" charset="0"/>
                <a:cs typeface="Arial"/>
                <a:sym typeface="Arial"/>
              </a:rPr>
              <a:t>NGHỀ MƠ ƯỚC CỦA EM</a:t>
            </a:r>
          </a:p>
        </p:txBody>
      </p:sp>
      <p:pic>
        <p:nvPicPr>
          <p:cNvPr id="14" name="Picture 13"/>
          <p:cNvPicPr/>
          <p:nvPr/>
        </p:nvPicPr>
        <p:blipFill rotWithShape="1">
          <a:blip r:embed="rId6"/>
          <a:srcRect l="27750" t="21576" r="46494" b="13991"/>
          <a:stretch/>
        </p:blipFill>
        <p:spPr bwMode="auto">
          <a:xfrm>
            <a:off x="11596" y="83494"/>
            <a:ext cx="7876700" cy="1019698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639315589"/>
      </p:ext>
    </p:extLst>
  </p:cSld>
  <p:clrMapOvr>
    <a:masterClrMapping/>
  </p:clrMapOvr>
  <p:transition spd="slow">
    <p:wip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731"/>
        <p:cNvGrpSpPr/>
        <p:nvPr/>
      </p:nvGrpSpPr>
      <p:grpSpPr>
        <a:xfrm>
          <a:off x="0" y="0"/>
          <a:ext cx="0" cy="0"/>
          <a:chOff x="0" y="0"/>
          <a:chExt cx="0" cy="0"/>
        </a:xfrm>
      </p:grpSpPr>
      <p:sp>
        <p:nvSpPr>
          <p:cNvPr id="2748" name="Google Shape;2748;p41"/>
          <p:cNvSpPr txBox="1">
            <a:spLocks noGrp="1"/>
          </p:cNvSpPr>
          <p:nvPr>
            <p:ph type="title" idx="15"/>
          </p:nvPr>
        </p:nvSpPr>
        <p:spPr>
          <a:xfrm>
            <a:off x="1440000" y="890050"/>
            <a:ext cx="15408000" cy="1145400"/>
          </a:xfrm>
          <a:prstGeom prst="rect">
            <a:avLst/>
          </a:prstGeom>
        </p:spPr>
        <p:txBody>
          <a:bodyPr spcFirstLastPara="1" wrap="square" lIns="182850" tIns="182850" rIns="182850" bIns="182850" anchor="ctr" anchorCtr="0">
            <a:noAutofit/>
          </a:bodyPr>
          <a:lstStyle/>
          <a:p>
            <a:r>
              <a:rPr lang="en" b="1">
                <a:latin typeface="+mj-lt"/>
                <a:ea typeface="Atma"/>
                <a:cs typeface="Atma"/>
                <a:sym typeface="Atma"/>
              </a:rPr>
              <a:t>NỘI DUNG BÀI HỌC </a:t>
            </a:r>
            <a:endParaRPr b="1" dirty="0">
              <a:latin typeface="+mj-lt"/>
              <a:ea typeface="Atma"/>
              <a:cs typeface="Atma"/>
              <a:sym typeface="Atma"/>
            </a:endParaRPr>
          </a:p>
        </p:txBody>
      </p:sp>
      <p:grpSp>
        <p:nvGrpSpPr>
          <p:cNvPr id="2749" name="Google Shape;2749;p41"/>
          <p:cNvGrpSpPr/>
          <p:nvPr/>
        </p:nvGrpSpPr>
        <p:grpSpPr>
          <a:xfrm>
            <a:off x="14944137" y="3469310"/>
            <a:ext cx="3259758" cy="6651868"/>
            <a:chOff x="5522750" y="1212325"/>
            <a:chExt cx="1646675" cy="3360208"/>
          </a:xfrm>
        </p:grpSpPr>
        <p:sp>
          <p:nvSpPr>
            <p:cNvPr id="2750" name="Google Shape;2750;p41"/>
            <p:cNvSpPr/>
            <p:nvPr/>
          </p:nvSpPr>
          <p:spPr>
            <a:xfrm>
              <a:off x="5572944" y="4286074"/>
              <a:ext cx="1339875" cy="286459"/>
            </a:xfrm>
            <a:custGeom>
              <a:avLst/>
              <a:gdLst/>
              <a:ahLst/>
              <a:cxnLst/>
              <a:rect l="l" t="t" r="r" b="b"/>
              <a:pathLst>
                <a:path w="53595" h="17074" extrusionOk="0">
                  <a:moveTo>
                    <a:pt x="26798" y="0"/>
                  </a:moveTo>
                  <a:cubicBezTo>
                    <a:pt x="11984" y="0"/>
                    <a:pt x="1" y="3835"/>
                    <a:pt x="1" y="8537"/>
                  </a:cubicBezTo>
                  <a:cubicBezTo>
                    <a:pt x="1" y="13239"/>
                    <a:pt x="11984" y="17073"/>
                    <a:pt x="26798" y="17073"/>
                  </a:cubicBezTo>
                  <a:cubicBezTo>
                    <a:pt x="41611" y="17073"/>
                    <a:pt x="53595" y="13239"/>
                    <a:pt x="53595" y="8537"/>
                  </a:cubicBezTo>
                  <a:cubicBezTo>
                    <a:pt x="53595" y="3835"/>
                    <a:pt x="41611" y="0"/>
                    <a:pt x="26798" y="0"/>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751" name="Google Shape;2751;p41"/>
            <p:cNvSpPr/>
            <p:nvPr/>
          </p:nvSpPr>
          <p:spPr>
            <a:xfrm>
              <a:off x="6321625" y="3616650"/>
              <a:ext cx="322425" cy="665375"/>
            </a:xfrm>
            <a:custGeom>
              <a:avLst/>
              <a:gdLst/>
              <a:ahLst/>
              <a:cxnLst/>
              <a:rect l="l" t="t" r="r" b="b"/>
              <a:pathLst>
                <a:path w="12897" h="26615" extrusionOk="0">
                  <a:moveTo>
                    <a:pt x="3518" y="0"/>
                  </a:moveTo>
                  <a:cubicBezTo>
                    <a:pt x="2141" y="0"/>
                    <a:pt x="1090" y="132"/>
                    <a:pt x="845" y="437"/>
                  </a:cubicBezTo>
                  <a:cubicBezTo>
                    <a:pt x="1" y="1464"/>
                    <a:pt x="5479" y="20979"/>
                    <a:pt x="7807" y="26298"/>
                  </a:cubicBezTo>
                  <a:cubicBezTo>
                    <a:pt x="7807" y="26298"/>
                    <a:pt x="8849" y="26615"/>
                    <a:pt x="9905" y="26615"/>
                  </a:cubicBezTo>
                  <a:cubicBezTo>
                    <a:pt x="10750" y="26615"/>
                    <a:pt x="11603" y="26412"/>
                    <a:pt x="11938" y="25681"/>
                  </a:cubicBezTo>
                  <a:cubicBezTo>
                    <a:pt x="11938" y="25681"/>
                    <a:pt x="12897" y="3107"/>
                    <a:pt x="12486" y="1761"/>
                  </a:cubicBezTo>
                  <a:cubicBezTo>
                    <a:pt x="12211" y="788"/>
                    <a:pt x="6886" y="0"/>
                    <a:pt x="3518" y="0"/>
                  </a:cubicBezTo>
                  <a:close/>
                </a:path>
              </a:pathLst>
            </a:custGeom>
            <a:solidFill>
              <a:srgbClr val="EBB9A2"/>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752" name="Google Shape;2752;p41"/>
            <p:cNvSpPr/>
            <p:nvPr/>
          </p:nvSpPr>
          <p:spPr>
            <a:xfrm>
              <a:off x="6350725" y="3616775"/>
              <a:ext cx="293325" cy="665250"/>
            </a:xfrm>
            <a:custGeom>
              <a:avLst/>
              <a:gdLst/>
              <a:ahLst/>
              <a:cxnLst/>
              <a:rect l="l" t="t" r="r" b="b"/>
              <a:pathLst>
                <a:path w="11733" h="26610" extrusionOk="0">
                  <a:moveTo>
                    <a:pt x="2317" y="1"/>
                  </a:moveTo>
                  <a:cubicBezTo>
                    <a:pt x="1770" y="1"/>
                    <a:pt x="1277" y="22"/>
                    <a:pt x="868" y="66"/>
                  </a:cubicBezTo>
                  <a:cubicBezTo>
                    <a:pt x="480" y="1276"/>
                    <a:pt x="160" y="2600"/>
                    <a:pt x="1" y="3787"/>
                  </a:cubicBezTo>
                  <a:cubicBezTo>
                    <a:pt x="206" y="4700"/>
                    <a:pt x="434" y="5796"/>
                    <a:pt x="731" y="6983"/>
                  </a:cubicBezTo>
                  <a:cubicBezTo>
                    <a:pt x="1141" y="6953"/>
                    <a:pt x="2044" y="6903"/>
                    <a:pt x="3092" y="6903"/>
                  </a:cubicBezTo>
                  <a:cubicBezTo>
                    <a:pt x="5312" y="6903"/>
                    <a:pt x="8183" y="7129"/>
                    <a:pt x="8400" y="8261"/>
                  </a:cubicBezTo>
                  <a:cubicBezTo>
                    <a:pt x="8727" y="10044"/>
                    <a:pt x="8328" y="20898"/>
                    <a:pt x="6139" y="20898"/>
                  </a:cubicBezTo>
                  <a:cubicBezTo>
                    <a:pt x="6030" y="20898"/>
                    <a:pt x="5916" y="20871"/>
                    <a:pt x="5798" y="20815"/>
                  </a:cubicBezTo>
                  <a:cubicBezTo>
                    <a:pt x="5319" y="20586"/>
                    <a:pt x="4862" y="20312"/>
                    <a:pt x="4429" y="20039"/>
                  </a:cubicBezTo>
                  <a:lnTo>
                    <a:pt x="4429" y="20039"/>
                  </a:lnTo>
                  <a:cubicBezTo>
                    <a:pt x="5273" y="22686"/>
                    <a:pt x="6049" y="24946"/>
                    <a:pt x="6643" y="26293"/>
                  </a:cubicBezTo>
                  <a:cubicBezTo>
                    <a:pt x="6643" y="26293"/>
                    <a:pt x="7685" y="26610"/>
                    <a:pt x="8741" y="26610"/>
                  </a:cubicBezTo>
                  <a:cubicBezTo>
                    <a:pt x="9586" y="26610"/>
                    <a:pt x="10439" y="26407"/>
                    <a:pt x="10774" y="25676"/>
                  </a:cubicBezTo>
                  <a:cubicBezTo>
                    <a:pt x="10774" y="25676"/>
                    <a:pt x="11733" y="3102"/>
                    <a:pt x="11322" y="1756"/>
                  </a:cubicBezTo>
                  <a:cubicBezTo>
                    <a:pt x="11047" y="794"/>
                    <a:pt x="5675" y="1"/>
                    <a:pt x="2317" y="1"/>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753" name="Google Shape;2753;p41"/>
            <p:cNvSpPr/>
            <p:nvPr/>
          </p:nvSpPr>
          <p:spPr>
            <a:xfrm>
              <a:off x="6303375" y="4250675"/>
              <a:ext cx="315575" cy="158600"/>
            </a:xfrm>
            <a:custGeom>
              <a:avLst/>
              <a:gdLst/>
              <a:ahLst/>
              <a:cxnLst/>
              <a:rect l="l" t="t" r="r" b="b"/>
              <a:pathLst>
                <a:path w="12623" h="6344" extrusionOk="0">
                  <a:moveTo>
                    <a:pt x="12623" y="1"/>
                  </a:moveTo>
                  <a:lnTo>
                    <a:pt x="12623" y="1"/>
                  </a:lnTo>
                  <a:cubicBezTo>
                    <a:pt x="11897" y="636"/>
                    <a:pt x="11110" y="848"/>
                    <a:pt x="10383" y="848"/>
                  </a:cubicBezTo>
                  <a:cubicBezTo>
                    <a:pt x="9647" y="848"/>
                    <a:pt x="8974" y="630"/>
                    <a:pt x="8491" y="412"/>
                  </a:cubicBezTo>
                  <a:cubicBezTo>
                    <a:pt x="8491" y="526"/>
                    <a:pt x="8491" y="594"/>
                    <a:pt x="8491" y="594"/>
                  </a:cubicBezTo>
                  <a:cubicBezTo>
                    <a:pt x="8491" y="594"/>
                    <a:pt x="0" y="3425"/>
                    <a:pt x="343" y="5365"/>
                  </a:cubicBezTo>
                  <a:cubicBezTo>
                    <a:pt x="452" y="6019"/>
                    <a:pt x="1702" y="6343"/>
                    <a:pt x="3368" y="6343"/>
                  </a:cubicBezTo>
                  <a:cubicBezTo>
                    <a:pt x="6587" y="6343"/>
                    <a:pt x="11357" y="5131"/>
                    <a:pt x="12440" y="2740"/>
                  </a:cubicBezTo>
                  <a:cubicBezTo>
                    <a:pt x="12508" y="1827"/>
                    <a:pt x="12577" y="914"/>
                    <a:pt x="12623" y="1"/>
                  </a:cubicBez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754" name="Google Shape;2754;p41"/>
            <p:cNvSpPr/>
            <p:nvPr/>
          </p:nvSpPr>
          <p:spPr>
            <a:xfrm>
              <a:off x="5934750" y="3608350"/>
              <a:ext cx="314425" cy="683775"/>
            </a:xfrm>
            <a:custGeom>
              <a:avLst/>
              <a:gdLst/>
              <a:ahLst/>
              <a:cxnLst/>
              <a:rect l="l" t="t" r="r" b="b"/>
              <a:pathLst>
                <a:path w="12577" h="27351" extrusionOk="0">
                  <a:moveTo>
                    <a:pt x="2064" y="0"/>
                  </a:moveTo>
                  <a:cubicBezTo>
                    <a:pt x="1497" y="0"/>
                    <a:pt x="1093" y="68"/>
                    <a:pt x="936" y="221"/>
                  </a:cubicBezTo>
                  <a:cubicBezTo>
                    <a:pt x="0" y="1157"/>
                    <a:pt x="3059" y="21197"/>
                    <a:pt x="4748" y="26744"/>
                  </a:cubicBezTo>
                  <a:cubicBezTo>
                    <a:pt x="4748" y="26744"/>
                    <a:pt x="6096" y="27350"/>
                    <a:pt x="7303" y="27350"/>
                  </a:cubicBezTo>
                  <a:cubicBezTo>
                    <a:pt x="7955" y="27350"/>
                    <a:pt x="8566" y="27174"/>
                    <a:pt x="8902" y="26630"/>
                  </a:cubicBezTo>
                  <a:cubicBezTo>
                    <a:pt x="8902" y="26630"/>
                    <a:pt x="12577" y="4329"/>
                    <a:pt x="12349" y="2937"/>
                  </a:cubicBezTo>
                  <a:cubicBezTo>
                    <a:pt x="12158" y="1772"/>
                    <a:pt x="4969" y="0"/>
                    <a:pt x="2064" y="0"/>
                  </a:cubicBezTo>
                  <a:close/>
                </a:path>
              </a:pathLst>
            </a:custGeom>
            <a:solidFill>
              <a:srgbClr val="EBB9A2"/>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755" name="Google Shape;2755;p41"/>
            <p:cNvSpPr/>
            <p:nvPr/>
          </p:nvSpPr>
          <p:spPr>
            <a:xfrm>
              <a:off x="5956425" y="3608725"/>
              <a:ext cx="292750" cy="683400"/>
            </a:xfrm>
            <a:custGeom>
              <a:avLst/>
              <a:gdLst/>
              <a:ahLst/>
              <a:cxnLst/>
              <a:rect l="l" t="t" r="r" b="b"/>
              <a:pathLst>
                <a:path w="11710" h="27336" extrusionOk="0">
                  <a:moveTo>
                    <a:pt x="1301" y="0"/>
                  </a:moveTo>
                  <a:cubicBezTo>
                    <a:pt x="776" y="1142"/>
                    <a:pt x="274" y="2420"/>
                    <a:pt x="0" y="3561"/>
                  </a:cubicBezTo>
                  <a:cubicBezTo>
                    <a:pt x="69" y="4520"/>
                    <a:pt x="183" y="5638"/>
                    <a:pt x="343" y="6848"/>
                  </a:cubicBezTo>
                  <a:cubicBezTo>
                    <a:pt x="1598" y="6917"/>
                    <a:pt x="7693" y="7350"/>
                    <a:pt x="7784" y="9039"/>
                  </a:cubicBezTo>
                  <a:cubicBezTo>
                    <a:pt x="7891" y="10822"/>
                    <a:pt x="6241" y="21312"/>
                    <a:pt x="4106" y="21312"/>
                  </a:cubicBezTo>
                  <a:cubicBezTo>
                    <a:pt x="3972" y="21312"/>
                    <a:pt x="3836" y="21270"/>
                    <a:pt x="3698" y="21182"/>
                  </a:cubicBezTo>
                  <a:cubicBezTo>
                    <a:pt x="3242" y="20908"/>
                    <a:pt x="2808" y="20589"/>
                    <a:pt x="2420" y="20269"/>
                  </a:cubicBezTo>
                  <a:lnTo>
                    <a:pt x="2420" y="20269"/>
                  </a:lnTo>
                  <a:cubicBezTo>
                    <a:pt x="2922" y="22985"/>
                    <a:pt x="3447" y="25314"/>
                    <a:pt x="3881" y="26729"/>
                  </a:cubicBezTo>
                  <a:cubicBezTo>
                    <a:pt x="3881" y="26729"/>
                    <a:pt x="5229" y="27335"/>
                    <a:pt x="6436" y="27335"/>
                  </a:cubicBezTo>
                  <a:cubicBezTo>
                    <a:pt x="7088" y="27335"/>
                    <a:pt x="7699" y="27159"/>
                    <a:pt x="8035" y="26615"/>
                  </a:cubicBezTo>
                  <a:cubicBezTo>
                    <a:pt x="8035" y="26615"/>
                    <a:pt x="11710" y="4314"/>
                    <a:pt x="11482" y="2922"/>
                  </a:cubicBezTo>
                  <a:cubicBezTo>
                    <a:pt x="11299" y="1781"/>
                    <a:pt x="4246" y="23"/>
                    <a:pt x="1301" y="0"/>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756" name="Google Shape;2756;p41"/>
            <p:cNvSpPr/>
            <p:nvPr/>
          </p:nvSpPr>
          <p:spPr>
            <a:xfrm>
              <a:off x="5833725" y="4263800"/>
              <a:ext cx="323575" cy="134300"/>
            </a:xfrm>
            <a:custGeom>
              <a:avLst/>
              <a:gdLst/>
              <a:ahLst/>
              <a:cxnLst/>
              <a:rect l="l" t="t" r="r" b="b"/>
              <a:pathLst>
                <a:path w="12943" h="5372" extrusionOk="0">
                  <a:moveTo>
                    <a:pt x="8789" y="1"/>
                  </a:moveTo>
                  <a:cubicBezTo>
                    <a:pt x="8789" y="115"/>
                    <a:pt x="8766" y="183"/>
                    <a:pt x="8766" y="183"/>
                  </a:cubicBezTo>
                  <a:cubicBezTo>
                    <a:pt x="8766" y="183"/>
                    <a:pt x="1" y="1964"/>
                    <a:pt x="92" y="3927"/>
                  </a:cubicBezTo>
                  <a:cubicBezTo>
                    <a:pt x="134" y="4821"/>
                    <a:pt x="2320" y="5371"/>
                    <a:pt x="4865" y="5371"/>
                  </a:cubicBezTo>
                  <a:cubicBezTo>
                    <a:pt x="7842" y="5371"/>
                    <a:pt x="11311" y="4619"/>
                    <a:pt x="12418" y="2786"/>
                  </a:cubicBezTo>
                  <a:cubicBezTo>
                    <a:pt x="12623" y="1873"/>
                    <a:pt x="12783" y="982"/>
                    <a:pt x="12943" y="69"/>
                  </a:cubicBezTo>
                  <a:lnTo>
                    <a:pt x="12943" y="69"/>
                  </a:lnTo>
                  <a:cubicBezTo>
                    <a:pt x="12297" y="521"/>
                    <a:pt x="11644" y="686"/>
                    <a:pt x="11035" y="686"/>
                  </a:cubicBezTo>
                  <a:cubicBezTo>
                    <a:pt x="10136" y="686"/>
                    <a:pt x="9333" y="327"/>
                    <a:pt x="8789" y="1"/>
                  </a:cubicBez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757" name="Google Shape;2757;p41"/>
            <p:cNvSpPr/>
            <p:nvPr/>
          </p:nvSpPr>
          <p:spPr>
            <a:xfrm>
              <a:off x="5943300" y="3151650"/>
              <a:ext cx="727000" cy="683800"/>
            </a:xfrm>
            <a:custGeom>
              <a:avLst/>
              <a:gdLst/>
              <a:ahLst/>
              <a:cxnLst/>
              <a:rect l="l" t="t" r="r" b="b"/>
              <a:pathLst>
                <a:path w="29080" h="27352" extrusionOk="0">
                  <a:moveTo>
                    <a:pt x="2169" y="0"/>
                  </a:moveTo>
                  <a:cubicBezTo>
                    <a:pt x="2169" y="0"/>
                    <a:pt x="708" y="11504"/>
                    <a:pt x="343" y="18352"/>
                  </a:cubicBezTo>
                  <a:cubicBezTo>
                    <a:pt x="251" y="19790"/>
                    <a:pt x="229" y="21205"/>
                    <a:pt x="206" y="22643"/>
                  </a:cubicBezTo>
                  <a:cubicBezTo>
                    <a:pt x="183" y="23762"/>
                    <a:pt x="0" y="24811"/>
                    <a:pt x="913" y="25588"/>
                  </a:cubicBezTo>
                  <a:cubicBezTo>
                    <a:pt x="2055" y="26592"/>
                    <a:pt x="3972" y="26980"/>
                    <a:pt x="5615" y="27185"/>
                  </a:cubicBezTo>
                  <a:cubicBezTo>
                    <a:pt x="6026" y="27231"/>
                    <a:pt x="6414" y="27277"/>
                    <a:pt x="6780" y="27299"/>
                  </a:cubicBezTo>
                  <a:cubicBezTo>
                    <a:pt x="7165" y="27336"/>
                    <a:pt x="7540" y="27352"/>
                    <a:pt x="7912" y="27352"/>
                  </a:cubicBezTo>
                  <a:cubicBezTo>
                    <a:pt x="8685" y="27352"/>
                    <a:pt x="9440" y="27285"/>
                    <a:pt x="10226" y="27208"/>
                  </a:cubicBezTo>
                  <a:cubicBezTo>
                    <a:pt x="13011" y="26934"/>
                    <a:pt x="12668" y="23739"/>
                    <a:pt x="13011" y="21570"/>
                  </a:cubicBezTo>
                  <a:cubicBezTo>
                    <a:pt x="13308" y="19539"/>
                    <a:pt x="13604" y="17507"/>
                    <a:pt x="13924" y="15476"/>
                  </a:cubicBezTo>
                  <a:cubicBezTo>
                    <a:pt x="14654" y="18763"/>
                    <a:pt x="15134" y="22301"/>
                    <a:pt x="16366" y="25451"/>
                  </a:cubicBezTo>
                  <a:cubicBezTo>
                    <a:pt x="16686" y="26295"/>
                    <a:pt x="16891" y="26318"/>
                    <a:pt x="17759" y="26569"/>
                  </a:cubicBezTo>
                  <a:cubicBezTo>
                    <a:pt x="18681" y="26833"/>
                    <a:pt x="19604" y="26982"/>
                    <a:pt x="20532" y="26982"/>
                  </a:cubicBezTo>
                  <a:cubicBezTo>
                    <a:pt x="21210" y="26982"/>
                    <a:pt x="21890" y="26902"/>
                    <a:pt x="22575" y="26729"/>
                  </a:cubicBezTo>
                  <a:cubicBezTo>
                    <a:pt x="23967" y="26386"/>
                    <a:pt x="25291" y="25930"/>
                    <a:pt x="26683" y="25656"/>
                  </a:cubicBezTo>
                  <a:cubicBezTo>
                    <a:pt x="27596" y="25473"/>
                    <a:pt x="27961" y="25656"/>
                    <a:pt x="28167" y="24697"/>
                  </a:cubicBezTo>
                  <a:cubicBezTo>
                    <a:pt x="28783" y="22004"/>
                    <a:pt x="28418" y="19037"/>
                    <a:pt x="28715" y="16275"/>
                  </a:cubicBezTo>
                  <a:cubicBezTo>
                    <a:pt x="29080" y="12965"/>
                    <a:pt x="29080" y="1461"/>
                    <a:pt x="29080" y="868"/>
                  </a:cubicBezTo>
                  <a:lnTo>
                    <a:pt x="2169" y="0"/>
                  </a:ln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758" name="Google Shape;2758;p41"/>
            <p:cNvSpPr/>
            <p:nvPr/>
          </p:nvSpPr>
          <p:spPr>
            <a:xfrm>
              <a:off x="5950150" y="3512850"/>
              <a:ext cx="16000" cy="224850"/>
            </a:xfrm>
            <a:custGeom>
              <a:avLst/>
              <a:gdLst/>
              <a:ahLst/>
              <a:cxnLst/>
              <a:rect l="l" t="t" r="r" b="b"/>
              <a:pathLst>
                <a:path w="640" h="8994" extrusionOk="0">
                  <a:moveTo>
                    <a:pt x="343" y="1"/>
                  </a:moveTo>
                  <a:cubicBezTo>
                    <a:pt x="229" y="1370"/>
                    <a:pt x="137" y="2717"/>
                    <a:pt x="69" y="3904"/>
                  </a:cubicBezTo>
                  <a:cubicBezTo>
                    <a:pt x="0" y="5114"/>
                    <a:pt x="0" y="6917"/>
                    <a:pt x="46" y="8903"/>
                  </a:cubicBezTo>
                  <a:cubicBezTo>
                    <a:pt x="251" y="8948"/>
                    <a:pt x="434" y="8971"/>
                    <a:pt x="639" y="8994"/>
                  </a:cubicBezTo>
                  <a:cubicBezTo>
                    <a:pt x="411" y="6209"/>
                    <a:pt x="525" y="3196"/>
                    <a:pt x="434" y="1690"/>
                  </a:cubicBezTo>
                  <a:cubicBezTo>
                    <a:pt x="388" y="1119"/>
                    <a:pt x="366" y="549"/>
                    <a:pt x="343" y="1"/>
                  </a:cubicBezTo>
                  <a:close/>
                </a:path>
              </a:pathLst>
            </a:custGeom>
            <a:solidFill>
              <a:srgbClr val="FFFFFF">
                <a:alpha val="11160"/>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759" name="Google Shape;2759;p41"/>
            <p:cNvSpPr/>
            <p:nvPr/>
          </p:nvSpPr>
          <p:spPr>
            <a:xfrm>
              <a:off x="6477400" y="3227425"/>
              <a:ext cx="192900" cy="586750"/>
            </a:xfrm>
            <a:custGeom>
              <a:avLst/>
              <a:gdLst/>
              <a:ahLst/>
              <a:cxnLst/>
              <a:rect l="l" t="t" r="r" b="b"/>
              <a:pathLst>
                <a:path w="7716" h="23470" extrusionOk="0">
                  <a:moveTo>
                    <a:pt x="7458" y="1"/>
                  </a:moveTo>
                  <a:cubicBezTo>
                    <a:pt x="4101" y="1"/>
                    <a:pt x="1" y="2105"/>
                    <a:pt x="1" y="2105"/>
                  </a:cubicBezTo>
                  <a:lnTo>
                    <a:pt x="138" y="2607"/>
                  </a:lnTo>
                  <a:cubicBezTo>
                    <a:pt x="138" y="2972"/>
                    <a:pt x="503" y="7127"/>
                    <a:pt x="4657" y="7971"/>
                  </a:cubicBezTo>
                  <a:cubicBezTo>
                    <a:pt x="4726" y="7994"/>
                    <a:pt x="4132" y="13609"/>
                    <a:pt x="4201" y="14088"/>
                  </a:cubicBezTo>
                  <a:cubicBezTo>
                    <a:pt x="4566" y="16690"/>
                    <a:pt x="4269" y="19977"/>
                    <a:pt x="3014" y="22328"/>
                  </a:cubicBezTo>
                  <a:cubicBezTo>
                    <a:pt x="2763" y="22808"/>
                    <a:pt x="2420" y="23173"/>
                    <a:pt x="2032" y="23470"/>
                  </a:cubicBezTo>
                  <a:lnTo>
                    <a:pt x="2032" y="23470"/>
                  </a:lnTo>
                  <a:cubicBezTo>
                    <a:pt x="3128" y="23173"/>
                    <a:pt x="4201" y="22830"/>
                    <a:pt x="5319" y="22625"/>
                  </a:cubicBezTo>
                  <a:cubicBezTo>
                    <a:pt x="6232" y="22442"/>
                    <a:pt x="6597" y="22625"/>
                    <a:pt x="6803" y="21666"/>
                  </a:cubicBezTo>
                  <a:cubicBezTo>
                    <a:pt x="7419" y="18973"/>
                    <a:pt x="7054" y="16006"/>
                    <a:pt x="7351" y="13244"/>
                  </a:cubicBezTo>
                  <a:cubicBezTo>
                    <a:pt x="7373" y="12947"/>
                    <a:pt x="7419" y="12559"/>
                    <a:pt x="7442" y="12148"/>
                  </a:cubicBezTo>
                  <a:cubicBezTo>
                    <a:pt x="7442" y="11966"/>
                    <a:pt x="7465" y="11783"/>
                    <a:pt x="7465" y="11600"/>
                  </a:cubicBezTo>
                  <a:cubicBezTo>
                    <a:pt x="7602" y="9112"/>
                    <a:pt x="7670" y="5255"/>
                    <a:pt x="7693" y="2242"/>
                  </a:cubicBezTo>
                  <a:cubicBezTo>
                    <a:pt x="7693" y="2151"/>
                    <a:pt x="7693" y="2059"/>
                    <a:pt x="7693" y="1968"/>
                  </a:cubicBezTo>
                  <a:cubicBezTo>
                    <a:pt x="7693" y="1945"/>
                    <a:pt x="7693" y="1923"/>
                    <a:pt x="7693" y="1854"/>
                  </a:cubicBezTo>
                  <a:cubicBezTo>
                    <a:pt x="7716" y="1192"/>
                    <a:pt x="7716" y="553"/>
                    <a:pt x="7716" y="5"/>
                  </a:cubicBezTo>
                  <a:cubicBezTo>
                    <a:pt x="7630" y="2"/>
                    <a:pt x="7544" y="1"/>
                    <a:pt x="7458" y="1"/>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760" name="Google Shape;2760;p41"/>
            <p:cNvSpPr/>
            <p:nvPr/>
          </p:nvSpPr>
          <p:spPr>
            <a:xfrm>
              <a:off x="5988375" y="3454925"/>
              <a:ext cx="469650" cy="380525"/>
            </a:xfrm>
            <a:custGeom>
              <a:avLst/>
              <a:gdLst/>
              <a:ahLst/>
              <a:cxnLst/>
              <a:rect l="l" t="t" r="r" b="b"/>
              <a:pathLst>
                <a:path w="18786" h="15221" extrusionOk="0">
                  <a:moveTo>
                    <a:pt x="8500" y="1"/>
                  </a:moveTo>
                  <a:cubicBezTo>
                    <a:pt x="8235" y="1"/>
                    <a:pt x="8081" y="119"/>
                    <a:pt x="8081" y="355"/>
                  </a:cubicBezTo>
                  <a:cubicBezTo>
                    <a:pt x="8081" y="2866"/>
                    <a:pt x="8446" y="8526"/>
                    <a:pt x="6825" y="11745"/>
                  </a:cubicBezTo>
                  <a:cubicBezTo>
                    <a:pt x="6163" y="13069"/>
                    <a:pt x="5136" y="13982"/>
                    <a:pt x="3630" y="14118"/>
                  </a:cubicBezTo>
                  <a:cubicBezTo>
                    <a:pt x="3325" y="14139"/>
                    <a:pt x="3007" y="14147"/>
                    <a:pt x="2682" y="14147"/>
                  </a:cubicBezTo>
                  <a:cubicBezTo>
                    <a:pt x="1936" y="14147"/>
                    <a:pt x="1151" y="14105"/>
                    <a:pt x="389" y="14073"/>
                  </a:cubicBezTo>
                  <a:cubicBezTo>
                    <a:pt x="252" y="14073"/>
                    <a:pt x="115" y="14050"/>
                    <a:pt x="1" y="14050"/>
                  </a:cubicBezTo>
                  <a:cubicBezTo>
                    <a:pt x="115" y="14096"/>
                    <a:pt x="229" y="14164"/>
                    <a:pt x="366" y="14210"/>
                  </a:cubicBezTo>
                  <a:cubicBezTo>
                    <a:pt x="411" y="14233"/>
                    <a:pt x="434" y="14255"/>
                    <a:pt x="480" y="14255"/>
                  </a:cubicBezTo>
                  <a:cubicBezTo>
                    <a:pt x="594" y="14301"/>
                    <a:pt x="731" y="14370"/>
                    <a:pt x="845" y="14415"/>
                  </a:cubicBezTo>
                  <a:cubicBezTo>
                    <a:pt x="891" y="14415"/>
                    <a:pt x="936" y="14438"/>
                    <a:pt x="959" y="14438"/>
                  </a:cubicBezTo>
                  <a:cubicBezTo>
                    <a:pt x="1370" y="14575"/>
                    <a:pt x="1758" y="14689"/>
                    <a:pt x="2169" y="14780"/>
                  </a:cubicBezTo>
                  <a:cubicBezTo>
                    <a:pt x="2260" y="14780"/>
                    <a:pt x="2329" y="14803"/>
                    <a:pt x="2420" y="14826"/>
                  </a:cubicBezTo>
                  <a:cubicBezTo>
                    <a:pt x="2511" y="14849"/>
                    <a:pt x="2603" y="14872"/>
                    <a:pt x="2717" y="14872"/>
                  </a:cubicBezTo>
                  <a:cubicBezTo>
                    <a:pt x="2831" y="14895"/>
                    <a:pt x="2922" y="14917"/>
                    <a:pt x="3036" y="14940"/>
                  </a:cubicBezTo>
                  <a:cubicBezTo>
                    <a:pt x="3105" y="14940"/>
                    <a:pt x="3196" y="14963"/>
                    <a:pt x="3265" y="14963"/>
                  </a:cubicBezTo>
                  <a:cubicBezTo>
                    <a:pt x="3447" y="14986"/>
                    <a:pt x="3630" y="15031"/>
                    <a:pt x="3812" y="15054"/>
                  </a:cubicBezTo>
                  <a:cubicBezTo>
                    <a:pt x="4223" y="15100"/>
                    <a:pt x="4611" y="15146"/>
                    <a:pt x="4977" y="15168"/>
                  </a:cubicBezTo>
                  <a:cubicBezTo>
                    <a:pt x="5362" y="15205"/>
                    <a:pt x="5737" y="15221"/>
                    <a:pt x="6109" y="15221"/>
                  </a:cubicBezTo>
                  <a:cubicBezTo>
                    <a:pt x="6882" y="15221"/>
                    <a:pt x="7637" y="15154"/>
                    <a:pt x="8423" y="15077"/>
                  </a:cubicBezTo>
                  <a:cubicBezTo>
                    <a:pt x="11208" y="14803"/>
                    <a:pt x="10865" y="11608"/>
                    <a:pt x="11208" y="9439"/>
                  </a:cubicBezTo>
                  <a:cubicBezTo>
                    <a:pt x="11505" y="7408"/>
                    <a:pt x="11801" y="5376"/>
                    <a:pt x="12121" y="3345"/>
                  </a:cubicBezTo>
                  <a:cubicBezTo>
                    <a:pt x="12851" y="6632"/>
                    <a:pt x="13331" y="10170"/>
                    <a:pt x="14563" y="13320"/>
                  </a:cubicBezTo>
                  <a:cubicBezTo>
                    <a:pt x="14654" y="13548"/>
                    <a:pt x="14791" y="13753"/>
                    <a:pt x="14974" y="13913"/>
                  </a:cubicBezTo>
                  <a:cubicBezTo>
                    <a:pt x="15202" y="14118"/>
                    <a:pt x="15499" y="14278"/>
                    <a:pt x="15796" y="14392"/>
                  </a:cubicBezTo>
                  <a:cubicBezTo>
                    <a:pt x="15864" y="14392"/>
                    <a:pt x="15887" y="14415"/>
                    <a:pt x="15956" y="14438"/>
                  </a:cubicBezTo>
                  <a:cubicBezTo>
                    <a:pt x="16298" y="14529"/>
                    <a:pt x="16640" y="14598"/>
                    <a:pt x="16983" y="14666"/>
                  </a:cubicBezTo>
                  <a:cubicBezTo>
                    <a:pt x="17120" y="14689"/>
                    <a:pt x="17257" y="14712"/>
                    <a:pt x="17393" y="14712"/>
                  </a:cubicBezTo>
                  <a:cubicBezTo>
                    <a:pt x="17782" y="14735"/>
                    <a:pt x="18101" y="14758"/>
                    <a:pt x="18398" y="14826"/>
                  </a:cubicBezTo>
                  <a:cubicBezTo>
                    <a:pt x="18535" y="14849"/>
                    <a:pt x="18649" y="14849"/>
                    <a:pt x="18786" y="14849"/>
                  </a:cubicBezTo>
                  <a:cubicBezTo>
                    <a:pt x="17941" y="14461"/>
                    <a:pt x="16960" y="14415"/>
                    <a:pt x="16252" y="13662"/>
                  </a:cubicBezTo>
                  <a:cubicBezTo>
                    <a:pt x="15910" y="13297"/>
                    <a:pt x="15704" y="12795"/>
                    <a:pt x="15499" y="12338"/>
                  </a:cubicBezTo>
                  <a:cubicBezTo>
                    <a:pt x="14837" y="10832"/>
                    <a:pt x="14358" y="9371"/>
                    <a:pt x="13970" y="7773"/>
                  </a:cubicBezTo>
                  <a:cubicBezTo>
                    <a:pt x="13559" y="6130"/>
                    <a:pt x="13308" y="3824"/>
                    <a:pt x="12144" y="2500"/>
                  </a:cubicBezTo>
                  <a:cubicBezTo>
                    <a:pt x="10699" y="840"/>
                    <a:pt x="9206" y="1"/>
                    <a:pt x="8500" y="1"/>
                  </a:cubicBezTo>
                  <a:close/>
                </a:path>
              </a:pathLst>
            </a:custGeom>
            <a:solidFill>
              <a:srgbClr val="802751">
                <a:alpha val="35810"/>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761" name="Google Shape;2761;p41"/>
            <p:cNvSpPr/>
            <p:nvPr/>
          </p:nvSpPr>
          <p:spPr>
            <a:xfrm>
              <a:off x="5971250" y="3151650"/>
              <a:ext cx="136425" cy="226000"/>
            </a:xfrm>
            <a:custGeom>
              <a:avLst/>
              <a:gdLst/>
              <a:ahLst/>
              <a:cxnLst/>
              <a:rect l="l" t="t" r="r" b="b"/>
              <a:pathLst>
                <a:path w="5457" h="9040" extrusionOk="0">
                  <a:moveTo>
                    <a:pt x="1051" y="0"/>
                  </a:moveTo>
                  <a:cubicBezTo>
                    <a:pt x="1051" y="0"/>
                    <a:pt x="526" y="4200"/>
                    <a:pt x="1" y="9039"/>
                  </a:cubicBezTo>
                  <a:cubicBezTo>
                    <a:pt x="1484" y="8674"/>
                    <a:pt x="5456" y="7305"/>
                    <a:pt x="4977" y="3904"/>
                  </a:cubicBezTo>
                  <a:cubicBezTo>
                    <a:pt x="4794" y="2808"/>
                    <a:pt x="4246" y="1347"/>
                    <a:pt x="3402" y="69"/>
                  </a:cubicBezTo>
                  <a:lnTo>
                    <a:pt x="1051" y="0"/>
                  </a:lnTo>
                  <a:close/>
                </a:path>
              </a:pathLst>
            </a:custGeom>
            <a:solidFill>
              <a:srgbClr val="802751">
                <a:alpha val="35810"/>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762" name="Google Shape;2762;p41"/>
            <p:cNvSpPr/>
            <p:nvPr/>
          </p:nvSpPr>
          <p:spPr>
            <a:xfrm>
              <a:off x="6466600" y="3243525"/>
              <a:ext cx="152350" cy="556950"/>
            </a:xfrm>
            <a:custGeom>
              <a:avLst/>
              <a:gdLst/>
              <a:ahLst/>
              <a:cxnLst/>
              <a:rect l="l" t="t" r="r" b="b"/>
              <a:pathLst>
                <a:path w="6094" h="22278" extrusionOk="0">
                  <a:moveTo>
                    <a:pt x="6071" y="0"/>
                  </a:moveTo>
                  <a:cubicBezTo>
                    <a:pt x="6048" y="0"/>
                    <a:pt x="6025" y="251"/>
                    <a:pt x="6002" y="685"/>
                  </a:cubicBezTo>
                  <a:cubicBezTo>
                    <a:pt x="5979" y="1096"/>
                    <a:pt x="5934" y="1712"/>
                    <a:pt x="5911" y="2465"/>
                  </a:cubicBezTo>
                  <a:cubicBezTo>
                    <a:pt x="5820" y="3812"/>
                    <a:pt x="5660" y="5570"/>
                    <a:pt x="5454" y="7373"/>
                  </a:cubicBezTo>
                  <a:cubicBezTo>
                    <a:pt x="5363" y="7373"/>
                    <a:pt x="5249" y="7373"/>
                    <a:pt x="5089" y="7327"/>
                  </a:cubicBezTo>
                  <a:cubicBezTo>
                    <a:pt x="4770" y="7304"/>
                    <a:pt x="4359" y="7167"/>
                    <a:pt x="3994" y="6962"/>
                  </a:cubicBezTo>
                  <a:cubicBezTo>
                    <a:pt x="3606" y="6779"/>
                    <a:pt x="3263" y="6505"/>
                    <a:pt x="3012" y="6300"/>
                  </a:cubicBezTo>
                  <a:cubicBezTo>
                    <a:pt x="2761" y="6095"/>
                    <a:pt x="2601" y="5958"/>
                    <a:pt x="2601" y="5958"/>
                  </a:cubicBezTo>
                  <a:cubicBezTo>
                    <a:pt x="2601" y="5958"/>
                    <a:pt x="2464" y="5798"/>
                    <a:pt x="2213" y="5592"/>
                  </a:cubicBezTo>
                  <a:cubicBezTo>
                    <a:pt x="1985" y="5341"/>
                    <a:pt x="1688" y="5045"/>
                    <a:pt x="1483" y="4679"/>
                  </a:cubicBezTo>
                  <a:cubicBezTo>
                    <a:pt x="1232" y="4314"/>
                    <a:pt x="1072" y="3903"/>
                    <a:pt x="1004" y="3607"/>
                  </a:cubicBezTo>
                  <a:cubicBezTo>
                    <a:pt x="981" y="3447"/>
                    <a:pt x="981" y="3310"/>
                    <a:pt x="958" y="3219"/>
                  </a:cubicBezTo>
                  <a:cubicBezTo>
                    <a:pt x="958" y="3127"/>
                    <a:pt x="958" y="3059"/>
                    <a:pt x="935" y="3059"/>
                  </a:cubicBezTo>
                  <a:cubicBezTo>
                    <a:pt x="912" y="3059"/>
                    <a:pt x="889" y="3105"/>
                    <a:pt x="867" y="3196"/>
                  </a:cubicBezTo>
                  <a:cubicBezTo>
                    <a:pt x="844" y="3287"/>
                    <a:pt x="798" y="3447"/>
                    <a:pt x="821" y="3630"/>
                  </a:cubicBezTo>
                  <a:cubicBezTo>
                    <a:pt x="798" y="3972"/>
                    <a:pt x="935" y="4428"/>
                    <a:pt x="1163" y="4839"/>
                  </a:cubicBezTo>
                  <a:cubicBezTo>
                    <a:pt x="1346" y="5273"/>
                    <a:pt x="1643" y="5638"/>
                    <a:pt x="1871" y="5912"/>
                  </a:cubicBezTo>
                  <a:cubicBezTo>
                    <a:pt x="2099" y="6163"/>
                    <a:pt x="2259" y="6323"/>
                    <a:pt x="2259" y="6323"/>
                  </a:cubicBezTo>
                  <a:cubicBezTo>
                    <a:pt x="2259" y="6323"/>
                    <a:pt x="2442" y="6483"/>
                    <a:pt x="2715" y="6688"/>
                  </a:cubicBezTo>
                  <a:cubicBezTo>
                    <a:pt x="3012" y="6871"/>
                    <a:pt x="3400" y="7122"/>
                    <a:pt x="3834" y="7304"/>
                  </a:cubicBezTo>
                  <a:cubicBezTo>
                    <a:pt x="4202" y="7440"/>
                    <a:pt x="4587" y="7543"/>
                    <a:pt x="4918" y="7543"/>
                  </a:cubicBezTo>
                  <a:cubicBezTo>
                    <a:pt x="4977" y="7543"/>
                    <a:pt x="5034" y="7540"/>
                    <a:pt x="5089" y="7533"/>
                  </a:cubicBezTo>
                  <a:cubicBezTo>
                    <a:pt x="5226" y="7533"/>
                    <a:pt x="5363" y="7510"/>
                    <a:pt x="5454" y="7487"/>
                  </a:cubicBezTo>
                  <a:lnTo>
                    <a:pt x="5454" y="7487"/>
                  </a:lnTo>
                  <a:cubicBezTo>
                    <a:pt x="5432" y="7601"/>
                    <a:pt x="5432" y="7738"/>
                    <a:pt x="5409" y="7875"/>
                  </a:cubicBezTo>
                  <a:cubicBezTo>
                    <a:pt x="5386" y="7989"/>
                    <a:pt x="5386" y="8126"/>
                    <a:pt x="5363" y="8263"/>
                  </a:cubicBezTo>
                  <a:cubicBezTo>
                    <a:pt x="5272" y="8309"/>
                    <a:pt x="5135" y="8377"/>
                    <a:pt x="4952" y="8446"/>
                  </a:cubicBezTo>
                  <a:cubicBezTo>
                    <a:pt x="4834" y="8475"/>
                    <a:pt x="4703" y="8490"/>
                    <a:pt x="4565" y="8490"/>
                  </a:cubicBezTo>
                  <a:cubicBezTo>
                    <a:pt x="4278" y="8490"/>
                    <a:pt x="3960" y="8425"/>
                    <a:pt x="3651" y="8286"/>
                  </a:cubicBezTo>
                  <a:cubicBezTo>
                    <a:pt x="3195" y="8080"/>
                    <a:pt x="2807" y="7784"/>
                    <a:pt x="2533" y="7533"/>
                  </a:cubicBezTo>
                  <a:cubicBezTo>
                    <a:pt x="2236" y="7282"/>
                    <a:pt x="2076" y="7099"/>
                    <a:pt x="2076" y="7099"/>
                  </a:cubicBezTo>
                  <a:cubicBezTo>
                    <a:pt x="2076" y="7099"/>
                    <a:pt x="1894" y="6939"/>
                    <a:pt x="1620" y="6642"/>
                  </a:cubicBezTo>
                  <a:cubicBezTo>
                    <a:pt x="1369" y="6369"/>
                    <a:pt x="1049" y="5981"/>
                    <a:pt x="798" y="5547"/>
                  </a:cubicBezTo>
                  <a:cubicBezTo>
                    <a:pt x="524" y="5136"/>
                    <a:pt x="319" y="4657"/>
                    <a:pt x="227" y="4291"/>
                  </a:cubicBezTo>
                  <a:cubicBezTo>
                    <a:pt x="136" y="3926"/>
                    <a:pt x="182" y="3675"/>
                    <a:pt x="136" y="3675"/>
                  </a:cubicBezTo>
                  <a:cubicBezTo>
                    <a:pt x="135" y="3674"/>
                    <a:pt x="134" y="3674"/>
                    <a:pt x="133" y="3674"/>
                  </a:cubicBezTo>
                  <a:cubicBezTo>
                    <a:pt x="105" y="3674"/>
                    <a:pt x="1" y="3942"/>
                    <a:pt x="45" y="4337"/>
                  </a:cubicBezTo>
                  <a:cubicBezTo>
                    <a:pt x="68" y="4725"/>
                    <a:pt x="227" y="5250"/>
                    <a:pt x="479" y="5729"/>
                  </a:cubicBezTo>
                  <a:cubicBezTo>
                    <a:pt x="707" y="6209"/>
                    <a:pt x="1026" y="6642"/>
                    <a:pt x="1277" y="6962"/>
                  </a:cubicBezTo>
                  <a:cubicBezTo>
                    <a:pt x="1529" y="7282"/>
                    <a:pt x="1711" y="7464"/>
                    <a:pt x="1711" y="7464"/>
                  </a:cubicBezTo>
                  <a:cubicBezTo>
                    <a:pt x="1711" y="7464"/>
                    <a:pt x="1894" y="7647"/>
                    <a:pt x="2213" y="7898"/>
                  </a:cubicBezTo>
                  <a:cubicBezTo>
                    <a:pt x="2533" y="8149"/>
                    <a:pt x="3012" y="8446"/>
                    <a:pt x="3514" y="8628"/>
                  </a:cubicBezTo>
                  <a:cubicBezTo>
                    <a:pt x="3788" y="8720"/>
                    <a:pt x="4062" y="8765"/>
                    <a:pt x="4313" y="8765"/>
                  </a:cubicBezTo>
                  <a:cubicBezTo>
                    <a:pt x="4349" y="8768"/>
                    <a:pt x="4384" y="8770"/>
                    <a:pt x="4419" y="8770"/>
                  </a:cubicBezTo>
                  <a:cubicBezTo>
                    <a:pt x="4647" y="8770"/>
                    <a:pt x="4842" y="8708"/>
                    <a:pt x="5021" y="8628"/>
                  </a:cubicBezTo>
                  <a:cubicBezTo>
                    <a:pt x="5158" y="8560"/>
                    <a:pt x="5272" y="8491"/>
                    <a:pt x="5340" y="8400"/>
                  </a:cubicBezTo>
                  <a:lnTo>
                    <a:pt x="5340" y="8400"/>
                  </a:lnTo>
                  <a:cubicBezTo>
                    <a:pt x="5158" y="10180"/>
                    <a:pt x="4907" y="11915"/>
                    <a:pt x="4793" y="13285"/>
                  </a:cubicBezTo>
                  <a:cubicBezTo>
                    <a:pt x="4701" y="14015"/>
                    <a:pt x="4701" y="14631"/>
                    <a:pt x="4678" y="15065"/>
                  </a:cubicBezTo>
                  <a:cubicBezTo>
                    <a:pt x="4656" y="15499"/>
                    <a:pt x="4633" y="15750"/>
                    <a:pt x="4633" y="15750"/>
                  </a:cubicBezTo>
                  <a:cubicBezTo>
                    <a:pt x="4633" y="15750"/>
                    <a:pt x="4633" y="16001"/>
                    <a:pt x="4633" y="16434"/>
                  </a:cubicBezTo>
                  <a:cubicBezTo>
                    <a:pt x="4633" y="17964"/>
                    <a:pt x="4793" y="19539"/>
                    <a:pt x="4633" y="21045"/>
                  </a:cubicBezTo>
                  <a:cubicBezTo>
                    <a:pt x="4610" y="21456"/>
                    <a:pt x="4541" y="21867"/>
                    <a:pt x="4496" y="22278"/>
                  </a:cubicBezTo>
                  <a:cubicBezTo>
                    <a:pt x="4724" y="22209"/>
                    <a:pt x="4975" y="22164"/>
                    <a:pt x="5203" y="22095"/>
                  </a:cubicBezTo>
                  <a:cubicBezTo>
                    <a:pt x="5614" y="20497"/>
                    <a:pt x="5135" y="17119"/>
                    <a:pt x="5135" y="16457"/>
                  </a:cubicBezTo>
                  <a:cubicBezTo>
                    <a:pt x="5158" y="16024"/>
                    <a:pt x="5158" y="15773"/>
                    <a:pt x="5158" y="15773"/>
                  </a:cubicBezTo>
                  <a:cubicBezTo>
                    <a:pt x="5158" y="15773"/>
                    <a:pt x="5158" y="15521"/>
                    <a:pt x="5181" y="15088"/>
                  </a:cubicBezTo>
                  <a:cubicBezTo>
                    <a:pt x="5203" y="14654"/>
                    <a:pt x="5203" y="14038"/>
                    <a:pt x="5272" y="13307"/>
                  </a:cubicBezTo>
                  <a:cubicBezTo>
                    <a:pt x="5363" y="11847"/>
                    <a:pt x="5614" y="9884"/>
                    <a:pt x="5774" y="7898"/>
                  </a:cubicBezTo>
                  <a:cubicBezTo>
                    <a:pt x="5957" y="5935"/>
                    <a:pt x="6071" y="3949"/>
                    <a:pt x="6094" y="2465"/>
                  </a:cubicBezTo>
                  <a:cubicBezTo>
                    <a:pt x="6094" y="1735"/>
                    <a:pt x="6094" y="1119"/>
                    <a:pt x="6094" y="685"/>
                  </a:cubicBezTo>
                  <a:cubicBezTo>
                    <a:pt x="6094" y="251"/>
                    <a:pt x="6094" y="0"/>
                    <a:pt x="6071" y="0"/>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763" name="Google Shape;2763;p41"/>
            <p:cNvSpPr/>
            <p:nvPr/>
          </p:nvSpPr>
          <p:spPr>
            <a:xfrm>
              <a:off x="5964975" y="3281750"/>
              <a:ext cx="117575" cy="95775"/>
            </a:xfrm>
            <a:custGeom>
              <a:avLst/>
              <a:gdLst/>
              <a:ahLst/>
              <a:cxnLst/>
              <a:rect l="l" t="t" r="r" b="b"/>
              <a:pathLst>
                <a:path w="4703" h="3831" extrusionOk="0">
                  <a:moveTo>
                    <a:pt x="4680" y="1"/>
                  </a:moveTo>
                  <a:cubicBezTo>
                    <a:pt x="4657" y="1"/>
                    <a:pt x="4634" y="46"/>
                    <a:pt x="4589" y="138"/>
                  </a:cubicBezTo>
                  <a:cubicBezTo>
                    <a:pt x="4566" y="206"/>
                    <a:pt x="4543" y="343"/>
                    <a:pt x="4475" y="480"/>
                  </a:cubicBezTo>
                  <a:cubicBezTo>
                    <a:pt x="4360" y="754"/>
                    <a:pt x="4155" y="1119"/>
                    <a:pt x="3927" y="1439"/>
                  </a:cubicBezTo>
                  <a:cubicBezTo>
                    <a:pt x="3698" y="1781"/>
                    <a:pt x="3425" y="2078"/>
                    <a:pt x="3219" y="2283"/>
                  </a:cubicBezTo>
                  <a:cubicBezTo>
                    <a:pt x="3128" y="2397"/>
                    <a:pt x="3014" y="2466"/>
                    <a:pt x="2945" y="2511"/>
                  </a:cubicBezTo>
                  <a:cubicBezTo>
                    <a:pt x="2900" y="2580"/>
                    <a:pt x="2854" y="2603"/>
                    <a:pt x="2854" y="2603"/>
                  </a:cubicBezTo>
                  <a:cubicBezTo>
                    <a:pt x="2854" y="2603"/>
                    <a:pt x="2831" y="2648"/>
                    <a:pt x="2763" y="2694"/>
                  </a:cubicBezTo>
                  <a:cubicBezTo>
                    <a:pt x="2694" y="2762"/>
                    <a:pt x="2603" y="2831"/>
                    <a:pt x="2489" y="2922"/>
                  </a:cubicBezTo>
                  <a:cubicBezTo>
                    <a:pt x="2238" y="3105"/>
                    <a:pt x="1918" y="3333"/>
                    <a:pt x="1553" y="3447"/>
                  </a:cubicBezTo>
                  <a:cubicBezTo>
                    <a:pt x="1348" y="3498"/>
                    <a:pt x="1136" y="3528"/>
                    <a:pt x="936" y="3528"/>
                  </a:cubicBezTo>
                  <a:cubicBezTo>
                    <a:pt x="781" y="3528"/>
                    <a:pt x="633" y="3510"/>
                    <a:pt x="503" y="3470"/>
                  </a:cubicBezTo>
                  <a:cubicBezTo>
                    <a:pt x="434" y="3447"/>
                    <a:pt x="366" y="3424"/>
                    <a:pt x="320" y="3402"/>
                  </a:cubicBezTo>
                  <a:cubicBezTo>
                    <a:pt x="252" y="3379"/>
                    <a:pt x="206" y="3356"/>
                    <a:pt x="161" y="3333"/>
                  </a:cubicBezTo>
                  <a:cubicBezTo>
                    <a:pt x="92" y="3287"/>
                    <a:pt x="24" y="3287"/>
                    <a:pt x="24" y="3287"/>
                  </a:cubicBezTo>
                  <a:lnTo>
                    <a:pt x="24" y="3287"/>
                  </a:lnTo>
                  <a:cubicBezTo>
                    <a:pt x="1" y="3310"/>
                    <a:pt x="46" y="3356"/>
                    <a:pt x="115" y="3424"/>
                  </a:cubicBezTo>
                  <a:cubicBezTo>
                    <a:pt x="138" y="3447"/>
                    <a:pt x="183" y="3493"/>
                    <a:pt x="252" y="3539"/>
                  </a:cubicBezTo>
                  <a:cubicBezTo>
                    <a:pt x="298" y="3584"/>
                    <a:pt x="343" y="3630"/>
                    <a:pt x="434" y="3653"/>
                  </a:cubicBezTo>
                  <a:cubicBezTo>
                    <a:pt x="640" y="3764"/>
                    <a:pt x="923" y="3830"/>
                    <a:pt x="1230" y="3830"/>
                  </a:cubicBezTo>
                  <a:cubicBezTo>
                    <a:pt x="1365" y="3830"/>
                    <a:pt x="1505" y="3817"/>
                    <a:pt x="1644" y="3790"/>
                  </a:cubicBezTo>
                  <a:cubicBezTo>
                    <a:pt x="2078" y="3721"/>
                    <a:pt x="2466" y="3493"/>
                    <a:pt x="2763" y="3333"/>
                  </a:cubicBezTo>
                  <a:cubicBezTo>
                    <a:pt x="2900" y="3219"/>
                    <a:pt x="2991" y="3150"/>
                    <a:pt x="3082" y="3082"/>
                  </a:cubicBezTo>
                  <a:cubicBezTo>
                    <a:pt x="3151" y="3036"/>
                    <a:pt x="3196" y="2991"/>
                    <a:pt x="3196" y="2991"/>
                  </a:cubicBezTo>
                  <a:cubicBezTo>
                    <a:pt x="3196" y="2991"/>
                    <a:pt x="3242" y="2968"/>
                    <a:pt x="3310" y="2899"/>
                  </a:cubicBezTo>
                  <a:cubicBezTo>
                    <a:pt x="3356" y="2831"/>
                    <a:pt x="3470" y="2740"/>
                    <a:pt x="3562" y="2603"/>
                  </a:cubicBezTo>
                  <a:cubicBezTo>
                    <a:pt x="3790" y="2352"/>
                    <a:pt x="4041" y="2009"/>
                    <a:pt x="4246" y="1621"/>
                  </a:cubicBezTo>
                  <a:cubicBezTo>
                    <a:pt x="4452" y="1256"/>
                    <a:pt x="4611" y="845"/>
                    <a:pt x="4657" y="526"/>
                  </a:cubicBezTo>
                  <a:cubicBezTo>
                    <a:pt x="4703" y="366"/>
                    <a:pt x="4703" y="229"/>
                    <a:pt x="4703" y="138"/>
                  </a:cubicBezTo>
                  <a:cubicBezTo>
                    <a:pt x="4703" y="46"/>
                    <a:pt x="4680" y="1"/>
                    <a:pt x="4680" y="1"/>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764" name="Google Shape;2764;p41"/>
            <p:cNvSpPr/>
            <p:nvPr/>
          </p:nvSpPr>
          <p:spPr>
            <a:xfrm>
              <a:off x="6180100" y="3499675"/>
              <a:ext cx="110175" cy="333900"/>
            </a:xfrm>
            <a:custGeom>
              <a:avLst/>
              <a:gdLst/>
              <a:ahLst/>
              <a:cxnLst/>
              <a:rect l="l" t="t" r="r" b="b"/>
              <a:pathLst>
                <a:path w="4407" h="13356" extrusionOk="0">
                  <a:moveTo>
                    <a:pt x="1623" y="0"/>
                  </a:moveTo>
                  <a:cubicBezTo>
                    <a:pt x="1334" y="0"/>
                    <a:pt x="1128" y="52"/>
                    <a:pt x="1142" y="94"/>
                  </a:cubicBezTo>
                  <a:cubicBezTo>
                    <a:pt x="1142" y="163"/>
                    <a:pt x="1644" y="208"/>
                    <a:pt x="2101" y="414"/>
                  </a:cubicBezTo>
                  <a:cubicBezTo>
                    <a:pt x="2261" y="505"/>
                    <a:pt x="2420" y="573"/>
                    <a:pt x="2557" y="642"/>
                  </a:cubicBezTo>
                  <a:cubicBezTo>
                    <a:pt x="2535" y="710"/>
                    <a:pt x="2512" y="802"/>
                    <a:pt x="2489" y="916"/>
                  </a:cubicBezTo>
                  <a:cubicBezTo>
                    <a:pt x="2420" y="1213"/>
                    <a:pt x="2306" y="1623"/>
                    <a:pt x="2146" y="2103"/>
                  </a:cubicBezTo>
                  <a:cubicBezTo>
                    <a:pt x="1964" y="2582"/>
                    <a:pt x="1758" y="3176"/>
                    <a:pt x="1667" y="3837"/>
                  </a:cubicBezTo>
                  <a:cubicBezTo>
                    <a:pt x="1576" y="4477"/>
                    <a:pt x="1485" y="5161"/>
                    <a:pt x="1370" y="5846"/>
                  </a:cubicBezTo>
                  <a:cubicBezTo>
                    <a:pt x="1097" y="7878"/>
                    <a:pt x="1051" y="10274"/>
                    <a:pt x="412" y="12237"/>
                  </a:cubicBezTo>
                  <a:cubicBezTo>
                    <a:pt x="275" y="12648"/>
                    <a:pt x="161" y="13013"/>
                    <a:pt x="1" y="13356"/>
                  </a:cubicBezTo>
                  <a:cubicBezTo>
                    <a:pt x="252" y="13333"/>
                    <a:pt x="503" y="13310"/>
                    <a:pt x="754" y="13287"/>
                  </a:cubicBezTo>
                  <a:lnTo>
                    <a:pt x="800" y="13287"/>
                  </a:lnTo>
                  <a:cubicBezTo>
                    <a:pt x="868" y="12876"/>
                    <a:pt x="845" y="12351"/>
                    <a:pt x="960" y="11986"/>
                  </a:cubicBezTo>
                  <a:cubicBezTo>
                    <a:pt x="1553" y="10023"/>
                    <a:pt x="1507" y="7923"/>
                    <a:pt x="1736" y="5892"/>
                  </a:cubicBezTo>
                  <a:cubicBezTo>
                    <a:pt x="1804" y="5184"/>
                    <a:pt x="1895" y="4499"/>
                    <a:pt x="1941" y="3860"/>
                  </a:cubicBezTo>
                  <a:cubicBezTo>
                    <a:pt x="2010" y="3244"/>
                    <a:pt x="2192" y="2673"/>
                    <a:pt x="2329" y="2171"/>
                  </a:cubicBezTo>
                  <a:cubicBezTo>
                    <a:pt x="2466" y="1669"/>
                    <a:pt x="2557" y="1235"/>
                    <a:pt x="2603" y="939"/>
                  </a:cubicBezTo>
                  <a:cubicBezTo>
                    <a:pt x="2603" y="847"/>
                    <a:pt x="2603" y="756"/>
                    <a:pt x="2626" y="688"/>
                  </a:cubicBezTo>
                  <a:cubicBezTo>
                    <a:pt x="2649" y="710"/>
                    <a:pt x="2671" y="733"/>
                    <a:pt x="2694" y="733"/>
                  </a:cubicBezTo>
                  <a:cubicBezTo>
                    <a:pt x="2854" y="847"/>
                    <a:pt x="2945" y="916"/>
                    <a:pt x="2945" y="916"/>
                  </a:cubicBezTo>
                  <a:cubicBezTo>
                    <a:pt x="2945" y="916"/>
                    <a:pt x="3060" y="961"/>
                    <a:pt x="3219" y="1076"/>
                  </a:cubicBezTo>
                  <a:cubicBezTo>
                    <a:pt x="3379" y="1144"/>
                    <a:pt x="3562" y="1304"/>
                    <a:pt x="3767" y="1441"/>
                  </a:cubicBezTo>
                  <a:cubicBezTo>
                    <a:pt x="4018" y="1646"/>
                    <a:pt x="4224" y="1852"/>
                    <a:pt x="4383" y="1989"/>
                  </a:cubicBezTo>
                  <a:cubicBezTo>
                    <a:pt x="4383" y="1897"/>
                    <a:pt x="4406" y="1806"/>
                    <a:pt x="4406" y="1715"/>
                  </a:cubicBezTo>
                  <a:cubicBezTo>
                    <a:pt x="4315" y="1555"/>
                    <a:pt x="4178" y="1372"/>
                    <a:pt x="4018" y="1190"/>
                  </a:cubicBezTo>
                  <a:cubicBezTo>
                    <a:pt x="3836" y="984"/>
                    <a:pt x="3653" y="802"/>
                    <a:pt x="3493" y="688"/>
                  </a:cubicBezTo>
                  <a:cubicBezTo>
                    <a:pt x="3333" y="551"/>
                    <a:pt x="3219" y="459"/>
                    <a:pt x="3219" y="459"/>
                  </a:cubicBezTo>
                  <a:cubicBezTo>
                    <a:pt x="3219" y="459"/>
                    <a:pt x="3105" y="414"/>
                    <a:pt x="2923" y="322"/>
                  </a:cubicBezTo>
                  <a:cubicBezTo>
                    <a:pt x="2740" y="231"/>
                    <a:pt x="2466" y="140"/>
                    <a:pt x="2215" y="71"/>
                  </a:cubicBezTo>
                  <a:cubicBezTo>
                    <a:pt x="2007" y="19"/>
                    <a:pt x="1800" y="0"/>
                    <a:pt x="1623" y="0"/>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765" name="Google Shape;2765;p41"/>
            <p:cNvSpPr/>
            <p:nvPr/>
          </p:nvSpPr>
          <p:spPr>
            <a:xfrm>
              <a:off x="6293100" y="3547675"/>
              <a:ext cx="1725" cy="4575"/>
            </a:xfrm>
            <a:custGeom>
              <a:avLst/>
              <a:gdLst/>
              <a:ahLst/>
              <a:cxnLst/>
              <a:rect l="l" t="t" r="r" b="b"/>
              <a:pathLst>
                <a:path w="69" h="183" extrusionOk="0">
                  <a:moveTo>
                    <a:pt x="0" y="0"/>
                  </a:moveTo>
                  <a:lnTo>
                    <a:pt x="0" y="0"/>
                  </a:lnTo>
                  <a:cubicBezTo>
                    <a:pt x="23" y="69"/>
                    <a:pt x="23" y="114"/>
                    <a:pt x="46" y="183"/>
                  </a:cubicBezTo>
                  <a:cubicBezTo>
                    <a:pt x="69" y="160"/>
                    <a:pt x="46" y="91"/>
                    <a:pt x="0" y="0"/>
                  </a:cubicBezTo>
                  <a:close/>
                </a:path>
              </a:pathLst>
            </a:custGeom>
            <a:solidFill>
              <a:srgbClr val="00B4FF"/>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766" name="Google Shape;2766;p41"/>
            <p:cNvSpPr/>
            <p:nvPr/>
          </p:nvSpPr>
          <p:spPr>
            <a:xfrm>
              <a:off x="5981525" y="3151650"/>
              <a:ext cx="688775" cy="216025"/>
            </a:xfrm>
            <a:custGeom>
              <a:avLst/>
              <a:gdLst/>
              <a:ahLst/>
              <a:cxnLst/>
              <a:rect l="l" t="t" r="r" b="b"/>
              <a:pathLst>
                <a:path w="27551" h="8641" extrusionOk="0">
                  <a:moveTo>
                    <a:pt x="640" y="0"/>
                  </a:moveTo>
                  <a:cubicBezTo>
                    <a:pt x="640" y="0"/>
                    <a:pt x="366" y="2237"/>
                    <a:pt x="1" y="5319"/>
                  </a:cubicBezTo>
                  <a:cubicBezTo>
                    <a:pt x="829" y="5716"/>
                    <a:pt x="7169" y="8641"/>
                    <a:pt x="16232" y="8641"/>
                  </a:cubicBezTo>
                  <a:cubicBezTo>
                    <a:pt x="19652" y="8641"/>
                    <a:pt x="23460" y="8225"/>
                    <a:pt x="27505" y="7099"/>
                  </a:cubicBezTo>
                  <a:cubicBezTo>
                    <a:pt x="27551" y="3926"/>
                    <a:pt x="27551" y="1142"/>
                    <a:pt x="27551" y="868"/>
                  </a:cubicBezTo>
                  <a:lnTo>
                    <a:pt x="640" y="0"/>
                  </a:lnTo>
                  <a:close/>
                </a:path>
              </a:pathLst>
            </a:custGeom>
            <a:solidFill>
              <a:srgbClr val="802751">
                <a:alpha val="35810"/>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767" name="Google Shape;2767;p41"/>
            <p:cNvSpPr/>
            <p:nvPr/>
          </p:nvSpPr>
          <p:spPr>
            <a:xfrm>
              <a:off x="6353000" y="2368600"/>
              <a:ext cx="499900" cy="810475"/>
            </a:xfrm>
            <a:custGeom>
              <a:avLst/>
              <a:gdLst/>
              <a:ahLst/>
              <a:cxnLst/>
              <a:rect l="l" t="t" r="r" b="b"/>
              <a:pathLst>
                <a:path w="19996" h="32419" extrusionOk="0">
                  <a:moveTo>
                    <a:pt x="1128" y="0"/>
                  </a:moveTo>
                  <a:cubicBezTo>
                    <a:pt x="1003" y="0"/>
                    <a:pt x="937" y="6"/>
                    <a:pt x="937" y="6"/>
                  </a:cubicBezTo>
                  <a:lnTo>
                    <a:pt x="1" y="2837"/>
                  </a:lnTo>
                  <a:cubicBezTo>
                    <a:pt x="1" y="2837"/>
                    <a:pt x="6529" y="3750"/>
                    <a:pt x="8949" y="9844"/>
                  </a:cubicBezTo>
                  <a:cubicBezTo>
                    <a:pt x="11345" y="15915"/>
                    <a:pt x="16275" y="32418"/>
                    <a:pt x="16275" y="32418"/>
                  </a:cubicBezTo>
                  <a:lnTo>
                    <a:pt x="19996" y="31688"/>
                  </a:lnTo>
                  <a:cubicBezTo>
                    <a:pt x="19745" y="31551"/>
                    <a:pt x="13765" y="9844"/>
                    <a:pt x="9473" y="4731"/>
                  </a:cubicBezTo>
                  <a:cubicBezTo>
                    <a:pt x="5701" y="280"/>
                    <a:pt x="1998" y="0"/>
                    <a:pt x="1128" y="0"/>
                  </a:cubicBezTo>
                  <a:close/>
                </a:path>
              </a:pathLst>
            </a:custGeom>
            <a:solidFill>
              <a:schemeClr val="accent2"/>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768" name="Google Shape;2768;p41"/>
            <p:cNvSpPr/>
            <p:nvPr/>
          </p:nvSpPr>
          <p:spPr>
            <a:xfrm>
              <a:off x="6342750" y="2374275"/>
              <a:ext cx="499900" cy="810500"/>
            </a:xfrm>
            <a:custGeom>
              <a:avLst/>
              <a:gdLst/>
              <a:ahLst/>
              <a:cxnLst/>
              <a:rect l="l" t="t" r="r" b="b"/>
              <a:pathLst>
                <a:path w="19996" h="32420" extrusionOk="0">
                  <a:moveTo>
                    <a:pt x="1147" y="1"/>
                  </a:moveTo>
                  <a:cubicBezTo>
                    <a:pt x="1009" y="1"/>
                    <a:pt x="936" y="7"/>
                    <a:pt x="936" y="7"/>
                  </a:cubicBezTo>
                  <a:lnTo>
                    <a:pt x="0" y="2838"/>
                  </a:lnTo>
                  <a:cubicBezTo>
                    <a:pt x="0" y="2838"/>
                    <a:pt x="6551" y="3751"/>
                    <a:pt x="8948" y="9845"/>
                  </a:cubicBezTo>
                  <a:cubicBezTo>
                    <a:pt x="11344" y="15917"/>
                    <a:pt x="16297" y="32419"/>
                    <a:pt x="16297" y="32419"/>
                  </a:cubicBezTo>
                  <a:lnTo>
                    <a:pt x="19995" y="31689"/>
                  </a:lnTo>
                  <a:cubicBezTo>
                    <a:pt x="19744" y="31552"/>
                    <a:pt x="13764" y="9822"/>
                    <a:pt x="9473" y="4732"/>
                  </a:cubicBezTo>
                  <a:cubicBezTo>
                    <a:pt x="5727" y="293"/>
                    <a:pt x="2051" y="1"/>
                    <a:pt x="1147" y="1"/>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769" name="Google Shape;2769;p41"/>
            <p:cNvSpPr/>
            <p:nvPr/>
          </p:nvSpPr>
          <p:spPr>
            <a:xfrm>
              <a:off x="6342750" y="2385850"/>
              <a:ext cx="470225" cy="798925"/>
            </a:xfrm>
            <a:custGeom>
              <a:avLst/>
              <a:gdLst/>
              <a:ahLst/>
              <a:cxnLst/>
              <a:rect l="l" t="t" r="r" b="b"/>
              <a:pathLst>
                <a:path w="18809" h="31957" extrusionOk="0">
                  <a:moveTo>
                    <a:pt x="799" y="1"/>
                  </a:moveTo>
                  <a:lnTo>
                    <a:pt x="0" y="2375"/>
                  </a:lnTo>
                  <a:cubicBezTo>
                    <a:pt x="0" y="2375"/>
                    <a:pt x="6551" y="3288"/>
                    <a:pt x="8948" y="9382"/>
                  </a:cubicBezTo>
                  <a:cubicBezTo>
                    <a:pt x="11344" y="15454"/>
                    <a:pt x="16297" y="31956"/>
                    <a:pt x="16297" y="31956"/>
                  </a:cubicBezTo>
                  <a:lnTo>
                    <a:pt x="18808" y="31454"/>
                  </a:lnTo>
                  <a:cubicBezTo>
                    <a:pt x="18032" y="29423"/>
                    <a:pt x="12440" y="9519"/>
                    <a:pt x="8354" y="4680"/>
                  </a:cubicBezTo>
                  <a:cubicBezTo>
                    <a:pt x="5296" y="1051"/>
                    <a:pt x="2283" y="184"/>
                    <a:pt x="799" y="1"/>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770" name="Google Shape;2770;p41"/>
            <p:cNvSpPr/>
            <p:nvPr/>
          </p:nvSpPr>
          <p:spPr>
            <a:xfrm>
              <a:off x="5719050" y="2431500"/>
              <a:ext cx="529000" cy="602775"/>
            </a:xfrm>
            <a:custGeom>
              <a:avLst/>
              <a:gdLst/>
              <a:ahLst/>
              <a:cxnLst/>
              <a:rect l="l" t="t" r="r" b="b"/>
              <a:pathLst>
                <a:path w="21160" h="24111" extrusionOk="0">
                  <a:moveTo>
                    <a:pt x="17595" y="0"/>
                  </a:moveTo>
                  <a:cubicBezTo>
                    <a:pt x="16224" y="0"/>
                    <a:pt x="14799" y="636"/>
                    <a:pt x="13946" y="1690"/>
                  </a:cubicBezTo>
                  <a:cubicBezTo>
                    <a:pt x="12463" y="3470"/>
                    <a:pt x="11664" y="5684"/>
                    <a:pt x="10591" y="7716"/>
                  </a:cubicBezTo>
                  <a:cubicBezTo>
                    <a:pt x="9244" y="10272"/>
                    <a:pt x="9221" y="14335"/>
                    <a:pt x="8080" y="17006"/>
                  </a:cubicBezTo>
                  <a:cubicBezTo>
                    <a:pt x="6893" y="15796"/>
                    <a:pt x="4542" y="11482"/>
                    <a:pt x="4063" y="9930"/>
                  </a:cubicBezTo>
                  <a:cubicBezTo>
                    <a:pt x="3736" y="8856"/>
                    <a:pt x="3039" y="8266"/>
                    <a:pt x="2329" y="8266"/>
                  </a:cubicBezTo>
                  <a:cubicBezTo>
                    <a:pt x="1651" y="8266"/>
                    <a:pt x="961" y="8805"/>
                    <a:pt x="571" y="9976"/>
                  </a:cubicBezTo>
                  <a:cubicBezTo>
                    <a:pt x="0" y="11619"/>
                    <a:pt x="753" y="13194"/>
                    <a:pt x="867" y="15225"/>
                  </a:cubicBezTo>
                  <a:cubicBezTo>
                    <a:pt x="1083" y="19087"/>
                    <a:pt x="2991" y="24111"/>
                    <a:pt x="6996" y="24111"/>
                  </a:cubicBezTo>
                  <a:cubicBezTo>
                    <a:pt x="7229" y="24111"/>
                    <a:pt x="7468" y="24094"/>
                    <a:pt x="7715" y="24059"/>
                  </a:cubicBezTo>
                  <a:cubicBezTo>
                    <a:pt x="10408" y="23694"/>
                    <a:pt x="12486" y="20772"/>
                    <a:pt x="13946" y="18763"/>
                  </a:cubicBezTo>
                  <a:cubicBezTo>
                    <a:pt x="16366" y="15431"/>
                    <a:pt x="18352" y="11710"/>
                    <a:pt x="19904" y="7853"/>
                  </a:cubicBezTo>
                  <a:cubicBezTo>
                    <a:pt x="20406" y="6597"/>
                    <a:pt x="20954" y="5251"/>
                    <a:pt x="21113" y="3858"/>
                  </a:cubicBezTo>
                  <a:cubicBezTo>
                    <a:pt x="21159" y="3562"/>
                    <a:pt x="21159" y="3219"/>
                    <a:pt x="21136" y="2877"/>
                  </a:cubicBezTo>
                  <a:cubicBezTo>
                    <a:pt x="21113" y="2557"/>
                    <a:pt x="21045" y="2215"/>
                    <a:pt x="20908" y="1941"/>
                  </a:cubicBezTo>
                  <a:cubicBezTo>
                    <a:pt x="20360" y="800"/>
                    <a:pt x="18808" y="1"/>
                    <a:pt x="17667" y="1"/>
                  </a:cubicBezTo>
                  <a:cubicBezTo>
                    <a:pt x="17643" y="1"/>
                    <a:pt x="17619" y="0"/>
                    <a:pt x="17595" y="0"/>
                  </a:cubicBezTo>
                  <a:close/>
                </a:path>
              </a:pathLst>
            </a:custGeom>
            <a:solidFill>
              <a:srgbClr val="EBB9A2"/>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771" name="Google Shape;2771;p41"/>
            <p:cNvSpPr/>
            <p:nvPr/>
          </p:nvSpPr>
          <p:spPr>
            <a:xfrm>
              <a:off x="5719050" y="2625525"/>
              <a:ext cx="457650" cy="408750"/>
            </a:xfrm>
            <a:custGeom>
              <a:avLst/>
              <a:gdLst/>
              <a:ahLst/>
              <a:cxnLst/>
              <a:rect l="l" t="t" r="r" b="b"/>
              <a:pathLst>
                <a:path w="18306" h="16350" extrusionOk="0">
                  <a:moveTo>
                    <a:pt x="10568" y="1"/>
                  </a:moveTo>
                  <a:cubicBezTo>
                    <a:pt x="10180" y="731"/>
                    <a:pt x="9929" y="1575"/>
                    <a:pt x="9701" y="2488"/>
                  </a:cubicBezTo>
                  <a:cubicBezTo>
                    <a:pt x="11139" y="3196"/>
                    <a:pt x="13193" y="4292"/>
                    <a:pt x="13672" y="4931"/>
                  </a:cubicBezTo>
                  <a:cubicBezTo>
                    <a:pt x="14448" y="5912"/>
                    <a:pt x="12463" y="9427"/>
                    <a:pt x="10956" y="10249"/>
                  </a:cubicBezTo>
                  <a:cubicBezTo>
                    <a:pt x="10870" y="10298"/>
                    <a:pt x="10783" y="10322"/>
                    <a:pt x="10696" y="10322"/>
                  </a:cubicBezTo>
                  <a:cubicBezTo>
                    <a:pt x="9978" y="10322"/>
                    <a:pt x="9249" y="8740"/>
                    <a:pt x="8719" y="7213"/>
                  </a:cubicBezTo>
                  <a:cubicBezTo>
                    <a:pt x="8537" y="7944"/>
                    <a:pt x="8331" y="8628"/>
                    <a:pt x="8080" y="9245"/>
                  </a:cubicBezTo>
                  <a:cubicBezTo>
                    <a:pt x="7920" y="9085"/>
                    <a:pt x="7738" y="8857"/>
                    <a:pt x="7555" y="8606"/>
                  </a:cubicBezTo>
                  <a:lnTo>
                    <a:pt x="7555" y="8606"/>
                  </a:lnTo>
                  <a:cubicBezTo>
                    <a:pt x="7578" y="10226"/>
                    <a:pt x="7487" y="12098"/>
                    <a:pt x="6916" y="12874"/>
                  </a:cubicBezTo>
                  <a:cubicBezTo>
                    <a:pt x="6667" y="13209"/>
                    <a:pt x="6328" y="13377"/>
                    <a:pt x="5946" y="13377"/>
                  </a:cubicBezTo>
                  <a:cubicBezTo>
                    <a:pt x="4612" y="13377"/>
                    <a:pt x="2757" y="11326"/>
                    <a:pt x="2420" y="7190"/>
                  </a:cubicBezTo>
                  <a:cubicBezTo>
                    <a:pt x="2237" y="4566"/>
                    <a:pt x="3310" y="3538"/>
                    <a:pt x="4428" y="3128"/>
                  </a:cubicBezTo>
                  <a:cubicBezTo>
                    <a:pt x="4268" y="2762"/>
                    <a:pt x="4131" y="2420"/>
                    <a:pt x="4063" y="2169"/>
                  </a:cubicBezTo>
                  <a:cubicBezTo>
                    <a:pt x="3766" y="1187"/>
                    <a:pt x="3150" y="594"/>
                    <a:pt x="2488" y="526"/>
                  </a:cubicBezTo>
                  <a:cubicBezTo>
                    <a:pt x="1689" y="594"/>
                    <a:pt x="936" y="1119"/>
                    <a:pt x="571" y="2215"/>
                  </a:cubicBezTo>
                  <a:cubicBezTo>
                    <a:pt x="0" y="3858"/>
                    <a:pt x="753" y="5433"/>
                    <a:pt x="867" y="7464"/>
                  </a:cubicBezTo>
                  <a:cubicBezTo>
                    <a:pt x="1083" y="11326"/>
                    <a:pt x="2991" y="16350"/>
                    <a:pt x="6996" y="16350"/>
                  </a:cubicBezTo>
                  <a:cubicBezTo>
                    <a:pt x="7229" y="16350"/>
                    <a:pt x="7468" y="16333"/>
                    <a:pt x="7715" y="16298"/>
                  </a:cubicBezTo>
                  <a:cubicBezTo>
                    <a:pt x="10408" y="15933"/>
                    <a:pt x="12486" y="13011"/>
                    <a:pt x="13946" y="11002"/>
                  </a:cubicBezTo>
                  <a:cubicBezTo>
                    <a:pt x="14197" y="10683"/>
                    <a:pt x="14403" y="10340"/>
                    <a:pt x="14631" y="10021"/>
                  </a:cubicBezTo>
                  <a:cubicBezTo>
                    <a:pt x="14768" y="9815"/>
                    <a:pt x="14905" y="9610"/>
                    <a:pt x="15042" y="9405"/>
                  </a:cubicBezTo>
                  <a:cubicBezTo>
                    <a:pt x="15065" y="9382"/>
                    <a:pt x="15088" y="9336"/>
                    <a:pt x="15133" y="9290"/>
                  </a:cubicBezTo>
                  <a:cubicBezTo>
                    <a:pt x="15179" y="9199"/>
                    <a:pt x="15247" y="9108"/>
                    <a:pt x="15316" y="9017"/>
                  </a:cubicBezTo>
                  <a:cubicBezTo>
                    <a:pt x="15613" y="8537"/>
                    <a:pt x="15909" y="8058"/>
                    <a:pt x="16206" y="7579"/>
                  </a:cubicBezTo>
                  <a:cubicBezTo>
                    <a:pt x="16252" y="7510"/>
                    <a:pt x="16275" y="7442"/>
                    <a:pt x="16320" y="7373"/>
                  </a:cubicBezTo>
                  <a:cubicBezTo>
                    <a:pt x="17028" y="6186"/>
                    <a:pt x="17690" y="4954"/>
                    <a:pt x="18306" y="3675"/>
                  </a:cubicBezTo>
                  <a:cubicBezTo>
                    <a:pt x="16138" y="2580"/>
                    <a:pt x="12349" y="822"/>
                    <a:pt x="10568" y="1"/>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772" name="Google Shape;2772;p41"/>
            <p:cNvSpPr/>
            <p:nvPr/>
          </p:nvSpPr>
          <p:spPr>
            <a:xfrm>
              <a:off x="5919325" y="2848050"/>
              <a:ext cx="26850" cy="95975"/>
            </a:xfrm>
            <a:custGeom>
              <a:avLst/>
              <a:gdLst/>
              <a:ahLst/>
              <a:cxnLst/>
              <a:rect l="l" t="t" r="r" b="b"/>
              <a:pathLst>
                <a:path w="1074" h="3839" extrusionOk="0">
                  <a:moveTo>
                    <a:pt x="75" y="1"/>
                  </a:moveTo>
                  <a:cubicBezTo>
                    <a:pt x="73" y="1"/>
                    <a:pt x="71" y="1"/>
                    <a:pt x="69" y="1"/>
                  </a:cubicBezTo>
                  <a:cubicBezTo>
                    <a:pt x="1" y="1"/>
                    <a:pt x="138" y="504"/>
                    <a:pt x="252" y="983"/>
                  </a:cubicBezTo>
                  <a:cubicBezTo>
                    <a:pt x="389" y="1462"/>
                    <a:pt x="480" y="1942"/>
                    <a:pt x="480" y="1942"/>
                  </a:cubicBezTo>
                  <a:cubicBezTo>
                    <a:pt x="480" y="1942"/>
                    <a:pt x="503" y="2056"/>
                    <a:pt x="571" y="2238"/>
                  </a:cubicBezTo>
                  <a:cubicBezTo>
                    <a:pt x="617" y="2398"/>
                    <a:pt x="686" y="2626"/>
                    <a:pt x="731" y="2877"/>
                  </a:cubicBezTo>
                  <a:cubicBezTo>
                    <a:pt x="754" y="2991"/>
                    <a:pt x="754" y="3106"/>
                    <a:pt x="777" y="3220"/>
                  </a:cubicBezTo>
                  <a:cubicBezTo>
                    <a:pt x="800" y="3334"/>
                    <a:pt x="822" y="3448"/>
                    <a:pt x="800" y="3516"/>
                  </a:cubicBezTo>
                  <a:cubicBezTo>
                    <a:pt x="822" y="3699"/>
                    <a:pt x="822" y="3836"/>
                    <a:pt x="868" y="3836"/>
                  </a:cubicBezTo>
                  <a:cubicBezTo>
                    <a:pt x="870" y="3838"/>
                    <a:pt x="872" y="3839"/>
                    <a:pt x="874" y="3839"/>
                  </a:cubicBezTo>
                  <a:cubicBezTo>
                    <a:pt x="899" y="3839"/>
                    <a:pt x="940" y="3729"/>
                    <a:pt x="982" y="3562"/>
                  </a:cubicBezTo>
                  <a:cubicBezTo>
                    <a:pt x="1028" y="3471"/>
                    <a:pt x="1028" y="3357"/>
                    <a:pt x="1028" y="3243"/>
                  </a:cubicBezTo>
                  <a:cubicBezTo>
                    <a:pt x="1051" y="3106"/>
                    <a:pt x="1074" y="2991"/>
                    <a:pt x="1051" y="2855"/>
                  </a:cubicBezTo>
                  <a:cubicBezTo>
                    <a:pt x="1028" y="2603"/>
                    <a:pt x="1028" y="2352"/>
                    <a:pt x="982" y="2170"/>
                  </a:cubicBezTo>
                  <a:cubicBezTo>
                    <a:pt x="937" y="1964"/>
                    <a:pt x="914" y="1850"/>
                    <a:pt x="914" y="1850"/>
                  </a:cubicBezTo>
                  <a:cubicBezTo>
                    <a:pt x="914" y="1850"/>
                    <a:pt x="777" y="1348"/>
                    <a:pt x="571" y="892"/>
                  </a:cubicBezTo>
                  <a:cubicBezTo>
                    <a:pt x="371" y="424"/>
                    <a:pt x="149" y="1"/>
                    <a:pt x="75" y="1"/>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773" name="Google Shape;2773;p41"/>
            <p:cNvSpPr/>
            <p:nvPr/>
          </p:nvSpPr>
          <p:spPr>
            <a:xfrm>
              <a:off x="5522750" y="2380600"/>
              <a:ext cx="338400" cy="332800"/>
            </a:xfrm>
            <a:custGeom>
              <a:avLst/>
              <a:gdLst/>
              <a:ahLst/>
              <a:cxnLst/>
              <a:rect l="l" t="t" r="r" b="b"/>
              <a:pathLst>
                <a:path w="13536" h="13312" extrusionOk="0">
                  <a:moveTo>
                    <a:pt x="5201" y="0"/>
                  </a:moveTo>
                  <a:cubicBezTo>
                    <a:pt x="4993" y="0"/>
                    <a:pt x="4781" y="38"/>
                    <a:pt x="4565" y="120"/>
                  </a:cubicBezTo>
                  <a:cubicBezTo>
                    <a:pt x="1096" y="1443"/>
                    <a:pt x="3926" y="7104"/>
                    <a:pt x="3926" y="7104"/>
                  </a:cubicBezTo>
                  <a:cubicBezTo>
                    <a:pt x="3926" y="7104"/>
                    <a:pt x="1990" y="5717"/>
                    <a:pt x="1117" y="5717"/>
                  </a:cubicBezTo>
                  <a:cubicBezTo>
                    <a:pt x="982" y="5717"/>
                    <a:pt x="872" y="5750"/>
                    <a:pt x="799" y="5826"/>
                  </a:cubicBezTo>
                  <a:cubicBezTo>
                    <a:pt x="0" y="6648"/>
                    <a:pt x="3150" y="9524"/>
                    <a:pt x="5547" y="12012"/>
                  </a:cubicBezTo>
                  <a:cubicBezTo>
                    <a:pt x="6502" y="13012"/>
                    <a:pt x="7464" y="13311"/>
                    <a:pt x="8273" y="13311"/>
                  </a:cubicBezTo>
                  <a:cubicBezTo>
                    <a:pt x="9475" y="13311"/>
                    <a:pt x="10340" y="12651"/>
                    <a:pt x="10340" y="12651"/>
                  </a:cubicBezTo>
                  <a:cubicBezTo>
                    <a:pt x="13536" y="11281"/>
                    <a:pt x="12052" y="7401"/>
                    <a:pt x="12052" y="7401"/>
                  </a:cubicBezTo>
                  <a:cubicBezTo>
                    <a:pt x="12052" y="7401"/>
                    <a:pt x="12782" y="2881"/>
                    <a:pt x="11413" y="2585"/>
                  </a:cubicBezTo>
                  <a:cubicBezTo>
                    <a:pt x="11352" y="2573"/>
                    <a:pt x="11294" y="2567"/>
                    <a:pt x="11237" y="2567"/>
                  </a:cubicBezTo>
                  <a:cubicBezTo>
                    <a:pt x="10004" y="2567"/>
                    <a:pt x="9587" y="5278"/>
                    <a:pt x="9587" y="5278"/>
                  </a:cubicBezTo>
                  <a:cubicBezTo>
                    <a:pt x="9587" y="5278"/>
                    <a:pt x="7666" y="0"/>
                    <a:pt x="5201" y="0"/>
                  </a:cubicBezTo>
                  <a:close/>
                </a:path>
              </a:pathLst>
            </a:custGeom>
            <a:solidFill>
              <a:srgbClr val="EBB9A2"/>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774" name="Google Shape;2774;p41"/>
            <p:cNvSpPr/>
            <p:nvPr/>
          </p:nvSpPr>
          <p:spPr>
            <a:xfrm>
              <a:off x="5541000" y="2458325"/>
              <a:ext cx="320150" cy="255075"/>
            </a:xfrm>
            <a:custGeom>
              <a:avLst/>
              <a:gdLst/>
              <a:ahLst/>
              <a:cxnLst/>
              <a:rect l="l" t="t" r="r" b="b"/>
              <a:pathLst>
                <a:path w="12806" h="10203" extrusionOk="0">
                  <a:moveTo>
                    <a:pt x="7852" y="1"/>
                  </a:moveTo>
                  <a:cubicBezTo>
                    <a:pt x="7236" y="959"/>
                    <a:pt x="5890" y="2078"/>
                    <a:pt x="4200" y="2603"/>
                  </a:cubicBezTo>
                  <a:cubicBezTo>
                    <a:pt x="4089" y="2637"/>
                    <a:pt x="3981" y="2654"/>
                    <a:pt x="3876" y="2654"/>
                  </a:cubicBezTo>
                  <a:cubicBezTo>
                    <a:pt x="3147" y="2654"/>
                    <a:pt x="2591" y="1858"/>
                    <a:pt x="2192" y="800"/>
                  </a:cubicBezTo>
                  <a:lnTo>
                    <a:pt x="2192" y="800"/>
                  </a:lnTo>
                  <a:cubicBezTo>
                    <a:pt x="2420" y="2443"/>
                    <a:pt x="3196" y="3995"/>
                    <a:pt x="3196" y="3995"/>
                  </a:cubicBezTo>
                  <a:cubicBezTo>
                    <a:pt x="3196" y="3995"/>
                    <a:pt x="2785" y="3698"/>
                    <a:pt x="2260" y="3379"/>
                  </a:cubicBezTo>
                  <a:lnTo>
                    <a:pt x="2260" y="3379"/>
                  </a:lnTo>
                  <a:cubicBezTo>
                    <a:pt x="2785" y="4338"/>
                    <a:pt x="3173" y="5205"/>
                    <a:pt x="2968" y="5456"/>
                  </a:cubicBezTo>
                  <a:cubicBezTo>
                    <a:pt x="2924" y="5508"/>
                    <a:pt x="2868" y="5532"/>
                    <a:pt x="2801" y="5532"/>
                  </a:cubicBezTo>
                  <a:cubicBezTo>
                    <a:pt x="2166" y="5532"/>
                    <a:pt x="587" y="3375"/>
                    <a:pt x="92" y="2694"/>
                  </a:cubicBezTo>
                  <a:cubicBezTo>
                    <a:pt x="69" y="2694"/>
                    <a:pt x="69" y="2717"/>
                    <a:pt x="69" y="2717"/>
                  </a:cubicBezTo>
                  <a:cubicBezTo>
                    <a:pt x="46" y="2740"/>
                    <a:pt x="23" y="2763"/>
                    <a:pt x="1" y="2785"/>
                  </a:cubicBezTo>
                  <a:lnTo>
                    <a:pt x="229" y="3858"/>
                  </a:lnTo>
                  <a:cubicBezTo>
                    <a:pt x="1005" y="5136"/>
                    <a:pt x="3105" y="7122"/>
                    <a:pt x="4817" y="8903"/>
                  </a:cubicBezTo>
                  <a:cubicBezTo>
                    <a:pt x="5772" y="9903"/>
                    <a:pt x="6734" y="10202"/>
                    <a:pt x="7543" y="10202"/>
                  </a:cubicBezTo>
                  <a:cubicBezTo>
                    <a:pt x="8745" y="10202"/>
                    <a:pt x="9610" y="9542"/>
                    <a:pt x="9610" y="9542"/>
                  </a:cubicBezTo>
                  <a:cubicBezTo>
                    <a:pt x="12806" y="8172"/>
                    <a:pt x="11322" y="4292"/>
                    <a:pt x="11322" y="4292"/>
                  </a:cubicBezTo>
                  <a:cubicBezTo>
                    <a:pt x="11322" y="4292"/>
                    <a:pt x="11756" y="1644"/>
                    <a:pt x="11322" y="275"/>
                  </a:cubicBezTo>
                  <a:cubicBezTo>
                    <a:pt x="11208" y="2785"/>
                    <a:pt x="10843" y="6323"/>
                    <a:pt x="9610" y="7008"/>
                  </a:cubicBezTo>
                  <a:cubicBezTo>
                    <a:pt x="9265" y="7201"/>
                    <a:pt x="8967" y="7280"/>
                    <a:pt x="8710" y="7280"/>
                  </a:cubicBezTo>
                  <a:cubicBezTo>
                    <a:pt x="7543" y="7280"/>
                    <a:pt x="7236" y="5639"/>
                    <a:pt x="7236" y="5639"/>
                  </a:cubicBezTo>
                  <a:cubicBezTo>
                    <a:pt x="7236" y="5639"/>
                    <a:pt x="6972" y="8038"/>
                    <a:pt x="5752" y="8038"/>
                  </a:cubicBezTo>
                  <a:cubicBezTo>
                    <a:pt x="5730" y="8038"/>
                    <a:pt x="5707" y="8037"/>
                    <a:pt x="5684" y="8035"/>
                  </a:cubicBezTo>
                  <a:cubicBezTo>
                    <a:pt x="4429" y="7944"/>
                    <a:pt x="3265" y="5867"/>
                    <a:pt x="4611" y="4246"/>
                  </a:cubicBezTo>
                  <a:cubicBezTo>
                    <a:pt x="5958" y="2626"/>
                    <a:pt x="8583" y="2580"/>
                    <a:pt x="8583" y="2580"/>
                  </a:cubicBezTo>
                  <a:lnTo>
                    <a:pt x="8834" y="2078"/>
                  </a:lnTo>
                  <a:cubicBezTo>
                    <a:pt x="8720" y="1804"/>
                    <a:pt x="8377" y="937"/>
                    <a:pt x="7852" y="1"/>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775" name="Google Shape;2775;p41"/>
            <p:cNvSpPr/>
            <p:nvPr/>
          </p:nvSpPr>
          <p:spPr>
            <a:xfrm>
              <a:off x="5764125" y="2469750"/>
              <a:ext cx="14275" cy="35975"/>
            </a:xfrm>
            <a:custGeom>
              <a:avLst/>
              <a:gdLst/>
              <a:ahLst/>
              <a:cxnLst/>
              <a:rect l="l" t="t" r="r" b="b"/>
              <a:pathLst>
                <a:path w="571" h="1439" extrusionOk="0">
                  <a:moveTo>
                    <a:pt x="457" y="0"/>
                  </a:moveTo>
                  <a:cubicBezTo>
                    <a:pt x="206" y="502"/>
                    <a:pt x="69" y="1096"/>
                    <a:pt x="0" y="1438"/>
                  </a:cubicBezTo>
                  <a:lnTo>
                    <a:pt x="571" y="251"/>
                  </a:lnTo>
                  <a:lnTo>
                    <a:pt x="457" y="0"/>
                  </a:lnTo>
                  <a:close/>
                </a:path>
              </a:pathLst>
            </a:custGeom>
            <a:solidFill>
              <a:srgbClr val="FF9C87"/>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776" name="Google Shape;2776;p41"/>
            <p:cNvSpPr/>
            <p:nvPr/>
          </p:nvSpPr>
          <p:spPr>
            <a:xfrm>
              <a:off x="5717900" y="2440500"/>
              <a:ext cx="118725" cy="214750"/>
            </a:xfrm>
            <a:custGeom>
              <a:avLst/>
              <a:gdLst/>
              <a:ahLst/>
              <a:cxnLst/>
              <a:rect l="l" t="t" r="r" b="b"/>
              <a:pathLst>
                <a:path w="4749" h="8590" extrusionOk="0">
                  <a:moveTo>
                    <a:pt x="3518" y="1"/>
                  </a:moveTo>
                  <a:cubicBezTo>
                    <a:pt x="3283" y="1"/>
                    <a:pt x="3041" y="51"/>
                    <a:pt x="2831" y="166"/>
                  </a:cubicBezTo>
                  <a:cubicBezTo>
                    <a:pt x="2374" y="463"/>
                    <a:pt x="2146" y="874"/>
                    <a:pt x="1986" y="1216"/>
                  </a:cubicBezTo>
                  <a:cubicBezTo>
                    <a:pt x="1826" y="1581"/>
                    <a:pt x="1735" y="1878"/>
                    <a:pt x="1667" y="2083"/>
                  </a:cubicBezTo>
                  <a:cubicBezTo>
                    <a:pt x="1621" y="2312"/>
                    <a:pt x="1598" y="2426"/>
                    <a:pt x="1598" y="2426"/>
                  </a:cubicBezTo>
                  <a:cubicBezTo>
                    <a:pt x="1598" y="2426"/>
                    <a:pt x="1484" y="2928"/>
                    <a:pt x="1416" y="3658"/>
                  </a:cubicBezTo>
                  <a:cubicBezTo>
                    <a:pt x="1416" y="3841"/>
                    <a:pt x="1393" y="4046"/>
                    <a:pt x="1393" y="4274"/>
                  </a:cubicBezTo>
                  <a:cubicBezTo>
                    <a:pt x="1393" y="4366"/>
                    <a:pt x="1393" y="4503"/>
                    <a:pt x="1393" y="4571"/>
                  </a:cubicBezTo>
                  <a:cubicBezTo>
                    <a:pt x="1393" y="4594"/>
                    <a:pt x="1416" y="4594"/>
                    <a:pt x="1393" y="4594"/>
                  </a:cubicBezTo>
                  <a:lnTo>
                    <a:pt x="1347" y="4617"/>
                  </a:lnTo>
                  <a:cubicBezTo>
                    <a:pt x="891" y="4845"/>
                    <a:pt x="503" y="5256"/>
                    <a:pt x="297" y="5735"/>
                  </a:cubicBezTo>
                  <a:cubicBezTo>
                    <a:pt x="69" y="6215"/>
                    <a:pt x="0" y="6740"/>
                    <a:pt x="46" y="7219"/>
                  </a:cubicBezTo>
                  <a:cubicBezTo>
                    <a:pt x="92" y="7698"/>
                    <a:pt x="297" y="8155"/>
                    <a:pt x="640" y="8383"/>
                  </a:cubicBezTo>
                  <a:cubicBezTo>
                    <a:pt x="876" y="8541"/>
                    <a:pt x="1124" y="8589"/>
                    <a:pt x="1322" y="8589"/>
                  </a:cubicBezTo>
                  <a:cubicBezTo>
                    <a:pt x="1410" y="8589"/>
                    <a:pt x="1489" y="8580"/>
                    <a:pt x="1553" y="8566"/>
                  </a:cubicBezTo>
                  <a:cubicBezTo>
                    <a:pt x="1758" y="8520"/>
                    <a:pt x="1872" y="8474"/>
                    <a:pt x="1872" y="8451"/>
                  </a:cubicBezTo>
                  <a:cubicBezTo>
                    <a:pt x="1872" y="8445"/>
                    <a:pt x="1860" y="8442"/>
                    <a:pt x="1839" y="8442"/>
                  </a:cubicBezTo>
                  <a:cubicBezTo>
                    <a:pt x="1786" y="8442"/>
                    <a:pt x="1675" y="8458"/>
                    <a:pt x="1530" y="8474"/>
                  </a:cubicBezTo>
                  <a:cubicBezTo>
                    <a:pt x="1324" y="8474"/>
                    <a:pt x="1028" y="8451"/>
                    <a:pt x="754" y="8223"/>
                  </a:cubicBezTo>
                  <a:cubicBezTo>
                    <a:pt x="503" y="8018"/>
                    <a:pt x="343" y="7630"/>
                    <a:pt x="320" y="7196"/>
                  </a:cubicBezTo>
                  <a:cubicBezTo>
                    <a:pt x="297" y="6762"/>
                    <a:pt x="411" y="6306"/>
                    <a:pt x="617" y="5895"/>
                  </a:cubicBezTo>
                  <a:cubicBezTo>
                    <a:pt x="822" y="5484"/>
                    <a:pt x="1142" y="5165"/>
                    <a:pt x="1530" y="5005"/>
                  </a:cubicBezTo>
                  <a:cubicBezTo>
                    <a:pt x="1621" y="4982"/>
                    <a:pt x="1712" y="4936"/>
                    <a:pt x="1804" y="4914"/>
                  </a:cubicBezTo>
                  <a:cubicBezTo>
                    <a:pt x="1804" y="4891"/>
                    <a:pt x="1826" y="4891"/>
                    <a:pt x="1826" y="4891"/>
                  </a:cubicBezTo>
                  <a:lnTo>
                    <a:pt x="1826" y="4845"/>
                  </a:lnTo>
                  <a:lnTo>
                    <a:pt x="1826" y="4777"/>
                  </a:lnTo>
                  <a:lnTo>
                    <a:pt x="1826" y="4617"/>
                  </a:lnTo>
                  <a:cubicBezTo>
                    <a:pt x="1826" y="4571"/>
                    <a:pt x="1826" y="4503"/>
                    <a:pt x="1826" y="4434"/>
                  </a:cubicBezTo>
                  <a:cubicBezTo>
                    <a:pt x="1826" y="4389"/>
                    <a:pt x="1849" y="4343"/>
                    <a:pt x="1849" y="4274"/>
                  </a:cubicBezTo>
                  <a:cubicBezTo>
                    <a:pt x="1849" y="4092"/>
                    <a:pt x="1872" y="3886"/>
                    <a:pt x="1895" y="3704"/>
                  </a:cubicBezTo>
                  <a:cubicBezTo>
                    <a:pt x="1963" y="2996"/>
                    <a:pt x="2078" y="2540"/>
                    <a:pt x="2078" y="2540"/>
                  </a:cubicBezTo>
                  <a:cubicBezTo>
                    <a:pt x="2078" y="2540"/>
                    <a:pt x="2100" y="2426"/>
                    <a:pt x="2146" y="2220"/>
                  </a:cubicBezTo>
                  <a:cubicBezTo>
                    <a:pt x="2192" y="2015"/>
                    <a:pt x="2283" y="1741"/>
                    <a:pt x="2420" y="1421"/>
                  </a:cubicBezTo>
                  <a:cubicBezTo>
                    <a:pt x="2534" y="1102"/>
                    <a:pt x="2739" y="737"/>
                    <a:pt x="3059" y="531"/>
                  </a:cubicBezTo>
                  <a:cubicBezTo>
                    <a:pt x="3219" y="417"/>
                    <a:pt x="3401" y="394"/>
                    <a:pt x="3607" y="394"/>
                  </a:cubicBezTo>
                  <a:cubicBezTo>
                    <a:pt x="3812" y="417"/>
                    <a:pt x="3995" y="485"/>
                    <a:pt x="4132" y="622"/>
                  </a:cubicBezTo>
                  <a:cubicBezTo>
                    <a:pt x="4406" y="919"/>
                    <a:pt x="4451" y="1444"/>
                    <a:pt x="4451" y="1878"/>
                  </a:cubicBezTo>
                  <a:cubicBezTo>
                    <a:pt x="4451" y="2312"/>
                    <a:pt x="4406" y="2745"/>
                    <a:pt x="4383" y="3110"/>
                  </a:cubicBezTo>
                  <a:cubicBezTo>
                    <a:pt x="4292" y="3818"/>
                    <a:pt x="4292" y="4320"/>
                    <a:pt x="4337" y="4320"/>
                  </a:cubicBezTo>
                  <a:cubicBezTo>
                    <a:pt x="4360" y="4320"/>
                    <a:pt x="4360" y="4206"/>
                    <a:pt x="4406" y="4001"/>
                  </a:cubicBezTo>
                  <a:cubicBezTo>
                    <a:pt x="4451" y="3772"/>
                    <a:pt x="4497" y="3476"/>
                    <a:pt x="4565" y="3133"/>
                  </a:cubicBezTo>
                  <a:cubicBezTo>
                    <a:pt x="4634" y="2768"/>
                    <a:pt x="4702" y="2334"/>
                    <a:pt x="4725" y="1878"/>
                  </a:cubicBezTo>
                  <a:cubicBezTo>
                    <a:pt x="4748" y="1650"/>
                    <a:pt x="4748" y="1398"/>
                    <a:pt x="4702" y="1147"/>
                  </a:cubicBezTo>
                  <a:cubicBezTo>
                    <a:pt x="4657" y="896"/>
                    <a:pt x="4588" y="622"/>
                    <a:pt x="4406" y="394"/>
                  </a:cubicBezTo>
                  <a:cubicBezTo>
                    <a:pt x="4200" y="166"/>
                    <a:pt x="3904" y="29"/>
                    <a:pt x="3652" y="6"/>
                  </a:cubicBezTo>
                  <a:cubicBezTo>
                    <a:pt x="3608" y="2"/>
                    <a:pt x="3563" y="1"/>
                    <a:pt x="3518" y="1"/>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777" name="Google Shape;2777;p41"/>
            <p:cNvSpPr/>
            <p:nvPr/>
          </p:nvSpPr>
          <p:spPr>
            <a:xfrm>
              <a:off x="5628300" y="2515975"/>
              <a:ext cx="117025" cy="84525"/>
            </a:xfrm>
            <a:custGeom>
              <a:avLst/>
              <a:gdLst/>
              <a:ahLst/>
              <a:cxnLst/>
              <a:rect l="l" t="t" r="r" b="b"/>
              <a:pathLst>
                <a:path w="4681" h="3381" extrusionOk="0">
                  <a:moveTo>
                    <a:pt x="4201" y="0"/>
                  </a:moveTo>
                  <a:cubicBezTo>
                    <a:pt x="3927" y="0"/>
                    <a:pt x="3516" y="0"/>
                    <a:pt x="3128" y="114"/>
                  </a:cubicBezTo>
                  <a:cubicBezTo>
                    <a:pt x="2763" y="228"/>
                    <a:pt x="2398" y="388"/>
                    <a:pt x="2146" y="571"/>
                  </a:cubicBezTo>
                  <a:cubicBezTo>
                    <a:pt x="2009" y="639"/>
                    <a:pt x="1918" y="708"/>
                    <a:pt x="1850" y="776"/>
                  </a:cubicBezTo>
                  <a:cubicBezTo>
                    <a:pt x="1781" y="822"/>
                    <a:pt x="1736" y="845"/>
                    <a:pt x="1736" y="845"/>
                  </a:cubicBezTo>
                  <a:cubicBezTo>
                    <a:pt x="1736" y="845"/>
                    <a:pt x="1599" y="982"/>
                    <a:pt x="1393" y="1187"/>
                  </a:cubicBezTo>
                  <a:cubicBezTo>
                    <a:pt x="1188" y="1415"/>
                    <a:pt x="960" y="1712"/>
                    <a:pt x="754" y="2032"/>
                  </a:cubicBezTo>
                  <a:cubicBezTo>
                    <a:pt x="320" y="2671"/>
                    <a:pt x="1" y="3355"/>
                    <a:pt x="46" y="3378"/>
                  </a:cubicBezTo>
                  <a:cubicBezTo>
                    <a:pt x="49" y="3380"/>
                    <a:pt x="52" y="3381"/>
                    <a:pt x="55" y="3381"/>
                  </a:cubicBezTo>
                  <a:cubicBezTo>
                    <a:pt x="146" y="3381"/>
                    <a:pt x="566" y="2788"/>
                    <a:pt x="1028" y="2260"/>
                  </a:cubicBezTo>
                  <a:cubicBezTo>
                    <a:pt x="1279" y="1986"/>
                    <a:pt x="1530" y="1712"/>
                    <a:pt x="1736" y="1529"/>
                  </a:cubicBezTo>
                  <a:cubicBezTo>
                    <a:pt x="1918" y="1347"/>
                    <a:pt x="2078" y="1233"/>
                    <a:pt x="2078" y="1233"/>
                  </a:cubicBezTo>
                  <a:cubicBezTo>
                    <a:pt x="2078" y="1233"/>
                    <a:pt x="2101" y="1210"/>
                    <a:pt x="2169" y="1141"/>
                  </a:cubicBezTo>
                  <a:cubicBezTo>
                    <a:pt x="2215" y="1096"/>
                    <a:pt x="2306" y="1027"/>
                    <a:pt x="2420" y="936"/>
                  </a:cubicBezTo>
                  <a:cubicBezTo>
                    <a:pt x="2626" y="776"/>
                    <a:pt x="2922" y="594"/>
                    <a:pt x="3242" y="457"/>
                  </a:cubicBezTo>
                  <a:cubicBezTo>
                    <a:pt x="3584" y="320"/>
                    <a:pt x="3950" y="251"/>
                    <a:pt x="4224" y="206"/>
                  </a:cubicBezTo>
                  <a:cubicBezTo>
                    <a:pt x="4497" y="160"/>
                    <a:pt x="4680" y="137"/>
                    <a:pt x="4680" y="114"/>
                  </a:cubicBezTo>
                  <a:cubicBezTo>
                    <a:pt x="4680" y="69"/>
                    <a:pt x="4497" y="23"/>
                    <a:pt x="4201" y="0"/>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778" name="Google Shape;2778;p41"/>
            <p:cNvSpPr/>
            <p:nvPr/>
          </p:nvSpPr>
          <p:spPr>
            <a:xfrm>
              <a:off x="5590075" y="2396275"/>
              <a:ext cx="47400" cy="180800"/>
            </a:xfrm>
            <a:custGeom>
              <a:avLst/>
              <a:gdLst/>
              <a:ahLst/>
              <a:cxnLst/>
              <a:rect l="l" t="t" r="r" b="b"/>
              <a:pathLst>
                <a:path w="1896" h="7232" extrusionOk="0">
                  <a:moveTo>
                    <a:pt x="1093" y="0"/>
                  </a:moveTo>
                  <a:cubicBezTo>
                    <a:pt x="1062" y="0"/>
                    <a:pt x="1016" y="6"/>
                    <a:pt x="959" y="18"/>
                  </a:cubicBezTo>
                  <a:cubicBezTo>
                    <a:pt x="845" y="40"/>
                    <a:pt x="685" y="132"/>
                    <a:pt x="548" y="269"/>
                  </a:cubicBezTo>
                  <a:cubicBezTo>
                    <a:pt x="274" y="588"/>
                    <a:pt x="138" y="1113"/>
                    <a:pt x="69" y="1615"/>
                  </a:cubicBezTo>
                  <a:cubicBezTo>
                    <a:pt x="1" y="2118"/>
                    <a:pt x="1" y="2643"/>
                    <a:pt x="1" y="3008"/>
                  </a:cubicBezTo>
                  <a:cubicBezTo>
                    <a:pt x="23" y="3396"/>
                    <a:pt x="46" y="3647"/>
                    <a:pt x="46" y="3647"/>
                  </a:cubicBezTo>
                  <a:cubicBezTo>
                    <a:pt x="46" y="3647"/>
                    <a:pt x="69" y="3715"/>
                    <a:pt x="69" y="3829"/>
                  </a:cubicBezTo>
                  <a:cubicBezTo>
                    <a:pt x="92" y="3921"/>
                    <a:pt x="138" y="4103"/>
                    <a:pt x="183" y="4286"/>
                  </a:cubicBezTo>
                  <a:cubicBezTo>
                    <a:pt x="297" y="4651"/>
                    <a:pt x="480" y="5153"/>
                    <a:pt x="754" y="5587"/>
                  </a:cubicBezTo>
                  <a:cubicBezTo>
                    <a:pt x="1028" y="5998"/>
                    <a:pt x="1302" y="6409"/>
                    <a:pt x="1507" y="6728"/>
                  </a:cubicBezTo>
                  <a:cubicBezTo>
                    <a:pt x="1703" y="7011"/>
                    <a:pt x="1816" y="7232"/>
                    <a:pt x="1865" y="7232"/>
                  </a:cubicBezTo>
                  <a:cubicBezTo>
                    <a:pt x="1868" y="7232"/>
                    <a:pt x="1870" y="7231"/>
                    <a:pt x="1872" y="7230"/>
                  </a:cubicBezTo>
                  <a:cubicBezTo>
                    <a:pt x="1895" y="7208"/>
                    <a:pt x="1827" y="6979"/>
                    <a:pt x="1690" y="6637"/>
                  </a:cubicBezTo>
                  <a:cubicBezTo>
                    <a:pt x="1530" y="6272"/>
                    <a:pt x="1279" y="5838"/>
                    <a:pt x="1073" y="5404"/>
                  </a:cubicBezTo>
                  <a:cubicBezTo>
                    <a:pt x="845" y="4971"/>
                    <a:pt x="708" y="4514"/>
                    <a:pt x="617" y="4172"/>
                  </a:cubicBezTo>
                  <a:cubicBezTo>
                    <a:pt x="594" y="3989"/>
                    <a:pt x="594" y="3852"/>
                    <a:pt x="571" y="3761"/>
                  </a:cubicBezTo>
                  <a:cubicBezTo>
                    <a:pt x="548" y="3647"/>
                    <a:pt x="548" y="3578"/>
                    <a:pt x="548" y="3578"/>
                  </a:cubicBezTo>
                  <a:cubicBezTo>
                    <a:pt x="548" y="3578"/>
                    <a:pt x="389" y="2620"/>
                    <a:pt x="411" y="1638"/>
                  </a:cubicBezTo>
                  <a:cubicBezTo>
                    <a:pt x="434" y="1159"/>
                    <a:pt x="526" y="680"/>
                    <a:pt x="708" y="383"/>
                  </a:cubicBezTo>
                  <a:cubicBezTo>
                    <a:pt x="891" y="109"/>
                    <a:pt x="1165" y="63"/>
                    <a:pt x="1142" y="18"/>
                  </a:cubicBezTo>
                  <a:cubicBezTo>
                    <a:pt x="1142" y="6"/>
                    <a:pt x="1125" y="0"/>
                    <a:pt x="1093" y="0"/>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779" name="Google Shape;2779;p41"/>
            <p:cNvSpPr/>
            <p:nvPr/>
          </p:nvSpPr>
          <p:spPr>
            <a:xfrm>
              <a:off x="5618600" y="2385800"/>
              <a:ext cx="49675" cy="155350"/>
            </a:xfrm>
            <a:custGeom>
              <a:avLst/>
              <a:gdLst/>
              <a:ahLst/>
              <a:cxnLst/>
              <a:rect l="l" t="t" r="r" b="b"/>
              <a:pathLst>
                <a:path w="1987" h="6214" extrusionOk="0">
                  <a:moveTo>
                    <a:pt x="611" y="1"/>
                  </a:moveTo>
                  <a:cubicBezTo>
                    <a:pt x="574" y="1"/>
                    <a:pt x="426" y="159"/>
                    <a:pt x="298" y="437"/>
                  </a:cubicBezTo>
                  <a:cubicBezTo>
                    <a:pt x="161" y="733"/>
                    <a:pt x="69" y="1167"/>
                    <a:pt x="24" y="1601"/>
                  </a:cubicBezTo>
                  <a:cubicBezTo>
                    <a:pt x="1" y="2034"/>
                    <a:pt x="69" y="2468"/>
                    <a:pt x="115" y="2788"/>
                  </a:cubicBezTo>
                  <a:cubicBezTo>
                    <a:pt x="183" y="3107"/>
                    <a:pt x="229" y="3313"/>
                    <a:pt x="229" y="3313"/>
                  </a:cubicBezTo>
                  <a:cubicBezTo>
                    <a:pt x="229" y="3313"/>
                    <a:pt x="298" y="3518"/>
                    <a:pt x="434" y="3815"/>
                  </a:cubicBezTo>
                  <a:cubicBezTo>
                    <a:pt x="549" y="4111"/>
                    <a:pt x="731" y="4477"/>
                    <a:pt x="937" y="4865"/>
                  </a:cubicBezTo>
                  <a:cubicBezTo>
                    <a:pt x="1334" y="5571"/>
                    <a:pt x="1838" y="6214"/>
                    <a:pt x="1912" y="6214"/>
                  </a:cubicBezTo>
                  <a:cubicBezTo>
                    <a:pt x="1915" y="6214"/>
                    <a:pt x="1917" y="6213"/>
                    <a:pt x="1918" y="6211"/>
                  </a:cubicBezTo>
                  <a:cubicBezTo>
                    <a:pt x="1987" y="6189"/>
                    <a:pt x="1576" y="5458"/>
                    <a:pt x="1256" y="4705"/>
                  </a:cubicBezTo>
                  <a:cubicBezTo>
                    <a:pt x="1096" y="4317"/>
                    <a:pt x="959" y="3929"/>
                    <a:pt x="868" y="3655"/>
                  </a:cubicBezTo>
                  <a:cubicBezTo>
                    <a:pt x="777" y="3358"/>
                    <a:pt x="731" y="3153"/>
                    <a:pt x="731" y="3153"/>
                  </a:cubicBezTo>
                  <a:cubicBezTo>
                    <a:pt x="731" y="3153"/>
                    <a:pt x="663" y="2970"/>
                    <a:pt x="571" y="2673"/>
                  </a:cubicBezTo>
                  <a:cubicBezTo>
                    <a:pt x="503" y="2377"/>
                    <a:pt x="412" y="1989"/>
                    <a:pt x="389" y="1601"/>
                  </a:cubicBezTo>
                  <a:cubicBezTo>
                    <a:pt x="366" y="1190"/>
                    <a:pt x="412" y="802"/>
                    <a:pt x="480" y="505"/>
                  </a:cubicBezTo>
                  <a:cubicBezTo>
                    <a:pt x="571" y="208"/>
                    <a:pt x="640" y="3"/>
                    <a:pt x="617" y="3"/>
                  </a:cubicBezTo>
                  <a:cubicBezTo>
                    <a:pt x="616" y="1"/>
                    <a:pt x="614" y="1"/>
                    <a:pt x="611" y="1"/>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780" name="Google Shape;2780;p41"/>
            <p:cNvSpPr/>
            <p:nvPr/>
          </p:nvSpPr>
          <p:spPr>
            <a:xfrm>
              <a:off x="5647700" y="2379325"/>
              <a:ext cx="113600" cy="142400"/>
            </a:xfrm>
            <a:custGeom>
              <a:avLst/>
              <a:gdLst/>
              <a:ahLst/>
              <a:cxnLst/>
              <a:rect l="l" t="t" r="r" b="b"/>
              <a:pathLst>
                <a:path w="4544" h="5696" extrusionOk="0">
                  <a:moveTo>
                    <a:pt x="854" y="1"/>
                  </a:moveTo>
                  <a:cubicBezTo>
                    <a:pt x="759" y="1"/>
                    <a:pt x="708" y="11"/>
                    <a:pt x="708" y="11"/>
                  </a:cubicBezTo>
                  <a:cubicBezTo>
                    <a:pt x="708" y="11"/>
                    <a:pt x="663" y="11"/>
                    <a:pt x="617" y="34"/>
                  </a:cubicBezTo>
                  <a:cubicBezTo>
                    <a:pt x="549" y="34"/>
                    <a:pt x="457" y="56"/>
                    <a:pt x="343" y="125"/>
                  </a:cubicBezTo>
                  <a:cubicBezTo>
                    <a:pt x="229" y="193"/>
                    <a:pt x="115" y="330"/>
                    <a:pt x="69" y="490"/>
                  </a:cubicBezTo>
                  <a:cubicBezTo>
                    <a:pt x="1" y="650"/>
                    <a:pt x="24" y="833"/>
                    <a:pt x="24" y="992"/>
                  </a:cubicBezTo>
                  <a:cubicBezTo>
                    <a:pt x="92" y="1654"/>
                    <a:pt x="435" y="2362"/>
                    <a:pt x="800" y="3069"/>
                  </a:cubicBezTo>
                  <a:cubicBezTo>
                    <a:pt x="1517" y="4460"/>
                    <a:pt x="2433" y="5696"/>
                    <a:pt x="2530" y="5696"/>
                  </a:cubicBezTo>
                  <a:cubicBezTo>
                    <a:pt x="2532" y="5696"/>
                    <a:pt x="2533" y="5695"/>
                    <a:pt x="2535" y="5694"/>
                  </a:cubicBezTo>
                  <a:cubicBezTo>
                    <a:pt x="2557" y="5672"/>
                    <a:pt x="2352" y="5352"/>
                    <a:pt x="2078" y="4827"/>
                  </a:cubicBezTo>
                  <a:cubicBezTo>
                    <a:pt x="1804" y="4302"/>
                    <a:pt x="1439" y="3617"/>
                    <a:pt x="1119" y="2910"/>
                  </a:cubicBezTo>
                  <a:cubicBezTo>
                    <a:pt x="800" y="2225"/>
                    <a:pt x="526" y="1472"/>
                    <a:pt x="480" y="970"/>
                  </a:cubicBezTo>
                  <a:cubicBezTo>
                    <a:pt x="480" y="696"/>
                    <a:pt x="549" y="559"/>
                    <a:pt x="617" y="559"/>
                  </a:cubicBezTo>
                  <a:cubicBezTo>
                    <a:pt x="663" y="513"/>
                    <a:pt x="754" y="513"/>
                    <a:pt x="754" y="513"/>
                  </a:cubicBezTo>
                  <a:cubicBezTo>
                    <a:pt x="754" y="513"/>
                    <a:pt x="795" y="503"/>
                    <a:pt x="862" y="503"/>
                  </a:cubicBezTo>
                  <a:cubicBezTo>
                    <a:pt x="896" y="503"/>
                    <a:pt x="937" y="505"/>
                    <a:pt x="982" y="513"/>
                  </a:cubicBezTo>
                  <a:cubicBezTo>
                    <a:pt x="1119" y="513"/>
                    <a:pt x="1302" y="559"/>
                    <a:pt x="1530" y="696"/>
                  </a:cubicBezTo>
                  <a:cubicBezTo>
                    <a:pt x="2010" y="970"/>
                    <a:pt x="2535" y="1540"/>
                    <a:pt x="2945" y="2179"/>
                  </a:cubicBezTo>
                  <a:cubicBezTo>
                    <a:pt x="3402" y="2818"/>
                    <a:pt x="3767" y="3503"/>
                    <a:pt x="4018" y="4028"/>
                  </a:cubicBezTo>
                  <a:cubicBezTo>
                    <a:pt x="4292" y="4553"/>
                    <a:pt x="4452" y="4895"/>
                    <a:pt x="4475" y="4895"/>
                  </a:cubicBezTo>
                  <a:cubicBezTo>
                    <a:pt x="4543" y="4873"/>
                    <a:pt x="4087" y="3343"/>
                    <a:pt x="3265" y="1974"/>
                  </a:cubicBezTo>
                  <a:cubicBezTo>
                    <a:pt x="2854" y="1289"/>
                    <a:pt x="2329" y="650"/>
                    <a:pt x="1781" y="308"/>
                  </a:cubicBezTo>
                  <a:cubicBezTo>
                    <a:pt x="1507" y="125"/>
                    <a:pt x="1233" y="34"/>
                    <a:pt x="1028" y="11"/>
                  </a:cubicBezTo>
                  <a:cubicBezTo>
                    <a:pt x="960" y="3"/>
                    <a:pt x="901" y="1"/>
                    <a:pt x="854" y="1"/>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781" name="Google Shape;2781;p41"/>
            <p:cNvSpPr/>
            <p:nvPr/>
          </p:nvSpPr>
          <p:spPr>
            <a:xfrm>
              <a:off x="5541575" y="2517525"/>
              <a:ext cx="92475" cy="112650"/>
            </a:xfrm>
            <a:custGeom>
              <a:avLst/>
              <a:gdLst/>
              <a:ahLst/>
              <a:cxnLst/>
              <a:rect l="l" t="t" r="r" b="b"/>
              <a:pathLst>
                <a:path w="3699" h="4506" extrusionOk="0">
                  <a:moveTo>
                    <a:pt x="773" y="0"/>
                  </a:moveTo>
                  <a:cubicBezTo>
                    <a:pt x="744" y="0"/>
                    <a:pt x="714" y="2"/>
                    <a:pt x="685" y="7"/>
                  </a:cubicBezTo>
                  <a:cubicBezTo>
                    <a:pt x="503" y="7"/>
                    <a:pt x="320" y="98"/>
                    <a:pt x="229" y="235"/>
                  </a:cubicBezTo>
                  <a:cubicBezTo>
                    <a:pt x="23" y="509"/>
                    <a:pt x="23" y="714"/>
                    <a:pt x="23" y="874"/>
                  </a:cubicBezTo>
                  <a:cubicBezTo>
                    <a:pt x="0" y="1034"/>
                    <a:pt x="23" y="1125"/>
                    <a:pt x="23" y="1125"/>
                  </a:cubicBezTo>
                  <a:cubicBezTo>
                    <a:pt x="23" y="1125"/>
                    <a:pt x="46" y="1193"/>
                    <a:pt x="92" y="1353"/>
                  </a:cubicBezTo>
                  <a:cubicBezTo>
                    <a:pt x="137" y="1467"/>
                    <a:pt x="206" y="1673"/>
                    <a:pt x="343" y="1878"/>
                  </a:cubicBezTo>
                  <a:cubicBezTo>
                    <a:pt x="571" y="2266"/>
                    <a:pt x="1005" y="2700"/>
                    <a:pt x="1438" y="3088"/>
                  </a:cubicBezTo>
                  <a:cubicBezTo>
                    <a:pt x="1872" y="3499"/>
                    <a:pt x="2351" y="3841"/>
                    <a:pt x="2694" y="4092"/>
                  </a:cubicBezTo>
                  <a:cubicBezTo>
                    <a:pt x="3038" y="4329"/>
                    <a:pt x="3261" y="4505"/>
                    <a:pt x="3304" y="4505"/>
                  </a:cubicBezTo>
                  <a:cubicBezTo>
                    <a:pt x="3307" y="4505"/>
                    <a:pt x="3309" y="4504"/>
                    <a:pt x="3310" y="4503"/>
                  </a:cubicBezTo>
                  <a:cubicBezTo>
                    <a:pt x="3333" y="4480"/>
                    <a:pt x="3150" y="4252"/>
                    <a:pt x="2831" y="3955"/>
                  </a:cubicBezTo>
                  <a:cubicBezTo>
                    <a:pt x="2511" y="3636"/>
                    <a:pt x="2078" y="3248"/>
                    <a:pt x="1689" y="2837"/>
                  </a:cubicBezTo>
                  <a:cubicBezTo>
                    <a:pt x="1279" y="2426"/>
                    <a:pt x="936" y="1992"/>
                    <a:pt x="731" y="1627"/>
                  </a:cubicBezTo>
                  <a:cubicBezTo>
                    <a:pt x="640" y="1445"/>
                    <a:pt x="594" y="1308"/>
                    <a:pt x="571" y="1193"/>
                  </a:cubicBezTo>
                  <a:cubicBezTo>
                    <a:pt x="548" y="1102"/>
                    <a:pt x="525" y="1034"/>
                    <a:pt x="525" y="1034"/>
                  </a:cubicBezTo>
                  <a:cubicBezTo>
                    <a:pt x="525" y="1034"/>
                    <a:pt x="503" y="988"/>
                    <a:pt x="525" y="874"/>
                  </a:cubicBezTo>
                  <a:cubicBezTo>
                    <a:pt x="503" y="783"/>
                    <a:pt x="525" y="623"/>
                    <a:pt x="594" y="532"/>
                  </a:cubicBezTo>
                  <a:cubicBezTo>
                    <a:pt x="617" y="486"/>
                    <a:pt x="662" y="463"/>
                    <a:pt x="731" y="440"/>
                  </a:cubicBezTo>
                  <a:cubicBezTo>
                    <a:pt x="822" y="440"/>
                    <a:pt x="913" y="440"/>
                    <a:pt x="1028" y="463"/>
                  </a:cubicBezTo>
                  <a:cubicBezTo>
                    <a:pt x="1256" y="532"/>
                    <a:pt x="1530" y="646"/>
                    <a:pt x="1758" y="783"/>
                  </a:cubicBezTo>
                  <a:cubicBezTo>
                    <a:pt x="2712" y="1338"/>
                    <a:pt x="3559" y="2108"/>
                    <a:pt x="3647" y="2108"/>
                  </a:cubicBezTo>
                  <a:cubicBezTo>
                    <a:pt x="3649" y="2108"/>
                    <a:pt x="3651" y="2108"/>
                    <a:pt x="3652" y="2106"/>
                  </a:cubicBezTo>
                  <a:cubicBezTo>
                    <a:pt x="3698" y="2038"/>
                    <a:pt x="2945" y="1171"/>
                    <a:pt x="1963" y="486"/>
                  </a:cubicBezTo>
                  <a:cubicBezTo>
                    <a:pt x="1712" y="326"/>
                    <a:pt x="1438" y="166"/>
                    <a:pt x="1164" y="75"/>
                  </a:cubicBezTo>
                  <a:cubicBezTo>
                    <a:pt x="1034" y="38"/>
                    <a:pt x="904" y="0"/>
                    <a:pt x="773" y="0"/>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782" name="Google Shape;2782;p41"/>
            <p:cNvSpPr/>
            <p:nvPr/>
          </p:nvSpPr>
          <p:spPr>
            <a:xfrm>
              <a:off x="5618600" y="2626050"/>
              <a:ext cx="151250" cy="89100"/>
            </a:xfrm>
            <a:custGeom>
              <a:avLst/>
              <a:gdLst/>
              <a:ahLst/>
              <a:cxnLst/>
              <a:rect l="l" t="t" r="r" b="b"/>
              <a:pathLst>
                <a:path w="6050" h="3564" extrusionOk="0">
                  <a:moveTo>
                    <a:pt x="31" y="1"/>
                  </a:moveTo>
                  <a:cubicBezTo>
                    <a:pt x="28" y="1"/>
                    <a:pt x="26" y="1"/>
                    <a:pt x="24" y="2"/>
                  </a:cubicBezTo>
                  <a:cubicBezTo>
                    <a:pt x="1" y="25"/>
                    <a:pt x="69" y="253"/>
                    <a:pt x="229" y="573"/>
                  </a:cubicBezTo>
                  <a:cubicBezTo>
                    <a:pt x="366" y="893"/>
                    <a:pt x="640" y="1303"/>
                    <a:pt x="937" y="1691"/>
                  </a:cubicBezTo>
                  <a:cubicBezTo>
                    <a:pt x="1233" y="2057"/>
                    <a:pt x="1576" y="2399"/>
                    <a:pt x="1872" y="2627"/>
                  </a:cubicBezTo>
                  <a:cubicBezTo>
                    <a:pt x="2009" y="2764"/>
                    <a:pt x="2124" y="2833"/>
                    <a:pt x="2215" y="2901"/>
                  </a:cubicBezTo>
                  <a:cubicBezTo>
                    <a:pt x="2306" y="2970"/>
                    <a:pt x="2352" y="2992"/>
                    <a:pt x="2352" y="2992"/>
                  </a:cubicBezTo>
                  <a:cubicBezTo>
                    <a:pt x="2352" y="2992"/>
                    <a:pt x="2397" y="3038"/>
                    <a:pt x="2512" y="3084"/>
                  </a:cubicBezTo>
                  <a:cubicBezTo>
                    <a:pt x="2603" y="3129"/>
                    <a:pt x="2740" y="3198"/>
                    <a:pt x="2922" y="3266"/>
                  </a:cubicBezTo>
                  <a:cubicBezTo>
                    <a:pt x="3265" y="3426"/>
                    <a:pt x="3744" y="3563"/>
                    <a:pt x="4246" y="3563"/>
                  </a:cubicBezTo>
                  <a:cubicBezTo>
                    <a:pt x="4748" y="3563"/>
                    <a:pt x="5251" y="3403"/>
                    <a:pt x="5570" y="3221"/>
                  </a:cubicBezTo>
                  <a:cubicBezTo>
                    <a:pt x="5867" y="3015"/>
                    <a:pt x="6050" y="2856"/>
                    <a:pt x="6027" y="2833"/>
                  </a:cubicBezTo>
                  <a:cubicBezTo>
                    <a:pt x="6023" y="2826"/>
                    <a:pt x="6015" y="2822"/>
                    <a:pt x="6004" y="2822"/>
                  </a:cubicBezTo>
                  <a:cubicBezTo>
                    <a:pt x="5938" y="2822"/>
                    <a:pt x="5750" y="2922"/>
                    <a:pt x="5479" y="3038"/>
                  </a:cubicBezTo>
                  <a:cubicBezTo>
                    <a:pt x="5217" y="3132"/>
                    <a:pt x="4863" y="3210"/>
                    <a:pt x="4505" y="3210"/>
                  </a:cubicBezTo>
                  <a:cubicBezTo>
                    <a:pt x="4426" y="3210"/>
                    <a:pt x="4347" y="3206"/>
                    <a:pt x="4269" y="3198"/>
                  </a:cubicBezTo>
                  <a:cubicBezTo>
                    <a:pt x="3835" y="3152"/>
                    <a:pt x="3402" y="2992"/>
                    <a:pt x="3105" y="2856"/>
                  </a:cubicBezTo>
                  <a:cubicBezTo>
                    <a:pt x="2945" y="2787"/>
                    <a:pt x="2831" y="2696"/>
                    <a:pt x="2763" y="2650"/>
                  </a:cubicBezTo>
                  <a:cubicBezTo>
                    <a:pt x="2671" y="2604"/>
                    <a:pt x="2626" y="2582"/>
                    <a:pt x="2626" y="2582"/>
                  </a:cubicBezTo>
                  <a:cubicBezTo>
                    <a:pt x="2626" y="2582"/>
                    <a:pt x="2580" y="2536"/>
                    <a:pt x="2489" y="2490"/>
                  </a:cubicBezTo>
                  <a:cubicBezTo>
                    <a:pt x="2420" y="2445"/>
                    <a:pt x="2283" y="2376"/>
                    <a:pt x="2146" y="2262"/>
                  </a:cubicBezTo>
                  <a:cubicBezTo>
                    <a:pt x="1872" y="2079"/>
                    <a:pt x="1530" y="1783"/>
                    <a:pt x="1211" y="1440"/>
                  </a:cubicBezTo>
                  <a:cubicBezTo>
                    <a:pt x="891" y="1121"/>
                    <a:pt x="594" y="756"/>
                    <a:pt x="389" y="482"/>
                  </a:cubicBezTo>
                  <a:cubicBezTo>
                    <a:pt x="194" y="200"/>
                    <a:pt x="81" y="1"/>
                    <a:pt x="31" y="1"/>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783" name="Google Shape;2783;p41"/>
            <p:cNvSpPr/>
            <p:nvPr/>
          </p:nvSpPr>
          <p:spPr>
            <a:xfrm>
              <a:off x="5794925" y="2553625"/>
              <a:ext cx="40550" cy="135575"/>
            </a:xfrm>
            <a:custGeom>
              <a:avLst/>
              <a:gdLst/>
              <a:ahLst/>
              <a:cxnLst/>
              <a:rect l="l" t="t" r="r" b="b"/>
              <a:pathLst>
                <a:path w="1622" h="5423" extrusionOk="0">
                  <a:moveTo>
                    <a:pt x="1168" y="0"/>
                  </a:moveTo>
                  <a:cubicBezTo>
                    <a:pt x="1167" y="0"/>
                    <a:pt x="1166" y="0"/>
                    <a:pt x="1165" y="1"/>
                  </a:cubicBezTo>
                  <a:cubicBezTo>
                    <a:pt x="1074" y="1"/>
                    <a:pt x="1119" y="754"/>
                    <a:pt x="1142" y="1484"/>
                  </a:cubicBezTo>
                  <a:cubicBezTo>
                    <a:pt x="1142" y="1872"/>
                    <a:pt x="1142" y="2237"/>
                    <a:pt x="1142" y="2511"/>
                  </a:cubicBezTo>
                  <a:cubicBezTo>
                    <a:pt x="1119" y="2785"/>
                    <a:pt x="1096" y="2968"/>
                    <a:pt x="1096" y="2968"/>
                  </a:cubicBezTo>
                  <a:cubicBezTo>
                    <a:pt x="1096" y="2968"/>
                    <a:pt x="1096" y="3150"/>
                    <a:pt x="1096" y="3424"/>
                  </a:cubicBezTo>
                  <a:cubicBezTo>
                    <a:pt x="1074" y="3675"/>
                    <a:pt x="1028" y="4041"/>
                    <a:pt x="914" y="4383"/>
                  </a:cubicBezTo>
                  <a:cubicBezTo>
                    <a:pt x="800" y="4703"/>
                    <a:pt x="617" y="4999"/>
                    <a:pt x="389" y="5136"/>
                  </a:cubicBezTo>
                  <a:cubicBezTo>
                    <a:pt x="183" y="5296"/>
                    <a:pt x="1" y="5364"/>
                    <a:pt x="24" y="5410"/>
                  </a:cubicBezTo>
                  <a:cubicBezTo>
                    <a:pt x="24" y="5417"/>
                    <a:pt x="43" y="5422"/>
                    <a:pt x="78" y="5422"/>
                  </a:cubicBezTo>
                  <a:cubicBezTo>
                    <a:pt x="157" y="5422"/>
                    <a:pt x="314" y="5398"/>
                    <a:pt x="503" y="5319"/>
                  </a:cubicBezTo>
                  <a:cubicBezTo>
                    <a:pt x="777" y="5205"/>
                    <a:pt x="1074" y="4885"/>
                    <a:pt x="1256" y="4520"/>
                  </a:cubicBezTo>
                  <a:cubicBezTo>
                    <a:pt x="1416" y="4155"/>
                    <a:pt x="1507" y="3767"/>
                    <a:pt x="1553" y="3470"/>
                  </a:cubicBezTo>
                  <a:cubicBezTo>
                    <a:pt x="1599" y="3173"/>
                    <a:pt x="1621" y="2991"/>
                    <a:pt x="1621" y="2991"/>
                  </a:cubicBezTo>
                  <a:cubicBezTo>
                    <a:pt x="1621" y="2991"/>
                    <a:pt x="1621" y="2785"/>
                    <a:pt x="1599" y="2511"/>
                  </a:cubicBezTo>
                  <a:cubicBezTo>
                    <a:pt x="1576" y="2215"/>
                    <a:pt x="1553" y="1849"/>
                    <a:pt x="1484" y="1461"/>
                  </a:cubicBezTo>
                  <a:cubicBezTo>
                    <a:pt x="1395" y="720"/>
                    <a:pt x="1238" y="0"/>
                    <a:pt x="1168" y="0"/>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784" name="Google Shape;2784;p41"/>
            <p:cNvSpPr/>
            <p:nvPr/>
          </p:nvSpPr>
          <p:spPr>
            <a:xfrm>
              <a:off x="5938725" y="2439450"/>
              <a:ext cx="315025" cy="370425"/>
            </a:xfrm>
            <a:custGeom>
              <a:avLst/>
              <a:gdLst/>
              <a:ahLst/>
              <a:cxnLst/>
              <a:rect l="l" t="t" r="r" b="b"/>
              <a:pathLst>
                <a:path w="12601" h="14817" extrusionOk="0">
                  <a:moveTo>
                    <a:pt x="7840" y="0"/>
                  </a:moveTo>
                  <a:cubicBezTo>
                    <a:pt x="6630" y="0"/>
                    <a:pt x="5528" y="304"/>
                    <a:pt x="4680" y="1189"/>
                  </a:cubicBezTo>
                  <a:cubicBezTo>
                    <a:pt x="2854" y="3038"/>
                    <a:pt x="1758" y="5435"/>
                    <a:pt x="389" y="7603"/>
                  </a:cubicBezTo>
                  <a:cubicBezTo>
                    <a:pt x="252" y="7832"/>
                    <a:pt x="115" y="8060"/>
                    <a:pt x="1" y="8265"/>
                  </a:cubicBezTo>
                  <a:cubicBezTo>
                    <a:pt x="1279" y="9018"/>
                    <a:pt x="4817" y="11255"/>
                    <a:pt x="7419" y="14816"/>
                  </a:cubicBezTo>
                  <a:cubicBezTo>
                    <a:pt x="8652" y="12922"/>
                    <a:pt x="9770" y="10936"/>
                    <a:pt x="10774" y="8904"/>
                  </a:cubicBezTo>
                  <a:cubicBezTo>
                    <a:pt x="11459" y="7535"/>
                    <a:pt x="12167" y="6074"/>
                    <a:pt x="12486" y="4545"/>
                  </a:cubicBezTo>
                  <a:cubicBezTo>
                    <a:pt x="12555" y="4202"/>
                    <a:pt x="12600" y="3814"/>
                    <a:pt x="12600" y="3426"/>
                  </a:cubicBezTo>
                  <a:cubicBezTo>
                    <a:pt x="12600" y="3038"/>
                    <a:pt x="12555" y="2673"/>
                    <a:pt x="12418" y="2331"/>
                  </a:cubicBezTo>
                  <a:cubicBezTo>
                    <a:pt x="11916" y="961"/>
                    <a:pt x="9998" y="208"/>
                    <a:pt x="8720" y="48"/>
                  </a:cubicBezTo>
                  <a:cubicBezTo>
                    <a:pt x="8422" y="17"/>
                    <a:pt x="8128" y="0"/>
                    <a:pt x="7840" y="0"/>
                  </a:cubicBezTo>
                  <a:close/>
                </a:path>
              </a:pathLst>
            </a:custGeom>
            <a:solidFill>
              <a:schemeClr val="accent1"/>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785" name="Google Shape;2785;p41"/>
            <p:cNvSpPr/>
            <p:nvPr/>
          </p:nvSpPr>
          <p:spPr>
            <a:xfrm>
              <a:off x="5938725" y="2451475"/>
              <a:ext cx="315025" cy="358400"/>
            </a:xfrm>
            <a:custGeom>
              <a:avLst/>
              <a:gdLst/>
              <a:ahLst/>
              <a:cxnLst/>
              <a:rect l="l" t="t" r="r" b="b"/>
              <a:pathLst>
                <a:path w="12601" h="14336" extrusionOk="0">
                  <a:moveTo>
                    <a:pt x="10295" y="1"/>
                  </a:moveTo>
                  <a:lnTo>
                    <a:pt x="10295" y="1"/>
                  </a:lnTo>
                  <a:cubicBezTo>
                    <a:pt x="11596" y="2215"/>
                    <a:pt x="8834" y="6848"/>
                    <a:pt x="7259" y="7670"/>
                  </a:cubicBezTo>
                  <a:cubicBezTo>
                    <a:pt x="7055" y="7774"/>
                    <a:pt x="6835" y="7820"/>
                    <a:pt x="6604" y="7820"/>
                  </a:cubicBezTo>
                  <a:cubicBezTo>
                    <a:pt x="5002" y="7820"/>
                    <a:pt x="2879" y="5575"/>
                    <a:pt x="1941" y="4497"/>
                  </a:cubicBezTo>
                  <a:cubicBezTo>
                    <a:pt x="1850" y="4680"/>
                    <a:pt x="1736" y="4863"/>
                    <a:pt x="1621" y="5068"/>
                  </a:cubicBezTo>
                  <a:cubicBezTo>
                    <a:pt x="1393" y="5456"/>
                    <a:pt x="1165" y="5867"/>
                    <a:pt x="914" y="6255"/>
                  </a:cubicBezTo>
                  <a:cubicBezTo>
                    <a:pt x="1964" y="6940"/>
                    <a:pt x="6164" y="9702"/>
                    <a:pt x="6141" y="10706"/>
                  </a:cubicBezTo>
                  <a:cubicBezTo>
                    <a:pt x="6138" y="10824"/>
                    <a:pt x="6064" y="10876"/>
                    <a:pt x="5933" y="10876"/>
                  </a:cubicBezTo>
                  <a:cubicBezTo>
                    <a:pt x="5029" y="10876"/>
                    <a:pt x="1423" y="8340"/>
                    <a:pt x="206" y="7442"/>
                  </a:cubicBezTo>
                  <a:cubicBezTo>
                    <a:pt x="138" y="7556"/>
                    <a:pt x="46" y="7670"/>
                    <a:pt x="1" y="7784"/>
                  </a:cubicBezTo>
                  <a:cubicBezTo>
                    <a:pt x="1279" y="8537"/>
                    <a:pt x="4817" y="10774"/>
                    <a:pt x="7419" y="14335"/>
                  </a:cubicBezTo>
                  <a:cubicBezTo>
                    <a:pt x="8652" y="12441"/>
                    <a:pt x="9770" y="10455"/>
                    <a:pt x="10774" y="8423"/>
                  </a:cubicBezTo>
                  <a:cubicBezTo>
                    <a:pt x="11459" y="7054"/>
                    <a:pt x="12167" y="5593"/>
                    <a:pt x="12486" y="4064"/>
                  </a:cubicBezTo>
                  <a:cubicBezTo>
                    <a:pt x="12555" y="3721"/>
                    <a:pt x="12600" y="3333"/>
                    <a:pt x="12600" y="2945"/>
                  </a:cubicBezTo>
                  <a:cubicBezTo>
                    <a:pt x="12600" y="2557"/>
                    <a:pt x="12555" y="2192"/>
                    <a:pt x="12418" y="1850"/>
                  </a:cubicBezTo>
                  <a:cubicBezTo>
                    <a:pt x="12395" y="1758"/>
                    <a:pt x="12349" y="1667"/>
                    <a:pt x="12304" y="1576"/>
                  </a:cubicBezTo>
                  <a:cubicBezTo>
                    <a:pt x="11916" y="868"/>
                    <a:pt x="11117" y="320"/>
                    <a:pt x="10295" y="1"/>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786" name="Google Shape;2786;p41"/>
            <p:cNvSpPr/>
            <p:nvPr/>
          </p:nvSpPr>
          <p:spPr>
            <a:xfrm>
              <a:off x="5974675" y="2612875"/>
              <a:ext cx="168375" cy="149100"/>
            </a:xfrm>
            <a:custGeom>
              <a:avLst/>
              <a:gdLst/>
              <a:ahLst/>
              <a:cxnLst/>
              <a:rect l="l" t="t" r="r" b="b"/>
              <a:pathLst>
                <a:path w="6735" h="5964" extrusionOk="0">
                  <a:moveTo>
                    <a:pt x="36" y="0"/>
                  </a:moveTo>
                  <a:cubicBezTo>
                    <a:pt x="28" y="0"/>
                    <a:pt x="24" y="1"/>
                    <a:pt x="24" y="4"/>
                  </a:cubicBezTo>
                  <a:cubicBezTo>
                    <a:pt x="1" y="96"/>
                    <a:pt x="1051" y="507"/>
                    <a:pt x="1987" y="1123"/>
                  </a:cubicBezTo>
                  <a:cubicBezTo>
                    <a:pt x="2443" y="1442"/>
                    <a:pt x="2900" y="1739"/>
                    <a:pt x="3219" y="2059"/>
                  </a:cubicBezTo>
                  <a:cubicBezTo>
                    <a:pt x="3516" y="2333"/>
                    <a:pt x="3744" y="2515"/>
                    <a:pt x="3744" y="2515"/>
                  </a:cubicBezTo>
                  <a:cubicBezTo>
                    <a:pt x="3744" y="2515"/>
                    <a:pt x="3950" y="2698"/>
                    <a:pt x="4246" y="2994"/>
                  </a:cubicBezTo>
                  <a:cubicBezTo>
                    <a:pt x="4566" y="3268"/>
                    <a:pt x="4931" y="3725"/>
                    <a:pt x="5296" y="4136"/>
                  </a:cubicBezTo>
                  <a:cubicBezTo>
                    <a:pt x="6010" y="5006"/>
                    <a:pt x="6593" y="5963"/>
                    <a:pt x="6683" y="5963"/>
                  </a:cubicBezTo>
                  <a:cubicBezTo>
                    <a:pt x="6685" y="5963"/>
                    <a:pt x="6687" y="5963"/>
                    <a:pt x="6689" y="5962"/>
                  </a:cubicBezTo>
                  <a:cubicBezTo>
                    <a:pt x="6734" y="5939"/>
                    <a:pt x="6232" y="4912"/>
                    <a:pt x="5547" y="3953"/>
                  </a:cubicBezTo>
                  <a:cubicBezTo>
                    <a:pt x="5182" y="3497"/>
                    <a:pt x="4840" y="2994"/>
                    <a:pt x="4543" y="2698"/>
                  </a:cubicBezTo>
                  <a:cubicBezTo>
                    <a:pt x="4223" y="2378"/>
                    <a:pt x="4018" y="2173"/>
                    <a:pt x="4018" y="2173"/>
                  </a:cubicBezTo>
                  <a:cubicBezTo>
                    <a:pt x="4018" y="2173"/>
                    <a:pt x="3790" y="1990"/>
                    <a:pt x="3447" y="1716"/>
                  </a:cubicBezTo>
                  <a:cubicBezTo>
                    <a:pt x="3128" y="1420"/>
                    <a:pt x="2626" y="1123"/>
                    <a:pt x="2124" y="826"/>
                  </a:cubicBezTo>
                  <a:cubicBezTo>
                    <a:pt x="1183" y="313"/>
                    <a:pt x="162" y="0"/>
                    <a:pt x="36" y="0"/>
                  </a:cubicBez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787" name="Google Shape;2787;p41"/>
            <p:cNvSpPr/>
            <p:nvPr/>
          </p:nvSpPr>
          <p:spPr>
            <a:xfrm>
              <a:off x="5979250" y="2413275"/>
              <a:ext cx="708750" cy="911700"/>
            </a:xfrm>
            <a:custGeom>
              <a:avLst/>
              <a:gdLst/>
              <a:ahLst/>
              <a:cxnLst/>
              <a:rect l="l" t="t" r="r" b="b"/>
              <a:pathLst>
                <a:path w="28350" h="36468" extrusionOk="0">
                  <a:moveTo>
                    <a:pt x="14907" y="0"/>
                  </a:moveTo>
                  <a:cubicBezTo>
                    <a:pt x="14418" y="0"/>
                    <a:pt x="13930" y="20"/>
                    <a:pt x="13445" y="68"/>
                  </a:cubicBezTo>
                  <a:cubicBezTo>
                    <a:pt x="9952" y="388"/>
                    <a:pt x="8195" y="890"/>
                    <a:pt x="7350" y="2145"/>
                  </a:cubicBezTo>
                  <a:cubicBezTo>
                    <a:pt x="3013" y="8536"/>
                    <a:pt x="0" y="33233"/>
                    <a:pt x="0" y="33233"/>
                  </a:cubicBezTo>
                  <a:cubicBezTo>
                    <a:pt x="0" y="33233"/>
                    <a:pt x="6603" y="36468"/>
                    <a:pt x="16339" y="36468"/>
                  </a:cubicBezTo>
                  <a:cubicBezTo>
                    <a:pt x="19967" y="36468"/>
                    <a:pt x="24030" y="36018"/>
                    <a:pt x="28349" y="34785"/>
                  </a:cubicBezTo>
                  <a:cubicBezTo>
                    <a:pt x="28349" y="34283"/>
                    <a:pt x="28349" y="33781"/>
                    <a:pt x="28349" y="33256"/>
                  </a:cubicBezTo>
                  <a:cubicBezTo>
                    <a:pt x="28327" y="28120"/>
                    <a:pt x="28167" y="22962"/>
                    <a:pt x="27756" y="17849"/>
                  </a:cubicBezTo>
                  <a:cubicBezTo>
                    <a:pt x="27528" y="14836"/>
                    <a:pt x="27231" y="11800"/>
                    <a:pt x="26683" y="8833"/>
                  </a:cubicBezTo>
                  <a:cubicBezTo>
                    <a:pt x="26455" y="7600"/>
                    <a:pt x="26204" y="6345"/>
                    <a:pt x="25839" y="5135"/>
                  </a:cubicBezTo>
                  <a:cubicBezTo>
                    <a:pt x="25382" y="3583"/>
                    <a:pt x="24355" y="2579"/>
                    <a:pt x="22940" y="1803"/>
                  </a:cubicBezTo>
                  <a:cubicBezTo>
                    <a:pt x="22849" y="1757"/>
                    <a:pt x="22780" y="1711"/>
                    <a:pt x="22689" y="1666"/>
                  </a:cubicBezTo>
                  <a:cubicBezTo>
                    <a:pt x="22232" y="1438"/>
                    <a:pt x="21730" y="1255"/>
                    <a:pt x="21228" y="1027"/>
                  </a:cubicBezTo>
                  <a:cubicBezTo>
                    <a:pt x="20224" y="570"/>
                    <a:pt x="18740" y="273"/>
                    <a:pt x="17644" y="159"/>
                  </a:cubicBezTo>
                  <a:cubicBezTo>
                    <a:pt x="16737" y="70"/>
                    <a:pt x="15821" y="0"/>
                    <a:pt x="14907" y="0"/>
                  </a:cubicBezTo>
                  <a:close/>
                </a:path>
              </a:pathLst>
            </a:custGeom>
            <a:solidFill>
              <a:schemeClr val="accent1"/>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788" name="Google Shape;2788;p41"/>
            <p:cNvSpPr/>
            <p:nvPr/>
          </p:nvSpPr>
          <p:spPr>
            <a:xfrm>
              <a:off x="5979250" y="2413375"/>
              <a:ext cx="708750" cy="911600"/>
            </a:xfrm>
            <a:custGeom>
              <a:avLst/>
              <a:gdLst/>
              <a:ahLst/>
              <a:cxnLst/>
              <a:rect l="l" t="t" r="r" b="b"/>
              <a:pathLst>
                <a:path w="28350" h="36464" extrusionOk="0">
                  <a:moveTo>
                    <a:pt x="14675" y="1"/>
                  </a:moveTo>
                  <a:cubicBezTo>
                    <a:pt x="14390" y="1"/>
                    <a:pt x="14115" y="7"/>
                    <a:pt x="13855" y="18"/>
                  </a:cubicBezTo>
                  <a:cubicBezTo>
                    <a:pt x="13718" y="41"/>
                    <a:pt x="13581" y="41"/>
                    <a:pt x="13445" y="64"/>
                  </a:cubicBezTo>
                  <a:cubicBezTo>
                    <a:pt x="13262" y="64"/>
                    <a:pt x="13079" y="87"/>
                    <a:pt x="12897" y="110"/>
                  </a:cubicBezTo>
                  <a:cubicBezTo>
                    <a:pt x="12828" y="110"/>
                    <a:pt x="12760" y="132"/>
                    <a:pt x="12714" y="132"/>
                  </a:cubicBezTo>
                  <a:cubicBezTo>
                    <a:pt x="12577" y="155"/>
                    <a:pt x="12463" y="155"/>
                    <a:pt x="12349" y="178"/>
                  </a:cubicBezTo>
                  <a:cubicBezTo>
                    <a:pt x="12280" y="178"/>
                    <a:pt x="12212" y="201"/>
                    <a:pt x="12143" y="201"/>
                  </a:cubicBezTo>
                  <a:cubicBezTo>
                    <a:pt x="12029" y="224"/>
                    <a:pt x="11915" y="224"/>
                    <a:pt x="11778" y="247"/>
                  </a:cubicBezTo>
                  <a:cubicBezTo>
                    <a:pt x="11733" y="247"/>
                    <a:pt x="11664" y="269"/>
                    <a:pt x="11618" y="269"/>
                  </a:cubicBezTo>
                  <a:cubicBezTo>
                    <a:pt x="11482" y="292"/>
                    <a:pt x="11345" y="315"/>
                    <a:pt x="11208" y="338"/>
                  </a:cubicBezTo>
                  <a:cubicBezTo>
                    <a:pt x="11139" y="338"/>
                    <a:pt x="11094" y="361"/>
                    <a:pt x="11025" y="361"/>
                  </a:cubicBezTo>
                  <a:cubicBezTo>
                    <a:pt x="10934" y="384"/>
                    <a:pt x="10865" y="406"/>
                    <a:pt x="10774" y="406"/>
                  </a:cubicBezTo>
                  <a:cubicBezTo>
                    <a:pt x="10705" y="429"/>
                    <a:pt x="10637" y="429"/>
                    <a:pt x="10569" y="452"/>
                  </a:cubicBezTo>
                  <a:cubicBezTo>
                    <a:pt x="10500" y="475"/>
                    <a:pt x="10432" y="475"/>
                    <a:pt x="10340" y="498"/>
                  </a:cubicBezTo>
                  <a:cubicBezTo>
                    <a:pt x="10272" y="521"/>
                    <a:pt x="10203" y="543"/>
                    <a:pt x="10135" y="543"/>
                  </a:cubicBezTo>
                  <a:cubicBezTo>
                    <a:pt x="10021" y="566"/>
                    <a:pt x="9929" y="589"/>
                    <a:pt x="9838" y="612"/>
                  </a:cubicBezTo>
                  <a:cubicBezTo>
                    <a:pt x="9792" y="635"/>
                    <a:pt x="9724" y="657"/>
                    <a:pt x="9678" y="680"/>
                  </a:cubicBezTo>
                  <a:cubicBezTo>
                    <a:pt x="9610" y="680"/>
                    <a:pt x="9564" y="703"/>
                    <a:pt x="9496" y="726"/>
                  </a:cubicBezTo>
                  <a:cubicBezTo>
                    <a:pt x="9450" y="749"/>
                    <a:pt x="9382" y="749"/>
                    <a:pt x="9336" y="772"/>
                  </a:cubicBezTo>
                  <a:cubicBezTo>
                    <a:pt x="9267" y="794"/>
                    <a:pt x="9222" y="817"/>
                    <a:pt x="9176" y="840"/>
                  </a:cubicBezTo>
                  <a:cubicBezTo>
                    <a:pt x="9108" y="863"/>
                    <a:pt x="9016" y="886"/>
                    <a:pt x="8948" y="909"/>
                  </a:cubicBezTo>
                  <a:cubicBezTo>
                    <a:pt x="8879" y="954"/>
                    <a:pt x="8834" y="977"/>
                    <a:pt x="8765" y="1000"/>
                  </a:cubicBezTo>
                  <a:cubicBezTo>
                    <a:pt x="8720" y="1023"/>
                    <a:pt x="8674" y="1046"/>
                    <a:pt x="8628" y="1068"/>
                  </a:cubicBezTo>
                  <a:cubicBezTo>
                    <a:pt x="8583" y="1091"/>
                    <a:pt x="8537" y="1114"/>
                    <a:pt x="8514" y="1114"/>
                  </a:cubicBezTo>
                  <a:cubicBezTo>
                    <a:pt x="8446" y="1160"/>
                    <a:pt x="8400" y="1182"/>
                    <a:pt x="8354" y="1205"/>
                  </a:cubicBezTo>
                  <a:cubicBezTo>
                    <a:pt x="8332" y="1228"/>
                    <a:pt x="8286" y="1251"/>
                    <a:pt x="8263" y="1274"/>
                  </a:cubicBezTo>
                  <a:cubicBezTo>
                    <a:pt x="8218" y="1297"/>
                    <a:pt x="8172" y="1319"/>
                    <a:pt x="8126" y="1342"/>
                  </a:cubicBezTo>
                  <a:cubicBezTo>
                    <a:pt x="8195" y="2415"/>
                    <a:pt x="7989" y="4652"/>
                    <a:pt x="12668" y="5565"/>
                  </a:cubicBezTo>
                  <a:cubicBezTo>
                    <a:pt x="18420" y="6683"/>
                    <a:pt x="20064" y="9354"/>
                    <a:pt x="21159" y="16201"/>
                  </a:cubicBezTo>
                  <a:cubicBezTo>
                    <a:pt x="22182" y="22594"/>
                    <a:pt x="20758" y="31752"/>
                    <a:pt x="11112" y="31752"/>
                  </a:cubicBezTo>
                  <a:cubicBezTo>
                    <a:pt x="10425" y="31752"/>
                    <a:pt x="9697" y="31706"/>
                    <a:pt x="8925" y="31609"/>
                  </a:cubicBezTo>
                  <a:cubicBezTo>
                    <a:pt x="4109" y="30992"/>
                    <a:pt x="1941" y="28504"/>
                    <a:pt x="1073" y="25765"/>
                  </a:cubicBezTo>
                  <a:cubicBezTo>
                    <a:pt x="1073" y="25788"/>
                    <a:pt x="1073" y="25788"/>
                    <a:pt x="1073" y="25788"/>
                  </a:cubicBezTo>
                  <a:cubicBezTo>
                    <a:pt x="1028" y="26039"/>
                    <a:pt x="982" y="26290"/>
                    <a:pt x="959" y="26541"/>
                  </a:cubicBezTo>
                  <a:cubicBezTo>
                    <a:pt x="959" y="26564"/>
                    <a:pt x="936" y="26564"/>
                    <a:pt x="936" y="26587"/>
                  </a:cubicBezTo>
                  <a:cubicBezTo>
                    <a:pt x="388" y="30216"/>
                    <a:pt x="46" y="32841"/>
                    <a:pt x="0" y="33183"/>
                  </a:cubicBezTo>
                  <a:cubicBezTo>
                    <a:pt x="0" y="33206"/>
                    <a:pt x="0" y="33206"/>
                    <a:pt x="0" y="33206"/>
                  </a:cubicBezTo>
                  <a:cubicBezTo>
                    <a:pt x="0" y="33229"/>
                    <a:pt x="0" y="33229"/>
                    <a:pt x="0" y="33229"/>
                  </a:cubicBezTo>
                  <a:cubicBezTo>
                    <a:pt x="0" y="33229"/>
                    <a:pt x="6603" y="36464"/>
                    <a:pt x="16339" y="36464"/>
                  </a:cubicBezTo>
                  <a:cubicBezTo>
                    <a:pt x="19967" y="36464"/>
                    <a:pt x="24030" y="36014"/>
                    <a:pt x="28349" y="34781"/>
                  </a:cubicBezTo>
                  <a:cubicBezTo>
                    <a:pt x="28349" y="34302"/>
                    <a:pt x="28349" y="33800"/>
                    <a:pt x="28349" y="33298"/>
                  </a:cubicBezTo>
                  <a:cubicBezTo>
                    <a:pt x="28349" y="33275"/>
                    <a:pt x="28349" y="33229"/>
                    <a:pt x="28349" y="33183"/>
                  </a:cubicBezTo>
                  <a:cubicBezTo>
                    <a:pt x="28349" y="32727"/>
                    <a:pt x="28349" y="32248"/>
                    <a:pt x="28327" y="31791"/>
                  </a:cubicBezTo>
                  <a:cubicBezTo>
                    <a:pt x="28304" y="28915"/>
                    <a:pt x="28212" y="24304"/>
                    <a:pt x="27893" y="19511"/>
                  </a:cubicBezTo>
                  <a:cubicBezTo>
                    <a:pt x="27847" y="18963"/>
                    <a:pt x="27802" y="18416"/>
                    <a:pt x="27756" y="17868"/>
                  </a:cubicBezTo>
                  <a:cubicBezTo>
                    <a:pt x="27756" y="17799"/>
                    <a:pt x="27756" y="17731"/>
                    <a:pt x="27756" y="17662"/>
                  </a:cubicBezTo>
                  <a:cubicBezTo>
                    <a:pt x="27733" y="17434"/>
                    <a:pt x="27710" y="17229"/>
                    <a:pt x="27688" y="17000"/>
                  </a:cubicBezTo>
                  <a:cubicBezTo>
                    <a:pt x="27505" y="14763"/>
                    <a:pt x="27277" y="12549"/>
                    <a:pt x="26957" y="10518"/>
                  </a:cubicBezTo>
                  <a:cubicBezTo>
                    <a:pt x="26957" y="10472"/>
                    <a:pt x="26957" y="10450"/>
                    <a:pt x="26957" y="10404"/>
                  </a:cubicBezTo>
                  <a:cubicBezTo>
                    <a:pt x="26911" y="10221"/>
                    <a:pt x="26889" y="10016"/>
                    <a:pt x="26843" y="9810"/>
                  </a:cubicBezTo>
                  <a:cubicBezTo>
                    <a:pt x="26797" y="9514"/>
                    <a:pt x="26752" y="9217"/>
                    <a:pt x="26706" y="8920"/>
                  </a:cubicBezTo>
                  <a:cubicBezTo>
                    <a:pt x="26683" y="8852"/>
                    <a:pt x="26683" y="8783"/>
                    <a:pt x="26660" y="8715"/>
                  </a:cubicBezTo>
                  <a:cubicBezTo>
                    <a:pt x="26615" y="8509"/>
                    <a:pt x="26592" y="8304"/>
                    <a:pt x="26546" y="8099"/>
                  </a:cubicBezTo>
                  <a:cubicBezTo>
                    <a:pt x="26523" y="8007"/>
                    <a:pt x="26501" y="7916"/>
                    <a:pt x="26501" y="7825"/>
                  </a:cubicBezTo>
                  <a:cubicBezTo>
                    <a:pt x="26455" y="7596"/>
                    <a:pt x="26409" y="7368"/>
                    <a:pt x="26341" y="7140"/>
                  </a:cubicBezTo>
                  <a:cubicBezTo>
                    <a:pt x="26318" y="7003"/>
                    <a:pt x="26295" y="6866"/>
                    <a:pt x="26250" y="6752"/>
                  </a:cubicBezTo>
                  <a:cubicBezTo>
                    <a:pt x="26227" y="6592"/>
                    <a:pt x="26181" y="6455"/>
                    <a:pt x="26158" y="6295"/>
                  </a:cubicBezTo>
                  <a:cubicBezTo>
                    <a:pt x="26113" y="6181"/>
                    <a:pt x="26090" y="6067"/>
                    <a:pt x="26067" y="5953"/>
                  </a:cubicBezTo>
                  <a:cubicBezTo>
                    <a:pt x="25998" y="5725"/>
                    <a:pt x="25930" y="5474"/>
                    <a:pt x="25861" y="5245"/>
                  </a:cubicBezTo>
                  <a:cubicBezTo>
                    <a:pt x="25861" y="5200"/>
                    <a:pt x="25839" y="5154"/>
                    <a:pt x="25839" y="5108"/>
                  </a:cubicBezTo>
                  <a:cubicBezTo>
                    <a:pt x="25359" y="3556"/>
                    <a:pt x="24332" y="2575"/>
                    <a:pt x="22940" y="1799"/>
                  </a:cubicBezTo>
                  <a:cubicBezTo>
                    <a:pt x="22849" y="1753"/>
                    <a:pt x="22780" y="1707"/>
                    <a:pt x="22689" y="1662"/>
                  </a:cubicBezTo>
                  <a:cubicBezTo>
                    <a:pt x="22232" y="1434"/>
                    <a:pt x="21707" y="1251"/>
                    <a:pt x="21228" y="1023"/>
                  </a:cubicBezTo>
                  <a:cubicBezTo>
                    <a:pt x="20224" y="566"/>
                    <a:pt x="18763" y="269"/>
                    <a:pt x="17667" y="178"/>
                  </a:cubicBezTo>
                  <a:cubicBezTo>
                    <a:pt x="17553" y="155"/>
                    <a:pt x="17439" y="155"/>
                    <a:pt x="17348" y="132"/>
                  </a:cubicBezTo>
                  <a:lnTo>
                    <a:pt x="17302" y="132"/>
                  </a:lnTo>
                  <a:cubicBezTo>
                    <a:pt x="16405" y="48"/>
                    <a:pt x="15495" y="1"/>
                    <a:pt x="14675" y="1"/>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789" name="Google Shape;2789;p41"/>
            <p:cNvSpPr/>
            <p:nvPr/>
          </p:nvSpPr>
          <p:spPr>
            <a:xfrm>
              <a:off x="6098500" y="3246375"/>
              <a:ext cx="510750" cy="51375"/>
            </a:xfrm>
            <a:custGeom>
              <a:avLst/>
              <a:gdLst/>
              <a:ahLst/>
              <a:cxnLst/>
              <a:rect l="l" t="t" r="r" b="b"/>
              <a:pathLst>
                <a:path w="20430" h="2055" extrusionOk="0">
                  <a:moveTo>
                    <a:pt x="20430" y="0"/>
                  </a:moveTo>
                  <a:lnTo>
                    <a:pt x="20430" y="0"/>
                  </a:lnTo>
                  <a:cubicBezTo>
                    <a:pt x="20429" y="0"/>
                    <a:pt x="20270" y="46"/>
                    <a:pt x="19996" y="115"/>
                  </a:cubicBezTo>
                  <a:cubicBezTo>
                    <a:pt x="19722" y="206"/>
                    <a:pt x="19357" y="343"/>
                    <a:pt x="18877" y="457"/>
                  </a:cubicBezTo>
                  <a:cubicBezTo>
                    <a:pt x="17942" y="754"/>
                    <a:pt x="16686" y="1028"/>
                    <a:pt x="15431" y="1256"/>
                  </a:cubicBezTo>
                  <a:cubicBezTo>
                    <a:pt x="14153" y="1461"/>
                    <a:pt x="12874" y="1598"/>
                    <a:pt x="11893" y="1644"/>
                  </a:cubicBezTo>
                  <a:cubicBezTo>
                    <a:pt x="11414" y="1689"/>
                    <a:pt x="11003" y="1689"/>
                    <a:pt x="10729" y="1689"/>
                  </a:cubicBezTo>
                  <a:cubicBezTo>
                    <a:pt x="10455" y="1712"/>
                    <a:pt x="10295" y="1712"/>
                    <a:pt x="10295" y="1712"/>
                  </a:cubicBezTo>
                  <a:cubicBezTo>
                    <a:pt x="10295" y="1712"/>
                    <a:pt x="10001" y="1722"/>
                    <a:pt x="9521" y="1722"/>
                  </a:cubicBezTo>
                  <a:cubicBezTo>
                    <a:pt x="9281" y="1722"/>
                    <a:pt x="8994" y="1720"/>
                    <a:pt x="8675" y="1712"/>
                  </a:cubicBezTo>
                  <a:cubicBezTo>
                    <a:pt x="7693" y="1712"/>
                    <a:pt x="6415" y="1644"/>
                    <a:pt x="5114" y="1530"/>
                  </a:cubicBezTo>
                  <a:cubicBezTo>
                    <a:pt x="3836" y="1393"/>
                    <a:pt x="2557" y="1210"/>
                    <a:pt x="1599" y="1028"/>
                  </a:cubicBezTo>
                  <a:cubicBezTo>
                    <a:pt x="1119" y="936"/>
                    <a:pt x="731" y="845"/>
                    <a:pt x="435" y="799"/>
                  </a:cubicBezTo>
                  <a:cubicBezTo>
                    <a:pt x="161" y="754"/>
                    <a:pt x="1" y="731"/>
                    <a:pt x="1" y="731"/>
                  </a:cubicBezTo>
                  <a:lnTo>
                    <a:pt x="1" y="731"/>
                  </a:lnTo>
                  <a:cubicBezTo>
                    <a:pt x="1" y="754"/>
                    <a:pt x="161" y="799"/>
                    <a:pt x="435" y="868"/>
                  </a:cubicBezTo>
                  <a:cubicBezTo>
                    <a:pt x="708" y="936"/>
                    <a:pt x="1097" y="1050"/>
                    <a:pt x="1576" y="1165"/>
                  </a:cubicBezTo>
                  <a:cubicBezTo>
                    <a:pt x="2512" y="1370"/>
                    <a:pt x="3813" y="1598"/>
                    <a:pt x="5091" y="1758"/>
                  </a:cubicBezTo>
                  <a:cubicBezTo>
                    <a:pt x="6392" y="1918"/>
                    <a:pt x="7693" y="2009"/>
                    <a:pt x="8675" y="2032"/>
                  </a:cubicBezTo>
                  <a:cubicBezTo>
                    <a:pt x="9633" y="2055"/>
                    <a:pt x="10295" y="2055"/>
                    <a:pt x="10295" y="2055"/>
                  </a:cubicBezTo>
                  <a:cubicBezTo>
                    <a:pt x="10295" y="2055"/>
                    <a:pt x="10455" y="2055"/>
                    <a:pt x="10752" y="2032"/>
                  </a:cubicBezTo>
                  <a:cubicBezTo>
                    <a:pt x="11026" y="2009"/>
                    <a:pt x="11436" y="2009"/>
                    <a:pt x="11916" y="1963"/>
                  </a:cubicBezTo>
                  <a:cubicBezTo>
                    <a:pt x="12897" y="1895"/>
                    <a:pt x="14175" y="1735"/>
                    <a:pt x="15454" y="1507"/>
                  </a:cubicBezTo>
                  <a:cubicBezTo>
                    <a:pt x="16732" y="1233"/>
                    <a:pt x="17987" y="913"/>
                    <a:pt x="18923" y="594"/>
                  </a:cubicBezTo>
                  <a:cubicBezTo>
                    <a:pt x="19380" y="457"/>
                    <a:pt x="19745" y="274"/>
                    <a:pt x="20019" y="183"/>
                  </a:cubicBezTo>
                  <a:cubicBezTo>
                    <a:pt x="20293" y="69"/>
                    <a:pt x="20430" y="23"/>
                    <a:pt x="20430" y="0"/>
                  </a:cubicBez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790" name="Google Shape;2790;p41"/>
            <p:cNvSpPr/>
            <p:nvPr/>
          </p:nvSpPr>
          <p:spPr>
            <a:xfrm>
              <a:off x="6190375" y="2424100"/>
              <a:ext cx="305325" cy="115350"/>
            </a:xfrm>
            <a:custGeom>
              <a:avLst/>
              <a:gdLst/>
              <a:ahLst/>
              <a:cxnLst/>
              <a:rect l="l" t="t" r="r" b="b"/>
              <a:pathLst>
                <a:path w="12213" h="4614" extrusionOk="0">
                  <a:moveTo>
                    <a:pt x="10021" y="0"/>
                  </a:moveTo>
                  <a:cubicBezTo>
                    <a:pt x="10021" y="0"/>
                    <a:pt x="4977" y="571"/>
                    <a:pt x="3539" y="571"/>
                  </a:cubicBezTo>
                  <a:cubicBezTo>
                    <a:pt x="2101" y="571"/>
                    <a:pt x="1" y="3287"/>
                    <a:pt x="4589" y="4405"/>
                  </a:cubicBezTo>
                  <a:cubicBezTo>
                    <a:pt x="5193" y="4550"/>
                    <a:pt x="5765" y="4613"/>
                    <a:pt x="6302" y="4613"/>
                  </a:cubicBezTo>
                  <a:cubicBezTo>
                    <a:pt x="9255" y="4613"/>
                    <a:pt x="11159" y="2697"/>
                    <a:pt x="11642" y="1712"/>
                  </a:cubicBezTo>
                  <a:cubicBezTo>
                    <a:pt x="12212" y="571"/>
                    <a:pt x="10021" y="0"/>
                    <a:pt x="10021" y="0"/>
                  </a:cubicBez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791" name="Google Shape;2791;p41"/>
            <p:cNvSpPr/>
            <p:nvPr/>
          </p:nvSpPr>
          <p:spPr>
            <a:xfrm>
              <a:off x="6259425" y="2314525"/>
              <a:ext cx="186050" cy="187075"/>
            </a:xfrm>
            <a:custGeom>
              <a:avLst/>
              <a:gdLst/>
              <a:ahLst/>
              <a:cxnLst/>
              <a:rect l="l" t="t" r="r" b="b"/>
              <a:pathLst>
                <a:path w="7442" h="7483" extrusionOk="0">
                  <a:moveTo>
                    <a:pt x="7213" y="1"/>
                  </a:moveTo>
                  <a:lnTo>
                    <a:pt x="1" y="2192"/>
                  </a:lnTo>
                  <a:lnTo>
                    <a:pt x="571" y="6574"/>
                  </a:lnTo>
                  <a:cubicBezTo>
                    <a:pt x="571" y="6574"/>
                    <a:pt x="1899" y="7483"/>
                    <a:pt x="3695" y="7483"/>
                  </a:cubicBezTo>
                  <a:cubicBezTo>
                    <a:pt x="4830" y="7483"/>
                    <a:pt x="6151" y="7120"/>
                    <a:pt x="7442" y="5935"/>
                  </a:cubicBezTo>
                  <a:lnTo>
                    <a:pt x="7213" y="1"/>
                  </a:lnTo>
                  <a:close/>
                </a:path>
              </a:pathLst>
            </a:custGeom>
            <a:solidFill>
              <a:srgbClr val="EBB9A2"/>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792" name="Google Shape;2792;p41"/>
            <p:cNvSpPr/>
            <p:nvPr/>
          </p:nvSpPr>
          <p:spPr>
            <a:xfrm>
              <a:off x="6259425" y="2314525"/>
              <a:ext cx="186050" cy="176350"/>
            </a:xfrm>
            <a:custGeom>
              <a:avLst/>
              <a:gdLst/>
              <a:ahLst/>
              <a:cxnLst/>
              <a:rect l="l" t="t" r="r" b="b"/>
              <a:pathLst>
                <a:path w="7442" h="7054" extrusionOk="0">
                  <a:moveTo>
                    <a:pt x="7213" y="1"/>
                  </a:moveTo>
                  <a:lnTo>
                    <a:pt x="1" y="2192"/>
                  </a:lnTo>
                  <a:lnTo>
                    <a:pt x="206" y="3721"/>
                  </a:lnTo>
                  <a:cubicBezTo>
                    <a:pt x="822" y="3676"/>
                    <a:pt x="1439" y="3607"/>
                    <a:pt x="2078" y="3562"/>
                  </a:cubicBezTo>
                  <a:cubicBezTo>
                    <a:pt x="2877" y="3470"/>
                    <a:pt x="3698" y="3333"/>
                    <a:pt x="4497" y="3310"/>
                  </a:cubicBezTo>
                  <a:cubicBezTo>
                    <a:pt x="4507" y="3310"/>
                    <a:pt x="4517" y="3310"/>
                    <a:pt x="4527" y="3310"/>
                  </a:cubicBezTo>
                  <a:cubicBezTo>
                    <a:pt x="6321" y="3310"/>
                    <a:pt x="6116" y="5351"/>
                    <a:pt x="5730" y="7054"/>
                  </a:cubicBezTo>
                  <a:cubicBezTo>
                    <a:pt x="6300" y="6826"/>
                    <a:pt x="6871" y="6460"/>
                    <a:pt x="7442" y="5935"/>
                  </a:cubicBezTo>
                  <a:lnTo>
                    <a:pt x="7213" y="1"/>
                  </a:ln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793" name="Google Shape;2793;p41"/>
            <p:cNvSpPr/>
            <p:nvPr/>
          </p:nvSpPr>
          <p:spPr>
            <a:xfrm>
              <a:off x="6418625" y="3070925"/>
              <a:ext cx="750800" cy="618475"/>
            </a:xfrm>
            <a:custGeom>
              <a:avLst/>
              <a:gdLst/>
              <a:ahLst/>
              <a:cxnLst/>
              <a:rect l="l" t="t" r="r" b="b"/>
              <a:pathLst>
                <a:path w="30032" h="24739" extrusionOk="0">
                  <a:moveTo>
                    <a:pt x="18772" y="1"/>
                  </a:moveTo>
                  <a:cubicBezTo>
                    <a:pt x="18692" y="1"/>
                    <a:pt x="18613" y="4"/>
                    <a:pt x="18535" y="11"/>
                  </a:cubicBezTo>
                  <a:cubicBezTo>
                    <a:pt x="15545" y="262"/>
                    <a:pt x="13582" y="3526"/>
                    <a:pt x="10934" y="3983"/>
                  </a:cubicBezTo>
                  <a:cubicBezTo>
                    <a:pt x="10157" y="4109"/>
                    <a:pt x="9231" y="4119"/>
                    <a:pt x="8261" y="4119"/>
                  </a:cubicBezTo>
                  <a:cubicBezTo>
                    <a:pt x="8074" y="4119"/>
                    <a:pt x="7885" y="4119"/>
                    <a:pt x="7695" y="4119"/>
                  </a:cubicBezTo>
                  <a:cubicBezTo>
                    <a:pt x="5491" y="4119"/>
                    <a:pt x="3170" y="4170"/>
                    <a:pt x="1918" y="5466"/>
                  </a:cubicBezTo>
                  <a:cubicBezTo>
                    <a:pt x="1" y="7452"/>
                    <a:pt x="6187" y="23863"/>
                    <a:pt x="10866" y="24571"/>
                  </a:cubicBezTo>
                  <a:cubicBezTo>
                    <a:pt x="11632" y="24687"/>
                    <a:pt x="12385" y="24738"/>
                    <a:pt x="13122" y="24738"/>
                  </a:cubicBezTo>
                  <a:cubicBezTo>
                    <a:pt x="16886" y="24738"/>
                    <a:pt x="20209" y="23392"/>
                    <a:pt x="22461" y="22380"/>
                  </a:cubicBezTo>
                  <a:cubicBezTo>
                    <a:pt x="24447" y="21490"/>
                    <a:pt x="29286" y="18751"/>
                    <a:pt x="29605" y="16126"/>
                  </a:cubicBezTo>
                  <a:cubicBezTo>
                    <a:pt x="30032" y="12713"/>
                    <a:pt x="23567" y="1"/>
                    <a:pt x="18772" y="1"/>
                  </a:cubicBezTo>
                  <a:close/>
                </a:path>
              </a:pathLst>
            </a:custGeom>
            <a:solidFill>
              <a:schemeClr val="accent2"/>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794" name="Google Shape;2794;p41"/>
            <p:cNvSpPr/>
            <p:nvPr/>
          </p:nvSpPr>
          <p:spPr>
            <a:xfrm>
              <a:off x="6444325" y="3222725"/>
              <a:ext cx="323400" cy="465900"/>
            </a:xfrm>
            <a:custGeom>
              <a:avLst/>
              <a:gdLst/>
              <a:ahLst/>
              <a:cxnLst/>
              <a:rect l="l" t="t" r="r" b="b"/>
              <a:pathLst>
                <a:path w="12936" h="18636" extrusionOk="0">
                  <a:moveTo>
                    <a:pt x="1697" y="0"/>
                  </a:moveTo>
                  <a:cubicBezTo>
                    <a:pt x="1618" y="0"/>
                    <a:pt x="1539" y="4"/>
                    <a:pt x="1461" y="11"/>
                  </a:cubicBezTo>
                  <a:cubicBezTo>
                    <a:pt x="1141" y="33"/>
                    <a:pt x="867" y="102"/>
                    <a:pt x="571" y="193"/>
                  </a:cubicBezTo>
                  <a:cubicBezTo>
                    <a:pt x="0" y="4051"/>
                    <a:pt x="5547" y="17860"/>
                    <a:pt x="9838" y="18499"/>
                  </a:cubicBezTo>
                  <a:cubicBezTo>
                    <a:pt x="10249" y="18568"/>
                    <a:pt x="10659" y="18590"/>
                    <a:pt x="11070" y="18636"/>
                  </a:cubicBezTo>
                  <a:cubicBezTo>
                    <a:pt x="11846" y="17814"/>
                    <a:pt x="12417" y="16970"/>
                    <a:pt x="12531" y="16125"/>
                  </a:cubicBezTo>
                  <a:cubicBezTo>
                    <a:pt x="12935" y="12712"/>
                    <a:pt x="6492" y="0"/>
                    <a:pt x="1697" y="0"/>
                  </a:cubicBezTo>
                  <a:close/>
                </a:path>
              </a:pathLst>
            </a:custGeom>
            <a:solidFill>
              <a:schemeClr val="accent2"/>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795" name="Google Shape;2795;p41"/>
            <p:cNvSpPr/>
            <p:nvPr/>
          </p:nvSpPr>
          <p:spPr>
            <a:xfrm>
              <a:off x="6456875" y="3079100"/>
              <a:ext cx="658525" cy="397975"/>
            </a:xfrm>
            <a:custGeom>
              <a:avLst/>
              <a:gdLst/>
              <a:ahLst/>
              <a:cxnLst/>
              <a:rect l="l" t="t" r="r" b="b"/>
              <a:pathLst>
                <a:path w="26341" h="15919" extrusionOk="0">
                  <a:moveTo>
                    <a:pt x="17039" y="0"/>
                  </a:moveTo>
                  <a:cubicBezTo>
                    <a:pt x="15174" y="0"/>
                    <a:pt x="13142" y="2105"/>
                    <a:pt x="10545" y="3564"/>
                  </a:cubicBezTo>
                  <a:cubicBezTo>
                    <a:pt x="9061" y="4386"/>
                    <a:pt x="6950" y="4450"/>
                    <a:pt x="5052" y="4450"/>
                  </a:cubicBezTo>
                  <a:cubicBezTo>
                    <a:pt x="4705" y="4450"/>
                    <a:pt x="4365" y="4448"/>
                    <a:pt x="4037" y="4448"/>
                  </a:cubicBezTo>
                  <a:cubicBezTo>
                    <a:pt x="2824" y="4448"/>
                    <a:pt x="1779" y="4477"/>
                    <a:pt x="1164" y="4751"/>
                  </a:cubicBezTo>
                  <a:cubicBezTo>
                    <a:pt x="639" y="4980"/>
                    <a:pt x="297" y="5345"/>
                    <a:pt x="114" y="5733"/>
                  </a:cubicBezTo>
                  <a:cubicBezTo>
                    <a:pt x="23" y="6121"/>
                    <a:pt x="0" y="6669"/>
                    <a:pt x="69" y="7331"/>
                  </a:cubicBezTo>
                  <a:cubicBezTo>
                    <a:pt x="281" y="7171"/>
                    <a:pt x="712" y="7012"/>
                    <a:pt x="1500" y="7012"/>
                  </a:cubicBezTo>
                  <a:cubicBezTo>
                    <a:pt x="1730" y="7012"/>
                    <a:pt x="1989" y="7026"/>
                    <a:pt x="2283" y="7057"/>
                  </a:cubicBezTo>
                  <a:cubicBezTo>
                    <a:pt x="4383" y="7285"/>
                    <a:pt x="7167" y="12763"/>
                    <a:pt x="9176" y="14726"/>
                  </a:cubicBezTo>
                  <a:cubicBezTo>
                    <a:pt x="10028" y="15568"/>
                    <a:pt x="11387" y="15918"/>
                    <a:pt x="13065" y="15918"/>
                  </a:cubicBezTo>
                  <a:cubicBezTo>
                    <a:pt x="15301" y="15918"/>
                    <a:pt x="18102" y="15296"/>
                    <a:pt x="21022" y="14384"/>
                  </a:cubicBezTo>
                  <a:cubicBezTo>
                    <a:pt x="26158" y="12786"/>
                    <a:pt x="26341" y="10275"/>
                    <a:pt x="26341" y="10275"/>
                  </a:cubicBezTo>
                  <a:cubicBezTo>
                    <a:pt x="24378" y="4135"/>
                    <a:pt x="19379" y="323"/>
                    <a:pt x="17393" y="26"/>
                  </a:cubicBezTo>
                  <a:cubicBezTo>
                    <a:pt x="17276" y="9"/>
                    <a:pt x="17158" y="0"/>
                    <a:pt x="17039" y="0"/>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796" name="Google Shape;2796;p41"/>
            <p:cNvSpPr/>
            <p:nvPr/>
          </p:nvSpPr>
          <p:spPr>
            <a:xfrm>
              <a:off x="6445450" y="3056275"/>
              <a:ext cx="672225" cy="397725"/>
            </a:xfrm>
            <a:custGeom>
              <a:avLst/>
              <a:gdLst/>
              <a:ahLst/>
              <a:cxnLst/>
              <a:rect l="l" t="t" r="r" b="b"/>
              <a:pathLst>
                <a:path w="26889" h="15909" extrusionOk="0">
                  <a:moveTo>
                    <a:pt x="17584" y="0"/>
                  </a:moveTo>
                  <a:cubicBezTo>
                    <a:pt x="15702" y="0"/>
                    <a:pt x="13690" y="2104"/>
                    <a:pt x="11094" y="3542"/>
                  </a:cubicBezTo>
                  <a:cubicBezTo>
                    <a:pt x="9608" y="4376"/>
                    <a:pt x="7489" y="4439"/>
                    <a:pt x="5585" y="4439"/>
                  </a:cubicBezTo>
                  <a:cubicBezTo>
                    <a:pt x="5251" y="4439"/>
                    <a:pt x="4923" y="4437"/>
                    <a:pt x="4607" y="4437"/>
                  </a:cubicBezTo>
                  <a:cubicBezTo>
                    <a:pt x="3374" y="4437"/>
                    <a:pt x="2311" y="4466"/>
                    <a:pt x="1690" y="4751"/>
                  </a:cubicBezTo>
                  <a:cubicBezTo>
                    <a:pt x="1" y="5504"/>
                    <a:pt x="389" y="7536"/>
                    <a:pt x="389" y="7536"/>
                  </a:cubicBezTo>
                  <a:cubicBezTo>
                    <a:pt x="389" y="7536"/>
                    <a:pt x="621" y="7004"/>
                    <a:pt x="1995" y="7004"/>
                  </a:cubicBezTo>
                  <a:cubicBezTo>
                    <a:pt x="2231" y="7004"/>
                    <a:pt x="2500" y="7020"/>
                    <a:pt x="2808" y="7057"/>
                  </a:cubicBezTo>
                  <a:cubicBezTo>
                    <a:pt x="4931" y="7285"/>
                    <a:pt x="7716" y="12763"/>
                    <a:pt x="9701" y="14726"/>
                  </a:cubicBezTo>
                  <a:cubicBezTo>
                    <a:pt x="10565" y="15560"/>
                    <a:pt x="11930" y="15909"/>
                    <a:pt x="13614" y="15909"/>
                  </a:cubicBezTo>
                  <a:cubicBezTo>
                    <a:pt x="15847" y="15909"/>
                    <a:pt x="18642" y="15295"/>
                    <a:pt x="21571" y="14384"/>
                  </a:cubicBezTo>
                  <a:cubicBezTo>
                    <a:pt x="26683" y="12786"/>
                    <a:pt x="26889" y="10252"/>
                    <a:pt x="26889" y="10252"/>
                  </a:cubicBezTo>
                  <a:cubicBezTo>
                    <a:pt x="24926" y="4112"/>
                    <a:pt x="19927" y="300"/>
                    <a:pt x="17941" y="26"/>
                  </a:cubicBezTo>
                  <a:cubicBezTo>
                    <a:pt x="17823" y="9"/>
                    <a:pt x="17703" y="0"/>
                    <a:pt x="17584" y="0"/>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797" name="Google Shape;2797;p41"/>
            <p:cNvSpPr/>
            <p:nvPr/>
          </p:nvSpPr>
          <p:spPr>
            <a:xfrm>
              <a:off x="6445450" y="3056275"/>
              <a:ext cx="672225" cy="397725"/>
            </a:xfrm>
            <a:custGeom>
              <a:avLst/>
              <a:gdLst/>
              <a:ahLst/>
              <a:cxnLst/>
              <a:rect l="l" t="t" r="r" b="b"/>
              <a:pathLst>
                <a:path w="26889" h="15909" extrusionOk="0">
                  <a:moveTo>
                    <a:pt x="17584" y="0"/>
                  </a:moveTo>
                  <a:cubicBezTo>
                    <a:pt x="15702" y="0"/>
                    <a:pt x="13690" y="2104"/>
                    <a:pt x="11094" y="3542"/>
                  </a:cubicBezTo>
                  <a:cubicBezTo>
                    <a:pt x="9608" y="4376"/>
                    <a:pt x="7489" y="4439"/>
                    <a:pt x="5585" y="4439"/>
                  </a:cubicBezTo>
                  <a:cubicBezTo>
                    <a:pt x="5251" y="4439"/>
                    <a:pt x="4923" y="4437"/>
                    <a:pt x="4607" y="4437"/>
                  </a:cubicBezTo>
                  <a:cubicBezTo>
                    <a:pt x="3374" y="4437"/>
                    <a:pt x="2311" y="4466"/>
                    <a:pt x="1690" y="4751"/>
                  </a:cubicBezTo>
                  <a:cubicBezTo>
                    <a:pt x="1" y="5504"/>
                    <a:pt x="389" y="7536"/>
                    <a:pt x="389" y="7536"/>
                  </a:cubicBezTo>
                  <a:cubicBezTo>
                    <a:pt x="389" y="7536"/>
                    <a:pt x="621" y="7004"/>
                    <a:pt x="1995" y="7004"/>
                  </a:cubicBezTo>
                  <a:cubicBezTo>
                    <a:pt x="2231" y="7004"/>
                    <a:pt x="2500" y="7020"/>
                    <a:pt x="2808" y="7057"/>
                  </a:cubicBezTo>
                  <a:cubicBezTo>
                    <a:pt x="4931" y="7285"/>
                    <a:pt x="7716" y="12763"/>
                    <a:pt x="9701" y="14726"/>
                  </a:cubicBezTo>
                  <a:cubicBezTo>
                    <a:pt x="10565" y="15560"/>
                    <a:pt x="11930" y="15909"/>
                    <a:pt x="13614" y="15909"/>
                  </a:cubicBezTo>
                  <a:cubicBezTo>
                    <a:pt x="15847" y="15909"/>
                    <a:pt x="18642" y="15295"/>
                    <a:pt x="21571" y="14384"/>
                  </a:cubicBezTo>
                  <a:cubicBezTo>
                    <a:pt x="26683" y="12786"/>
                    <a:pt x="26889" y="10252"/>
                    <a:pt x="26889" y="10252"/>
                  </a:cubicBezTo>
                  <a:cubicBezTo>
                    <a:pt x="24926" y="4112"/>
                    <a:pt x="19927" y="300"/>
                    <a:pt x="17941" y="26"/>
                  </a:cubicBezTo>
                  <a:cubicBezTo>
                    <a:pt x="17823" y="9"/>
                    <a:pt x="17703" y="0"/>
                    <a:pt x="17584" y="0"/>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798" name="Google Shape;2798;p41"/>
            <p:cNvSpPr/>
            <p:nvPr/>
          </p:nvSpPr>
          <p:spPr>
            <a:xfrm>
              <a:off x="6462575" y="3056275"/>
              <a:ext cx="655100" cy="374900"/>
            </a:xfrm>
            <a:custGeom>
              <a:avLst/>
              <a:gdLst/>
              <a:ahLst/>
              <a:cxnLst/>
              <a:rect l="l" t="t" r="r" b="b"/>
              <a:pathLst>
                <a:path w="26204" h="14996" extrusionOk="0">
                  <a:moveTo>
                    <a:pt x="16899" y="0"/>
                  </a:moveTo>
                  <a:cubicBezTo>
                    <a:pt x="15017" y="0"/>
                    <a:pt x="13005" y="2104"/>
                    <a:pt x="10409" y="3542"/>
                  </a:cubicBezTo>
                  <a:cubicBezTo>
                    <a:pt x="8923" y="4376"/>
                    <a:pt x="6804" y="4439"/>
                    <a:pt x="4900" y="4439"/>
                  </a:cubicBezTo>
                  <a:cubicBezTo>
                    <a:pt x="4566" y="4439"/>
                    <a:pt x="4238" y="4437"/>
                    <a:pt x="3922" y="4437"/>
                  </a:cubicBezTo>
                  <a:cubicBezTo>
                    <a:pt x="2689" y="4437"/>
                    <a:pt x="1626" y="4466"/>
                    <a:pt x="1005" y="4751"/>
                  </a:cubicBezTo>
                  <a:cubicBezTo>
                    <a:pt x="617" y="4911"/>
                    <a:pt x="320" y="5185"/>
                    <a:pt x="137" y="5459"/>
                  </a:cubicBezTo>
                  <a:cubicBezTo>
                    <a:pt x="0" y="6075"/>
                    <a:pt x="92" y="6623"/>
                    <a:pt x="92" y="6623"/>
                  </a:cubicBezTo>
                  <a:cubicBezTo>
                    <a:pt x="92" y="6623"/>
                    <a:pt x="341" y="6091"/>
                    <a:pt x="1719" y="6091"/>
                  </a:cubicBezTo>
                  <a:cubicBezTo>
                    <a:pt x="1956" y="6091"/>
                    <a:pt x="2226" y="6107"/>
                    <a:pt x="2534" y="6144"/>
                  </a:cubicBezTo>
                  <a:cubicBezTo>
                    <a:pt x="4634" y="6372"/>
                    <a:pt x="7419" y="11850"/>
                    <a:pt x="9427" y="13813"/>
                  </a:cubicBezTo>
                  <a:cubicBezTo>
                    <a:pt x="10281" y="14647"/>
                    <a:pt x="11645" y="14996"/>
                    <a:pt x="13328" y="14996"/>
                  </a:cubicBezTo>
                  <a:cubicBezTo>
                    <a:pt x="15562" y="14996"/>
                    <a:pt x="18358" y="14382"/>
                    <a:pt x="21274" y="13471"/>
                  </a:cubicBezTo>
                  <a:cubicBezTo>
                    <a:pt x="24309" y="12512"/>
                    <a:pt x="25610" y="11234"/>
                    <a:pt x="26181" y="10366"/>
                  </a:cubicBezTo>
                  <a:cubicBezTo>
                    <a:pt x="26181" y="10298"/>
                    <a:pt x="26204" y="10252"/>
                    <a:pt x="26204" y="10252"/>
                  </a:cubicBezTo>
                  <a:cubicBezTo>
                    <a:pt x="24241" y="4112"/>
                    <a:pt x="19242" y="300"/>
                    <a:pt x="17256" y="26"/>
                  </a:cubicBezTo>
                  <a:cubicBezTo>
                    <a:pt x="17138" y="9"/>
                    <a:pt x="17018" y="0"/>
                    <a:pt x="16899" y="0"/>
                  </a:cubicBezTo>
                  <a:close/>
                </a:path>
              </a:pathLst>
            </a:custGeom>
            <a:solidFill>
              <a:srgbClr val="DA5900"/>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799" name="Google Shape;2799;p41"/>
            <p:cNvSpPr/>
            <p:nvPr/>
          </p:nvSpPr>
          <p:spPr>
            <a:xfrm>
              <a:off x="6462575" y="3056275"/>
              <a:ext cx="655100" cy="374900"/>
            </a:xfrm>
            <a:custGeom>
              <a:avLst/>
              <a:gdLst/>
              <a:ahLst/>
              <a:cxnLst/>
              <a:rect l="l" t="t" r="r" b="b"/>
              <a:pathLst>
                <a:path w="26204" h="14996" extrusionOk="0">
                  <a:moveTo>
                    <a:pt x="16899" y="0"/>
                  </a:moveTo>
                  <a:cubicBezTo>
                    <a:pt x="15017" y="0"/>
                    <a:pt x="13005" y="2104"/>
                    <a:pt x="10409" y="3542"/>
                  </a:cubicBezTo>
                  <a:cubicBezTo>
                    <a:pt x="8923" y="4376"/>
                    <a:pt x="6804" y="4439"/>
                    <a:pt x="4900" y="4439"/>
                  </a:cubicBezTo>
                  <a:cubicBezTo>
                    <a:pt x="4566" y="4439"/>
                    <a:pt x="4238" y="4437"/>
                    <a:pt x="3922" y="4437"/>
                  </a:cubicBezTo>
                  <a:cubicBezTo>
                    <a:pt x="2689" y="4437"/>
                    <a:pt x="1626" y="4466"/>
                    <a:pt x="1005" y="4751"/>
                  </a:cubicBezTo>
                  <a:cubicBezTo>
                    <a:pt x="617" y="4911"/>
                    <a:pt x="320" y="5185"/>
                    <a:pt x="137" y="5459"/>
                  </a:cubicBezTo>
                  <a:cubicBezTo>
                    <a:pt x="0" y="6075"/>
                    <a:pt x="92" y="6623"/>
                    <a:pt x="92" y="6623"/>
                  </a:cubicBezTo>
                  <a:cubicBezTo>
                    <a:pt x="92" y="6623"/>
                    <a:pt x="341" y="6091"/>
                    <a:pt x="1719" y="6091"/>
                  </a:cubicBezTo>
                  <a:cubicBezTo>
                    <a:pt x="1956" y="6091"/>
                    <a:pt x="2226" y="6107"/>
                    <a:pt x="2534" y="6144"/>
                  </a:cubicBezTo>
                  <a:cubicBezTo>
                    <a:pt x="4634" y="6372"/>
                    <a:pt x="7419" y="11850"/>
                    <a:pt x="9427" y="13813"/>
                  </a:cubicBezTo>
                  <a:cubicBezTo>
                    <a:pt x="10281" y="14647"/>
                    <a:pt x="11645" y="14996"/>
                    <a:pt x="13328" y="14996"/>
                  </a:cubicBezTo>
                  <a:cubicBezTo>
                    <a:pt x="15562" y="14996"/>
                    <a:pt x="18358" y="14382"/>
                    <a:pt x="21274" y="13471"/>
                  </a:cubicBezTo>
                  <a:cubicBezTo>
                    <a:pt x="24309" y="12512"/>
                    <a:pt x="25610" y="11234"/>
                    <a:pt x="26181" y="10366"/>
                  </a:cubicBezTo>
                  <a:cubicBezTo>
                    <a:pt x="26181" y="10298"/>
                    <a:pt x="26204" y="10252"/>
                    <a:pt x="26204" y="10252"/>
                  </a:cubicBezTo>
                  <a:cubicBezTo>
                    <a:pt x="24241" y="4112"/>
                    <a:pt x="19242" y="300"/>
                    <a:pt x="17256" y="26"/>
                  </a:cubicBezTo>
                  <a:cubicBezTo>
                    <a:pt x="17138" y="9"/>
                    <a:pt x="17018" y="0"/>
                    <a:pt x="16899" y="0"/>
                  </a:cubicBezTo>
                  <a:close/>
                </a:path>
              </a:pathLst>
            </a:custGeom>
            <a:solidFill>
              <a:srgbClr val="FFDC00"/>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800" name="Google Shape;2800;p41"/>
            <p:cNvSpPr/>
            <p:nvPr/>
          </p:nvSpPr>
          <p:spPr>
            <a:xfrm>
              <a:off x="6462575" y="3056275"/>
              <a:ext cx="655100" cy="374900"/>
            </a:xfrm>
            <a:custGeom>
              <a:avLst/>
              <a:gdLst/>
              <a:ahLst/>
              <a:cxnLst/>
              <a:rect l="l" t="t" r="r" b="b"/>
              <a:pathLst>
                <a:path w="26204" h="14996" extrusionOk="0">
                  <a:moveTo>
                    <a:pt x="16899" y="0"/>
                  </a:moveTo>
                  <a:cubicBezTo>
                    <a:pt x="15017" y="0"/>
                    <a:pt x="13005" y="2104"/>
                    <a:pt x="10409" y="3542"/>
                  </a:cubicBezTo>
                  <a:cubicBezTo>
                    <a:pt x="8923" y="4376"/>
                    <a:pt x="6804" y="4439"/>
                    <a:pt x="4900" y="4439"/>
                  </a:cubicBezTo>
                  <a:cubicBezTo>
                    <a:pt x="4566" y="4439"/>
                    <a:pt x="4238" y="4437"/>
                    <a:pt x="3922" y="4437"/>
                  </a:cubicBezTo>
                  <a:cubicBezTo>
                    <a:pt x="2689" y="4437"/>
                    <a:pt x="1626" y="4466"/>
                    <a:pt x="1005" y="4751"/>
                  </a:cubicBezTo>
                  <a:cubicBezTo>
                    <a:pt x="617" y="4911"/>
                    <a:pt x="320" y="5185"/>
                    <a:pt x="137" y="5459"/>
                  </a:cubicBezTo>
                  <a:cubicBezTo>
                    <a:pt x="0" y="6075"/>
                    <a:pt x="92" y="6623"/>
                    <a:pt x="92" y="6623"/>
                  </a:cubicBezTo>
                  <a:cubicBezTo>
                    <a:pt x="92" y="6623"/>
                    <a:pt x="341" y="6091"/>
                    <a:pt x="1719" y="6091"/>
                  </a:cubicBezTo>
                  <a:cubicBezTo>
                    <a:pt x="1956" y="6091"/>
                    <a:pt x="2226" y="6107"/>
                    <a:pt x="2534" y="6144"/>
                  </a:cubicBezTo>
                  <a:cubicBezTo>
                    <a:pt x="4634" y="6372"/>
                    <a:pt x="7419" y="11850"/>
                    <a:pt x="9427" y="13813"/>
                  </a:cubicBezTo>
                  <a:cubicBezTo>
                    <a:pt x="10281" y="14647"/>
                    <a:pt x="11645" y="14996"/>
                    <a:pt x="13328" y="14996"/>
                  </a:cubicBezTo>
                  <a:cubicBezTo>
                    <a:pt x="15562" y="14996"/>
                    <a:pt x="18358" y="14382"/>
                    <a:pt x="21274" y="13471"/>
                  </a:cubicBezTo>
                  <a:cubicBezTo>
                    <a:pt x="24309" y="12512"/>
                    <a:pt x="25610" y="11234"/>
                    <a:pt x="26181" y="10366"/>
                  </a:cubicBezTo>
                  <a:cubicBezTo>
                    <a:pt x="26181" y="10298"/>
                    <a:pt x="26204" y="10252"/>
                    <a:pt x="26204" y="10252"/>
                  </a:cubicBezTo>
                  <a:cubicBezTo>
                    <a:pt x="24241" y="4112"/>
                    <a:pt x="19242" y="300"/>
                    <a:pt x="17256" y="26"/>
                  </a:cubicBezTo>
                  <a:cubicBezTo>
                    <a:pt x="17138" y="9"/>
                    <a:pt x="17018" y="0"/>
                    <a:pt x="16899" y="0"/>
                  </a:cubicBezTo>
                  <a:close/>
                </a:path>
              </a:pathLst>
            </a:custGeom>
            <a:solidFill>
              <a:schemeClr val="accent2"/>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801" name="Google Shape;2801;p41"/>
            <p:cNvSpPr/>
            <p:nvPr/>
          </p:nvSpPr>
          <p:spPr>
            <a:xfrm>
              <a:off x="6916800" y="3407850"/>
              <a:ext cx="90175" cy="86275"/>
            </a:xfrm>
            <a:custGeom>
              <a:avLst/>
              <a:gdLst/>
              <a:ahLst/>
              <a:cxnLst/>
              <a:rect l="l" t="t" r="r" b="b"/>
              <a:pathLst>
                <a:path w="3607" h="3451" extrusionOk="0">
                  <a:moveTo>
                    <a:pt x="2808" y="1"/>
                  </a:moveTo>
                  <a:lnTo>
                    <a:pt x="525" y="754"/>
                  </a:lnTo>
                  <a:lnTo>
                    <a:pt x="0" y="914"/>
                  </a:lnTo>
                  <a:cubicBezTo>
                    <a:pt x="0" y="914"/>
                    <a:pt x="553" y="3451"/>
                    <a:pt x="2095" y="3451"/>
                  </a:cubicBezTo>
                  <a:cubicBezTo>
                    <a:pt x="2240" y="3451"/>
                    <a:pt x="2394" y="3428"/>
                    <a:pt x="2557" y="3379"/>
                  </a:cubicBezTo>
                  <a:cubicBezTo>
                    <a:pt x="2648" y="3333"/>
                    <a:pt x="2739" y="3311"/>
                    <a:pt x="2831" y="3265"/>
                  </a:cubicBezTo>
                  <a:cubicBezTo>
                    <a:pt x="2854" y="3242"/>
                    <a:pt x="2876" y="3242"/>
                    <a:pt x="2876" y="3219"/>
                  </a:cubicBezTo>
                  <a:cubicBezTo>
                    <a:pt x="2968" y="3174"/>
                    <a:pt x="3036" y="3128"/>
                    <a:pt x="3082" y="3082"/>
                  </a:cubicBezTo>
                  <a:cubicBezTo>
                    <a:pt x="3105" y="3060"/>
                    <a:pt x="3105" y="3037"/>
                    <a:pt x="3127" y="3037"/>
                  </a:cubicBezTo>
                  <a:cubicBezTo>
                    <a:pt x="3173" y="2991"/>
                    <a:pt x="3196" y="2945"/>
                    <a:pt x="3242" y="2900"/>
                  </a:cubicBezTo>
                  <a:cubicBezTo>
                    <a:pt x="3264" y="2854"/>
                    <a:pt x="3264" y="2831"/>
                    <a:pt x="3287" y="2808"/>
                  </a:cubicBezTo>
                  <a:cubicBezTo>
                    <a:pt x="3310" y="2763"/>
                    <a:pt x="3356" y="2694"/>
                    <a:pt x="3379" y="2626"/>
                  </a:cubicBezTo>
                  <a:cubicBezTo>
                    <a:pt x="3379" y="2603"/>
                    <a:pt x="3379" y="2557"/>
                    <a:pt x="3401" y="2535"/>
                  </a:cubicBezTo>
                  <a:cubicBezTo>
                    <a:pt x="3401" y="2489"/>
                    <a:pt x="3424" y="2443"/>
                    <a:pt x="3424" y="2420"/>
                  </a:cubicBezTo>
                  <a:cubicBezTo>
                    <a:pt x="3607" y="1393"/>
                    <a:pt x="2808" y="1"/>
                    <a:pt x="2808" y="1"/>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802" name="Google Shape;2802;p41"/>
            <p:cNvSpPr/>
            <p:nvPr/>
          </p:nvSpPr>
          <p:spPr>
            <a:xfrm>
              <a:off x="6924225" y="3393025"/>
              <a:ext cx="110725" cy="86275"/>
            </a:xfrm>
            <a:custGeom>
              <a:avLst/>
              <a:gdLst/>
              <a:ahLst/>
              <a:cxnLst/>
              <a:rect l="l" t="t" r="r" b="b"/>
              <a:pathLst>
                <a:path w="4429" h="3451" extrusionOk="0">
                  <a:moveTo>
                    <a:pt x="2808" y="1"/>
                  </a:moveTo>
                  <a:lnTo>
                    <a:pt x="0" y="914"/>
                  </a:lnTo>
                  <a:cubicBezTo>
                    <a:pt x="0" y="914"/>
                    <a:pt x="553" y="3450"/>
                    <a:pt x="2078" y="3450"/>
                  </a:cubicBezTo>
                  <a:cubicBezTo>
                    <a:pt x="2221" y="3450"/>
                    <a:pt x="2373" y="3428"/>
                    <a:pt x="2534" y="3379"/>
                  </a:cubicBezTo>
                  <a:cubicBezTo>
                    <a:pt x="4428" y="2808"/>
                    <a:pt x="2808" y="1"/>
                    <a:pt x="2808" y="1"/>
                  </a:cubicBezTo>
                  <a:close/>
                </a:path>
              </a:pathLst>
            </a:custGeom>
            <a:solidFill>
              <a:schemeClr val="accent3"/>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803" name="Google Shape;2803;p41"/>
            <p:cNvSpPr/>
            <p:nvPr/>
          </p:nvSpPr>
          <p:spPr>
            <a:xfrm>
              <a:off x="6924225" y="3411850"/>
              <a:ext cx="86175" cy="67450"/>
            </a:xfrm>
            <a:custGeom>
              <a:avLst/>
              <a:gdLst/>
              <a:ahLst/>
              <a:cxnLst/>
              <a:rect l="l" t="t" r="r" b="b"/>
              <a:pathLst>
                <a:path w="3447" h="2698" extrusionOk="0">
                  <a:moveTo>
                    <a:pt x="525" y="1"/>
                  </a:moveTo>
                  <a:lnTo>
                    <a:pt x="0" y="161"/>
                  </a:lnTo>
                  <a:cubicBezTo>
                    <a:pt x="0" y="161"/>
                    <a:pt x="553" y="2697"/>
                    <a:pt x="2078" y="2697"/>
                  </a:cubicBezTo>
                  <a:cubicBezTo>
                    <a:pt x="2221" y="2697"/>
                    <a:pt x="2373" y="2675"/>
                    <a:pt x="2534" y="2626"/>
                  </a:cubicBezTo>
                  <a:cubicBezTo>
                    <a:pt x="3150" y="2443"/>
                    <a:pt x="3378" y="2009"/>
                    <a:pt x="3447" y="1530"/>
                  </a:cubicBezTo>
                  <a:lnTo>
                    <a:pt x="3447" y="1530"/>
                  </a:lnTo>
                  <a:cubicBezTo>
                    <a:pt x="3310" y="1667"/>
                    <a:pt x="3127" y="1781"/>
                    <a:pt x="2899" y="1850"/>
                  </a:cubicBezTo>
                  <a:cubicBezTo>
                    <a:pt x="2734" y="1900"/>
                    <a:pt x="2579" y="1923"/>
                    <a:pt x="2432" y="1923"/>
                  </a:cubicBezTo>
                  <a:cubicBezTo>
                    <a:pt x="1380" y="1923"/>
                    <a:pt x="786" y="742"/>
                    <a:pt x="525" y="1"/>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804" name="Google Shape;2804;p41"/>
            <p:cNvSpPr/>
            <p:nvPr/>
          </p:nvSpPr>
          <p:spPr>
            <a:xfrm>
              <a:off x="6472275" y="3332550"/>
              <a:ext cx="688775" cy="356850"/>
            </a:xfrm>
            <a:custGeom>
              <a:avLst/>
              <a:gdLst/>
              <a:ahLst/>
              <a:cxnLst/>
              <a:rect l="l" t="t" r="r" b="b"/>
              <a:pathLst>
                <a:path w="27551" h="14274" extrusionOk="0">
                  <a:moveTo>
                    <a:pt x="0" y="0"/>
                  </a:moveTo>
                  <a:lnTo>
                    <a:pt x="0" y="0"/>
                  </a:lnTo>
                  <a:cubicBezTo>
                    <a:pt x="1484" y="5547"/>
                    <a:pt x="5456" y="13627"/>
                    <a:pt x="8720" y="14106"/>
                  </a:cubicBezTo>
                  <a:cubicBezTo>
                    <a:pt x="9486" y="14222"/>
                    <a:pt x="10239" y="14273"/>
                    <a:pt x="10976" y="14273"/>
                  </a:cubicBezTo>
                  <a:cubicBezTo>
                    <a:pt x="14740" y="14273"/>
                    <a:pt x="18063" y="12927"/>
                    <a:pt x="20315" y="11915"/>
                  </a:cubicBezTo>
                  <a:cubicBezTo>
                    <a:pt x="22301" y="11025"/>
                    <a:pt x="27140" y="8286"/>
                    <a:pt x="27459" y="5661"/>
                  </a:cubicBezTo>
                  <a:cubicBezTo>
                    <a:pt x="27551" y="5022"/>
                    <a:pt x="27391" y="4109"/>
                    <a:pt x="27071" y="3013"/>
                  </a:cubicBezTo>
                  <a:lnTo>
                    <a:pt x="27071" y="3013"/>
                  </a:lnTo>
                  <a:cubicBezTo>
                    <a:pt x="27163" y="4405"/>
                    <a:pt x="26843" y="5866"/>
                    <a:pt x="25451" y="6688"/>
                  </a:cubicBezTo>
                  <a:cubicBezTo>
                    <a:pt x="22481" y="8466"/>
                    <a:pt x="16418" y="10082"/>
                    <a:pt x="13513" y="10082"/>
                  </a:cubicBezTo>
                  <a:cubicBezTo>
                    <a:pt x="13135" y="10082"/>
                    <a:pt x="12811" y="10055"/>
                    <a:pt x="12554" y="9998"/>
                  </a:cubicBezTo>
                  <a:cubicBezTo>
                    <a:pt x="10341" y="9473"/>
                    <a:pt x="8948" y="3859"/>
                    <a:pt x="8948" y="3858"/>
                  </a:cubicBezTo>
                  <a:lnTo>
                    <a:pt x="8948" y="3858"/>
                  </a:lnTo>
                  <a:cubicBezTo>
                    <a:pt x="8948" y="3859"/>
                    <a:pt x="10057" y="9745"/>
                    <a:pt x="7327" y="9745"/>
                  </a:cubicBezTo>
                  <a:cubicBezTo>
                    <a:pt x="7233" y="9745"/>
                    <a:pt x="7134" y="9738"/>
                    <a:pt x="7031" y="9724"/>
                  </a:cubicBezTo>
                  <a:cubicBezTo>
                    <a:pt x="4862" y="9404"/>
                    <a:pt x="1758" y="4200"/>
                    <a:pt x="0" y="0"/>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805" name="Google Shape;2805;p41"/>
            <p:cNvSpPr/>
            <p:nvPr/>
          </p:nvSpPr>
          <p:spPr>
            <a:xfrm>
              <a:off x="6688550" y="3054600"/>
              <a:ext cx="426275" cy="292800"/>
            </a:xfrm>
            <a:custGeom>
              <a:avLst/>
              <a:gdLst/>
              <a:ahLst/>
              <a:cxnLst/>
              <a:rect l="l" t="t" r="r" b="b"/>
              <a:pathLst>
                <a:path w="17051" h="11712" extrusionOk="0">
                  <a:moveTo>
                    <a:pt x="7478" y="0"/>
                  </a:moveTo>
                  <a:cubicBezTo>
                    <a:pt x="7435" y="0"/>
                    <a:pt x="7393" y="1"/>
                    <a:pt x="7350" y="2"/>
                  </a:cubicBezTo>
                  <a:cubicBezTo>
                    <a:pt x="6574" y="25"/>
                    <a:pt x="5775" y="276"/>
                    <a:pt x="5113" y="687"/>
                  </a:cubicBezTo>
                  <a:cubicBezTo>
                    <a:pt x="3744" y="1509"/>
                    <a:pt x="2716" y="2696"/>
                    <a:pt x="1735" y="3266"/>
                  </a:cubicBezTo>
                  <a:cubicBezTo>
                    <a:pt x="1256" y="3563"/>
                    <a:pt x="799" y="3745"/>
                    <a:pt x="502" y="3860"/>
                  </a:cubicBezTo>
                  <a:cubicBezTo>
                    <a:pt x="183" y="3974"/>
                    <a:pt x="0" y="3997"/>
                    <a:pt x="0" y="4019"/>
                  </a:cubicBezTo>
                  <a:cubicBezTo>
                    <a:pt x="0" y="4030"/>
                    <a:pt x="37" y="4040"/>
                    <a:pt x="108" y="4040"/>
                  </a:cubicBezTo>
                  <a:cubicBezTo>
                    <a:pt x="196" y="4040"/>
                    <a:pt x="336" y="4024"/>
                    <a:pt x="525" y="3974"/>
                  </a:cubicBezTo>
                  <a:cubicBezTo>
                    <a:pt x="868" y="3882"/>
                    <a:pt x="1324" y="3700"/>
                    <a:pt x="1849" y="3449"/>
                  </a:cubicBezTo>
                  <a:cubicBezTo>
                    <a:pt x="2899" y="2878"/>
                    <a:pt x="3972" y="1737"/>
                    <a:pt x="5296" y="1006"/>
                  </a:cubicBezTo>
                  <a:cubicBezTo>
                    <a:pt x="5935" y="641"/>
                    <a:pt x="6665" y="436"/>
                    <a:pt x="7350" y="436"/>
                  </a:cubicBezTo>
                  <a:cubicBezTo>
                    <a:pt x="8035" y="436"/>
                    <a:pt x="8674" y="618"/>
                    <a:pt x="9153" y="847"/>
                  </a:cubicBezTo>
                  <a:cubicBezTo>
                    <a:pt x="9633" y="1098"/>
                    <a:pt x="10043" y="1394"/>
                    <a:pt x="10317" y="1577"/>
                  </a:cubicBezTo>
                  <a:cubicBezTo>
                    <a:pt x="10568" y="1760"/>
                    <a:pt x="10728" y="1874"/>
                    <a:pt x="10728" y="1874"/>
                  </a:cubicBezTo>
                  <a:cubicBezTo>
                    <a:pt x="10728" y="1874"/>
                    <a:pt x="10888" y="1988"/>
                    <a:pt x="11162" y="2193"/>
                  </a:cubicBezTo>
                  <a:cubicBezTo>
                    <a:pt x="11413" y="2399"/>
                    <a:pt x="11801" y="2673"/>
                    <a:pt x="12212" y="3061"/>
                  </a:cubicBezTo>
                  <a:cubicBezTo>
                    <a:pt x="13056" y="3814"/>
                    <a:pt x="14106" y="4910"/>
                    <a:pt x="14905" y="6211"/>
                  </a:cubicBezTo>
                  <a:cubicBezTo>
                    <a:pt x="15316" y="6850"/>
                    <a:pt x="15750" y="7489"/>
                    <a:pt x="16069" y="8105"/>
                  </a:cubicBezTo>
                  <a:cubicBezTo>
                    <a:pt x="16412" y="8744"/>
                    <a:pt x="16663" y="9338"/>
                    <a:pt x="16777" y="9908"/>
                  </a:cubicBezTo>
                  <a:cubicBezTo>
                    <a:pt x="16868" y="10456"/>
                    <a:pt x="16823" y="10913"/>
                    <a:pt x="16708" y="11232"/>
                  </a:cubicBezTo>
                  <a:cubicBezTo>
                    <a:pt x="16663" y="11392"/>
                    <a:pt x="16594" y="11506"/>
                    <a:pt x="16571" y="11575"/>
                  </a:cubicBezTo>
                  <a:cubicBezTo>
                    <a:pt x="16526" y="11666"/>
                    <a:pt x="16503" y="11711"/>
                    <a:pt x="16526" y="11711"/>
                  </a:cubicBezTo>
                  <a:cubicBezTo>
                    <a:pt x="16526" y="11711"/>
                    <a:pt x="16549" y="11689"/>
                    <a:pt x="16617" y="11597"/>
                  </a:cubicBezTo>
                  <a:cubicBezTo>
                    <a:pt x="16663" y="11529"/>
                    <a:pt x="16754" y="11415"/>
                    <a:pt x="16800" y="11255"/>
                  </a:cubicBezTo>
                  <a:cubicBezTo>
                    <a:pt x="16959" y="10958"/>
                    <a:pt x="17051" y="10456"/>
                    <a:pt x="16959" y="9863"/>
                  </a:cubicBezTo>
                  <a:cubicBezTo>
                    <a:pt x="16891" y="9292"/>
                    <a:pt x="16663" y="8630"/>
                    <a:pt x="16343" y="7968"/>
                  </a:cubicBezTo>
                  <a:cubicBezTo>
                    <a:pt x="16024" y="7329"/>
                    <a:pt x="15613" y="6667"/>
                    <a:pt x="15225" y="6005"/>
                  </a:cubicBezTo>
                  <a:cubicBezTo>
                    <a:pt x="14449" y="4658"/>
                    <a:pt x="13399" y="3494"/>
                    <a:pt x="12531" y="2696"/>
                  </a:cubicBezTo>
                  <a:cubicBezTo>
                    <a:pt x="12121" y="2307"/>
                    <a:pt x="11732" y="2011"/>
                    <a:pt x="11459" y="1783"/>
                  </a:cubicBezTo>
                  <a:cubicBezTo>
                    <a:pt x="11185" y="1577"/>
                    <a:pt x="11048" y="1463"/>
                    <a:pt x="11048" y="1463"/>
                  </a:cubicBezTo>
                  <a:cubicBezTo>
                    <a:pt x="11048" y="1463"/>
                    <a:pt x="10888" y="1349"/>
                    <a:pt x="10591" y="1143"/>
                  </a:cubicBezTo>
                  <a:cubicBezTo>
                    <a:pt x="10317" y="961"/>
                    <a:pt x="9929" y="687"/>
                    <a:pt x="9381" y="413"/>
                  </a:cubicBezTo>
                  <a:cubicBezTo>
                    <a:pt x="8843" y="176"/>
                    <a:pt x="8183" y="0"/>
                    <a:pt x="7478" y="0"/>
                  </a:cubicBezTo>
                  <a:close/>
                </a:path>
              </a:pathLst>
            </a:custGeom>
            <a:solidFill>
              <a:schemeClr val="accent3"/>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806" name="Google Shape;2806;p41"/>
            <p:cNvSpPr/>
            <p:nvPr/>
          </p:nvSpPr>
          <p:spPr>
            <a:xfrm>
              <a:off x="6452875" y="3131475"/>
              <a:ext cx="346975" cy="117775"/>
            </a:xfrm>
            <a:custGeom>
              <a:avLst/>
              <a:gdLst/>
              <a:ahLst/>
              <a:cxnLst/>
              <a:rect l="l" t="t" r="r" b="b"/>
              <a:pathLst>
                <a:path w="13879" h="4711" extrusionOk="0">
                  <a:moveTo>
                    <a:pt x="13836" y="0"/>
                  </a:moveTo>
                  <a:cubicBezTo>
                    <a:pt x="13795" y="0"/>
                    <a:pt x="13687" y="30"/>
                    <a:pt x="13513" y="100"/>
                  </a:cubicBezTo>
                  <a:cubicBezTo>
                    <a:pt x="13308" y="168"/>
                    <a:pt x="13011" y="260"/>
                    <a:pt x="12646" y="374"/>
                  </a:cubicBezTo>
                  <a:cubicBezTo>
                    <a:pt x="11892" y="579"/>
                    <a:pt x="10888" y="762"/>
                    <a:pt x="9884" y="876"/>
                  </a:cubicBezTo>
                  <a:cubicBezTo>
                    <a:pt x="9382" y="944"/>
                    <a:pt x="8857" y="990"/>
                    <a:pt x="8377" y="1036"/>
                  </a:cubicBezTo>
                  <a:cubicBezTo>
                    <a:pt x="8038" y="1052"/>
                    <a:pt x="7722" y="1068"/>
                    <a:pt x="7437" y="1068"/>
                  </a:cubicBezTo>
                  <a:cubicBezTo>
                    <a:pt x="7319" y="1068"/>
                    <a:pt x="7206" y="1065"/>
                    <a:pt x="7099" y="1059"/>
                  </a:cubicBezTo>
                  <a:cubicBezTo>
                    <a:pt x="6711" y="1059"/>
                    <a:pt x="6392" y="1036"/>
                    <a:pt x="6163" y="1013"/>
                  </a:cubicBezTo>
                  <a:cubicBezTo>
                    <a:pt x="5935" y="990"/>
                    <a:pt x="5821" y="990"/>
                    <a:pt x="5821" y="990"/>
                  </a:cubicBezTo>
                  <a:lnTo>
                    <a:pt x="5456" y="990"/>
                  </a:lnTo>
                  <a:cubicBezTo>
                    <a:pt x="5227" y="967"/>
                    <a:pt x="4908" y="967"/>
                    <a:pt x="4520" y="967"/>
                  </a:cubicBezTo>
                  <a:cubicBezTo>
                    <a:pt x="4356" y="962"/>
                    <a:pt x="4179" y="959"/>
                    <a:pt x="3992" y="959"/>
                  </a:cubicBezTo>
                  <a:cubicBezTo>
                    <a:pt x="3293" y="959"/>
                    <a:pt x="2454" y="1012"/>
                    <a:pt x="1644" y="1264"/>
                  </a:cubicBezTo>
                  <a:cubicBezTo>
                    <a:pt x="1142" y="1355"/>
                    <a:pt x="594" y="1652"/>
                    <a:pt x="320" y="2108"/>
                  </a:cubicBezTo>
                  <a:cubicBezTo>
                    <a:pt x="23" y="2565"/>
                    <a:pt x="0" y="3067"/>
                    <a:pt x="46" y="3455"/>
                  </a:cubicBezTo>
                  <a:cubicBezTo>
                    <a:pt x="69" y="3843"/>
                    <a:pt x="137" y="4163"/>
                    <a:pt x="206" y="4391"/>
                  </a:cubicBezTo>
                  <a:cubicBezTo>
                    <a:pt x="274" y="4596"/>
                    <a:pt x="343" y="4711"/>
                    <a:pt x="343" y="4711"/>
                  </a:cubicBezTo>
                  <a:cubicBezTo>
                    <a:pt x="388" y="4711"/>
                    <a:pt x="251" y="4208"/>
                    <a:pt x="251" y="3455"/>
                  </a:cubicBezTo>
                  <a:cubicBezTo>
                    <a:pt x="251" y="3067"/>
                    <a:pt x="297" y="2633"/>
                    <a:pt x="548" y="2268"/>
                  </a:cubicBezTo>
                  <a:cubicBezTo>
                    <a:pt x="822" y="1903"/>
                    <a:pt x="1233" y="1698"/>
                    <a:pt x="1735" y="1606"/>
                  </a:cubicBezTo>
                  <a:cubicBezTo>
                    <a:pt x="2365" y="1460"/>
                    <a:pt x="3014" y="1417"/>
                    <a:pt x="3597" y="1417"/>
                  </a:cubicBezTo>
                  <a:cubicBezTo>
                    <a:pt x="3922" y="1417"/>
                    <a:pt x="4227" y="1430"/>
                    <a:pt x="4497" y="1447"/>
                  </a:cubicBezTo>
                  <a:cubicBezTo>
                    <a:pt x="4885" y="1447"/>
                    <a:pt x="5205" y="1469"/>
                    <a:pt x="5433" y="1492"/>
                  </a:cubicBezTo>
                  <a:cubicBezTo>
                    <a:pt x="5661" y="1515"/>
                    <a:pt x="5798" y="1515"/>
                    <a:pt x="5798" y="1515"/>
                  </a:cubicBezTo>
                  <a:lnTo>
                    <a:pt x="6140" y="1515"/>
                  </a:lnTo>
                  <a:cubicBezTo>
                    <a:pt x="6369" y="1538"/>
                    <a:pt x="6688" y="1538"/>
                    <a:pt x="7076" y="1538"/>
                  </a:cubicBezTo>
                  <a:cubicBezTo>
                    <a:pt x="7464" y="1538"/>
                    <a:pt x="7944" y="1515"/>
                    <a:pt x="8423" y="1469"/>
                  </a:cubicBezTo>
                  <a:cubicBezTo>
                    <a:pt x="8902" y="1401"/>
                    <a:pt x="9427" y="1332"/>
                    <a:pt x="9929" y="1241"/>
                  </a:cubicBezTo>
                  <a:cubicBezTo>
                    <a:pt x="10957" y="1081"/>
                    <a:pt x="11961" y="830"/>
                    <a:pt x="12691" y="556"/>
                  </a:cubicBezTo>
                  <a:cubicBezTo>
                    <a:pt x="13056" y="419"/>
                    <a:pt x="13353" y="305"/>
                    <a:pt x="13559" y="191"/>
                  </a:cubicBezTo>
                  <a:cubicBezTo>
                    <a:pt x="13764" y="77"/>
                    <a:pt x="13878" y="9"/>
                    <a:pt x="13855" y="9"/>
                  </a:cubicBezTo>
                  <a:cubicBezTo>
                    <a:pt x="13855" y="3"/>
                    <a:pt x="13849" y="0"/>
                    <a:pt x="13836" y="0"/>
                  </a:cubicBezTo>
                  <a:close/>
                </a:path>
              </a:pathLst>
            </a:custGeom>
            <a:solidFill>
              <a:schemeClr val="accent3"/>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807" name="Google Shape;2807;p41"/>
            <p:cNvSpPr/>
            <p:nvPr/>
          </p:nvSpPr>
          <p:spPr>
            <a:xfrm>
              <a:off x="6632050" y="3311975"/>
              <a:ext cx="457100" cy="125650"/>
            </a:xfrm>
            <a:custGeom>
              <a:avLst/>
              <a:gdLst/>
              <a:ahLst/>
              <a:cxnLst/>
              <a:rect l="l" t="t" r="r" b="b"/>
              <a:pathLst>
                <a:path w="18284" h="5026" extrusionOk="0">
                  <a:moveTo>
                    <a:pt x="4" y="1"/>
                  </a:moveTo>
                  <a:cubicBezTo>
                    <a:pt x="3" y="1"/>
                    <a:pt x="1" y="1"/>
                    <a:pt x="1" y="1"/>
                  </a:cubicBezTo>
                  <a:cubicBezTo>
                    <a:pt x="1" y="24"/>
                    <a:pt x="69" y="161"/>
                    <a:pt x="206" y="412"/>
                  </a:cubicBezTo>
                  <a:cubicBezTo>
                    <a:pt x="343" y="663"/>
                    <a:pt x="548" y="1028"/>
                    <a:pt x="799" y="1439"/>
                  </a:cubicBezTo>
                  <a:cubicBezTo>
                    <a:pt x="1324" y="2284"/>
                    <a:pt x="2100" y="3402"/>
                    <a:pt x="3242" y="4178"/>
                  </a:cubicBezTo>
                  <a:cubicBezTo>
                    <a:pt x="3516" y="4361"/>
                    <a:pt x="3790" y="4544"/>
                    <a:pt x="4132" y="4681"/>
                  </a:cubicBezTo>
                  <a:cubicBezTo>
                    <a:pt x="4269" y="4749"/>
                    <a:pt x="4451" y="4795"/>
                    <a:pt x="4611" y="4863"/>
                  </a:cubicBezTo>
                  <a:cubicBezTo>
                    <a:pt x="4771" y="4886"/>
                    <a:pt x="4931" y="4932"/>
                    <a:pt x="5091" y="4954"/>
                  </a:cubicBezTo>
                  <a:cubicBezTo>
                    <a:pt x="5517" y="5015"/>
                    <a:pt x="5922" y="5025"/>
                    <a:pt x="6294" y="5025"/>
                  </a:cubicBezTo>
                  <a:cubicBezTo>
                    <a:pt x="6480" y="5025"/>
                    <a:pt x="6658" y="5023"/>
                    <a:pt x="6825" y="5023"/>
                  </a:cubicBezTo>
                  <a:cubicBezTo>
                    <a:pt x="7807" y="4977"/>
                    <a:pt x="8492" y="4932"/>
                    <a:pt x="8492" y="4932"/>
                  </a:cubicBezTo>
                  <a:cubicBezTo>
                    <a:pt x="8492" y="4932"/>
                    <a:pt x="8651" y="4932"/>
                    <a:pt x="8925" y="4886"/>
                  </a:cubicBezTo>
                  <a:cubicBezTo>
                    <a:pt x="9222" y="4863"/>
                    <a:pt x="9633" y="4817"/>
                    <a:pt x="10135" y="4749"/>
                  </a:cubicBezTo>
                  <a:cubicBezTo>
                    <a:pt x="10386" y="4703"/>
                    <a:pt x="10637" y="4635"/>
                    <a:pt x="10934" y="4589"/>
                  </a:cubicBezTo>
                  <a:cubicBezTo>
                    <a:pt x="11071" y="4566"/>
                    <a:pt x="11208" y="4544"/>
                    <a:pt x="11368" y="4521"/>
                  </a:cubicBezTo>
                  <a:cubicBezTo>
                    <a:pt x="11505" y="4475"/>
                    <a:pt x="11664" y="4429"/>
                    <a:pt x="11801" y="4407"/>
                  </a:cubicBezTo>
                  <a:cubicBezTo>
                    <a:pt x="12121" y="4315"/>
                    <a:pt x="12418" y="4247"/>
                    <a:pt x="12737" y="4156"/>
                  </a:cubicBezTo>
                  <a:cubicBezTo>
                    <a:pt x="13057" y="4041"/>
                    <a:pt x="13376" y="3927"/>
                    <a:pt x="13673" y="3767"/>
                  </a:cubicBezTo>
                  <a:cubicBezTo>
                    <a:pt x="13970" y="3631"/>
                    <a:pt x="14266" y="3471"/>
                    <a:pt x="14563" y="3334"/>
                  </a:cubicBezTo>
                  <a:cubicBezTo>
                    <a:pt x="14837" y="3197"/>
                    <a:pt x="15111" y="3083"/>
                    <a:pt x="15408" y="2946"/>
                  </a:cubicBezTo>
                  <a:cubicBezTo>
                    <a:pt x="16001" y="2740"/>
                    <a:pt x="16526" y="2466"/>
                    <a:pt x="16937" y="2215"/>
                  </a:cubicBezTo>
                  <a:cubicBezTo>
                    <a:pt x="17165" y="2078"/>
                    <a:pt x="17348" y="1964"/>
                    <a:pt x="17530" y="1850"/>
                  </a:cubicBezTo>
                  <a:cubicBezTo>
                    <a:pt x="17690" y="1736"/>
                    <a:pt x="17827" y="1622"/>
                    <a:pt x="17941" y="1531"/>
                  </a:cubicBezTo>
                  <a:cubicBezTo>
                    <a:pt x="18170" y="1348"/>
                    <a:pt x="18284" y="1234"/>
                    <a:pt x="18261" y="1211"/>
                  </a:cubicBezTo>
                  <a:lnTo>
                    <a:pt x="18261" y="1211"/>
                  </a:lnTo>
                  <a:cubicBezTo>
                    <a:pt x="18261" y="1211"/>
                    <a:pt x="18124" y="1280"/>
                    <a:pt x="17873" y="1439"/>
                  </a:cubicBezTo>
                  <a:cubicBezTo>
                    <a:pt x="17759" y="1508"/>
                    <a:pt x="17622" y="1622"/>
                    <a:pt x="17439" y="1713"/>
                  </a:cubicBezTo>
                  <a:cubicBezTo>
                    <a:pt x="17256" y="1805"/>
                    <a:pt x="17074" y="1919"/>
                    <a:pt x="16846" y="2033"/>
                  </a:cubicBezTo>
                  <a:cubicBezTo>
                    <a:pt x="16412" y="2261"/>
                    <a:pt x="15887" y="2489"/>
                    <a:pt x="15316" y="2695"/>
                  </a:cubicBezTo>
                  <a:cubicBezTo>
                    <a:pt x="15020" y="2786"/>
                    <a:pt x="14723" y="2900"/>
                    <a:pt x="14403" y="3037"/>
                  </a:cubicBezTo>
                  <a:cubicBezTo>
                    <a:pt x="14107" y="3174"/>
                    <a:pt x="13810" y="3288"/>
                    <a:pt x="13513" y="3425"/>
                  </a:cubicBezTo>
                  <a:cubicBezTo>
                    <a:pt x="13216" y="3585"/>
                    <a:pt x="12920" y="3676"/>
                    <a:pt x="12623" y="3767"/>
                  </a:cubicBezTo>
                  <a:cubicBezTo>
                    <a:pt x="12326" y="3859"/>
                    <a:pt x="12007" y="3904"/>
                    <a:pt x="11710" y="3973"/>
                  </a:cubicBezTo>
                  <a:cubicBezTo>
                    <a:pt x="11550" y="4019"/>
                    <a:pt x="11413" y="4041"/>
                    <a:pt x="11276" y="4087"/>
                  </a:cubicBezTo>
                  <a:cubicBezTo>
                    <a:pt x="11116" y="4110"/>
                    <a:pt x="10980" y="4133"/>
                    <a:pt x="10843" y="4133"/>
                  </a:cubicBezTo>
                  <a:cubicBezTo>
                    <a:pt x="10569" y="4178"/>
                    <a:pt x="10295" y="4224"/>
                    <a:pt x="10067" y="4270"/>
                  </a:cubicBezTo>
                  <a:cubicBezTo>
                    <a:pt x="9587" y="4315"/>
                    <a:pt x="9176" y="4361"/>
                    <a:pt x="8880" y="4384"/>
                  </a:cubicBezTo>
                  <a:cubicBezTo>
                    <a:pt x="8606" y="4407"/>
                    <a:pt x="8446" y="4429"/>
                    <a:pt x="8446" y="4429"/>
                  </a:cubicBezTo>
                  <a:cubicBezTo>
                    <a:pt x="8446" y="4429"/>
                    <a:pt x="7784" y="4475"/>
                    <a:pt x="6803" y="4544"/>
                  </a:cubicBezTo>
                  <a:cubicBezTo>
                    <a:pt x="6551" y="4555"/>
                    <a:pt x="6283" y="4566"/>
                    <a:pt x="6006" y="4566"/>
                  </a:cubicBezTo>
                  <a:cubicBezTo>
                    <a:pt x="5730" y="4566"/>
                    <a:pt x="5444" y="4555"/>
                    <a:pt x="5159" y="4521"/>
                  </a:cubicBezTo>
                  <a:cubicBezTo>
                    <a:pt x="4999" y="4498"/>
                    <a:pt x="4862" y="4475"/>
                    <a:pt x="4703" y="4452"/>
                  </a:cubicBezTo>
                  <a:cubicBezTo>
                    <a:pt x="4566" y="4407"/>
                    <a:pt x="4406" y="4361"/>
                    <a:pt x="4269" y="4315"/>
                  </a:cubicBezTo>
                  <a:cubicBezTo>
                    <a:pt x="3995" y="4201"/>
                    <a:pt x="3721" y="4041"/>
                    <a:pt x="3447" y="3859"/>
                  </a:cubicBezTo>
                  <a:cubicBezTo>
                    <a:pt x="2352" y="3174"/>
                    <a:pt x="1553" y="2124"/>
                    <a:pt x="982" y="1348"/>
                  </a:cubicBezTo>
                  <a:cubicBezTo>
                    <a:pt x="423" y="543"/>
                    <a:pt x="61" y="1"/>
                    <a:pt x="4" y="1"/>
                  </a:cubicBezTo>
                  <a:close/>
                </a:path>
              </a:pathLst>
            </a:custGeom>
            <a:solidFill>
              <a:schemeClr val="accent3"/>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808" name="Google Shape;2808;p41"/>
            <p:cNvSpPr/>
            <p:nvPr/>
          </p:nvSpPr>
          <p:spPr>
            <a:xfrm>
              <a:off x="6481975" y="3226975"/>
              <a:ext cx="446825" cy="229425"/>
            </a:xfrm>
            <a:custGeom>
              <a:avLst/>
              <a:gdLst/>
              <a:ahLst/>
              <a:cxnLst/>
              <a:rect l="l" t="t" r="r" b="b"/>
              <a:pathLst>
                <a:path w="17873" h="9177" extrusionOk="0">
                  <a:moveTo>
                    <a:pt x="457" y="0"/>
                  </a:moveTo>
                  <a:cubicBezTo>
                    <a:pt x="160" y="0"/>
                    <a:pt x="1" y="69"/>
                    <a:pt x="1" y="69"/>
                  </a:cubicBezTo>
                  <a:cubicBezTo>
                    <a:pt x="1" y="114"/>
                    <a:pt x="160" y="92"/>
                    <a:pt x="457" y="114"/>
                  </a:cubicBezTo>
                  <a:cubicBezTo>
                    <a:pt x="754" y="137"/>
                    <a:pt x="1165" y="229"/>
                    <a:pt x="1598" y="480"/>
                  </a:cubicBezTo>
                  <a:cubicBezTo>
                    <a:pt x="2032" y="708"/>
                    <a:pt x="2466" y="1119"/>
                    <a:pt x="2876" y="1575"/>
                  </a:cubicBezTo>
                  <a:cubicBezTo>
                    <a:pt x="3310" y="2032"/>
                    <a:pt x="3744" y="2557"/>
                    <a:pt x="4132" y="3105"/>
                  </a:cubicBezTo>
                  <a:cubicBezTo>
                    <a:pt x="4337" y="3356"/>
                    <a:pt x="4497" y="3652"/>
                    <a:pt x="4657" y="3949"/>
                  </a:cubicBezTo>
                  <a:cubicBezTo>
                    <a:pt x="4839" y="4223"/>
                    <a:pt x="4999" y="4520"/>
                    <a:pt x="5159" y="4794"/>
                  </a:cubicBezTo>
                  <a:cubicBezTo>
                    <a:pt x="5456" y="5341"/>
                    <a:pt x="5821" y="5844"/>
                    <a:pt x="6118" y="6277"/>
                  </a:cubicBezTo>
                  <a:cubicBezTo>
                    <a:pt x="6460" y="6665"/>
                    <a:pt x="6734" y="7008"/>
                    <a:pt x="6962" y="7213"/>
                  </a:cubicBezTo>
                  <a:cubicBezTo>
                    <a:pt x="7190" y="7419"/>
                    <a:pt x="7305" y="7533"/>
                    <a:pt x="7305" y="7533"/>
                  </a:cubicBezTo>
                  <a:cubicBezTo>
                    <a:pt x="7305" y="7533"/>
                    <a:pt x="7442" y="7647"/>
                    <a:pt x="7693" y="7829"/>
                  </a:cubicBezTo>
                  <a:cubicBezTo>
                    <a:pt x="7921" y="8035"/>
                    <a:pt x="8309" y="8240"/>
                    <a:pt x="8765" y="8491"/>
                  </a:cubicBezTo>
                  <a:cubicBezTo>
                    <a:pt x="9017" y="8605"/>
                    <a:pt x="9268" y="8720"/>
                    <a:pt x="9564" y="8811"/>
                  </a:cubicBezTo>
                  <a:cubicBezTo>
                    <a:pt x="9701" y="8857"/>
                    <a:pt x="9861" y="8902"/>
                    <a:pt x="10021" y="8948"/>
                  </a:cubicBezTo>
                  <a:cubicBezTo>
                    <a:pt x="10089" y="8971"/>
                    <a:pt x="10158" y="8994"/>
                    <a:pt x="10249" y="9016"/>
                  </a:cubicBezTo>
                  <a:cubicBezTo>
                    <a:pt x="10318" y="9016"/>
                    <a:pt x="10409" y="9039"/>
                    <a:pt x="10477" y="9039"/>
                  </a:cubicBezTo>
                  <a:cubicBezTo>
                    <a:pt x="10774" y="9098"/>
                    <a:pt x="11053" y="9158"/>
                    <a:pt x="11345" y="9158"/>
                  </a:cubicBezTo>
                  <a:cubicBezTo>
                    <a:pt x="11390" y="9158"/>
                    <a:pt x="11436" y="9156"/>
                    <a:pt x="11482" y="9153"/>
                  </a:cubicBezTo>
                  <a:cubicBezTo>
                    <a:pt x="11664" y="9176"/>
                    <a:pt x="11824" y="9176"/>
                    <a:pt x="12007" y="9176"/>
                  </a:cubicBezTo>
                  <a:lnTo>
                    <a:pt x="12509" y="9176"/>
                  </a:lnTo>
                  <a:cubicBezTo>
                    <a:pt x="13878" y="9153"/>
                    <a:pt x="15248" y="9039"/>
                    <a:pt x="16252" y="8811"/>
                  </a:cubicBezTo>
                  <a:cubicBezTo>
                    <a:pt x="16503" y="8765"/>
                    <a:pt x="16731" y="8674"/>
                    <a:pt x="16937" y="8628"/>
                  </a:cubicBezTo>
                  <a:cubicBezTo>
                    <a:pt x="17028" y="8583"/>
                    <a:pt x="17119" y="8560"/>
                    <a:pt x="17211" y="8537"/>
                  </a:cubicBezTo>
                  <a:cubicBezTo>
                    <a:pt x="17302" y="8491"/>
                    <a:pt x="17371" y="8469"/>
                    <a:pt x="17439" y="8423"/>
                  </a:cubicBezTo>
                  <a:cubicBezTo>
                    <a:pt x="17713" y="8309"/>
                    <a:pt x="17873" y="8217"/>
                    <a:pt x="17850" y="8217"/>
                  </a:cubicBezTo>
                  <a:cubicBezTo>
                    <a:pt x="17848" y="8214"/>
                    <a:pt x="17843" y="8212"/>
                    <a:pt x="17835" y="8212"/>
                  </a:cubicBezTo>
                  <a:cubicBezTo>
                    <a:pt x="17732" y="8212"/>
                    <a:pt x="17137" y="8458"/>
                    <a:pt x="16229" y="8605"/>
                  </a:cubicBezTo>
                  <a:cubicBezTo>
                    <a:pt x="15380" y="8760"/>
                    <a:pt x="14287" y="8816"/>
                    <a:pt x="13142" y="8816"/>
                  </a:cubicBezTo>
                  <a:cubicBezTo>
                    <a:pt x="12932" y="8816"/>
                    <a:pt x="12721" y="8814"/>
                    <a:pt x="12509" y="8811"/>
                  </a:cubicBezTo>
                  <a:lnTo>
                    <a:pt x="12007" y="8788"/>
                  </a:lnTo>
                  <a:cubicBezTo>
                    <a:pt x="11847" y="8788"/>
                    <a:pt x="11687" y="8765"/>
                    <a:pt x="11504" y="8765"/>
                  </a:cubicBezTo>
                  <a:cubicBezTo>
                    <a:pt x="11185" y="8765"/>
                    <a:pt x="10865" y="8674"/>
                    <a:pt x="10569" y="8628"/>
                  </a:cubicBezTo>
                  <a:cubicBezTo>
                    <a:pt x="10500" y="8605"/>
                    <a:pt x="10432" y="8605"/>
                    <a:pt x="10340" y="8583"/>
                  </a:cubicBezTo>
                  <a:cubicBezTo>
                    <a:pt x="10272" y="8560"/>
                    <a:pt x="10203" y="8537"/>
                    <a:pt x="10135" y="8514"/>
                  </a:cubicBezTo>
                  <a:cubicBezTo>
                    <a:pt x="9998" y="8469"/>
                    <a:pt x="9861" y="8423"/>
                    <a:pt x="9724" y="8377"/>
                  </a:cubicBezTo>
                  <a:cubicBezTo>
                    <a:pt x="9450" y="8286"/>
                    <a:pt x="9222" y="8172"/>
                    <a:pt x="8994" y="8081"/>
                  </a:cubicBezTo>
                  <a:cubicBezTo>
                    <a:pt x="8560" y="7829"/>
                    <a:pt x="8218" y="7624"/>
                    <a:pt x="8012" y="7419"/>
                  </a:cubicBezTo>
                  <a:cubicBezTo>
                    <a:pt x="7784" y="7236"/>
                    <a:pt x="7647" y="7145"/>
                    <a:pt x="7647" y="7145"/>
                  </a:cubicBezTo>
                  <a:cubicBezTo>
                    <a:pt x="7647" y="7145"/>
                    <a:pt x="7533" y="7031"/>
                    <a:pt x="7327" y="6848"/>
                  </a:cubicBezTo>
                  <a:cubicBezTo>
                    <a:pt x="7099" y="6643"/>
                    <a:pt x="6825" y="6346"/>
                    <a:pt x="6506" y="5958"/>
                  </a:cubicBezTo>
                  <a:cubicBezTo>
                    <a:pt x="6209" y="5570"/>
                    <a:pt x="5844" y="5113"/>
                    <a:pt x="5524" y="4565"/>
                  </a:cubicBezTo>
                  <a:cubicBezTo>
                    <a:pt x="5364" y="4292"/>
                    <a:pt x="5182" y="4018"/>
                    <a:pt x="4999" y="3721"/>
                  </a:cubicBezTo>
                  <a:cubicBezTo>
                    <a:pt x="4839" y="3447"/>
                    <a:pt x="4657" y="3150"/>
                    <a:pt x="4429" y="2876"/>
                  </a:cubicBezTo>
                  <a:cubicBezTo>
                    <a:pt x="3995" y="2329"/>
                    <a:pt x="3561" y="1826"/>
                    <a:pt x="3105" y="1370"/>
                  </a:cubicBezTo>
                  <a:cubicBezTo>
                    <a:pt x="2648" y="913"/>
                    <a:pt x="2169" y="525"/>
                    <a:pt x="1690" y="297"/>
                  </a:cubicBezTo>
                  <a:cubicBezTo>
                    <a:pt x="1210" y="69"/>
                    <a:pt x="777" y="0"/>
                    <a:pt x="457" y="0"/>
                  </a:cubicBezTo>
                  <a:close/>
                </a:path>
              </a:pathLst>
            </a:custGeom>
            <a:solidFill>
              <a:schemeClr val="accent3"/>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809" name="Google Shape;2809;p41"/>
            <p:cNvSpPr/>
            <p:nvPr/>
          </p:nvSpPr>
          <p:spPr>
            <a:xfrm>
              <a:off x="6634325" y="3317125"/>
              <a:ext cx="529575" cy="379575"/>
            </a:xfrm>
            <a:custGeom>
              <a:avLst/>
              <a:gdLst/>
              <a:ahLst/>
              <a:cxnLst/>
              <a:rect l="l" t="t" r="r" b="b"/>
              <a:pathLst>
                <a:path w="21183" h="15183" extrusionOk="0">
                  <a:moveTo>
                    <a:pt x="19265" y="1"/>
                  </a:moveTo>
                  <a:lnTo>
                    <a:pt x="19265" y="1"/>
                  </a:lnTo>
                  <a:cubicBezTo>
                    <a:pt x="19243" y="24"/>
                    <a:pt x="19311" y="252"/>
                    <a:pt x="19448" y="640"/>
                  </a:cubicBezTo>
                  <a:cubicBezTo>
                    <a:pt x="19608" y="1028"/>
                    <a:pt x="19836" y="1599"/>
                    <a:pt x="20087" y="2260"/>
                  </a:cubicBezTo>
                  <a:cubicBezTo>
                    <a:pt x="20338" y="2922"/>
                    <a:pt x="20612" y="3721"/>
                    <a:pt x="20772" y="4589"/>
                  </a:cubicBezTo>
                  <a:cubicBezTo>
                    <a:pt x="20840" y="5022"/>
                    <a:pt x="20863" y="5479"/>
                    <a:pt x="20818" y="5935"/>
                  </a:cubicBezTo>
                  <a:cubicBezTo>
                    <a:pt x="20772" y="6392"/>
                    <a:pt x="20612" y="6826"/>
                    <a:pt x="20407" y="7236"/>
                  </a:cubicBezTo>
                  <a:cubicBezTo>
                    <a:pt x="19996" y="8058"/>
                    <a:pt x="19357" y="8766"/>
                    <a:pt x="18649" y="9313"/>
                  </a:cubicBezTo>
                  <a:cubicBezTo>
                    <a:pt x="17987" y="9884"/>
                    <a:pt x="17257" y="10318"/>
                    <a:pt x="16641" y="10660"/>
                  </a:cubicBezTo>
                  <a:cubicBezTo>
                    <a:pt x="16024" y="11025"/>
                    <a:pt x="15499" y="11299"/>
                    <a:pt x="15111" y="11482"/>
                  </a:cubicBezTo>
                  <a:cubicBezTo>
                    <a:pt x="14746" y="11664"/>
                    <a:pt x="14518" y="11779"/>
                    <a:pt x="14518" y="11779"/>
                  </a:cubicBezTo>
                  <a:cubicBezTo>
                    <a:pt x="14518" y="11779"/>
                    <a:pt x="14312" y="11870"/>
                    <a:pt x="13924" y="12075"/>
                  </a:cubicBezTo>
                  <a:cubicBezTo>
                    <a:pt x="13536" y="12235"/>
                    <a:pt x="13011" y="12486"/>
                    <a:pt x="12349" y="12783"/>
                  </a:cubicBezTo>
                  <a:cubicBezTo>
                    <a:pt x="11003" y="13308"/>
                    <a:pt x="9177" y="13924"/>
                    <a:pt x="7328" y="14472"/>
                  </a:cubicBezTo>
                  <a:cubicBezTo>
                    <a:pt x="6392" y="14723"/>
                    <a:pt x="5456" y="14883"/>
                    <a:pt x="4566" y="14906"/>
                  </a:cubicBezTo>
                  <a:cubicBezTo>
                    <a:pt x="4499" y="14907"/>
                    <a:pt x="4433" y="14908"/>
                    <a:pt x="4368" y="14908"/>
                  </a:cubicBezTo>
                  <a:cubicBezTo>
                    <a:pt x="3534" y="14908"/>
                    <a:pt x="2781" y="14777"/>
                    <a:pt x="2146" y="14586"/>
                  </a:cubicBezTo>
                  <a:cubicBezTo>
                    <a:pt x="797" y="14188"/>
                    <a:pt x="91" y="13511"/>
                    <a:pt x="7" y="13511"/>
                  </a:cubicBezTo>
                  <a:cubicBezTo>
                    <a:pt x="4" y="13511"/>
                    <a:pt x="2" y="13512"/>
                    <a:pt x="1" y="13513"/>
                  </a:cubicBezTo>
                  <a:cubicBezTo>
                    <a:pt x="1" y="13536"/>
                    <a:pt x="47" y="13582"/>
                    <a:pt x="138" y="13650"/>
                  </a:cubicBezTo>
                  <a:cubicBezTo>
                    <a:pt x="206" y="13719"/>
                    <a:pt x="343" y="13856"/>
                    <a:pt x="503" y="13970"/>
                  </a:cubicBezTo>
                  <a:cubicBezTo>
                    <a:pt x="845" y="14221"/>
                    <a:pt x="1393" y="14540"/>
                    <a:pt x="2078" y="14792"/>
                  </a:cubicBezTo>
                  <a:cubicBezTo>
                    <a:pt x="2763" y="15043"/>
                    <a:pt x="3630" y="15180"/>
                    <a:pt x="4566" y="15180"/>
                  </a:cubicBezTo>
                  <a:cubicBezTo>
                    <a:pt x="4632" y="15181"/>
                    <a:pt x="4699" y="15182"/>
                    <a:pt x="4766" y="15182"/>
                  </a:cubicBezTo>
                  <a:cubicBezTo>
                    <a:pt x="5621" y="15182"/>
                    <a:pt x="6530" y="15049"/>
                    <a:pt x="7419" y="14837"/>
                  </a:cubicBezTo>
                  <a:cubicBezTo>
                    <a:pt x="9291" y="14312"/>
                    <a:pt x="11140" y="13742"/>
                    <a:pt x="12532" y="13217"/>
                  </a:cubicBezTo>
                  <a:cubicBezTo>
                    <a:pt x="13194" y="12943"/>
                    <a:pt x="13765" y="12692"/>
                    <a:pt x="14153" y="12532"/>
                  </a:cubicBezTo>
                  <a:cubicBezTo>
                    <a:pt x="14541" y="12349"/>
                    <a:pt x="14746" y="12235"/>
                    <a:pt x="14746" y="12235"/>
                  </a:cubicBezTo>
                  <a:cubicBezTo>
                    <a:pt x="14746" y="12235"/>
                    <a:pt x="14974" y="12121"/>
                    <a:pt x="15339" y="11938"/>
                  </a:cubicBezTo>
                  <a:cubicBezTo>
                    <a:pt x="15728" y="11733"/>
                    <a:pt x="16252" y="11459"/>
                    <a:pt x="16892" y="11094"/>
                  </a:cubicBezTo>
                  <a:cubicBezTo>
                    <a:pt x="17531" y="10706"/>
                    <a:pt x="18238" y="10249"/>
                    <a:pt x="18946" y="9633"/>
                  </a:cubicBezTo>
                  <a:cubicBezTo>
                    <a:pt x="19653" y="9040"/>
                    <a:pt x="20315" y="8286"/>
                    <a:pt x="20749" y="7396"/>
                  </a:cubicBezTo>
                  <a:cubicBezTo>
                    <a:pt x="20954" y="6940"/>
                    <a:pt x="21114" y="6460"/>
                    <a:pt x="21137" y="5958"/>
                  </a:cubicBezTo>
                  <a:cubicBezTo>
                    <a:pt x="21183" y="5479"/>
                    <a:pt x="21137" y="4999"/>
                    <a:pt x="21069" y="4543"/>
                  </a:cubicBezTo>
                  <a:cubicBezTo>
                    <a:pt x="20886" y="3630"/>
                    <a:pt x="20566" y="2854"/>
                    <a:pt x="20270" y="2192"/>
                  </a:cubicBezTo>
                  <a:cubicBezTo>
                    <a:pt x="19996" y="1530"/>
                    <a:pt x="19722" y="982"/>
                    <a:pt x="19562" y="594"/>
                  </a:cubicBezTo>
                  <a:cubicBezTo>
                    <a:pt x="19380" y="229"/>
                    <a:pt x="19265" y="1"/>
                    <a:pt x="19265" y="1"/>
                  </a:cubicBezTo>
                  <a:close/>
                </a:path>
              </a:pathLst>
            </a:custGeom>
            <a:solidFill>
              <a:schemeClr val="accent3"/>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810" name="Google Shape;2810;p41"/>
            <p:cNvSpPr/>
            <p:nvPr/>
          </p:nvSpPr>
          <p:spPr>
            <a:xfrm>
              <a:off x="6692550" y="3431825"/>
              <a:ext cx="73625" cy="238150"/>
            </a:xfrm>
            <a:custGeom>
              <a:avLst/>
              <a:gdLst/>
              <a:ahLst/>
              <a:cxnLst/>
              <a:rect l="l" t="t" r="r" b="b"/>
              <a:pathLst>
                <a:path w="2945" h="9526" extrusionOk="0">
                  <a:moveTo>
                    <a:pt x="71" y="0"/>
                  </a:moveTo>
                  <a:cubicBezTo>
                    <a:pt x="70" y="0"/>
                    <a:pt x="69" y="0"/>
                    <a:pt x="69" y="1"/>
                  </a:cubicBezTo>
                  <a:cubicBezTo>
                    <a:pt x="0" y="46"/>
                    <a:pt x="594" y="1233"/>
                    <a:pt x="1118" y="2466"/>
                  </a:cubicBezTo>
                  <a:cubicBezTo>
                    <a:pt x="1370" y="3059"/>
                    <a:pt x="1598" y="3675"/>
                    <a:pt x="1758" y="4155"/>
                  </a:cubicBezTo>
                  <a:cubicBezTo>
                    <a:pt x="1917" y="4611"/>
                    <a:pt x="2009" y="4931"/>
                    <a:pt x="2009" y="4931"/>
                  </a:cubicBezTo>
                  <a:cubicBezTo>
                    <a:pt x="2009" y="4931"/>
                    <a:pt x="2123" y="5250"/>
                    <a:pt x="2237" y="5707"/>
                  </a:cubicBezTo>
                  <a:cubicBezTo>
                    <a:pt x="2374" y="6186"/>
                    <a:pt x="2534" y="6825"/>
                    <a:pt x="2534" y="7464"/>
                  </a:cubicBezTo>
                  <a:cubicBezTo>
                    <a:pt x="2534" y="7784"/>
                    <a:pt x="2511" y="8104"/>
                    <a:pt x="2420" y="8378"/>
                  </a:cubicBezTo>
                  <a:cubicBezTo>
                    <a:pt x="2305" y="8651"/>
                    <a:pt x="2168" y="8880"/>
                    <a:pt x="2009" y="9062"/>
                  </a:cubicBezTo>
                  <a:cubicBezTo>
                    <a:pt x="1643" y="9382"/>
                    <a:pt x="1301" y="9473"/>
                    <a:pt x="1324" y="9519"/>
                  </a:cubicBezTo>
                  <a:cubicBezTo>
                    <a:pt x="1324" y="9523"/>
                    <a:pt x="1335" y="9525"/>
                    <a:pt x="1354" y="9525"/>
                  </a:cubicBezTo>
                  <a:cubicBezTo>
                    <a:pt x="1450" y="9525"/>
                    <a:pt x="1763" y="9464"/>
                    <a:pt x="2123" y="9199"/>
                  </a:cubicBezTo>
                  <a:cubicBezTo>
                    <a:pt x="2351" y="9039"/>
                    <a:pt x="2556" y="8788"/>
                    <a:pt x="2693" y="8492"/>
                  </a:cubicBezTo>
                  <a:cubicBezTo>
                    <a:pt x="2808" y="8172"/>
                    <a:pt x="2876" y="7830"/>
                    <a:pt x="2899" y="7487"/>
                  </a:cubicBezTo>
                  <a:cubicBezTo>
                    <a:pt x="2945" y="6780"/>
                    <a:pt x="2830" y="6095"/>
                    <a:pt x="2716" y="5593"/>
                  </a:cubicBezTo>
                  <a:cubicBezTo>
                    <a:pt x="2602" y="5113"/>
                    <a:pt x="2511" y="4771"/>
                    <a:pt x="2511" y="4771"/>
                  </a:cubicBezTo>
                  <a:cubicBezTo>
                    <a:pt x="2511" y="4771"/>
                    <a:pt x="2397" y="4452"/>
                    <a:pt x="2214" y="3995"/>
                  </a:cubicBezTo>
                  <a:cubicBezTo>
                    <a:pt x="2031" y="3516"/>
                    <a:pt x="1758" y="2899"/>
                    <a:pt x="1438" y="2306"/>
                  </a:cubicBezTo>
                  <a:cubicBezTo>
                    <a:pt x="851" y="1108"/>
                    <a:pt x="151" y="0"/>
                    <a:pt x="71" y="0"/>
                  </a:cubicBezTo>
                  <a:close/>
                </a:path>
              </a:pathLst>
            </a:custGeom>
            <a:solidFill>
              <a:schemeClr val="accent3"/>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811" name="Google Shape;2811;p41"/>
            <p:cNvSpPr/>
            <p:nvPr/>
          </p:nvSpPr>
          <p:spPr>
            <a:xfrm>
              <a:off x="6462575" y="3076900"/>
              <a:ext cx="655100" cy="354275"/>
            </a:xfrm>
            <a:custGeom>
              <a:avLst/>
              <a:gdLst/>
              <a:ahLst/>
              <a:cxnLst/>
              <a:rect l="l" t="t" r="r" b="b"/>
              <a:pathLst>
                <a:path w="26204" h="14171" extrusionOk="0">
                  <a:moveTo>
                    <a:pt x="14586" y="0"/>
                  </a:moveTo>
                  <a:lnTo>
                    <a:pt x="14586" y="0"/>
                  </a:lnTo>
                  <a:cubicBezTo>
                    <a:pt x="13330" y="731"/>
                    <a:pt x="11984" y="1849"/>
                    <a:pt x="10409" y="2717"/>
                  </a:cubicBezTo>
                  <a:cubicBezTo>
                    <a:pt x="8923" y="3551"/>
                    <a:pt x="6804" y="3614"/>
                    <a:pt x="4900" y="3614"/>
                  </a:cubicBezTo>
                  <a:cubicBezTo>
                    <a:pt x="4566" y="3614"/>
                    <a:pt x="4238" y="3612"/>
                    <a:pt x="3922" y="3612"/>
                  </a:cubicBezTo>
                  <a:cubicBezTo>
                    <a:pt x="2689" y="3612"/>
                    <a:pt x="1626" y="3641"/>
                    <a:pt x="1005" y="3926"/>
                  </a:cubicBezTo>
                  <a:cubicBezTo>
                    <a:pt x="617" y="4086"/>
                    <a:pt x="320" y="4360"/>
                    <a:pt x="137" y="4634"/>
                  </a:cubicBezTo>
                  <a:cubicBezTo>
                    <a:pt x="0" y="5250"/>
                    <a:pt x="92" y="5798"/>
                    <a:pt x="92" y="5798"/>
                  </a:cubicBezTo>
                  <a:cubicBezTo>
                    <a:pt x="92" y="5798"/>
                    <a:pt x="341" y="5266"/>
                    <a:pt x="1719" y="5266"/>
                  </a:cubicBezTo>
                  <a:cubicBezTo>
                    <a:pt x="1956" y="5266"/>
                    <a:pt x="2226" y="5282"/>
                    <a:pt x="2534" y="5319"/>
                  </a:cubicBezTo>
                  <a:cubicBezTo>
                    <a:pt x="4634" y="5547"/>
                    <a:pt x="7419" y="11025"/>
                    <a:pt x="9427" y="12988"/>
                  </a:cubicBezTo>
                  <a:cubicBezTo>
                    <a:pt x="10281" y="13822"/>
                    <a:pt x="11645" y="14171"/>
                    <a:pt x="13328" y="14171"/>
                  </a:cubicBezTo>
                  <a:cubicBezTo>
                    <a:pt x="15562" y="14171"/>
                    <a:pt x="18358" y="13557"/>
                    <a:pt x="21274" y="12646"/>
                  </a:cubicBezTo>
                  <a:cubicBezTo>
                    <a:pt x="24309" y="11687"/>
                    <a:pt x="25610" y="10409"/>
                    <a:pt x="26181" y="9541"/>
                  </a:cubicBezTo>
                  <a:cubicBezTo>
                    <a:pt x="26181" y="9473"/>
                    <a:pt x="26204" y="9427"/>
                    <a:pt x="26204" y="9427"/>
                  </a:cubicBezTo>
                  <a:cubicBezTo>
                    <a:pt x="25610" y="7624"/>
                    <a:pt x="24766" y="6026"/>
                    <a:pt x="23830" y="4657"/>
                  </a:cubicBezTo>
                  <a:lnTo>
                    <a:pt x="23830" y="4657"/>
                  </a:lnTo>
                  <a:cubicBezTo>
                    <a:pt x="24150" y="6232"/>
                    <a:pt x="24150" y="8583"/>
                    <a:pt x="21684" y="9610"/>
                  </a:cubicBezTo>
                  <a:cubicBezTo>
                    <a:pt x="19734" y="10429"/>
                    <a:pt x="17082" y="11068"/>
                    <a:pt x="14619" y="11068"/>
                  </a:cubicBezTo>
                  <a:cubicBezTo>
                    <a:pt x="12211" y="11068"/>
                    <a:pt x="9984" y="10458"/>
                    <a:pt x="8765" y="8811"/>
                  </a:cubicBezTo>
                  <a:cubicBezTo>
                    <a:pt x="6277" y="5478"/>
                    <a:pt x="7396" y="3744"/>
                    <a:pt x="8697" y="3630"/>
                  </a:cubicBezTo>
                  <a:cubicBezTo>
                    <a:pt x="9998" y="3538"/>
                    <a:pt x="13650" y="2328"/>
                    <a:pt x="13673" y="1484"/>
                  </a:cubicBezTo>
                  <a:cubicBezTo>
                    <a:pt x="13696" y="1142"/>
                    <a:pt x="14061" y="548"/>
                    <a:pt x="14586" y="0"/>
                  </a:cubicBezTo>
                  <a:close/>
                </a:path>
              </a:pathLst>
            </a:custGeom>
            <a:solidFill>
              <a:srgbClr val="FFFFFF">
                <a:alpha val="11160"/>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812" name="Google Shape;2812;p41"/>
            <p:cNvSpPr/>
            <p:nvPr/>
          </p:nvSpPr>
          <p:spPr>
            <a:xfrm>
              <a:off x="6949900" y="3131575"/>
              <a:ext cx="35975" cy="28975"/>
            </a:xfrm>
            <a:custGeom>
              <a:avLst/>
              <a:gdLst/>
              <a:ahLst/>
              <a:cxnLst/>
              <a:rect l="l" t="t" r="r" b="b"/>
              <a:pathLst>
                <a:path w="1439" h="1159" extrusionOk="0">
                  <a:moveTo>
                    <a:pt x="363" y="1"/>
                  </a:moveTo>
                  <a:cubicBezTo>
                    <a:pt x="280" y="1"/>
                    <a:pt x="209" y="24"/>
                    <a:pt x="160" y="73"/>
                  </a:cubicBezTo>
                  <a:cubicBezTo>
                    <a:pt x="0" y="210"/>
                    <a:pt x="92" y="552"/>
                    <a:pt x="411" y="849"/>
                  </a:cubicBezTo>
                  <a:cubicBezTo>
                    <a:pt x="639" y="1044"/>
                    <a:pt x="901" y="1158"/>
                    <a:pt x="1091" y="1158"/>
                  </a:cubicBezTo>
                  <a:cubicBezTo>
                    <a:pt x="1168" y="1158"/>
                    <a:pt x="1232" y="1140"/>
                    <a:pt x="1278" y="1100"/>
                  </a:cubicBezTo>
                  <a:cubicBezTo>
                    <a:pt x="1438" y="963"/>
                    <a:pt x="1324" y="598"/>
                    <a:pt x="1027" y="324"/>
                  </a:cubicBezTo>
                  <a:cubicBezTo>
                    <a:pt x="806" y="119"/>
                    <a:pt x="552" y="1"/>
                    <a:pt x="363" y="1"/>
                  </a:cubicBezTo>
                  <a:close/>
                </a:path>
              </a:pathLst>
            </a:custGeom>
            <a:solidFill>
              <a:srgbClr val="FFFFFF">
                <a:alpha val="11160"/>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813" name="Google Shape;2813;p41"/>
            <p:cNvSpPr/>
            <p:nvPr/>
          </p:nvSpPr>
          <p:spPr>
            <a:xfrm>
              <a:off x="6919075" y="3106825"/>
              <a:ext cx="26275" cy="20725"/>
            </a:xfrm>
            <a:custGeom>
              <a:avLst/>
              <a:gdLst/>
              <a:ahLst/>
              <a:cxnLst/>
              <a:rect l="l" t="t" r="r" b="b"/>
              <a:pathLst>
                <a:path w="1051" h="829" extrusionOk="0">
                  <a:moveTo>
                    <a:pt x="250" y="0"/>
                  </a:moveTo>
                  <a:cubicBezTo>
                    <a:pt x="198" y="0"/>
                    <a:pt x="152" y="11"/>
                    <a:pt x="115" y="36"/>
                  </a:cubicBezTo>
                  <a:cubicBezTo>
                    <a:pt x="1" y="150"/>
                    <a:pt x="92" y="401"/>
                    <a:pt x="297" y="607"/>
                  </a:cubicBezTo>
                  <a:cubicBezTo>
                    <a:pt x="459" y="752"/>
                    <a:pt x="644" y="829"/>
                    <a:pt x="778" y="829"/>
                  </a:cubicBezTo>
                  <a:cubicBezTo>
                    <a:pt x="833" y="829"/>
                    <a:pt x="880" y="816"/>
                    <a:pt x="914" y="789"/>
                  </a:cubicBezTo>
                  <a:cubicBezTo>
                    <a:pt x="1051" y="675"/>
                    <a:pt x="959" y="424"/>
                    <a:pt x="731" y="218"/>
                  </a:cubicBezTo>
                  <a:cubicBezTo>
                    <a:pt x="581" y="85"/>
                    <a:pt x="394" y="0"/>
                    <a:pt x="250" y="0"/>
                  </a:cubicBezTo>
                  <a:close/>
                </a:path>
              </a:pathLst>
            </a:custGeom>
            <a:solidFill>
              <a:srgbClr val="FFFFFF">
                <a:alpha val="11160"/>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814" name="Google Shape;2814;p41"/>
            <p:cNvSpPr/>
            <p:nvPr/>
          </p:nvSpPr>
          <p:spPr>
            <a:xfrm>
              <a:off x="6104350" y="2399650"/>
              <a:ext cx="524300" cy="929225"/>
            </a:xfrm>
            <a:custGeom>
              <a:avLst/>
              <a:gdLst/>
              <a:ahLst/>
              <a:cxnLst/>
              <a:rect l="l" t="t" r="r" b="b"/>
              <a:pathLst>
                <a:path w="20972" h="37169" extrusionOk="0">
                  <a:moveTo>
                    <a:pt x="3857" y="1"/>
                  </a:moveTo>
                  <a:cubicBezTo>
                    <a:pt x="1888" y="1"/>
                    <a:pt x="0" y="1381"/>
                    <a:pt x="840" y="7894"/>
                  </a:cubicBezTo>
                  <a:cubicBezTo>
                    <a:pt x="1867" y="16043"/>
                    <a:pt x="9810" y="28848"/>
                    <a:pt x="11750" y="31359"/>
                  </a:cubicBezTo>
                  <a:cubicBezTo>
                    <a:pt x="13385" y="33500"/>
                    <a:pt x="15452" y="37168"/>
                    <a:pt x="17512" y="37168"/>
                  </a:cubicBezTo>
                  <a:cubicBezTo>
                    <a:pt x="17867" y="37168"/>
                    <a:pt x="18222" y="37059"/>
                    <a:pt x="18575" y="36814"/>
                  </a:cubicBezTo>
                  <a:cubicBezTo>
                    <a:pt x="20972" y="35148"/>
                    <a:pt x="8943" y="23096"/>
                    <a:pt x="5017" y="9446"/>
                  </a:cubicBezTo>
                  <a:cubicBezTo>
                    <a:pt x="3465" y="4082"/>
                    <a:pt x="5313" y="202"/>
                    <a:pt x="5313" y="202"/>
                  </a:cubicBezTo>
                  <a:cubicBezTo>
                    <a:pt x="4851" y="88"/>
                    <a:pt x="4352" y="1"/>
                    <a:pt x="3857" y="1"/>
                  </a:cubicBezTo>
                  <a:close/>
                </a:path>
              </a:pathLst>
            </a:custGeom>
            <a:solidFill>
              <a:schemeClr val="accent2"/>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815" name="Google Shape;2815;p41"/>
            <p:cNvSpPr/>
            <p:nvPr/>
          </p:nvSpPr>
          <p:spPr>
            <a:xfrm>
              <a:off x="6111625" y="2410050"/>
              <a:ext cx="483925" cy="918450"/>
            </a:xfrm>
            <a:custGeom>
              <a:avLst/>
              <a:gdLst/>
              <a:ahLst/>
              <a:cxnLst/>
              <a:rect l="l" t="t" r="r" b="b"/>
              <a:pathLst>
                <a:path w="19357" h="36738" extrusionOk="0">
                  <a:moveTo>
                    <a:pt x="2979" y="0"/>
                  </a:moveTo>
                  <a:cubicBezTo>
                    <a:pt x="2517" y="0"/>
                    <a:pt x="2059" y="75"/>
                    <a:pt x="1644" y="265"/>
                  </a:cubicBezTo>
                  <a:cubicBezTo>
                    <a:pt x="594" y="1201"/>
                    <a:pt x="1" y="3256"/>
                    <a:pt x="549" y="7478"/>
                  </a:cubicBezTo>
                  <a:cubicBezTo>
                    <a:pt x="1576" y="15627"/>
                    <a:pt x="9519" y="28432"/>
                    <a:pt x="11459" y="30943"/>
                  </a:cubicBezTo>
                  <a:cubicBezTo>
                    <a:pt x="13101" y="33083"/>
                    <a:pt x="15159" y="36737"/>
                    <a:pt x="17202" y="36737"/>
                  </a:cubicBezTo>
                  <a:cubicBezTo>
                    <a:pt x="17403" y="36737"/>
                    <a:pt x="17604" y="36702"/>
                    <a:pt x="17805" y="36626"/>
                  </a:cubicBezTo>
                  <a:cubicBezTo>
                    <a:pt x="19357" y="34435"/>
                    <a:pt x="7921" y="22680"/>
                    <a:pt x="4087" y="9441"/>
                  </a:cubicBezTo>
                  <a:cubicBezTo>
                    <a:pt x="2534" y="4077"/>
                    <a:pt x="4383" y="197"/>
                    <a:pt x="4383" y="197"/>
                  </a:cubicBezTo>
                  <a:cubicBezTo>
                    <a:pt x="3942" y="81"/>
                    <a:pt x="3459" y="0"/>
                    <a:pt x="2979" y="0"/>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816" name="Google Shape;2816;p41"/>
            <p:cNvSpPr/>
            <p:nvPr/>
          </p:nvSpPr>
          <p:spPr>
            <a:xfrm>
              <a:off x="6477400" y="3235325"/>
              <a:ext cx="59950" cy="69475"/>
            </a:xfrm>
            <a:custGeom>
              <a:avLst/>
              <a:gdLst/>
              <a:ahLst/>
              <a:cxnLst/>
              <a:rect l="l" t="t" r="r" b="b"/>
              <a:pathLst>
                <a:path w="2398" h="2779" extrusionOk="0">
                  <a:moveTo>
                    <a:pt x="753" y="1"/>
                  </a:moveTo>
                  <a:cubicBezTo>
                    <a:pt x="647" y="1"/>
                    <a:pt x="547" y="25"/>
                    <a:pt x="457" y="77"/>
                  </a:cubicBezTo>
                  <a:cubicBezTo>
                    <a:pt x="24" y="328"/>
                    <a:pt x="1" y="1104"/>
                    <a:pt x="412" y="1835"/>
                  </a:cubicBezTo>
                  <a:cubicBezTo>
                    <a:pt x="738" y="2414"/>
                    <a:pt x="1251" y="2779"/>
                    <a:pt x="1665" y="2779"/>
                  </a:cubicBezTo>
                  <a:cubicBezTo>
                    <a:pt x="1773" y="2779"/>
                    <a:pt x="1874" y="2754"/>
                    <a:pt x="1964" y="2702"/>
                  </a:cubicBezTo>
                  <a:cubicBezTo>
                    <a:pt x="2398" y="2451"/>
                    <a:pt x="2398" y="1675"/>
                    <a:pt x="1987" y="945"/>
                  </a:cubicBezTo>
                  <a:cubicBezTo>
                    <a:pt x="1661" y="365"/>
                    <a:pt x="1162" y="1"/>
                    <a:pt x="753" y="1"/>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817" name="Google Shape;2817;p41"/>
            <p:cNvSpPr/>
            <p:nvPr/>
          </p:nvSpPr>
          <p:spPr>
            <a:xfrm>
              <a:off x="6471125" y="3232475"/>
              <a:ext cx="59950" cy="69475"/>
            </a:xfrm>
            <a:custGeom>
              <a:avLst/>
              <a:gdLst/>
              <a:ahLst/>
              <a:cxnLst/>
              <a:rect l="l" t="t" r="r" b="b"/>
              <a:pathLst>
                <a:path w="2398" h="2779" extrusionOk="0">
                  <a:moveTo>
                    <a:pt x="753" y="1"/>
                  </a:moveTo>
                  <a:cubicBezTo>
                    <a:pt x="647" y="1"/>
                    <a:pt x="547" y="25"/>
                    <a:pt x="457" y="77"/>
                  </a:cubicBezTo>
                  <a:cubicBezTo>
                    <a:pt x="24" y="328"/>
                    <a:pt x="1" y="1104"/>
                    <a:pt x="412" y="1835"/>
                  </a:cubicBezTo>
                  <a:cubicBezTo>
                    <a:pt x="738" y="2414"/>
                    <a:pt x="1236" y="2778"/>
                    <a:pt x="1645" y="2778"/>
                  </a:cubicBezTo>
                  <a:cubicBezTo>
                    <a:pt x="1751" y="2778"/>
                    <a:pt x="1851" y="2754"/>
                    <a:pt x="1941" y="2702"/>
                  </a:cubicBezTo>
                  <a:cubicBezTo>
                    <a:pt x="2375" y="2451"/>
                    <a:pt x="2397" y="1675"/>
                    <a:pt x="1987" y="944"/>
                  </a:cubicBezTo>
                  <a:cubicBezTo>
                    <a:pt x="1661" y="365"/>
                    <a:pt x="1162" y="1"/>
                    <a:pt x="753" y="1"/>
                  </a:cubicBezTo>
                  <a:close/>
                </a:path>
              </a:pathLst>
            </a:custGeom>
            <a:solidFill>
              <a:schemeClr val="accent3"/>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818" name="Google Shape;2818;p41"/>
            <p:cNvSpPr/>
            <p:nvPr/>
          </p:nvSpPr>
          <p:spPr>
            <a:xfrm>
              <a:off x="6477975" y="3246950"/>
              <a:ext cx="53100" cy="55000"/>
            </a:xfrm>
            <a:custGeom>
              <a:avLst/>
              <a:gdLst/>
              <a:ahLst/>
              <a:cxnLst/>
              <a:rect l="l" t="t" r="r" b="b"/>
              <a:pathLst>
                <a:path w="2124" h="2200" extrusionOk="0">
                  <a:moveTo>
                    <a:pt x="1439" y="0"/>
                  </a:moveTo>
                  <a:lnTo>
                    <a:pt x="1439" y="0"/>
                  </a:lnTo>
                  <a:cubicBezTo>
                    <a:pt x="1713" y="639"/>
                    <a:pt x="1644" y="1256"/>
                    <a:pt x="1279" y="1461"/>
                  </a:cubicBezTo>
                  <a:cubicBezTo>
                    <a:pt x="1188" y="1512"/>
                    <a:pt x="1088" y="1537"/>
                    <a:pt x="983" y="1537"/>
                  </a:cubicBezTo>
                  <a:cubicBezTo>
                    <a:pt x="668" y="1537"/>
                    <a:pt x="309" y="1318"/>
                    <a:pt x="1" y="959"/>
                  </a:cubicBezTo>
                  <a:lnTo>
                    <a:pt x="1" y="959"/>
                  </a:lnTo>
                  <a:cubicBezTo>
                    <a:pt x="46" y="1050"/>
                    <a:pt x="92" y="1164"/>
                    <a:pt x="138" y="1256"/>
                  </a:cubicBezTo>
                  <a:cubicBezTo>
                    <a:pt x="464" y="1835"/>
                    <a:pt x="962" y="2199"/>
                    <a:pt x="1371" y="2199"/>
                  </a:cubicBezTo>
                  <a:cubicBezTo>
                    <a:pt x="1477" y="2199"/>
                    <a:pt x="1577" y="2175"/>
                    <a:pt x="1667" y="2123"/>
                  </a:cubicBezTo>
                  <a:cubicBezTo>
                    <a:pt x="2101" y="1872"/>
                    <a:pt x="2123" y="1096"/>
                    <a:pt x="1713" y="365"/>
                  </a:cubicBezTo>
                  <a:cubicBezTo>
                    <a:pt x="1644" y="228"/>
                    <a:pt x="1553" y="114"/>
                    <a:pt x="1439" y="0"/>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819" name="Google Shape;2819;p41"/>
            <p:cNvSpPr/>
            <p:nvPr/>
          </p:nvSpPr>
          <p:spPr>
            <a:xfrm>
              <a:off x="6116200" y="2403550"/>
              <a:ext cx="463375" cy="932425"/>
            </a:xfrm>
            <a:custGeom>
              <a:avLst/>
              <a:gdLst/>
              <a:ahLst/>
              <a:cxnLst/>
              <a:rect l="l" t="t" r="r" b="b"/>
              <a:pathLst>
                <a:path w="18535" h="37297" extrusionOk="0">
                  <a:moveTo>
                    <a:pt x="15179" y="29787"/>
                  </a:moveTo>
                  <a:lnTo>
                    <a:pt x="15179" y="29787"/>
                  </a:lnTo>
                  <a:cubicBezTo>
                    <a:pt x="15179" y="29788"/>
                    <a:pt x="15261" y="29918"/>
                    <a:pt x="15424" y="30137"/>
                  </a:cubicBezTo>
                  <a:lnTo>
                    <a:pt x="15424" y="30137"/>
                  </a:lnTo>
                  <a:cubicBezTo>
                    <a:pt x="15266" y="29907"/>
                    <a:pt x="15179" y="29788"/>
                    <a:pt x="15179" y="29787"/>
                  </a:cubicBezTo>
                  <a:close/>
                  <a:moveTo>
                    <a:pt x="2509" y="1"/>
                  </a:moveTo>
                  <a:cubicBezTo>
                    <a:pt x="2418" y="24"/>
                    <a:pt x="2282" y="47"/>
                    <a:pt x="2100" y="115"/>
                  </a:cubicBezTo>
                  <a:cubicBezTo>
                    <a:pt x="1735" y="252"/>
                    <a:pt x="1233" y="571"/>
                    <a:pt x="845" y="1187"/>
                  </a:cubicBezTo>
                  <a:cubicBezTo>
                    <a:pt x="457" y="1804"/>
                    <a:pt x="206" y="2671"/>
                    <a:pt x="115" y="3675"/>
                  </a:cubicBezTo>
                  <a:cubicBezTo>
                    <a:pt x="0" y="4680"/>
                    <a:pt x="46" y="5821"/>
                    <a:pt x="183" y="7031"/>
                  </a:cubicBezTo>
                  <a:cubicBezTo>
                    <a:pt x="320" y="8263"/>
                    <a:pt x="548" y="9587"/>
                    <a:pt x="891" y="10957"/>
                  </a:cubicBezTo>
                  <a:cubicBezTo>
                    <a:pt x="1233" y="12326"/>
                    <a:pt x="1644" y="13764"/>
                    <a:pt x="2215" y="15202"/>
                  </a:cubicBezTo>
                  <a:cubicBezTo>
                    <a:pt x="2511" y="15910"/>
                    <a:pt x="2831" y="16617"/>
                    <a:pt x="3150" y="17348"/>
                  </a:cubicBezTo>
                  <a:cubicBezTo>
                    <a:pt x="3470" y="18078"/>
                    <a:pt x="3767" y="18809"/>
                    <a:pt x="4155" y="19539"/>
                  </a:cubicBezTo>
                  <a:cubicBezTo>
                    <a:pt x="4520" y="20247"/>
                    <a:pt x="4908" y="20977"/>
                    <a:pt x="5273" y="21707"/>
                  </a:cubicBezTo>
                  <a:cubicBezTo>
                    <a:pt x="5661" y="22438"/>
                    <a:pt x="6095" y="23122"/>
                    <a:pt x="6506" y="23853"/>
                  </a:cubicBezTo>
                  <a:cubicBezTo>
                    <a:pt x="6917" y="24560"/>
                    <a:pt x="7327" y="25268"/>
                    <a:pt x="7761" y="25953"/>
                  </a:cubicBezTo>
                  <a:cubicBezTo>
                    <a:pt x="8195" y="26660"/>
                    <a:pt x="8628" y="27345"/>
                    <a:pt x="9062" y="28030"/>
                  </a:cubicBezTo>
                  <a:cubicBezTo>
                    <a:pt x="9929" y="29377"/>
                    <a:pt x="10774" y="30746"/>
                    <a:pt x="11619" y="32024"/>
                  </a:cubicBezTo>
                  <a:cubicBezTo>
                    <a:pt x="12486" y="33303"/>
                    <a:pt x="13376" y="34512"/>
                    <a:pt x="14335" y="35562"/>
                  </a:cubicBezTo>
                  <a:cubicBezTo>
                    <a:pt x="14814" y="36087"/>
                    <a:pt x="15293" y="36589"/>
                    <a:pt x="15887" y="36955"/>
                  </a:cubicBezTo>
                  <a:cubicBezTo>
                    <a:pt x="16024" y="37046"/>
                    <a:pt x="16206" y="37092"/>
                    <a:pt x="16343" y="37183"/>
                  </a:cubicBezTo>
                  <a:cubicBezTo>
                    <a:pt x="16435" y="37206"/>
                    <a:pt x="16526" y="37229"/>
                    <a:pt x="16594" y="37251"/>
                  </a:cubicBezTo>
                  <a:cubicBezTo>
                    <a:pt x="16686" y="37274"/>
                    <a:pt x="16777" y="37297"/>
                    <a:pt x="16868" y="37297"/>
                  </a:cubicBezTo>
                  <a:cubicBezTo>
                    <a:pt x="16937" y="37297"/>
                    <a:pt x="17028" y="37297"/>
                    <a:pt x="17119" y="37274"/>
                  </a:cubicBezTo>
                  <a:lnTo>
                    <a:pt x="17371" y="37229"/>
                  </a:lnTo>
                  <a:cubicBezTo>
                    <a:pt x="17530" y="37160"/>
                    <a:pt x="17690" y="37069"/>
                    <a:pt x="17804" y="36977"/>
                  </a:cubicBezTo>
                  <a:cubicBezTo>
                    <a:pt x="17941" y="36863"/>
                    <a:pt x="18055" y="36749"/>
                    <a:pt x="18147" y="36635"/>
                  </a:cubicBezTo>
                  <a:cubicBezTo>
                    <a:pt x="18192" y="36589"/>
                    <a:pt x="18261" y="36544"/>
                    <a:pt x="18306" y="36475"/>
                  </a:cubicBezTo>
                  <a:cubicBezTo>
                    <a:pt x="18352" y="36407"/>
                    <a:pt x="18398" y="36338"/>
                    <a:pt x="18421" y="36247"/>
                  </a:cubicBezTo>
                  <a:cubicBezTo>
                    <a:pt x="18535" y="35927"/>
                    <a:pt x="18466" y="35631"/>
                    <a:pt x="18421" y="35357"/>
                  </a:cubicBezTo>
                  <a:cubicBezTo>
                    <a:pt x="18261" y="34786"/>
                    <a:pt x="18032" y="34307"/>
                    <a:pt x="17827" y="33850"/>
                  </a:cubicBezTo>
                  <a:cubicBezTo>
                    <a:pt x="17348" y="32960"/>
                    <a:pt x="16891" y="32230"/>
                    <a:pt x="16480" y="31636"/>
                  </a:cubicBezTo>
                  <a:cubicBezTo>
                    <a:pt x="16092" y="31043"/>
                    <a:pt x="15750" y="30586"/>
                    <a:pt x="15522" y="30267"/>
                  </a:cubicBezTo>
                  <a:cubicBezTo>
                    <a:pt x="15486" y="30221"/>
                    <a:pt x="15454" y="30177"/>
                    <a:pt x="15424" y="30137"/>
                  </a:cubicBezTo>
                  <a:lnTo>
                    <a:pt x="15424" y="30137"/>
                  </a:lnTo>
                  <a:cubicBezTo>
                    <a:pt x="15639" y="30451"/>
                    <a:pt x="15987" y="30972"/>
                    <a:pt x="16435" y="31682"/>
                  </a:cubicBezTo>
                  <a:cubicBezTo>
                    <a:pt x="16800" y="32275"/>
                    <a:pt x="17256" y="33029"/>
                    <a:pt x="17690" y="33919"/>
                  </a:cubicBezTo>
                  <a:cubicBezTo>
                    <a:pt x="17896" y="34375"/>
                    <a:pt x="18124" y="34855"/>
                    <a:pt x="18238" y="35380"/>
                  </a:cubicBezTo>
                  <a:cubicBezTo>
                    <a:pt x="18284" y="35654"/>
                    <a:pt x="18329" y="35950"/>
                    <a:pt x="18238" y="36179"/>
                  </a:cubicBezTo>
                  <a:cubicBezTo>
                    <a:pt x="18238" y="36247"/>
                    <a:pt x="18192" y="36293"/>
                    <a:pt x="18147" y="36338"/>
                  </a:cubicBezTo>
                  <a:cubicBezTo>
                    <a:pt x="18101" y="36407"/>
                    <a:pt x="18055" y="36452"/>
                    <a:pt x="18010" y="36498"/>
                  </a:cubicBezTo>
                  <a:cubicBezTo>
                    <a:pt x="17896" y="36612"/>
                    <a:pt x="17804" y="36726"/>
                    <a:pt x="17667" y="36795"/>
                  </a:cubicBezTo>
                  <a:cubicBezTo>
                    <a:pt x="17459" y="36982"/>
                    <a:pt x="17208" y="37065"/>
                    <a:pt x="16946" y="37065"/>
                  </a:cubicBezTo>
                  <a:cubicBezTo>
                    <a:pt x="16635" y="37065"/>
                    <a:pt x="16309" y="36948"/>
                    <a:pt x="16024" y="36749"/>
                  </a:cubicBezTo>
                  <a:cubicBezTo>
                    <a:pt x="15476" y="36407"/>
                    <a:pt x="14997" y="35905"/>
                    <a:pt x="14540" y="35380"/>
                  </a:cubicBezTo>
                  <a:cubicBezTo>
                    <a:pt x="13604" y="34330"/>
                    <a:pt x="12760" y="33120"/>
                    <a:pt x="11892" y="31842"/>
                  </a:cubicBezTo>
                  <a:cubicBezTo>
                    <a:pt x="11048" y="30564"/>
                    <a:pt x="10203" y="29217"/>
                    <a:pt x="9359" y="27847"/>
                  </a:cubicBezTo>
                  <a:cubicBezTo>
                    <a:pt x="8925" y="27163"/>
                    <a:pt x="8491" y="26455"/>
                    <a:pt x="8058" y="25770"/>
                  </a:cubicBezTo>
                  <a:cubicBezTo>
                    <a:pt x="7624" y="25085"/>
                    <a:pt x="7236" y="24355"/>
                    <a:pt x="6825" y="23647"/>
                  </a:cubicBezTo>
                  <a:cubicBezTo>
                    <a:pt x="6414" y="22940"/>
                    <a:pt x="5981" y="22255"/>
                    <a:pt x="5593" y="21548"/>
                  </a:cubicBezTo>
                  <a:cubicBezTo>
                    <a:pt x="5205" y="20817"/>
                    <a:pt x="4839" y="20087"/>
                    <a:pt x="4474" y="19379"/>
                  </a:cubicBezTo>
                  <a:cubicBezTo>
                    <a:pt x="4086" y="18672"/>
                    <a:pt x="3789" y="17918"/>
                    <a:pt x="3470" y="17211"/>
                  </a:cubicBezTo>
                  <a:cubicBezTo>
                    <a:pt x="3150" y="16480"/>
                    <a:pt x="2808" y="15773"/>
                    <a:pt x="2511" y="15065"/>
                  </a:cubicBezTo>
                  <a:cubicBezTo>
                    <a:pt x="1963" y="13650"/>
                    <a:pt x="1507" y="12235"/>
                    <a:pt x="1142" y="10888"/>
                  </a:cubicBezTo>
                  <a:cubicBezTo>
                    <a:pt x="799" y="9541"/>
                    <a:pt x="525" y="8218"/>
                    <a:pt x="389" y="7008"/>
                  </a:cubicBezTo>
                  <a:cubicBezTo>
                    <a:pt x="229" y="5798"/>
                    <a:pt x="160" y="4680"/>
                    <a:pt x="252" y="3698"/>
                  </a:cubicBezTo>
                  <a:cubicBezTo>
                    <a:pt x="320" y="2694"/>
                    <a:pt x="548" y="1849"/>
                    <a:pt x="891" y="1233"/>
                  </a:cubicBezTo>
                  <a:cubicBezTo>
                    <a:pt x="1256" y="617"/>
                    <a:pt x="1758" y="274"/>
                    <a:pt x="2100" y="137"/>
                  </a:cubicBezTo>
                  <a:cubicBezTo>
                    <a:pt x="2282" y="47"/>
                    <a:pt x="2418" y="24"/>
                    <a:pt x="2509" y="1"/>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820" name="Google Shape;2820;p41"/>
            <p:cNvSpPr/>
            <p:nvPr/>
          </p:nvSpPr>
          <p:spPr>
            <a:xfrm>
              <a:off x="6365200" y="2482325"/>
              <a:ext cx="471725" cy="682550"/>
            </a:xfrm>
            <a:custGeom>
              <a:avLst/>
              <a:gdLst/>
              <a:ahLst/>
              <a:cxnLst/>
              <a:rect l="l" t="t" r="r" b="b"/>
              <a:pathLst>
                <a:path w="18869" h="27302" extrusionOk="0">
                  <a:moveTo>
                    <a:pt x="7122" y="1"/>
                  </a:moveTo>
                  <a:cubicBezTo>
                    <a:pt x="5913" y="1"/>
                    <a:pt x="4593" y="597"/>
                    <a:pt x="3918" y="1346"/>
                  </a:cubicBezTo>
                  <a:cubicBezTo>
                    <a:pt x="2914" y="2442"/>
                    <a:pt x="2412" y="3994"/>
                    <a:pt x="2686" y="5386"/>
                  </a:cubicBezTo>
                  <a:cubicBezTo>
                    <a:pt x="3142" y="7737"/>
                    <a:pt x="4443" y="9837"/>
                    <a:pt x="5425" y="12005"/>
                  </a:cubicBezTo>
                  <a:cubicBezTo>
                    <a:pt x="6634" y="14767"/>
                    <a:pt x="8072" y="16479"/>
                    <a:pt x="9533" y="19150"/>
                  </a:cubicBezTo>
                  <a:cubicBezTo>
                    <a:pt x="8004" y="18282"/>
                    <a:pt x="6018" y="17506"/>
                    <a:pt x="4375" y="16867"/>
                  </a:cubicBezTo>
                  <a:cubicBezTo>
                    <a:pt x="3978" y="16710"/>
                    <a:pt x="3577" y="16637"/>
                    <a:pt x="3193" y="16637"/>
                  </a:cubicBezTo>
                  <a:cubicBezTo>
                    <a:pt x="1410" y="16637"/>
                    <a:pt x="0" y="18199"/>
                    <a:pt x="1202" y="20040"/>
                  </a:cubicBezTo>
                  <a:cubicBezTo>
                    <a:pt x="2206" y="21546"/>
                    <a:pt x="3850" y="23007"/>
                    <a:pt x="5288" y="24194"/>
                  </a:cubicBezTo>
                  <a:cubicBezTo>
                    <a:pt x="7314" y="25892"/>
                    <a:pt x="10251" y="27302"/>
                    <a:pt x="12859" y="27302"/>
                  </a:cubicBezTo>
                  <a:cubicBezTo>
                    <a:pt x="14600" y="27302"/>
                    <a:pt x="16193" y="26674"/>
                    <a:pt x="17271" y="25084"/>
                  </a:cubicBezTo>
                  <a:cubicBezTo>
                    <a:pt x="18869" y="22733"/>
                    <a:pt x="17887" y="19173"/>
                    <a:pt x="17203" y="16685"/>
                  </a:cubicBezTo>
                  <a:cubicBezTo>
                    <a:pt x="16107" y="12599"/>
                    <a:pt x="14372" y="8559"/>
                    <a:pt x="12204" y="4793"/>
                  </a:cubicBezTo>
                  <a:cubicBezTo>
                    <a:pt x="11496" y="3560"/>
                    <a:pt x="10743" y="2236"/>
                    <a:pt x="9670" y="1209"/>
                  </a:cubicBezTo>
                  <a:cubicBezTo>
                    <a:pt x="9442" y="981"/>
                    <a:pt x="9168" y="730"/>
                    <a:pt x="8871" y="524"/>
                  </a:cubicBezTo>
                  <a:cubicBezTo>
                    <a:pt x="8552" y="319"/>
                    <a:pt x="8232" y="159"/>
                    <a:pt x="7890" y="91"/>
                  </a:cubicBezTo>
                  <a:cubicBezTo>
                    <a:pt x="7645" y="29"/>
                    <a:pt x="7386" y="1"/>
                    <a:pt x="7122" y="1"/>
                  </a:cubicBezTo>
                  <a:close/>
                </a:path>
              </a:pathLst>
            </a:custGeom>
            <a:solidFill>
              <a:srgbClr val="EBB9A2"/>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821" name="Google Shape;2821;p41"/>
            <p:cNvSpPr/>
            <p:nvPr/>
          </p:nvSpPr>
          <p:spPr>
            <a:xfrm>
              <a:off x="6367275" y="2692300"/>
              <a:ext cx="469650" cy="472575"/>
            </a:xfrm>
            <a:custGeom>
              <a:avLst/>
              <a:gdLst/>
              <a:ahLst/>
              <a:cxnLst/>
              <a:rect l="l" t="t" r="r" b="b"/>
              <a:pathLst>
                <a:path w="18786" h="18903" extrusionOk="0">
                  <a:moveTo>
                    <a:pt x="14015" y="0"/>
                  </a:moveTo>
                  <a:cubicBezTo>
                    <a:pt x="11527" y="982"/>
                    <a:pt x="7350" y="2808"/>
                    <a:pt x="5365" y="3675"/>
                  </a:cubicBezTo>
                  <a:cubicBezTo>
                    <a:pt x="5753" y="4565"/>
                    <a:pt x="6163" y="5341"/>
                    <a:pt x="6620" y="6094"/>
                  </a:cubicBezTo>
                  <a:cubicBezTo>
                    <a:pt x="8244" y="5418"/>
                    <a:pt x="10805" y="4473"/>
                    <a:pt x="11746" y="4473"/>
                  </a:cubicBezTo>
                  <a:cubicBezTo>
                    <a:pt x="11757" y="4473"/>
                    <a:pt x="11768" y="4474"/>
                    <a:pt x="11778" y="4474"/>
                  </a:cubicBezTo>
                  <a:cubicBezTo>
                    <a:pt x="13171" y="4542"/>
                    <a:pt x="14723" y="8423"/>
                    <a:pt x="14358" y="10135"/>
                  </a:cubicBezTo>
                  <a:cubicBezTo>
                    <a:pt x="14281" y="10504"/>
                    <a:pt x="13907" y="10650"/>
                    <a:pt x="13367" y="10650"/>
                  </a:cubicBezTo>
                  <a:cubicBezTo>
                    <a:pt x="12141" y="10650"/>
                    <a:pt x="10055" y="9899"/>
                    <a:pt x="8629" y="9313"/>
                  </a:cubicBezTo>
                  <a:lnTo>
                    <a:pt x="8629" y="9313"/>
                  </a:lnTo>
                  <a:cubicBezTo>
                    <a:pt x="8902" y="9769"/>
                    <a:pt x="9176" y="10226"/>
                    <a:pt x="9450" y="10751"/>
                  </a:cubicBezTo>
                  <a:cubicBezTo>
                    <a:pt x="8971" y="10477"/>
                    <a:pt x="8446" y="10203"/>
                    <a:pt x="7898" y="9952"/>
                  </a:cubicBezTo>
                  <a:lnTo>
                    <a:pt x="7898" y="9952"/>
                  </a:lnTo>
                  <a:cubicBezTo>
                    <a:pt x="7899" y="9952"/>
                    <a:pt x="13194" y="13193"/>
                    <a:pt x="13673" y="15065"/>
                  </a:cubicBezTo>
                  <a:cubicBezTo>
                    <a:pt x="13932" y="16030"/>
                    <a:pt x="13323" y="16716"/>
                    <a:pt x="12012" y="16716"/>
                  </a:cubicBezTo>
                  <a:cubicBezTo>
                    <a:pt x="10781" y="16716"/>
                    <a:pt x="8930" y="16110"/>
                    <a:pt x="6597" y="14563"/>
                  </a:cubicBezTo>
                  <a:cubicBezTo>
                    <a:pt x="2420" y="11778"/>
                    <a:pt x="4337" y="9404"/>
                    <a:pt x="4931" y="8719"/>
                  </a:cubicBezTo>
                  <a:cubicBezTo>
                    <a:pt x="4817" y="8674"/>
                    <a:pt x="4703" y="8628"/>
                    <a:pt x="4589" y="8582"/>
                  </a:cubicBezTo>
                  <a:cubicBezTo>
                    <a:pt x="4132" y="8491"/>
                    <a:pt x="3470" y="8377"/>
                    <a:pt x="2717" y="8263"/>
                  </a:cubicBezTo>
                  <a:cubicBezTo>
                    <a:pt x="1142" y="8468"/>
                    <a:pt x="1" y="9929"/>
                    <a:pt x="1119" y="11641"/>
                  </a:cubicBezTo>
                  <a:cubicBezTo>
                    <a:pt x="2123" y="13147"/>
                    <a:pt x="3767" y="14608"/>
                    <a:pt x="5205" y="15795"/>
                  </a:cubicBezTo>
                  <a:cubicBezTo>
                    <a:pt x="7231" y="17493"/>
                    <a:pt x="10168" y="18903"/>
                    <a:pt x="12776" y="18903"/>
                  </a:cubicBezTo>
                  <a:cubicBezTo>
                    <a:pt x="14517" y="18903"/>
                    <a:pt x="16110" y="18275"/>
                    <a:pt x="17188" y="16685"/>
                  </a:cubicBezTo>
                  <a:cubicBezTo>
                    <a:pt x="18786" y="14334"/>
                    <a:pt x="17804" y="10774"/>
                    <a:pt x="17120" y="8286"/>
                  </a:cubicBezTo>
                  <a:cubicBezTo>
                    <a:pt x="16366" y="5478"/>
                    <a:pt x="15316" y="2693"/>
                    <a:pt x="14015" y="0"/>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822" name="Google Shape;2822;p41"/>
            <p:cNvSpPr/>
            <p:nvPr/>
          </p:nvSpPr>
          <p:spPr>
            <a:xfrm>
              <a:off x="6596675" y="2958275"/>
              <a:ext cx="97600" cy="48575"/>
            </a:xfrm>
            <a:custGeom>
              <a:avLst/>
              <a:gdLst/>
              <a:ahLst/>
              <a:cxnLst/>
              <a:rect l="l" t="t" r="r" b="b"/>
              <a:pathLst>
                <a:path w="3904" h="1943" extrusionOk="0">
                  <a:moveTo>
                    <a:pt x="100" y="0"/>
                  </a:moveTo>
                  <a:cubicBezTo>
                    <a:pt x="55" y="0"/>
                    <a:pt x="28" y="7"/>
                    <a:pt x="23" y="20"/>
                  </a:cubicBezTo>
                  <a:cubicBezTo>
                    <a:pt x="0" y="66"/>
                    <a:pt x="503" y="294"/>
                    <a:pt x="1005" y="523"/>
                  </a:cubicBezTo>
                  <a:cubicBezTo>
                    <a:pt x="1507" y="751"/>
                    <a:pt x="1986" y="979"/>
                    <a:pt x="1986" y="979"/>
                  </a:cubicBezTo>
                  <a:cubicBezTo>
                    <a:pt x="1986" y="979"/>
                    <a:pt x="2100" y="1025"/>
                    <a:pt x="2283" y="1116"/>
                  </a:cubicBezTo>
                  <a:cubicBezTo>
                    <a:pt x="2488" y="1185"/>
                    <a:pt x="2717" y="1299"/>
                    <a:pt x="2945" y="1413"/>
                  </a:cubicBezTo>
                  <a:cubicBezTo>
                    <a:pt x="3082" y="1458"/>
                    <a:pt x="3173" y="1527"/>
                    <a:pt x="3287" y="1595"/>
                  </a:cubicBezTo>
                  <a:cubicBezTo>
                    <a:pt x="3401" y="1664"/>
                    <a:pt x="3493" y="1710"/>
                    <a:pt x="3561" y="1778"/>
                  </a:cubicBezTo>
                  <a:cubicBezTo>
                    <a:pt x="3700" y="1877"/>
                    <a:pt x="3805" y="1942"/>
                    <a:pt x="3845" y="1942"/>
                  </a:cubicBezTo>
                  <a:cubicBezTo>
                    <a:pt x="3850" y="1942"/>
                    <a:pt x="3855" y="1941"/>
                    <a:pt x="3858" y="1938"/>
                  </a:cubicBezTo>
                  <a:cubicBezTo>
                    <a:pt x="3904" y="1938"/>
                    <a:pt x="3835" y="1824"/>
                    <a:pt x="3721" y="1664"/>
                  </a:cubicBezTo>
                  <a:cubicBezTo>
                    <a:pt x="3652" y="1573"/>
                    <a:pt x="3584" y="1481"/>
                    <a:pt x="3493" y="1413"/>
                  </a:cubicBezTo>
                  <a:cubicBezTo>
                    <a:pt x="3379" y="1322"/>
                    <a:pt x="3287" y="1207"/>
                    <a:pt x="3173" y="1139"/>
                  </a:cubicBezTo>
                  <a:cubicBezTo>
                    <a:pt x="2945" y="979"/>
                    <a:pt x="2717" y="842"/>
                    <a:pt x="2534" y="728"/>
                  </a:cubicBezTo>
                  <a:cubicBezTo>
                    <a:pt x="2351" y="637"/>
                    <a:pt x="2214" y="568"/>
                    <a:pt x="2214" y="568"/>
                  </a:cubicBezTo>
                  <a:cubicBezTo>
                    <a:pt x="2214" y="568"/>
                    <a:pt x="1689" y="363"/>
                    <a:pt x="1142" y="226"/>
                  </a:cubicBezTo>
                  <a:cubicBezTo>
                    <a:pt x="723" y="99"/>
                    <a:pt x="276" y="0"/>
                    <a:pt x="100" y="0"/>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823" name="Google Shape;2823;p41"/>
            <p:cNvSpPr/>
            <p:nvPr/>
          </p:nvSpPr>
          <p:spPr>
            <a:xfrm>
              <a:off x="6408925" y="2473725"/>
              <a:ext cx="362375" cy="351550"/>
            </a:xfrm>
            <a:custGeom>
              <a:avLst/>
              <a:gdLst/>
              <a:ahLst/>
              <a:cxnLst/>
              <a:rect l="l" t="t" r="r" b="b"/>
              <a:pathLst>
                <a:path w="14495" h="14062" extrusionOk="0">
                  <a:moveTo>
                    <a:pt x="5657" y="1"/>
                  </a:moveTo>
                  <a:cubicBezTo>
                    <a:pt x="4231" y="1"/>
                    <a:pt x="2685" y="997"/>
                    <a:pt x="1850" y="1873"/>
                  </a:cubicBezTo>
                  <a:cubicBezTo>
                    <a:pt x="708" y="3082"/>
                    <a:pt x="1" y="4406"/>
                    <a:pt x="320" y="5936"/>
                  </a:cubicBezTo>
                  <a:cubicBezTo>
                    <a:pt x="845" y="8560"/>
                    <a:pt x="2352" y="10889"/>
                    <a:pt x="3470" y="13308"/>
                  </a:cubicBezTo>
                  <a:cubicBezTo>
                    <a:pt x="3584" y="13582"/>
                    <a:pt x="3699" y="13810"/>
                    <a:pt x="3813" y="14061"/>
                  </a:cubicBezTo>
                  <a:cubicBezTo>
                    <a:pt x="5319" y="13399"/>
                    <a:pt x="9587" y="11710"/>
                    <a:pt x="14495" y="11619"/>
                  </a:cubicBezTo>
                  <a:cubicBezTo>
                    <a:pt x="13536" y="9473"/>
                    <a:pt x="12441" y="7351"/>
                    <a:pt x="11231" y="5319"/>
                  </a:cubicBezTo>
                  <a:cubicBezTo>
                    <a:pt x="10409" y="3950"/>
                    <a:pt x="9542" y="2489"/>
                    <a:pt x="8309" y="1325"/>
                  </a:cubicBezTo>
                  <a:cubicBezTo>
                    <a:pt x="8058" y="1051"/>
                    <a:pt x="7739" y="800"/>
                    <a:pt x="7373" y="572"/>
                  </a:cubicBezTo>
                  <a:cubicBezTo>
                    <a:pt x="7031" y="343"/>
                    <a:pt x="6643" y="161"/>
                    <a:pt x="6278" y="69"/>
                  </a:cubicBezTo>
                  <a:cubicBezTo>
                    <a:pt x="6075" y="23"/>
                    <a:pt x="5868" y="1"/>
                    <a:pt x="5657" y="1"/>
                  </a:cubicBezTo>
                  <a:close/>
                </a:path>
              </a:pathLst>
            </a:custGeom>
            <a:solidFill>
              <a:schemeClr val="accent1"/>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824" name="Google Shape;2824;p41"/>
            <p:cNvSpPr/>
            <p:nvPr/>
          </p:nvSpPr>
          <p:spPr>
            <a:xfrm>
              <a:off x="6460300" y="2473950"/>
              <a:ext cx="311000" cy="351325"/>
            </a:xfrm>
            <a:custGeom>
              <a:avLst/>
              <a:gdLst/>
              <a:ahLst/>
              <a:cxnLst/>
              <a:rect l="l" t="t" r="r" b="b"/>
              <a:pathLst>
                <a:path w="12440" h="14053" extrusionOk="0">
                  <a:moveTo>
                    <a:pt x="3586" y="0"/>
                  </a:moveTo>
                  <a:cubicBezTo>
                    <a:pt x="2778" y="0"/>
                    <a:pt x="1919" y="321"/>
                    <a:pt x="1187" y="768"/>
                  </a:cubicBezTo>
                  <a:cubicBezTo>
                    <a:pt x="4040" y="996"/>
                    <a:pt x="6505" y="6018"/>
                    <a:pt x="6254" y="7821"/>
                  </a:cubicBezTo>
                  <a:cubicBezTo>
                    <a:pt x="5980" y="9670"/>
                    <a:pt x="1803" y="10286"/>
                    <a:pt x="0" y="10446"/>
                  </a:cubicBezTo>
                  <a:cubicBezTo>
                    <a:pt x="91" y="10651"/>
                    <a:pt x="206" y="10857"/>
                    <a:pt x="297" y="11062"/>
                  </a:cubicBezTo>
                  <a:cubicBezTo>
                    <a:pt x="525" y="11496"/>
                    <a:pt x="731" y="11930"/>
                    <a:pt x="936" y="12340"/>
                  </a:cubicBezTo>
                  <a:cubicBezTo>
                    <a:pt x="2065" y="11924"/>
                    <a:pt x="6119" y="10424"/>
                    <a:pt x="7751" y="10424"/>
                  </a:cubicBezTo>
                  <a:cubicBezTo>
                    <a:pt x="7999" y="10424"/>
                    <a:pt x="8191" y="10459"/>
                    <a:pt x="8309" y="10537"/>
                  </a:cubicBezTo>
                  <a:cubicBezTo>
                    <a:pt x="9176" y="11131"/>
                    <a:pt x="3378" y="13071"/>
                    <a:pt x="1575" y="13664"/>
                  </a:cubicBezTo>
                  <a:cubicBezTo>
                    <a:pt x="1644" y="13801"/>
                    <a:pt x="1689" y="13915"/>
                    <a:pt x="1758" y="14052"/>
                  </a:cubicBezTo>
                  <a:cubicBezTo>
                    <a:pt x="3264" y="13390"/>
                    <a:pt x="7532" y="11701"/>
                    <a:pt x="12440" y="11610"/>
                  </a:cubicBezTo>
                  <a:cubicBezTo>
                    <a:pt x="11481" y="9464"/>
                    <a:pt x="10386" y="7342"/>
                    <a:pt x="9176" y="5310"/>
                  </a:cubicBezTo>
                  <a:cubicBezTo>
                    <a:pt x="8354" y="3941"/>
                    <a:pt x="7487" y="2480"/>
                    <a:pt x="6254" y="1316"/>
                  </a:cubicBezTo>
                  <a:cubicBezTo>
                    <a:pt x="6003" y="1042"/>
                    <a:pt x="5684" y="791"/>
                    <a:pt x="5318" y="563"/>
                  </a:cubicBezTo>
                  <a:cubicBezTo>
                    <a:pt x="4976" y="334"/>
                    <a:pt x="4588" y="152"/>
                    <a:pt x="4223" y="60"/>
                  </a:cubicBezTo>
                  <a:cubicBezTo>
                    <a:pt x="4109" y="38"/>
                    <a:pt x="3995" y="15"/>
                    <a:pt x="3880" y="15"/>
                  </a:cubicBezTo>
                  <a:cubicBezTo>
                    <a:pt x="3783" y="5"/>
                    <a:pt x="3685" y="0"/>
                    <a:pt x="3586" y="0"/>
                  </a:cubicBezTo>
                  <a:close/>
                </a:path>
              </a:pathLst>
            </a:custGeom>
            <a:solidFill>
              <a:srgbClr val="FFFFFF">
                <a:alpha val="11160"/>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825" name="Google Shape;2825;p41"/>
            <p:cNvSpPr/>
            <p:nvPr/>
          </p:nvSpPr>
          <p:spPr>
            <a:xfrm>
              <a:off x="6496250" y="2715625"/>
              <a:ext cx="243075" cy="58975"/>
            </a:xfrm>
            <a:custGeom>
              <a:avLst/>
              <a:gdLst/>
              <a:ahLst/>
              <a:cxnLst/>
              <a:rect l="l" t="t" r="r" b="b"/>
              <a:pathLst>
                <a:path w="9723" h="2359" extrusionOk="0">
                  <a:moveTo>
                    <a:pt x="7371" y="1"/>
                  </a:moveTo>
                  <a:cubicBezTo>
                    <a:pt x="7296" y="1"/>
                    <a:pt x="7220" y="2"/>
                    <a:pt x="7144" y="3"/>
                  </a:cubicBezTo>
                  <a:cubicBezTo>
                    <a:pt x="6483" y="26"/>
                    <a:pt x="5843" y="49"/>
                    <a:pt x="5364" y="117"/>
                  </a:cubicBezTo>
                  <a:cubicBezTo>
                    <a:pt x="4862" y="186"/>
                    <a:pt x="4542" y="231"/>
                    <a:pt x="4542" y="231"/>
                  </a:cubicBezTo>
                  <a:cubicBezTo>
                    <a:pt x="4542" y="231"/>
                    <a:pt x="4223" y="322"/>
                    <a:pt x="3766" y="459"/>
                  </a:cubicBezTo>
                  <a:cubicBezTo>
                    <a:pt x="3287" y="574"/>
                    <a:pt x="2716" y="825"/>
                    <a:pt x="2123" y="1053"/>
                  </a:cubicBezTo>
                  <a:cubicBezTo>
                    <a:pt x="982" y="1578"/>
                    <a:pt x="0" y="2331"/>
                    <a:pt x="46" y="2354"/>
                  </a:cubicBezTo>
                  <a:cubicBezTo>
                    <a:pt x="48" y="2357"/>
                    <a:pt x="53" y="2359"/>
                    <a:pt x="60" y="2359"/>
                  </a:cubicBezTo>
                  <a:cubicBezTo>
                    <a:pt x="197" y="2359"/>
                    <a:pt x="1198" y="1762"/>
                    <a:pt x="2283" y="1350"/>
                  </a:cubicBezTo>
                  <a:cubicBezTo>
                    <a:pt x="2876" y="1167"/>
                    <a:pt x="3447" y="939"/>
                    <a:pt x="3926" y="870"/>
                  </a:cubicBezTo>
                  <a:cubicBezTo>
                    <a:pt x="4383" y="756"/>
                    <a:pt x="4679" y="688"/>
                    <a:pt x="4679" y="688"/>
                  </a:cubicBezTo>
                  <a:cubicBezTo>
                    <a:pt x="4679" y="688"/>
                    <a:pt x="4976" y="619"/>
                    <a:pt x="5433" y="551"/>
                  </a:cubicBezTo>
                  <a:cubicBezTo>
                    <a:pt x="5889" y="437"/>
                    <a:pt x="6528" y="391"/>
                    <a:pt x="7167" y="322"/>
                  </a:cubicBezTo>
                  <a:cubicBezTo>
                    <a:pt x="8423" y="231"/>
                    <a:pt x="9701" y="300"/>
                    <a:pt x="9701" y="231"/>
                  </a:cubicBezTo>
                  <a:cubicBezTo>
                    <a:pt x="9722" y="167"/>
                    <a:pt x="8590" y="1"/>
                    <a:pt x="7371" y="1"/>
                  </a:cubicBez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826" name="Google Shape;2826;p41"/>
            <p:cNvSpPr/>
            <p:nvPr/>
          </p:nvSpPr>
          <p:spPr>
            <a:xfrm>
              <a:off x="6192875" y="2703225"/>
              <a:ext cx="316525" cy="253225"/>
            </a:xfrm>
            <a:custGeom>
              <a:avLst/>
              <a:gdLst/>
              <a:ahLst/>
              <a:cxnLst/>
              <a:rect l="l" t="t" r="r" b="b"/>
              <a:pathLst>
                <a:path w="12661" h="10129" extrusionOk="0">
                  <a:moveTo>
                    <a:pt x="5096" y="1"/>
                  </a:moveTo>
                  <a:cubicBezTo>
                    <a:pt x="2012" y="1"/>
                    <a:pt x="339" y="2711"/>
                    <a:pt x="197" y="3740"/>
                  </a:cubicBezTo>
                  <a:cubicBezTo>
                    <a:pt x="1" y="5254"/>
                    <a:pt x="1634" y="7311"/>
                    <a:pt x="3200" y="7311"/>
                  </a:cubicBezTo>
                  <a:cubicBezTo>
                    <a:pt x="3451" y="7311"/>
                    <a:pt x="3701" y="7258"/>
                    <a:pt x="3941" y="7141"/>
                  </a:cubicBezTo>
                  <a:cubicBezTo>
                    <a:pt x="3941" y="7141"/>
                    <a:pt x="5082" y="8967"/>
                    <a:pt x="6954" y="9743"/>
                  </a:cubicBezTo>
                  <a:cubicBezTo>
                    <a:pt x="7583" y="10007"/>
                    <a:pt x="8213" y="10129"/>
                    <a:pt x="8768" y="10129"/>
                  </a:cubicBezTo>
                  <a:cubicBezTo>
                    <a:pt x="9842" y="10129"/>
                    <a:pt x="10636" y="9674"/>
                    <a:pt x="10606" y="8921"/>
                  </a:cubicBezTo>
                  <a:cubicBezTo>
                    <a:pt x="10606" y="8921"/>
                    <a:pt x="12660" y="2987"/>
                    <a:pt x="8095" y="773"/>
                  </a:cubicBezTo>
                  <a:cubicBezTo>
                    <a:pt x="6981" y="223"/>
                    <a:pt x="5980" y="1"/>
                    <a:pt x="5096" y="1"/>
                  </a:cubicBezTo>
                  <a:close/>
                </a:path>
              </a:pathLst>
            </a:custGeom>
            <a:solidFill>
              <a:srgbClr val="EBB9A2"/>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827" name="Google Shape;2827;p41"/>
            <p:cNvSpPr/>
            <p:nvPr/>
          </p:nvSpPr>
          <p:spPr>
            <a:xfrm>
              <a:off x="6192875" y="2740800"/>
              <a:ext cx="290275" cy="215650"/>
            </a:xfrm>
            <a:custGeom>
              <a:avLst/>
              <a:gdLst/>
              <a:ahLst/>
              <a:cxnLst/>
              <a:rect l="l" t="t" r="r" b="b"/>
              <a:pathLst>
                <a:path w="11611" h="8626" extrusionOk="0">
                  <a:moveTo>
                    <a:pt x="1544" y="0"/>
                  </a:moveTo>
                  <a:cubicBezTo>
                    <a:pt x="722" y="799"/>
                    <a:pt x="266" y="1735"/>
                    <a:pt x="197" y="2237"/>
                  </a:cubicBezTo>
                  <a:cubicBezTo>
                    <a:pt x="1" y="3751"/>
                    <a:pt x="1634" y="5808"/>
                    <a:pt x="3200" y="5808"/>
                  </a:cubicBezTo>
                  <a:cubicBezTo>
                    <a:pt x="3451" y="5808"/>
                    <a:pt x="3701" y="5755"/>
                    <a:pt x="3941" y="5638"/>
                  </a:cubicBezTo>
                  <a:cubicBezTo>
                    <a:pt x="3941" y="5638"/>
                    <a:pt x="5082" y="7464"/>
                    <a:pt x="6954" y="8240"/>
                  </a:cubicBezTo>
                  <a:cubicBezTo>
                    <a:pt x="7583" y="8504"/>
                    <a:pt x="8213" y="8626"/>
                    <a:pt x="8768" y="8626"/>
                  </a:cubicBezTo>
                  <a:cubicBezTo>
                    <a:pt x="9842" y="8626"/>
                    <a:pt x="10636" y="8171"/>
                    <a:pt x="10606" y="7418"/>
                  </a:cubicBezTo>
                  <a:cubicBezTo>
                    <a:pt x="10606" y="7418"/>
                    <a:pt x="11610" y="4497"/>
                    <a:pt x="10629" y="1986"/>
                  </a:cubicBezTo>
                  <a:lnTo>
                    <a:pt x="10629" y="1986"/>
                  </a:lnTo>
                  <a:cubicBezTo>
                    <a:pt x="10811" y="3538"/>
                    <a:pt x="10515" y="5547"/>
                    <a:pt x="9259" y="6368"/>
                  </a:cubicBezTo>
                  <a:cubicBezTo>
                    <a:pt x="8921" y="6595"/>
                    <a:pt x="8589" y="6690"/>
                    <a:pt x="8268" y="6690"/>
                  </a:cubicBezTo>
                  <a:cubicBezTo>
                    <a:pt x="6813" y="6690"/>
                    <a:pt x="5591" y="4740"/>
                    <a:pt x="5105" y="4291"/>
                  </a:cubicBezTo>
                  <a:cubicBezTo>
                    <a:pt x="4823" y="4041"/>
                    <a:pt x="4466" y="4005"/>
                    <a:pt x="3984" y="4005"/>
                  </a:cubicBezTo>
                  <a:cubicBezTo>
                    <a:pt x="3790" y="4005"/>
                    <a:pt x="3576" y="4011"/>
                    <a:pt x="3338" y="4011"/>
                  </a:cubicBezTo>
                  <a:cubicBezTo>
                    <a:pt x="2874" y="4011"/>
                    <a:pt x="2322" y="3989"/>
                    <a:pt x="1658" y="3858"/>
                  </a:cubicBezTo>
                  <a:cubicBezTo>
                    <a:pt x="449" y="3607"/>
                    <a:pt x="1065" y="1438"/>
                    <a:pt x="1544" y="0"/>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828" name="Google Shape;2828;p41"/>
            <p:cNvSpPr/>
            <p:nvPr/>
          </p:nvSpPr>
          <p:spPr>
            <a:xfrm>
              <a:off x="6202375" y="2711200"/>
              <a:ext cx="97025" cy="66800"/>
            </a:xfrm>
            <a:custGeom>
              <a:avLst/>
              <a:gdLst/>
              <a:ahLst/>
              <a:cxnLst/>
              <a:rect l="l" t="t" r="r" b="b"/>
              <a:pathLst>
                <a:path w="3881" h="2672" extrusionOk="0">
                  <a:moveTo>
                    <a:pt x="3732" y="1"/>
                  </a:moveTo>
                  <a:cubicBezTo>
                    <a:pt x="3512" y="1"/>
                    <a:pt x="3033" y="58"/>
                    <a:pt x="2579" y="226"/>
                  </a:cubicBezTo>
                  <a:cubicBezTo>
                    <a:pt x="1986" y="477"/>
                    <a:pt x="1484" y="842"/>
                    <a:pt x="1484" y="842"/>
                  </a:cubicBezTo>
                  <a:cubicBezTo>
                    <a:pt x="1484" y="842"/>
                    <a:pt x="1027" y="1253"/>
                    <a:pt x="662" y="1709"/>
                  </a:cubicBezTo>
                  <a:cubicBezTo>
                    <a:pt x="297" y="2166"/>
                    <a:pt x="0" y="2622"/>
                    <a:pt x="46" y="2668"/>
                  </a:cubicBezTo>
                  <a:cubicBezTo>
                    <a:pt x="49" y="2670"/>
                    <a:pt x="54" y="2671"/>
                    <a:pt x="59" y="2671"/>
                  </a:cubicBezTo>
                  <a:cubicBezTo>
                    <a:pt x="157" y="2671"/>
                    <a:pt x="547" y="2283"/>
                    <a:pt x="959" y="1915"/>
                  </a:cubicBezTo>
                  <a:cubicBezTo>
                    <a:pt x="1392" y="1527"/>
                    <a:pt x="1849" y="1184"/>
                    <a:pt x="1849" y="1184"/>
                  </a:cubicBezTo>
                  <a:cubicBezTo>
                    <a:pt x="1849" y="1184"/>
                    <a:pt x="2260" y="819"/>
                    <a:pt x="2762" y="522"/>
                  </a:cubicBezTo>
                  <a:cubicBezTo>
                    <a:pt x="3287" y="248"/>
                    <a:pt x="3880" y="89"/>
                    <a:pt x="3858" y="20"/>
                  </a:cubicBezTo>
                  <a:cubicBezTo>
                    <a:pt x="3858" y="8"/>
                    <a:pt x="3812" y="1"/>
                    <a:pt x="3732" y="1"/>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829" name="Google Shape;2829;p41"/>
            <p:cNvSpPr/>
            <p:nvPr/>
          </p:nvSpPr>
          <p:spPr>
            <a:xfrm>
              <a:off x="6196650" y="2743500"/>
              <a:ext cx="101025" cy="95475"/>
            </a:xfrm>
            <a:custGeom>
              <a:avLst/>
              <a:gdLst/>
              <a:ahLst/>
              <a:cxnLst/>
              <a:rect l="l" t="t" r="r" b="b"/>
              <a:pathLst>
                <a:path w="4041" h="3819" extrusionOk="0">
                  <a:moveTo>
                    <a:pt x="3324" y="1"/>
                  </a:moveTo>
                  <a:cubicBezTo>
                    <a:pt x="3029" y="1"/>
                    <a:pt x="2668" y="48"/>
                    <a:pt x="2306" y="143"/>
                  </a:cubicBezTo>
                  <a:cubicBezTo>
                    <a:pt x="1895" y="280"/>
                    <a:pt x="1507" y="463"/>
                    <a:pt x="1256" y="645"/>
                  </a:cubicBezTo>
                  <a:cubicBezTo>
                    <a:pt x="1119" y="737"/>
                    <a:pt x="1028" y="828"/>
                    <a:pt x="937" y="874"/>
                  </a:cubicBezTo>
                  <a:cubicBezTo>
                    <a:pt x="868" y="942"/>
                    <a:pt x="845" y="965"/>
                    <a:pt x="845" y="965"/>
                  </a:cubicBezTo>
                  <a:cubicBezTo>
                    <a:pt x="845" y="965"/>
                    <a:pt x="800" y="1011"/>
                    <a:pt x="754" y="1079"/>
                  </a:cubicBezTo>
                  <a:cubicBezTo>
                    <a:pt x="686" y="1148"/>
                    <a:pt x="594" y="1239"/>
                    <a:pt x="526" y="1376"/>
                  </a:cubicBezTo>
                  <a:cubicBezTo>
                    <a:pt x="343" y="1604"/>
                    <a:pt x="183" y="1969"/>
                    <a:pt x="92" y="2357"/>
                  </a:cubicBezTo>
                  <a:cubicBezTo>
                    <a:pt x="1" y="2723"/>
                    <a:pt x="46" y="3111"/>
                    <a:pt x="92" y="3385"/>
                  </a:cubicBezTo>
                  <a:cubicBezTo>
                    <a:pt x="161" y="3658"/>
                    <a:pt x="252" y="3818"/>
                    <a:pt x="275" y="3818"/>
                  </a:cubicBezTo>
                  <a:cubicBezTo>
                    <a:pt x="320" y="3818"/>
                    <a:pt x="298" y="3636"/>
                    <a:pt x="298" y="3362"/>
                  </a:cubicBezTo>
                  <a:cubicBezTo>
                    <a:pt x="320" y="3111"/>
                    <a:pt x="343" y="2745"/>
                    <a:pt x="457" y="2426"/>
                  </a:cubicBezTo>
                  <a:cubicBezTo>
                    <a:pt x="594" y="2106"/>
                    <a:pt x="754" y="1810"/>
                    <a:pt x="937" y="1604"/>
                  </a:cubicBezTo>
                  <a:cubicBezTo>
                    <a:pt x="1005" y="1490"/>
                    <a:pt x="1096" y="1422"/>
                    <a:pt x="1165" y="1353"/>
                  </a:cubicBezTo>
                  <a:cubicBezTo>
                    <a:pt x="1211" y="1307"/>
                    <a:pt x="1233" y="1285"/>
                    <a:pt x="1233" y="1285"/>
                  </a:cubicBezTo>
                  <a:cubicBezTo>
                    <a:pt x="1233" y="1285"/>
                    <a:pt x="1279" y="1239"/>
                    <a:pt x="1325" y="1193"/>
                  </a:cubicBezTo>
                  <a:cubicBezTo>
                    <a:pt x="1393" y="1148"/>
                    <a:pt x="1462" y="1056"/>
                    <a:pt x="1576" y="965"/>
                  </a:cubicBezTo>
                  <a:cubicBezTo>
                    <a:pt x="1781" y="805"/>
                    <a:pt x="2101" y="600"/>
                    <a:pt x="2466" y="440"/>
                  </a:cubicBezTo>
                  <a:cubicBezTo>
                    <a:pt x="2808" y="303"/>
                    <a:pt x="3196" y="212"/>
                    <a:pt x="3516" y="189"/>
                  </a:cubicBezTo>
                  <a:cubicBezTo>
                    <a:pt x="3813" y="166"/>
                    <a:pt x="4018" y="166"/>
                    <a:pt x="4018" y="120"/>
                  </a:cubicBezTo>
                  <a:cubicBezTo>
                    <a:pt x="4041" y="98"/>
                    <a:pt x="3835" y="29"/>
                    <a:pt x="3493" y="6"/>
                  </a:cubicBezTo>
                  <a:cubicBezTo>
                    <a:pt x="3440" y="3"/>
                    <a:pt x="3383" y="1"/>
                    <a:pt x="3324" y="1"/>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830" name="Google Shape;2830;p41"/>
            <p:cNvSpPr/>
            <p:nvPr/>
          </p:nvSpPr>
          <p:spPr>
            <a:xfrm>
              <a:off x="6210925" y="2796625"/>
              <a:ext cx="83900" cy="98825"/>
            </a:xfrm>
            <a:custGeom>
              <a:avLst/>
              <a:gdLst/>
              <a:ahLst/>
              <a:cxnLst/>
              <a:rect l="l" t="t" r="r" b="b"/>
              <a:pathLst>
                <a:path w="3356" h="3953" extrusionOk="0">
                  <a:moveTo>
                    <a:pt x="2139" y="0"/>
                  </a:moveTo>
                  <a:cubicBezTo>
                    <a:pt x="2098" y="0"/>
                    <a:pt x="2054" y="2"/>
                    <a:pt x="2009" y="4"/>
                  </a:cubicBezTo>
                  <a:cubicBezTo>
                    <a:pt x="1575" y="27"/>
                    <a:pt x="1028" y="255"/>
                    <a:pt x="640" y="598"/>
                  </a:cubicBezTo>
                  <a:cubicBezTo>
                    <a:pt x="229" y="963"/>
                    <a:pt x="0" y="1465"/>
                    <a:pt x="0" y="1853"/>
                  </a:cubicBezTo>
                  <a:cubicBezTo>
                    <a:pt x="0" y="2058"/>
                    <a:pt x="46" y="2218"/>
                    <a:pt x="69" y="2332"/>
                  </a:cubicBezTo>
                  <a:cubicBezTo>
                    <a:pt x="115" y="2446"/>
                    <a:pt x="137" y="2515"/>
                    <a:pt x="137" y="2515"/>
                  </a:cubicBezTo>
                  <a:cubicBezTo>
                    <a:pt x="137" y="2515"/>
                    <a:pt x="160" y="2561"/>
                    <a:pt x="229" y="2675"/>
                  </a:cubicBezTo>
                  <a:cubicBezTo>
                    <a:pt x="297" y="2766"/>
                    <a:pt x="389" y="2903"/>
                    <a:pt x="548" y="3040"/>
                  </a:cubicBezTo>
                  <a:cubicBezTo>
                    <a:pt x="822" y="3337"/>
                    <a:pt x="1324" y="3633"/>
                    <a:pt x="1849" y="3793"/>
                  </a:cubicBezTo>
                  <a:cubicBezTo>
                    <a:pt x="2100" y="3884"/>
                    <a:pt x="2374" y="3953"/>
                    <a:pt x="2671" y="3953"/>
                  </a:cubicBezTo>
                  <a:cubicBezTo>
                    <a:pt x="2808" y="3953"/>
                    <a:pt x="2968" y="3930"/>
                    <a:pt x="3082" y="3862"/>
                  </a:cubicBezTo>
                  <a:cubicBezTo>
                    <a:pt x="3150" y="3839"/>
                    <a:pt x="3196" y="3793"/>
                    <a:pt x="3242" y="3747"/>
                  </a:cubicBezTo>
                  <a:cubicBezTo>
                    <a:pt x="3264" y="3702"/>
                    <a:pt x="3287" y="3633"/>
                    <a:pt x="3310" y="3588"/>
                  </a:cubicBezTo>
                  <a:cubicBezTo>
                    <a:pt x="3356" y="3382"/>
                    <a:pt x="3310" y="3245"/>
                    <a:pt x="3287" y="3131"/>
                  </a:cubicBezTo>
                  <a:cubicBezTo>
                    <a:pt x="3242" y="3040"/>
                    <a:pt x="3219" y="2994"/>
                    <a:pt x="3196" y="2994"/>
                  </a:cubicBezTo>
                  <a:cubicBezTo>
                    <a:pt x="3150" y="2994"/>
                    <a:pt x="3219" y="3245"/>
                    <a:pt x="3128" y="3542"/>
                  </a:cubicBezTo>
                  <a:cubicBezTo>
                    <a:pt x="3080" y="3657"/>
                    <a:pt x="2947" y="3704"/>
                    <a:pt x="2777" y="3704"/>
                  </a:cubicBezTo>
                  <a:cubicBezTo>
                    <a:pt x="2542" y="3704"/>
                    <a:pt x="2238" y="3615"/>
                    <a:pt x="1986" y="3496"/>
                  </a:cubicBezTo>
                  <a:cubicBezTo>
                    <a:pt x="1530" y="3314"/>
                    <a:pt x="1142" y="3017"/>
                    <a:pt x="913" y="2766"/>
                  </a:cubicBezTo>
                  <a:cubicBezTo>
                    <a:pt x="799" y="2652"/>
                    <a:pt x="754" y="2538"/>
                    <a:pt x="685" y="2469"/>
                  </a:cubicBezTo>
                  <a:cubicBezTo>
                    <a:pt x="640" y="2378"/>
                    <a:pt x="640" y="2332"/>
                    <a:pt x="640" y="2332"/>
                  </a:cubicBezTo>
                  <a:cubicBezTo>
                    <a:pt x="640" y="2332"/>
                    <a:pt x="617" y="2287"/>
                    <a:pt x="571" y="2218"/>
                  </a:cubicBezTo>
                  <a:cubicBezTo>
                    <a:pt x="548" y="2127"/>
                    <a:pt x="503" y="2013"/>
                    <a:pt x="503" y="1853"/>
                  </a:cubicBezTo>
                  <a:cubicBezTo>
                    <a:pt x="457" y="1579"/>
                    <a:pt x="617" y="1145"/>
                    <a:pt x="913" y="826"/>
                  </a:cubicBezTo>
                  <a:cubicBezTo>
                    <a:pt x="1233" y="483"/>
                    <a:pt x="1667" y="255"/>
                    <a:pt x="2032" y="187"/>
                  </a:cubicBezTo>
                  <a:cubicBezTo>
                    <a:pt x="2420" y="118"/>
                    <a:pt x="2694" y="141"/>
                    <a:pt x="2694" y="95"/>
                  </a:cubicBezTo>
                  <a:cubicBezTo>
                    <a:pt x="2694" y="75"/>
                    <a:pt x="2477" y="0"/>
                    <a:pt x="2139" y="0"/>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831" name="Google Shape;2831;p41"/>
            <p:cNvSpPr/>
            <p:nvPr/>
          </p:nvSpPr>
          <p:spPr>
            <a:xfrm>
              <a:off x="6253150" y="2847500"/>
              <a:ext cx="43975" cy="12925"/>
            </a:xfrm>
            <a:custGeom>
              <a:avLst/>
              <a:gdLst/>
              <a:ahLst/>
              <a:cxnLst/>
              <a:rect l="l" t="t" r="r" b="b"/>
              <a:pathLst>
                <a:path w="1759" h="517" extrusionOk="0">
                  <a:moveTo>
                    <a:pt x="822" y="1"/>
                  </a:moveTo>
                  <a:cubicBezTo>
                    <a:pt x="822" y="1"/>
                    <a:pt x="571" y="69"/>
                    <a:pt x="366" y="183"/>
                  </a:cubicBezTo>
                  <a:cubicBezTo>
                    <a:pt x="160" y="274"/>
                    <a:pt x="1" y="434"/>
                    <a:pt x="46" y="480"/>
                  </a:cubicBezTo>
                  <a:cubicBezTo>
                    <a:pt x="55" y="507"/>
                    <a:pt x="96" y="516"/>
                    <a:pt x="154" y="516"/>
                  </a:cubicBezTo>
                  <a:cubicBezTo>
                    <a:pt x="245" y="516"/>
                    <a:pt x="378" y="494"/>
                    <a:pt x="503" y="480"/>
                  </a:cubicBezTo>
                  <a:cubicBezTo>
                    <a:pt x="731" y="457"/>
                    <a:pt x="914" y="457"/>
                    <a:pt x="914" y="457"/>
                  </a:cubicBezTo>
                  <a:cubicBezTo>
                    <a:pt x="914" y="457"/>
                    <a:pt x="1073" y="411"/>
                    <a:pt x="1256" y="411"/>
                  </a:cubicBezTo>
                  <a:cubicBezTo>
                    <a:pt x="1277" y="409"/>
                    <a:pt x="1298" y="408"/>
                    <a:pt x="1319" y="408"/>
                  </a:cubicBezTo>
                  <a:cubicBezTo>
                    <a:pt x="1445" y="408"/>
                    <a:pt x="1572" y="447"/>
                    <a:pt x="1643" y="447"/>
                  </a:cubicBezTo>
                  <a:cubicBezTo>
                    <a:pt x="1664" y="447"/>
                    <a:pt x="1680" y="444"/>
                    <a:pt x="1690" y="434"/>
                  </a:cubicBezTo>
                  <a:cubicBezTo>
                    <a:pt x="1758" y="389"/>
                    <a:pt x="1621" y="206"/>
                    <a:pt x="1370" y="92"/>
                  </a:cubicBezTo>
                  <a:cubicBezTo>
                    <a:pt x="1096" y="1"/>
                    <a:pt x="822" y="1"/>
                    <a:pt x="822" y="1"/>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832" name="Google Shape;2832;p41"/>
            <p:cNvSpPr/>
            <p:nvPr/>
          </p:nvSpPr>
          <p:spPr>
            <a:xfrm>
              <a:off x="6280550" y="2855500"/>
              <a:ext cx="88475" cy="82275"/>
            </a:xfrm>
            <a:custGeom>
              <a:avLst/>
              <a:gdLst/>
              <a:ahLst/>
              <a:cxnLst/>
              <a:rect l="l" t="t" r="r" b="b"/>
              <a:pathLst>
                <a:path w="3539" h="3291" extrusionOk="0">
                  <a:moveTo>
                    <a:pt x="91" y="0"/>
                  </a:moveTo>
                  <a:cubicBezTo>
                    <a:pt x="0" y="0"/>
                    <a:pt x="23" y="616"/>
                    <a:pt x="320" y="1210"/>
                  </a:cubicBezTo>
                  <a:cubicBezTo>
                    <a:pt x="548" y="1780"/>
                    <a:pt x="1004" y="2283"/>
                    <a:pt x="1004" y="2283"/>
                  </a:cubicBezTo>
                  <a:cubicBezTo>
                    <a:pt x="1004" y="2283"/>
                    <a:pt x="1119" y="2397"/>
                    <a:pt x="1324" y="2557"/>
                  </a:cubicBezTo>
                  <a:cubicBezTo>
                    <a:pt x="1529" y="2716"/>
                    <a:pt x="1803" y="2922"/>
                    <a:pt x="2123" y="3059"/>
                  </a:cubicBezTo>
                  <a:cubicBezTo>
                    <a:pt x="2430" y="3202"/>
                    <a:pt x="2756" y="3290"/>
                    <a:pt x="3018" y="3290"/>
                  </a:cubicBezTo>
                  <a:cubicBezTo>
                    <a:pt x="3048" y="3290"/>
                    <a:pt x="3076" y="3289"/>
                    <a:pt x="3104" y="3287"/>
                  </a:cubicBezTo>
                  <a:cubicBezTo>
                    <a:pt x="3378" y="3287"/>
                    <a:pt x="3538" y="3241"/>
                    <a:pt x="3538" y="3218"/>
                  </a:cubicBezTo>
                  <a:cubicBezTo>
                    <a:pt x="3538" y="3173"/>
                    <a:pt x="3355" y="3173"/>
                    <a:pt x="3127" y="3127"/>
                  </a:cubicBezTo>
                  <a:cubicBezTo>
                    <a:pt x="2876" y="3082"/>
                    <a:pt x="2602" y="2945"/>
                    <a:pt x="2328" y="2785"/>
                  </a:cubicBezTo>
                  <a:cubicBezTo>
                    <a:pt x="2054" y="2625"/>
                    <a:pt x="1826" y="2420"/>
                    <a:pt x="1666" y="2260"/>
                  </a:cubicBezTo>
                  <a:cubicBezTo>
                    <a:pt x="1507" y="2100"/>
                    <a:pt x="1415" y="1986"/>
                    <a:pt x="1415" y="1986"/>
                  </a:cubicBezTo>
                  <a:cubicBezTo>
                    <a:pt x="1415" y="1986"/>
                    <a:pt x="982" y="1575"/>
                    <a:pt x="662" y="1073"/>
                  </a:cubicBezTo>
                  <a:cubicBezTo>
                    <a:pt x="297" y="571"/>
                    <a:pt x="160" y="0"/>
                    <a:pt x="91" y="0"/>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833" name="Google Shape;2833;p41"/>
            <p:cNvSpPr/>
            <p:nvPr/>
          </p:nvSpPr>
          <p:spPr>
            <a:xfrm>
              <a:off x="6428900" y="2763000"/>
              <a:ext cx="47400" cy="175475"/>
            </a:xfrm>
            <a:custGeom>
              <a:avLst/>
              <a:gdLst/>
              <a:ahLst/>
              <a:cxnLst/>
              <a:rect l="l" t="t" r="r" b="b"/>
              <a:pathLst>
                <a:path w="1896" h="7019" extrusionOk="0">
                  <a:moveTo>
                    <a:pt x="600" y="1"/>
                  </a:moveTo>
                  <a:cubicBezTo>
                    <a:pt x="597" y="1"/>
                    <a:pt x="595" y="1"/>
                    <a:pt x="594" y="2"/>
                  </a:cubicBezTo>
                  <a:cubicBezTo>
                    <a:pt x="549" y="25"/>
                    <a:pt x="686" y="231"/>
                    <a:pt x="822" y="573"/>
                  </a:cubicBezTo>
                  <a:cubicBezTo>
                    <a:pt x="959" y="893"/>
                    <a:pt x="1096" y="1349"/>
                    <a:pt x="1188" y="1806"/>
                  </a:cubicBezTo>
                  <a:cubicBezTo>
                    <a:pt x="1302" y="2262"/>
                    <a:pt x="1347" y="2719"/>
                    <a:pt x="1347" y="3061"/>
                  </a:cubicBezTo>
                  <a:cubicBezTo>
                    <a:pt x="1370" y="3244"/>
                    <a:pt x="1347" y="3381"/>
                    <a:pt x="1347" y="3495"/>
                  </a:cubicBezTo>
                  <a:cubicBezTo>
                    <a:pt x="1347" y="3586"/>
                    <a:pt x="1347" y="3654"/>
                    <a:pt x="1347" y="3654"/>
                  </a:cubicBezTo>
                  <a:cubicBezTo>
                    <a:pt x="1347" y="3654"/>
                    <a:pt x="1347" y="3700"/>
                    <a:pt x="1347" y="3814"/>
                  </a:cubicBezTo>
                  <a:cubicBezTo>
                    <a:pt x="1347" y="3906"/>
                    <a:pt x="1347" y="4042"/>
                    <a:pt x="1347" y="4225"/>
                  </a:cubicBezTo>
                  <a:cubicBezTo>
                    <a:pt x="1302" y="4567"/>
                    <a:pt x="1256" y="5024"/>
                    <a:pt x="1096" y="5458"/>
                  </a:cubicBezTo>
                  <a:cubicBezTo>
                    <a:pt x="937" y="5891"/>
                    <a:pt x="708" y="6302"/>
                    <a:pt x="434" y="6553"/>
                  </a:cubicBezTo>
                  <a:cubicBezTo>
                    <a:pt x="343" y="6713"/>
                    <a:pt x="206" y="6804"/>
                    <a:pt x="115" y="6873"/>
                  </a:cubicBezTo>
                  <a:cubicBezTo>
                    <a:pt x="46" y="6964"/>
                    <a:pt x="1" y="7010"/>
                    <a:pt x="1" y="7010"/>
                  </a:cubicBezTo>
                  <a:cubicBezTo>
                    <a:pt x="6" y="7015"/>
                    <a:pt x="15" y="7018"/>
                    <a:pt x="26" y="7018"/>
                  </a:cubicBezTo>
                  <a:cubicBezTo>
                    <a:pt x="59" y="7018"/>
                    <a:pt x="115" y="6993"/>
                    <a:pt x="183" y="6941"/>
                  </a:cubicBezTo>
                  <a:cubicBezTo>
                    <a:pt x="297" y="6896"/>
                    <a:pt x="457" y="6827"/>
                    <a:pt x="594" y="6690"/>
                  </a:cubicBezTo>
                  <a:cubicBezTo>
                    <a:pt x="937" y="6439"/>
                    <a:pt x="1233" y="6028"/>
                    <a:pt x="1439" y="5572"/>
                  </a:cubicBezTo>
                  <a:cubicBezTo>
                    <a:pt x="1667" y="5115"/>
                    <a:pt x="1758" y="4636"/>
                    <a:pt x="1827" y="4271"/>
                  </a:cubicBezTo>
                  <a:cubicBezTo>
                    <a:pt x="1850" y="4088"/>
                    <a:pt x="1872" y="3928"/>
                    <a:pt x="1872" y="3814"/>
                  </a:cubicBezTo>
                  <a:cubicBezTo>
                    <a:pt x="1895" y="3723"/>
                    <a:pt x="1895" y="3654"/>
                    <a:pt x="1895" y="3654"/>
                  </a:cubicBezTo>
                  <a:cubicBezTo>
                    <a:pt x="1895" y="3654"/>
                    <a:pt x="1895" y="3586"/>
                    <a:pt x="1872" y="3495"/>
                  </a:cubicBezTo>
                  <a:cubicBezTo>
                    <a:pt x="1872" y="3381"/>
                    <a:pt x="1872" y="3221"/>
                    <a:pt x="1850" y="3038"/>
                  </a:cubicBezTo>
                  <a:cubicBezTo>
                    <a:pt x="1804" y="2696"/>
                    <a:pt x="1713" y="2194"/>
                    <a:pt x="1553" y="1737"/>
                  </a:cubicBezTo>
                  <a:cubicBezTo>
                    <a:pt x="1416" y="1258"/>
                    <a:pt x="1210" y="801"/>
                    <a:pt x="1005" y="505"/>
                  </a:cubicBezTo>
                  <a:cubicBezTo>
                    <a:pt x="811" y="181"/>
                    <a:pt x="638" y="1"/>
                    <a:pt x="600" y="1"/>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834" name="Google Shape;2834;p41"/>
            <p:cNvSpPr/>
            <p:nvPr/>
          </p:nvSpPr>
          <p:spPr>
            <a:xfrm>
              <a:off x="6454575" y="2897725"/>
              <a:ext cx="18300" cy="39650"/>
            </a:xfrm>
            <a:custGeom>
              <a:avLst/>
              <a:gdLst/>
              <a:ahLst/>
              <a:cxnLst/>
              <a:rect l="l" t="t" r="r" b="b"/>
              <a:pathLst>
                <a:path w="732" h="1586" extrusionOk="0">
                  <a:moveTo>
                    <a:pt x="412" y="0"/>
                  </a:moveTo>
                  <a:cubicBezTo>
                    <a:pt x="320" y="23"/>
                    <a:pt x="320" y="228"/>
                    <a:pt x="298" y="434"/>
                  </a:cubicBezTo>
                  <a:cubicBezTo>
                    <a:pt x="252" y="639"/>
                    <a:pt x="206" y="799"/>
                    <a:pt x="206" y="799"/>
                  </a:cubicBezTo>
                  <a:cubicBezTo>
                    <a:pt x="206" y="799"/>
                    <a:pt x="206" y="982"/>
                    <a:pt x="161" y="1164"/>
                  </a:cubicBezTo>
                  <a:cubicBezTo>
                    <a:pt x="115" y="1347"/>
                    <a:pt x="1" y="1529"/>
                    <a:pt x="47" y="1575"/>
                  </a:cubicBezTo>
                  <a:cubicBezTo>
                    <a:pt x="57" y="1582"/>
                    <a:pt x="70" y="1585"/>
                    <a:pt x="85" y="1585"/>
                  </a:cubicBezTo>
                  <a:cubicBezTo>
                    <a:pt x="175" y="1585"/>
                    <a:pt x="347" y="1476"/>
                    <a:pt x="503" y="1301"/>
                  </a:cubicBezTo>
                  <a:cubicBezTo>
                    <a:pt x="663" y="1119"/>
                    <a:pt x="731" y="868"/>
                    <a:pt x="731" y="868"/>
                  </a:cubicBezTo>
                  <a:cubicBezTo>
                    <a:pt x="731" y="868"/>
                    <a:pt x="731" y="639"/>
                    <a:pt x="663" y="411"/>
                  </a:cubicBezTo>
                  <a:cubicBezTo>
                    <a:pt x="594" y="183"/>
                    <a:pt x="480" y="0"/>
                    <a:pt x="412" y="0"/>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835" name="Google Shape;2835;p41"/>
            <p:cNvSpPr/>
            <p:nvPr/>
          </p:nvSpPr>
          <p:spPr>
            <a:xfrm>
              <a:off x="6545875" y="1840825"/>
              <a:ext cx="539125" cy="240750"/>
            </a:xfrm>
            <a:custGeom>
              <a:avLst/>
              <a:gdLst/>
              <a:ahLst/>
              <a:cxnLst/>
              <a:rect l="l" t="t" r="r" b="b"/>
              <a:pathLst>
                <a:path w="21565" h="9630" extrusionOk="0">
                  <a:moveTo>
                    <a:pt x="13057" y="0"/>
                  </a:moveTo>
                  <a:cubicBezTo>
                    <a:pt x="13040" y="0"/>
                    <a:pt x="13025" y="2"/>
                    <a:pt x="13011" y="4"/>
                  </a:cubicBezTo>
                  <a:cubicBezTo>
                    <a:pt x="1" y="2035"/>
                    <a:pt x="11893" y="8928"/>
                    <a:pt x="14952" y="9476"/>
                  </a:cubicBezTo>
                  <a:cubicBezTo>
                    <a:pt x="15505" y="9579"/>
                    <a:pt x="16050" y="9630"/>
                    <a:pt x="16572" y="9630"/>
                  </a:cubicBezTo>
                  <a:cubicBezTo>
                    <a:pt x="18956" y="9630"/>
                    <a:pt x="20883" y="8569"/>
                    <a:pt x="21183" y="6509"/>
                  </a:cubicBezTo>
                  <a:cubicBezTo>
                    <a:pt x="21565" y="4039"/>
                    <a:pt x="14082" y="0"/>
                    <a:pt x="13057" y="0"/>
                  </a:cubicBezTo>
                  <a:close/>
                </a:path>
              </a:pathLst>
            </a:custGeom>
            <a:solidFill>
              <a:schemeClr val="accent3"/>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836" name="Google Shape;2836;p41"/>
            <p:cNvSpPr/>
            <p:nvPr/>
          </p:nvSpPr>
          <p:spPr>
            <a:xfrm>
              <a:off x="6651450" y="1865950"/>
              <a:ext cx="377650" cy="215725"/>
            </a:xfrm>
            <a:custGeom>
              <a:avLst/>
              <a:gdLst/>
              <a:ahLst/>
              <a:cxnLst/>
              <a:rect l="l" t="t" r="r" b="b"/>
              <a:pathLst>
                <a:path w="15106" h="8629" extrusionOk="0">
                  <a:moveTo>
                    <a:pt x="6589" y="1"/>
                  </a:moveTo>
                  <a:cubicBezTo>
                    <a:pt x="6575" y="1"/>
                    <a:pt x="6563" y="2"/>
                    <a:pt x="6551" y="3"/>
                  </a:cubicBezTo>
                  <a:cubicBezTo>
                    <a:pt x="5479" y="186"/>
                    <a:pt x="4566" y="391"/>
                    <a:pt x="3812" y="619"/>
                  </a:cubicBezTo>
                  <a:cubicBezTo>
                    <a:pt x="1" y="3427"/>
                    <a:pt x="8241" y="8038"/>
                    <a:pt x="10729" y="8471"/>
                  </a:cubicBezTo>
                  <a:cubicBezTo>
                    <a:pt x="11269" y="8577"/>
                    <a:pt x="11797" y="8628"/>
                    <a:pt x="12304" y="8628"/>
                  </a:cubicBezTo>
                  <a:cubicBezTo>
                    <a:pt x="12782" y="8628"/>
                    <a:pt x="13241" y="8583"/>
                    <a:pt x="13673" y="8494"/>
                  </a:cubicBezTo>
                  <a:cubicBezTo>
                    <a:pt x="14244" y="7992"/>
                    <a:pt x="14609" y="7353"/>
                    <a:pt x="14746" y="6531"/>
                  </a:cubicBezTo>
                  <a:cubicBezTo>
                    <a:pt x="15106" y="4054"/>
                    <a:pt x="7582" y="1"/>
                    <a:pt x="6589" y="1"/>
                  </a:cubicBezTo>
                  <a:close/>
                </a:path>
              </a:pathLst>
            </a:custGeom>
            <a:solidFill>
              <a:srgbClr val="453F7D">
                <a:alpha val="22790"/>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837" name="Google Shape;2837;p41"/>
            <p:cNvSpPr/>
            <p:nvPr/>
          </p:nvSpPr>
          <p:spPr>
            <a:xfrm>
              <a:off x="6856875" y="1840625"/>
              <a:ext cx="221425" cy="235150"/>
            </a:xfrm>
            <a:custGeom>
              <a:avLst/>
              <a:gdLst/>
              <a:ahLst/>
              <a:cxnLst/>
              <a:rect l="l" t="t" r="r" b="b"/>
              <a:pathLst>
                <a:path w="8857" h="9406" extrusionOk="0">
                  <a:moveTo>
                    <a:pt x="47" y="0"/>
                  </a:moveTo>
                  <a:cubicBezTo>
                    <a:pt x="20" y="0"/>
                    <a:pt x="5" y="4"/>
                    <a:pt x="1" y="12"/>
                  </a:cubicBezTo>
                  <a:cubicBezTo>
                    <a:pt x="1" y="35"/>
                    <a:pt x="434" y="194"/>
                    <a:pt x="1074" y="468"/>
                  </a:cubicBezTo>
                  <a:cubicBezTo>
                    <a:pt x="1713" y="719"/>
                    <a:pt x="2534" y="1130"/>
                    <a:pt x="3310" y="1610"/>
                  </a:cubicBezTo>
                  <a:cubicBezTo>
                    <a:pt x="4109" y="2066"/>
                    <a:pt x="4840" y="2614"/>
                    <a:pt x="5365" y="3025"/>
                  </a:cubicBezTo>
                  <a:cubicBezTo>
                    <a:pt x="5639" y="3253"/>
                    <a:pt x="5844" y="3436"/>
                    <a:pt x="6004" y="3573"/>
                  </a:cubicBezTo>
                  <a:cubicBezTo>
                    <a:pt x="6141" y="3709"/>
                    <a:pt x="6232" y="3778"/>
                    <a:pt x="6232" y="3778"/>
                  </a:cubicBezTo>
                  <a:cubicBezTo>
                    <a:pt x="6232" y="3778"/>
                    <a:pt x="6323" y="3869"/>
                    <a:pt x="6483" y="3983"/>
                  </a:cubicBezTo>
                  <a:cubicBezTo>
                    <a:pt x="6620" y="4120"/>
                    <a:pt x="6848" y="4303"/>
                    <a:pt x="7099" y="4554"/>
                  </a:cubicBezTo>
                  <a:cubicBezTo>
                    <a:pt x="7350" y="4782"/>
                    <a:pt x="7624" y="5056"/>
                    <a:pt x="7898" y="5376"/>
                  </a:cubicBezTo>
                  <a:cubicBezTo>
                    <a:pt x="8149" y="5695"/>
                    <a:pt x="8400" y="6083"/>
                    <a:pt x="8469" y="6494"/>
                  </a:cubicBezTo>
                  <a:cubicBezTo>
                    <a:pt x="8515" y="6882"/>
                    <a:pt x="8355" y="7316"/>
                    <a:pt x="8172" y="7704"/>
                  </a:cubicBezTo>
                  <a:cubicBezTo>
                    <a:pt x="7990" y="8069"/>
                    <a:pt x="7784" y="8411"/>
                    <a:pt x="7556" y="8663"/>
                  </a:cubicBezTo>
                  <a:cubicBezTo>
                    <a:pt x="7350" y="8936"/>
                    <a:pt x="7145" y="9119"/>
                    <a:pt x="6985" y="9233"/>
                  </a:cubicBezTo>
                  <a:cubicBezTo>
                    <a:pt x="6803" y="9347"/>
                    <a:pt x="6711" y="9370"/>
                    <a:pt x="6711" y="9393"/>
                  </a:cubicBezTo>
                  <a:cubicBezTo>
                    <a:pt x="6711" y="9401"/>
                    <a:pt x="6724" y="9406"/>
                    <a:pt x="6749" y="9406"/>
                  </a:cubicBezTo>
                  <a:cubicBezTo>
                    <a:pt x="6798" y="9406"/>
                    <a:pt x="6894" y="9385"/>
                    <a:pt x="7031" y="9325"/>
                  </a:cubicBezTo>
                  <a:cubicBezTo>
                    <a:pt x="7214" y="9233"/>
                    <a:pt x="7465" y="9051"/>
                    <a:pt x="7716" y="8800"/>
                  </a:cubicBezTo>
                  <a:cubicBezTo>
                    <a:pt x="7967" y="8548"/>
                    <a:pt x="8218" y="8229"/>
                    <a:pt x="8446" y="7818"/>
                  </a:cubicBezTo>
                  <a:cubicBezTo>
                    <a:pt x="8560" y="7635"/>
                    <a:pt x="8652" y="7430"/>
                    <a:pt x="8720" y="7202"/>
                  </a:cubicBezTo>
                  <a:cubicBezTo>
                    <a:pt x="8811" y="6974"/>
                    <a:pt x="8857" y="6700"/>
                    <a:pt x="8834" y="6449"/>
                  </a:cubicBezTo>
                  <a:cubicBezTo>
                    <a:pt x="8766" y="5901"/>
                    <a:pt x="8492" y="5490"/>
                    <a:pt x="8241" y="5125"/>
                  </a:cubicBezTo>
                  <a:cubicBezTo>
                    <a:pt x="7967" y="4759"/>
                    <a:pt x="7693" y="4440"/>
                    <a:pt x="7442" y="4189"/>
                  </a:cubicBezTo>
                  <a:cubicBezTo>
                    <a:pt x="7191" y="3938"/>
                    <a:pt x="6962" y="3755"/>
                    <a:pt x="6826" y="3595"/>
                  </a:cubicBezTo>
                  <a:cubicBezTo>
                    <a:pt x="6666" y="3458"/>
                    <a:pt x="6574" y="3390"/>
                    <a:pt x="6574" y="3390"/>
                  </a:cubicBezTo>
                  <a:cubicBezTo>
                    <a:pt x="6574" y="3390"/>
                    <a:pt x="6483" y="3321"/>
                    <a:pt x="6346" y="3185"/>
                  </a:cubicBezTo>
                  <a:cubicBezTo>
                    <a:pt x="6186" y="3048"/>
                    <a:pt x="5958" y="2865"/>
                    <a:pt x="5684" y="2660"/>
                  </a:cubicBezTo>
                  <a:cubicBezTo>
                    <a:pt x="5114" y="2226"/>
                    <a:pt x="4338" y="1701"/>
                    <a:pt x="3493" y="1267"/>
                  </a:cubicBezTo>
                  <a:cubicBezTo>
                    <a:pt x="2671" y="856"/>
                    <a:pt x="1804" y="468"/>
                    <a:pt x="1142" y="286"/>
                  </a:cubicBezTo>
                  <a:cubicBezTo>
                    <a:pt x="590" y="95"/>
                    <a:pt x="181" y="0"/>
                    <a:pt x="47" y="0"/>
                  </a:cubicBez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838" name="Google Shape;2838;p41"/>
            <p:cNvSpPr/>
            <p:nvPr/>
          </p:nvSpPr>
          <p:spPr>
            <a:xfrm>
              <a:off x="5677375" y="1724125"/>
              <a:ext cx="235875" cy="290875"/>
            </a:xfrm>
            <a:custGeom>
              <a:avLst/>
              <a:gdLst/>
              <a:ahLst/>
              <a:cxnLst/>
              <a:rect l="l" t="t" r="r" b="b"/>
              <a:pathLst>
                <a:path w="9435" h="11635" extrusionOk="0">
                  <a:moveTo>
                    <a:pt x="6144" y="0"/>
                  </a:moveTo>
                  <a:cubicBezTo>
                    <a:pt x="5702" y="0"/>
                    <a:pt x="5187" y="96"/>
                    <a:pt x="4589" y="335"/>
                  </a:cubicBezTo>
                  <a:cubicBezTo>
                    <a:pt x="1" y="2161"/>
                    <a:pt x="2922" y="10766"/>
                    <a:pt x="5319" y="11588"/>
                  </a:cubicBezTo>
                  <a:cubicBezTo>
                    <a:pt x="5415" y="11620"/>
                    <a:pt x="5509" y="11635"/>
                    <a:pt x="5602" y="11635"/>
                  </a:cubicBezTo>
                  <a:cubicBezTo>
                    <a:pt x="7851" y="11635"/>
                    <a:pt x="9434" y="2726"/>
                    <a:pt x="8492" y="1499"/>
                  </a:cubicBezTo>
                  <a:cubicBezTo>
                    <a:pt x="8492" y="1499"/>
                    <a:pt x="7895" y="0"/>
                    <a:pt x="6144" y="0"/>
                  </a:cubicBezTo>
                  <a:close/>
                </a:path>
              </a:pathLst>
            </a:custGeom>
            <a:solidFill>
              <a:srgbClr val="EBB9A2"/>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839" name="Google Shape;2839;p41"/>
            <p:cNvSpPr/>
            <p:nvPr/>
          </p:nvSpPr>
          <p:spPr>
            <a:xfrm>
              <a:off x="5788650" y="1772675"/>
              <a:ext cx="93050" cy="183525"/>
            </a:xfrm>
            <a:custGeom>
              <a:avLst/>
              <a:gdLst/>
              <a:ahLst/>
              <a:cxnLst/>
              <a:rect l="l" t="t" r="r" b="b"/>
              <a:pathLst>
                <a:path w="3722" h="7341" extrusionOk="0">
                  <a:moveTo>
                    <a:pt x="731" y="3940"/>
                  </a:moveTo>
                  <a:cubicBezTo>
                    <a:pt x="710" y="3961"/>
                    <a:pt x="708" y="3982"/>
                    <a:pt x="708" y="3985"/>
                  </a:cubicBezTo>
                  <a:lnTo>
                    <a:pt x="708" y="3985"/>
                  </a:lnTo>
                  <a:cubicBezTo>
                    <a:pt x="718" y="3969"/>
                    <a:pt x="725" y="3954"/>
                    <a:pt x="731" y="3940"/>
                  </a:cubicBezTo>
                  <a:close/>
                  <a:moveTo>
                    <a:pt x="91" y="0"/>
                  </a:moveTo>
                  <a:cubicBezTo>
                    <a:pt x="62" y="0"/>
                    <a:pt x="46" y="5"/>
                    <a:pt x="46" y="14"/>
                  </a:cubicBezTo>
                  <a:cubicBezTo>
                    <a:pt x="1" y="59"/>
                    <a:pt x="389" y="173"/>
                    <a:pt x="845" y="493"/>
                  </a:cubicBezTo>
                  <a:cubicBezTo>
                    <a:pt x="1302" y="790"/>
                    <a:pt x="1827" y="1269"/>
                    <a:pt x="2169" y="1817"/>
                  </a:cubicBezTo>
                  <a:cubicBezTo>
                    <a:pt x="2512" y="2365"/>
                    <a:pt x="2717" y="2958"/>
                    <a:pt x="2763" y="3437"/>
                  </a:cubicBezTo>
                  <a:cubicBezTo>
                    <a:pt x="2779" y="3668"/>
                    <a:pt x="2772" y="3685"/>
                    <a:pt x="2766" y="3685"/>
                  </a:cubicBezTo>
                  <a:cubicBezTo>
                    <a:pt x="2766" y="3685"/>
                    <a:pt x="2765" y="3684"/>
                    <a:pt x="2764" y="3684"/>
                  </a:cubicBezTo>
                  <a:cubicBezTo>
                    <a:pt x="2763" y="3684"/>
                    <a:pt x="2763" y="3685"/>
                    <a:pt x="2763" y="3688"/>
                  </a:cubicBezTo>
                  <a:cubicBezTo>
                    <a:pt x="2740" y="3688"/>
                    <a:pt x="2740" y="3688"/>
                    <a:pt x="2717" y="3666"/>
                  </a:cubicBezTo>
                  <a:lnTo>
                    <a:pt x="2717" y="3666"/>
                  </a:lnTo>
                  <a:cubicBezTo>
                    <a:pt x="2717" y="3666"/>
                    <a:pt x="2728" y="3671"/>
                    <a:pt x="2731" y="3671"/>
                  </a:cubicBezTo>
                  <a:cubicBezTo>
                    <a:pt x="2734" y="3671"/>
                    <a:pt x="2728" y="3666"/>
                    <a:pt x="2694" y="3643"/>
                  </a:cubicBezTo>
                  <a:cubicBezTo>
                    <a:pt x="2648" y="3643"/>
                    <a:pt x="2648" y="3620"/>
                    <a:pt x="2626" y="3620"/>
                  </a:cubicBezTo>
                  <a:cubicBezTo>
                    <a:pt x="2603" y="3620"/>
                    <a:pt x="2512" y="3574"/>
                    <a:pt x="2466" y="3574"/>
                  </a:cubicBezTo>
                  <a:cubicBezTo>
                    <a:pt x="2260" y="3506"/>
                    <a:pt x="2215" y="3506"/>
                    <a:pt x="2215" y="3506"/>
                  </a:cubicBezTo>
                  <a:cubicBezTo>
                    <a:pt x="2215" y="3506"/>
                    <a:pt x="2146" y="3483"/>
                    <a:pt x="1872" y="3460"/>
                  </a:cubicBezTo>
                  <a:cubicBezTo>
                    <a:pt x="1851" y="3456"/>
                    <a:pt x="1827" y="3454"/>
                    <a:pt x="1799" y="3454"/>
                  </a:cubicBezTo>
                  <a:cubicBezTo>
                    <a:pt x="1675" y="3454"/>
                    <a:pt x="1488" y="3491"/>
                    <a:pt x="1302" y="3529"/>
                  </a:cubicBezTo>
                  <a:cubicBezTo>
                    <a:pt x="1188" y="3574"/>
                    <a:pt x="1074" y="3620"/>
                    <a:pt x="959" y="3688"/>
                  </a:cubicBezTo>
                  <a:cubicBezTo>
                    <a:pt x="868" y="3780"/>
                    <a:pt x="800" y="3871"/>
                    <a:pt x="708" y="3985"/>
                  </a:cubicBezTo>
                  <a:cubicBezTo>
                    <a:pt x="708" y="3985"/>
                    <a:pt x="708" y="3985"/>
                    <a:pt x="708" y="3985"/>
                  </a:cubicBezTo>
                  <a:lnTo>
                    <a:pt x="708" y="3985"/>
                  </a:lnTo>
                  <a:cubicBezTo>
                    <a:pt x="644" y="4097"/>
                    <a:pt x="511" y="4256"/>
                    <a:pt x="571" y="4556"/>
                  </a:cubicBezTo>
                  <a:cubicBezTo>
                    <a:pt x="663" y="4898"/>
                    <a:pt x="1074" y="5149"/>
                    <a:pt x="1347" y="5332"/>
                  </a:cubicBezTo>
                  <a:cubicBezTo>
                    <a:pt x="1667" y="5514"/>
                    <a:pt x="1941" y="5674"/>
                    <a:pt x="2078" y="5857"/>
                  </a:cubicBezTo>
                  <a:cubicBezTo>
                    <a:pt x="2260" y="6108"/>
                    <a:pt x="2352" y="6336"/>
                    <a:pt x="2306" y="6542"/>
                  </a:cubicBezTo>
                  <a:cubicBezTo>
                    <a:pt x="2260" y="6747"/>
                    <a:pt x="2032" y="6907"/>
                    <a:pt x="1758" y="6975"/>
                  </a:cubicBezTo>
                  <a:cubicBezTo>
                    <a:pt x="1650" y="7002"/>
                    <a:pt x="1535" y="7015"/>
                    <a:pt x="1421" y="7015"/>
                  </a:cubicBezTo>
                  <a:cubicBezTo>
                    <a:pt x="1247" y="7015"/>
                    <a:pt x="1075" y="6985"/>
                    <a:pt x="937" y="6930"/>
                  </a:cubicBezTo>
                  <a:cubicBezTo>
                    <a:pt x="480" y="6747"/>
                    <a:pt x="503" y="6405"/>
                    <a:pt x="412" y="6405"/>
                  </a:cubicBezTo>
                  <a:cubicBezTo>
                    <a:pt x="389" y="6405"/>
                    <a:pt x="366" y="6473"/>
                    <a:pt x="366" y="6610"/>
                  </a:cubicBezTo>
                  <a:cubicBezTo>
                    <a:pt x="389" y="6724"/>
                    <a:pt x="457" y="6952"/>
                    <a:pt x="777" y="7112"/>
                  </a:cubicBezTo>
                  <a:cubicBezTo>
                    <a:pt x="1007" y="7254"/>
                    <a:pt x="1319" y="7340"/>
                    <a:pt x="1650" y="7340"/>
                  </a:cubicBezTo>
                  <a:cubicBezTo>
                    <a:pt x="1746" y="7340"/>
                    <a:pt x="1843" y="7333"/>
                    <a:pt x="1941" y="7318"/>
                  </a:cubicBezTo>
                  <a:cubicBezTo>
                    <a:pt x="2375" y="7272"/>
                    <a:pt x="2785" y="7067"/>
                    <a:pt x="2945" y="6724"/>
                  </a:cubicBezTo>
                  <a:cubicBezTo>
                    <a:pt x="3082" y="6382"/>
                    <a:pt x="2968" y="6017"/>
                    <a:pt x="2785" y="5697"/>
                  </a:cubicBezTo>
                  <a:cubicBezTo>
                    <a:pt x="2557" y="5332"/>
                    <a:pt x="2146" y="5104"/>
                    <a:pt x="1895" y="4898"/>
                  </a:cubicBezTo>
                  <a:cubicBezTo>
                    <a:pt x="1621" y="4716"/>
                    <a:pt x="1507" y="4579"/>
                    <a:pt x="1530" y="4556"/>
                  </a:cubicBezTo>
                  <a:cubicBezTo>
                    <a:pt x="1507" y="4510"/>
                    <a:pt x="1599" y="4419"/>
                    <a:pt x="1621" y="4373"/>
                  </a:cubicBezTo>
                  <a:lnTo>
                    <a:pt x="1644" y="4373"/>
                  </a:lnTo>
                  <a:lnTo>
                    <a:pt x="1667" y="4328"/>
                  </a:lnTo>
                  <a:cubicBezTo>
                    <a:pt x="1758" y="4206"/>
                    <a:pt x="1829" y="4196"/>
                    <a:pt x="1887" y="4196"/>
                  </a:cubicBezTo>
                  <a:cubicBezTo>
                    <a:pt x="1898" y="4196"/>
                    <a:pt x="1909" y="4196"/>
                    <a:pt x="1920" y="4196"/>
                  </a:cubicBezTo>
                  <a:cubicBezTo>
                    <a:pt x="1935" y="4196"/>
                    <a:pt x="1950" y="4195"/>
                    <a:pt x="1964" y="4191"/>
                  </a:cubicBezTo>
                  <a:cubicBezTo>
                    <a:pt x="2009" y="4202"/>
                    <a:pt x="2032" y="4202"/>
                    <a:pt x="2046" y="4202"/>
                  </a:cubicBezTo>
                  <a:cubicBezTo>
                    <a:pt x="2061" y="4202"/>
                    <a:pt x="2066" y="4202"/>
                    <a:pt x="2078" y="4213"/>
                  </a:cubicBezTo>
                  <a:cubicBezTo>
                    <a:pt x="2078" y="4213"/>
                    <a:pt x="2101" y="4213"/>
                    <a:pt x="2192" y="4236"/>
                  </a:cubicBezTo>
                  <a:cubicBezTo>
                    <a:pt x="2215" y="4259"/>
                    <a:pt x="2215" y="4236"/>
                    <a:pt x="2283" y="4282"/>
                  </a:cubicBezTo>
                  <a:cubicBezTo>
                    <a:pt x="2375" y="4328"/>
                    <a:pt x="2466" y="4373"/>
                    <a:pt x="2557" y="4419"/>
                  </a:cubicBezTo>
                  <a:cubicBezTo>
                    <a:pt x="2626" y="4465"/>
                    <a:pt x="2671" y="4465"/>
                    <a:pt x="2740" y="4533"/>
                  </a:cubicBezTo>
                  <a:cubicBezTo>
                    <a:pt x="2831" y="4601"/>
                    <a:pt x="2922" y="4670"/>
                    <a:pt x="3014" y="4738"/>
                  </a:cubicBezTo>
                  <a:cubicBezTo>
                    <a:pt x="3173" y="4875"/>
                    <a:pt x="3379" y="5035"/>
                    <a:pt x="3584" y="5195"/>
                  </a:cubicBezTo>
                  <a:cubicBezTo>
                    <a:pt x="3607" y="5058"/>
                    <a:pt x="3630" y="4807"/>
                    <a:pt x="3676" y="4487"/>
                  </a:cubicBezTo>
                  <a:cubicBezTo>
                    <a:pt x="3698" y="4305"/>
                    <a:pt x="3721" y="4122"/>
                    <a:pt x="3721" y="3940"/>
                  </a:cubicBezTo>
                  <a:cubicBezTo>
                    <a:pt x="3698" y="3688"/>
                    <a:pt x="3698" y="3597"/>
                    <a:pt x="3653" y="3460"/>
                  </a:cubicBezTo>
                  <a:cubicBezTo>
                    <a:pt x="3539" y="2912"/>
                    <a:pt x="3219" y="2250"/>
                    <a:pt x="2740" y="1657"/>
                  </a:cubicBezTo>
                  <a:cubicBezTo>
                    <a:pt x="2283" y="1064"/>
                    <a:pt x="1621" y="561"/>
                    <a:pt x="1051" y="288"/>
                  </a:cubicBezTo>
                  <a:cubicBezTo>
                    <a:pt x="588" y="84"/>
                    <a:pt x="215" y="0"/>
                    <a:pt x="91" y="0"/>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840" name="Google Shape;2840;p41"/>
            <p:cNvSpPr/>
            <p:nvPr/>
          </p:nvSpPr>
          <p:spPr>
            <a:xfrm>
              <a:off x="5752700" y="1776725"/>
              <a:ext cx="140125" cy="178325"/>
            </a:xfrm>
            <a:custGeom>
              <a:avLst/>
              <a:gdLst/>
              <a:ahLst/>
              <a:cxnLst/>
              <a:rect l="l" t="t" r="r" b="b"/>
              <a:pathLst>
                <a:path w="5605" h="7133" extrusionOk="0">
                  <a:moveTo>
                    <a:pt x="1932" y="0"/>
                  </a:moveTo>
                  <a:cubicBezTo>
                    <a:pt x="1794" y="0"/>
                    <a:pt x="1652" y="25"/>
                    <a:pt x="1507" y="80"/>
                  </a:cubicBezTo>
                  <a:cubicBezTo>
                    <a:pt x="1" y="628"/>
                    <a:pt x="46" y="6517"/>
                    <a:pt x="2900" y="7087"/>
                  </a:cubicBezTo>
                  <a:cubicBezTo>
                    <a:pt x="3046" y="7118"/>
                    <a:pt x="3181" y="7132"/>
                    <a:pt x="3306" y="7132"/>
                  </a:cubicBezTo>
                  <a:cubicBezTo>
                    <a:pt x="5604" y="7132"/>
                    <a:pt x="4269" y="2203"/>
                    <a:pt x="4269" y="2203"/>
                  </a:cubicBezTo>
                  <a:cubicBezTo>
                    <a:pt x="4269" y="2203"/>
                    <a:pt x="3243" y="0"/>
                    <a:pt x="1932" y="0"/>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841" name="Google Shape;2841;p41"/>
            <p:cNvSpPr/>
            <p:nvPr/>
          </p:nvSpPr>
          <p:spPr>
            <a:xfrm>
              <a:off x="5703625" y="1364875"/>
              <a:ext cx="1270825" cy="1007800"/>
            </a:xfrm>
            <a:custGeom>
              <a:avLst/>
              <a:gdLst/>
              <a:ahLst/>
              <a:cxnLst/>
              <a:rect l="l" t="t" r="r" b="b"/>
              <a:pathLst>
                <a:path w="50833" h="40312" extrusionOk="0">
                  <a:moveTo>
                    <a:pt x="25582" y="0"/>
                  </a:moveTo>
                  <a:cubicBezTo>
                    <a:pt x="23131" y="0"/>
                    <a:pt x="20330" y="378"/>
                    <a:pt x="17234" y="1398"/>
                  </a:cubicBezTo>
                  <a:cubicBezTo>
                    <a:pt x="7145" y="4708"/>
                    <a:pt x="7647" y="13883"/>
                    <a:pt x="6871" y="20229"/>
                  </a:cubicBezTo>
                  <a:cubicBezTo>
                    <a:pt x="1" y="31459"/>
                    <a:pt x="8309" y="38717"/>
                    <a:pt x="17051" y="40064"/>
                  </a:cubicBezTo>
                  <a:cubicBezTo>
                    <a:pt x="18163" y="40233"/>
                    <a:pt x="19273" y="40312"/>
                    <a:pt x="20369" y="40312"/>
                  </a:cubicBezTo>
                  <a:cubicBezTo>
                    <a:pt x="28456" y="40312"/>
                    <a:pt x="35812" y="36021"/>
                    <a:pt x="37822" y="31961"/>
                  </a:cubicBezTo>
                  <a:cubicBezTo>
                    <a:pt x="37822" y="31961"/>
                    <a:pt x="38535" y="34530"/>
                    <a:pt x="41314" y="34530"/>
                  </a:cubicBezTo>
                  <a:cubicBezTo>
                    <a:pt x="41980" y="34530"/>
                    <a:pt x="42765" y="34382"/>
                    <a:pt x="43688" y="34015"/>
                  </a:cubicBezTo>
                  <a:cubicBezTo>
                    <a:pt x="47432" y="32554"/>
                    <a:pt x="50833" y="26597"/>
                    <a:pt x="48208" y="23972"/>
                  </a:cubicBezTo>
                  <a:cubicBezTo>
                    <a:pt x="47095" y="22852"/>
                    <a:pt x="45977" y="22486"/>
                    <a:pt x="44992" y="22486"/>
                  </a:cubicBezTo>
                  <a:cubicBezTo>
                    <a:pt x="43148" y="22486"/>
                    <a:pt x="41771" y="23767"/>
                    <a:pt x="41771" y="23767"/>
                  </a:cubicBezTo>
                  <a:cubicBezTo>
                    <a:pt x="41771" y="23767"/>
                    <a:pt x="48664" y="11076"/>
                    <a:pt x="36704" y="3064"/>
                  </a:cubicBezTo>
                  <a:cubicBezTo>
                    <a:pt x="36704" y="3064"/>
                    <a:pt x="32565" y="0"/>
                    <a:pt x="25582" y="0"/>
                  </a:cubicBezTo>
                  <a:close/>
                </a:path>
              </a:pathLst>
            </a:custGeom>
            <a:solidFill>
              <a:srgbClr val="EBB9A2"/>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842" name="Google Shape;2842;p41"/>
            <p:cNvSpPr/>
            <p:nvPr/>
          </p:nvSpPr>
          <p:spPr>
            <a:xfrm>
              <a:off x="5703625" y="1497950"/>
              <a:ext cx="930725" cy="874800"/>
            </a:xfrm>
            <a:custGeom>
              <a:avLst/>
              <a:gdLst/>
              <a:ahLst/>
              <a:cxnLst/>
              <a:rect l="l" t="t" r="r" b="b"/>
              <a:pathLst>
                <a:path w="37229" h="34992" extrusionOk="0">
                  <a:moveTo>
                    <a:pt x="11025" y="1"/>
                  </a:moveTo>
                  <a:lnTo>
                    <a:pt x="11025" y="1"/>
                  </a:lnTo>
                  <a:cubicBezTo>
                    <a:pt x="7328" y="4269"/>
                    <a:pt x="7419" y="10318"/>
                    <a:pt x="6871" y="14906"/>
                  </a:cubicBezTo>
                  <a:cubicBezTo>
                    <a:pt x="1" y="26136"/>
                    <a:pt x="8309" y="33394"/>
                    <a:pt x="17051" y="34741"/>
                  </a:cubicBezTo>
                  <a:cubicBezTo>
                    <a:pt x="18167" y="34912"/>
                    <a:pt x="19280" y="34991"/>
                    <a:pt x="20379" y="34991"/>
                  </a:cubicBezTo>
                  <a:cubicBezTo>
                    <a:pt x="27806" y="34991"/>
                    <a:pt x="34604" y="31357"/>
                    <a:pt x="37229" y="27619"/>
                  </a:cubicBezTo>
                  <a:lnTo>
                    <a:pt x="37229" y="27619"/>
                  </a:lnTo>
                  <a:cubicBezTo>
                    <a:pt x="34222" y="31038"/>
                    <a:pt x="27918" y="34102"/>
                    <a:pt x="21095" y="34102"/>
                  </a:cubicBezTo>
                  <a:cubicBezTo>
                    <a:pt x="19993" y="34102"/>
                    <a:pt x="18877" y="34022"/>
                    <a:pt x="17759" y="33851"/>
                  </a:cubicBezTo>
                  <a:cubicBezTo>
                    <a:pt x="8994" y="32527"/>
                    <a:pt x="686" y="25246"/>
                    <a:pt x="7556" y="14038"/>
                  </a:cubicBezTo>
                  <a:cubicBezTo>
                    <a:pt x="8081" y="9747"/>
                    <a:pt x="8035" y="4178"/>
                    <a:pt x="11025" y="1"/>
                  </a:cubicBezTo>
                  <a:close/>
                </a:path>
              </a:pathLst>
            </a:custGeom>
            <a:solidFill>
              <a:srgbClr val="FFFFFF">
                <a:alpha val="11160"/>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843" name="Google Shape;2843;p41"/>
            <p:cNvSpPr/>
            <p:nvPr/>
          </p:nvSpPr>
          <p:spPr>
            <a:xfrm>
              <a:off x="6650300" y="2135350"/>
              <a:ext cx="240850" cy="92625"/>
            </a:xfrm>
            <a:custGeom>
              <a:avLst/>
              <a:gdLst/>
              <a:ahLst/>
              <a:cxnLst/>
              <a:rect l="l" t="t" r="r" b="b"/>
              <a:pathLst>
                <a:path w="9634" h="3705" extrusionOk="0">
                  <a:moveTo>
                    <a:pt x="9633" y="1"/>
                  </a:moveTo>
                  <a:lnTo>
                    <a:pt x="9633" y="1"/>
                  </a:lnTo>
                  <a:cubicBezTo>
                    <a:pt x="8720" y="1028"/>
                    <a:pt x="7625" y="1895"/>
                    <a:pt x="6506" y="2329"/>
                  </a:cubicBezTo>
                  <a:cubicBezTo>
                    <a:pt x="5592" y="2687"/>
                    <a:pt x="4813" y="2832"/>
                    <a:pt x="4151" y="2832"/>
                  </a:cubicBezTo>
                  <a:cubicBezTo>
                    <a:pt x="1356" y="2832"/>
                    <a:pt x="640" y="252"/>
                    <a:pt x="640" y="252"/>
                  </a:cubicBezTo>
                  <a:cubicBezTo>
                    <a:pt x="480" y="617"/>
                    <a:pt x="252" y="959"/>
                    <a:pt x="1" y="1302"/>
                  </a:cubicBezTo>
                  <a:cubicBezTo>
                    <a:pt x="232" y="1871"/>
                    <a:pt x="1116" y="3704"/>
                    <a:pt x="3464" y="3704"/>
                  </a:cubicBezTo>
                  <a:cubicBezTo>
                    <a:pt x="4127" y="3704"/>
                    <a:pt x="4907" y="3558"/>
                    <a:pt x="5821" y="3196"/>
                  </a:cubicBezTo>
                  <a:cubicBezTo>
                    <a:pt x="7237" y="2648"/>
                    <a:pt x="8629" y="1439"/>
                    <a:pt x="9633" y="1"/>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844" name="Google Shape;2844;p41"/>
            <p:cNvSpPr/>
            <p:nvPr/>
          </p:nvSpPr>
          <p:spPr>
            <a:xfrm>
              <a:off x="6715925" y="1986800"/>
              <a:ext cx="165525" cy="200250"/>
            </a:xfrm>
            <a:custGeom>
              <a:avLst/>
              <a:gdLst/>
              <a:ahLst/>
              <a:cxnLst/>
              <a:rect l="l" t="t" r="r" b="b"/>
              <a:pathLst>
                <a:path w="6621" h="8010" extrusionOk="0">
                  <a:moveTo>
                    <a:pt x="5267" y="1"/>
                  </a:moveTo>
                  <a:cubicBezTo>
                    <a:pt x="5225" y="1"/>
                    <a:pt x="5181" y="3"/>
                    <a:pt x="5137" y="8"/>
                  </a:cubicBezTo>
                  <a:cubicBezTo>
                    <a:pt x="3744" y="145"/>
                    <a:pt x="845" y="3226"/>
                    <a:pt x="845" y="3226"/>
                  </a:cubicBezTo>
                  <a:cubicBezTo>
                    <a:pt x="845" y="3226"/>
                    <a:pt x="918" y="3219"/>
                    <a:pt x="1029" y="3219"/>
                  </a:cubicBezTo>
                  <a:cubicBezTo>
                    <a:pt x="1469" y="3219"/>
                    <a:pt x="2524" y="3335"/>
                    <a:pt x="2215" y="4482"/>
                  </a:cubicBezTo>
                  <a:cubicBezTo>
                    <a:pt x="1804" y="5897"/>
                    <a:pt x="1" y="6605"/>
                    <a:pt x="1" y="6605"/>
                  </a:cubicBezTo>
                  <a:cubicBezTo>
                    <a:pt x="1" y="6605"/>
                    <a:pt x="290" y="8009"/>
                    <a:pt x="1485" y="8009"/>
                  </a:cubicBezTo>
                  <a:cubicBezTo>
                    <a:pt x="1592" y="8009"/>
                    <a:pt x="1706" y="7998"/>
                    <a:pt x="1827" y="7974"/>
                  </a:cubicBezTo>
                  <a:cubicBezTo>
                    <a:pt x="3288" y="7677"/>
                    <a:pt x="6620" y="4664"/>
                    <a:pt x="6529" y="2291"/>
                  </a:cubicBezTo>
                  <a:cubicBezTo>
                    <a:pt x="6529" y="2291"/>
                    <a:pt x="6550" y="1"/>
                    <a:pt x="5267" y="1"/>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845" name="Google Shape;2845;p41"/>
            <p:cNvSpPr/>
            <p:nvPr/>
          </p:nvSpPr>
          <p:spPr>
            <a:xfrm>
              <a:off x="6703375" y="1986925"/>
              <a:ext cx="172350" cy="201525"/>
            </a:xfrm>
            <a:custGeom>
              <a:avLst/>
              <a:gdLst/>
              <a:ahLst/>
              <a:cxnLst/>
              <a:rect l="l" t="t" r="r" b="b"/>
              <a:pathLst>
                <a:path w="6894" h="8061" extrusionOk="0">
                  <a:moveTo>
                    <a:pt x="5555" y="1"/>
                  </a:moveTo>
                  <a:cubicBezTo>
                    <a:pt x="5149" y="1"/>
                    <a:pt x="4743" y="150"/>
                    <a:pt x="4338" y="300"/>
                  </a:cubicBezTo>
                  <a:cubicBezTo>
                    <a:pt x="3516" y="688"/>
                    <a:pt x="2717" y="1236"/>
                    <a:pt x="2032" y="1829"/>
                  </a:cubicBezTo>
                  <a:cubicBezTo>
                    <a:pt x="1850" y="1966"/>
                    <a:pt x="1690" y="2126"/>
                    <a:pt x="1530" y="2263"/>
                  </a:cubicBezTo>
                  <a:cubicBezTo>
                    <a:pt x="1439" y="2354"/>
                    <a:pt x="1393" y="2400"/>
                    <a:pt x="1279" y="2514"/>
                  </a:cubicBezTo>
                  <a:cubicBezTo>
                    <a:pt x="1142" y="2651"/>
                    <a:pt x="1051" y="2788"/>
                    <a:pt x="914" y="2925"/>
                  </a:cubicBezTo>
                  <a:cubicBezTo>
                    <a:pt x="708" y="3199"/>
                    <a:pt x="549" y="3450"/>
                    <a:pt x="412" y="3678"/>
                  </a:cubicBezTo>
                  <a:cubicBezTo>
                    <a:pt x="229" y="3975"/>
                    <a:pt x="161" y="4089"/>
                    <a:pt x="69" y="4249"/>
                  </a:cubicBezTo>
                  <a:cubicBezTo>
                    <a:pt x="389" y="4134"/>
                    <a:pt x="708" y="4043"/>
                    <a:pt x="1005" y="3929"/>
                  </a:cubicBezTo>
                  <a:cubicBezTo>
                    <a:pt x="1165" y="3883"/>
                    <a:pt x="1325" y="3838"/>
                    <a:pt x="1484" y="3769"/>
                  </a:cubicBezTo>
                  <a:cubicBezTo>
                    <a:pt x="1621" y="3746"/>
                    <a:pt x="1690" y="3746"/>
                    <a:pt x="1804" y="3746"/>
                  </a:cubicBezTo>
                  <a:cubicBezTo>
                    <a:pt x="1850" y="3739"/>
                    <a:pt x="1875" y="3736"/>
                    <a:pt x="1890" y="3736"/>
                  </a:cubicBezTo>
                  <a:cubicBezTo>
                    <a:pt x="1921" y="3736"/>
                    <a:pt x="1910" y="3746"/>
                    <a:pt x="1941" y="3746"/>
                  </a:cubicBezTo>
                  <a:cubicBezTo>
                    <a:pt x="1964" y="3746"/>
                    <a:pt x="1987" y="3746"/>
                    <a:pt x="1987" y="3769"/>
                  </a:cubicBezTo>
                  <a:cubicBezTo>
                    <a:pt x="2032" y="3769"/>
                    <a:pt x="2055" y="3792"/>
                    <a:pt x="2078" y="3792"/>
                  </a:cubicBezTo>
                  <a:cubicBezTo>
                    <a:pt x="2146" y="3861"/>
                    <a:pt x="2169" y="3929"/>
                    <a:pt x="2169" y="3929"/>
                  </a:cubicBezTo>
                  <a:cubicBezTo>
                    <a:pt x="2169" y="3929"/>
                    <a:pt x="2192" y="3952"/>
                    <a:pt x="2215" y="3975"/>
                  </a:cubicBezTo>
                  <a:cubicBezTo>
                    <a:pt x="2215" y="4020"/>
                    <a:pt x="2238" y="4089"/>
                    <a:pt x="2260" y="4180"/>
                  </a:cubicBezTo>
                  <a:cubicBezTo>
                    <a:pt x="2260" y="4363"/>
                    <a:pt x="2238" y="4659"/>
                    <a:pt x="2078" y="4979"/>
                  </a:cubicBezTo>
                  <a:cubicBezTo>
                    <a:pt x="1918" y="5321"/>
                    <a:pt x="1621" y="5664"/>
                    <a:pt x="1188" y="5938"/>
                  </a:cubicBezTo>
                  <a:cubicBezTo>
                    <a:pt x="1096" y="6006"/>
                    <a:pt x="959" y="6052"/>
                    <a:pt x="845" y="6120"/>
                  </a:cubicBezTo>
                  <a:cubicBezTo>
                    <a:pt x="800" y="6143"/>
                    <a:pt x="731" y="6166"/>
                    <a:pt x="663" y="6189"/>
                  </a:cubicBezTo>
                  <a:lnTo>
                    <a:pt x="297" y="6303"/>
                  </a:lnTo>
                  <a:lnTo>
                    <a:pt x="115" y="6371"/>
                  </a:lnTo>
                  <a:lnTo>
                    <a:pt x="24" y="6394"/>
                  </a:lnTo>
                  <a:cubicBezTo>
                    <a:pt x="1" y="6417"/>
                    <a:pt x="24" y="6440"/>
                    <a:pt x="24" y="6485"/>
                  </a:cubicBezTo>
                  <a:lnTo>
                    <a:pt x="115" y="6851"/>
                  </a:lnTo>
                  <a:cubicBezTo>
                    <a:pt x="183" y="7102"/>
                    <a:pt x="275" y="7239"/>
                    <a:pt x="343" y="7398"/>
                  </a:cubicBezTo>
                  <a:cubicBezTo>
                    <a:pt x="549" y="7695"/>
                    <a:pt x="891" y="7969"/>
                    <a:pt x="1279" y="8038"/>
                  </a:cubicBezTo>
                  <a:cubicBezTo>
                    <a:pt x="1408" y="8053"/>
                    <a:pt x="1533" y="8060"/>
                    <a:pt x="1653" y="8060"/>
                  </a:cubicBezTo>
                  <a:cubicBezTo>
                    <a:pt x="1893" y="8060"/>
                    <a:pt x="2116" y="8030"/>
                    <a:pt x="2329" y="7969"/>
                  </a:cubicBezTo>
                  <a:cubicBezTo>
                    <a:pt x="2945" y="7832"/>
                    <a:pt x="3425" y="7558"/>
                    <a:pt x="3813" y="7307"/>
                  </a:cubicBezTo>
                  <a:cubicBezTo>
                    <a:pt x="4611" y="6782"/>
                    <a:pt x="4954" y="6280"/>
                    <a:pt x="4908" y="6257"/>
                  </a:cubicBezTo>
                  <a:cubicBezTo>
                    <a:pt x="4906" y="6255"/>
                    <a:pt x="4902" y="6254"/>
                    <a:pt x="4898" y="6254"/>
                  </a:cubicBezTo>
                  <a:cubicBezTo>
                    <a:pt x="4817" y="6254"/>
                    <a:pt x="4388" y="6643"/>
                    <a:pt x="3630" y="7033"/>
                  </a:cubicBezTo>
                  <a:cubicBezTo>
                    <a:pt x="3219" y="7239"/>
                    <a:pt x="2740" y="7444"/>
                    <a:pt x="2192" y="7535"/>
                  </a:cubicBezTo>
                  <a:cubicBezTo>
                    <a:pt x="2079" y="7566"/>
                    <a:pt x="1956" y="7579"/>
                    <a:pt x="1835" y="7579"/>
                  </a:cubicBezTo>
                  <a:cubicBezTo>
                    <a:pt x="1687" y="7579"/>
                    <a:pt x="1541" y="7560"/>
                    <a:pt x="1416" y="7535"/>
                  </a:cubicBezTo>
                  <a:cubicBezTo>
                    <a:pt x="1165" y="7467"/>
                    <a:pt x="1028" y="7307"/>
                    <a:pt x="914" y="7125"/>
                  </a:cubicBezTo>
                  <a:cubicBezTo>
                    <a:pt x="868" y="7033"/>
                    <a:pt x="800" y="6896"/>
                    <a:pt x="800" y="6873"/>
                  </a:cubicBezTo>
                  <a:cubicBezTo>
                    <a:pt x="800" y="6828"/>
                    <a:pt x="777" y="6805"/>
                    <a:pt x="845" y="6805"/>
                  </a:cubicBezTo>
                  <a:cubicBezTo>
                    <a:pt x="857" y="6794"/>
                    <a:pt x="862" y="6794"/>
                    <a:pt x="874" y="6794"/>
                  </a:cubicBezTo>
                  <a:cubicBezTo>
                    <a:pt x="885" y="6794"/>
                    <a:pt x="902" y="6794"/>
                    <a:pt x="937" y="6782"/>
                  </a:cubicBezTo>
                  <a:cubicBezTo>
                    <a:pt x="1005" y="6759"/>
                    <a:pt x="1096" y="6737"/>
                    <a:pt x="1165" y="6691"/>
                  </a:cubicBezTo>
                  <a:cubicBezTo>
                    <a:pt x="1302" y="6645"/>
                    <a:pt x="1462" y="6577"/>
                    <a:pt x="1598" y="6508"/>
                  </a:cubicBezTo>
                  <a:cubicBezTo>
                    <a:pt x="2169" y="6189"/>
                    <a:pt x="2580" y="5755"/>
                    <a:pt x="2831" y="5321"/>
                  </a:cubicBezTo>
                  <a:cubicBezTo>
                    <a:pt x="3059" y="4888"/>
                    <a:pt x="3151" y="4454"/>
                    <a:pt x="3128" y="4134"/>
                  </a:cubicBezTo>
                  <a:cubicBezTo>
                    <a:pt x="3105" y="3975"/>
                    <a:pt x="3082" y="3838"/>
                    <a:pt x="3059" y="3746"/>
                  </a:cubicBezTo>
                  <a:cubicBezTo>
                    <a:pt x="3014" y="3655"/>
                    <a:pt x="2991" y="3609"/>
                    <a:pt x="2991" y="3609"/>
                  </a:cubicBezTo>
                  <a:cubicBezTo>
                    <a:pt x="2991" y="3609"/>
                    <a:pt x="2968" y="3564"/>
                    <a:pt x="2922" y="3495"/>
                  </a:cubicBezTo>
                  <a:cubicBezTo>
                    <a:pt x="2877" y="3404"/>
                    <a:pt x="2740" y="3290"/>
                    <a:pt x="2603" y="3176"/>
                  </a:cubicBezTo>
                  <a:cubicBezTo>
                    <a:pt x="2512" y="3107"/>
                    <a:pt x="2397" y="3084"/>
                    <a:pt x="2283" y="3039"/>
                  </a:cubicBezTo>
                  <a:cubicBezTo>
                    <a:pt x="2238" y="3016"/>
                    <a:pt x="2169" y="2993"/>
                    <a:pt x="2123" y="2970"/>
                  </a:cubicBezTo>
                  <a:lnTo>
                    <a:pt x="1987" y="2970"/>
                  </a:lnTo>
                  <a:cubicBezTo>
                    <a:pt x="1964" y="2970"/>
                    <a:pt x="1941" y="2970"/>
                    <a:pt x="1918" y="2993"/>
                  </a:cubicBezTo>
                  <a:cubicBezTo>
                    <a:pt x="1906" y="2999"/>
                    <a:pt x="1897" y="3002"/>
                    <a:pt x="1891" y="3002"/>
                  </a:cubicBezTo>
                  <a:cubicBezTo>
                    <a:pt x="1874" y="3002"/>
                    <a:pt x="1879" y="2981"/>
                    <a:pt x="1895" y="2948"/>
                  </a:cubicBezTo>
                  <a:lnTo>
                    <a:pt x="1918" y="2925"/>
                  </a:lnTo>
                  <a:cubicBezTo>
                    <a:pt x="1941" y="2902"/>
                    <a:pt x="2032" y="2788"/>
                    <a:pt x="2101" y="2719"/>
                  </a:cubicBezTo>
                  <a:cubicBezTo>
                    <a:pt x="2238" y="2582"/>
                    <a:pt x="2375" y="2423"/>
                    <a:pt x="2534" y="2286"/>
                  </a:cubicBezTo>
                  <a:cubicBezTo>
                    <a:pt x="3151" y="1692"/>
                    <a:pt x="3858" y="1099"/>
                    <a:pt x="4589" y="711"/>
                  </a:cubicBezTo>
                  <a:cubicBezTo>
                    <a:pt x="4954" y="528"/>
                    <a:pt x="5342" y="368"/>
                    <a:pt x="5661" y="345"/>
                  </a:cubicBezTo>
                  <a:cubicBezTo>
                    <a:pt x="5690" y="344"/>
                    <a:pt x="5719" y="343"/>
                    <a:pt x="5747" y="343"/>
                  </a:cubicBezTo>
                  <a:cubicBezTo>
                    <a:pt x="6049" y="343"/>
                    <a:pt x="6291" y="454"/>
                    <a:pt x="6437" y="642"/>
                  </a:cubicBezTo>
                  <a:cubicBezTo>
                    <a:pt x="6747" y="1019"/>
                    <a:pt x="6800" y="1374"/>
                    <a:pt x="6844" y="1374"/>
                  </a:cubicBezTo>
                  <a:cubicBezTo>
                    <a:pt x="6846" y="1374"/>
                    <a:pt x="6847" y="1373"/>
                    <a:pt x="6848" y="1373"/>
                  </a:cubicBezTo>
                  <a:cubicBezTo>
                    <a:pt x="6894" y="1373"/>
                    <a:pt x="6894" y="1281"/>
                    <a:pt x="6871" y="1144"/>
                  </a:cubicBezTo>
                  <a:cubicBezTo>
                    <a:pt x="6871" y="985"/>
                    <a:pt x="6825" y="756"/>
                    <a:pt x="6666" y="505"/>
                  </a:cubicBezTo>
                  <a:cubicBezTo>
                    <a:pt x="6574" y="368"/>
                    <a:pt x="6437" y="231"/>
                    <a:pt x="6278" y="140"/>
                  </a:cubicBezTo>
                  <a:cubicBezTo>
                    <a:pt x="6095" y="49"/>
                    <a:pt x="5867" y="3"/>
                    <a:pt x="5639" y="3"/>
                  </a:cubicBezTo>
                  <a:cubicBezTo>
                    <a:pt x="5611" y="2"/>
                    <a:pt x="5583" y="1"/>
                    <a:pt x="5555" y="1"/>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846" name="Google Shape;2846;p41"/>
            <p:cNvSpPr/>
            <p:nvPr/>
          </p:nvSpPr>
          <p:spPr>
            <a:xfrm>
              <a:off x="5933600" y="1703950"/>
              <a:ext cx="548850" cy="120625"/>
            </a:xfrm>
            <a:custGeom>
              <a:avLst/>
              <a:gdLst/>
              <a:ahLst/>
              <a:cxnLst/>
              <a:rect l="l" t="t" r="r" b="b"/>
              <a:pathLst>
                <a:path w="21954" h="4825" extrusionOk="0">
                  <a:moveTo>
                    <a:pt x="2717" y="1507"/>
                  </a:moveTo>
                  <a:cubicBezTo>
                    <a:pt x="2712" y="1507"/>
                    <a:pt x="2708" y="1507"/>
                    <a:pt x="2704" y="1507"/>
                  </a:cubicBezTo>
                  <a:lnTo>
                    <a:pt x="2704" y="1507"/>
                  </a:lnTo>
                  <a:cubicBezTo>
                    <a:pt x="2704" y="1507"/>
                    <a:pt x="2704" y="1507"/>
                    <a:pt x="2704" y="1507"/>
                  </a:cubicBezTo>
                  <a:close/>
                  <a:moveTo>
                    <a:pt x="2192" y="1549"/>
                  </a:moveTo>
                  <a:cubicBezTo>
                    <a:pt x="2194" y="1549"/>
                    <a:pt x="2190" y="1551"/>
                    <a:pt x="2182" y="1553"/>
                  </a:cubicBezTo>
                  <a:lnTo>
                    <a:pt x="2182" y="1553"/>
                  </a:lnTo>
                  <a:cubicBezTo>
                    <a:pt x="2180" y="1553"/>
                    <a:pt x="2177" y="1553"/>
                    <a:pt x="2174" y="1553"/>
                  </a:cubicBezTo>
                  <a:lnTo>
                    <a:pt x="2174" y="1553"/>
                  </a:lnTo>
                  <a:cubicBezTo>
                    <a:pt x="2184" y="1550"/>
                    <a:pt x="2190" y="1549"/>
                    <a:pt x="2192" y="1549"/>
                  </a:cubicBezTo>
                  <a:close/>
                  <a:moveTo>
                    <a:pt x="2156" y="1558"/>
                  </a:moveTo>
                  <a:lnTo>
                    <a:pt x="2156" y="1558"/>
                  </a:lnTo>
                  <a:cubicBezTo>
                    <a:pt x="2158" y="1558"/>
                    <a:pt x="2160" y="1559"/>
                    <a:pt x="2161" y="1559"/>
                  </a:cubicBezTo>
                  <a:lnTo>
                    <a:pt x="2161" y="1559"/>
                  </a:lnTo>
                  <a:cubicBezTo>
                    <a:pt x="2153" y="1561"/>
                    <a:pt x="2143" y="1563"/>
                    <a:pt x="2131" y="1566"/>
                  </a:cubicBezTo>
                  <a:lnTo>
                    <a:pt x="2131" y="1566"/>
                  </a:lnTo>
                  <a:cubicBezTo>
                    <a:pt x="2141" y="1563"/>
                    <a:pt x="2149" y="1560"/>
                    <a:pt x="2156" y="1558"/>
                  </a:cubicBezTo>
                  <a:close/>
                  <a:moveTo>
                    <a:pt x="2306" y="1"/>
                  </a:moveTo>
                  <a:cubicBezTo>
                    <a:pt x="1553" y="1"/>
                    <a:pt x="480" y="161"/>
                    <a:pt x="183" y="731"/>
                  </a:cubicBezTo>
                  <a:cubicBezTo>
                    <a:pt x="0" y="1096"/>
                    <a:pt x="92" y="1553"/>
                    <a:pt x="685" y="1690"/>
                  </a:cubicBezTo>
                  <a:cubicBezTo>
                    <a:pt x="857" y="1722"/>
                    <a:pt x="1035" y="1744"/>
                    <a:pt x="1215" y="1744"/>
                  </a:cubicBezTo>
                  <a:cubicBezTo>
                    <a:pt x="1416" y="1744"/>
                    <a:pt x="1621" y="1716"/>
                    <a:pt x="1826" y="1644"/>
                  </a:cubicBezTo>
                  <a:cubicBezTo>
                    <a:pt x="1918" y="1621"/>
                    <a:pt x="2009" y="1599"/>
                    <a:pt x="2100" y="1576"/>
                  </a:cubicBezTo>
                  <a:cubicBezTo>
                    <a:pt x="2101" y="1575"/>
                    <a:pt x="2102" y="1575"/>
                    <a:pt x="2103" y="1575"/>
                  </a:cubicBezTo>
                  <a:lnTo>
                    <a:pt x="2103" y="1575"/>
                  </a:lnTo>
                  <a:cubicBezTo>
                    <a:pt x="2142" y="1573"/>
                    <a:pt x="2208" y="1568"/>
                    <a:pt x="2238" y="1563"/>
                  </a:cubicBezTo>
                  <a:lnTo>
                    <a:pt x="2238" y="1563"/>
                  </a:lnTo>
                  <a:cubicBezTo>
                    <a:pt x="2239" y="1563"/>
                    <a:pt x="2241" y="1563"/>
                    <a:pt x="2243" y="1563"/>
                  </a:cubicBezTo>
                  <a:cubicBezTo>
                    <a:pt x="2326" y="1563"/>
                    <a:pt x="2412" y="1553"/>
                    <a:pt x="2488" y="1553"/>
                  </a:cubicBezTo>
                  <a:cubicBezTo>
                    <a:pt x="2547" y="1541"/>
                    <a:pt x="2597" y="1531"/>
                    <a:pt x="2638" y="1522"/>
                  </a:cubicBezTo>
                  <a:lnTo>
                    <a:pt x="2638" y="1522"/>
                  </a:lnTo>
                  <a:cubicBezTo>
                    <a:pt x="2647" y="1524"/>
                    <a:pt x="2658" y="1527"/>
                    <a:pt x="2671" y="1530"/>
                  </a:cubicBezTo>
                  <a:cubicBezTo>
                    <a:pt x="2701" y="1533"/>
                    <a:pt x="2732" y="1534"/>
                    <a:pt x="2762" y="1534"/>
                  </a:cubicBezTo>
                  <a:cubicBezTo>
                    <a:pt x="3235" y="1534"/>
                    <a:pt x="3695" y="1213"/>
                    <a:pt x="3652" y="891"/>
                  </a:cubicBezTo>
                  <a:cubicBezTo>
                    <a:pt x="3584" y="389"/>
                    <a:pt x="3059" y="24"/>
                    <a:pt x="2306" y="1"/>
                  </a:cubicBezTo>
                  <a:close/>
                  <a:moveTo>
                    <a:pt x="19507" y="2669"/>
                  </a:moveTo>
                  <a:cubicBezTo>
                    <a:pt x="19044" y="2669"/>
                    <a:pt x="18683" y="2867"/>
                    <a:pt x="18535" y="3196"/>
                  </a:cubicBezTo>
                  <a:cubicBezTo>
                    <a:pt x="18398" y="3516"/>
                    <a:pt x="18786" y="4018"/>
                    <a:pt x="19288" y="4109"/>
                  </a:cubicBezTo>
                  <a:cubicBezTo>
                    <a:pt x="19296" y="4109"/>
                    <a:pt x="19304" y="4109"/>
                    <a:pt x="19311" y="4109"/>
                  </a:cubicBezTo>
                  <a:lnTo>
                    <a:pt x="19311" y="4109"/>
                  </a:lnTo>
                  <a:cubicBezTo>
                    <a:pt x="19311" y="4109"/>
                    <a:pt x="19311" y="4109"/>
                    <a:pt x="19311" y="4109"/>
                  </a:cubicBezTo>
                  <a:cubicBezTo>
                    <a:pt x="19311" y="4109"/>
                    <a:pt x="19311" y="4109"/>
                    <a:pt x="19311" y="4109"/>
                  </a:cubicBezTo>
                  <a:lnTo>
                    <a:pt x="19311" y="4109"/>
                  </a:lnTo>
                  <a:cubicBezTo>
                    <a:pt x="19311" y="4109"/>
                    <a:pt x="19311" y="4109"/>
                    <a:pt x="19311" y="4109"/>
                  </a:cubicBezTo>
                  <a:lnTo>
                    <a:pt x="19311" y="4109"/>
                  </a:lnTo>
                  <a:cubicBezTo>
                    <a:pt x="19300" y="4104"/>
                    <a:pt x="19290" y="4098"/>
                    <a:pt x="19281" y="4093"/>
                  </a:cubicBezTo>
                  <a:lnTo>
                    <a:pt x="19281" y="4093"/>
                  </a:lnTo>
                  <a:cubicBezTo>
                    <a:pt x="19285" y="4094"/>
                    <a:pt x="19288" y="4094"/>
                    <a:pt x="19291" y="4095"/>
                  </a:cubicBezTo>
                  <a:lnTo>
                    <a:pt x="19291" y="4095"/>
                  </a:lnTo>
                  <a:cubicBezTo>
                    <a:pt x="19285" y="4092"/>
                    <a:pt x="19279" y="4090"/>
                    <a:pt x="19274" y="4089"/>
                  </a:cubicBezTo>
                  <a:lnTo>
                    <a:pt x="19274" y="4089"/>
                  </a:lnTo>
                  <a:cubicBezTo>
                    <a:pt x="19276" y="4090"/>
                    <a:pt x="19279" y="4092"/>
                    <a:pt x="19281" y="4093"/>
                  </a:cubicBezTo>
                  <a:lnTo>
                    <a:pt x="19281" y="4093"/>
                  </a:lnTo>
                  <a:cubicBezTo>
                    <a:pt x="19270" y="4091"/>
                    <a:pt x="19257" y="4089"/>
                    <a:pt x="19242" y="4086"/>
                  </a:cubicBezTo>
                  <a:cubicBezTo>
                    <a:pt x="19253" y="4086"/>
                    <a:pt x="19263" y="4086"/>
                    <a:pt x="19274" y="4089"/>
                  </a:cubicBezTo>
                  <a:lnTo>
                    <a:pt x="19274" y="4089"/>
                  </a:lnTo>
                  <a:cubicBezTo>
                    <a:pt x="19213" y="4055"/>
                    <a:pt x="19183" y="4038"/>
                    <a:pt x="19185" y="4038"/>
                  </a:cubicBezTo>
                  <a:lnTo>
                    <a:pt x="19185" y="4038"/>
                  </a:lnTo>
                  <a:cubicBezTo>
                    <a:pt x="19186" y="4038"/>
                    <a:pt x="19222" y="4057"/>
                    <a:pt x="19294" y="4095"/>
                  </a:cubicBezTo>
                  <a:lnTo>
                    <a:pt x="19294" y="4095"/>
                  </a:lnTo>
                  <a:cubicBezTo>
                    <a:pt x="19293" y="4095"/>
                    <a:pt x="19292" y="4095"/>
                    <a:pt x="19291" y="4095"/>
                  </a:cubicBezTo>
                  <a:lnTo>
                    <a:pt x="19291" y="4095"/>
                  </a:lnTo>
                  <a:cubicBezTo>
                    <a:pt x="19297" y="4098"/>
                    <a:pt x="19304" y="4103"/>
                    <a:pt x="19311" y="4109"/>
                  </a:cubicBezTo>
                  <a:lnTo>
                    <a:pt x="19311" y="4109"/>
                  </a:lnTo>
                  <a:cubicBezTo>
                    <a:pt x="19314" y="4109"/>
                    <a:pt x="19317" y="4109"/>
                    <a:pt x="19320" y="4109"/>
                  </a:cubicBezTo>
                  <a:lnTo>
                    <a:pt x="19320" y="4109"/>
                  </a:lnTo>
                  <a:cubicBezTo>
                    <a:pt x="19356" y="4128"/>
                    <a:pt x="19398" y="4151"/>
                    <a:pt x="19448" y="4178"/>
                  </a:cubicBezTo>
                  <a:cubicBezTo>
                    <a:pt x="19539" y="4214"/>
                    <a:pt x="19646" y="4251"/>
                    <a:pt x="19743" y="4276"/>
                  </a:cubicBezTo>
                  <a:lnTo>
                    <a:pt x="19743" y="4276"/>
                  </a:lnTo>
                  <a:cubicBezTo>
                    <a:pt x="19749" y="4278"/>
                    <a:pt x="19755" y="4280"/>
                    <a:pt x="19761" y="4282"/>
                  </a:cubicBezTo>
                  <a:lnTo>
                    <a:pt x="19761" y="4282"/>
                  </a:lnTo>
                  <a:cubicBezTo>
                    <a:pt x="19773" y="4290"/>
                    <a:pt x="19790" y="4301"/>
                    <a:pt x="19813" y="4315"/>
                  </a:cubicBezTo>
                  <a:cubicBezTo>
                    <a:pt x="19904" y="4360"/>
                    <a:pt x="19973" y="4406"/>
                    <a:pt x="20064" y="4474"/>
                  </a:cubicBezTo>
                  <a:cubicBezTo>
                    <a:pt x="20383" y="4703"/>
                    <a:pt x="20771" y="4794"/>
                    <a:pt x="21159" y="4817"/>
                  </a:cubicBezTo>
                  <a:cubicBezTo>
                    <a:pt x="21201" y="4822"/>
                    <a:pt x="21242" y="4824"/>
                    <a:pt x="21280" y="4824"/>
                  </a:cubicBezTo>
                  <a:cubicBezTo>
                    <a:pt x="21781" y="4824"/>
                    <a:pt x="21953" y="4423"/>
                    <a:pt x="21890" y="4041"/>
                  </a:cubicBezTo>
                  <a:cubicBezTo>
                    <a:pt x="21776" y="3425"/>
                    <a:pt x="20794" y="2968"/>
                    <a:pt x="20087" y="2763"/>
                  </a:cubicBezTo>
                  <a:cubicBezTo>
                    <a:pt x="19882" y="2699"/>
                    <a:pt x="19687" y="2669"/>
                    <a:pt x="19507" y="2669"/>
                  </a:cubicBezTo>
                  <a:close/>
                </a:path>
              </a:pathLst>
            </a:custGeom>
            <a:solidFill>
              <a:schemeClr val="lt1"/>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847" name="Google Shape;2847;p41"/>
            <p:cNvSpPr/>
            <p:nvPr/>
          </p:nvSpPr>
          <p:spPr>
            <a:xfrm>
              <a:off x="6000350" y="1721650"/>
              <a:ext cx="4025" cy="600"/>
            </a:xfrm>
            <a:custGeom>
              <a:avLst/>
              <a:gdLst/>
              <a:ahLst/>
              <a:cxnLst/>
              <a:rect l="l" t="t" r="r" b="b"/>
              <a:pathLst>
                <a:path w="161" h="24" extrusionOk="0">
                  <a:moveTo>
                    <a:pt x="1" y="23"/>
                  </a:moveTo>
                  <a:lnTo>
                    <a:pt x="1" y="23"/>
                  </a:lnTo>
                  <a:cubicBezTo>
                    <a:pt x="161" y="0"/>
                    <a:pt x="161" y="0"/>
                    <a:pt x="1" y="23"/>
                  </a:cubicBezTo>
                  <a:close/>
                </a:path>
              </a:pathLst>
            </a:custGeom>
            <a:solidFill>
              <a:srgbClr val="AA3325"/>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848" name="Google Shape;2848;p41"/>
            <p:cNvSpPr/>
            <p:nvPr/>
          </p:nvSpPr>
          <p:spPr>
            <a:xfrm>
              <a:off x="6413100" y="1785200"/>
              <a:ext cx="2700" cy="1525"/>
            </a:xfrm>
            <a:custGeom>
              <a:avLst/>
              <a:gdLst/>
              <a:ahLst/>
              <a:cxnLst/>
              <a:rect l="l" t="t" r="r" b="b"/>
              <a:pathLst>
                <a:path w="108" h="61" extrusionOk="0">
                  <a:moveTo>
                    <a:pt x="6" y="0"/>
                  </a:moveTo>
                  <a:lnTo>
                    <a:pt x="6" y="0"/>
                  </a:lnTo>
                  <a:cubicBezTo>
                    <a:pt x="0" y="0"/>
                    <a:pt x="34" y="24"/>
                    <a:pt x="108" y="60"/>
                  </a:cubicBezTo>
                  <a:cubicBezTo>
                    <a:pt x="44" y="18"/>
                    <a:pt x="10" y="0"/>
                    <a:pt x="6" y="0"/>
                  </a:cubicBezTo>
                  <a:close/>
                </a:path>
              </a:pathLst>
            </a:custGeom>
            <a:solidFill>
              <a:srgbClr val="AA3325"/>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849" name="Google Shape;2849;p41"/>
            <p:cNvSpPr/>
            <p:nvPr/>
          </p:nvSpPr>
          <p:spPr>
            <a:xfrm>
              <a:off x="6427775" y="1791275"/>
              <a:ext cx="1150" cy="575"/>
            </a:xfrm>
            <a:custGeom>
              <a:avLst/>
              <a:gdLst/>
              <a:ahLst/>
              <a:cxnLst/>
              <a:rect l="l" t="t" r="r" b="b"/>
              <a:pathLst>
                <a:path w="46" h="23" extrusionOk="0">
                  <a:moveTo>
                    <a:pt x="0" y="0"/>
                  </a:moveTo>
                  <a:cubicBezTo>
                    <a:pt x="12" y="0"/>
                    <a:pt x="17" y="6"/>
                    <a:pt x="23" y="12"/>
                  </a:cubicBezTo>
                  <a:lnTo>
                    <a:pt x="23" y="12"/>
                  </a:lnTo>
                  <a:cubicBezTo>
                    <a:pt x="23" y="9"/>
                    <a:pt x="23" y="5"/>
                    <a:pt x="23" y="0"/>
                  </a:cubicBezTo>
                  <a:close/>
                  <a:moveTo>
                    <a:pt x="23" y="12"/>
                  </a:moveTo>
                  <a:cubicBezTo>
                    <a:pt x="24" y="23"/>
                    <a:pt x="28" y="23"/>
                    <a:pt x="46" y="23"/>
                  </a:cubicBezTo>
                  <a:cubicBezTo>
                    <a:pt x="34" y="23"/>
                    <a:pt x="29" y="17"/>
                    <a:pt x="23" y="12"/>
                  </a:cubicBezTo>
                  <a:close/>
                </a:path>
              </a:pathLst>
            </a:custGeom>
            <a:solidFill>
              <a:srgbClr val="AA3325"/>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850" name="Google Shape;2850;p41"/>
            <p:cNvSpPr/>
            <p:nvPr/>
          </p:nvSpPr>
          <p:spPr>
            <a:xfrm>
              <a:off x="5933600" y="1715950"/>
              <a:ext cx="92400" cy="31625"/>
            </a:xfrm>
            <a:custGeom>
              <a:avLst/>
              <a:gdLst/>
              <a:ahLst/>
              <a:cxnLst/>
              <a:rect l="l" t="t" r="r" b="b"/>
              <a:pathLst>
                <a:path w="3696" h="1265" extrusionOk="0">
                  <a:moveTo>
                    <a:pt x="3470" y="0"/>
                  </a:moveTo>
                  <a:cubicBezTo>
                    <a:pt x="3314" y="155"/>
                    <a:pt x="3077" y="261"/>
                    <a:pt x="2812" y="261"/>
                  </a:cubicBezTo>
                  <a:cubicBezTo>
                    <a:pt x="2766" y="261"/>
                    <a:pt x="2719" y="258"/>
                    <a:pt x="2671" y="251"/>
                  </a:cubicBezTo>
                  <a:lnTo>
                    <a:pt x="2625" y="251"/>
                  </a:lnTo>
                  <a:cubicBezTo>
                    <a:pt x="2602" y="274"/>
                    <a:pt x="2557" y="274"/>
                    <a:pt x="2488" y="274"/>
                  </a:cubicBezTo>
                  <a:cubicBezTo>
                    <a:pt x="2397" y="297"/>
                    <a:pt x="2283" y="297"/>
                    <a:pt x="2169" y="297"/>
                  </a:cubicBezTo>
                  <a:cubicBezTo>
                    <a:pt x="2351" y="297"/>
                    <a:pt x="2192" y="297"/>
                    <a:pt x="2100" y="320"/>
                  </a:cubicBezTo>
                  <a:cubicBezTo>
                    <a:pt x="2009" y="342"/>
                    <a:pt x="1918" y="365"/>
                    <a:pt x="1826" y="388"/>
                  </a:cubicBezTo>
                  <a:cubicBezTo>
                    <a:pt x="1621" y="460"/>
                    <a:pt x="1416" y="488"/>
                    <a:pt x="1215" y="488"/>
                  </a:cubicBezTo>
                  <a:cubicBezTo>
                    <a:pt x="1035" y="488"/>
                    <a:pt x="857" y="466"/>
                    <a:pt x="685" y="434"/>
                  </a:cubicBezTo>
                  <a:cubicBezTo>
                    <a:pt x="480" y="388"/>
                    <a:pt x="320" y="297"/>
                    <a:pt x="229" y="183"/>
                  </a:cubicBezTo>
                  <a:cubicBezTo>
                    <a:pt x="229" y="205"/>
                    <a:pt x="206" y="228"/>
                    <a:pt x="183" y="251"/>
                  </a:cubicBezTo>
                  <a:cubicBezTo>
                    <a:pt x="0" y="616"/>
                    <a:pt x="92" y="1073"/>
                    <a:pt x="685" y="1210"/>
                  </a:cubicBezTo>
                  <a:cubicBezTo>
                    <a:pt x="857" y="1242"/>
                    <a:pt x="1035" y="1264"/>
                    <a:pt x="1215" y="1264"/>
                  </a:cubicBezTo>
                  <a:cubicBezTo>
                    <a:pt x="1416" y="1264"/>
                    <a:pt x="1621" y="1236"/>
                    <a:pt x="1826" y="1164"/>
                  </a:cubicBezTo>
                  <a:cubicBezTo>
                    <a:pt x="1918" y="1141"/>
                    <a:pt x="2009" y="1119"/>
                    <a:pt x="2100" y="1096"/>
                  </a:cubicBezTo>
                  <a:cubicBezTo>
                    <a:pt x="2192" y="1096"/>
                    <a:pt x="2351" y="1073"/>
                    <a:pt x="2169" y="1073"/>
                  </a:cubicBezTo>
                  <a:lnTo>
                    <a:pt x="2488" y="1073"/>
                  </a:lnTo>
                  <a:cubicBezTo>
                    <a:pt x="2557" y="1050"/>
                    <a:pt x="2602" y="1050"/>
                    <a:pt x="2625" y="1027"/>
                  </a:cubicBezTo>
                  <a:cubicBezTo>
                    <a:pt x="2648" y="1027"/>
                    <a:pt x="2648" y="1050"/>
                    <a:pt x="2671" y="1050"/>
                  </a:cubicBezTo>
                  <a:cubicBezTo>
                    <a:pt x="2701" y="1053"/>
                    <a:pt x="2732" y="1054"/>
                    <a:pt x="2762" y="1054"/>
                  </a:cubicBezTo>
                  <a:cubicBezTo>
                    <a:pt x="3235" y="1054"/>
                    <a:pt x="3695" y="733"/>
                    <a:pt x="3652" y="411"/>
                  </a:cubicBezTo>
                  <a:cubicBezTo>
                    <a:pt x="3630" y="251"/>
                    <a:pt x="3561" y="114"/>
                    <a:pt x="3470" y="0"/>
                  </a:cubicBezTo>
                  <a:close/>
                </a:path>
              </a:pathLst>
            </a:custGeom>
            <a:solidFill>
              <a:schemeClr val="lt1"/>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851" name="Google Shape;2851;p41"/>
            <p:cNvSpPr/>
            <p:nvPr/>
          </p:nvSpPr>
          <p:spPr>
            <a:xfrm>
              <a:off x="5986675" y="1723350"/>
              <a:ext cx="1150" cy="25"/>
            </a:xfrm>
            <a:custGeom>
              <a:avLst/>
              <a:gdLst/>
              <a:ahLst/>
              <a:cxnLst/>
              <a:rect l="l" t="t" r="r" b="b"/>
              <a:pathLst>
                <a:path w="46" h="1" extrusionOk="0">
                  <a:moveTo>
                    <a:pt x="0" y="1"/>
                  </a:moveTo>
                  <a:cubicBezTo>
                    <a:pt x="0" y="1"/>
                    <a:pt x="23" y="1"/>
                    <a:pt x="23" y="1"/>
                  </a:cubicBezTo>
                  <a:cubicBezTo>
                    <a:pt x="23" y="1"/>
                    <a:pt x="46" y="1"/>
                    <a:pt x="46" y="1"/>
                  </a:cubicBezTo>
                  <a:cubicBezTo>
                    <a:pt x="23" y="1"/>
                    <a:pt x="0" y="1"/>
                    <a:pt x="0" y="1"/>
                  </a:cubicBezTo>
                  <a:close/>
                </a:path>
              </a:pathLst>
            </a:custGeom>
            <a:solidFill>
              <a:srgbClr val="AA3325"/>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852" name="Google Shape;2852;p41"/>
            <p:cNvSpPr/>
            <p:nvPr/>
          </p:nvSpPr>
          <p:spPr>
            <a:xfrm>
              <a:off x="6393525" y="1778700"/>
              <a:ext cx="88925" cy="45875"/>
            </a:xfrm>
            <a:custGeom>
              <a:avLst/>
              <a:gdLst/>
              <a:ahLst/>
              <a:cxnLst/>
              <a:rect l="l" t="t" r="r" b="b"/>
              <a:pathLst>
                <a:path w="3557" h="1835" extrusionOk="0">
                  <a:moveTo>
                    <a:pt x="1306" y="487"/>
                  </a:moveTo>
                  <a:cubicBezTo>
                    <a:pt x="1327" y="493"/>
                    <a:pt x="1348" y="499"/>
                    <a:pt x="1370" y="503"/>
                  </a:cubicBezTo>
                  <a:cubicBezTo>
                    <a:pt x="1340" y="495"/>
                    <a:pt x="1319" y="490"/>
                    <a:pt x="1306" y="487"/>
                  </a:cubicBezTo>
                  <a:close/>
                  <a:moveTo>
                    <a:pt x="1370" y="1294"/>
                  </a:moveTo>
                  <a:cubicBezTo>
                    <a:pt x="1370" y="1297"/>
                    <a:pt x="1370" y="1299"/>
                    <a:pt x="1370" y="1302"/>
                  </a:cubicBezTo>
                  <a:lnTo>
                    <a:pt x="1388" y="1302"/>
                  </a:lnTo>
                  <a:cubicBezTo>
                    <a:pt x="1382" y="1299"/>
                    <a:pt x="1376" y="1297"/>
                    <a:pt x="1370" y="1294"/>
                  </a:cubicBezTo>
                  <a:close/>
                  <a:moveTo>
                    <a:pt x="297" y="1"/>
                  </a:moveTo>
                  <a:cubicBezTo>
                    <a:pt x="229" y="69"/>
                    <a:pt x="183" y="138"/>
                    <a:pt x="138" y="206"/>
                  </a:cubicBezTo>
                  <a:cubicBezTo>
                    <a:pt x="1" y="526"/>
                    <a:pt x="389" y="1028"/>
                    <a:pt x="891" y="1119"/>
                  </a:cubicBezTo>
                  <a:lnTo>
                    <a:pt x="936" y="1119"/>
                  </a:lnTo>
                  <a:cubicBezTo>
                    <a:pt x="959" y="1142"/>
                    <a:pt x="1005" y="1165"/>
                    <a:pt x="1051" y="1188"/>
                  </a:cubicBezTo>
                  <a:cubicBezTo>
                    <a:pt x="1136" y="1222"/>
                    <a:pt x="1209" y="1243"/>
                    <a:pt x="1288" y="1261"/>
                  </a:cubicBezTo>
                  <a:lnTo>
                    <a:pt x="1288" y="1261"/>
                  </a:lnTo>
                  <a:cubicBezTo>
                    <a:pt x="1294" y="1265"/>
                    <a:pt x="1330" y="1278"/>
                    <a:pt x="1370" y="1294"/>
                  </a:cubicBezTo>
                  <a:lnTo>
                    <a:pt x="1370" y="1294"/>
                  </a:lnTo>
                  <a:cubicBezTo>
                    <a:pt x="1370" y="1279"/>
                    <a:pt x="1370" y="1279"/>
                    <a:pt x="1370" y="1279"/>
                  </a:cubicBezTo>
                  <a:cubicBezTo>
                    <a:pt x="1393" y="1302"/>
                    <a:pt x="1393" y="1302"/>
                    <a:pt x="1416" y="1302"/>
                  </a:cubicBezTo>
                  <a:lnTo>
                    <a:pt x="1388" y="1302"/>
                  </a:lnTo>
                  <a:cubicBezTo>
                    <a:pt x="1406" y="1309"/>
                    <a:pt x="1423" y="1317"/>
                    <a:pt x="1439" y="1325"/>
                  </a:cubicBezTo>
                  <a:cubicBezTo>
                    <a:pt x="1507" y="1370"/>
                    <a:pt x="1576" y="1416"/>
                    <a:pt x="1667" y="1484"/>
                  </a:cubicBezTo>
                  <a:cubicBezTo>
                    <a:pt x="1986" y="1713"/>
                    <a:pt x="2374" y="1804"/>
                    <a:pt x="2762" y="1827"/>
                  </a:cubicBezTo>
                  <a:cubicBezTo>
                    <a:pt x="2804" y="1832"/>
                    <a:pt x="2845" y="1834"/>
                    <a:pt x="2883" y="1834"/>
                  </a:cubicBezTo>
                  <a:cubicBezTo>
                    <a:pt x="3384" y="1834"/>
                    <a:pt x="3556" y="1433"/>
                    <a:pt x="3493" y="1051"/>
                  </a:cubicBezTo>
                  <a:cubicBezTo>
                    <a:pt x="3470" y="982"/>
                    <a:pt x="3447" y="891"/>
                    <a:pt x="3402" y="800"/>
                  </a:cubicBezTo>
                  <a:cubicBezTo>
                    <a:pt x="3299" y="964"/>
                    <a:pt x="3123" y="1054"/>
                    <a:pt x="2856" y="1054"/>
                  </a:cubicBezTo>
                  <a:cubicBezTo>
                    <a:pt x="2826" y="1054"/>
                    <a:pt x="2795" y="1053"/>
                    <a:pt x="2762" y="1051"/>
                  </a:cubicBezTo>
                  <a:cubicBezTo>
                    <a:pt x="2374" y="1028"/>
                    <a:pt x="1986" y="937"/>
                    <a:pt x="1667" y="708"/>
                  </a:cubicBezTo>
                  <a:cubicBezTo>
                    <a:pt x="1576" y="640"/>
                    <a:pt x="1507" y="594"/>
                    <a:pt x="1439" y="549"/>
                  </a:cubicBezTo>
                  <a:cubicBezTo>
                    <a:pt x="1374" y="516"/>
                    <a:pt x="1275" y="484"/>
                    <a:pt x="1287" y="484"/>
                  </a:cubicBezTo>
                  <a:cubicBezTo>
                    <a:pt x="1290" y="484"/>
                    <a:pt x="1296" y="485"/>
                    <a:pt x="1306" y="487"/>
                  </a:cubicBezTo>
                  <a:lnTo>
                    <a:pt x="1306" y="487"/>
                  </a:lnTo>
                  <a:cubicBezTo>
                    <a:pt x="1220" y="463"/>
                    <a:pt x="1143" y="430"/>
                    <a:pt x="1051" y="412"/>
                  </a:cubicBezTo>
                  <a:cubicBezTo>
                    <a:pt x="1005" y="366"/>
                    <a:pt x="959" y="366"/>
                    <a:pt x="936" y="343"/>
                  </a:cubicBezTo>
                  <a:cubicBezTo>
                    <a:pt x="914" y="343"/>
                    <a:pt x="914" y="343"/>
                    <a:pt x="891" y="320"/>
                  </a:cubicBezTo>
                  <a:cubicBezTo>
                    <a:pt x="663" y="275"/>
                    <a:pt x="434" y="161"/>
                    <a:pt x="297" y="1"/>
                  </a:cubicBezTo>
                  <a:close/>
                </a:path>
              </a:pathLst>
            </a:custGeom>
            <a:solidFill>
              <a:schemeClr val="lt1"/>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853" name="Google Shape;2853;p41"/>
            <p:cNvSpPr/>
            <p:nvPr/>
          </p:nvSpPr>
          <p:spPr>
            <a:xfrm>
              <a:off x="6042025" y="2049750"/>
              <a:ext cx="162650" cy="90775"/>
            </a:xfrm>
            <a:custGeom>
              <a:avLst/>
              <a:gdLst/>
              <a:ahLst/>
              <a:cxnLst/>
              <a:rect l="l" t="t" r="r" b="b"/>
              <a:pathLst>
                <a:path w="6506" h="3631" extrusionOk="0">
                  <a:moveTo>
                    <a:pt x="1005" y="1"/>
                  </a:moveTo>
                  <a:lnTo>
                    <a:pt x="1005" y="1"/>
                  </a:lnTo>
                  <a:cubicBezTo>
                    <a:pt x="0" y="252"/>
                    <a:pt x="1187" y="3630"/>
                    <a:pt x="2716" y="3630"/>
                  </a:cubicBezTo>
                  <a:cubicBezTo>
                    <a:pt x="4246" y="3630"/>
                    <a:pt x="6505" y="1530"/>
                    <a:pt x="6095" y="868"/>
                  </a:cubicBezTo>
                  <a:cubicBezTo>
                    <a:pt x="5961" y="665"/>
                    <a:pt x="5683" y="597"/>
                    <a:pt x="5328" y="597"/>
                  </a:cubicBezTo>
                  <a:cubicBezTo>
                    <a:pt x="4625" y="597"/>
                    <a:pt x="3617" y="862"/>
                    <a:pt x="2826" y="862"/>
                  </a:cubicBezTo>
                  <a:cubicBezTo>
                    <a:pt x="2716" y="862"/>
                    <a:pt x="2611" y="857"/>
                    <a:pt x="2511" y="845"/>
                  </a:cubicBezTo>
                  <a:cubicBezTo>
                    <a:pt x="1324" y="686"/>
                    <a:pt x="1005" y="1"/>
                    <a:pt x="1005" y="1"/>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854" name="Google Shape;2854;p41"/>
            <p:cNvSpPr/>
            <p:nvPr/>
          </p:nvSpPr>
          <p:spPr>
            <a:xfrm>
              <a:off x="6052850" y="2017650"/>
              <a:ext cx="147825" cy="83025"/>
            </a:xfrm>
            <a:custGeom>
              <a:avLst/>
              <a:gdLst/>
              <a:ahLst/>
              <a:cxnLst/>
              <a:rect l="l" t="t" r="r" b="b"/>
              <a:pathLst>
                <a:path w="5913" h="3321" extrusionOk="0">
                  <a:moveTo>
                    <a:pt x="5125" y="1237"/>
                  </a:moveTo>
                  <a:cubicBezTo>
                    <a:pt x="5121" y="1237"/>
                    <a:pt x="5117" y="1238"/>
                    <a:pt x="5114" y="1239"/>
                  </a:cubicBezTo>
                  <a:cubicBezTo>
                    <a:pt x="5068" y="1285"/>
                    <a:pt x="5137" y="1559"/>
                    <a:pt x="5251" y="1787"/>
                  </a:cubicBezTo>
                  <a:cubicBezTo>
                    <a:pt x="5319" y="1901"/>
                    <a:pt x="5365" y="2038"/>
                    <a:pt x="5388" y="2107"/>
                  </a:cubicBezTo>
                  <a:cubicBezTo>
                    <a:pt x="5433" y="2198"/>
                    <a:pt x="5433" y="2244"/>
                    <a:pt x="5433" y="2244"/>
                  </a:cubicBezTo>
                  <a:cubicBezTo>
                    <a:pt x="5433" y="2244"/>
                    <a:pt x="5456" y="2289"/>
                    <a:pt x="5479" y="2358"/>
                  </a:cubicBezTo>
                  <a:cubicBezTo>
                    <a:pt x="5502" y="2426"/>
                    <a:pt x="5525" y="2517"/>
                    <a:pt x="5502" y="2632"/>
                  </a:cubicBezTo>
                  <a:cubicBezTo>
                    <a:pt x="5502" y="2860"/>
                    <a:pt x="5342" y="3088"/>
                    <a:pt x="5388" y="3134"/>
                  </a:cubicBezTo>
                  <a:cubicBezTo>
                    <a:pt x="5391" y="3135"/>
                    <a:pt x="5395" y="3136"/>
                    <a:pt x="5400" y="3136"/>
                  </a:cubicBezTo>
                  <a:cubicBezTo>
                    <a:pt x="5469" y="3136"/>
                    <a:pt x="5694" y="2998"/>
                    <a:pt x="5821" y="2723"/>
                  </a:cubicBezTo>
                  <a:cubicBezTo>
                    <a:pt x="5890" y="2586"/>
                    <a:pt x="5913" y="2403"/>
                    <a:pt x="5913" y="2289"/>
                  </a:cubicBezTo>
                  <a:cubicBezTo>
                    <a:pt x="5890" y="2221"/>
                    <a:pt x="5890" y="2175"/>
                    <a:pt x="5890" y="2129"/>
                  </a:cubicBezTo>
                  <a:cubicBezTo>
                    <a:pt x="5867" y="2107"/>
                    <a:pt x="5867" y="2084"/>
                    <a:pt x="5867" y="2084"/>
                  </a:cubicBezTo>
                  <a:cubicBezTo>
                    <a:pt x="5867" y="2084"/>
                    <a:pt x="5844" y="2015"/>
                    <a:pt x="5776" y="1924"/>
                  </a:cubicBezTo>
                  <a:cubicBezTo>
                    <a:pt x="5707" y="1810"/>
                    <a:pt x="5616" y="1719"/>
                    <a:pt x="5525" y="1604"/>
                  </a:cubicBezTo>
                  <a:cubicBezTo>
                    <a:pt x="5351" y="1431"/>
                    <a:pt x="5199" y="1237"/>
                    <a:pt x="5125" y="1237"/>
                  </a:cubicBezTo>
                  <a:close/>
                  <a:moveTo>
                    <a:pt x="3972" y="2449"/>
                  </a:moveTo>
                  <a:cubicBezTo>
                    <a:pt x="3767" y="2449"/>
                    <a:pt x="3584" y="2517"/>
                    <a:pt x="3584" y="2517"/>
                  </a:cubicBezTo>
                  <a:cubicBezTo>
                    <a:pt x="3584" y="2517"/>
                    <a:pt x="3402" y="2654"/>
                    <a:pt x="3288" y="2837"/>
                  </a:cubicBezTo>
                  <a:cubicBezTo>
                    <a:pt x="3196" y="2997"/>
                    <a:pt x="3174" y="3202"/>
                    <a:pt x="3242" y="3225"/>
                  </a:cubicBezTo>
                  <a:cubicBezTo>
                    <a:pt x="3246" y="3227"/>
                    <a:pt x="3249" y="3228"/>
                    <a:pt x="3254" y="3228"/>
                  </a:cubicBezTo>
                  <a:cubicBezTo>
                    <a:pt x="3305" y="3228"/>
                    <a:pt x="3412" y="3106"/>
                    <a:pt x="3539" y="3042"/>
                  </a:cubicBezTo>
                  <a:cubicBezTo>
                    <a:pt x="3653" y="2974"/>
                    <a:pt x="3790" y="2928"/>
                    <a:pt x="3790" y="2928"/>
                  </a:cubicBezTo>
                  <a:cubicBezTo>
                    <a:pt x="3790" y="2928"/>
                    <a:pt x="3904" y="2860"/>
                    <a:pt x="4041" y="2768"/>
                  </a:cubicBezTo>
                  <a:cubicBezTo>
                    <a:pt x="4178" y="2700"/>
                    <a:pt x="4338" y="2654"/>
                    <a:pt x="4338" y="2586"/>
                  </a:cubicBezTo>
                  <a:cubicBezTo>
                    <a:pt x="4338" y="2517"/>
                    <a:pt x="4155" y="2449"/>
                    <a:pt x="3972" y="2449"/>
                  </a:cubicBezTo>
                  <a:close/>
                  <a:moveTo>
                    <a:pt x="1742" y="1"/>
                  </a:moveTo>
                  <a:cubicBezTo>
                    <a:pt x="1650" y="1"/>
                    <a:pt x="1194" y="217"/>
                    <a:pt x="777" y="509"/>
                  </a:cubicBezTo>
                  <a:cubicBezTo>
                    <a:pt x="549" y="646"/>
                    <a:pt x="343" y="851"/>
                    <a:pt x="206" y="1057"/>
                  </a:cubicBezTo>
                  <a:cubicBezTo>
                    <a:pt x="138" y="1148"/>
                    <a:pt x="92" y="1239"/>
                    <a:pt x="69" y="1308"/>
                  </a:cubicBezTo>
                  <a:cubicBezTo>
                    <a:pt x="47" y="1376"/>
                    <a:pt x="24" y="1422"/>
                    <a:pt x="24" y="1422"/>
                  </a:cubicBezTo>
                  <a:cubicBezTo>
                    <a:pt x="24" y="1422"/>
                    <a:pt x="24" y="1467"/>
                    <a:pt x="24" y="1536"/>
                  </a:cubicBezTo>
                  <a:cubicBezTo>
                    <a:pt x="1" y="1604"/>
                    <a:pt x="24" y="1719"/>
                    <a:pt x="47" y="1833"/>
                  </a:cubicBezTo>
                  <a:cubicBezTo>
                    <a:pt x="92" y="2084"/>
                    <a:pt x="229" y="2358"/>
                    <a:pt x="389" y="2563"/>
                  </a:cubicBezTo>
                  <a:cubicBezTo>
                    <a:pt x="732" y="2992"/>
                    <a:pt x="1136" y="3320"/>
                    <a:pt x="1202" y="3320"/>
                  </a:cubicBezTo>
                  <a:cubicBezTo>
                    <a:pt x="1206" y="3320"/>
                    <a:pt x="1209" y="3319"/>
                    <a:pt x="1211" y="3316"/>
                  </a:cubicBezTo>
                  <a:cubicBezTo>
                    <a:pt x="1279" y="3271"/>
                    <a:pt x="914" y="2837"/>
                    <a:pt x="663" y="2403"/>
                  </a:cubicBezTo>
                  <a:cubicBezTo>
                    <a:pt x="549" y="2175"/>
                    <a:pt x="457" y="1947"/>
                    <a:pt x="457" y="1787"/>
                  </a:cubicBezTo>
                  <a:cubicBezTo>
                    <a:pt x="435" y="1604"/>
                    <a:pt x="480" y="1513"/>
                    <a:pt x="480" y="1513"/>
                  </a:cubicBezTo>
                  <a:cubicBezTo>
                    <a:pt x="480" y="1513"/>
                    <a:pt x="480" y="1490"/>
                    <a:pt x="503" y="1445"/>
                  </a:cubicBezTo>
                  <a:cubicBezTo>
                    <a:pt x="503" y="1422"/>
                    <a:pt x="526" y="1353"/>
                    <a:pt x="572" y="1285"/>
                  </a:cubicBezTo>
                  <a:cubicBezTo>
                    <a:pt x="640" y="1125"/>
                    <a:pt x="800" y="920"/>
                    <a:pt x="982" y="760"/>
                  </a:cubicBezTo>
                  <a:cubicBezTo>
                    <a:pt x="1370" y="395"/>
                    <a:pt x="1804" y="75"/>
                    <a:pt x="1758" y="7"/>
                  </a:cubicBezTo>
                  <a:cubicBezTo>
                    <a:pt x="1756" y="3"/>
                    <a:pt x="1751" y="1"/>
                    <a:pt x="1742" y="1"/>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855" name="Google Shape;2855;p41"/>
            <p:cNvSpPr/>
            <p:nvPr/>
          </p:nvSpPr>
          <p:spPr>
            <a:xfrm>
              <a:off x="6290250" y="1927075"/>
              <a:ext cx="172925" cy="145525"/>
            </a:xfrm>
            <a:custGeom>
              <a:avLst/>
              <a:gdLst/>
              <a:ahLst/>
              <a:cxnLst/>
              <a:rect l="l" t="t" r="r" b="b"/>
              <a:pathLst>
                <a:path w="6917" h="5821" extrusionOk="0">
                  <a:moveTo>
                    <a:pt x="3356" y="0"/>
                  </a:moveTo>
                  <a:cubicBezTo>
                    <a:pt x="3173" y="23"/>
                    <a:pt x="2945" y="69"/>
                    <a:pt x="2716" y="115"/>
                  </a:cubicBezTo>
                  <a:cubicBezTo>
                    <a:pt x="2511" y="206"/>
                    <a:pt x="2283" y="297"/>
                    <a:pt x="2054" y="434"/>
                  </a:cubicBezTo>
                  <a:cubicBezTo>
                    <a:pt x="1872" y="594"/>
                    <a:pt x="1644" y="731"/>
                    <a:pt x="1461" y="936"/>
                  </a:cubicBezTo>
                  <a:cubicBezTo>
                    <a:pt x="1301" y="1142"/>
                    <a:pt x="1119" y="1324"/>
                    <a:pt x="982" y="1553"/>
                  </a:cubicBezTo>
                  <a:cubicBezTo>
                    <a:pt x="411" y="2420"/>
                    <a:pt x="206" y="3424"/>
                    <a:pt x="69" y="4155"/>
                  </a:cubicBezTo>
                  <a:cubicBezTo>
                    <a:pt x="0" y="4885"/>
                    <a:pt x="0" y="5364"/>
                    <a:pt x="91" y="5387"/>
                  </a:cubicBezTo>
                  <a:cubicBezTo>
                    <a:pt x="94" y="5388"/>
                    <a:pt x="97" y="5388"/>
                    <a:pt x="100" y="5388"/>
                  </a:cubicBezTo>
                  <a:cubicBezTo>
                    <a:pt x="215" y="5388"/>
                    <a:pt x="394" y="4960"/>
                    <a:pt x="616" y="4337"/>
                  </a:cubicBezTo>
                  <a:cubicBezTo>
                    <a:pt x="913" y="3721"/>
                    <a:pt x="1256" y="2899"/>
                    <a:pt x="1781" y="2329"/>
                  </a:cubicBezTo>
                  <a:cubicBezTo>
                    <a:pt x="2231" y="1819"/>
                    <a:pt x="2733" y="1579"/>
                    <a:pt x="3125" y="1579"/>
                  </a:cubicBezTo>
                  <a:cubicBezTo>
                    <a:pt x="3190" y="1579"/>
                    <a:pt x="3252" y="1585"/>
                    <a:pt x="3310" y="1598"/>
                  </a:cubicBezTo>
                  <a:cubicBezTo>
                    <a:pt x="3744" y="1667"/>
                    <a:pt x="3995" y="1849"/>
                    <a:pt x="3995" y="1849"/>
                  </a:cubicBezTo>
                  <a:cubicBezTo>
                    <a:pt x="3995" y="1845"/>
                    <a:pt x="3997" y="1843"/>
                    <a:pt x="4001" y="1843"/>
                  </a:cubicBezTo>
                  <a:cubicBezTo>
                    <a:pt x="4020" y="1843"/>
                    <a:pt x="4083" y="1884"/>
                    <a:pt x="4177" y="1941"/>
                  </a:cubicBezTo>
                  <a:cubicBezTo>
                    <a:pt x="4246" y="1986"/>
                    <a:pt x="4314" y="2032"/>
                    <a:pt x="4405" y="2078"/>
                  </a:cubicBezTo>
                  <a:cubicBezTo>
                    <a:pt x="4474" y="2123"/>
                    <a:pt x="4565" y="2214"/>
                    <a:pt x="4679" y="2306"/>
                  </a:cubicBezTo>
                  <a:cubicBezTo>
                    <a:pt x="4725" y="2351"/>
                    <a:pt x="4771" y="2397"/>
                    <a:pt x="4816" y="2443"/>
                  </a:cubicBezTo>
                  <a:cubicBezTo>
                    <a:pt x="4862" y="2488"/>
                    <a:pt x="4930" y="2557"/>
                    <a:pt x="4976" y="2625"/>
                  </a:cubicBezTo>
                  <a:cubicBezTo>
                    <a:pt x="5067" y="2739"/>
                    <a:pt x="5204" y="2854"/>
                    <a:pt x="5296" y="3013"/>
                  </a:cubicBezTo>
                  <a:cubicBezTo>
                    <a:pt x="5387" y="3173"/>
                    <a:pt x="5478" y="3356"/>
                    <a:pt x="5592" y="3516"/>
                  </a:cubicBezTo>
                  <a:lnTo>
                    <a:pt x="5729" y="3789"/>
                  </a:lnTo>
                  <a:cubicBezTo>
                    <a:pt x="5752" y="3835"/>
                    <a:pt x="5752" y="3858"/>
                    <a:pt x="5798" y="3949"/>
                  </a:cubicBezTo>
                  <a:lnTo>
                    <a:pt x="5889" y="4223"/>
                  </a:lnTo>
                  <a:cubicBezTo>
                    <a:pt x="6026" y="4565"/>
                    <a:pt x="6140" y="4908"/>
                    <a:pt x="6254" y="5227"/>
                  </a:cubicBezTo>
                  <a:cubicBezTo>
                    <a:pt x="6323" y="5433"/>
                    <a:pt x="6391" y="5661"/>
                    <a:pt x="6483" y="5821"/>
                  </a:cubicBezTo>
                  <a:cubicBezTo>
                    <a:pt x="6620" y="5615"/>
                    <a:pt x="6688" y="5250"/>
                    <a:pt x="6756" y="4999"/>
                  </a:cubicBezTo>
                  <a:cubicBezTo>
                    <a:pt x="6871" y="4588"/>
                    <a:pt x="6916" y="4155"/>
                    <a:pt x="6871" y="3744"/>
                  </a:cubicBezTo>
                  <a:cubicBezTo>
                    <a:pt x="6848" y="3584"/>
                    <a:pt x="6825" y="3447"/>
                    <a:pt x="6779" y="3310"/>
                  </a:cubicBezTo>
                  <a:cubicBezTo>
                    <a:pt x="6734" y="3196"/>
                    <a:pt x="6688" y="3082"/>
                    <a:pt x="6665" y="2991"/>
                  </a:cubicBezTo>
                  <a:cubicBezTo>
                    <a:pt x="6574" y="2762"/>
                    <a:pt x="6505" y="2557"/>
                    <a:pt x="6414" y="2329"/>
                  </a:cubicBezTo>
                  <a:cubicBezTo>
                    <a:pt x="6209" y="1918"/>
                    <a:pt x="5935" y="1461"/>
                    <a:pt x="5615" y="1119"/>
                  </a:cubicBezTo>
                  <a:cubicBezTo>
                    <a:pt x="5501" y="982"/>
                    <a:pt x="5387" y="845"/>
                    <a:pt x="5273" y="731"/>
                  </a:cubicBezTo>
                  <a:cubicBezTo>
                    <a:pt x="5136" y="640"/>
                    <a:pt x="5022" y="548"/>
                    <a:pt x="4953" y="480"/>
                  </a:cubicBezTo>
                  <a:cubicBezTo>
                    <a:pt x="4862" y="411"/>
                    <a:pt x="4771" y="343"/>
                    <a:pt x="4725" y="320"/>
                  </a:cubicBezTo>
                  <a:cubicBezTo>
                    <a:pt x="4679" y="274"/>
                    <a:pt x="4657" y="274"/>
                    <a:pt x="4657" y="274"/>
                  </a:cubicBezTo>
                  <a:cubicBezTo>
                    <a:pt x="4657" y="274"/>
                    <a:pt x="4520" y="229"/>
                    <a:pt x="4314" y="137"/>
                  </a:cubicBezTo>
                  <a:cubicBezTo>
                    <a:pt x="4109" y="46"/>
                    <a:pt x="3766" y="23"/>
                    <a:pt x="3356" y="0"/>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856" name="Google Shape;2856;p41"/>
            <p:cNvSpPr/>
            <p:nvPr/>
          </p:nvSpPr>
          <p:spPr>
            <a:xfrm>
              <a:off x="5888525" y="1862450"/>
              <a:ext cx="158075" cy="146250"/>
            </a:xfrm>
            <a:custGeom>
              <a:avLst/>
              <a:gdLst/>
              <a:ahLst/>
              <a:cxnLst/>
              <a:rect l="l" t="t" r="r" b="b"/>
              <a:pathLst>
                <a:path w="6323" h="5850" extrusionOk="0">
                  <a:moveTo>
                    <a:pt x="3471" y="0"/>
                  </a:moveTo>
                  <a:cubicBezTo>
                    <a:pt x="3429" y="0"/>
                    <a:pt x="3391" y="2"/>
                    <a:pt x="3356" y="6"/>
                  </a:cubicBezTo>
                  <a:cubicBezTo>
                    <a:pt x="3127" y="29"/>
                    <a:pt x="3013" y="52"/>
                    <a:pt x="3013" y="52"/>
                  </a:cubicBezTo>
                  <a:lnTo>
                    <a:pt x="2922" y="75"/>
                  </a:lnTo>
                  <a:cubicBezTo>
                    <a:pt x="2876" y="75"/>
                    <a:pt x="2808" y="120"/>
                    <a:pt x="2694" y="166"/>
                  </a:cubicBezTo>
                  <a:cubicBezTo>
                    <a:pt x="2602" y="189"/>
                    <a:pt x="2488" y="257"/>
                    <a:pt x="2351" y="303"/>
                  </a:cubicBezTo>
                  <a:cubicBezTo>
                    <a:pt x="2214" y="371"/>
                    <a:pt x="2077" y="485"/>
                    <a:pt x="1940" y="577"/>
                  </a:cubicBezTo>
                  <a:cubicBezTo>
                    <a:pt x="1872" y="622"/>
                    <a:pt x="1781" y="668"/>
                    <a:pt x="1712" y="737"/>
                  </a:cubicBezTo>
                  <a:cubicBezTo>
                    <a:pt x="1004" y="1216"/>
                    <a:pt x="365" y="2197"/>
                    <a:pt x="114" y="2996"/>
                  </a:cubicBezTo>
                  <a:cubicBezTo>
                    <a:pt x="23" y="3247"/>
                    <a:pt x="0" y="3544"/>
                    <a:pt x="0" y="3818"/>
                  </a:cubicBezTo>
                  <a:cubicBezTo>
                    <a:pt x="0" y="3932"/>
                    <a:pt x="46" y="4389"/>
                    <a:pt x="206" y="4411"/>
                  </a:cubicBezTo>
                  <a:cubicBezTo>
                    <a:pt x="208" y="4412"/>
                    <a:pt x="210" y="4412"/>
                    <a:pt x="212" y="4412"/>
                  </a:cubicBezTo>
                  <a:cubicBezTo>
                    <a:pt x="399" y="4412"/>
                    <a:pt x="869" y="3474"/>
                    <a:pt x="982" y="3339"/>
                  </a:cubicBezTo>
                  <a:lnTo>
                    <a:pt x="1141" y="3088"/>
                  </a:lnTo>
                  <a:cubicBezTo>
                    <a:pt x="1187" y="3042"/>
                    <a:pt x="1210" y="3019"/>
                    <a:pt x="1233" y="2973"/>
                  </a:cubicBezTo>
                  <a:lnTo>
                    <a:pt x="1415" y="2745"/>
                  </a:lnTo>
                  <a:cubicBezTo>
                    <a:pt x="1552" y="2631"/>
                    <a:pt x="1666" y="2517"/>
                    <a:pt x="1803" y="2380"/>
                  </a:cubicBezTo>
                  <a:cubicBezTo>
                    <a:pt x="2333" y="1892"/>
                    <a:pt x="2916" y="1566"/>
                    <a:pt x="3635" y="1566"/>
                  </a:cubicBezTo>
                  <a:cubicBezTo>
                    <a:pt x="3722" y="1566"/>
                    <a:pt x="3812" y="1571"/>
                    <a:pt x="3903" y="1581"/>
                  </a:cubicBezTo>
                  <a:cubicBezTo>
                    <a:pt x="4291" y="1627"/>
                    <a:pt x="4771" y="1992"/>
                    <a:pt x="5113" y="2631"/>
                  </a:cubicBezTo>
                  <a:cubicBezTo>
                    <a:pt x="5455" y="3293"/>
                    <a:pt x="5570" y="4138"/>
                    <a:pt x="5684" y="4754"/>
                  </a:cubicBezTo>
                  <a:cubicBezTo>
                    <a:pt x="5752" y="5393"/>
                    <a:pt x="5821" y="5849"/>
                    <a:pt x="5912" y="5849"/>
                  </a:cubicBezTo>
                  <a:cubicBezTo>
                    <a:pt x="6003" y="5849"/>
                    <a:pt x="6117" y="5416"/>
                    <a:pt x="6231" y="4731"/>
                  </a:cubicBezTo>
                  <a:cubicBezTo>
                    <a:pt x="6277" y="4046"/>
                    <a:pt x="6323" y="3088"/>
                    <a:pt x="6003" y="2129"/>
                  </a:cubicBezTo>
                  <a:cubicBezTo>
                    <a:pt x="5935" y="1901"/>
                    <a:pt x="5821" y="1672"/>
                    <a:pt x="5707" y="1444"/>
                  </a:cubicBezTo>
                  <a:cubicBezTo>
                    <a:pt x="5592" y="1239"/>
                    <a:pt x="5433" y="1033"/>
                    <a:pt x="5296" y="851"/>
                  </a:cubicBezTo>
                  <a:cubicBezTo>
                    <a:pt x="5136" y="668"/>
                    <a:pt x="4953" y="531"/>
                    <a:pt x="4771" y="394"/>
                  </a:cubicBezTo>
                  <a:cubicBezTo>
                    <a:pt x="4588" y="280"/>
                    <a:pt x="4405" y="212"/>
                    <a:pt x="4223" y="120"/>
                  </a:cubicBezTo>
                  <a:cubicBezTo>
                    <a:pt x="3939" y="45"/>
                    <a:pt x="3671" y="0"/>
                    <a:pt x="3471" y="0"/>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857" name="Google Shape;2857;p41"/>
            <p:cNvSpPr/>
            <p:nvPr/>
          </p:nvSpPr>
          <p:spPr>
            <a:xfrm>
              <a:off x="6012925" y="2107925"/>
              <a:ext cx="217425" cy="98200"/>
            </a:xfrm>
            <a:custGeom>
              <a:avLst/>
              <a:gdLst/>
              <a:ahLst/>
              <a:cxnLst/>
              <a:rect l="l" t="t" r="r" b="b"/>
              <a:pathLst>
                <a:path w="8697" h="3928" extrusionOk="0">
                  <a:moveTo>
                    <a:pt x="1425" y="0"/>
                  </a:moveTo>
                  <a:cubicBezTo>
                    <a:pt x="1334" y="0"/>
                    <a:pt x="1203" y="214"/>
                    <a:pt x="1073" y="344"/>
                  </a:cubicBezTo>
                  <a:cubicBezTo>
                    <a:pt x="1004" y="436"/>
                    <a:pt x="913" y="481"/>
                    <a:pt x="867" y="504"/>
                  </a:cubicBezTo>
                  <a:cubicBezTo>
                    <a:pt x="822" y="527"/>
                    <a:pt x="799" y="527"/>
                    <a:pt x="799" y="527"/>
                  </a:cubicBezTo>
                  <a:cubicBezTo>
                    <a:pt x="799" y="527"/>
                    <a:pt x="731" y="618"/>
                    <a:pt x="525" y="641"/>
                  </a:cubicBezTo>
                  <a:cubicBezTo>
                    <a:pt x="497" y="645"/>
                    <a:pt x="467" y="646"/>
                    <a:pt x="436" y="646"/>
                  </a:cubicBezTo>
                  <a:cubicBezTo>
                    <a:pt x="340" y="646"/>
                    <a:pt x="237" y="633"/>
                    <a:pt x="160" y="633"/>
                  </a:cubicBezTo>
                  <a:cubicBezTo>
                    <a:pt x="104" y="633"/>
                    <a:pt x="62" y="640"/>
                    <a:pt x="46" y="664"/>
                  </a:cubicBezTo>
                  <a:cubicBezTo>
                    <a:pt x="0" y="732"/>
                    <a:pt x="160" y="961"/>
                    <a:pt x="434" y="1098"/>
                  </a:cubicBezTo>
                  <a:cubicBezTo>
                    <a:pt x="546" y="1135"/>
                    <a:pt x="688" y="1172"/>
                    <a:pt x="811" y="1172"/>
                  </a:cubicBezTo>
                  <a:cubicBezTo>
                    <a:pt x="838" y="1172"/>
                    <a:pt x="865" y="1170"/>
                    <a:pt x="890" y="1166"/>
                  </a:cubicBezTo>
                  <a:lnTo>
                    <a:pt x="913" y="1166"/>
                  </a:lnTo>
                  <a:cubicBezTo>
                    <a:pt x="936" y="1257"/>
                    <a:pt x="959" y="1394"/>
                    <a:pt x="1004" y="1508"/>
                  </a:cubicBezTo>
                  <a:cubicBezTo>
                    <a:pt x="1119" y="1965"/>
                    <a:pt x="1415" y="2513"/>
                    <a:pt x="1849" y="2946"/>
                  </a:cubicBezTo>
                  <a:cubicBezTo>
                    <a:pt x="2305" y="3403"/>
                    <a:pt x="2899" y="3700"/>
                    <a:pt x="3355" y="3814"/>
                  </a:cubicBezTo>
                  <a:cubicBezTo>
                    <a:pt x="3584" y="3882"/>
                    <a:pt x="3789" y="3882"/>
                    <a:pt x="3926" y="3905"/>
                  </a:cubicBezTo>
                  <a:cubicBezTo>
                    <a:pt x="4063" y="3928"/>
                    <a:pt x="4154" y="3928"/>
                    <a:pt x="4154" y="3928"/>
                  </a:cubicBezTo>
                  <a:lnTo>
                    <a:pt x="4200" y="3928"/>
                  </a:lnTo>
                  <a:cubicBezTo>
                    <a:pt x="4246" y="3928"/>
                    <a:pt x="4314" y="3905"/>
                    <a:pt x="4383" y="3905"/>
                  </a:cubicBezTo>
                  <a:cubicBezTo>
                    <a:pt x="4451" y="3882"/>
                    <a:pt x="4542" y="3882"/>
                    <a:pt x="4634" y="3859"/>
                  </a:cubicBezTo>
                  <a:cubicBezTo>
                    <a:pt x="4725" y="3837"/>
                    <a:pt x="4839" y="3814"/>
                    <a:pt x="4953" y="3768"/>
                  </a:cubicBezTo>
                  <a:cubicBezTo>
                    <a:pt x="5410" y="3631"/>
                    <a:pt x="5958" y="3312"/>
                    <a:pt x="6414" y="2901"/>
                  </a:cubicBezTo>
                  <a:cubicBezTo>
                    <a:pt x="7030" y="2330"/>
                    <a:pt x="7464" y="1645"/>
                    <a:pt x="7647" y="1235"/>
                  </a:cubicBezTo>
                  <a:cubicBezTo>
                    <a:pt x="7761" y="1326"/>
                    <a:pt x="7852" y="1372"/>
                    <a:pt x="7852" y="1372"/>
                  </a:cubicBezTo>
                  <a:cubicBezTo>
                    <a:pt x="7852" y="1372"/>
                    <a:pt x="7942" y="1396"/>
                    <a:pt x="8064" y="1396"/>
                  </a:cubicBezTo>
                  <a:cubicBezTo>
                    <a:pt x="8145" y="1396"/>
                    <a:pt x="8240" y="1385"/>
                    <a:pt x="8331" y="1349"/>
                  </a:cubicBezTo>
                  <a:cubicBezTo>
                    <a:pt x="8560" y="1257"/>
                    <a:pt x="8697" y="1075"/>
                    <a:pt x="8651" y="1006"/>
                  </a:cubicBezTo>
                  <a:cubicBezTo>
                    <a:pt x="8605" y="938"/>
                    <a:pt x="8423" y="938"/>
                    <a:pt x="8286" y="892"/>
                  </a:cubicBezTo>
                  <a:cubicBezTo>
                    <a:pt x="8217" y="847"/>
                    <a:pt x="8149" y="847"/>
                    <a:pt x="8126" y="801"/>
                  </a:cubicBezTo>
                  <a:cubicBezTo>
                    <a:pt x="8080" y="778"/>
                    <a:pt x="8057" y="778"/>
                    <a:pt x="8057" y="778"/>
                  </a:cubicBezTo>
                  <a:cubicBezTo>
                    <a:pt x="8057" y="778"/>
                    <a:pt x="8035" y="755"/>
                    <a:pt x="7989" y="755"/>
                  </a:cubicBezTo>
                  <a:cubicBezTo>
                    <a:pt x="7980" y="760"/>
                    <a:pt x="7971" y="762"/>
                    <a:pt x="7961" y="762"/>
                  </a:cubicBezTo>
                  <a:cubicBezTo>
                    <a:pt x="7924" y="762"/>
                    <a:pt x="7884" y="732"/>
                    <a:pt x="7829" y="732"/>
                  </a:cubicBezTo>
                  <a:cubicBezTo>
                    <a:pt x="7724" y="669"/>
                    <a:pt x="7618" y="547"/>
                    <a:pt x="7531" y="547"/>
                  </a:cubicBezTo>
                  <a:cubicBezTo>
                    <a:pt x="7524" y="547"/>
                    <a:pt x="7517" y="548"/>
                    <a:pt x="7510" y="550"/>
                  </a:cubicBezTo>
                  <a:cubicBezTo>
                    <a:pt x="7418" y="550"/>
                    <a:pt x="7373" y="778"/>
                    <a:pt x="7487" y="1006"/>
                  </a:cubicBezTo>
                  <a:cubicBezTo>
                    <a:pt x="7510" y="1052"/>
                    <a:pt x="7532" y="1098"/>
                    <a:pt x="7555" y="1120"/>
                  </a:cubicBezTo>
                  <a:cubicBezTo>
                    <a:pt x="7281" y="1440"/>
                    <a:pt x="6756" y="2056"/>
                    <a:pt x="6117" y="2536"/>
                  </a:cubicBezTo>
                  <a:cubicBezTo>
                    <a:pt x="5661" y="2878"/>
                    <a:pt x="5159" y="3106"/>
                    <a:pt x="4771" y="3198"/>
                  </a:cubicBezTo>
                  <a:cubicBezTo>
                    <a:pt x="4679" y="3220"/>
                    <a:pt x="4588" y="3243"/>
                    <a:pt x="4520" y="3243"/>
                  </a:cubicBezTo>
                  <a:cubicBezTo>
                    <a:pt x="4428" y="3266"/>
                    <a:pt x="4360" y="3266"/>
                    <a:pt x="4314" y="3266"/>
                  </a:cubicBezTo>
                  <a:cubicBezTo>
                    <a:pt x="4284" y="3266"/>
                    <a:pt x="4253" y="3276"/>
                    <a:pt x="4223" y="3276"/>
                  </a:cubicBezTo>
                  <a:cubicBezTo>
                    <a:pt x="4208" y="3276"/>
                    <a:pt x="4192" y="3274"/>
                    <a:pt x="4177" y="3266"/>
                  </a:cubicBezTo>
                  <a:lnTo>
                    <a:pt x="4131" y="3266"/>
                  </a:lnTo>
                  <a:cubicBezTo>
                    <a:pt x="4131" y="3266"/>
                    <a:pt x="4063" y="3266"/>
                    <a:pt x="3972" y="3289"/>
                  </a:cubicBezTo>
                  <a:cubicBezTo>
                    <a:pt x="3858" y="3266"/>
                    <a:pt x="3698" y="3266"/>
                    <a:pt x="3492" y="3220"/>
                  </a:cubicBezTo>
                  <a:cubicBezTo>
                    <a:pt x="3082" y="3175"/>
                    <a:pt x="2579" y="2946"/>
                    <a:pt x="2169" y="2604"/>
                  </a:cubicBezTo>
                  <a:cubicBezTo>
                    <a:pt x="1735" y="2285"/>
                    <a:pt x="1415" y="1805"/>
                    <a:pt x="1233" y="1417"/>
                  </a:cubicBezTo>
                  <a:cubicBezTo>
                    <a:pt x="1164" y="1303"/>
                    <a:pt x="1119" y="1212"/>
                    <a:pt x="1073" y="1098"/>
                  </a:cubicBezTo>
                  <a:lnTo>
                    <a:pt x="1119" y="1098"/>
                  </a:lnTo>
                  <a:cubicBezTo>
                    <a:pt x="1119" y="1098"/>
                    <a:pt x="1187" y="1052"/>
                    <a:pt x="1278" y="938"/>
                  </a:cubicBezTo>
                  <a:cubicBezTo>
                    <a:pt x="1370" y="847"/>
                    <a:pt x="1438" y="710"/>
                    <a:pt x="1484" y="573"/>
                  </a:cubicBezTo>
                  <a:cubicBezTo>
                    <a:pt x="1552" y="299"/>
                    <a:pt x="1529" y="25"/>
                    <a:pt x="1438" y="2"/>
                  </a:cubicBezTo>
                  <a:cubicBezTo>
                    <a:pt x="1434" y="1"/>
                    <a:pt x="1429" y="0"/>
                    <a:pt x="1425" y="0"/>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858" name="Google Shape;2858;p41"/>
            <p:cNvSpPr/>
            <p:nvPr/>
          </p:nvSpPr>
          <p:spPr>
            <a:xfrm>
              <a:off x="6059700" y="2200375"/>
              <a:ext cx="58225" cy="31450"/>
            </a:xfrm>
            <a:custGeom>
              <a:avLst/>
              <a:gdLst/>
              <a:ahLst/>
              <a:cxnLst/>
              <a:rect l="l" t="t" r="r" b="b"/>
              <a:pathLst>
                <a:path w="2329" h="1258" extrusionOk="0">
                  <a:moveTo>
                    <a:pt x="75" y="0"/>
                  </a:moveTo>
                  <a:cubicBezTo>
                    <a:pt x="73" y="0"/>
                    <a:pt x="71" y="1"/>
                    <a:pt x="69" y="2"/>
                  </a:cubicBezTo>
                  <a:cubicBezTo>
                    <a:pt x="1" y="2"/>
                    <a:pt x="92" y="367"/>
                    <a:pt x="320" y="664"/>
                  </a:cubicBezTo>
                  <a:cubicBezTo>
                    <a:pt x="457" y="778"/>
                    <a:pt x="571" y="938"/>
                    <a:pt x="708" y="1006"/>
                  </a:cubicBezTo>
                  <a:cubicBezTo>
                    <a:pt x="822" y="1075"/>
                    <a:pt x="891" y="1120"/>
                    <a:pt x="891" y="1120"/>
                  </a:cubicBezTo>
                  <a:cubicBezTo>
                    <a:pt x="891" y="1120"/>
                    <a:pt x="982" y="1143"/>
                    <a:pt x="1119" y="1189"/>
                  </a:cubicBezTo>
                  <a:cubicBezTo>
                    <a:pt x="1256" y="1234"/>
                    <a:pt x="1439" y="1234"/>
                    <a:pt x="1621" y="1257"/>
                  </a:cubicBezTo>
                  <a:cubicBezTo>
                    <a:pt x="1987" y="1234"/>
                    <a:pt x="2329" y="1075"/>
                    <a:pt x="2306" y="1029"/>
                  </a:cubicBezTo>
                  <a:cubicBezTo>
                    <a:pt x="2283" y="960"/>
                    <a:pt x="1964" y="1006"/>
                    <a:pt x="1644" y="938"/>
                  </a:cubicBezTo>
                  <a:cubicBezTo>
                    <a:pt x="1507" y="892"/>
                    <a:pt x="1347" y="869"/>
                    <a:pt x="1256" y="801"/>
                  </a:cubicBezTo>
                  <a:cubicBezTo>
                    <a:pt x="1142" y="755"/>
                    <a:pt x="1074" y="732"/>
                    <a:pt x="1074" y="732"/>
                  </a:cubicBezTo>
                  <a:cubicBezTo>
                    <a:pt x="1074" y="732"/>
                    <a:pt x="1005" y="709"/>
                    <a:pt x="891" y="664"/>
                  </a:cubicBezTo>
                  <a:cubicBezTo>
                    <a:pt x="800" y="618"/>
                    <a:pt x="686" y="527"/>
                    <a:pt x="549" y="435"/>
                  </a:cubicBezTo>
                  <a:cubicBezTo>
                    <a:pt x="307" y="260"/>
                    <a:pt x="129" y="0"/>
                    <a:pt x="75" y="0"/>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859" name="Google Shape;2859;p41"/>
            <p:cNvSpPr/>
            <p:nvPr/>
          </p:nvSpPr>
          <p:spPr>
            <a:xfrm>
              <a:off x="6489875" y="1748450"/>
              <a:ext cx="297425" cy="333400"/>
            </a:xfrm>
            <a:custGeom>
              <a:avLst/>
              <a:gdLst/>
              <a:ahLst/>
              <a:cxnLst/>
              <a:rect l="l" t="t" r="r" b="b"/>
              <a:pathLst>
                <a:path w="11897" h="13336" extrusionOk="0">
                  <a:moveTo>
                    <a:pt x="2030" y="1"/>
                  </a:moveTo>
                  <a:cubicBezTo>
                    <a:pt x="1738" y="1"/>
                    <a:pt x="1" y="3370"/>
                    <a:pt x="2903" y="5456"/>
                  </a:cubicBezTo>
                  <a:cubicBezTo>
                    <a:pt x="2903" y="5456"/>
                    <a:pt x="666" y="8241"/>
                    <a:pt x="4318" y="10044"/>
                  </a:cubicBezTo>
                  <a:cubicBezTo>
                    <a:pt x="4318" y="10044"/>
                    <a:pt x="2826" y="13335"/>
                    <a:pt x="5048" y="13335"/>
                  </a:cubicBezTo>
                  <a:cubicBezTo>
                    <a:pt x="5092" y="13335"/>
                    <a:pt x="5138" y="13334"/>
                    <a:pt x="5185" y="13331"/>
                  </a:cubicBezTo>
                  <a:cubicBezTo>
                    <a:pt x="7605" y="13217"/>
                    <a:pt x="11896" y="8561"/>
                    <a:pt x="11896" y="8561"/>
                  </a:cubicBezTo>
                  <a:cubicBezTo>
                    <a:pt x="11896" y="8561"/>
                    <a:pt x="11668" y="8241"/>
                    <a:pt x="11280" y="7762"/>
                  </a:cubicBezTo>
                  <a:cubicBezTo>
                    <a:pt x="10686" y="8081"/>
                    <a:pt x="10321" y="8424"/>
                    <a:pt x="10321" y="8424"/>
                  </a:cubicBezTo>
                  <a:cubicBezTo>
                    <a:pt x="10321" y="8424"/>
                    <a:pt x="10549" y="7990"/>
                    <a:pt x="10846" y="7237"/>
                  </a:cubicBezTo>
                  <a:cubicBezTo>
                    <a:pt x="8974" y="4954"/>
                    <a:pt x="4934" y="412"/>
                    <a:pt x="2036" y="1"/>
                  </a:cubicBezTo>
                  <a:cubicBezTo>
                    <a:pt x="2034" y="1"/>
                    <a:pt x="2032" y="1"/>
                    <a:pt x="2030" y="1"/>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860" name="Google Shape;2860;p41"/>
            <p:cNvSpPr/>
            <p:nvPr/>
          </p:nvSpPr>
          <p:spPr>
            <a:xfrm>
              <a:off x="5777825" y="1580125"/>
              <a:ext cx="150100" cy="294750"/>
            </a:xfrm>
            <a:custGeom>
              <a:avLst/>
              <a:gdLst/>
              <a:ahLst/>
              <a:cxnLst/>
              <a:rect l="l" t="t" r="r" b="b"/>
              <a:pathLst>
                <a:path w="6004" h="11790" extrusionOk="0">
                  <a:moveTo>
                    <a:pt x="6003" y="1"/>
                  </a:moveTo>
                  <a:lnTo>
                    <a:pt x="6003" y="1"/>
                  </a:lnTo>
                  <a:cubicBezTo>
                    <a:pt x="6003" y="1"/>
                    <a:pt x="3333" y="366"/>
                    <a:pt x="3287" y="1233"/>
                  </a:cubicBezTo>
                  <a:cubicBezTo>
                    <a:pt x="3264" y="1439"/>
                    <a:pt x="799" y="2420"/>
                    <a:pt x="1301" y="4269"/>
                  </a:cubicBezTo>
                  <a:cubicBezTo>
                    <a:pt x="1803" y="6141"/>
                    <a:pt x="2671" y="6255"/>
                    <a:pt x="2671" y="6255"/>
                  </a:cubicBezTo>
                  <a:cubicBezTo>
                    <a:pt x="2671" y="6255"/>
                    <a:pt x="0" y="7122"/>
                    <a:pt x="1050" y="8560"/>
                  </a:cubicBezTo>
                  <a:cubicBezTo>
                    <a:pt x="1844" y="9630"/>
                    <a:pt x="2468" y="9761"/>
                    <a:pt x="2725" y="9761"/>
                  </a:cubicBezTo>
                  <a:cubicBezTo>
                    <a:pt x="2808" y="9761"/>
                    <a:pt x="2853" y="9747"/>
                    <a:pt x="2853" y="9747"/>
                  </a:cubicBezTo>
                  <a:lnTo>
                    <a:pt x="2853" y="9747"/>
                  </a:lnTo>
                  <a:cubicBezTo>
                    <a:pt x="2853" y="9747"/>
                    <a:pt x="2559" y="11789"/>
                    <a:pt x="3425" y="11789"/>
                  </a:cubicBezTo>
                  <a:cubicBezTo>
                    <a:pt x="3461" y="11789"/>
                    <a:pt x="3498" y="11786"/>
                    <a:pt x="3538" y="11778"/>
                  </a:cubicBezTo>
                  <a:cubicBezTo>
                    <a:pt x="4519" y="11596"/>
                    <a:pt x="4519" y="6460"/>
                    <a:pt x="4702" y="5205"/>
                  </a:cubicBezTo>
                  <a:cubicBezTo>
                    <a:pt x="4885" y="3972"/>
                    <a:pt x="6003" y="1"/>
                    <a:pt x="6003" y="1"/>
                  </a:cubicBezTo>
                  <a:close/>
                </a:path>
              </a:pathLst>
            </a:custGeom>
            <a:solidFill>
              <a:schemeClr val="lt1"/>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861" name="Google Shape;2861;p41"/>
            <p:cNvSpPr/>
            <p:nvPr/>
          </p:nvSpPr>
          <p:spPr>
            <a:xfrm>
              <a:off x="5793800" y="1580125"/>
              <a:ext cx="134125" cy="294750"/>
            </a:xfrm>
            <a:custGeom>
              <a:avLst/>
              <a:gdLst/>
              <a:ahLst/>
              <a:cxnLst/>
              <a:rect l="l" t="t" r="r" b="b"/>
              <a:pathLst>
                <a:path w="5365" h="11790" extrusionOk="0">
                  <a:moveTo>
                    <a:pt x="5364" y="1"/>
                  </a:moveTo>
                  <a:lnTo>
                    <a:pt x="5364" y="1"/>
                  </a:lnTo>
                  <a:cubicBezTo>
                    <a:pt x="5364" y="1"/>
                    <a:pt x="2694" y="366"/>
                    <a:pt x="2648" y="1233"/>
                  </a:cubicBezTo>
                  <a:cubicBezTo>
                    <a:pt x="2648" y="1256"/>
                    <a:pt x="2602" y="1302"/>
                    <a:pt x="2557" y="1325"/>
                  </a:cubicBezTo>
                  <a:cubicBezTo>
                    <a:pt x="3401" y="2215"/>
                    <a:pt x="4200" y="3516"/>
                    <a:pt x="2831" y="4474"/>
                  </a:cubicBezTo>
                  <a:cubicBezTo>
                    <a:pt x="2580" y="4650"/>
                    <a:pt x="2358" y="4726"/>
                    <a:pt x="2158" y="4726"/>
                  </a:cubicBezTo>
                  <a:cubicBezTo>
                    <a:pt x="1499" y="4726"/>
                    <a:pt x="1086" y="3900"/>
                    <a:pt x="753" y="3059"/>
                  </a:cubicBezTo>
                  <a:cubicBezTo>
                    <a:pt x="594" y="3424"/>
                    <a:pt x="525" y="3812"/>
                    <a:pt x="662" y="4269"/>
                  </a:cubicBezTo>
                  <a:cubicBezTo>
                    <a:pt x="1164" y="6141"/>
                    <a:pt x="2032" y="6255"/>
                    <a:pt x="2032" y="6255"/>
                  </a:cubicBezTo>
                  <a:cubicBezTo>
                    <a:pt x="2032" y="6255"/>
                    <a:pt x="1735" y="6346"/>
                    <a:pt x="1415" y="6529"/>
                  </a:cubicBezTo>
                  <a:cubicBezTo>
                    <a:pt x="2260" y="7396"/>
                    <a:pt x="2922" y="8126"/>
                    <a:pt x="2579" y="8629"/>
                  </a:cubicBezTo>
                  <a:cubicBezTo>
                    <a:pt x="2481" y="8767"/>
                    <a:pt x="2361" y="8828"/>
                    <a:pt x="2228" y="8828"/>
                  </a:cubicBezTo>
                  <a:cubicBezTo>
                    <a:pt x="1744" y="8828"/>
                    <a:pt x="1070" y="8026"/>
                    <a:pt x="480" y="7168"/>
                  </a:cubicBezTo>
                  <a:cubicBezTo>
                    <a:pt x="160" y="7533"/>
                    <a:pt x="0" y="8012"/>
                    <a:pt x="411" y="8560"/>
                  </a:cubicBezTo>
                  <a:cubicBezTo>
                    <a:pt x="1205" y="9630"/>
                    <a:pt x="1829" y="9761"/>
                    <a:pt x="2086" y="9761"/>
                  </a:cubicBezTo>
                  <a:cubicBezTo>
                    <a:pt x="2169" y="9761"/>
                    <a:pt x="2214" y="9747"/>
                    <a:pt x="2214" y="9747"/>
                  </a:cubicBezTo>
                  <a:lnTo>
                    <a:pt x="2214" y="9747"/>
                  </a:lnTo>
                  <a:cubicBezTo>
                    <a:pt x="2214" y="9747"/>
                    <a:pt x="2169" y="9998"/>
                    <a:pt x="2169" y="10341"/>
                  </a:cubicBezTo>
                  <a:cubicBezTo>
                    <a:pt x="2625" y="10409"/>
                    <a:pt x="2967" y="10523"/>
                    <a:pt x="3013" y="10797"/>
                  </a:cubicBezTo>
                  <a:cubicBezTo>
                    <a:pt x="3090" y="11126"/>
                    <a:pt x="2824" y="11241"/>
                    <a:pt x="2449" y="11241"/>
                  </a:cubicBezTo>
                  <a:cubicBezTo>
                    <a:pt x="2382" y="11241"/>
                    <a:pt x="2310" y="11238"/>
                    <a:pt x="2237" y="11231"/>
                  </a:cubicBezTo>
                  <a:lnTo>
                    <a:pt x="2237" y="11231"/>
                  </a:lnTo>
                  <a:cubicBezTo>
                    <a:pt x="2318" y="11555"/>
                    <a:pt x="2490" y="11790"/>
                    <a:pt x="2783" y="11790"/>
                  </a:cubicBezTo>
                  <a:cubicBezTo>
                    <a:pt x="2820" y="11790"/>
                    <a:pt x="2858" y="11786"/>
                    <a:pt x="2899" y="11778"/>
                  </a:cubicBezTo>
                  <a:cubicBezTo>
                    <a:pt x="3880" y="11596"/>
                    <a:pt x="3880" y="6460"/>
                    <a:pt x="4063" y="5205"/>
                  </a:cubicBezTo>
                  <a:cubicBezTo>
                    <a:pt x="4246" y="3972"/>
                    <a:pt x="5364" y="1"/>
                    <a:pt x="5364" y="1"/>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862" name="Google Shape;2862;p41"/>
            <p:cNvSpPr/>
            <p:nvPr/>
          </p:nvSpPr>
          <p:spPr>
            <a:xfrm>
              <a:off x="6508700" y="1727350"/>
              <a:ext cx="297425" cy="333375"/>
            </a:xfrm>
            <a:custGeom>
              <a:avLst/>
              <a:gdLst/>
              <a:ahLst/>
              <a:cxnLst/>
              <a:rect l="l" t="t" r="r" b="b"/>
              <a:pathLst>
                <a:path w="11897" h="13335" extrusionOk="0">
                  <a:moveTo>
                    <a:pt x="2007" y="0"/>
                  </a:moveTo>
                  <a:cubicBezTo>
                    <a:pt x="1716" y="0"/>
                    <a:pt x="1" y="3370"/>
                    <a:pt x="2903" y="5456"/>
                  </a:cubicBezTo>
                  <a:cubicBezTo>
                    <a:pt x="2903" y="5456"/>
                    <a:pt x="666" y="8263"/>
                    <a:pt x="4318" y="10044"/>
                  </a:cubicBezTo>
                  <a:cubicBezTo>
                    <a:pt x="4318" y="10044"/>
                    <a:pt x="2826" y="13335"/>
                    <a:pt x="5048" y="13335"/>
                  </a:cubicBezTo>
                  <a:cubicBezTo>
                    <a:pt x="5092" y="13335"/>
                    <a:pt x="5138" y="13333"/>
                    <a:pt x="5186" y="13331"/>
                  </a:cubicBezTo>
                  <a:cubicBezTo>
                    <a:pt x="7605" y="13216"/>
                    <a:pt x="11896" y="8560"/>
                    <a:pt x="11896" y="8560"/>
                  </a:cubicBezTo>
                  <a:cubicBezTo>
                    <a:pt x="11896" y="8560"/>
                    <a:pt x="5939" y="571"/>
                    <a:pt x="2013" y="1"/>
                  </a:cubicBezTo>
                  <a:cubicBezTo>
                    <a:pt x="2011" y="0"/>
                    <a:pt x="2009" y="0"/>
                    <a:pt x="2007" y="0"/>
                  </a:cubicBezTo>
                  <a:close/>
                </a:path>
              </a:pathLst>
            </a:custGeom>
            <a:solidFill>
              <a:schemeClr val="lt1"/>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863" name="Google Shape;2863;p41"/>
            <p:cNvSpPr/>
            <p:nvPr/>
          </p:nvSpPr>
          <p:spPr>
            <a:xfrm>
              <a:off x="6541325" y="1758725"/>
              <a:ext cx="264800" cy="301325"/>
            </a:xfrm>
            <a:custGeom>
              <a:avLst/>
              <a:gdLst/>
              <a:ahLst/>
              <a:cxnLst/>
              <a:rect l="l" t="t" r="r" b="b"/>
              <a:pathLst>
                <a:path w="10592" h="12053" extrusionOk="0">
                  <a:moveTo>
                    <a:pt x="3447" y="1"/>
                  </a:moveTo>
                  <a:lnTo>
                    <a:pt x="3447" y="1"/>
                  </a:lnTo>
                  <a:cubicBezTo>
                    <a:pt x="3515" y="868"/>
                    <a:pt x="3310" y="1804"/>
                    <a:pt x="2511" y="2603"/>
                  </a:cubicBezTo>
                  <a:cubicBezTo>
                    <a:pt x="2129" y="2970"/>
                    <a:pt x="1779" y="3122"/>
                    <a:pt x="1464" y="3122"/>
                  </a:cubicBezTo>
                  <a:cubicBezTo>
                    <a:pt x="840" y="3122"/>
                    <a:pt x="349" y="2525"/>
                    <a:pt x="0" y="1827"/>
                  </a:cubicBezTo>
                  <a:lnTo>
                    <a:pt x="0" y="1827"/>
                  </a:lnTo>
                  <a:cubicBezTo>
                    <a:pt x="160" y="2649"/>
                    <a:pt x="617" y="3493"/>
                    <a:pt x="1598" y="4201"/>
                  </a:cubicBezTo>
                  <a:cubicBezTo>
                    <a:pt x="1598" y="4201"/>
                    <a:pt x="1461" y="4383"/>
                    <a:pt x="1301" y="4657"/>
                  </a:cubicBezTo>
                  <a:cubicBezTo>
                    <a:pt x="2876" y="5433"/>
                    <a:pt x="4771" y="6666"/>
                    <a:pt x="4018" y="7921"/>
                  </a:cubicBezTo>
                  <a:cubicBezTo>
                    <a:pt x="3811" y="8265"/>
                    <a:pt x="3559" y="8409"/>
                    <a:pt x="3281" y="8409"/>
                  </a:cubicBezTo>
                  <a:cubicBezTo>
                    <a:pt x="2545" y="8409"/>
                    <a:pt x="1632" y="7399"/>
                    <a:pt x="936" y="6438"/>
                  </a:cubicBezTo>
                  <a:lnTo>
                    <a:pt x="936" y="6438"/>
                  </a:lnTo>
                  <a:cubicBezTo>
                    <a:pt x="1050" y="7237"/>
                    <a:pt x="1575" y="8081"/>
                    <a:pt x="3013" y="8789"/>
                  </a:cubicBezTo>
                  <a:cubicBezTo>
                    <a:pt x="3013" y="8789"/>
                    <a:pt x="2785" y="9291"/>
                    <a:pt x="2648" y="9884"/>
                  </a:cubicBezTo>
                  <a:cubicBezTo>
                    <a:pt x="3995" y="10021"/>
                    <a:pt x="5364" y="10044"/>
                    <a:pt x="4931" y="10774"/>
                  </a:cubicBezTo>
                  <a:cubicBezTo>
                    <a:pt x="4711" y="11165"/>
                    <a:pt x="4301" y="11301"/>
                    <a:pt x="3829" y="11301"/>
                  </a:cubicBezTo>
                  <a:cubicBezTo>
                    <a:pt x="3418" y="11301"/>
                    <a:pt x="2958" y="11199"/>
                    <a:pt x="2534" y="11071"/>
                  </a:cubicBezTo>
                  <a:lnTo>
                    <a:pt x="2534" y="11071"/>
                  </a:lnTo>
                  <a:cubicBezTo>
                    <a:pt x="2557" y="11117"/>
                    <a:pt x="2557" y="11163"/>
                    <a:pt x="2557" y="11208"/>
                  </a:cubicBezTo>
                  <a:lnTo>
                    <a:pt x="4200" y="12053"/>
                  </a:lnTo>
                  <a:cubicBezTo>
                    <a:pt x="6665" y="11573"/>
                    <a:pt x="10591" y="7305"/>
                    <a:pt x="10591" y="7305"/>
                  </a:cubicBezTo>
                  <a:cubicBezTo>
                    <a:pt x="10591" y="7305"/>
                    <a:pt x="6916" y="2398"/>
                    <a:pt x="3447" y="1"/>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864" name="Google Shape;2864;p41"/>
            <p:cNvSpPr/>
            <p:nvPr/>
          </p:nvSpPr>
          <p:spPr>
            <a:xfrm>
              <a:off x="5910775" y="1364875"/>
              <a:ext cx="961525" cy="601600"/>
            </a:xfrm>
            <a:custGeom>
              <a:avLst/>
              <a:gdLst/>
              <a:ahLst/>
              <a:cxnLst/>
              <a:rect l="l" t="t" r="r" b="b"/>
              <a:pathLst>
                <a:path w="38461" h="24064" extrusionOk="0">
                  <a:moveTo>
                    <a:pt x="17296" y="0"/>
                  </a:moveTo>
                  <a:cubicBezTo>
                    <a:pt x="14845" y="0"/>
                    <a:pt x="12044" y="378"/>
                    <a:pt x="8948" y="1398"/>
                  </a:cubicBezTo>
                  <a:cubicBezTo>
                    <a:pt x="3515" y="3178"/>
                    <a:pt x="1164" y="6671"/>
                    <a:pt x="0" y="10505"/>
                  </a:cubicBezTo>
                  <a:cubicBezTo>
                    <a:pt x="1073" y="10267"/>
                    <a:pt x="2565" y="10063"/>
                    <a:pt x="4521" y="10063"/>
                  </a:cubicBezTo>
                  <a:cubicBezTo>
                    <a:pt x="7060" y="10063"/>
                    <a:pt x="10382" y="10407"/>
                    <a:pt x="14586" y="11464"/>
                  </a:cubicBezTo>
                  <a:cubicBezTo>
                    <a:pt x="23990" y="13838"/>
                    <a:pt x="32435" y="21050"/>
                    <a:pt x="35425" y="24063"/>
                  </a:cubicBezTo>
                  <a:cubicBezTo>
                    <a:pt x="37480" y="20799"/>
                    <a:pt x="38461" y="9798"/>
                    <a:pt x="28418" y="3064"/>
                  </a:cubicBezTo>
                  <a:cubicBezTo>
                    <a:pt x="28418" y="3064"/>
                    <a:pt x="24279" y="0"/>
                    <a:pt x="17296" y="0"/>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865" name="Google Shape;2865;p41"/>
            <p:cNvSpPr/>
            <p:nvPr/>
          </p:nvSpPr>
          <p:spPr>
            <a:xfrm>
              <a:off x="5840050" y="1218650"/>
              <a:ext cx="1201175" cy="733550"/>
            </a:xfrm>
            <a:custGeom>
              <a:avLst/>
              <a:gdLst/>
              <a:ahLst/>
              <a:cxnLst/>
              <a:rect l="l" t="t" r="r" b="b"/>
              <a:pathLst>
                <a:path w="48047" h="29342" extrusionOk="0">
                  <a:moveTo>
                    <a:pt x="17834" y="1"/>
                  </a:moveTo>
                  <a:cubicBezTo>
                    <a:pt x="8313" y="1"/>
                    <a:pt x="0" y="5086"/>
                    <a:pt x="844" y="15943"/>
                  </a:cubicBezTo>
                  <a:cubicBezTo>
                    <a:pt x="844" y="15943"/>
                    <a:pt x="2860" y="14787"/>
                    <a:pt x="7517" y="14787"/>
                  </a:cubicBezTo>
                  <a:cubicBezTo>
                    <a:pt x="10058" y="14787"/>
                    <a:pt x="13384" y="15131"/>
                    <a:pt x="17597" y="16194"/>
                  </a:cubicBezTo>
                  <a:cubicBezTo>
                    <a:pt x="30380" y="19413"/>
                    <a:pt x="38574" y="29342"/>
                    <a:pt x="38574" y="29342"/>
                  </a:cubicBezTo>
                  <a:cubicBezTo>
                    <a:pt x="38574" y="29342"/>
                    <a:pt x="48046" y="19230"/>
                    <a:pt x="38140" y="8502"/>
                  </a:cubicBezTo>
                  <a:cubicBezTo>
                    <a:pt x="32997" y="2935"/>
                    <a:pt x="25067" y="1"/>
                    <a:pt x="17834" y="1"/>
                  </a:cubicBezTo>
                  <a:close/>
                </a:path>
              </a:pathLst>
            </a:custGeom>
            <a:solidFill>
              <a:schemeClr val="accent3"/>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866" name="Google Shape;2866;p41"/>
            <p:cNvSpPr/>
            <p:nvPr/>
          </p:nvSpPr>
          <p:spPr>
            <a:xfrm>
              <a:off x="5856550" y="1220050"/>
              <a:ext cx="1109925" cy="732150"/>
            </a:xfrm>
            <a:custGeom>
              <a:avLst/>
              <a:gdLst/>
              <a:ahLst/>
              <a:cxnLst/>
              <a:rect l="l" t="t" r="r" b="b"/>
              <a:pathLst>
                <a:path w="44397" h="29286" extrusionOk="0">
                  <a:moveTo>
                    <a:pt x="18832" y="1"/>
                  </a:moveTo>
                  <a:cubicBezTo>
                    <a:pt x="14815" y="800"/>
                    <a:pt x="9359" y="3037"/>
                    <a:pt x="7442" y="4908"/>
                  </a:cubicBezTo>
                  <a:cubicBezTo>
                    <a:pt x="5023" y="7259"/>
                    <a:pt x="3493" y="10181"/>
                    <a:pt x="1553" y="10181"/>
                  </a:cubicBezTo>
                  <a:cubicBezTo>
                    <a:pt x="1211" y="10181"/>
                    <a:pt x="982" y="9976"/>
                    <a:pt x="846" y="9656"/>
                  </a:cubicBezTo>
                  <a:cubicBezTo>
                    <a:pt x="252" y="11482"/>
                    <a:pt x="1" y="13536"/>
                    <a:pt x="184" y="15887"/>
                  </a:cubicBezTo>
                  <a:cubicBezTo>
                    <a:pt x="184" y="15887"/>
                    <a:pt x="2200" y="14731"/>
                    <a:pt x="6857" y="14731"/>
                  </a:cubicBezTo>
                  <a:cubicBezTo>
                    <a:pt x="9398" y="14731"/>
                    <a:pt x="12724" y="15075"/>
                    <a:pt x="16937" y="16138"/>
                  </a:cubicBezTo>
                  <a:cubicBezTo>
                    <a:pt x="29720" y="19357"/>
                    <a:pt x="37914" y="29286"/>
                    <a:pt x="37914" y="29286"/>
                  </a:cubicBezTo>
                  <a:cubicBezTo>
                    <a:pt x="37914" y="29286"/>
                    <a:pt x="44396" y="22370"/>
                    <a:pt x="41018" y="13902"/>
                  </a:cubicBezTo>
                  <a:lnTo>
                    <a:pt x="41018" y="13902"/>
                  </a:lnTo>
                  <a:cubicBezTo>
                    <a:pt x="40842" y="16978"/>
                    <a:pt x="40117" y="20308"/>
                    <a:pt x="37639" y="20308"/>
                  </a:cubicBezTo>
                  <a:cubicBezTo>
                    <a:pt x="37543" y="20308"/>
                    <a:pt x="37445" y="20303"/>
                    <a:pt x="37343" y="20293"/>
                  </a:cubicBezTo>
                  <a:cubicBezTo>
                    <a:pt x="32459" y="19790"/>
                    <a:pt x="35745" y="13468"/>
                    <a:pt x="34878" y="9816"/>
                  </a:cubicBezTo>
                  <a:cubicBezTo>
                    <a:pt x="34444" y="7990"/>
                    <a:pt x="33326" y="5890"/>
                    <a:pt x="32322" y="4224"/>
                  </a:cubicBezTo>
                  <a:cubicBezTo>
                    <a:pt x="31272" y="3584"/>
                    <a:pt x="30199" y="3014"/>
                    <a:pt x="29058" y="2512"/>
                  </a:cubicBezTo>
                  <a:lnTo>
                    <a:pt x="29058" y="2512"/>
                  </a:lnTo>
                  <a:cubicBezTo>
                    <a:pt x="29605" y="4863"/>
                    <a:pt x="30473" y="9610"/>
                    <a:pt x="29605" y="12418"/>
                  </a:cubicBezTo>
                  <a:cubicBezTo>
                    <a:pt x="29291" y="13435"/>
                    <a:pt x="28074" y="13859"/>
                    <a:pt x="26399" y="13859"/>
                  </a:cubicBezTo>
                  <a:cubicBezTo>
                    <a:pt x="21758" y="13859"/>
                    <a:pt x="13599" y="10599"/>
                    <a:pt x="11368" y="7647"/>
                  </a:cubicBezTo>
                  <a:cubicBezTo>
                    <a:pt x="8926" y="4406"/>
                    <a:pt x="17029" y="1256"/>
                    <a:pt x="20338" y="115"/>
                  </a:cubicBezTo>
                  <a:cubicBezTo>
                    <a:pt x="19836" y="69"/>
                    <a:pt x="19334" y="24"/>
                    <a:pt x="18832" y="1"/>
                  </a:cubicBezTo>
                  <a:close/>
                </a:path>
              </a:pathLst>
            </a:custGeom>
            <a:solidFill>
              <a:srgbClr val="453F7D">
                <a:alpha val="22790"/>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867" name="Google Shape;2867;p41"/>
            <p:cNvSpPr/>
            <p:nvPr/>
          </p:nvSpPr>
          <p:spPr>
            <a:xfrm>
              <a:off x="5972975" y="1401950"/>
              <a:ext cx="403450" cy="264825"/>
            </a:xfrm>
            <a:custGeom>
              <a:avLst/>
              <a:gdLst/>
              <a:ahLst/>
              <a:cxnLst/>
              <a:rect l="l" t="t" r="r" b="b"/>
              <a:pathLst>
                <a:path w="16138" h="10593" extrusionOk="0">
                  <a:moveTo>
                    <a:pt x="10607" y="1"/>
                  </a:moveTo>
                  <a:cubicBezTo>
                    <a:pt x="8522" y="1"/>
                    <a:pt x="7578" y="1855"/>
                    <a:pt x="7578" y="1855"/>
                  </a:cubicBezTo>
                  <a:cubicBezTo>
                    <a:pt x="7578" y="1855"/>
                    <a:pt x="6310" y="987"/>
                    <a:pt x="4601" y="987"/>
                  </a:cubicBezTo>
                  <a:cubicBezTo>
                    <a:pt x="4075" y="987"/>
                    <a:pt x="3507" y="1070"/>
                    <a:pt x="2922" y="1284"/>
                  </a:cubicBezTo>
                  <a:cubicBezTo>
                    <a:pt x="434" y="2220"/>
                    <a:pt x="0" y="5256"/>
                    <a:pt x="1301" y="6877"/>
                  </a:cubicBezTo>
                  <a:cubicBezTo>
                    <a:pt x="1801" y="7499"/>
                    <a:pt x="2740" y="7690"/>
                    <a:pt x="3709" y="7690"/>
                  </a:cubicBezTo>
                  <a:cubicBezTo>
                    <a:pt x="5264" y="7690"/>
                    <a:pt x="6893" y="7196"/>
                    <a:pt x="6894" y="7196"/>
                  </a:cubicBezTo>
                  <a:lnTo>
                    <a:pt x="6894" y="7196"/>
                  </a:lnTo>
                  <a:cubicBezTo>
                    <a:pt x="6893" y="7196"/>
                    <a:pt x="5889" y="7972"/>
                    <a:pt x="6894" y="8611"/>
                  </a:cubicBezTo>
                  <a:cubicBezTo>
                    <a:pt x="7104" y="8753"/>
                    <a:pt x="7300" y="8805"/>
                    <a:pt x="7475" y="8805"/>
                  </a:cubicBezTo>
                  <a:cubicBezTo>
                    <a:pt x="7947" y="8805"/>
                    <a:pt x="8263" y="8429"/>
                    <a:pt x="8263" y="8429"/>
                  </a:cubicBezTo>
                  <a:cubicBezTo>
                    <a:pt x="8263" y="8429"/>
                    <a:pt x="8776" y="10593"/>
                    <a:pt x="10701" y="10593"/>
                  </a:cubicBezTo>
                  <a:cubicBezTo>
                    <a:pt x="10887" y="10593"/>
                    <a:pt x="11086" y="10573"/>
                    <a:pt x="11299" y="10529"/>
                  </a:cubicBezTo>
                  <a:cubicBezTo>
                    <a:pt x="13718" y="10049"/>
                    <a:pt x="14015" y="7995"/>
                    <a:pt x="14015" y="7995"/>
                  </a:cubicBezTo>
                  <a:cubicBezTo>
                    <a:pt x="14015" y="7995"/>
                    <a:pt x="16138" y="7927"/>
                    <a:pt x="15955" y="6009"/>
                  </a:cubicBezTo>
                  <a:cubicBezTo>
                    <a:pt x="15955" y="6009"/>
                    <a:pt x="14700" y="1056"/>
                    <a:pt x="11801" y="189"/>
                  </a:cubicBezTo>
                  <a:cubicBezTo>
                    <a:pt x="11368" y="57"/>
                    <a:pt x="10970" y="1"/>
                    <a:pt x="10607" y="1"/>
                  </a:cubicBezTo>
                  <a:close/>
                </a:path>
              </a:pathLst>
            </a:custGeom>
            <a:solidFill>
              <a:schemeClr val="lt1"/>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868" name="Google Shape;2868;p41"/>
            <p:cNvSpPr/>
            <p:nvPr/>
          </p:nvSpPr>
          <p:spPr>
            <a:xfrm>
              <a:off x="6266850" y="1492825"/>
              <a:ext cx="25" cy="1725"/>
            </a:xfrm>
            <a:custGeom>
              <a:avLst/>
              <a:gdLst/>
              <a:ahLst/>
              <a:cxnLst/>
              <a:rect l="l" t="t" r="r" b="b"/>
              <a:pathLst>
                <a:path w="1" h="69" extrusionOk="0">
                  <a:moveTo>
                    <a:pt x="0" y="69"/>
                  </a:moveTo>
                  <a:cubicBezTo>
                    <a:pt x="0" y="46"/>
                    <a:pt x="0" y="0"/>
                    <a:pt x="0" y="0"/>
                  </a:cubicBezTo>
                  <a:cubicBezTo>
                    <a:pt x="0" y="0"/>
                    <a:pt x="0" y="46"/>
                    <a:pt x="0" y="69"/>
                  </a:cubicBezTo>
                  <a:close/>
                </a:path>
              </a:pathLst>
            </a:custGeom>
            <a:solidFill>
              <a:srgbClr val="AA3325"/>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869" name="Google Shape;2869;p41"/>
            <p:cNvSpPr/>
            <p:nvPr/>
          </p:nvSpPr>
          <p:spPr>
            <a:xfrm>
              <a:off x="5981525" y="1423200"/>
              <a:ext cx="394900" cy="243575"/>
            </a:xfrm>
            <a:custGeom>
              <a:avLst/>
              <a:gdLst/>
              <a:ahLst/>
              <a:cxnLst/>
              <a:rect l="l" t="t" r="r" b="b"/>
              <a:pathLst>
                <a:path w="15796" h="9743" extrusionOk="0">
                  <a:moveTo>
                    <a:pt x="12692" y="1"/>
                  </a:moveTo>
                  <a:lnTo>
                    <a:pt x="12692" y="1"/>
                  </a:lnTo>
                  <a:cubicBezTo>
                    <a:pt x="12943" y="1507"/>
                    <a:pt x="13102" y="3516"/>
                    <a:pt x="12349" y="3972"/>
                  </a:cubicBezTo>
                  <a:cubicBezTo>
                    <a:pt x="12153" y="4094"/>
                    <a:pt x="11995" y="4144"/>
                    <a:pt x="11870" y="4144"/>
                  </a:cubicBezTo>
                  <a:cubicBezTo>
                    <a:pt x="11308" y="4144"/>
                    <a:pt x="11376" y="3134"/>
                    <a:pt x="11413" y="2854"/>
                  </a:cubicBezTo>
                  <a:lnTo>
                    <a:pt x="11413" y="2854"/>
                  </a:lnTo>
                  <a:cubicBezTo>
                    <a:pt x="11368" y="3082"/>
                    <a:pt x="11162" y="3813"/>
                    <a:pt x="9953" y="3927"/>
                  </a:cubicBezTo>
                  <a:cubicBezTo>
                    <a:pt x="9896" y="3932"/>
                    <a:pt x="9841" y="3935"/>
                    <a:pt x="9788" y="3935"/>
                  </a:cubicBezTo>
                  <a:cubicBezTo>
                    <a:pt x="8502" y="3935"/>
                    <a:pt x="8355" y="2397"/>
                    <a:pt x="8355" y="2397"/>
                  </a:cubicBezTo>
                  <a:cubicBezTo>
                    <a:pt x="8355" y="2397"/>
                    <a:pt x="6924" y="4167"/>
                    <a:pt x="3960" y="4167"/>
                  </a:cubicBezTo>
                  <a:cubicBezTo>
                    <a:pt x="3660" y="4167"/>
                    <a:pt x="3345" y="4149"/>
                    <a:pt x="3014" y="4109"/>
                  </a:cubicBezTo>
                  <a:cubicBezTo>
                    <a:pt x="1347" y="3904"/>
                    <a:pt x="959" y="2763"/>
                    <a:pt x="959" y="1644"/>
                  </a:cubicBezTo>
                  <a:cubicBezTo>
                    <a:pt x="1" y="2968"/>
                    <a:pt x="24" y="4862"/>
                    <a:pt x="959" y="6027"/>
                  </a:cubicBezTo>
                  <a:cubicBezTo>
                    <a:pt x="1459" y="6649"/>
                    <a:pt x="2398" y="6840"/>
                    <a:pt x="3367" y="6840"/>
                  </a:cubicBezTo>
                  <a:cubicBezTo>
                    <a:pt x="4922" y="6840"/>
                    <a:pt x="6551" y="6346"/>
                    <a:pt x="6552" y="6346"/>
                  </a:cubicBezTo>
                  <a:lnTo>
                    <a:pt x="6552" y="6346"/>
                  </a:lnTo>
                  <a:cubicBezTo>
                    <a:pt x="6551" y="6346"/>
                    <a:pt x="5547" y="7122"/>
                    <a:pt x="6552" y="7761"/>
                  </a:cubicBezTo>
                  <a:cubicBezTo>
                    <a:pt x="6762" y="7903"/>
                    <a:pt x="6958" y="7955"/>
                    <a:pt x="7133" y="7955"/>
                  </a:cubicBezTo>
                  <a:cubicBezTo>
                    <a:pt x="7605" y="7955"/>
                    <a:pt x="7921" y="7579"/>
                    <a:pt x="7921" y="7579"/>
                  </a:cubicBezTo>
                  <a:cubicBezTo>
                    <a:pt x="7921" y="7579"/>
                    <a:pt x="8434" y="9743"/>
                    <a:pt x="10359" y="9743"/>
                  </a:cubicBezTo>
                  <a:cubicBezTo>
                    <a:pt x="10545" y="9743"/>
                    <a:pt x="10744" y="9723"/>
                    <a:pt x="10957" y="9679"/>
                  </a:cubicBezTo>
                  <a:cubicBezTo>
                    <a:pt x="13376" y="9199"/>
                    <a:pt x="13673" y="7145"/>
                    <a:pt x="13673" y="7145"/>
                  </a:cubicBezTo>
                  <a:cubicBezTo>
                    <a:pt x="13673" y="7145"/>
                    <a:pt x="15796" y="7077"/>
                    <a:pt x="15613" y="5159"/>
                  </a:cubicBezTo>
                  <a:cubicBezTo>
                    <a:pt x="15613" y="5159"/>
                    <a:pt x="14723" y="1644"/>
                    <a:pt x="12692" y="1"/>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870" name="Google Shape;2870;p41"/>
            <p:cNvSpPr/>
            <p:nvPr/>
          </p:nvSpPr>
          <p:spPr>
            <a:xfrm>
              <a:off x="6189250" y="1463250"/>
              <a:ext cx="108425" cy="71250"/>
            </a:xfrm>
            <a:custGeom>
              <a:avLst/>
              <a:gdLst/>
              <a:ahLst/>
              <a:cxnLst/>
              <a:rect l="l" t="t" r="r" b="b"/>
              <a:pathLst>
                <a:path w="4337" h="2850" extrusionOk="0">
                  <a:moveTo>
                    <a:pt x="875" y="1"/>
                  </a:moveTo>
                  <a:cubicBezTo>
                    <a:pt x="776" y="1"/>
                    <a:pt x="596" y="38"/>
                    <a:pt x="388" y="202"/>
                  </a:cubicBezTo>
                  <a:cubicBezTo>
                    <a:pt x="228" y="339"/>
                    <a:pt x="91" y="544"/>
                    <a:pt x="46" y="795"/>
                  </a:cubicBezTo>
                  <a:cubicBezTo>
                    <a:pt x="0" y="1046"/>
                    <a:pt x="46" y="1298"/>
                    <a:pt x="114" y="1549"/>
                  </a:cubicBezTo>
                  <a:cubicBezTo>
                    <a:pt x="251" y="2051"/>
                    <a:pt x="616" y="2462"/>
                    <a:pt x="982" y="2667"/>
                  </a:cubicBezTo>
                  <a:cubicBezTo>
                    <a:pt x="1141" y="2781"/>
                    <a:pt x="1324" y="2804"/>
                    <a:pt x="1438" y="2850"/>
                  </a:cubicBezTo>
                  <a:lnTo>
                    <a:pt x="1826" y="2850"/>
                  </a:lnTo>
                  <a:cubicBezTo>
                    <a:pt x="1872" y="2827"/>
                    <a:pt x="1940" y="2804"/>
                    <a:pt x="2032" y="2781"/>
                  </a:cubicBezTo>
                  <a:cubicBezTo>
                    <a:pt x="2100" y="2758"/>
                    <a:pt x="2191" y="2736"/>
                    <a:pt x="2260" y="2690"/>
                  </a:cubicBezTo>
                  <a:cubicBezTo>
                    <a:pt x="2442" y="2599"/>
                    <a:pt x="2602" y="2462"/>
                    <a:pt x="2762" y="2279"/>
                  </a:cubicBezTo>
                  <a:cubicBezTo>
                    <a:pt x="2808" y="2233"/>
                    <a:pt x="2785" y="2256"/>
                    <a:pt x="2808" y="2233"/>
                  </a:cubicBezTo>
                  <a:cubicBezTo>
                    <a:pt x="2808" y="2211"/>
                    <a:pt x="2830" y="2188"/>
                    <a:pt x="2853" y="2165"/>
                  </a:cubicBezTo>
                  <a:lnTo>
                    <a:pt x="2876" y="2142"/>
                  </a:lnTo>
                  <a:cubicBezTo>
                    <a:pt x="2876" y="2119"/>
                    <a:pt x="2876" y="2119"/>
                    <a:pt x="2876" y="2119"/>
                  </a:cubicBezTo>
                  <a:cubicBezTo>
                    <a:pt x="2876" y="2142"/>
                    <a:pt x="2899" y="2142"/>
                    <a:pt x="2899" y="2165"/>
                  </a:cubicBezTo>
                  <a:cubicBezTo>
                    <a:pt x="2899" y="2165"/>
                    <a:pt x="2899" y="2165"/>
                    <a:pt x="2922" y="2188"/>
                  </a:cubicBezTo>
                  <a:lnTo>
                    <a:pt x="2945" y="2233"/>
                  </a:lnTo>
                  <a:cubicBezTo>
                    <a:pt x="3036" y="2347"/>
                    <a:pt x="3173" y="2416"/>
                    <a:pt x="3310" y="2484"/>
                  </a:cubicBezTo>
                  <a:cubicBezTo>
                    <a:pt x="3395" y="2506"/>
                    <a:pt x="3479" y="2516"/>
                    <a:pt x="3561" y="2516"/>
                  </a:cubicBezTo>
                  <a:cubicBezTo>
                    <a:pt x="3745" y="2516"/>
                    <a:pt x="3914" y="2465"/>
                    <a:pt x="4040" y="2370"/>
                  </a:cubicBezTo>
                  <a:cubicBezTo>
                    <a:pt x="4223" y="2233"/>
                    <a:pt x="4291" y="2074"/>
                    <a:pt x="4314" y="1959"/>
                  </a:cubicBezTo>
                  <a:cubicBezTo>
                    <a:pt x="4337" y="1822"/>
                    <a:pt x="4337" y="1754"/>
                    <a:pt x="4314" y="1754"/>
                  </a:cubicBezTo>
                  <a:cubicBezTo>
                    <a:pt x="4313" y="1753"/>
                    <a:pt x="4311" y="1753"/>
                    <a:pt x="4309" y="1753"/>
                  </a:cubicBezTo>
                  <a:cubicBezTo>
                    <a:pt x="4265" y="1753"/>
                    <a:pt x="4213" y="2055"/>
                    <a:pt x="3926" y="2188"/>
                  </a:cubicBezTo>
                  <a:cubicBezTo>
                    <a:pt x="3858" y="2222"/>
                    <a:pt x="3772" y="2239"/>
                    <a:pt x="3684" y="2239"/>
                  </a:cubicBezTo>
                  <a:cubicBezTo>
                    <a:pt x="3595" y="2239"/>
                    <a:pt x="3504" y="2222"/>
                    <a:pt x="3424" y="2188"/>
                  </a:cubicBezTo>
                  <a:cubicBezTo>
                    <a:pt x="3355" y="2142"/>
                    <a:pt x="3264" y="2096"/>
                    <a:pt x="3218" y="2005"/>
                  </a:cubicBezTo>
                  <a:cubicBezTo>
                    <a:pt x="3218" y="2008"/>
                    <a:pt x="3218" y="2009"/>
                    <a:pt x="3218" y="2009"/>
                  </a:cubicBezTo>
                  <a:cubicBezTo>
                    <a:pt x="3214" y="2009"/>
                    <a:pt x="3193" y="1929"/>
                    <a:pt x="3173" y="1868"/>
                  </a:cubicBezTo>
                  <a:cubicBezTo>
                    <a:pt x="3173" y="1822"/>
                    <a:pt x="3150" y="1777"/>
                    <a:pt x="3150" y="1686"/>
                  </a:cubicBezTo>
                  <a:lnTo>
                    <a:pt x="3104" y="1183"/>
                  </a:lnTo>
                  <a:lnTo>
                    <a:pt x="3036" y="1252"/>
                  </a:lnTo>
                  <a:lnTo>
                    <a:pt x="2945" y="1366"/>
                  </a:lnTo>
                  <a:cubicBezTo>
                    <a:pt x="2899" y="1434"/>
                    <a:pt x="2830" y="1503"/>
                    <a:pt x="2785" y="1594"/>
                  </a:cubicBezTo>
                  <a:cubicBezTo>
                    <a:pt x="2716" y="1663"/>
                    <a:pt x="2648" y="1731"/>
                    <a:pt x="2602" y="1800"/>
                  </a:cubicBezTo>
                  <a:lnTo>
                    <a:pt x="2511" y="1891"/>
                  </a:lnTo>
                  <a:cubicBezTo>
                    <a:pt x="2488" y="1937"/>
                    <a:pt x="2465" y="1959"/>
                    <a:pt x="2442" y="1982"/>
                  </a:cubicBezTo>
                  <a:cubicBezTo>
                    <a:pt x="2305" y="2096"/>
                    <a:pt x="2169" y="2188"/>
                    <a:pt x="2054" y="2233"/>
                  </a:cubicBezTo>
                  <a:cubicBezTo>
                    <a:pt x="1904" y="2316"/>
                    <a:pt x="1786" y="2332"/>
                    <a:pt x="1716" y="2332"/>
                  </a:cubicBezTo>
                  <a:cubicBezTo>
                    <a:pt x="1669" y="2332"/>
                    <a:pt x="1644" y="2325"/>
                    <a:pt x="1644" y="2325"/>
                  </a:cubicBezTo>
                  <a:lnTo>
                    <a:pt x="1529" y="2325"/>
                  </a:lnTo>
                  <a:cubicBezTo>
                    <a:pt x="1438" y="2325"/>
                    <a:pt x="1324" y="2302"/>
                    <a:pt x="1210" y="2233"/>
                  </a:cubicBezTo>
                  <a:cubicBezTo>
                    <a:pt x="936" y="2119"/>
                    <a:pt x="616" y="1822"/>
                    <a:pt x="457" y="1412"/>
                  </a:cubicBezTo>
                  <a:cubicBezTo>
                    <a:pt x="274" y="1046"/>
                    <a:pt x="320" y="590"/>
                    <a:pt x="525" y="362"/>
                  </a:cubicBezTo>
                  <a:cubicBezTo>
                    <a:pt x="731" y="111"/>
                    <a:pt x="982" y="65"/>
                    <a:pt x="959" y="19"/>
                  </a:cubicBezTo>
                  <a:cubicBezTo>
                    <a:pt x="959" y="11"/>
                    <a:pt x="928" y="1"/>
                    <a:pt x="875" y="1"/>
                  </a:cubicBezTo>
                  <a:close/>
                </a:path>
              </a:pathLst>
            </a:custGeom>
            <a:solidFill>
              <a:srgbClr val="FFFFFF">
                <a:alpha val="11160"/>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871" name="Google Shape;2871;p41"/>
            <p:cNvSpPr/>
            <p:nvPr/>
          </p:nvSpPr>
          <p:spPr>
            <a:xfrm>
              <a:off x="6605225" y="1305625"/>
              <a:ext cx="98175" cy="472050"/>
            </a:xfrm>
            <a:custGeom>
              <a:avLst/>
              <a:gdLst/>
              <a:ahLst/>
              <a:cxnLst/>
              <a:rect l="l" t="t" r="r" b="b"/>
              <a:pathLst>
                <a:path w="3927" h="18882" extrusionOk="0">
                  <a:moveTo>
                    <a:pt x="25" y="1"/>
                  </a:moveTo>
                  <a:cubicBezTo>
                    <a:pt x="25" y="1"/>
                    <a:pt x="24" y="1"/>
                    <a:pt x="24" y="2"/>
                  </a:cubicBezTo>
                  <a:cubicBezTo>
                    <a:pt x="1" y="25"/>
                    <a:pt x="298" y="572"/>
                    <a:pt x="708" y="1417"/>
                  </a:cubicBezTo>
                  <a:cubicBezTo>
                    <a:pt x="1119" y="2261"/>
                    <a:pt x="1621" y="3403"/>
                    <a:pt x="2032" y="4590"/>
                  </a:cubicBezTo>
                  <a:cubicBezTo>
                    <a:pt x="2466" y="5754"/>
                    <a:pt x="2785" y="6963"/>
                    <a:pt x="2968" y="7876"/>
                  </a:cubicBezTo>
                  <a:cubicBezTo>
                    <a:pt x="3059" y="8333"/>
                    <a:pt x="3128" y="8721"/>
                    <a:pt x="3173" y="8972"/>
                  </a:cubicBezTo>
                  <a:cubicBezTo>
                    <a:pt x="3219" y="9246"/>
                    <a:pt x="3242" y="9406"/>
                    <a:pt x="3242" y="9406"/>
                  </a:cubicBezTo>
                  <a:cubicBezTo>
                    <a:pt x="3242" y="9406"/>
                    <a:pt x="3265" y="9565"/>
                    <a:pt x="3310" y="9817"/>
                  </a:cubicBezTo>
                  <a:cubicBezTo>
                    <a:pt x="3333" y="10090"/>
                    <a:pt x="3379" y="10479"/>
                    <a:pt x="3425" y="10935"/>
                  </a:cubicBezTo>
                  <a:cubicBezTo>
                    <a:pt x="3447" y="11414"/>
                    <a:pt x="3470" y="11939"/>
                    <a:pt x="3447" y="12533"/>
                  </a:cubicBezTo>
                  <a:cubicBezTo>
                    <a:pt x="3425" y="13103"/>
                    <a:pt x="3379" y="13720"/>
                    <a:pt x="3265" y="14336"/>
                  </a:cubicBezTo>
                  <a:cubicBezTo>
                    <a:pt x="3151" y="14952"/>
                    <a:pt x="2991" y="15546"/>
                    <a:pt x="2808" y="16094"/>
                  </a:cubicBezTo>
                  <a:cubicBezTo>
                    <a:pt x="2603" y="16641"/>
                    <a:pt x="2375" y="17143"/>
                    <a:pt x="2146" y="17554"/>
                  </a:cubicBezTo>
                  <a:cubicBezTo>
                    <a:pt x="1690" y="18376"/>
                    <a:pt x="1279" y="18855"/>
                    <a:pt x="1325" y="18878"/>
                  </a:cubicBezTo>
                  <a:cubicBezTo>
                    <a:pt x="1327" y="18880"/>
                    <a:pt x="1329" y="18881"/>
                    <a:pt x="1332" y="18881"/>
                  </a:cubicBezTo>
                  <a:cubicBezTo>
                    <a:pt x="1367" y="18881"/>
                    <a:pt x="1477" y="18770"/>
                    <a:pt x="1644" y="18581"/>
                  </a:cubicBezTo>
                  <a:cubicBezTo>
                    <a:pt x="1735" y="18467"/>
                    <a:pt x="1827" y="18353"/>
                    <a:pt x="1941" y="18193"/>
                  </a:cubicBezTo>
                  <a:cubicBezTo>
                    <a:pt x="2078" y="18034"/>
                    <a:pt x="2192" y="17851"/>
                    <a:pt x="2329" y="17646"/>
                  </a:cubicBezTo>
                  <a:cubicBezTo>
                    <a:pt x="2580" y="17258"/>
                    <a:pt x="2831" y="16755"/>
                    <a:pt x="3082" y="16208"/>
                  </a:cubicBezTo>
                  <a:cubicBezTo>
                    <a:pt x="3310" y="15660"/>
                    <a:pt x="3493" y="15044"/>
                    <a:pt x="3630" y="14404"/>
                  </a:cubicBezTo>
                  <a:cubicBezTo>
                    <a:pt x="3767" y="13788"/>
                    <a:pt x="3835" y="13149"/>
                    <a:pt x="3881" y="12556"/>
                  </a:cubicBezTo>
                  <a:cubicBezTo>
                    <a:pt x="3927" y="11962"/>
                    <a:pt x="3927" y="11392"/>
                    <a:pt x="3904" y="10912"/>
                  </a:cubicBezTo>
                  <a:cubicBezTo>
                    <a:pt x="3881" y="10433"/>
                    <a:pt x="3835" y="10045"/>
                    <a:pt x="3813" y="9771"/>
                  </a:cubicBezTo>
                  <a:cubicBezTo>
                    <a:pt x="3767" y="9474"/>
                    <a:pt x="3767" y="9314"/>
                    <a:pt x="3767" y="9314"/>
                  </a:cubicBezTo>
                  <a:cubicBezTo>
                    <a:pt x="3767" y="9314"/>
                    <a:pt x="3721" y="9177"/>
                    <a:pt x="3676" y="8904"/>
                  </a:cubicBezTo>
                  <a:cubicBezTo>
                    <a:pt x="3630" y="8630"/>
                    <a:pt x="3562" y="8242"/>
                    <a:pt x="3447" y="7762"/>
                  </a:cubicBezTo>
                  <a:cubicBezTo>
                    <a:pt x="3219" y="6849"/>
                    <a:pt x="2854" y="5617"/>
                    <a:pt x="2375" y="4453"/>
                  </a:cubicBezTo>
                  <a:cubicBezTo>
                    <a:pt x="1918" y="3266"/>
                    <a:pt x="1347" y="2147"/>
                    <a:pt x="891" y="1326"/>
                  </a:cubicBezTo>
                  <a:cubicBezTo>
                    <a:pt x="422" y="521"/>
                    <a:pt x="62" y="1"/>
                    <a:pt x="25" y="1"/>
                  </a:cubicBez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872" name="Google Shape;2872;p41"/>
            <p:cNvSpPr/>
            <p:nvPr/>
          </p:nvSpPr>
          <p:spPr>
            <a:xfrm>
              <a:off x="6681700" y="1340400"/>
              <a:ext cx="219150" cy="602675"/>
            </a:xfrm>
            <a:custGeom>
              <a:avLst/>
              <a:gdLst/>
              <a:ahLst/>
              <a:cxnLst/>
              <a:rect l="l" t="t" r="r" b="b"/>
              <a:pathLst>
                <a:path w="8766" h="24107" extrusionOk="0">
                  <a:moveTo>
                    <a:pt x="50" y="0"/>
                  </a:moveTo>
                  <a:cubicBezTo>
                    <a:pt x="47" y="0"/>
                    <a:pt x="46" y="1"/>
                    <a:pt x="46" y="3"/>
                  </a:cubicBezTo>
                  <a:cubicBezTo>
                    <a:pt x="0" y="49"/>
                    <a:pt x="731" y="551"/>
                    <a:pt x="1689" y="1418"/>
                  </a:cubicBezTo>
                  <a:cubicBezTo>
                    <a:pt x="2648" y="2286"/>
                    <a:pt x="3858" y="3541"/>
                    <a:pt x="4885" y="4910"/>
                  </a:cubicBezTo>
                  <a:cubicBezTo>
                    <a:pt x="5935" y="6280"/>
                    <a:pt x="6802" y="7786"/>
                    <a:pt x="7304" y="8951"/>
                  </a:cubicBezTo>
                  <a:cubicBezTo>
                    <a:pt x="7419" y="9247"/>
                    <a:pt x="7533" y="9521"/>
                    <a:pt x="7601" y="9772"/>
                  </a:cubicBezTo>
                  <a:cubicBezTo>
                    <a:pt x="7692" y="10023"/>
                    <a:pt x="7784" y="10229"/>
                    <a:pt x="7829" y="10411"/>
                  </a:cubicBezTo>
                  <a:cubicBezTo>
                    <a:pt x="7921" y="10777"/>
                    <a:pt x="7966" y="10982"/>
                    <a:pt x="7966" y="10982"/>
                  </a:cubicBezTo>
                  <a:cubicBezTo>
                    <a:pt x="7966" y="10982"/>
                    <a:pt x="7989" y="11028"/>
                    <a:pt x="8012" y="11119"/>
                  </a:cubicBezTo>
                  <a:cubicBezTo>
                    <a:pt x="8035" y="11210"/>
                    <a:pt x="8058" y="11370"/>
                    <a:pt x="8081" y="11553"/>
                  </a:cubicBezTo>
                  <a:cubicBezTo>
                    <a:pt x="8149" y="11895"/>
                    <a:pt x="8217" y="12420"/>
                    <a:pt x="8263" y="13059"/>
                  </a:cubicBezTo>
                  <a:cubicBezTo>
                    <a:pt x="8286" y="13698"/>
                    <a:pt x="8240" y="14451"/>
                    <a:pt x="8149" y="15250"/>
                  </a:cubicBezTo>
                  <a:cubicBezTo>
                    <a:pt x="8058" y="16049"/>
                    <a:pt x="7875" y="16871"/>
                    <a:pt x="7647" y="17693"/>
                  </a:cubicBezTo>
                  <a:cubicBezTo>
                    <a:pt x="7168" y="19359"/>
                    <a:pt x="6483" y="20934"/>
                    <a:pt x="5935" y="22121"/>
                  </a:cubicBezTo>
                  <a:cubicBezTo>
                    <a:pt x="5661" y="22714"/>
                    <a:pt x="5433" y="23194"/>
                    <a:pt x="5273" y="23559"/>
                  </a:cubicBezTo>
                  <a:cubicBezTo>
                    <a:pt x="5136" y="23901"/>
                    <a:pt x="5045" y="24107"/>
                    <a:pt x="5068" y="24107"/>
                  </a:cubicBezTo>
                  <a:cubicBezTo>
                    <a:pt x="5068" y="24107"/>
                    <a:pt x="5182" y="23924"/>
                    <a:pt x="5387" y="23604"/>
                  </a:cubicBezTo>
                  <a:cubicBezTo>
                    <a:pt x="5570" y="23262"/>
                    <a:pt x="5821" y="22783"/>
                    <a:pt x="6118" y="22212"/>
                  </a:cubicBezTo>
                  <a:cubicBezTo>
                    <a:pt x="6711" y="21048"/>
                    <a:pt x="7464" y="19473"/>
                    <a:pt x="7989" y="17807"/>
                  </a:cubicBezTo>
                  <a:cubicBezTo>
                    <a:pt x="8263" y="16985"/>
                    <a:pt x="8469" y="16118"/>
                    <a:pt x="8583" y="15296"/>
                  </a:cubicBezTo>
                  <a:cubicBezTo>
                    <a:pt x="8697" y="14497"/>
                    <a:pt x="8765" y="13721"/>
                    <a:pt x="8742" y="13059"/>
                  </a:cubicBezTo>
                  <a:cubicBezTo>
                    <a:pt x="8720" y="12397"/>
                    <a:pt x="8674" y="11849"/>
                    <a:pt x="8583" y="11461"/>
                  </a:cubicBezTo>
                  <a:cubicBezTo>
                    <a:pt x="8560" y="11256"/>
                    <a:pt x="8537" y="11119"/>
                    <a:pt x="8514" y="11005"/>
                  </a:cubicBezTo>
                  <a:cubicBezTo>
                    <a:pt x="8491" y="10914"/>
                    <a:pt x="8469" y="10845"/>
                    <a:pt x="8469" y="10845"/>
                  </a:cubicBezTo>
                  <a:cubicBezTo>
                    <a:pt x="8469" y="10845"/>
                    <a:pt x="8423" y="10640"/>
                    <a:pt x="8309" y="10274"/>
                  </a:cubicBezTo>
                  <a:cubicBezTo>
                    <a:pt x="8263" y="10069"/>
                    <a:pt x="8172" y="9864"/>
                    <a:pt x="8081" y="9612"/>
                  </a:cubicBezTo>
                  <a:cubicBezTo>
                    <a:pt x="7989" y="9339"/>
                    <a:pt x="7875" y="9065"/>
                    <a:pt x="7738" y="8768"/>
                  </a:cubicBezTo>
                  <a:cubicBezTo>
                    <a:pt x="7464" y="8152"/>
                    <a:pt x="7099" y="7490"/>
                    <a:pt x="6665" y="6782"/>
                  </a:cubicBezTo>
                  <a:cubicBezTo>
                    <a:pt x="6232" y="6075"/>
                    <a:pt x="5730" y="5367"/>
                    <a:pt x="5182" y="4682"/>
                  </a:cubicBezTo>
                  <a:cubicBezTo>
                    <a:pt x="4086" y="3313"/>
                    <a:pt x="2831" y="2080"/>
                    <a:pt x="1804" y="1258"/>
                  </a:cubicBezTo>
                  <a:cubicBezTo>
                    <a:pt x="1575" y="1053"/>
                    <a:pt x="1324" y="870"/>
                    <a:pt x="1119" y="711"/>
                  </a:cubicBezTo>
                  <a:cubicBezTo>
                    <a:pt x="891" y="551"/>
                    <a:pt x="708" y="414"/>
                    <a:pt x="548" y="300"/>
                  </a:cubicBezTo>
                  <a:cubicBezTo>
                    <a:pt x="256" y="112"/>
                    <a:pt x="78" y="0"/>
                    <a:pt x="50" y="0"/>
                  </a:cubicBez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873" name="Google Shape;2873;p41"/>
            <p:cNvSpPr/>
            <p:nvPr/>
          </p:nvSpPr>
          <p:spPr>
            <a:xfrm>
              <a:off x="5967825" y="1228625"/>
              <a:ext cx="402325" cy="286475"/>
            </a:xfrm>
            <a:custGeom>
              <a:avLst/>
              <a:gdLst/>
              <a:ahLst/>
              <a:cxnLst/>
              <a:rect l="l" t="t" r="r" b="b"/>
              <a:pathLst>
                <a:path w="16093" h="11459" extrusionOk="0">
                  <a:moveTo>
                    <a:pt x="15111" y="0"/>
                  </a:moveTo>
                  <a:cubicBezTo>
                    <a:pt x="14906" y="23"/>
                    <a:pt x="14678" y="23"/>
                    <a:pt x="14426" y="46"/>
                  </a:cubicBezTo>
                  <a:cubicBezTo>
                    <a:pt x="13445" y="160"/>
                    <a:pt x="12144" y="411"/>
                    <a:pt x="10866" y="799"/>
                  </a:cubicBezTo>
                  <a:cubicBezTo>
                    <a:pt x="9610" y="1210"/>
                    <a:pt x="8355" y="1667"/>
                    <a:pt x="7442" y="2100"/>
                  </a:cubicBezTo>
                  <a:cubicBezTo>
                    <a:pt x="6985" y="2306"/>
                    <a:pt x="6620" y="2534"/>
                    <a:pt x="6369" y="2648"/>
                  </a:cubicBezTo>
                  <a:cubicBezTo>
                    <a:pt x="6118" y="2808"/>
                    <a:pt x="5981" y="2899"/>
                    <a:pt x="5981" y="2899"/>
                  </a:cubicBezTo>
                  <a:cubicBezTo>
                    <a:pt x="5981" y="2899"/>
                    <a:pt x="5821" y="2990"/>
                    <a:pt x="5593" y="3173"/>
                  </a:cubicBezTo>
                  <a:cubicBezTo>
                    <a:pt x="5365" y="3356"/>
                    <a:pt x="5045" y="3630"/>
                    <a:pt x="4680" y="3972"/>
                  </a:cubicBezTo>
                  <a:cubicBezTo>
                    <a:pt x="4315" y="4337"/>
                    <a:pt x="3927" y="4748"/>
                    <a:pt x="3516" y="5227"/>
                  </a:cubicBezTo>
                  <a:cubicBezTo>
                    <a:pt x="3105" y="5684"/>
                    <a:pt x="2671" y="6186"/>
                    <a:pt x="2261" y="6711"/>
                  </a:cubicBezTo>
                  <a:cubicBezTo>
                    <a:pt x="1439" y="7761"/>
                    <a:pt x="754" y="8902"/>
                    <a:pt x="412" y="9838"/>
                  </a:cubicBezTo>
                  <a:cubicBezTo>
                    <a:pt x="252" y="10317"/>
                    <a:pt x="115" y="10705"/>
                    <a:pt x="69" y="11002"/>
                  </a:cubicBezTo>
                  <a:cubicBezTo>
                    <a:pt x="24" y="11276"/>
                    <a:pt x="1" y="11459"/>
                    <a:pt x="24" y="11459"/>
                  </a:cubicBezTo>
                  <a:cubicBezTo>
                    <a:pt x="69" y="11459"/>
                    <a:pt x="206" y="10819"/>
                    <a:pt x="594" y="9929"/>
                  </a:cubicBezTo>
                  <a:cubicBezTo>
                    <a:pt x="982" y="9039"/>
                    <a:pt x="1713" y="7943"/>
                    <a:pt x="2557" y="6939"/>
                  </a:cubicBezTo>
                  <a:cubicBezTo>
                    <a:pt x="2968" y="6437"/>
                    <a:pt x="3425" y="5958"/>
                    <a:pt x="3836" y="5524"/>
                  </a:cubicBezTo>
                  <a:cubicBezTo>
                    <a:pt x="4246" y="5068"/>
                    <a:pt x="4657" y="4657"/>
                    <a:pt x="5022" y="4337"/>
                  </a:cubicBezTo>
                  <a:cubicBezTo>
                    <a:pt x="5365" y="3995"/>
                    <a:pt x="5684" y="3744"/>
                    <a:pt x="5913" y="3584"/>
                  </a:cubicBezTo>
                  <a:cubicBezTo>
                    <a:pt x="6118" y="3424"/>
                    <a:pt x="6255" y="3333"/>
                    <a:pt x="6255" y="3333"/>
                  </a:cubicBezTo>
                  <a:cubicBezTo>
                    <a:pt x="6255" y="3333"/>
                    <a:pt x="6392" y="3241"/>
                    <a:pt x="6620" y="3105"/>
                  </a:cubicBezTo>
                  <a:cubicBezTo>
                    <a:pt x="6871" y="2968"/>
                    <a:pt x="7214" y="2762"/>
                    <a:pt x="7670" y="2534"/>
                  </a:cubicBezTo>
                  <a:cubicBezTo>
                    <a:pt x="8538" y="2100"/>
                    <a:pt x="9747" y="1598"/>
                    <a:pt x="10980" y="1164"/>
                  </a:cubicBezTo>
                  <a:cubicBezTo>
                    <a:pt x="12212" y="731"/>
                    <a:pt x="13491" y="411"/>
                    <a:pt x="14472" y="251"/>
                  </a:cubicBezTo>
                  <a:cubicBezTo>
                    <a:pt x="15431" y="92"/>
                    <a:pt x="16093" y="92"/>
                    <a:pt x="16093" y="46"/>
                  </a:cubicBezTo>
                  <a:cubicBezTo>
                    <a:pt x="16093" y="23"/>
                    <a:pt x="15933" y="0"/>
                    <a:pt x="15636" y="0"/>
                  </a:cubicBez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874" name="Google Shape;2874;p41"/>
            <p:cNvSpPr/>
            <p:nvPr/>
          </p:nvSpPr>
          <p:spPr>
            <a:xfrm>
              <a:off x="5857700" y="1212325"/>
              <a:ext cx="487925" cy="406625"/>
            </a:xfrm>
            <a:custGeom>
              <a:avLst/>
              <a:gdLst/>
              <a:ahLst/>
              <a:cxnLst/>
              <a:rect l="l" t="t" r="r" b="b"/>
              <a:pathLst>
                <a:path w="19517" h="16265" extrusionOk="0">
                  <a:moveTo>
                    <a:pt x="19397" y="1"/>
                  </a:moveTo>
                  <a:cubicBezTo>
                    <a:pt x="19129" y="1"/>
                    <a:pt x="18323" y="68"/>
                    <a:pt x="17234" y="104"/>
                  </a:cubicBezTo>
                  <a:cubicBezTo>
                    <a:pt x="15864" y="127"/>
                    <a:pt x="14038" y="241"/>
                    <a:pt x="12235" y="607"/>
                  </a:cubicBezTo>
                  <a:cubicBezTo>
                    <a:pt x="11778" y="698"/>
                    <a:pt x="11322" y="789"/>
                    <a:pt x="10888" y="903"/>
                  </a:cubicBezTo>
                  <a:cubicBezTo>
                    <a:pt x="10455" y="1040"/>
                    <a:pt x="10021" y="1177"/>
                    <a:pt x="9610" y="1291"/>
                  </a:cubicBezTo>
                  <a:cubicBezTo>
                    <a:pt x="8811" y="1611"/>
                    <a:pt x="8035" y="1862"/>
                    <a:pt x="7442" y="2204"/>
                  </a:cubicBezTo>
                  <a:cubicBezTo>
                    <a:pt x="7122" y="2364"/>
                    <a:pt x="6848" y="2501"/>
                    <a:pt x="6597" y="2638"/>
                  </a:cubicBezTo>
                  <a:cubicBezTo>
                    <a:pt x="6369" y="2798"/>
                    <a:pt x="6141" y="2935"/>
                    <a:pt x="5981" y="3026"/>
                  </a:cubicBezTo>
                  <a:cubicBezTo>
                    <a:pt x="5638" y="3254"/>
                    <a:pt x="5433" y="3369"/>
                    <a:pt x="5433" y="3369"/>
                  </a:cubicBezTo>
                  <a:cubicBezTo>
                    <a:pt x="5433" y="3369"/>
                    <a:pt x="5387" y="3414"/>
                    <a:pt x="5296" y="3460"/>
                  </a:cubicBezTo>
                  <a:cubicBezTo>
                    <a:pt x="5228" y="3528"/>
                    <a:pt x="5091" y="3642"/>
                    <a:pt x="4931" y="3757"/>
                  </a:cubicBezTo>
                  <a:cubicBezTo>
                    <a:pt x="4794" y="3893"/>
                    <a:pt x="4589" y="4053"/>
                    <a:pt x="4383" y="4213"/>
                  </a:cubicBezTo>
                  <a:cubicBezTo>
                    <a:pt x="4269" y="4304"/>
                    <a:pt x="4155" y="4396"/>
                    <a:pt x="4041" y="4510"/>
                  </a:cubicBezTo>
                  <a:cubicBezTo>
                    <a:pt x="3904" y="4601"/>
                    <a:pt x="3790" y="4738"/>
                    <a:pt x="3675" y="4852"/>
                  </a:cubicBezTo>
                  <a:cubicBezTo>
                    <a:pt x="2648" y="5834"/>
                    <a:pt x="1644" y="7409"/>
                    <a:pt x="959" y="9120"/>
                  </a:cubicBezTo>
                  <a:cubicBezTo>
                    <a:pt x="640" y="9965"/>
                    <a:pt x="366" y="10855"/>
                    <a:pt x="206" y="11700"/>
                  </a:cubicBezTo>
                  <a:cubicBezTo>
                    <a:pt x="46" y="12544"/>
                    <a:pt x="1" y="13366"/>
                    <a:pt x="23" y="14051"/>
                  </a:cubicBezTo>
                  <a:cubicBezTo>
                    <a:pt x="46" y="14393"/>
                    <a:pt x="92" y="14713"/>
                    <a:pt x="138" y="14987"/>
                  </a:cubicBezTo>
                  <a:cubicBezTo>
                    <a:pt x="206" y="15260"/>
                    <a:pt x="252" y="15489"/>
                    <a:pt x="320" y="15694"/>
                  </a:cubicBezTo>
                  <a:cubicBezTo>
                    <a:pt x="457" y="16059"/>
                    <a:pt x="548" y="16265"/>
                    <a:pt x="571" y="16265"/>
                  </a:cubicBezTo>
                  <a:cubicBezTo>
                    <a:pt x="594" y="16265"/>
                    <a:pt x="526" y="16037"/>
                    <a:pt x="411" y="15648"/>
                  </a:cubicBezTo>
                  <a:cubicBezTo>
                    <a:pt x="366" y="15466"/>
                    <a:pt x="343" y="15238"/>
                    <a:pt x="297" y="14964"/>
                  </a:cubicBezTo>
                  <a:cubicBezTo>
                    <a:pt x="252" y="14690"/>
                    <a:pt x="252" y="14370"/>
                    <a:pt x="229" y="14051"/>
                  </a:cubicBezTo>
                  <a:cubicBezTo>
                    <a:pt x="229" y="13366"/>
                    <a:pt x="320" y="12590"/>
                    <a:pt x="480" y="11768"/>
                  </a:cubicBezTo>
                  <a:cubicBezTo>
                    <a:pt x="685" y="10946"/>
                    <a:pt x="959" y="10079"/>
                    <a:pt x="1302" y="9257"/>
                  </a:cubicBezTo>
                  <a:cubicBezTo>
                    <a:pt x="2009" y="7614"/>
                    <a:pt x="3036" y="6085"/>
                    <a:pt x="3995" y="5195"/>
                  </a:cubicBezTo>
                  <a:cubicBezTo>
                    <a:pt x="4132" y="5080"/>
                    <a:pt x="4246" y="4966"/>
                    <a:pt x="4360" y="4875"/>
                  </a:cubicBezTo>
                  <a:cubicBezTo>
                    <a:pt x="4474" y="4784"/>
                    <a:pt x="4589" y="4692"/>
                    <a:pt x="4703" y="4601"/>
                  </a:cubicBezTo>
                  <a:cubicBezTo>
                    <a:pt x="4908" y="4441"/>
                    <a:pt x="5091" y="4282"/>
                    <a:pt x="5250" y="4167"/>
                  </a:cubicBezTo>
                  <a:cubicBezTo>
                    <a:pt x="5410" y="4053"/>
                    <a:pt x="5524" y="3962"/>
                    <a:pt x="5616" y="3893"/>
                  </a:cubicBezTo>
                  <a:cubicBezTo>
                    <a:pt x="5707" y="3825"/>
                    <a:pt x="5753" y="3802"/>
                    <a:pt x="5753" y="3802"/>
                  </a:cubicBezTo>
                  <a:cubicBezTo>
                    <a:pt x="5753" y="3802"/>
                    <a:pt x="5935" y="3688"/>
                    <a:pt x="6255" y="3460"/>
                  </a:cubicBezTo>
                  <a:cubicBezTo>
                    <a:pt x="6415" y="3369"/>
                    <a:pt x="6620" y="3232"/>
                    <a:pt x="6848" y="3072"/>
                  </a:cubicBezTo>
                  <a:cubicBezTo>
                    <a:pt x="7076" y="2935"/>
                    <a:pt x="7373" y="2798"/>
                    <a:pt x="7670" y="2638"/>
                  </a:cubicBezTo>
                  <a:cubicBezTo>
                    <a:pt x="8241" y="2296"/>
                    <a:pt x="8971" y="2022"/>
                    <a:pt x="9770" y="1702"/>
                  </a:cubicBezTo>
                  <a:cubicBezTo>
                    <a:pt x="10158" y="1565"/>
                    <a:pt x="10569" y="1428"/>
                    <a:pt x="11002" y="1291"/>
                  </a:cubicBezTo>
                  <a:cubicBezTo>
                    <a:pt x="11413" y="1154"/>
                    <a:pt x="11870" y="1086"/>
                    <a:pt x="12303" y="972"/>
                  </a:cubicBezTo>
                  <a:cubicBezTo>
                    <a:pt x="14061" y="561"/>
                    <a:pt x="15887" y="401"/>
                    <a:pt x="17234" y="310"/>
                  </a:cubicBezTo>
                  <a:cubicBezTo>
                    <a:pt x="17918" y="264"/>
                    <a:pt x="18489" y="173"/>
                    <a:pt x="18877" y="127"/>
                  </a:cubicBezTo>
                  <a:cubicBezTo>
                    <a:pt x="19288" y="59"/>
                    <a:pt x="19516" y="36"/>
                    <a:pt x="19493" y="13"/>
                  </a:cubicBezTo>
                  <a:cubicBezTo>
                    <a:pt x="19493" y="4"/>
                    <a:pt x="19460" y="1"/>
                    <a:pt x="19397" y="1"/>
                  </a:cubicBez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grpSp>
      <p:grpSp>
        <p:nvGrpSpPr>
          <p:cNvPr id="2875" name="Google Shape;2875;p41"/>
          <p:cNvGrpSpPr/>
          <p:nvPr/>
        </p:nvGrpSpPr>
        <p:grpSpPr>
          <a:xfrm flipH="1">
            <a:off x="1" y="3476210"/>
            <a:ext cx="3421490" cy="6644252"/>
            <a:chOff x="3776600" y="1130625"/>
            <a:chExt cx="1772425" cy="3441904"/>
          </a:xfrm>
        </p:grpSpPr>
        <p:sp>
          <p:nvSpPr>
            <p:cNvPr id="2876" name="Google Shape;2876;p41"/>
            <p:cNvSpPr/>
            <p:nvPr/>
          </p:nvSpPr>
          <p:spPr>
            <a:xfrm>
              <a:off x="4930200" y="1317250"/>
              <a:ext cx="618825" cy="520675"/>
            </a:xfrm>
            <a:custGeom>
              <a:avLst/>
              <a:gdLst/>
              <a:ahLst/>
              <a:cxnLst/>
              <a:rect l="l" t="t" r="r" b="b"/>
              <a:pathLst>
                <a:path w="24753" h="20827" extrusionOk="0">
                  <a:moveTo>
                    <a:pt x="10086" y="1"/>
                  </a:moveTo>
                  <a:cubicBezTo>
                    <a:pt x="9843" y="1"/>
                    <a:pt x="9595" y="35"/>
                    <a:pt x="9345" y="107"/>
                  </a:cubicBezTo>
                  <a:cubicBezTo>
                    <a:pt x="8364" y="404"/>
                    <a:pt x="7587" y="1066"/>
                    <a:pt x="7085" y="1956"/>
                  </a:cubicBezTo>
                  <a:cubicBezTo>
                    <a:pt x="6834" y="2390"/>
                    <a:pt x="6674" y="2892"/>
                    <a:pt x="6606" y="3394"/>
                  </a:cubicBezTo>
                  <a:cubicBezTo>
                    <a:pt x="6583" y="3508"/>
                    <a:pt x="6560" y="3737"/>
                    <a:pt x="6560" y="3988"/>
                  </a:cubicBezTo>
                  <a:cubicBezTo>
                    <a:pt x="6560" y="4295"/>
                    <a:pt x="6581" y="4624"/>
                    <a:pt x="6705" y="4729"/>
                  </a:cubicBezTo>
                  <a:lnTo>
                    <a:pt x="6705" y="4729"/>
                  </a:lnTo>
                  <a:cubicBezTo>
                    <a:pt x="6326" y="4442"/>
                    <a:pt x="5946" y="4198"/>
                    <a:pt x="5532" y="4198"/>
                  </a:cubicBezTo>
                  <a:cubicBezTo>
                    <a:pt x="5329" y="4198"/>
                    <a:pt x="5118" y="4257"/>
                    <a:pt x="4894" y="4398"/>
                  </a:cubicBezTo>
                  <a:cubicBezTo>
                    <a:pt x="4187" y="4832"/>
                    <a:pt x="3913" y="5677"/>
                    <a:pt x="4050" y="6453"/>
                  </a:cubicBezTo>
                  <a:cubicBezTo>
                    <a:pt x="4164" y="7000"/>
                    <a:pt x="4756" y="8026"/>
                    <a:pt x="5395" y="8096"/>
                  </a:cubicBezTo>
                  <a:lnTo>
                    <a:pt x="5395" y="8096"/>
                  </a:lnTo>
                  <a:cubicBezTo>
                    <a:pt x="5171" y="8072"/>
                    <a:pt x="4962" y="8060"/>
                    <a:pt x="4767" y="8060"/>
                  </a:cubicBezTo>
                  <a:cubicBezTo>
                    <a:pt x="1" y="8060"/>
                    <a:pt x="3470" y="15030"/>
                    <a:pt x="4917" y="17135"/>
                  </a:cubicBezTo>
                  <a:cubicBezTo>
                    <a:pt x="6306" y="19183"/>
                    <a:pt x="8506" y="20826"/>
                    <a:pt x="10599" y="20826"/>
                  </a:cubicBezTo>
                  <a:cubicBezTo>
                    <a:pt x="11982" y="20826"/>
                    <a:pt x="13318" y="20110"/>
                    <a:pt x="14344" y="18322"/>
                  </a:cubicBezTo>
                  <a:cubicBezTo>
                    <a:pt x="15631" y="19554"/>
                    <a:pt x="17028" y="20049"/>
                    <a:pt x="18281" y="20049"/>
                  </a:cubicBezTo>
                  <a:cubicBezTo>
                    <a:pt x="20139" y="20049"/>
                    <a:pt x="21677" y="18959"/>
                    <a:pt x="22059" y="17569"/>
                  </a:cubicBezTo>
                  <a:cubicBezTo>
                    <a:pt x="22721" y="15240"/>
                    <a:pt x="21237" y="13209"/>
                    <a:pt x="21237" y="13209"/>
                  </a:cubicBezTo>
                  <a:cubicBezTo>
                    <a:pt x="21237" y="13209"/>
                    <a:pt x="24752" y="10036"/>
                    <a:pt x="22355" y="6955"/>
                  </a:cubicBezTo>
                  <a:cubicBezTo>
                    <a:pt x="21362" y="5668"/>
                    <a:pt x="20231" y="5291"/>
                    <a:pt x="19247" y="5291"/>
                  </a:cubicBezTo>
                  <a:cubicBezTo>
                    <a:pt x="17858" y="5291"/>
                    <a:pt x="16763" y="6042"/>
                    <a:pt x="16763" y="6042"/>
                  </a:cubicBezTo>
                  <a:cubicBezTo>
                    <a:pt x="16763" y="6042"/>
                    <a:pt x="19046" y="3326"/>
                    <a:pt x="17334" y="2321"/>
                  </a:cubicBezTo>
                  <a:cubicBezTo>
                    <a:pt x="17078" y="2166"/>
                    <a:pt x="16823" y="2100"/>
                    <a:pt x="16575" y="2100"/>
                  </a:cubicBezTo>
                  <a:cubicBezTo>
                    <a:pt x="15185" y="2100"/>
                    <a:pt x="14001" y="4170"/>
                    <a:pt x="14001" y="4170"/>
                  </a:cubicBezTo>
                  <a:cubicBezTo>
                    <a:pt x="13737" y="2239"/>
                    <a:pt x="12061" y="1"/>
                    <a:pt x="10086" y="1"/>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877" name="Google Shape;2877;p41"/>
            <p:cNvSpPr/>
            <p:nvPr/>
          </p:nvSpPr>
          <p:spPr>
            <a:xfrm>
              <a:off x="4049364" y="4260800"/>
              <a:ext cx="1340425" cy="311729"/>
            </a:xfrm>
            <a:custGeom>
              <a:avLst/>
              <a:gdLst/>
              <a:ahLst/>
              <a:cxnLst/>
              <a:rect l="l" t="t" r="r" b="b"/>
              <a:pathLst>
                <a:path w="53617" h="17074" extrusionOk="0">
                  <a:moveTo>
                    <a:pt x="26820" y="0"/>
                  </a:moveTo>
                  <a:cubicBezTo>
                    <a:pt x="12006" y="0"/>
                    <a:pt x="0" y="3835"/>
                    <a:pt x="0" y="8537"/>
                  </a:cubicBezTo>
                  <a:cubicBezTo>
                    <a:pt x="0" y="13239"/>
                    <a:pt x="12006" y="17073"/>
                    <a:pt x="26820" y="17073"/>
                  </a:cubicBezTo>
                  <a:cubicBezTo>
                    <a:pt x="41611" y="17073"/>
                    <a:pt x="53617" y="13239"/>
                    <a:pt x="53617" y="8537"/>
                  </a:cubicBezTo>
                  <a:cubicBezTo>
                    <a:pt x="53617" y="3835"/>
                    <a:pt x="41611" y="0"/>
                    <a:pt x="26820" y="0"/>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878" name="Google Shape;2878;p41"/>
            <p:cNvSpPr/>
            <p:nvPr/>
          </p:nvSpPr>
          <p:spPr>
            <a:xfrm>
              <a:off x="4289025" y="2384775"/>
              <a:ext cx="998875" cy="963250"/>
            </a:xfrm>
            <a:custGeom>
              <a:avLst/>
              <a:gdLst/>
              <a:ahLst/>
              <a:cxnLst/>
              <a:rect l="l" t="t" r="r" b="b"/>
              <a:pathLst>
                <a:path w="39955" h="38530" extrusionOk="0">
                  <a:moveTo>
                    <a:pt x="15335" y="0"/>
                  </a:moveTo>
                  <a:cubicBezTo>
                    <a:pt x="7356" y="0"/>
                    <a:pt x="5137" y="4152"/>
                    <a:pt x="5137" y="4152"/>
                  </a:cubicBezTo>
                  <a:cubicBezTo>
                    <a:pt x="2831" y="7165"/>
                    <a:pt x="1" y="33232"/>
                    <a:pt x="3744" y="36633"/>
                  </a:cubicBezTo>
                  <a:cubicBezTo>
                    <a:pt x="5268" y="37999"/>
                    <a:pt x="9506" y="38529"/>
                    <a:pt x="14354" y="38529"/>
                  </a:cubicBezTo>
                  <a:cubicBezTo>
                    <a:pt x="21491" y="38529"/>
                    <a:pt x="29948" y="37381"/>
                    <a:pt x="33006" y="36062"/>
                  </a:cubicBezTo>
                  <a:cubicBezTo>
                    <a:pt x="38142" y="33871"/>
                    <a:pt x="35038" y="18190"/>
                    <a:pt x="35038" y="18190"/>
                  </a:cubicBezTo>
                  <a:lnTo>
                    <a:pt x="35038" y="18190"/>
                  </a:lnTo>
                  <a:cubicBezTo>
                    <a:pt x="35242" y="18197"/>
                    <a:pt x="35435" y="18201"/>
                    <a:pt x="35618" y="18201"/>
                  </a:cubicBezTo>
                  <a:cubicBezTo>
                    <a:pt x="39954" y="18201"/>
                    <a:pt x="38437" y="16169"/>
                    <a:pt x="36772" y="14241"/>
                  </a:cubicBezTo>
                  <a:cubicBezTo>
                    <a:pt x="35038" y="12233"/>
                    <a:pt x="33463" y="5796"/>
                    <a:pt x="31728" y="4152"/>
                  </a:cubicBezTo>
                  <a:cubicBezTo>
                    <a:pt x="29993" y="2486"/>
                    <a:pt x="27597" y="1025"/>
                    <a:pt x="17690" y="112"/>
                  </a:cubicBezTo>
                  <a:cubicBezTo>
                    <a:pt x="16854" y="35"/>
                    <a:pt x="16070" y="0"/>
                    <a:pt x="15335" y="0"/>
                  </a:cubicBezTo>
                  <a:close/>
                </a:path>
              </a:pathLst>
            </a:custGeom>
            <a:solidFill>
              <a:schemeClr val="accent2"/>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879" name="Google Shape;2879;p41"/>
            <p:cNvSpPr/>
            <p:nvPr/>
          </p:nvSpPr>
          <p:spPr>
            <a:xfrm>
              <a:off x="4288475" y="2438150"/>
              <a:ext cx="873650" cy="909825"/>
            </a:xfrm>
            <a:custGeom>
              <a:avLst/>
              <a:gdLst/>
              <a:ahLst/>
              <a:cxnLst/>
              <a:rect l="l" t="t" r="r" b="b"/>
              <a:pathLst>
                <a:path w="34946" h="36393" extrusionOk="0">
                  <a:moveTo>
                    <a:pt x="13457" y="0"/>
                  </a:moveTo>
                  <a:cubicBezTo>
                    <a:pt x="10864" y="0"/>
                    <a:pt x="8389" y="213"/>
                    <a:pt x="6597" y="420"/>
                  </a:cubicBezTo>
                  <a:cubicBezTo>
                    <a:pt x="5547" y="1287"/>
                    <a:pt x="5159" y="2017"/>
                    <a:pt x="5159" y="2017"/>
                  </a:cubicBezTo>
                  <a:cubicBezTo>
                    <a:pt x="2853" y="5030"/>
                    <a:pt x="0" y="31097"/>
                    <a:pt x="3766" y="34498"/>
                  </a:cubicBezTo>
                  <a:cubicBezTo>
                    <a:pt x="4131" y="34817"/>
                    <a:pt x="4656" y="35091"/>
                    <a:pt x="5295" y="35320"/>
                  </a:cubicBezTo>
                  <a:cubicBezTo>
                    <a:pt x="8149" y="35981"/>
                    <a:pt x="11413" y="36278"/>
                    <a:pt x="14654" y="36392"/>
                  </a:cubicBezTo>
                  <a:cubicBezTo>
                    <a:pt x="21045" y="36369"/>
                    <a:pt x="28440" y="35434"/>
                    <a:pt x="32047" y="34292"/>
                  </a:cubicBezTo>
                  <a:cubicBezTo>
                    <a:pt x="34946" y="30024"/>
                    <a:pt x="31316" y="13248"/>
                    <a:pt x="30654" y="8523"/>
                  </a:cubicBezTo>
                  <a:cubicBezTo>
                    <a:pt x="29924" y="3296"/>
                    <a:pt x="27619" y="2657"/>
                    <a:pt x="20931" y="831"/>
                  </a:cubicBezTo>
                  <a:cubicBezTo>
                    <a:pt x="18687" y="207"/>
                    <a:pt x="16014" y="0"/>
                    <a:pt x="13457" y="0"/>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880" name="Google Shape;2880;p41"/>
            <p:cNvSpPr/>
            <p:nvPr/>
          </p:nvSpPr>
          <p:spPr>
            <a:xfrm>
              <a:off x="4780350" y="2496925"/>
              <a:ext cx="459950" cy="837925"/>
            </a:xfrm>
            <a:custGeom>
              <a:avLst/>
              <a:gdLst/>
              <a:ahLst/>
              <a:cxnLst/>
              <a:rect l="l" t="t" r="r" b="b"/>
              <a:pathLst>
                <a:path w="18398" h="33517" extrusionOk="0">
                  <a:moveTo>
                    <a:pt x="8547" y="0"/>
                  </a:moveTo>
                  <a:cubicBezTo>
                    <a:pt x="7323" y="0"/>
                    <a:pt x="6185" y="590"/>
                    <a:pt x="5250" y="2040"/>
                  </a:cubicBezTo>
                  <a:cubicBezTo>
                    <a:pt x="3721" y="4437"/>
                    <a:pt x="0" y="25710"/>
                    <a:pt x="2808" y="31097"/>
                  </a:cubicBezTo>
                  <a:cubicBezTo>
                    <a:pt x="3242" y="31919"/>
                    <a:pt x="3561" y="32740"/>
                    <a:pt x="3812" y="33516"/>
                  </a:cubicBezTo>
                  <a:cubicBezTo>
                    <a:pt x="4314" y="33471"/>
                    <a:pt x="4817" y="33402"/>
                    <a:pt x="5296" y="33334"/>
                  </a:cubicBezTo>
                  <a:lnTo>
                    <a:pt x="5342" y="33334"/>
                  </a:lnTo>
                  <a:cubicBezTo>
                    <a:pt x="5844" y="33265"/>
                    <a:pt x="6323" y="33197"/>
                    <a:pt x="6780" y="33128"/>
                  </a:cubicBezTo>
                  <a:lnTo>
                    <a:pt x="6802" y="33128"/>
                  </a:lnTo>
                  <a:cubicBezTo>
                    <a:pt x="7031" y="33105"/>
                    <a:pt x="7259" y="33060"/>
                    <a:pt x="7464" y="33037"/>
                  </a:cubicBezTo>
                  <a:cubicBezTo>
                    <a:pt x="7487" y="33037"/>
                    <a:pt x="7487" y="33014"/>
                    <a:pt x="7510" y="33014"/>
                  </a:cubicBezTo>
                  <a:cubicBezTo>
                    <a:pt x="7944" y="32946"/>
                    <a:pt x="8377" y="32877"/>
                    <a:pt x="8788" y="32809"/>
                  </a:cubicBezTo>
                  <a:cubicBezTo>
                    <a:pt x="8811" y="32786"/>
                    <a:pt x="8857" y="32786"/>
                    <a:pt x="8879" y="32786"/>
                  </a:cubicBezTo>
                  <a:cubicBezTo>
                    <a:pt x="9062" y="32740"/>
                    <a:pt x="9245" y="32717"/>
                    <a:pt x="9427" y="32672"/>
                  </a:cubicBezTo>
                  <a:lnTo>
                    <a:pt x="9473" y="32672"/>
                  </a:lnTo>
                  <a:cubicBezTo>
                    <a:pt x="9656" y="32626"/>
                    <a:pt x="9861" y="32581"/>
                    <a:pt x="10044" y="32558"/>
                  </a:cubicBezTo>
                  <a:cubicBezTo>
                    <a:pt x="10066" y="32535"/>
                    <a:pt x="10089" y="32535"/>
                    <a:pt x="10135" y="32535"/>
                  </a:cubicBezTo>
                  <a:cubicBezTo>
                    <a:pt x="10272" y="32489"/>
                    <a:pt x="10432" y="32466"/>
                    <a:pt x="10569" y="32421"/>
                  </a:cubicBezTo>
                  <a:cubicBezTo>
                    <a:pt x="10614" y="32421"/>
                    <a:pt x="10637" y="32421"/>
                    <a:pt x="10683" y="32398"/>
                  </a:cubicBezTo>
                  <a:cubicBezTo>
                    <a:pt x="10865" y="32375"/>
                    <a:pt x="11025" y="32329"/>
                    <a:pt x="11185" y="32284"/>
                  </a:cubicBezTo>
                  <a:lnTo>
                    <a:pt x="11208" y="32284"/>
                  </a:lnTo>
                  <a:cubicBezTo>
                    <a:pt x="11345" y="32238"/>
                    <a:pt x="11504" y="32192"/>
                    <a:pt x="11641" y="32170"/>
                  </a:cubicBezTo>
                  <a:cubicBezTo>
                    <a:pt x="11687" y="32147"/>
                    <a:pt x="11710" y="32147"/>
                    <a:pt x="11755" y="32124"/>
                  </a:cubicBezTo>
                  <a:cubicBezTo>
                    <a:pt x="11870" y="32101"/>
                    <a:pt x="11984" y="32056"/>
                    <a:pt x="12098" y="32033"/>
                  </a:cubicBezTo>
                  <a:cubicBezTo>
                    <a:pt x="12121" y="32010"/>
                    <a:pt x="12166" y="32010"/>
                    <a:pt x="12189" y="32010"/>
                  </a:cubicBezTo>
                  <a:cubicBezTo>
                    <a:pt x="12326" y="31964"/>
                    <a:pt x="12463" y="31919"/>
                    <a:pt x="12577" y="31873"/>
                  </a:cubicBezTo>
                  <a:cubicBezTo>
                    <a:pt x="12600" y="31873"/>
                    <a:pt x="12646" y="31850"/>
                    <a:pt x="12668" y="31850"/>
                  </a:cubicBezTo>
                  <a:cubicBezTo>
                    <a:pt x="12760" y="31827"/>
                    <a:pt x="12851" y="31782"/>
                    <a:pt x="12942" y="31759"/>
                  </a:cubicBezTo>
                  <a:cubicBezTo>
                    <a:pt x="12988" y="31736"/>
                    <a:pt x="13011" y="31736"/>
                    <a:pt x="13034" y="31713"/>
                  </a:cubicBezTo>
                  <a:cubicBezTo>
                    <a:pt x="13148" y="31667"/>
                    <a:pt x="13262" y="31622"/>
                    <a:pt x="13353" y="31576"/>
                  </a:cubicBezTo>
                  <a:cubicBezTo>
                    <a:pt x="13467" y="31531"/>
                    <a:pt x="13581" y="31485"/>
                    <a:pt x="13696" y="31416"/>
                  </a:cubicBezTo>
                  <a:cubicBezTo>
                    <a:pt x="13741" y="31394"/>
                    <a:pt x="13787" y="31371"/>
                    <a:pt x="13810" y="31348"/>
                  </a:cubicBezTo>
                  <a:cubicBezTo>
                    <a:pt x="13833" y="31348"/>
                    <a:pt x="13833" y="31325"/>
                    <a:pt x="13833" y="31325"/>
                  </a:cubicBezTo>
                  <a:cubicBezTo>
                    <a:pt x="15339" y="30321"/>
                    <a:pt x="16001" y="27993"/>
                    <a:pt x="16229" y="25345"/>
                  </a:cubicBezTo>
                  <a:cubicBezTo>
                    <a:pt x="16252" y="24980"/>
                    <a:pt x="16275" y="24637"/>
                    <a:pt x="16298" y="24272"/>
                  </a:cubicBezTo>
                  <a:cubicBezTo>
                    <a:pt x="16298" y="24226"/>
                    <a:pt x="16298" y="24158"/>
                    <a:pt x="16298" y="24090"/>
                  </a:cubicBezTo>
                  <a:cubicBezTo>
                    <a:pt x="16321" y="23793"/>
                    <a:pt x="16321" y="23496"/>
                    <a:pt x="16321" y="23176"/>
                  </a:cubicBezTo>
                  <a:cubicBezTo>
                    <a:pt x="16321" y="23085"/>
                    <a:pt x="16321" y="22994"/>
                    <a:pt x="16321" y="22903"/>
                  </a:cubicBezTo>
                  <a:cubicBezTo>
                    <a:pt x="16321" y="22583"/>
                    <a:pt x="16321" y="22286"/>
                    <a:pt x="16298" y="21990"/>
                  </a:cubicBezTo>
                  <a:cubicBezTo>
                    <a:pt x="16298" y="21921"/>
                    <a:pt x="16298" y="21875"/>
                    <a:pt x="16298" y="21830"/>
                  </a:cubicBezTo>
                  <a:cubicBezTo>
                    <a:pt x="16275" y="21465"/>
                    <a:pt x="16275" y="21122"/>
                    <a:pt x="16252" y="20757"/>
                  </a:cubicBezTo>
                  <a:cubicBezTo>
                    <a:pt x="16252" y="20757"/>
                    <a:pt x="16252" y="20734"/>
                    <a:pt x="16252" y="20734"/>
                  </a:cubicBezTo>
                  <a:cubicBezTo>
                    <a:pt x="16184" y="19502"/>
                    <a:pt x="15727" y="18155"/>
                    <a:pt x="15887" y="16922"/>
                  </a:cubicBezTo>
                  <a:cubicBezTo>
                    <a:pt x="15636" y="15005"/>
                    <a:pt x="15385" y="13704"/>
                    <a:pt x="15385" y="13704"/>
                  </a:cubicBezTo>
                  <a:lnTo>
                    <a:pt x="15385" y="13704"/>
                  </a:lnTo>
                  <a:cubicBezTo>
                    <a:pt x="15566" y="13709"/>
                    <a:pt x="15739" y="13712"/>
                    <a:pt x="15903" y="13712"/>
                  </a:cubicBezTo>
                  <a:cubicBezTo>
                    <a:pt x="17209" y="13712"/>
                    <a:pt x="17992" y="13552"/>
                    <a:pt x="18398" y="13248"/>
                  </a:cubicBezTo>
                  <a:cubicBezTo>
                    <a:pt x="18032" y="12814"/>
                    <a:pt x="17530" y="12426"/>
                    <a:pt x="17302" y="12129"/>
                  </a:cubicBezTo>
                  <a:cubicBezTo>
                    <a:pt x="16572" y="11262"/>
                    <a:pt x="15841" y="10372"/>
                    <a:pt x="15339" y="9322"/>
                  </a:cubicBezTo>
                  <a:cubicBezTo>
                    <a:pt x="13992" y="6423"/>
                    <a:pt x="14312" y="2314"/>
                    <a:pt x="10957" y="648"/>
                  </a:cubicBezTo>
                  <a:cubicBezTo>
                    <a:pt x="10140" y="239"/>
                    <a:pt x="9326" y="0"/>
                    <a:pt x="8547" y="0"/>
                  </a:cubicBezTo>
                  <a:close/>
                </a:path>
              </a:pathLst>
            </a:custGeom>
            <a:solidFill>
              <a:schemeClr val="accent3"/>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881" name="Google Shape;2881;p41"/>
            <p:cNvSpPr/>
            <p:nvPr/>
          </p:nvSpPr>
          <p:spPr>
            <a:xfrm>
              <a:off x="5077075" y="2527950"/>
              <a:ext cx="163225" cy="311750"/>
            </a:xfrm>
            <a:custGeom>
              <a:avLst/>
              <a:gdLst/>
              <a:ahLst/>
              <a:cxnLst/>
              <a:rect l="l" t="t" r="r" b="b"/>
              <a:pathLst>
                <a:path w="6529" h="12470" extrusionOk="0">
                  <a:moveTo>
                    <a:pt x="1" y="0"/>
                  </a:moveTo>
                  <a:lnTo>
                    <a:pt x="1" y="0"/>
                  </a:lnTo>
                  <a:cubicBezTo>
                    <a:pt x="1210" y="1621"/>
                    <a:pt x="2511" y="6894"/>
                    <a:pt x="2694" y="8948"/>
                  </a:cubicBezTo>
                  <a:cubicBezTo>
                    <a:pt x="2808" y="10295"/>
                    <a:pt x="3265" y="11641"/>
                    <a:pt x="3607" y="12463"/>
                  </a:cubicBezTo>
                  <a:cubicBezTo>
                    <a:pt x="3765" y="12468"/>
                    <a:pt x="3917" y="12470"/>
                    <a:pt x="4063" y="12470"/>
                  </a:cubicBezTo>
                  <a:cubicBezTo>
                    <a:pt x="5341" y="12470"/>
                    <a:pt x="6119" y="12293"/>
                    <a:pt x="6529" y="12007"/>
                  </a:cubicBezTo>
                  <a:cubicBezTo>
                    <a:pt x="6163" y="11573"/>
                    <a:pt x="5661" y="11185"/>
                    <a:pt x="5433" y="10888"/>
                  </a:cubicBezTo>
                  <a:cubicBezTo>
                    <a:pt x="4703" y="10021"/>
                    <a:pt x="3972" y="9131"/>
                    <a:pt x="3470" y="8081"/>
                  </a:cubicBezTo>
                  <a:cubicBezTo>
                    <a:pt x="2260" y="5478"/>
                    <a:pt x="2374" y="1918"/>
                    <a:pt x="1" y="0"/>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882" name="Google Shape;2882;p41"/>
            <p:cNvSpPr/>
            <p:nvPr/>
          </p:nvSpPr>
          <p:spPr>
            <a:xfrm>
              <a:off x="4129250" y="2765900"/>
              <a:ext cx="291625" cy="313300"/>
            </a:xfrm>
            <a:custGeom>
              <a:avLst/>
              <a:gdLst/>
              <a:ahLst/>
              <a:cxnLst/>
              <a:rect l="l" t="t" r="r" b="b"/>
              <a:pathLst>
                <a:path w="11665" h="12532" extrusionOk="0">
                  <a:moveTo>
                    <a:pt x="4475" y="1"/>
                  </a:moveTo>
                  <a:lnTo>
                    <a:pt x="1" y="9930"/>
                  </a:lnTo>
                  <a:lnTo>
                    <a:pt x="6460" y="12532"/>
                  </a:lnTo>
                  <a:lnTo>
                    <a:pt x="11664" y="1005"/>
                  </a:lnTo>
                  <a:lnTo>
                    <a:pt x="5045" y="1"/>
                  </a:lnTo>
                  <a:close/>
                </a:path>
              </a:pathLst>
            </a:custGeom>
            <a:solidFill>
              <a:srgbClr val="E87B50"/>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883" name="Google Shape;2883;p41"/>
            <p:cNvSpPr/>
            <p:nvPr/>
          </p:nvSpPr>
          <p:spPr>
            <a:xfrm>
              <a:off x="4129250" y="2765900"/>
              <a:ext cx="291625" cy="313300"/>
            </a:xfrm>
            <a:custGeom>
              <a:avLst/>
              <a:gdLst/>
              <a:ahLst/>
              <a:cxnLst/>
              <a:rect l="l" t="t" r="r" b="b"/>
              <a:pathLst>
                <a:path w="11665" h="12532" extrusionOk="0">
                  <a:moveTo>
                    <a:pt x="4475" y="1"/>
                  </a:moveTo>
                  <a:lnTo>
                    <a:pt x="1" y="9930"/>
                  </a:lnTo>
                  <a:lnTo>
                    <a:pt x="6460" y="12532"/>
                  </a:lnTo>
                  <a:lnTo>
                    <a:pt x="11664" y="1005"/>
                  </a:lnTo>
                  <a:lnTo>
                    <a:pt x="5045" y="1"/>
                  </a:lnTo>
                  <a:close/>
                </a:path>
              </a:pathLst>
            </a:custGeom>
            <a:solidFill>
              <a:srgbClr val="DF9A7C"/>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884" name="Google Shape;2884;p41"/>
            <p:cNvSpPr/>
            <p:nvPr/>
          </p:nvSpPr>
          <p:spPr>
            <a:xfrm>
              <a:off x="3776600" y="2809275"/>
              <a:ext cx="789225" cy="680200"/>
            </a:xfrm>
            <a:custGeom>
              <a:avLst/>
              <a:gdLst/>
              <a:ahLst/>
              <a:cxnLst/>
              <a:rect l="l" t="t" r="r" b="b"/>
              <a:pathLst>
                <a:path w="31569" h="27208" extrusionOk="0">
                  <a:moveTo>
                    <a:pt x="10820" y="0"/>
                  </a:moveTo>
                  <a:lnTo>
                    <a:pt x="2101" y="12326"/>
                  </a:lnTo>
                  <a:lnTo>
                    <a:pt x="1" y="17690"/>
                  </a:lnTo>
                  <a:lnTo>
                    <a:pt x="21388" y="27208"/>
                  </a:lnTo>
                  <a:lnTo>
                    <a:pt x="30495" y="15111"/>
                  </a:lnTo>
                  <a:lnTo>
                    <a:pt x="31568" y="9815"/>
                  </a:lnTo>
                  <a:lnTo>
                    <a:pt x="10820" y="0"/>
                  </a:lnTo>
                  <a:close/>
                </a:path>
              </a:pathLst>
            </a:custGeom>
            <a:solidFill>
              <a:schemeClr val="accent4"/>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885" name="Google Shape;2885;p41"/>
            <p:cNvSpPr/>
            <p:nvPr/>
          </p:nvSpPr>
          <p:spPr>
            <a:xfrm>
              <a:off x="3780025" y="2821825"/>
              <a:ext cx="783500" cy="667650"/>
            </a:xfrm>
            <a:custGeom>
              <a:avLst/>
              <a:gdLst/>
              <a:ahLst/>
              <a:cxnLst/>
              <a:rect l="l" t="t" r="r" b="b"/>
              <a:pathLst>
                <a:path w="31340" h="26706" extrusionOk="0">
                  <a:moveTo>
                    <a:pt x="10637" y="0"/>
                  </a:moveTo>
                  <a:lnTo>
                    <a:pt x="1918" y="12326"/>
                  </a:lnTo>
                  <a:lnTo>
                    <a:pt x="1" y="17233"/>
                  </a:lnTo>
                  <a:lnTo>
                    <a:pt x="21251" y="26706"/>
                  </a:lnTo>
                  <a:lnTo>
                    <a:pt x="30358" y="14609"/>
                  </a:lnTo>
                  <a:lnTo>
                    <a:pt x="31340" y="9792"/>
                  </a:lnTo>
                  <a:lnTo>
                    <a:pt x="10637" y="0"/>
                  </a:ln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886" name="Google Shape;2886;p41"/>
            <p:cNvSpPr/>
            <p:nvPr/>
          </p:nvSpPr>
          <p:spPr>
            <a:xfrm>
              <a:off x="3783450" y="2835525"/>
              <a:ext cx="778375" cy="658525"/>
            </a:xfrm>
            <a:custGeom>
              <a:avLst/>
              <a:gdLst/>
              <a:ahLst/>
              <a:cxnLst/>
              <a:rect l="l" t="t" r="r" b="b"/>
              <a:pathLst>
                <a:path w="31135" h="26341" extrusionOk="0">
                  <a:moveTo>
                    <a:pt x="10432" y="0"/>
                  </a:moveTo>
                  <a:lnTo>
                    <a:pt x="2101" y="11801"/>
                  </a:lnTo>
                  <a:lnTo>
                    <a:pt x="1" y="16640"/>
                  </a:lnTo>
                  <a:lnTo>
                    <a:pt x="21114" y="26341"/>
                  </a:lnTo>
                  <a:lnTo>
                    <a:pt x="30199" y="14243"/>
                  </a:lnTo>
                  <a:lnTo>
                    <a:pt x="31134" y="9792"/>
                  </a:lnTo>
                  <a:lnTo>
                    <a:pt x="10432" y="0"/>
                  </a:lnTo>
                  <a:close/>
                </a:path>
              </a:pathLst>
            </a:custGeom>
            <a:solidFill>
              <a:schemeClr val="dk1"/>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887" name="Google Shape;2887;p41"/>
            <p:cNvSpPr/>
            <p:nvPr/>
          </p:nvSpPr>
          <p:spPr>
            <a:xfrm>
              <a:off x="4021400" y="2836100"/>
              <a:ext cx="540425" cy="396025"/>
            </a:xfrm>
            <a:custGeom>
              <a:avLst/>
              <a:gdLst/>
              <a:ahLst/>
              <a:cxnLst/>
              <a:rect l="l" t="t" r="r" b="b"/>
              <a:pathLst>
                <a:path w="21617" h="15841" extrusionOk="0">
                  <a:moveTo>
                    <a:pt x="982" y="0"/>
                  </a:moveTo>
                  <a:lnTo>
                    <a:pt x="1" y="4565"/>
                  </a:lnTo>
                  <a:lnTo>
                    <a:pt x="19494" y="15841"/>
                  </a:lnTo>
                  <a:lnTo>
                    <a:pt x="20681" y="14220"/>
                  </a:lnTo>
                  <a:lnTo>
                    <a:pt x="21616" y="9769"/>
                  </a:lnTo>
                  <a:lnTo>
                    <a:pt x="982" y="0"/>
                  </a:ln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888" name="Google Shape;2888;p41"/>
            <p:cNvSpPr/>
            <p:nvPr/>
          </p:nvSpPr>
          <p:spPr>
            <a:xfrm>
              <a:off x="3776600" y="2943375"/>
              <a:ext cx="762975" cy="550675"/>
            </a:xfrm>
            <a:custGeom>
              <a:avLst/>
              <a:gdLst/>
              <a:ahLst/>
              <a:cxnLst/>
              <a:rect l="l" t="t" r="r" b="b"/>
              <a:pathLst>
                <a:path w="30519" h="22027" extrusionOk="0">
                  <a:moveTo>
                    <a:pt x="9793" y="0"/>
                  </a:moveTo>
                  <a:lnTo>
                    <a:pt x="1" y="12508"/>
                  </a:lnTo>
                  <a:lnTo>
                    <a:pt x="21388" y="22027"/>
                  </a:lnTo>
                  <a:lnTo>
                    <a:pt x="30473" y="9929"/>
                  </a:lnTo>
                  <a:lnTo>
                    <a:pt x="30518" y="9815"/>
                  </a:lnTo>
                  <a:lnTo>
                    <a:pt x="9793" y="0"/>
                  </a:lnTo>
                  <a:close/>
                </a:path>
              </a:pathLst>
            </a:custGeom>
            <a:solidFill>
              <a:schemeClr val="accent4"/>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889" name="Google Shape;2889;p41"/>
            <p:cNvSpPr/>
            <p:nvPr/>
          </p:nvSpPr>
          <p:spPr>
            <a:xfrm>
              <a:off x="3786300" y="2959350"/>
              <a:ext cx="745850" cy="534700"/>
            </a:xfrm>
            <a:custGeom>
              <a:avLst/>
              <a:gdLst/>
              <a:ahLst/>
              <a:cxnLst/>
              <a:rect l="l" t="t" r="r" b="b"/>
              <a:pathLst>
                <a:path w="29834" h="21388" extrusionOk="0">
                  <a:moveTo>
                    <a:pt x="9428" y="0"/>
                  </a:moveTo>
                  <a:lnTo>
                    <a:pt x="1" y="12052"/>
                  </a:lnTo>
                  <a:lnTo>
                    <a:pt x="21000" y="21388"/>
                  </a:lnTo>
                  <a:lnTo>
                    <a:pt x="29833" y="9655"/>
                  </a:lnTo>
                  <a:lnTo>
                    <a:pt x="9428" y="0"/>
                  </a:lnTo>
                  <a:close/>
                </a:path>
              </a:pathLst>
            </a:custGeom>
            <a:solidFill>
              <a:schemeClr val="accent4"/>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890" name="Google Shape;2890;p41"/>
            <p:cNvSpPr/>
            <p:nvPr/>
          </p:nvSpPr>
          <p:spPr>
            <a:xfrm>
              <a:off x="3786300" y="3200725"/>
              <a:ext cx="745850" cy="293325"/>
            </a:xfrm>
            <a:custGeom>
              <a:avLst/>
              <a:gdLst/>
              <a:ahLst/>
              <a:cxnLst/>
              <a:rect l="l" t="t" r="r" b="b"/>
              <a:pathLst>
                <a:path w="29834" h="11733" extrusionOk="0">
                  <a:moveTo>
                    <a:pt x="29833" y="0"/>
                  </a:moveTo>
                  <a:lnTo>
                    <a:pt x="1" y="2397"/>
                  </a:lnTo>
                  <a:lnTo>
                    <a:pt x="21000" y="11733"/>
                  </a:lnTo>
                  <a:lnTo>
                    <a:pt x="29833" y="0"/>
                  </a:ln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891" name="Google Shape;2891;p41"/>
            <p:cNvSpPr/>
            <p:nvPr/>
          </p:nvSpPr>
          <p:spPr>
            <a:xfrm>
              <a:off x="3861625" y="2851500"/>
              <a:ext cx="710475" cy="253375"/>
            </a:xfrm>
            <a:custGeom>
              <a:avLst/>
              <a:gdLst/>
              <a:ahLst/>
              <a:cxnLst/>
              <a:rect l="l" t="t" r="r" b="b"/>
              <a:pathLst>
                <a:path w="28419" h="10135" extrusionOk="0">
                  <a:moveTo>
                    <a:pt x="7191" y="0"/>
                  </a:moveTo>
                  <a:lnTo>
                    <a:pt x="1" y="10135"/>
                  </a:lnTo>
                  <a:lnTo>
                    <a:pt x="7191" y="845"/>
                  </a:lnTo>
                  <a:lnTo>
                    <a:pt x="28418" y="9838"/>
                  </a:lnTo>
                  <a:lnTo>
                    <a:pt x="7191" y="0"/>
                  </a:ln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892" name="Google Shape;2892;p41"/>
            <p:cNvSpPr/>
            <p:nvPr/>
          </p:nvSpPr>
          <p:spPr>
            <a:xfrm>
              <a:off x="3921550" y="2888575"/>
              <a:ext cx="451950" cy="160950"/>
            </a:xfrm>
            <a:custGeom>
              <a:avLst/>
              <a:gdLst/>
              <a:ahLst/>
              <a:cxnLst/>
              <a:rect l="l" t="t" r="r" b="b"/>
              <a:pathLst>
                <a:path w="18078" h="6438" extrusionOk="0">
                  <a:moveTo>
                    <a:pt x="4588" y="1"/>
                  </a:moveTo>
                  <a:lnTo>
                    <a:pt x="0" y="6438"/>
                  </a:lnTo>
                  <a:lnTo>
                    <a:pt x="4565" y="526"/>
                  </a:lnTo>
                  <a:lnTo>
                    <a:pt x="18078" y="6255"/>
                  </a:lnTo>
                  <a:lnTo>
                    <a:pt x="4588" y="1"/>
                  </a:ln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893" name="Google Shape;2893;p41"/>
            <p:cNvSpPr/>
            <p:nvPr/>
          </p:nvSpPr>
          <p:spPr>
            <a:xfrm>
              <a:off x="4063075" y="2939375"/>
              <a:ext cx="482200" cy="235700"/>
            </a:xfrm>
            <a:custGeom>
              <a:avLst/>
              <a:gdLst/>
              <a:ahLst/>
              <a:cxnLst/>
              <a:rect l="l" t="t" r="r" b="b"/>
              <a:pathLst>
                <a:path w="19288" h="9428" extrusionOk="0">
                  <a:moveTo>
                    <a:pt x="0" y="0"/>
                  </a:moveTo>
                  <a:lnTo>
                    <a:pt x="19150" y="9427"/>
                  </a:lnTo>
                  <a:lnTo>
                    <a:pt x="19287" y="8834"/>
                  </a:lnTo>
                  <a:lnTo>
                    <a:pt x="0" y="0"/>
                  </a:ln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894" name="Google Shape;2894;p41"/>
            <p:cNvSpPr/>
            <p:nvPr/>
          </p:nvSpPr>
          <p:spPr>
            <a:xfrm>
              <a:off x="3813700" y="2982750"/>
              <a:ext cx="657400" cy="258500"/>
            </a:xfrm>
            <a:custGeom>
              <a:avLst/>
              <a:gdLst/>
              <a:ahLst/>
              <a:cxnLst/>
              <a:rect l="l" t="t" r="r" b="b"/>
              <a:pathLst>
                <a:path w="26296" h="10340" extrusionOk="0">
                  <a:moveTo>
                    <a:pt x="8469" y="0"/>
                  </a:moveTo>
                  <a:lnTo>
                    <a:pt x="0" y="10340"/>
                  </a:lnTo>
                  <a:lnTo>
                    <a:pt x="8560" y="1096"/>
                  </a:lnTo>
                  <a:lnTo>
                    <a:pt x="26158" y="8354"/>
                  </a:lnTo>
                  <a:lnTo>
                    <a:pt x="26295" y="8217"/>
                  </a:lnTo>
                  <a:lnTo>
                    <a:pt x="8469" y="0"/>
                  </a:lnTo>
                  <a:close/>
                </a:path>
              </a:pathLst>
            </a:custGeom>
            <a:solidFill>
              <a:srgbClr val="FFFFFF">
                <a:alpha val="11160"/>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895" name="Google Shape;2895;p41"/>
            <p:cNvSpPr/>
            <p:nvPr/>
          </p:nvSpPr>
          <p:spPr>
            <a:xfrm>
              <a:off x="3980325" y="3302375"/>
              <a:ext cx="296750" cy="175225"/>
            </a:xfrm>
            <a:custGeom>
              <a:avLst/>
              <a:gdLst/>
              <a:ahLst/>
              <a:cxnLst/>
              <a:rect l="l" t="t" r="r" b="b"/>
              <a:pathLst>
                <a:path w="11870" h="7009" extrusionOk="0">
                  <a:moveTo>
                    <a:pt x="7345" y="1"/>
                  </a:moveTo>
                  <a:cubicBezTo>
                    <a:pt x="6475" y="1"/>
                    <a:pt x="5704" y="514"/>
                    <a:pt x="5045" y="1253"/>
                  </a:cubicBezTo>
                  <a:cubicBezTo>
                    <a:pt x="4588" y="1732"/>
                    <a:pt x="4155" y="2280"/>
                    <a:pt x="3812" y="2850"/>
                  </a:cubicBezTo>
                  <a:cubicBezTo>
                    <a:pt x="3616" y="3217"/>
                    <a:pt x="3390" y="3425"/>
                    <a:pt x="3125" y="3425"/>
                  </a:cubicBezTo>
                  <a:cubicBezTo>
                    <a:pt x="2928" y="3425"/>
                    <a:pt x="2709" y="3309"/>
                    <a:pt x="2465" y="3056"/>
                  </a:cubicBezTo>
                  <a:cubicBezTo>
                    <a:pt x="2077" y="2645"/>
                    <a:pt x="1552" y="2189"/>
                    <a:pt x="913" y="2143"/>
                  </a:cubicBezTo>
                  <a:cubicBezTo>
                    <a:pt x="888" y="2141"/>
                    <a:pt x="863" y="2141"/>
                    <a:pt x="838" y="2141"/>
                  </a:cubicBezTo>
                  <a:cubicBezTo>
                    <a:pt x="464" y="2141"/>
                    <a:pt x="179" y="2305"/>
                    <a:pt x="114" y="2691"/>
                  </a:cubicBezTo>
                  <a:cubicBezTo>
                    <a:pt x="0" y="3535"/>
                    <a:pt x="822" y="4403"/>
                    <a:pt x="1347" y="4905"/>
                  </a:cubicBezTo>
                  <a:cubicBezTo>
                    <a:pt x="2077" y="5635"/>
                    <a:pt x="2762" y="6114"/>
                    <a:pt x="3721" y="6480"/>
                  </a:cubicBezTo>
                  <a:cubicBezTo>
                    <a:pt x="4574" y="6787"/>
                    <a:pt x="5561" y="7009"/>
                    <a:pt x="6519" y="7009"/>
                  </a:cubicBezTo>
                  <a:cubicBezTo>
                    <a:pt x="7764" y="7009"/>
                    <a:pt x="8960" y="6635"/>
                    <a:pt x="9747" y="5589"/>
                  </a:cubicBezTo>
                  <a:cubicBezTo>
                    <a:pt x="9747" y="5589"/>
                    <a:pt x="11870" y="2029"/>
                    <a:pt x="8491" y="294"/>
                  </a:cubicBezTo>
                  <a:cubicBezTo>
                    <a:pt x="8093" y="91"/>
                    <a:pt x="7710" y="1"/>
                    <a:pt x="7345" y="1"/>
                  </a:cubicBezTo>
                  <a:close/>
                </a:path>
              </a:pathLst>
            </a:custGeom>
            <a:solidFill>
              <a:srgbClr val="DF9A7C"/>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896" name="Google Shape;2896;p41"/>
            <p:cNvSpPr/>
            <p:nvPr/>
          </p:nvSpPr>
          <p:spPr>
            <a:xfrm>
              <a:off x="4055650" y="3303425"/>
              <a:ext cx="115850" cy="121625"/>
            </a:xfrm>
            <a:custGeom>
              <a:avLst/>
              <a:gdLst/>
              <a:ahLst/>
              <a:cxnLst/>
              <a:rect l="l" t="t" r="r" b="b"/>
              <a:pathLst>
                <a:path w="4634" h="4865" extrusionOk="0">
                  <a:moveTo>
                    <a:pt x="3447" y="1"/>
                  </a:moveTo>
                  <a:cubicBezTo>
                    <a:pt x="3241" y="47"/>
                    <a:pt x="3150" y="92"/>
                    <a:pt x="3150" y="92"/>
                  </a:cubicBezTo>
                  <a:cubicBezTo>
                    <a:pt x="3150" y="92"/>
                    <a:pt x="3036" y="138"/>
                    <a:pt x="2899" y="229"/>
                  </a:cubicBezTo>
                  <a:cubicBezTo>
                    <a:pt x="2739" y="343"/>
                    <a:pt x="2557" y="503"/>
                    <a:pt x="2374" y="709"/>
                  </a:cubicBezTo>
                  <a:cubicBezTo>
                    <a:pt x="1963" y="1142"/>
                    <a:pt x="1598" y="1781"/>
                    <a:pt x="1187" y="2375"/>
                  </a:cubicBezTo>
                  <a:cubicBezTo>
                    <a:pt x="936" y="2717"/>
                    <a:pt x="662" y="3128"/>
                    <a:pt x="366" y="3448"/>
                  </a:cubicBezTo>
                  <a:cubicBezTo>
                    <a:pt x="229" y="3585"/>
                    <a:pt x="114" y="3721"/>
                    <a:pt x="0" y="3858"/>
                  </a:cubicBezTo>
                  <a:cubicBezTo>
                    <a:pt x="206" y="3699"/>
                    <a:pt x="434" y="3562"/>
                    <a:pt x="639" y="3425"/>
                  </a:cubicBezTo>
                  <a:cubicBezTo>
                    <a:pt x="845" y="3265"/>
                    <a:pt x="936" y="3037"/>
                    <a:pt x="1119" y="2854"/>
                  </a:cubicBezTo>
                  <a:cubicBezTo>
                    <a:pt x="1279" y="2649"/>
                    <a:pt x="1461" y="2535"/>
                    <a:pt x="1621" y="2329"/>
                  </a:cubicBezTo>
                  <a:cubicBezTo>
                    <a:pt x="1963" y="1873"/>
                    <a:pt x="2260" y="1393"/>
                    <a:pt x="2671" y="1005"/>
                  </a:cubicBezTo>
                  <a:cubicBezTo>
                    <a:pt x="2853" y="823"/>
                    <a:pt x="3036" y="686"/>
                    <a:pt x="3150" y="617"/>
                  </a:cubicBezTo>
                  <a:cubicBezTo>
                    <a:pt x="3264" y="549"/>
                    <a:pt x="3333" y="526"/>
                    <a:pt x="3333" y="526"/>
                  </a:cubicBezTo>
                  <a:cubicBezTo>
                    <a:pt x="3333" y="526"/>
                    <a:pt x="3401" y="480"/>
                    <a:pt x="3515" y="457"/>
                  </a:cubicBezTo>
                  <a:cubicBezTo>
                    <a:pt x="3547" y="451"/>
                    <a:pt x="3580" y="447"/>
                    <a:pt x="3614" y="447"/>
                  </a:cubicBezTo>
                  <a:cubicBezTo>
                    <a:pt x="3705" y="447"/>
                    <a:pt x="3804" y="478"/>
                    <a:pt x="3903" y="594"/>
                  </a:cubicBezTo>
                  <a:cubicBezTo>
                    <a:pt x="4018" y="731"/>
                    <a:pt x="4109" y="1028"/>
                    <a:pt x="4086" y="1348"/>
                  </a:cubicBezTo>
                  <a:cubicBezTo>
                    <a:pt x="4063" y="1667"/>
                    <a:pt x="3995" y="2010"/>
                    <a:pt x="3881" y="2329"/>
                  </a:cubicBezTo>
                  <a:cubicBezTo>
                    <a:pt x="3401" y="3676"/>
                    <a:pt x="2443" y="4840"/>
                    <a:pt x="2488" y="4863"/>
                  </a:cubicBezTo>
                  <a:cubicBezTo>
                    <a:pt x="2489" y="4864"/>
                    <a:pt x="2491" y="4864"/>
                    <a:pt x="2492" y="4864"/>
                  </a:cubicBezTo>
                  <a:cubicBezTo>
                    <a:pt x="2534" y="4864"/>
                    <a:pt x="2799" y="4616"/>
                    <a:pt x="3127" y="4201"/>
                  </a:cubicBezTo>
                  <a:cubicBezTo>
                    <a:pt x="3470" y="3767"/>
                    <a:pt x="3881" y="3151"/>
                    <a:pt x="4177" y="2443"/>
                  </a:cubicBezTo>
                  <a:cubicBezTo>
                    <a:pt x="4474" y="1758"/>
                    <a:pt x="4634" y="937"/>
                    <a:pt x="4223" y="343"/>
                  </a:cubicBezTo>
                  <a:cubicBezTo>
                    <a:pt x="4132" y="184"/>
                    <a:pt x="3972" y="92"/>
                    <a:pt x="3835" y="47"/>
                  </a:cubicBezTo>
                  <a:cubicBezTo>
                    <a:pt x="3675" y="1"/>
                    <a:pt x="3538" y="1"/>
                    <a:pt x="3447" y="1"/>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897" name="Google Shape;2897;p41"/>
            <p:cNvSpPr/>
            <p:nvPr/>
          </p:nvSpPr>
          <p:spPr>
            <a:xfrm>
              <a:off x="4145225" y="3299725"/>
              <a:ext cx="63950" cy="127100"/>
            </a:xfrm>
            <a:custGeom>
              <a:avLst/>
              <a:gdLst/>
              <a:ahLst/>
              <a:cxnLst/>
              <a:rect l="l" t="t" r="r" b="b"/>
              <a:pathLst>
                <a:path w="2558" h="5084" extrusionOk="0">
                  <a:moveTo>
                    <a:pt x="831" y="0"/>
                  </a:moveTo>
                  <a:cubicBezTo>
                    <a:pt x="680" y="0"/>
                    <a:pt x="538" y="25"/>
                    <a:pt x="412" y="80"/>
                  </a:cubicBezTo>
                  <a:cubicBezTo>
                    <a:pt x="229" y="126"/>
                    <a:pt x="115" y="263"/>
                    <a:pt x="69" y="354"/>
                  </a:cubicBezTo>
                  <a:cubicBezTo>
                    <a:pt x="24" y="446"/>
                    <a:pt x="1" y="491"/>
                    <a:pt x="24" y="514"/>
                  </a:cubicBezTo>
                  <a:cubicBezTo>
                    <a:pt x="25" y="515"/>
                    <a:pt x="26" y="516"/>
                    <a:pt x="28" y="516"/>
                  </a:cubicBezTo>
                  <a:cubicBezTo>
                    <a:pt x="58" y="516"/>
                    <a:pt x="175" y="305"/>
                    <a:pt x="457" y="240"/>
                  </a:cubicBezTo>
                  <a:cubicBezTo>
                    <a:pt x="515" y="227"/>
                    <a:pt x="578" y="221"/>
                    <a:pt x="645" y="221"/>
                  </a:cubicBezTo>
                  <a:cubicBezTo>
                    <a:pt x="920" y="221"/>
                    <a:pt x="1259" y="330"/>
                    <a:pt x="1553" y="514"/>
                  </a:cubicBezTo>
                  <a:cubicBezTo>
                    <a:pt x="1713" y="628"/>
                    <a:pt x="1873" y="788"/>
                    <a:pt x="1964" y="925"/>
                  </a:cubicBezTo>
                  <a:cubicBezTo>
                    <a:pt x="1987" y="948"/>
                    <a:pt x="2010" y="993"/>
                    <a:pt x="2010" y="1016"/>
                  </a:cubicBezTo>
                  <a:cubicBezTo>
                    <a:pt x="2032" y="1062"/>
                    <a:pt x="2032" y="1108"/>
                    <a:pt x="2055" y="1153"/>
                  </a:cubicBezTo>
                  <a:cubicBezTo>
                    <a:pt x="2078" y="1222"/>
                    <a:pt x="2078" y="1313"/>
                    <a:pt x="2078" y="1404"/>
                  </a:cubicBezTo>
                  <a:cubicBezTo>
                    <a:pt x="2124" y="1701"/>
                    <a:pt x="2101" y="1929"/>
                    <a:pt x="2101" y="1929"/>
                  </a:cubicBezTo>
                  <a:cubicBezTo>
                    <a:pt x="2101" y="1929"/>
                    <a:pt x="2101" y="2135"/>
                    <a:pt x="2055" y="2454"/>
                  </a:cubicBezTo>
                  <a:cubicBezTo>
                    <a:pt x="2010" y="2774"/>
                    <a:pt x="1918" y="3208"/>
                    <a:pt x="1758" y="3618"/>
                  </a:cubicBezTo>
                  <a:cubicBezTo>
                    <a:pt x="1599" y="4029"/>
                    <a:pt x="1393" y="4417"/>
                    <a:pt x="1188" y="4668"/>
                  </a:cubicBezTo>
                  <a:cubicBezTo>
                    <a:pt x="982" y="4919"/>
                    <a:pt x="777" y="5056"/>
                    <a:pt x="800" y="5079"/>
                  </a:cubicBezTo>
                  <a:cubicBezTo>
                    <a:pt x="802" y="5082"/>
                    <a:pt x="808" y="5083"/>
                    <a:pt x="816" y="5083"/>
                  </a:cubicBezTo>
                  <a:cubicBezTo>
                    <a:pt x="877" y="5083"/>
                    <a:pt x="1080" y="5004"/>
                    <a:pt x="1302" y="4782"/>
                  </a:cubicBezTo>
                  <a:cubicBezTo>
                    <a:pt x="1576" y="4554"/>
                    <a:pt x="1850" y="4166"/>
                    <a:pt x="2055" y="3755"/>
                  </a:cubicBezTo>
                  <a:cubicBezTo>
                    <a:pt x="2261" y="3322"/>
                    <a:pt x="2398" y="2865"/>
                    <a:pt x="2466" y="2523"/>
                  </a:cubicBezTo>
                  <a:cubicBezTo>
                    <a:pt x="2534" y="2180"/>
                    <a:pt x="2557" y="1929"/>
                    <a:pt x="2557" y="1929"/>
                  </a:cubicBezTo>
                  <a:cubicBezTo>
                    <a:pt x="2557" y="1929"/>
                    <a:pt x="2557" y="1701"/>
                    <a:pt x="2512" y="1336"/>
                  </a:cubicBezTo>
                  <a:cubicBezTo>
                    <a:pt x="2489" y="1245"/>
                    <a:pt x="2466" y="1153"/>
                    <a:pt x="2443" y="1039"/>
                  </a:cubicBezTo>
                  <a:cubicBezTo>
                    <a:pt x="2420" y="993"/>
                    <a:pt x="2398" y="948"/>
                    <a:pt x="2375" y="879"/>
                  </a:cubicBezTo>
                  <a:cubicBezTo>
                    <a:pt x="2352" y="811"/>
                    <a:pt x="2329" y="765"/>
                    <a:pt x="2283" y="697"/>
                  </a:cubicBezTo>
                  <a:cubicBezTo>
                    <a:pt x="2124" y="514"/>
                    <a:pt x="1918" y="354"/>
                    <a:pt x="1713" y="240"/>
                  </a:cubicBezTo>
                  <a:cubicBezTo>
                    <a:pt x="1429" y="91"/>
                    <a:pt x="1116" y="0"/>
                    <a:pt x="831" y="0"/>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898" name="Google Shape;2898;p41"/>
            <p:cNvSpPr/>
            <p:nvPr/>
          </p:nvSpPr>
          <p:spPr>
            <a:xfrm>
              <a:off x="4196025" y="3317275"/>
              <a:ext cx="42250" cy="110650"/>
            </a:xfrm>
            <a:custGeom>
              <a:avLst/>
              <a:gdLst/>
              <a:ahLst/>
              <a:cxnLst/>
              <a:rect l="l" t="t" r="r" b="b"/>
              <a:pathLst>
                <a:path w="1690" h="4426" extrusionOk="0">
                  <a:moveTo>
                    <a:pt x="94" y="0"/>
                  </a:moveTo>
                  <a:cubicBezTo>
                    <a:pt x="49" y="0"/>
                    <a:pt x="23" y="9"/>
                    <a:pt x="23" y="18"/>
                  </a:cubicBezTo>
                  <a:cubicBezTo>
                    <a:pt x="0" y="63"/>
                    <a:pt x="160" y="109"/>
                    <a:pt x="343" y="246"/>
                  </a:cubicBezTo>
                  <a:cubicBezTo>
                    <a:pt x="525" y="406"/>
                    <a:pt x="731" y="634"/>
                    <a:pt x="913" y="908"/>
                  </a:cubicBezTo>
                  <a:cubicBezTo>
                    <a:pt x="1073" y="1182"/>
                    <a:pt x="1187" y="1456"/>
                    <a:pt x="1210" y="1684"/>
                  </a:cubicBezTo>
                  <a:cubicBezTo>
                    <a:pt x="1256" y="1912"/>
                    <a:pt x="1233" y="2049"/>
                    <a:pt x="1233" y="2049"/>
                  </a:cubicBezTo>
                  <a:cubicBezTo>
                    <a:pt x="1233" y="2049"/>
                    <a:pt x="1233" y="2209"/>
                    <a:pt x="1210" y="2437"/>
                  </a:cubicBezTo>
                  <a:cubicBezTo>
                    <a:pt x="1187" y="2665"/>
                    <a:pt x="1096" y="2962"/>
                    <a:pt x="982" y="3259"/>
                  </a:cubicBezTo>
                  <a:cubicBezTo>
                    <a:pt x="731" y="3852"/>
                    <a:pt x="320" y="4400"/>
                    <a:pt x="388" y="4423"/>
                  </a:cubicBezTo>
                  <a:cubicBezTo>
                    <a:pt x="389" y="4425"/>
                    <a:pt x="392" y="4426"/>
                    <a:pt x="395" y="4426"/>
                  </a:cubicBezTo>
                  <a:cubicBezTo>
                    <a:pt x="459" y="4426"/>
                    <a:pt x="951" y="3984"/>
                    <a:pt x="1256" y="3396"/>
                  </a:cubicBezTo>
                  <a:cubicBezTo>
                    <a:pt x="1438" y="3099"/>
                    <a:pt x="1575" y="2779"/>
                    <a:pt x="1621" y="2506"/>
                  </a:cubicBezTo>
                  <a:cubicBezTo>
                    <a:pt x="1689" y="2232"/>
                    <a:pt x="1689" y="2049"/>
                    <a:pt x="1689" y="2049"/>
                  </a:cubicBezTo>
                  <a:cubicBezTo>
                    <a:pt x="1689" y="2049"/>
                    <a:pt x="1689" y="1866"/>
                    <a:pt x="1621" y="1593"/>
                  </a:cubicBezTo>
                  <a:cubicBezTo>
                    <a:pt x="1575" y="1319"/>
                    <a:pt x="1393" y="999"/>
                    <a:pt x="1164" y="725"/>
                  </a:cubicBezTo>
                  <a:cubicBezTo>
                    <a:pt x="959" y="451"/>
                    <a:pt x="685" y="223"/>
                    <a:pt x="434" y="109"/>
                  </a:cubicBezTo>
                  <a:cubicBezTo>
                    <a:pt x="292" y="24"/>
                    <a:pt x="168" y="0"/>
                    <a:pt x="94" y="0"/>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899" name="Google Shape;2899;p41"/>
            <p:cNvSpPr/>
            <p:nvPr/>
          </p:nvSpPr>
          <p:spPr>
            <a:xfrm>
              <a:off x="4176050" y="3351825"/>
              <a:ext cx="73625" cy="121875"/>
            </a:xfrm>
            <a:custGeom>
              <a:avLst/>
              <a:gdLst/>
              <a:ahLst/>
              <a:cxnLst/>
              <a:rect l="l" t="t" r="r" b="b"/>
              <a:pathLst>
                <a:path w="2945" h="4875" extrusionOk="0">
                  <a:moveTo>
                    <a:pt x="2092" y="1"/>
                  </a:moveTo>
                  <a:cubicBezTo>
                    <a:pt x="2085" y="1"/>
                    <a:pt x="2080" y="2"/>
                    <a:pt x="2078" y="5"/>
                  </a:cubicBezTo>
                  <a:cubicBezTo>
                    <a:pt x="2055" y="28"/>
                    <a:pt x="2214" y="165"/>
                    <a:pt x="2351" y="393"/>
                  </a:cubicBezTo>
                  <a:cubicBezTo>
                    <a:pt x="2511" y="621"/>
                    <a:pt x="2625" y="987"/>
                    <a:pt x="2580" y="1329"/>
                  </a:cubicBezTo>
                  <a:cubicBezTo>
                    <a:pt x="2580" y="1694"/>
                    <a:pt x="2443" y="2037"/>
                    <a:pt x="2306" y="2288"/>
                  </a:cubicBezTo>
                  <a:cubicBezTo>
                    <a:pt x="2192" y="2539"/>
                    <a:pt x="2078" y="2698"/>
                    <a:pt x="2078" y="2698"/>
                  </a:cubicBezTo>
                  <a:cubicBezTo>
                    <a:pt x="2078" y="2698"/>
                    <a:pt x="2009" y="2858"/>
                    <a:pt x="1849" y="3087"/>
                  </a:cubicBezTo>
                  <a:cubicBezTo>
                    <a:pt x="1690" y="3338"/>
                    <a:pt x="1461" y="3634"/>
                    <a:pt x="1187" y="3908"/>
                  </a:cubicBezTo>
                  <a:cubicBezTo>
                    <a:pt x="936" y="4182"/>
                    <a:pt x="640" y="4433"/>
                    <a:pt x="411" y="4593"/>
                  </a:cubicBezTo>
                  <a:cubicBezTo>
                    <a:pt x="160" y="4753"/>
                    <a:pt x="0" y="4844"/>
                    <a:pt x="0" y="4867"/>
                  </a:cubicBezTo>
                  <a:cubicBezTo>
                    <a:pt x="0" y="4872"/>
                    <a:pt x="11" y="4875"/>
                    <a:pt x="30" y="4875"/>
                  </a:cubicBezTo>
                  <a:cubicBezTo>
                    <a:pt x="96" y="4875"/>
                    <a:pt x="267" y="4841"/>
                    <a:pt x="480" y="4753"/>
                  </a:cubicBezTo>
                  <a:cubicBezTo>
                    <a:pt x="777" y="4616"/>
                    <a:pt x="1119" y="4410"/>
                    <a:pt x="1416" y="4136"/>
                  </a:cubicBezTo>
                  <a:cubicBezTo>
                    <a:pt x="1735" y="3885"/>
                    <a:pt x="2009" y="3589"/>
                    <a:pt x="2192" y="3338"/>
                  </a:cubicBezTo>
                  <a:cubicBezTo>
                    <a:pt x="2374" y="3109"/>
                    <a:pt x="2488" y="2927"/>
                    <a:pt x="2488" y="2927"/>
                  </a:cubicBezTo>
                  <a:cubicBezTo>
                    <a:pt x="2488" y="2927"/>
                    <a:pt x="2580" y="2744"/>
                    <a:pt x="2694" y="2470"/>
                  </a:cubicBezTo>
                  <a:cubicBezTo>
                    <a:pt x="2808" y="2173"/>
                    <a:pt x="2945" y="1763"/>
                    <a:pt x="2922" y="1352"/>
                  </a:cubicBezTo>
                  <a:cubicBezTo>
                    <a:pt x="2899" y="1124"/>
                    <a:pt x="2854" y="918"/>
                    <a:pt x="2785" y="736"/>
                  </a:cubicBezTo>
                  <a:cubicBezTo>
                    <a:pt x="2694" y="553"/>
                    <a:pt x="2603" y="393"/>
                    <a:pt x="2488" y="279"/>
                  </a:cubicBezTo>
                  <a:cubicBezTo>
                    <a:pt x="2308" y="78"/>
                    <a:pt x="2144" y="1"/>
                    <a:pt x="2092" y="1"/>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900" name="Google Shape;2900;p41"/>
            <p:cNvSpPr/>
            <p:nvPr/>
          </p:nvSpPr>
          <p:spPr>
            <a:xfrm>
              <a:off x="3975750" y="3349375"/>
              <a:ext cx="97600" cy="109375"/>
            </a:xfrm>
            <a:custGeom>
              <a:avLst/>
              <a:gdLst/>
              <a:ahLst/>
              <a:cxnLst/>
              <a:rect l="l" t="t" r="r" b="b"/>
              <a:pathLst>
                <a:path w="3904" h="4375" extrusionOk="0">
                  <a:moveTo>
                    <a:pt x="948" y="0"/>
                  </a:moveTo>
                  <a:cubicBezTo>
                    <a:pt x="868" y="0"/>
                    <a:pt x="788" y="12"/>
                    <a:pt x="708" y="35"/>
                  </a:cubicBezTo>
                  <a:cubicBezTo>
                    <a:pt x="549" y="80"/>
                    <a:pt x="434" y="149"/>
                    <a:pt x="320" y="240"/>
                  </a:cubicBezTo>
                  <a:cubicBezTo>
                    <a:pt x="115" y="423"/>
                    <a:pt x="46" y="674"/>
                    <a:pt x="24" y="834"/>
                  </a:cubicBezTo>
                  <a:cubicBezTo>
                    <a:pt x="1" y="993"/>
                    <a:pt x="24" y="1085"/>
                    <a:pt x="24" y="1085"/>
                  </a:cubicBezTo>
                  <a:cubicBezTo>
                    <a:pt x="24" y="1085"/>
                    <a:pt x="24" y="1153"/>
                    <a:pt x="69" y="1290"/>
                  </a:cubicBezTo>
                  <a:cubicBezTo>
                    <a:pt x="92" y="1427"/>
                    <a:pt x="161" y="1610"/>
                    <a:pt x="252" y="1815"/>
                  </a:cubicBezTo>
                  <a:cubicBezTo>
                    <a:pt x="275" y="1861"/>
                    <a:pt x="297" y="1906"/>
                    <a:pt x="320" y="1975"/>
                  </a:cubicBezTo>
                  <a:cubicBezTo>
                    <a:pt x="343" y="2020"/>
                    <a:pt x="366" y="2089"/>
                    <a:pt x="412" y="2157"/>
                  </a:cubicBezTo>
                  <a:cubicBezTo>
                    <a:pt x="480" y="2271"/>
                    <a:pt x="571" y="2363"/>
                    <a:pt x="663" y="2500"/>
                  </a:cubicBezTo>
                  <a:cubicBezTo>
                    <a:pt x="845" y="2705"/>
                    <a:pt x="1028" y="2888"/>
                    <a:pt x="1233" y="3116"/>
                  </a:cubicBezTo>
                  <a:cubicBezTo>
                    <a:pt x="1621" y="3550"/>
                    <a:pt x="2124" y="3892"/>
                    <a:pt x="2489" y="4098"/>
                  </a:cubicBezTo>
                  <a:cubicBezTo>
                    <a:pt x="2838" y="4282"/>
                    <a:pt x="3095" y="4375"/>
                    <a:pt x="3159" y="4375"/>
                  </a:cubicBezTo>
                  <a:cubicBezTo>
                    <a:pt x="3166" y="4375"/>
                    <a:pt x="3171" y="4374"/>
                    <a:pt x="3173" y="4371"/>
                  </a:cubicBezTo>
                  <a:cubicBezTo>
                    <a:pt x="3173" y="4349"/>
                    <a:pt x="2945" y="4189"/>
                    <a:pt x="2580" y="3961"/>
                  </a:cubicBezTo>
                  <a:cubicBezTo>
                    <a:pt x="2260" y="3709"/>
                    <a:pt x="1804" y="3344"/>
                    <a:pt x="1484" y="2911"/>
                  </a:cubicBezTo>
                  <a:cubicBezTo>
                    <a:pt x="1302" y="2705"/>
                    <a:pt x="1119" y="2454"/>
                    <a:pt x="959" y="2249"/>
                  </a:cubicBezTo>
                  <a:cubicBezTo>
                    <a:pt x="891" y="2135"/>
                    <a:pt x="800" y="2043"/>
                    <a:pt x="754" y="1952"/>
                  </a:cubicBezTo>
                  <a:cubicBezTo>
                    <a:pt x="731" y="1906"/>
                    <a:pt x="708" y="1861"/>
                    <a:pt x="686" y="1815"/>
                  </a:cubicBezTo>
                  <a:cubicBezTo>
                    <a:pt x="686" y="1769"/>
                    <a:pt x="663" y="1701"/>
                    <a:pt x="640" y="1655"/>
                  </a:cubicBezTo>
                  <a:cubicBezTo>
                    <a:pt x="480" y="1267"/>
                    <a:pt x="480" y="1039"/>
                    <a:pt x="480" y="1039"/>
                  </a:cubicBezTo>
                  <a:cubicBezTo>
                    <a:pt x="480" y="1039"/>
                    <a:pt x="389" y="788"/>
                    <a:pt x="617" y="560"/>
                  </a:cubicBezTo>
                  <a:cubicBezTo>
                    <a:pt x="716" y="460"/>
                    <a:pt x="850" y="395"/>
                    <a:pt x="1019" y="395"/>
                  </a:cubicBezTo>
                  <a:cubicBezTo>
                    <a:pt x="1044" y="395"/>
                    <a:pt x="1070" y="397"/>
                    <a:pt x="1096" y="400"/>
                  </a:cubicBezTo>
                  <a:cubicBezTo>
                    <a:pt x="1325" y="445"/>
                    <a:pt x="1576" y="582"/>
                    <a:pt x="1804" y="719"/>
                  </a:cubicBezTo>
                  <a:cubicBezTo>
                    <a:pt x="2260" y="1039"/>
                    <a:pt x="2740" y="1404"/>
                    <a:pt x="3196" y="1495"/>
                  </a:cubicBezTo>
                  <a:cubicBezTo>
                    <a:pt x="3292" y="1524"/>
                    <a:pt x="3384" y="1537"/>
                    <a:pt x="3466" y="1537"/>
                  </a:cubicBezTo>
                  <a:cubicBezTo>
                    <a:pt x="3581" y="1537"/>
                    <a:pt x="3678" y="1512"/>
                    <a:pt x="3744" y="1473"/>
                  </a:cubicBezTo>
                  <a:cubicBezTo>
                    <a:pt x="3858" y="1404"/>
                    <a:pt x="3904" y="1336"/>
                    <a:pt x="3904" y="1336"/>
                  </a:cubicBezTo>
                  <a:cubicBezTo>
                    <a:pt x="3902" y="1331"/>
                    <a:pt x="3897" y="1329"/>
                    <a:pt x="3889" y="1329"/>
                  </a:cubicBezTo>
                  <a:cubicBezTo>
                    <a:pt x="3847" y="1329"/>
                    <a:pt x="3725" y="1398"/>
                    <a:pt x="3542" y="1398"/>
                  </a:cubicBezTo>
                  <a:cubicBezTo>
                    <a:pt x="3455" y="1398"/>
                    <a:pt x="3354" y="1382"/>
                    <a:pt x="3242" y="1336"/>
                  </a:cubicBezTo>
                  <a:cubicBezTo>
                    <a:pt x="2854" y="1199"/>
                    <a:pt x="2443" y="834"/>
                    <a:pt x="1987" y="468"/>
                  </a:cubicBezTo>
                  <a:cubicBezTo>
                    <a:pt x="1758" y="286"/>
                    <a:pt x="1507" y="126"/>
                    <a:pt x="1188" y="35"/>
                  </a:cubicBezTo>
                  <a:cubicBezTo>
                    <a:pt x="1108" y="12"/>
                    <a:pt x="1028" y="0"/>
                    <a:pt x="948" y="0"/>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901" name="Google Shape;2901;p41"/>
            <p:cNvSpPr/>
            <p:nvPr/>
          </p:nvSpPr>
          <p:spPr>
            <a:xfrm>
              <a:off x="3981475" y="3369050"/>
              <a:ext cx="263650" cy="108550"/>
            </a:xfrm>
            <a:custGeom>
              <a:avLst/>
              <a:gdLst/>
              <a:ahLst/>
              <a:cxnLst/>
              <a:rect l="l" t="t" r="r" b="b"/>
              <a:pathLst>
                <a:path w="10546" h="4342" extrusionOk="0">
                  <a:moveTo>
                    <a:pt x="10317" y="1"/>
                  </a:moveTo>
                  <a:lnTo>
                    <a:pt x="10317" y="1"/>
                  </a:lnTo>
                  <a:cubicBezTo>
                    <a:pt x="9853" y="1232"/>
                    <a:pt x="8123" y="3069"/>
                    <a:pt x="5583" y="3069"/>
                  </a:cubicBezTo>
                  <a:cubicBezTo>
                    <a:pt x="5250" y="3069"/>
                    <a:pt x="4903" y="3037"/>
                    <a:pt x="4542" y="2968"/>
                  </a:cubicBezTo>
                  <a:cubicBezTo>
                    <a:pt x="1803" y="2443"/>
                    <a:pt x="525" y="708"/>
                    <a:pt x="68" y="115"/>
                  </a:cubicBezTo>
                  <a:lnTo>
                    <a:pt x="68" y="115"/>
                  </a:lnTo>
                  <a:cubicBezTo>
                    <a:pt x="0" y="914"/>
                    <a:pt x="799" y="1736"/>
                    <a:pt x="1301" y="2238"/>
                  </a:cubicBezTo>
                  <a:cubicBezTo>
                    <a:pt x="2031" y="2968"/>
                    <a:pt x="2716" y="3447"/>
                    <a:pt x="3675" y="3813"/>
                  </a:cubicBezTo>
                  <a:cubicBezTo>
                    <a:pt x="4528" y="4120"/>
                    <a:pt x="5515" y="4342"/>
                    <a:pt x="6473" y="4342"/>
                  </a:cubicBezTo>
                  <a:cubicBezTo>
                    <a:pt x="7718" y="4342"/>
                    <a:pt x="8914" y="3968"/>
                    <a:pt x="9701" y="2922"/>
                  </a:cubicBezTo>
                  <a:cubicBezTo>
                    <a:pt x="9701" y="2922"/>
                    <a:pt x="10545" y="1484"/>
                    <a:pt x="10317" y="1"/>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902" name="Google Shape;2902;p41"/>
            <p:cNvSpPr/>
            <p:nvPr/>
          </p:nvSpPr>
          <p:spPr>
            <a:xfrm>
              <a:off x="4189175" y="2498125"/>
              <a:ext cx="281350" cy="355675"/>
            </a:xfrm>
            <a:custGeom>
              <a:avLst/>
              <a:gdLst/>
              <a:ahLst/>
              <a:cxnLst/>
              <a:rect l="l" t="t" r="r" b="b"/>
              <a:pathLst>
                <a:path w="11254" h="14227" extrusionOk="0">
                  <a:moveTo>
                    <a:pt x="8226" y="1"/>
                  </a:moveTo>
                  <a:cubicBezTo>
                    <a:pt x="7457" y="1"/>
                    <a:pt x="6674" y="267"/>
                    <a:pt x="6095" y="714"/>
                  </a:cubicBezTo>
                  <a:cubicBezTo>
                    <a:pt x="4976" y="1559"/>
                    <a:pt x="3949" y="2700"/>
                    <a:pt x="3219" y="3910"/>
                  </a:cubicBezTo>
                  <a:cubicBezTo>
                    <a:pt x="2100" y="5758"/>
                    <a:pt x="936" y="8018"/>
                    <a:pt x="0" y="10050"/>
                  </a:cubicBezTo>
                  <a:cubicBezTo>
                    <a:pt x="1461" y="11054"/>
                    <a:pt x="4725" y="13063"/>
                    <a:pt x="6506" y="14227"/>
                  </a:cubicBezTo>
                  <a:cubicBezTo>
                    <a:pt x="6825" y="13679"/>
                    <a:pt x="7122" y="13108"/>
                    <a:pt x="7419" y="12515"/>
                  </a:cubicBezTo>
                  <a:cubicBezTo>
                    <a:pt x="8514" y="10346"/>
                    <a:pt x="9473" y="8087"/>
                    <a:pt x="10066" y="5736"/>
                  </a:cubicBezTo>
                  <a:cubicBezTo>
                    <a:pt x="10386" y="4457"/>
                    <a:pt x="11253" y="2152"/>
                    <a:pt x="10363" y="988"/>
                  </a:cubicBezTo>
                  <a:cubicBezTo>
                    <a:pt x="10021" y="531"/>
                    <a:pt x="9564" y="258"/>
                    <a:pt x="9085" y="121"/>
                  </a:cubicBezTo>
                  <a:cubicBezTo>
                    <a:pt x="8809" y="39"/>
                    <a:pt x="8518" y="1"/>
                    <a:pt x="8226" y="1"/>
                  </a:cubicBezTo>
                  <a:close/>
                </a:path>
              </a:pathLst>
            </a:custGeom>
            <a:solidFill>
              <a:schemeClr val="accent1"/>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903" name="Google Shape;2903;p41"/>
            <p:cNvSpPr/>
            <p:nvPr/>
          </p:nvSpPr>
          <p:spPr>
            <a:xfrm>
              <a:off x="4208575" y="2718075"/>
              <a:ext cx="110150" cy="53800"/>
            </a:xfrm>
            <a:custGeom>
              <a:avLst/>
              <a:gdLst/>
              <a:ahLst/>
              <a:cxnLst/>
              <a:rect l="l" t="t" r="r" b="b"/>
              <a:pathLst>
                <a:path w="4406" h="2152" extrusionOk="0">
                  <a:moveTo>
                    <a:pt x="66" y="1"/>
                  </a:moveTo>
                  <a:cubicBezTo>
                    <a:pt x="28" y="1"/>
                    <a:pt x="5" y="7"/>
                    <a:pt x="0" y="19"/>
                  </a:cubicBezTo>
                  <a:cubicBezTo>
                    <a:pt x="0" y="65"/>
                    <a:pt x="548" y="316"/>
                    <a:pt x="1119" y="521"/>
                  </a:cubicBezTo>
                  <a:lnTo>
                    <a:pt x="2192" y="1069"/>
                  </a:lnTo>
                  <a:cubicBezTo>
                    <a:pt x="2192" y="1069"/>
                    <a:pt x="2740" y="1343"/>
                    <a:pt x="3287" y="1617"/>
                  </a:cubicBezTo>
                  <a:cubicBezTo>
                    <a:pt x="3761" y="1884"/>
                    <a:pt x="4252" y="2152"/>
                    <a:pt x="4361" y="2152"/>
                  </a:cubicBezTo>
                  <a:cubicBezTo>
                    <a:pt x="4373" y="2152"/>
                    <a:pt x="4381" y="2149"/>
                    <a:pt x="4383" y="2142"/>
                  </a:cubicBezTo>
                  <a:cubicBezTo>
                    <a:pt x="4406" y="2096"/>
                    <a:pt x="3926" y="1708"/>
                    <a:pt x="3424" y="1343"/>
                  </a:cubicBezTo>
                  <a:cubicBezTo>
                    <a:pt x="2899" y="1001"/>
                    <a:pt x="2374" y="681"/>
                    <a:pt x="2374" y="681"/>
                  </a:cubicBezTo>
                  <a:cubicBezTo>
                    <a:pt x="2374" y="681"/>
                    <a:pt x="1804" y="453"/>
                    <a:pt x="1210" y="247"/>
                  </a:cubicBezTo>
                  <a:cubicBezTo>
                    <a:pt x="724" y="116"/>
                    <a:pt x="238" y="1"/>
                    <a:pt x="66" y="1"/>
                  </a:cubicBez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904" name="Google Shape;2904;p41"/>
            <p:cNvSpPr/>
            <p:nvPr/>
          </p:nvSpPr>
          <p:spPr>
            <a:xfrm>
              <a:off x="4189175" y="2497950"/>
              <a:ext cx="281350" cy="355850"/>
            </a:xfrm>
            <a:custGeom>
              <a:avLst/>
              <a:gdLst/>
              <a:ahLst/>
              <a:cxnLst/>
              <a:rect l="l" t="t" r="r" b="b"/>
              <a:pathLst>
                <a:path w="11254" h="14234" extrusionOk="0">
                  <a:moveTo>
                    <a:pt x="8235" y="1"/>
                  </a:moveTo>
                  <a:cubicBezTo>
                    <a:pt x="7534" y="1"/>
                    <a:pt x="6820" y="235"/>
                    <a:pt x="6255" y="607"/>
                  </a:cubicBezTo>
                  <a:cubicBezTo>
                    <a:pt x="6346" y="858"/>
                    <a:pt x="6346" y="1109"/>
                    <a:pt x="6232" y="1360"/>
                  </a:cubicBezTo>
                  <a:cubicBezTo>
                    <a:pt x="5775" y="2250"/>
                    <a:pt x="3789" y="7569"/>
                    <a:pt x="2671" y="7957"/>
                  </a:cubicBezTo>
                  <a:cubicBezTo>
                    <a:pt x="2580" y="7990"/>
                    <a:pt x="2490" y="8005"/>
                    <a:pt x="2401" y="8005"/>
                  </a:cubicBezTo>
                  <a:cubicBezTo>
                    <a:pt x="1999" y="8005"/>
                    <a:pt x="1623" y="7696"/>
                    <a:pt x="1324" y="7340"/>
                  </a:cubicBezTo>
                  <a:cubicBezTo>
                    <a:pt x="1050" y="7888"/>
                    <a:pt x="776" y="8413"/>
                    <a:pt x="525" y="8938"/>
                  </a:cubicBezTo>
                  <a:cubicBezTo>
                    <a:pt x="1393" y="9440"/>
                    <a:pt x="2648" y="10262"/>
                    <a:pt x="2648" y="10719"/>
                  </a:cubicBezTo>
                  <a:cubicBezTo>
                    <a:pt x="2648" y="10829"/>
                    <a:pt x="2567" y="10875"/>
                    <a:pt x="2431" y="10875"/>
                  </a:cubicBezTo>
                  <a:cubicBezTo>
                    <a:pt x="1950" y="10875"/>
                    <a:pt x="776" y="10293"/>
                    <a:pt x="46" y="9920"/>
                  </a:cubicBezTo>
                  <a:cubicBezTo>
                    <a:pt x="23" y="9965"/>
                    <a:pt x="0" y="10011"/>
                    <a:pt x="0" y="10057"/>
                  </a:cubicBezTo>
                  <a:cubicBezTo>
                    <a:pt x="1461" y="11061"/>
                    <a:pt x="4725" y="13070"/>
                    <a:pt x="6506" y="14234"/>
                  </a:cubicBezTo>
                  <a:cubicBezTo>
                    <a:pt x="6825" y="13686"/>
                    <a:pt x="7122" y="13115"/>
                    <a:pt x="7419" y="12522"/>
                  </a:cubicBezTo>
                  <a:cubicBezTo>
                    <a:pt x="8514" y="10353"/>
                    <a:pt x="9473" y="8094"/>
                    <a:pt x="10066" y="5743"/>
                  </a:cubicBezTo>
                  <a:cubicBezTo>
                    <a:pt x="10386" y="4464"/>
                    <a:pt x="11253" y="2159"/>
                    <a:pt x="10363" y="995"/>
                  </a:cubicBezTo>
                  <a:cubicBezTo>
                    <a:pt x="10021" y="538"/>
                    <a:pt x="9564" y="265"/>
                    <a:pt x="9085" y="128"/>
                  </a:cubicBezTo>
                  <a:cubicBezTo>
                    <a:pt x="8811" y="41"/>
                    <a:pt x="8524" y="1"/>
                    <a:pt x="8235" y="1"/>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905" name="Google Shape;2905;p41"/>
            <p:cNvSpPr/>
            <p:nvPr/>
          </p:nvSpPr>
          <p:spPr>
            <a:xfrm>
              <a:off x="4266200" y="2463300"/>
              <a:ext cx="422300" cy="733675"/>
            </a:xfrm>
            <a:custGeom>
              <a:avLst/>
              <a:gdLst/>
              <a:ahLst/>
              <a:cxnLst/>
              <a:rect l="l" t="t" r="r" b="b"/>
              <a:pathLst>
                <a:path w="16892" h="29347" extrusionOk="0">
                  <a:moveTo>
                    <a:pt x="10350" y="0"/>
                  </a:moveTo>
                  <a:cubicBezTo>
                    <a:pt x="5843" y="0"/>
                    <a:pt x="2084" y="3630"/>
                    <a:pt x="777" y="11032"/>
                  </a:cubicBezTo>
                  <a:cubicBezTo>
                    <a:pt x="1" y="15506"/>
                    <a:pt x="777" y="19158"/>
                    <a:pt x="2557" y="23198"/>
                  </a:cubicBezTo>
                  <a:cubicBezTo>
                    <a:pt x="2945" y="24065"/>
                    <a:pt x="3881" y="24932"/>
                    <a:pt x="4475" y="25663"/>
                  </a:cubicBezTo>
                  <a:cubicBezTo>
                    <a:pt x="6263" y="27892"/>
                    <a:pt x="8884" y="29347"/>
                    <a:pt x="11786" y="29347"/>
                  </a:cubicBezTo>
                  <a:cubicBezTo>
                    <a:pt x="12032" y="29347"/>
                    <a:pt x="12281" y="29336"/>
                    <a:pt x="12532" y="29315"/>
                  </a:cubicBezTo>
                  <a:cubicBezTo>
                    <a:pt x="16892" y="28950"/>
                    <a:pt x="16800" y="26096"/>
                    <a:pt x="16800" y="26096"/>
                  </a:cubicBezTo>
                  <a:lnTo>
                    <a:pt x="13993" y="25914"/>
                  </a:lnTo>
                  <a:cubicBezTo>
                    <a:pt x="13572" y="25986"/>
                    <a:pt x="13169" y="26018"/>
                    <a:pt x="12784" y="26018"/>
                  </a:cubicBezTo>
                  <a:cubicBezTo>
                    <a:pt x="8765" y="26018"/>
                    <a:pt x="6711" y="22444"/>
                    <a:pt x="6711" y="22444"/>
                  </a:cubicBezTo>
                  <a:cubicBezTo>
                    <a:pt x="3425" y="17332"/>
                    <a:pt x="4703" y="8156"/>
                    <a:pt x="7077" y="4641"/>
                  </a:cubicBezTo>
                  <a:cubicBezTo>
                    <a:pt x="8811" y="2107"/>
                    <a:pt x="10204" y="1765"/>
                    <a:pt x="11254" y="1103"/>
                  </a:cubicBezTo>
                  <a:cubicBezTo>
                    <a:pt x="12418" y="920"/>
                    <a:pt x="12966" y="989"/>
                    <a:pt x="13696" y="623"/>
                  </a:cubicBezTo>
                  <a:cubicBezTo>
                    <a:pt x="12553" y="209"/>
                    <a:pt x="11430" y="0"/>
                    <a:pt x="10350" y="0"/>
                  </a:cubicBezTo>
                  <a:close/>
                </a:path>
              </a:pathLst>
            </a:custGeom>
            <a:solidFill>
              <a:schemeClr val="accent2"/>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906" name="Google Shape;2906;p41"/>
            <p:cNvSpPr/>
            <p:nvPr/>
          </p:nvSpPr>
          <p:spPr>
            <a:xfrm>
              <a:off x="4340400" y="2491425"/>
              <a:ext cx="346400" cy="670125"/>
            </a:xfrm>
            <a:custGeom>
              <a:avLst/>
              <a:gdLst/>
              <a:ahLst/>
              <a:cxnLst/>
              <a:rect l="l" t="t" r="r" b="b"/>
              <a:pathLst>
                <a:path w="13856" h="26805" extrusionOk="0">
                  <a:moveTo>
                    <a:pt x="8263" y="1"/>
                  </a:moveTo>
                  <a:cubicBezTo>
                    <a:pt x="4679" y="480"/>
                    <a:pt x="1826" y="3790"/>
                    <a:pt x="731" y="10021"/>
                  </a:cubicBezTo>
                  <a:cubicBezTo>
                    <a:pt x="0" y="14107"/>
                    <a:pt x="867" y="17530"/>
                    <a:pt x="2488" y="21228"/>
                  </a:cubicBezTo>
                  <a:cubicBezTo>
                    <a:pt x="2853" y="22027"/>
                    <a:pt x="3287" y="22757"/>
                    <a:pt x="3835" y="23442"/>
                  </a:cubicBezTo>
                  <a:cubicBezTo>
                    <a:pt x="5454" y="25481"/>
                    <a:pt x="7866" y="26804"/>
                    <a:pt x="10520" y="26804"/>
                  </a:cubicBezTo>
                  <a:cubicBezTo>
                    <a:pt x="10747" y="26804"/>
                    <a:pt x="10977" y="26794"/>
                    <a:pt x="11207" y="26775"/>
                  </a:cubicBezTo>
                  <a:cubicBezTo>
                    <a:pt x="12212" y="26706"/>
                    <a:pt x="12942" y="26478"/>
                    <a:pt x="13513" y="26181"/>
                  </a:cubicBezTo>
                  <a:cubicBezTo>
                    <a:pt x="13855" y="25519"/>
                    <a:pt x="13832" y="24971"/>
                    <a:pt x="13832" y="24971"/>
                  </a:cubicBezTo>
                  <a:lnTo>
                    <a:pt x="11025" y="24789"/>
                  </a:lnTo>
                  <a:cubicBezTo>
                    <a:pt x="10604" y="24861"/>
                    <a:pt x="10201" y="24893"/>
                    <a:pt x="9816" y="24893"/>
                  </a:cubicBezTo>
                  <a:cubicBezTo>
                    <a:pt x="5797" y="24893"/>
                    <a:pt x="3743" y="21319"/>
                    <a:pt x="3743" y="21319"/>
                  </a:cubicBezTo>
                  <a:cubicBezTo>
                    <a:pt x="457" y="16207"/>
                    <a:pt x="1735" y="7031"/>
                    <a:pt x="4109" y="3516"/>
                  </a:cubicBezTo>
                  <a:cubicBezTo>
                    <a:pt x="5843" y="982"/>
                    <a:pt x="7236" y="640"/>
                    <a:pt x="8263" y="1"/>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907" name="Google Shape;2907;p41"/>
            <p:cNvSpPr/>
            <p:nvPr/>
          </p:nvSpPr>
          <p:spPr>
            <a:xfrm>
              <a:off x="4364925" y="2506950"/>
              <a:ext cx="195750" cy="599150"/>
            </a:xfrm>
            <a:custGeom>
              <a:avLst/>
              <a:gdLst/>
              <a:ahLst/>
              <a:cxnLst/>
              <a:rect l="l" t="t" r="r" b="b"/>
              <a:pathLst>
                <a:path w="7830" h="23966" extrusionOk="0">
                  <a:moveTo>
                    <a:pt x="6879" y="1"/>
                  </a:moveTo>
                  <a:cubicBezTo>
                    <a:pt x="6500" y="1"/>
                    <a:pt x="6030" y="68"/>
                    <a:pt x="5547" y="293"/>
                  </a:cubicBezTo>
                  <a:cubicBezTo>
                    <a:pt x="4908" y="589"/>
                    <a:pt x="4246" y="1114"/>
                    <a:pt x="3653" y="1753"/>
                  </a:cubicBezTo>
                  <a:cubicBezTo>
                    <a:pt x="3059" y="2415"/>
                    <a:pt x="2534" y="3169"/>
                    <a:pt x="2078" y="3967"/>
                  </a:cubicBezTo>
                  <a:cubicBezTo>
                    <a:pt x="1621" y="4789"/>
                    <a:pt x="1233" y="5634"/>
                    <a:pt x="959" y="6478"/>
                  </a:cubicBezTo>
                  <a:cubicBezTo>
                    <a:pt x="731" y="7323"/>
                    <a:pt x="548" y="8099"/>
                    <a:pt x="411" y="8784"/>
                  </a:cubicBezTo>
                  <a:cubicBezTo>
                    <a:pt x="275" y="9446"/>
                    <a:pt x="206" y="10039"/>
                    <a:pt x="138" y="10427"/>
                  </a:cubicBezTo>
                  <a:cubicBezTo>
                    <a:pt x="115" y="10632"/>
                    <a:pt x="92" y="10792"/>
                    <a:pt x="92" y="10906"/>
                  </a:cubicBezTo>
                  <a:cubicBezTo>
                    <a:pt x="92" y="11020"/>
                    <a:pt x="69" y="11066"/>
                    <a:pt x="69" y="11066"/>
                  </a:cubicBezTo>
                  <a:cubicBezTo>
                    <a:pt x="69" y="11066"/>
                    <a:pt x="69" y="11294"/>
                    <a:pt x="46" y="11705"/>
                  </a:cubicBezTo>
                  <a:cubicBezTo>
                    <a:pt x="1" y="12116"/>
                    <a:pt x="23" y="12710"/>
                    <a:pt x="46" y="13394"/>
                  </a:cubicBezTo>
                  <a:cubicBezTo>
                    <a:pt x="115" y="14102"/>
                    <a:pt x="160" y="14924"/>
                    <a:pt x="389" y="15768"/>
                  </a:cubicBezTo>
                  <a:cubicBezTo>
                    <a:pt x="434" y="15974"/>
                    <a:pt x="480" y="16202"/>
                    <a:pt x="526" y="16407"/>
                  </a:cubicBezTo>
                  <a:cubicBezTo>
                    <a:pt x="617" y="16635"/>
                    <a:pt x="685" y="16841"/>
                    <a:pt x="754" y="17069"/>
                  </a:cubicBezTo>
                  <a:cubicBezTo>
                    <a:pt x="822" y="17275"/>
                    <a:pt x="891" y="17503"/>
                    <a:pt x="959" y="17731"/>
                  </a:cubicBezTo>
                  <a:lnTo>
                    <a:pt x="1256" y="18347"/>
                  </a:lnTo>
                  <a:cubicBezTo>
                    <a:pt x="2009" y="20059"/>
                    <a:pt x="3059" y="21611"/>
                    <a:pt x="4041" y="22593"/>
                  </a:cubicBezTo>
                  <a:cubicBezTo>
                    <a:pt x="4269" y="22844"/>
                    <a:pt x="4543" y="23027"/>
                    <a:pt x="4748" y="23232"/>
                  </a:cubicBezTo>
                  <a:cubicBezTo>
                    <a:pt x="4862" y="23300"/>
                    <a:pt x="4954" y="23392"/>
                    <a:pt x="5045" y="23460"/>
                  </a:cubicBezTo>
                  <a:cubicBezTo>
                    <a:pt x="5159" y="23529"/>
                    <a:pt x="5250" y="23597"/>
                    <a:pt x="5342" y="23666"/>
                  </a:cubicBezTo>
                  <a:cubicBezTo>
                    <a:pt x="5655" y="23854"/>
                    <a:pt x="5835" y="23965"/>
                    <a:pt x="5880" y="23965"/>
                  </a:cubicBezTo>
                  <a:cubicBezTo>
                    <a:pt x="5885" y="23965"/>
                    <a:pt x="5888" y="23964"/>
                    <a:pt x="5890" y="23962"/>
                  </a:cubicBezTo>
                  <a:cubicBezTo>
                    <a:pt x="5935" y="23917"/>
                    <a:pt x="5136" y="23415"/>
                    <a:pt x="4246" y="22410"/>
                  </a:cubicBezTo>
                  <a:cubicBezTo>
                    <a:pt x="3333" y="21406"/>
                    <a:pt x="2374" y="19854"/>
                    <a:pt x="1713" y="18165"/>
                  </a:cubicBezTo>
                  <a:lnTo>
                    <a:pt x="1439" y="17526"/>
                  </a:lnTo>
                  <a:cubicBezTo>
                    <a:pt x="1393" y="17320"/>
                    <a:pt x="1324" y="17115"/>
                    <a:pt x="1256" y="16909"/>
                  </a:cubicBezTo>
                  <a:cubicBezTo>
                    <a:pt x="1188" y="16681"/>
                    <a:pt x="1142" y="16476"/>
                    <a:pt x="1073" y="16270"/>
                  </a:cubicBezTo>
                  <a:cubicBezTo>
                    <a:pt x="1005" y="16065"/>
                    <a:pt x="982" y="15859"/>
                    <a:pt x="936" y="15654"/>
                  </a:cubicBezTo>
                  <a:cubicBezTo>
                    <a:pt x="754" y="14832"/>
                    <a:pt x="731" y="14033"/>
                    <a:pt x="685" y="13371"/>
                  </a:cubicBezTo>
                  <a:cubicBezTo>
                    <a:pt x="685" y="12687"/>
                    <a:pt x="663" y="12139"/>
                    <a:pt x="708" y="11751"/>
                  </a:cubicBezTo>
                  <a:cubicBezTo>
                    <a:pt x="754" y="11340"/>
                    <a:pt x="777" y="11135"/>
                    <a:pt x="777" y="11135"/>
                  </a:cubicBezTo>
                  <a:cubicBezTo>
                    <a:pt x="777" y="11135"/>
                    <a:pt x="777" y="11066"/>
                    <a:pt x="777" y="10975"/>
                  </a:cubicBezTo>
                  <a:cubicBezTo>
                    <a:pt x="777" y="10861"/>
                    <a:pt x="800" y="10701"/>
                    <a:pt x="822" y="10518"/>
                  </a:cubicBezTo>
                  <a:cubicBezTo>
                    <a:pt x="868" y="10130"/>
                    <a:pt x="914" y="9560"/>
                    <a:pt x="1051" y="8898"/>
                  </a:cubicBezTo>
                  <a:cubicBezTo>
                    <a:pt x="1142" y="8236"/>
                    <a:pt x="1324" y="7460"/>
                    <a:pt x="1507" y="6638"/>
                  </a:cubicBezTo>
                  <a:cubicBezTo>
                    <a:pt x="1735" y="5839"/>
                    <a:pt x="2078" y="4995"/>
                    <a:pt x="2489" y="4219"/>
                  </a:cubicBezTo>
                  <a:cubicBezTo>
                    <a:pt x="3333" y="2621"/>
                    <a:pt x="4474" y="1160"/>
                    <a:pt x="5661" y="544"/>
                  </a:cubicBezTo>
                  <a:cubicBezTo>
                    <a:pt x="6255" y="224"/>
                    <a:pt x="6803" y="156"/>
                    <a:pt x="7191" y="156"/>
                  </a:cubicBezTo>
                  <a:cubicBezTo>
                    <a:pt x="7485" y="173"/>
                    <a:pt x="7688" y="217"/>
                    <a:pt x="7768" y="217"/>
                  </a:cubicBezTo>
                  <a:cubicBezTo>
                    <a:pt x="7794" y="217"/>
                    <a:pt x="7807" y="212"/>
                    <a:pt x="7807" y="201"/>
                  </a:cubicBezTo>
                  <a:cubicBezTo>
                    <a:pt x="7830" y="201"/>
                    <a:pt x="7601" y="87"/>
                    <a:pt x="7213" y="19"/>
                  </a:cubicBezTo>
                  <a:cubicBezTo>
                    <a:pt x="7113" y="8"/>
                    <a:pt x="7001" y="1"/>
                    <a:pt x="6879" y="1"/>
                  </a:cubicBezTo>
                  <a:close/>
                </a:path>
              </a:pathLst>
            </a:custGeom>
            <a:solidFill>
              <a:srgbClr val="FF2E59"/>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908" name="Google Shape;2908;p41"/>
            <p:cNvSpPr/>
            <p:nvPr/>
          </p:nvSpPr>
          <p:spPr>
            <a:xfrm>
              <a:off x="4267350" y="2464150"/>
              <a:ext cx="379500" cy="738525"/>
            </a:xfrm>
            <a:custGeom>
              <a:avLst/>
              <a:gdLst/>
              <a:ahLst/>
              <a:cxnLst/>
              <a:rect l="l" t="t" r="r" b="b"/>
              <a:pathLst>
                <a:path w="15180" h="29541" extrusionOk="0">
                  <a:moveTo>
                    <a:pt x="9333" y="1"/>
                  </a:moveTo>
                  <a:cubicBezTo>
                    <a:pt x="8849" y="1"/>
                    <a:pt x="8287" y="54"/>
                    <a:pt x="7670" y="201"/>
                  </a:cubicBezTo>
                  <a:cubicBezTo>
                    <a:pt x="7168" y="338"/>
                    <a:pt x="6620" y="544"/>
                    <a:pt x="6072" y="841"/>
                  </a:cubicBezTo>
                  <a:cubicBezTo>
                    <a:pt x="5547" y="1160"/>
                    <a:pt x="4999" y="1525"/>
                    <a:pt x="4520" y="1982"/>
                  </a:cubicBezTo>
                  <a:cubicBezTo>
                    <a:pt x="4041" y="2461"/>
                    <a:pt x="3584" y="2986"/>
                    <a:pt x="3173" y="3557"/>
                  </a:cubicBezTo>
                  <a:cubicBezTo>
                    <a:pt x="2785" y="4127"/>
                    <a:pt x="2420" y="4744"/>
                    <a:pt x="2100" y="5360"/>
                  </a:cubicBezTo>
                  <a:cubicBezTo>
                    <a:pt x="822" y="7916"/>
                    <a:pt x="274" y="10724"/>
                    <a:pt x="92" y="12847"/>
                  </a:cubicBezTo>
                  <a:cubicBezTo>
                    <a:pt x="0" y="13897"/>
                    <a:pt x="23" y="14787"/>
                    <a:pt x="46" y="15426"/>
                  </a:cubicBezTo>
                  <a:cubicBezTo>
                    <a:pt x="69" y="15723"/>
                    <a:pt x="92" y="15974"/>
                    <a:pt x="115" y="16133"/>
                  </a:cubicBezTo>
                  <a:cubicBezTo>
                    <a:pt x="115" y="16293"/>
                    <a:pt x="137" y="16385"/>
                    <a:pt x="137" y="16385"/>
                  </a:cubicBezTo>
                  <a:cubicBezTo>
                    <a:pt x="137" y="16385"/>
                    <a:pt x="137" y="16476"/>
                    <a:pt x="160" y="16636"/>
                  </a:cubicBezTo>
                  <a:cubicBezTo>
                    <a:pt x="183" y="16818"/>
                    <a:pt x="229" y="17046"/>
                    <a:pt x="274" y="17366"/>
                  </a:cubicBezTo>
                  <a:cubicBezTo>
                    <a:pt x="389" y="17982"/>
                    <a:pt x="571" y="18850"/>
                    <a:pt x="891" y="19854"/>
                  </a:cubicBezTo>
                  <a:cubicBezTo>
                    <a:pt x="1210" y="20881"/>
                    <a:pt x="1644" y="22045"/>
                    <a:pt x="2283" y="23232"/>
                  </a:cubicBezTo>
                  <a:cubicBezTo>
                    <a:pt x="2580" y="23826"/>
                    <a:pt x="2968" y="24396"/>
                    <a:pt x="3356" y="24967"/>
                  </a:cubicBezTo>
                  <a:cubicBezTo>
                    <a:pt x="3767" y="25537"/>
                    <a:pt x="4223" y="26108"/>
                    <a:pt x="4725" y="26610"/>
                  </a:cubicBezTo>
                  <a:cubicBezTo>
                    <a:pt x="5227" y="27112"/>
                    <a:pt x="5775" y="27592"/>
                    <a:pt x="6346" y="27980"/>
                  </a:cubicBezTo>
                  <a:cubicBezTo>
                    <a:pt x="6939" y="28368"/>
                    <a:pt x="7556" y="28710"/>
                    <a:pt x="8172" y="28938"/>
                  </a:cubicBezTo>
                  <a:cubicBezTo>
                    <a:pt x="9279" y="29381"/>
                    <a:pt x="10404" y="29540"/>
                    <a:pt x="11375" y="29540"/>
                  </a:cubicBezTo>
                  <a:cubicBezTo>
                    <a:pt x="11504" y="29540"/>
                    <a:pt x="11632" y="29537"/>
                    <a:pt x="11756" y="29532"/>
                  </a:cubicBezTo>
                  <a:cubicBezTo>
                    <a:pt x="12828" y="29486"/>
                    <a:pt x="13696" y="29258"/>
                    <a:pt x="14266" y="29098"/>
                  </a:cubicBezTo>
                  <a:cubicBezTo>
                    <a:pt x="14860" y="28893"/>
                    <a:pt x="15179" y="28756"/>
                    <a:pt x="15179" y="28733"/>
                  </a:cubicBezTo>
                  <a:cubicBezTo>
                    <a:pt x="15178" y="28726"/>
                    <a:pt x="15169" y="28723"/>
                    <a:pt x="15155" y="28723"/>
                  </a:cubicBezTo>
                  <a:cubicBezTo>
                    <a:pt x="14964" y="28723"/>
                    <a:pt x="13685" y="29238"/>
                    <a:pt x="11756" y="29281"/>
                  </a:cubicBezTo>
                  <a:cubicBezTo>
                    <a:pt x="10728" y="29281"/>
                    <a:pt x="9496" y="29098"/>
                    <a:pt x="8332" y="28596"/>
                  </a:cubicBezTo>
                  <a:cubicBezTo>
                    <a:pt x="7738" y="28345"/>
                    <a:pt x="7168" y="28003"/>
                    <a:pt x="6597" y="27615"/>
                  </a:cubicBezTo>
                  <a:cubicBezTo>
                    <a:pt x="6049" y="27227"/>
                    <a:pt x="5547" y="26770"/>
                    <a:pt x="5068" y="26268"/>
                  </a:cubicBezTo>
                  <a:cubicBezTo>
                    <a:pt x="4611" y="25766"/>
                    <a:pt x="4178" y="25218"/>
                    <a:pt x="3789" y="24670"/>
                  </a:cubicBezTo>
                  <a:cubicBezTo>
                    <a:pt x="3424" y="24099"/>
                    <a:pt x="3082" y="23529"/>
                    <a:pt x="2785" y="22958"/>
                  </a:cubicBezTo>
                  <a:cubicBezTo>
                    <a:pt x="2192" y="21817"/>
                    <a:pt x="1781" y="20676"/>
                    <a:pt x="1484" y="19671"/>
                  </a:cubicBezTo>
                  <a:cubicBezTo>
                    <a:pt x="1210" y="18690"/>
                    <a:pt x="1050" y="17845"/>
                    <a:pt x="936" y="17252"/>
                  </a:cubicBezTo>
                  <a:cubicBezTo>
                    <a:pt x="891" y="16955"/>
                    <a:pt x="868" y="16727"/>
                    <a:pt x="845" y="16567"/>
                  </a:cubicBezTo>
                  <a:cubicBezTo>
                    <a:pt x="822" y="16407"/>
                    <a:pt x="822" y="16316"/>
                    <a:pt x="822" y="16316"/>
                  </a:cubicBezTo>
                  <a:cubicBezTo>
                    <a:pt x="822" y="16316"/>
                    <a:pt x="799" y="16225"/>
                    <a:pt x="799" y="16065"/>
                  </a:cubicBezTo>
                  <a:cubicBezTo>
                    <a:pt x="777" y="15905"/>
                    <a:pt x="754" y="15677"/>
                    <a:pt x="731" y="15380"/>
                  </a:cubicBezTo>
                  <a:cubicBezTo>
                    <a:pt x="685" y="14787"/>
                    <a:pt x="662" y="13919"/>
                    <a:pt x="731" y="12892"/>
                  </a:cubicBezTo>
                  <a:cubicBezTo>
                    <a:pt x="868" y="10838"/>
                    <a:pt x="1370" y="8076"/>
                    <a:pt x="2534" y="5588"/>
                  </a:cubicBezTo>
                  <a:cubicBezTo>
                    <a:pt x="2831" y="4972"/>
                    <a:pt x="3173" y="4356"/>
                    <a:pt x="3538" y="3808"/>
                  </a:cubicBezTo>
                  <a:cubicBezTo>
                    <a:pt x="3926" y="3237"/>
                    <a:pt x="4337" y="2735"/>
                    <a:pt x="4794" y="2279"/>
                  </a:cubicBezTo>
                  <a:cubicBezTo>
                    <a:pt x="5250" y="1822"/>
                    <a:pt x="5752" y="1434"/>
                    <a:pt x="6232" y="1137"/>
                  </a:cubicBezTo>
                  <a:cubicBezTo>
                    <a:pt x="6734" y="841"/>
                    <a:pt x="7259" y="612"/>
                    <a:pt x="7738" y="475"/>
                  </a:cubicBezTo>
                  <a:cubicBezTo>
                    <a:pt x="8498" y="251"/>
                    <a:pt x="9178" y="183"/>
                    <a:pt x="9722" y="183"/>
                  </a:cubicBezTo>
                  <a:cubicBezTo>
                    <a:pt x="9897" y="183"/>
                    <a:pt x="10059" y="190"/>
                    <a:pt x="10203" y="201"/>
                  </a:cubicBezTo>
                  <a:cubicBezTo>
                    <a:pt x="10707" y="239"/>
                    <a:pt x="11027" y="276"/>
                    <a:pt x="11128" y="276"/>
                  </a:cubicBezTo>
                  <a:cubicBezTo>
                    <a:pt x="11151" y="276"/>
                    <a:pt x="11162" y="274"/>
                    <a:pt x="11162" y="270"/>
                  </a:cubicBezTo>
                  <a:cubicBezTo>
                    <a:pt x="11162" y="247"/>
                    <a:pt x="11094" y="224"/>
                    <a:pt x="10934" y="201"/>
                  </a:cubicBezTo>
                  <a:cubicBezTo>
                    <a:pt x="10774" y="156"/>
                    <a:pt x="10523" y="87"/>
                    <a:pt x="10226" y="64"/>
                  </a:cubicBezTo>
                  <a:cubicBezTo>
                    <a:pt x="9972" y="27"/>
                    <a:pt x="9672" y="1"/>
                    <a:pt x="9333" y="1"/>
                  </a:cubicBezTo>
                  <a:close/>
                </a:path>
              </a:pathLst>
            </a:custGeom>
            <a:solidFill>
              <a:schemeClr val="accent3"/>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909" name="Google Shape;2909;p41"/>
            <p:cNvSpPr/>
            <p:nvPr/>
          </p:nvSpPr>
          <p:spPr>
            <a:xfrm>
              <a:off x="4364925" y="2506950"/>
              <a:ext cx="195750" cy="599150"/>
            </a:xfrm>
            <a:custGeom>
              <a:avLst/>
              <a:gdLst/>
              <a:ahLst/>
              <a:cxnLst/>
              <a:rect l="l" t="t" r="r" b="b"/>
              <a:pathLst>
                <a:path w="7830" h="23966" extrusionOk="0">
                  <a:moveTo>
                    <a:pt x="6879" y="1"/>
                  </a:moveTo>
                  <a:cubicBezTo>
                    <a:pt x="6500" y="1"/>
                    <a:pt x="6030" y="68"/>
                    <a:pt x="5547" y="293"/>
                  </a:cubicBezTo>
                  <a:cubicBezTo>
                    <a:pt x="4908" y="589"/>
                    <a:pt x="4246" y="1114"/>
                    <a:pt x="3653" y="1753"/>
                  </a:cubicBezTo>
                  <a:cubicBezTo>
                    <a:pt x="3059" y="2415"/>
                    <a:pt x="2534" y="3169"/>
                    <a:pt x="2078" y="3967"/>
                  </a:cubicBezTo>
                  <a:cubicBezTo>
                    <a:pt x="1621" y="4789"/>
                    <a:pt x="1233" y="5634"/>
                    <a:pt x="959" y="6478"/>
                  </a:cubicBezTo>
                  <a:cubicBezTo>
                    <a:pt x="731" y="7323"/>
                    <a:pt x="548" y="8099"/>
                    <a:pt x="411" y="8784"/>
                  </a:cubicBezTo>
                  <a:cubicBezTo>
                    <a:pt x="275" y="9446"/>
                    <a:pt x="206" y="10039"/>
                    <a:pt x="138" y="10427"/>
                  </a:cubicBezTo>
                  <a:cubicBezTo>
                    <a:pt x="115" y="10632"/>
                    <a:pt x="92" y="10792"/>
                    <a:pt x="92" y="10906"/>
                  </a:cubicBezTo>
                  <a:cubicBezTo>
                    <a:pt x="92" y="11020"/>
                    <a:pt x="69" y="11066"/>
                    <a:pt x="69" y="11066"/>
                  </a:cubicBezTo>
                  <a:cubicBezTo>
                    <a:pt x="69" y="11066"/>
                    <a:pt x="69" y="11294"/>
                    <a:pt x="46" y="11705"/>
                  </a:cubicBezTo>
                  <a:cubicBezTo>
                    <a:pt x="1" y="12116"/>
                    <a:pt x="23" y="12710"/>
                    <a:pt x="46" y="13394"/>
                  </a:cubicBezTo>
                  <a:cubicBezTo>
                    <a:pt x="115" y="14102"/>
                    <a:pt x="160" y="14924"/>
                    <a:pt x="389" y="15768"/>
                  </a:cubicBezTo>
                  <a:cubicBezTo>
                    <a:pt x="434" y="15974"/>
                    <a:pt x="480" y="16202"/>
                    <a:pt x="526" y="16407"/>
                  </a:cubicBezTo>
                  <a:cubicBezTo>
                    <a:pt x="617" y="16635"/>
                    <a:pt x="685" y="16841"/>
                    <a:pt x="754" y="17069"/>
                  </a:cubicBezTo>
                  <a:cubicBezTo>
                    <a:pt x="822" y="17275"/>
                    <a:pt x="891" y="17503"/>
                    <a:pt x="959" y="17731"/>
                  </a:cubicBezTo>
                  <a:lnTo>
                    <a:pt x="1256" y="18347"/>
                  </a:lnTo>
                  <a:cubicBezTo>
                    <a:pt x="2009" y="20059"/>
                    <a:pt x="3059" y="21611"/>
                    <a:pt x="4041" y="22593"/>
                  </a:cubicBezTo>
                  <a:cubicBezTo>
                    <a:pt x="4269" y="22844"/>
                    <a:pt x="4543" y="23027"/>
                    <a:pt x="4748" y="23232"/>
                  </a:cubicBezTo>
                  <a:cubicBezTo>
                    <a:pt x="4862" y="23300"/>
                    <a:pt x="4954" y="23392"/>
                    <a:pt x="5045" y="23460"/>
                  </a:cubicBezTo>
                  <a:cubicBezTo>
                    <a:pt x="5159" y="23529"/>
                    <a:pt x="5250" y="23597"/>
                    <a:pt x="5342" y="23666"/>
                  </a:cubicBezTo>
                  <a:cubicBezTo>
                    <a:pt x="5655" y="23854"/>
                    <a:pt x="5835" y="23965"/>
                    <a:pt x="5880" y="23965"/>
                  </a:cubicBezTo>
                  <a:cubicBezTo>
                    <a:pt x="5885" y="23965"/>
                    <a:pt x="5888" y="23964"/>
                    <a:pt x="5890" y="23962"/>
                  </a:cubicBezTo>
                  <a:cubicBezTo>
                    <a:pt x="5935" y="23917"/>
                    <a:pt x="5136" y="23415"/>
                    <a:pt x="4246" y="22410"/>
                  </a:cubicBezTo>
                  <a:cubicBezTo>
                    <a:pt x="3333" y="21406"/>
                    <a:pt x="2374" y="19854"/>
                    <a:pt x="1713" y="18165"/>
                  </a:cubicBezTo>
                  <a:lnTo>
                    <a:pt x="1439" y="17526"/>
                  </a:lnTo>
                  <a:cubicBezTo>
                    <a:pt x="1393" y="17320"/>
                    <a:pt x="1324" y="17115"/>
                    <a:pt x="1256" y="16909"/>
                  </a:cubicBezTo>
                  <a:cubicBezTo>
                    <a:pt x="1188" y="16681"/>
                    <a:pt x="1142" y="16476"/>
                    <a:pt x="1073" y="16270"/>
                  </a:cubicBezTo>
                  <a:cubicBezTo>
                    <a:pt x="1005" y="16065"/>
                    <a:pt x="982" y="15859"/>
                    <a:pt x="936" y="15654"/>
                  </a:cubicBezTo>
                  <a:cubicBezTo>
                    <a:pt x="754" y="14832"/>
                    <a:pt x="731" y="14033"/>
                    <a:pt x="685" y="13371"/>
                  </a:cubicBezTo>
                  <a:cubicBezTo>
                    <a:pt x="685" y="12687"/>
                    <a:pt x="663" y="12139"/>
                    <a:pt x="708" y="11751"/>
                  </a:cubicBezTo>
                  <a:cubicBezTo>
                    <a:pt x="754" y="11340"/>
                    <a:pt x="777" y="11135"/>
                    <a:pt x="777" y="11135"/>
                  </a:cubicBezTo>
                  <a:cubicBezTo>
                    <a:pt x="777" y="11135"/>
                    <a:pt x="777" y="11066"/>
                    <a:pt x="777" y="10975"/>
                  </a:cubicBezTo>
                  <a:cubicBezTo>
                    <a:pt x="777" y="10861"/>
                    <a:pt x="800" y="10701"/>
                    <a:pt x="822" y="10518"/>
                  </a:cubicBezTo>
                  <a:cubicBezTo>
                    <a:pt x="868" y="10130"/>
                    <a:pt x="914" y="9560"/>
                    <a:pt x="1051" y="8898"/>
                  </a:cubicBezTo>
                  <a:cubicBezTo>
                    <a:pt x="1142" y="8236"/>
                    <a:pt x="1324" y="7460"/>
                    <a:pt x="1507" y="6638"/>
                  </a:cubicBezTo>
                  <a:cubicBezTo>
                    <a:pt x="1735" y="5839"/>
                    <a:pt x="2078" y="4995"/>
                    <a:pt x="2489" y="4219"/>
                  </a:cubicBezTo>
                  <a:cubicBezTo>
                    <a:pt x="3333" y="2621"/>
                    <a:pt x="4474" y="1160"/>
                    <a:pt x="5661" y="544"/>
                  </a:cubicBezTo>
                  <a:cubicBezTo>
                    <a:pt x="6255" y="224"/>
                    <a:pt x="6803" y="156"/>
                    <a:pt x="7191" y="156"/>
                  </a:cubicBezTo>
                  <a:cubicBezTo>
                    <a:pt x="7485" y="173"/>
                    <a:pt x="7688" y="217"/>
                    <a:pt x="7768" y="217"/>
                  </a:cubicBezTo>
                  <a:cubicBezTo>
                    <a:pt x="7794" y="217"/>
                    <a:pt x="7807" y="212"/>
                    <a:pt x="7807" y="201"/>
                  </a:cubicBezTo>
                  <a:cubicBezTo>
                    <a:pt x="7830" y="201"/>
                    <a:pt x="7601" y="87"/>
                    <a:pt x="7213" y="19"/>
                  </a:cubicBezTo>
                  <a:cubicBezTo>
                    <a:pt x="7113" y="8"/>
                    <a:pt x="7001" y="1"/>
                    <a:pt x="6879" y="1"/>
                  </a:cubicBezTo>
                  <a:close/>
                </a:path>
              </a:pathLst>
            </a:custGeom>
            <a:solidFill>
              <a:schemeClr val="accent3"/>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910" name="Google Shape;2910;p41"/>
            <p:cNvSpPr/>
            <p:nvPr/>
          </p:nvSpPr>
          <p:spPr>
            <a:xfrm>
              <a:off x="4267350" y="2464150"/>
              <a:ext cx="379500" cy="738525"/>
            </a:xfrm>
            <a:custGeom>
              <a:avLst/>
              <a:gdLst/>
              <a:ahLst/>
              <a:cxnLst/>
              <a:rect l="l" t="t" r="r" b="b"/>
              <a:pathLst>
                <a:path w="15180" h="29541" extrusionOk="0">
                  <a:moveTo>
                    <a:pt x="9333" y="1"/>
                  </a:moveTo>
                  <a:cubicBezTo>
                    <a:pt x="8849" y="1"/>
                    <a:pt x="8287" y="54"/>
                    <a:pt x="7670" y="201"/>
                  </a:cubicBezTo>
                  <a:cubicBezTo>
                    <a:pt x="7168" y="338"/>
                    <a:pt x="6620" y="544"/>
                    <a:pt x="6072" y="841"/>
                  </a:cubicBezTo>
                  <a:cubicBezTo>
                    <a:pt x="5547" y="1160"/>
                    <a:pt x="4999" y="1525"/>
                    <a:pt x="4520" y="1982"/>
                  </a:cubicBezTo>
                  <a:cubicBezTo>
                    <a:pt x="4041" y="2461"/>
                    <a:pt x="3584" y="2986"/>
                    <a:pt x="3173" y="3557"/>
                  </a:cubicBezTo>
                  <a:cubicBezTo>
                    <a:pt x="2785" y="4127"/>
                    <a:pt x="2420" y="4744"/>
                    <a:pt x="2100" y="5360"/>
                  </a:cubicBezTo>
                  <a:cubicBezTo>
                    <a:pt x="822" y="7916"/>
                    <a:pt x="274" y="10724"/>
                    <a:pt x="92" y="12847"/>
                  </a:cubicBezTo>
                  <a:cubicBezTo>
                    <a:pt x="0" y="13897"/>
                    <a:pt x="23" y="14787"/>
                    <a:pt x="46" y="15426"/>
                  </a:cubicBezTo>
                  <a:cubicBezTo>
                    <a:pt x="69" y="15723"/>
                    <a:pt x="92" y="15974"/>
                    <a:pt x="115" y="16133"/>
                  </a:cubicBezTo>
                  <a:cubicBezTo>
                    <a:pt x="115" y="16293"/>
                    <a:pt x="137" y="16385"/>
                    <a:pt x="137" y="16385"/>
                  </a:cubicBezTo>
                  <a:cubicBezTo>
                    <a:pt x="137" y="16385"/>
                    <a:pt x="137" y="16476"/>
                    <a:pt x="160" y="16636"/>
                  </a:cubicBezTo>
                  <a:cubicBezTo>
                    <a:pt x="183" y="16818"/>
                    <a:pt x="229" y="17046"/>
                    <a:pt x="274" y="17366"/>
                  </a:cubicBezTo>
                  <a:cubicBezTo>
                    <a:pt x="389" y="17982"/>
                    <a:pt x="571" y="18850"/>
                    <a:pt x="891" y="19854"/>
                  </a:cubicBezTo>
                  <a:cubicBezTo>
                    <a:pt x="1210" y="20881"/>
                    <a:pt x="1644" y="22045"/>
                    <a:pt x="2283" y="23232"/>
                  </a:cubicBezTo>
                  <a:cubicBezTo>
                    <a:pt x="2580" y="23826"/>
                    <a:pt x="2968" y="24396"/>
                    <a:pt x="3356" y="24967"/>
                  </a:cubicBezTo>
                  <a:cubicBezTo>
                    <a:pt x="3767" y="25537"/>
                    <a:pt x="4223" y="26108"/>
                    <a:pt x="4725" y="26610"/>
                  </a:cubicBezTo>
                  <a:cubicBezTo>
                    <a:pt x="5227" y="27112"/>
                    <a:pt x="5775" y="27592"/>
                    <a:pt x="6346" y="27980"/>
                  </a:cubicBezTo>
                  <a:cubicBezTo>
                    <a:pt x="6939" y="28368"/>
                    <a:pt x="7556" y="28710"/>
                    <a:pt x="8172" y="28938"/>
                  </a:cubicBezTo>
                  <a:cubicBezTo>
                    <a:pt x="9279" y="29381"/>
                    <a:pt x="10404" y="29540"/>
                    <a:pt x="11375" y="29540"/>
                  </a:cubicBezTo>
                  <a:cubicBezTo>
                    <a:pt x="11504" y="29540"/>
                    <a:pt x="11632" y="29537"/>
                    <a:pt x="11756" y="29532"/>
                  </a:cubicBezTo>
                  <a:cubicBezTo>
                    <a:pt x="12828" y="29486"/>
                    <a:pt x="13696" y="29258"/>
                    <a:pt x="14266" y="29098"/>
                  </a:cubicBezTo>
                  <a:cubicBezTo>
                    <a:pt x="14860" y="28893"/>
                    <a:pt x="15179" y="28756"/>
                    <a:pt x="15179" y="28733"/>
                  </a:cubicBezTo>
                  <a:cubicBezTo>
                    <a:pt x="15178" y="28726"/>
                    <a:pt x="15169" y="28723"/>
                    <a:pt x="15155" y="28723"/>
                  </a:cubicBezTo>
                  <a:cubicBezTo>
                    <a:pt x="14964" y="28723"/>
                    <a:pt x="13685" y="29238"/>
                    <a:pt x="11756" y="29281"/>
                  </a:cubicBezTo>
                  <a:cubicBezTo>
                    <a:pt x="10728" y="29281"/>
                    <a:pt x="9496" y="29098"/>
                    <a:pt x="8332" y="28596"/>
                  </a:cubicBezTo>
                  <a:cubicBezTo>
                    <a:pt x="7738" y="28345"/>
                    <a:pt x="7168" y="28003"/>
                    <a:pt x="6597" y="27615"/>
                  </a:cubicBezTo>
                  <a:cubicBezTo>
                    <a:pt x="6049" y="27227"/>
                    <a:pt x="5547" y="26770"/>
                    <a:pt x="5068" y="26268"/>
                  </a:cubicBezTo>
                  <a:cubicBezTo>
                    <a:pt x="4611" y="25766"/>
                    <a:pt x="4178" y="25218"/>
                    <a:pt x="3789" y="24670"/>
                  </a:cubicBezTo>
                  <a:cubicBezTo>
                    <a:pt x="3424" y="24099"/>
                    <a:pt x="3082" y="23529"/>
                    <a:pt x="2785" y="22958"/>
                  </a:cubicBezTo>
                  <a:cubicBezTo>
                    <a:pt x="2192" y="21817"/>
                    <a:pt x="1781" y="20676"/>
                    <a:pt x="1484" y="19671"/>
                  </a:cubicBezTo>
                  <a:cubicBezTo>
                    <a:pt x="1210" y="18690"/>
                    <a:pt x="1050" y="17845"/>
                    <a:pt x="936" y="17252"/>
                  </a:cubicBezTo>
                  <a:cubicBezTo>
                    <a:pt x="891" y="16955"/>
                    <a:pt x="868" y="16727"/>
                    <a:pt x="845" y="16567"/>
                  </a:cubicBezTo>
                  <a:cubicBezTo>
                    <a:pt x="822" y="16407"/>
                    <a:pt x="822" y="16316"/>
                    <a:pt x="822" y="16316"/>
                  </a:cubicBezTo>
                  <a:cubicBezTo>
                    <a:pt x="822" y="16316"/>
                    <a:pt x="799" y="16225"/>
                    <a:pt x="799" y="16065"/>
                  </a:cubicBezTo>
                  <a:cubicBezTo>
                    <a:pt x="777" y="15905"/>
                    <a:pt x="754" y="15677"/>
                    <a:pt x="731" y="15380"/>
                  </a:cubicBezTo>
                  <a:cubicBezTo>
                    <a:pt x="685" y="14787"/>
                    <a:pt x="662" y="13919"/>
                    <a:pt x="731" y="12892"/>
                  </a:cubicBezTo>
                  <a:cubicBezTo>
                    <a:pt x="868" y="10838"/>
                    <a:pt x="1370" y="8076"/>
                    <a:pt x="2534" y="5588"/>
                  </a:cubicBezTo>
                  <a:cubicBezTo>
                    <a:pt x="2831" y="4972"/>
                    <a:pt x="3173" y="4356"/>
                    <a:pt x="3538" y="3808"/>
                  </a:cubicBezTo>
                  <a:cubicBezTo>
                    <a:pt x="3926" y="3237"/>
                    <a:pt x="4337" y="2735"/>
                    <a:pt x="4794" y="2279"/>
                  </a:cubicBezTo>
                  <a:cubicBezTo>
                    <a:pt x="5250" y="1822"/>
                    <a:pt x="5752" y="1434"/>
                    <a:pt x="6232" y="1137"/>
                  </a:cubicBezTo>
                  <a:cubicBezTo>
                    <a:pt x="6734" y="841"/>
                    <a:pt x="7259" y="612"/>
                    <a:pt x="7738" y="475"/>
                  </a:cubicBezTo>
                  <a:cubicBezTo>
                    <a:pt x="8498" y="251"/>
                    <a:pt x="9178" y="183"/>
                    <a:pt x="9722" y="183"/>
                  </a:cubicBezTo>
                  <a:cubicBezTo>
                    <a:pt x="9897" y="183"/>
                    <a:pt x="10059" y="190"/>
                    <a:pt x="10203" y="201"/>
                  </a:cubicBezTo>
                  <a:cubicBezTo>
                    <a:pt x="10707" y="239"/>
                    <a:pt x="11027" y="276"/>
                    <a:pt x="11128" y="276"/>
                  </a:cubicBezTo>
                  <a:cubicBezTo>
                    <a:pt x="11151" y="276"/>
                    <a:pt x="11162" y="274"/>
                    <a:pt x="11162" y="270"/>
                  </a:cubicBezTo>
                  <a:cubicBezTo>
                    <a:pt x="11162" y="247"/>
                    <a:pt x="11094" y="224"/>
                    <a:pt x="10934" y="201"/>
                  </a:cubicBezTo>
                  <a:cubicBezTo>
                    <a:pt x="10774" y="156"/>
                    <a:pt x="10523" y="87"/>
                    <a:pt x="10226" y="64"/>
                  </a:cubicBezTo>
                  <a:cubicBezTo>
                    <a:pt x="9972" y="27"/>
                    <a:pt x="9672" y="1"/>
                    <a:pt x="9333" y="1"/>
                  </a:cubicBezTo>
                  <a:close/>
                </a:path>
              </a:pathLst>
            </a:custGeom>
            <a:solidFill>
              <a:srgbClr val="FFFFFF">
                <a:alpha val="11160"/>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911" name="Google Shape;2911;p41"/>
            <p:cNvSpPr/>
            <p:nvPr/>
          </p:nvSpPr>
          <p:spPr>
            <a:xfrm>
              <a:off x="4352375" y="3569725"/>
              <a:ext cx="323000" cy="661375"/>
            </a:xfrm>
            <a:custGeom>
              <a:avLst/>
              <a:gdLst/>
              <a:ahLst/>
              <a:cxnLst/>
              <a:rect l="l" t="t" r="r" b="b"/>
              <a:pathLst>
                <a:path w="12920" h="26455" extrusionOk="0">
                  <a:moveTo>
                    <a:pt x="4047" y="1"/>
                  </a:moveTo>
                  <a:cubicBezTo>
                    <a:pt x="2383" y="1"/>
                    <a:pt x="1063" y="156"/>
                    <a:pt x="799" y="511"/>
                  </a:cubicBezTo>
                  <a:cubicBezTo>
                    <a:pt x="0" y="1583"/>
                    <a:pt x="6140" y="20939"/>
                    <a:pt x="8674" y="26189"/>
                  </a:cubicBezTo>
                  <a:cubicBezTo>
                    <a:pt x="8674" y="26189"/>
                    <a:pt x="9638" y="26454"/>
                    <a:pt x="10647" y="26454"/>
                  </a:cubicBezTo>
                  <a:cubicBezTo>
                    <a:pt x="11532" y="26454"/>
                    <a:pt x="12452" y="26250"/>
                    <a:pt x="12783" y="25481"/>
                  </a:cubicBezTo>
                  <a:cubicBezTo>
                    <a:pt x="12783" y="25481"/>
                    <a:pt x="12920" y="2884"/>
                    <a:pt x="12486" y="1538"/>
                  </a:cubicBezTo>
                  <a:cubicBezTo>
                    <a:pt x="12196" y="636"/>
                    <a:pt x="7416" y="1"/>
                    <a:pt x="4047" y="1"/>
                  </a:cubicBezTo>
                  <a:close/>
                </a:path>
              </a:pathLst>
            </a:custGeom>
            <a:solidFill>
              <a:srgbClr val="DF9A7C"/>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912" name="Google Shape;2912;p41"/>
            <p:cNvSpPr/>
            <p:nvPr/>
          </p:nvSpPr>
          <p:spPr>
            <a:xfrm>
              <a:off x="4370625" y="3569725"/>
              <a:ext cx="301900" cy="661350"/>
            </a:xfrm>
            <a:custGeom>
              <a:avLst/>
              <a:gdLst/>
              <a:ahLst/>
              <a:cxnLst/>
              <a:rect l="l" t="t" r="r" b="b"/>
              <a:pathLst>
                <a:path w="12076" h="26454" extrusionOk="0">
                  <a:moveTo>
                    <a:pt x="3317" y="1"/>
                  </a:moveTo>
                  <a:cubicBezTo>
                    <a:pt x="1653" y="1"/>
                    <a:pt x="333" y="156"/>
                    <a:pt x="69" y="511"/>
                  </a:cubicBezTo>
                  <a:cubicBezTo>
                    <a:pt x="47" y="533"/>
                    <a:pt x="47" y="556"/>
                    <a:pt x="24" y="579"/>
                  </a:cubicBezTo>
                  <a:cubicBezTo>
                    <a:pt x="24" y="579"/>
                    <a:pt x="24" y="602"/>
                    <a:pt x="24" y="602"/>
                  </a:cubicBezTo>
                  <a:cubicBezTo>
                    <a:pt x="24" y="625"/>
                    <a:pt x="1" y="647"/>
                    <a:pt x="1" y="670"/>
                  </a:cubicBezTo>
                  <a:cubicBezTo>
                    <a:pt x="1" y="693"/>
                    <a:pt x="1" y="693"/>
                    <a:pt x="1" y="693"/>
                  </a:cubicBezTo>
                  <a:cubicBezTo>
                    <a:pt x="1" y="739"/>
                    <a:pt x="1" y="762"/>
                    <a:pt x="1" y="807"/>
                  </a:cubicBezTo>
                  <a:cubicBezTo>
                    <a:pt x="1" y="853"/>
                    <a:pt x="1" y="899"/>
                    <a:pt x="1" y="967"/>
                  </a:cubicBezTo>
                  <a:cubicBezTo>
                    <a:pt x="1" y="1195"/>
                    <a:pt x="24" y="1492"/>
                    <a:pt x="92" y="1834"/>
                  </a:cubicBezTo>
                  <a:cubicBezTo>
                    <a:pt x="275" y="2839"/>
                    <a:pt x="594" y="4208"/>
                    <a:pt x="1051" y="5783"/>
                  </a:cubicBezTo>
                  <a:cubicBezTo>
                    <a:pt x="3653" y="6148"/>
                    <a:pt x="6780" y="6011"/>
                    <a:pt x="7533" y="6331"/>
                  </a:cubicBezTo>
                  <a:cubicBezTo>
                    <a:pt x="10044" y="7381"/>
                    <a:pt x="10044" y="15438"/>
                    <a:pt x="9451" y="17492"/>
                  </a:cubicBezTo>
                  <a:cubicBezTo>
                    <a:pt x="9116" y="18653"/>
                    <a:pt x="8323" y="19067"/>
                    <a:pt x="7414" y="19067"/>
                  </a:cubicBezTo>
                  <a:cubicBezTo>
                    <a:pt x="6589" y="19067"/>
                    <a:pt x="5669" y="18726"/>
                    <a:pt x="4908" y="18291"/>
                  </a:cubicBezTo>
                  <a:lnTo>
                    <a:pt x="4908" y="18291"/>
                  </a:lnTo>
                  <a:cubicBezTo>
                    <a:pt x="6050" y="21624"/>
                    <a:pt x="7168" y="24568"/>
                    <a:pt x="7944" y="26189"/>
                  </a:cubicBezTo>
                  <a:cubicBezTo>
                    <a:pt x="7944" y="26189"/>
                    <a:pt x="8905" y="26453"/>
                    <a:pt x="9912" y="26453"/>
                  </a:cubicBezTo>
                  <a:cubicBezTo>
                    <a:pt x="10682" y="26453"/>
                    <a:pt x="11478" y="26299"/>
                    <a:pt x="11893" y="25755"/>
                  </a:cubicBezTo>
                  <a:cubicBezTo>
                    <a:pt x="11939" y="25664"/>
                    <a:pt x="12007" y="25573"/>
                    <a:pt x="12053" y="25481"/>
                  </a:cubicBezTo>
                  <a:cubicBezTo>
                    <a:pt x="12053" y="25481"/>
                    <a:pt x="12053" y="25367"/>
                    <a:pt x="12053" y="25185"/>
                  </a:cubicBezTo>
                  <a:cubicBezTo>
                    <a:pt x="12053" y="25116"/>
                    <a:pt x="12053" y="25048"/>
                    <a:pt x="12053" y="24956"/>
                  </a:cubicBezTo>
                  <a:cubicBezTo>
                    <a:pt x="12053" y="24934"/>
                    <a:pt x="12053" y="24934"/>
                    <a:pt x="12053" y="24911"/>
                  </a:cubicBezTo>
                  <a:cubicBezTo>
                    <a:pt x="12053" y="24819"/>
                    <a:pt x="12053" y="24705"/>
                    <a:pt x="12053" y="24591"/>
                  </a:cubicBezTo>
                  <a:cubicBezTo>
                    <a:pt x="12053" y="24272"/>
                    <a:pt x="12053" y="23884"/>
                    <a:pt x="12053" y="23404"/>
                  </a:cubicBezTo>
                  <a:cubicBezTo>
                    <a:pt x="12053" y="23381"/>
                    <a:pt x="12053" y="23336"/>
                    <a:pt x="12053" y="23290"/>
                  </a:cubicBezTo>
                  <a:cubicBezTo>
                    <a:pt x="12053" y="23062"/>
                    <a:pt x="12053" y="22834"/>
                    <a:pt x="12053" y="22583"/>
                  </a:cubicBezTo>
                  <a:cubicBezTo>
                    <a:pt x="12053" y="22514"/>
                    <a:pt x="12053" y="22446"/>
                    <a:pt x="12053" y="22377"/>
                  </a:cubicBezTo>
                  <a:cubicBezTo>
                    <a:pt x="12053" y="22126"/>
                    <a:pt x="12053" y="21875"/>
                    <a:pt x="12075" y="21624"/>
                  </a:cubicBezTo>
                  <a:cubicBezTo>
                    <a:pt x="12075" y="21578"/>
                    <a:pt x="12075" y="21555"/>
                    <a:pt x="12075" y="21510"/>
                  </a:cubicBezTo>
                  <a:cubicBezTo>
                    <a:pt x="12075" y="21350"/>
                    <a:pt x="12075" y="21190"/>
                    <a:pt x="12075" y="21030"/>
                  </a:cubicBezTo>
                  <a:lnTo>
                    <a:pt x="12075" y="21008"/>
                  </a:lnTo>
                  <a:cubicBezTo>
                    <a:pt x="12075" y="20871"/>
                    <a:pt x="12075" y="20711"/>
                    <a:pt x="12075" y="20551"/>
                  </a:cubicBezTo>
                  <a:cubicBezTo>
                    <a:pt x="12075" y="20505"/>
                    <a:pt x="12075" y="20460"/>
                    <a:pt x="12075" y="20414"/>
                  </a:cubicBezTo>
                  <a:cubicBezTo>
                    <a:pt x="12075" y="20277"/>
                    <a:pt x="12075" y="20163"/>
                    <a:pt x="12075" y="20026"/>
                  </a:cubicBezTo>
                  <a:cubicBezTo>
                    <a:pt x="12075" y="19980"/>
                    <a:pt x="12075" y="19912"/>
                    <a:pt x="12075" y="19843"/>
                  </a:cubicBezTo>
                  <a:cubicBezTo>
                    <a:pt x="12075" y="19113"/>
                    <a:pt x="12075" y="18360"/>
                    <a:pt x="12075" y="17561"/>
                  </a:cubicBezTo>
                  <a:lnTo>
                    <a:pt x="12075" y="17538"/>
                  </a:lnTo>
                  <a:cubicBezTo>
                    <a:pt x="12075" y="17127"/>
                    <a:pt x="12075" y="16716"/>
                    <a:pt x="12075" y="16306"/>
                  </a:cubicBezTo>
                  <a:lnTo>
                    <a:pt x="12075" y="16283"/>
                  </a:lnTo>
                  <a:cubicBezTo>
                    <a:pt x="12075" y="15849"/>
                    <a:pt x="12075" y="15438"/>
                    <a:pt x="12075" y="15005"/>
                  </a:cubicBezTo>
                  <a:cubicBezTo>
                    <a:pt x="12075" y="14982"/>
                    <a:pt x="12075" y="14959"/>
                    <a:pt x="12075" y="14936"/>
                  </a:cubicBezTo>
                  <a:cubicBezTo>
                    <a:pt x="12075" y="14731"/>
                    <a:pt x="12075" y="14525"/>
                    <a:pt x="12075" y="14343"/>
                  </a:cubicBezTo>
                  <a:cubicBezTo>
                    <a:pt x="12075" y="14320"/>
                    <a:pt x="12075" y="14320"/>
                    <a:pt x="12075" y="14297"/>
                  </a:cubicBezTo>
                  <a:cubicBezTo>
                    <a:pt x="12075" y="14114"/>
                    <a:pt x="12075" y="13932"/>
                    <a:pt x="12075" y="13726"/>
                  </a:cubicBezTo>
                  <a:cubicBezTo>
                    <a:pt x="12075" y="13704"/>
                    <a:pt x="12075" y="13658"/>
                    <a:pt x="12075" y="13612"/>
                  </a:cubicBezTo>
                  <a:cubicBezTo>
                    <a:pt x="12075" y="13430"/>
                    <a:pt x="12075" y="13224"/>
                    <a:pt x="12053" y="13019"/>
                  </a:cubicBezTo>
                  <a:cubicBezTo>
                    <a:pt x="12053" y="13019"/>
                    <a:pt x="12053" y="12996"/>
                    <a:pt x="12053" y="12996"/>
                  </a:cubicBezTo>
                  <a:cubicBezTo>
                    <a:pt x="12053" y="12562"/>
                    <a:pt x="12053" y="12151"/>
                    <a:pt x="12053" y="11718"/>
                  </a:cubicBezTo>
                  <a:cubicBezTo>
                    <a:pt x="12053" y="11695"/>
                    <a:pt x="12053" y="11649"/>
                    <a:pt x="12053" y="11604"/>
                  </a:cubicBezTo>
                  <a:cubicBezTo>
                    <a:pt x="12053" y="11444"/>
                    <a:pt x="12053" y="11261"/>
                    <a:pt x="12053" y="11101"/>
                  </a:cubicBezTo>
                  <a:cubicBezTo>
                    <a:pt x="12053" y="11056"/>
                    <a:pt x="12053" y="11010"/>
                    <a:pt x="12053" y="10964"/>
                  </a:cubicBezTo>
                  <a:cubicBezTo>
                    <a:pt x="12053" y="10805"/>
                    <a:pt x="12053" y="10645"/>
                    <a:pt x="12053" y="10462"/>
                  </a:cubicBezTo>
                  <a:cubicBezTo>
                    <a:pt x="12053" y="10439"/>
                    <a:pt x="12053" y="10417"/>
                    <a:pt x="12053" y="10394"/>
                  </a:cubicBezTo>
                  <a:cubicBezTo>
                    <a:pt x="11939" y="9412"/>
                    <a:pt x="11984" y="8408"/>
                    <a:pt x="11961" y="7381"/>
                  </a:cubicBezTo>
                  <a:cubicBezTo>
                    <a:pt x="11961" y="6879"/>
                    <a:pt x="11961" y="6331"/>
                    <a:pt x="11984" y="5783"/>
                  </a:cubicBezTo>
                  <a:cubicBezTo>
                    <a:pt x="11984" y="5760"/>
                    <a:pt x="11984" y="5737"/>
                    <a:pt x="11984" y="5715"/>
                  </a:cubicBezTo>
                  <a:cubicBezTo>
                    <a:pt x="11984" y="5509"/>
                    <a:pt x="11984" y="5304"/>
                    <a:pt x="11961" y="5098"/>
                  </a:cubicBezTo>
                  <a:cubicBezTo>
                    <a:pt x="11961" y="5098"/>
                    <a:pt x="11961" y="5076"/>
                    <a:pt x="11961" y="5076"/>
                  </a:cubicBezTo>
                  <a:cubicBezTo>
                    <a:pt x="11961" y="4847"/>
                    <a:pt x="11961" y="4642"/>
                    <a:pt x="11961" y="4436"/>
                  </a:cubicBezTo>
                  <a:cubicBezTo>
                    <a:pt x="11961" y="4436"/>
                    <a:pt x="11961" y="4414"/>
                    <a:pt x="11961" y="4414"/>
                  </a:cubicBezTo>
                  <a:cubicBezTo>
                    <a:pt x="11939" y="4208"/>
                    <a:pt x="11939" y="4003"/>
                    <a:pt x="11939" y="3820"/>
                  </a:cubicBezTo>
                  <a:cubicBezTo>
                    <a:pt x="11916" y="3432"/>
                    <a:pt x="11893" y="3090"/>
                    <a:pt x="11893" y="2793"/>
                  </a:cubicBezTo>
                  <a:cubicBezTo>
                    <a:pt x="11870" y="2337"/>
                    <a:pt x="11824" y="1994"/>
                    <a:pt x="11802" y="1766"/>
                  </a:cubicBezTo>
                  <a:cubicBezTo>
                    <a:pt x="11779" y="1697"/>
                    <a:pt x="11779" y="1629"/>
                    <a:pt x="11756" y="1538"/>
                  </a:cubicBezTo>
                  <a:cubicBezTo>
                    <a:pt x="11466" y="636"/>
                    <a:pt x="6686" y="1"/>
                    <a:pt x="3317" y="1"/>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913" name="Google Shape;2913;p41"/>
            <p:cNvSpPr/>
            <p:nvPr/>
          </p:nvSpPr>
          <p:spPr>
            <a:xfrm>
              <a:off x="4516725" y="4086925"/>
              <a:ext cx="154075" cy="135825"/>
            </a:xfrm>
            <a:custGeom>
              <a:avLst/>
              <a:gdLst/>
              <a:ahLst/>
              <a:cxnLst/>
              <a:rect l="l" t="t" r="r" b="b"/>
              <a:pathLst>
                <a:path w="6163" h="5433" extrusionOk="0">
                  <a:moveTo>
                    <a:pt x="6163" y="0"/>
                  </a:moveTo>
                  <a:cubicBezTo>
                    <a:pt x="5166" y="249"/>
                    <a:pt x="4105" y="354"/>
                    <a:pt x="3115" y="354"/>
                  </a:cubicBezTo>
                  <a:cubicBezTo>
                    <a:pt x="2926" y="354"/>
                    <a:pt x="2739" y="350"/>
                    <a:pt x="2557" y="342"/>
                  </a:cubicBezTo>
                  <a:cubicBezTo>
                    <a:pt x="1735" y="297"/>
                    <a:pt x="868" y="251"/>
                    <a:pt x="0" y="114"/>
                  </a:cubicBezTo>
                  <a:lnTo>
                    <a:pt x="0" y="114"/>
                  </a:lnTo>
                  <a:cubicBezTo>
                    <a:pt x="776" y="2237"/>
                    <a:pt x="1507" y="4040"/>
                    <a:pt x="2054" y="5159"/>
                  </a:cubicBezTo>
                  <a:cubicBezTo>
                    <a:pt x="2054" y="5159"/>
                    <a:pt x="3021" y="5433"/>
                    <a:pt x="4029" y="5433"/>
                  </a:cubicBezTo>
                  <a:cubicBezTo>
                    <a:pt x="4905" y="5433"/>
                    <a:pt x="5811" y="5226"/>
                    <a:pt x="6140" y="4451"/>
                  </a:cubicBezTo>
                  <a:cubicBezTo>
                    <a:pt x="6140" y="4451"/>
                    <a:pt x="6163" y="2648"/>
                    <a:pt x="6163" y="0"/>
                  </a:cubicBezTo>
                  <a:close/>
                </a:path>
              </a:pathLst>
            </a:custGeom>
            <a:solidFill>
              <a:schemeClr val="accent1"/>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914" name="Google Shape;2914;p41"/>
            <p:cNvSpPr/>
            <p:nvPr/>
          </p:nvSpPr>
          <p:spPr>
            <a:xfrm>
              <a:off x="4358075" y="4198175"/>
              <a:ext cx="312175" cy="164375"/>
            </a:xfrm>
            <a:custGeom>
              <a:avLst/>
              <a:gdLst/>
              <a:ahLst/>
              <a:cxnLst/>
              <a:rect l="l" t="t" r="r" b="b"/>
              <a:pathLst>
                <a:path w="12487" h="6575" extrusionOk="0">
                  <a:moveTo>
                    <a:pt x="12486" y="1"/>
                  </a:moveTo>
                  <a:lnTo>
                    <a:pt x="12486" y="1"/>
                  </a:lnTo>
                  <a:cubicBezTo>
                    <a:pt x="11762" y="690"/>
                    <a:pt x="10945" y="915"/>
                    <a:pt x="10190" y="915"/>
                  </a:cubicBezTo>
                  <a:cubicBezTo>
                    <a:pt x="9493" y="915"/>
                    <a:pt x="8849" y="723"/>
                    <a:pt x="8378" y="526"/>
                  </a:cubicBezTo>
                  <a:lnTo>
                    <a:pt x="8378" y="526"/>
                  </a:lnTo>
                  <a:cubicBezTo>
                    <a:pt x="8378" y="640"/>
                    <a:pt x="8400" y="709"/>
                    <a:pt x="8400" y="709"/>
                  </a:cubicBezTo>
                  <a:cubicBezTo>
                    <a:pt x="8400" y="709"/>
                    <a:pt x="1" y="3744"/>
                    <a:pt x="389" y="5662"/>
                  </a:cubicBezTo>
                  <a:cubicBezTo>
                    <a:pt x="520" y="6276"/>
                    <a:pt x="1649" y="6574"/>
                    <a:pt x="3172" y="6574"/>
                  </a:cubicBezTo>
                  <a:cubicBezTo>
                    <a:pt x="6397" y="6574"/>
                    <a:pt x="11387" y="5237"/>
                    <a:pt x="12395" y="2740"/>
                  </a:cubicBezTo>
                  <a:cubicBezTo>
                    <a:pt x="12463" y="1827"/>
                    <a:pt x="12463" y="914"/>
                    <a:pt x="12486" y="1"/>
                  </a:cubicBez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915" name="Google Shape;2915;p41"/>
            <p:cNvSpPr/>
            <p:nvPr/>
          </p:nvSpPr>
          <p:spPr>
            <a:xfrm>
              <a:off x="4701025" y="3616525"/>
              <a:ext cx="323575" cy="661025"/>
            </a:xfrm>
            <a:custGeom>
              <a:avLst/>
              <a:gdLst/>
              <a:ahLst/>
              <a:cxnLst/>
              <a:rect l="l" t="t" r="r" b="b"/>
              <a:pathLst>
                <a:path w="12943" h="26441" extrusionOk="0">
                  <a:moveTo>
                    <a:pt x="4048" y="0"/>
                  </a:moveTo>
                  <a:cubicBezTo>
                    <a:pt x="2383" y="0"/>
                    <a:pt x="1064" y="155"/>
                    <a:pt x="800" y="510"/>
                  </a:cubicBezTo>
                  <a:cubicBezTo>
                    <a:pt x="1" y="1560"/>
                    <a:pt x="6164" y="20916"/>
                    <a:pt x="8697" y="26166"/>
                  </a:cubicBezTo>
                  <a:cubicBezTo>
                    <a:pt x="8697" y="26166"/>
                    <a:pt x="9671" y="26440"/>
                    <a:pt x="10681" y="26440"/>
                  </a:cubicBezTo>
                  <a:cubicBezTo>
                    <a:pt x="11559" y="26440"/>
                    <a:pt x="12465" y="26233"/>
                    <a:pt x="12783" y="25458"/>
                  </a:cubicBezTo>
                  <a:cubicBezTo>
                    <a:pt x="12783" y="25458"/>
                    <a:pt x="12943" y="2884"/>
                    <a:pt x="12509" y="1537"/>
                  </a:cubicBezTo>
                  <a:cubicBezTo>
                    <a:pt x="12203" y="636"/>
                    <a:pt x="7419" y="0"/>
                    <a:pt x="4048" y="0"/>
                  </a:cubicBezTo>
                  <a:close/>
                </a:path>
              </a:pathLst>
            </a:custGeom>
            <a:solidFill>
              <a:srgbClr val="DF9A7C"/>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916" name="Google Shape;2916;p41"/>
            <p:cNvSpPr/>
            <p:nvPr/>
          </p:nvSpPr>
          <p:spPr>
            <a:xfrm>
              <a:off x="4719300" y="3616525"/>
              <a:ext cx="301875" cy="661100"/>
            </a:xfrm>
            <a:custGeom>
              <a:avLst/>
              <a:gdLst/>
              <a:ahLst/>
              <a:cxnLst/>
              <a:rect l="l" t="t" r="r" b="b"/>
              <a:pathLst>
                <a:path w="12075" h="26444" extrusionOk="0">
                  <a:moveTo>
                    <a:pt x="3317" y="0"/>
                  </a:moveTo>
                  <a:cubicBezTo>
                    <a:pt x="1652" y="0"/>
                    <a:pt x="333" y="155"/>
                    <a:pt x="69" y="510"/>
                  </a:cubicBezTo>
                  <a:cubicBezTo>
                    <a:pt x="69" y="510"/>
                    <a:pt x="46" y="533"/>
                    <a:pt x="46" y="556"/>
                  </a:cubicBezTo>
                  <a:cubicBezTo>
                    <a:pt x="46" y="579"/>
                    <a:pt x="46" y="579"/>
                    <a:pt x="46" y="579"/>
                  </a:cubicBezTo>
                  <a:cubicBezTo>
                    <a:pt x="23" y="601"/>
                    <a:pt x="23" y="624"/>
                    <a:pt x="23" y="670"/>
                  </a:cubicBezTo>
                  <a:cubicBezTo>
                    <a:pt x="23" y="670"/>
                    <a:pt x="23" y="670"/>
                    <a:pt x="23" y="693"/>
                  </a:cubicBezTo>
                  <a:cubicBezTo>
                    <a:pt x="0" y="716"/>
                    <a:pt x="0" y="761"/>
                    <a:pt x="0" y="784"/>
                  </a:cubicBezTo>
                  <a:cubicBezTo>
                    <a:pt x="0" y="807"/>
                    <a:pt x="0" y="807"/>
                    <a:pt x="0" y="807"/>
                  </a:cubicBezTo>
                  <a:cubicBezTo>
                    <a:pt x="0" y="853"/>
                    <a:pt x="0" y="898"/>
                    <a:pt x="0" y="944"/>
                  </a:cubicBezTo>
                  <a:cubicBezTo>
                    <a:pt x="0" y="944"/>
                    <a:pt x="0" y="944"/>
                    <a:pt x="0" y="967"/>
                  </a:cubicBezTo>
                  <a:cubicBezTo>
                    <a:pt x="0" y="1172"/>
                    <a:pt x="46" y="1469"/>
                    <a:pt x="91" y="1834"/>
                  </a:cubicBezTo>
                  <a:cubicBezTo>
                    <a:pt x="274" y="2816"/>
                    <a:pt x="616" y="4185"/>
                    <a:pt x="1050" y="5783"/>
                  </a:cubicBezTo>
                  <a:cubicBezTo>
                    <a:pt x="3652" y="6148"/>
                    <a:pt x="6802" y="6011"/>
                    <a:pt x="7555" y="6331"/>
                  </a:cubicBezTo>
                  <a:cubicBezTo>
                    <a:pt x="10043" y="7381"/>
                    <a:pt x="10066" y="15415"/>
                    <a:pt x="9450" y="17469"/>
                  </a:cubicBezTo>
                  <a:cubicBezTo>
                    <a:pt x="9114" y="18646"/>
                    <a:pt x="8317" y="19064"/>
                    <a:pt x="7404" y="19064"/>
                  </a:cubicBezTo>
                  <a:cubicBezTo>
                    <a:pt x="6582" y="19064"/>
                    <a:pt x="5665" y="18724"/>
                    <a:pt x="4908" y="18291"/>
                  </a:cubicBezTo>
                  <a:lnTo>
                    <a:pt x="4908" y="18291"/>
                  </a:lnTo>
                  <a:cubicBezTo>
                    <a:pt x="6072" y="21624"/>
                    <a:pt x="7190" y="24568"/>
                    <a:pt x="7966" y="26166"/>
                  </a:cubicBezTo>
                  <a:cubicBezTo>
                    <a:pt x="7966" y="26166"/>
                    <a:pt x="8943" y="26444"/>
                    <a:pt x="9956" y="26444"/>
                  </a:cubicBezTo>
                  <a:cubicBezTo>
                    <a:pt x="10710" y="26444"/>
                    <a:pt x="11483" y="26290"/>
                    <a:pt x="11892" y="25755"/>
                  </a:cubicBezTo>
                  <a:cubicBezTo>
                    <a:pt x="11961" y="25664"/>
                    <a:pt x="12006" y="25572"/>
                    <a:pt x="12052" y="25458"/>
                  </a:cubicBezTo>
                  <a:cubicBezTo>
                    <a:pt x="12052" y="25458"/>
                    <a:pt x="12052" y="25367"/>
                    <a:pt x="12052" y="25161"/>
                  </a:cubicBezTo>
                  <a:cubicBezTo>
                    <a:pt x="12052" y="25093"/>
                    <a:pt x="12052" y="25025"/>
                    <a:pt x="12052" y="24933"/>
                  </a:cubicBezTo>
                  <a:cubicBezTo>
                    <a:pt x="12052" y="24933"/>
                    <a:pt x="12052" y="24910"/>
                    <a:pt x="12052" y="24888"/>
                  </a:cubicBezTo>
                  <a:cubicBezTo>
                    <a:pt x="12052" y="24796"/>
                    <a:pt x="12052" y="24705"/>
                    <a:pt x="12052" y="24591"/>
                  </a:cubicBezTo>
                  <a:cubicBezTo>
                    <a:pt x="12075" y="24271"/>
                    <a:pt x="12075" y="23860"/>
                    <a:pt x="12075" y="23404"/>
                  </a:cubicBezTo>
                  <a:cubicBezTo>
                    <a:pt x="12075" y="23358"/>
                    <a:pt x="12075" y="23313"/>
                    <a:pt x="12075" y="23267"/>
                  </a:cubicBezTo>
                  <a:cubicBezTo>
                    <a:pt x="12075" y="23062"/>
                    <a:pt x="12075" y="22833"/>
                    <a:pt x="12075" y="22582"/>
                  </a:cubicBezTo>
                  <a:cubicBezTo>
                    <a:pt x="12075" y="22514"/>
                    <a:pt x="12075" y="22445"/>
                    <a:pt x="12075" y="22377"/>
                  </a:cubicBezTo>
                  <a:cubicBezTo>
                    <a:pt x="12075" y="22126"/>
                    <a:pt x="12075" y="21875"/>
                    <a:pt x="12075" y="21601"/>
                  </a:cubicBezTo>
                  <a:cubicBezTo>
                    <a:pt x="12075" y="21578"/>
                    <a:pt x="12075" y="21532"/>
                    <a:pt x="12075" y="21509"/>
                  </a:cubicBezTo>
                  <a:cubicBezTo>
                    <a:pt x="12075" y="21350"/>
                    <a:pt x="12075" y="21190"/>
                    <a:pt x="12075" y="21030"/>
                  </a:cubicBezTo>
                  <a:lnTo>
                    <a:pt x="12075" y="21007"/>
                  </a:lnTo>
                  <a:cubicBezTo>
                    <a:pt x="12075" y="20847"/>
                    <a:pt x="12075" y="20711"/>
                    <a:pt x="12075" y="20551"/>
                  </a:cubicBezTo>
                  <a:cubicBezTo>
                    <a:pt x="12075" y="20505"/>
                    <a:pt x="12075" y="20437"/>
                    <a:pt x="12075" y="20391"/>
                  </a:cubicBezTo>
                  <a:cubicBezTo>
                    <a:pt x="12075" y="20277"/>
                    <a:pt x="12075" y="20140"/>
                    <a:pt x="12075" y="20026"/>
                  </a:cubicBezTo>
                  <a:cubicBezTo>
                    <a:pt x="12075" y="19957"/>
                    <a:pt x="12075" y="19912"/>
                    <a:pt x="12075" y="19843"/>
                  </a:cubicBezTo>
                  <a:cubicBezTo>
                    <a:pt x="12075" y="19113"/>
                    <a:pt x="12075" y="18337"/>
                    <a:pt x="12075" y="17538"/>
                  </a:cubicBezTo>
                  <a:lnTo>
                    <a:pt x="12075" y="16282"/>
                  </a:lnTo>
                  <a:lnTo>
                    <a:pt x="12075" y="16260"/>
                  </a:lnTo>
                  <a:cubicBezTo>
                    <a:pt x="12075" y="15849"/>
                    <a:pt x="12075" y="15415"/>
                    <a:pt x="12075" y="14981"/>
                  </a:cubicBezTo>
                  <a:cubicBezTo>
                    <a:pt x="12075" y="14959"/>
                    <a:pt x="12075" y="14936"/>
                    <a:pt x="12075" y="14913"/>
                  </a:cubicBezTo>
                  <a:cubicBezTo>
                    <a:pt x="12075" y="14707"/>
                    <a:pt x="12075" y="14525"/>
                    <a:pt x="12075" y="14319"/>
                  </a:cubicBezTo>
                  <a:cubicBezTo>
                    <a:pt x="12075" y="14319"/>
                    <a:pt x="12075" y="14297"/>
                    <a:pt x="12075" y="14297"/>
                  </a:cubicBezTo>
                  <a:cubicBezTo>
                    <a:pt x="12075" y="14091"/>
                    <a:pt x="12075" y="13909"/>
                    <a:pt x="12075" y="13726"/>
                  </a:cubicBezTo>
                  <a:cubicBezTo>
                    <a:pt x="12075" y="13680"/>
                    <a:pt x="12075" y="13635"/>
                    <a:pt x="12075" y="13612"/>
                  </a:cubicBezTo>
                  <a:cubicBezTo>
                    <a:pt x="12075" y="13406"/>
                    <a:pt x="12075" y="13224"/>
                    <a:pt x="12075" y="13018"/>
                  </a:cubicBezTo>
                  <a:cubicBezTo>
                    <a:pt x="12075" y="13018"/>
                    <a:pt x="12075" y="12996"/>
                    <a:pt x="12075" y="12996"/>
                  </a:cubicBezTo>
                  <a:cubicBezTo>
                    <a:pt x="12075" y="12562"/>
                    <a:pt x="12075" y="12128"/>
                    <a:pt x="12075" y="11717"/>
                  </a:cubicBezTo>
                  <a:cubicBezTo>
                    <a:pt x="12075" y="11672"/>
                    <a:pt x="12075" y="11626"/>
                    <a:pt x="12075" y="11580"/>
                  </a:cubicBezTo>
                  <a:cubicBezTo>
                    <a:pt x="12075" y="11421"/>
                    <a:pt x="12075" y="11261"/>
                    <a:pt x="12075" y="11101"/>
                  </a:cubicBezTo>
                  <a:cubicBezTo>
                    <a:pt x="12075" y="11055"/>
                    <a:pt x="12052" y="11010"/>
                    <a:pt x="12052" y="10964"/>
                  </a:cubicBezTo>
                  <a:cubicBezTo>
                    <a:pt x="12052" y="10804"/>
                    <a:pt x="12052" y="10622"/>
                    <a:pt x="12052" y="10462"/>
                  </a:cubicBezTo>
                  <a:cubicBezTo>
                    <a:pt x="12052" y="10439"/>
                    <a:pt x="12052" y="10416"/>
                    <a:pt x="12052" y="10394"/>
                  </a:cubicBezTo>
                  <a:cubicBezTo>
                    <a:pt x="11938" y="9389"/>
                    <a:pt x="11983" y="8385"/>
                    <a:pt x="11961" y="7381"/>
                  </a:cubicBezTo>
                  <a:cubicBezTo>
                    <a:pt x="11961" y="6878"/>
                    <a:pt x="11983" y="6331"/>
                    <a:pt x="12006" y="5783"/>
                  </a:cubicBezTo>
                  <a:cubicBezTo>
                    <a:pt x="12006" y="5737"/>
                    <a:pt x="12006" y="5714"/>
                    <a:pt x="12006" y="5692"/>
                  </a:cubicBezTo>
                  <a:cubicBezTo>
                    <a:pt x="11983" y="5486"/>
                    <a:pt x="11983" y="5281"/>
                    <a:pt x="11983" y="5098"/>
                  </a:cubicBezTo>
                  <a:cubicBezTo>
                    <a:pt x="11983" y="5075"/>
                    <a:pt x="11983" y="5075"/>
                    <a:pt x="11983" y="5052"/>
                  </a:cubicBezTo>
                  <a:cubicBezTo>
                    <a:pt x="11983" y="4847"/>
                    <a:pt x="11961" y="4642"/>
                    <a:pt x="11961" y="4436"/>
                  </a:cubicBezTo>
                  <a:lnTo>
                    <a:pt x="11961" y="4390"/>
                  </a:lnTo>
                  <a:cubicBezTo>
                    <a:pt x="11961" y="4185"/>
                    <a:pt x="11961" y="4002"/>
                    <a:pt x="11938" y="3820"/>
                  </a:cubicBezTo>
                  <a:cubicBezTo>
                    <a:pt x="11938" y="3432"/>
                    <a:pt x="11915" y="3089"/>
                    <a:pt x="11892" y="2793"/>
                  </a:cubicBezTo>
                  <a:cubicBezTo>
                    <a:pt x="11869" y="2336"/>
                    <a:pt x="11846" y="1994"/>
                    <a:pt x="11824" y="1766"/>
                  </a:cubicBezTo>
                  <a:cubicBezTo>
                    <a:pt x="11801" y="1697"/>
                    <a:pt x="11778" y="1606"/>
                    <a:pt x="11778" y="1537"/>
                  </a:cubicBezTo>
                  <a:cubicBezTo>
                    <a:pt x="11472" y="636"/>
                    <a:pt x="6688" y="0"/>
                    <a:pt x="3317" y="0"/>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917" name="Google Shape;2917;p41"/>
            <p:cNvSpPr/>
            <p:nvPr/>
          </p:nvSpPr>
          <p:spPr>
            <a:xfrm>
              <a:off x="4865950" y="4133700"/>
              <a:ext cx="154100" cy="135625"/>
            </a:xfrm>
            <a:custGeom>
              <a:avLst/>
              <a:gdLst/>
              <a:ahLst/>
              <a:cxnLst/>
              <a:rect l="l" t="t" r="r" b="b"/>
              <a:pathLst>
                <a:path w="6164" h="5425" extrusionOk="0">
                  <a:moveTo>
                    <a:pt x="6163" y="1"/>
                  </a:moveTo>
                  <a:cubicBezTo>
                    <a:pt x="5175" y="243"/>
                    <a:pt x="4156" y="333"/>
                    <a:pt x="3182" y="333"/>
                  </a:cubicBezTo>
                  <a:cubicBezTo>
                    <a:pt x="2963" y="333"/>
                    <a:pt x="2747" y="329"/>
                    <a:pt x="2534" y="320"/>
                  </a:cubicBezTo>
                  <a:cubicBezTo>
                    <a:pt x="1735" y="297"/>
                    <a:pt x="868" y="229"/>
                    <a:pt x="0" y="92"/>
                  </a:cubicBezTo>
                  <a:lnTo>
                    <a:pt x="0" y="92"/>
                  </a:lnTo>
                  <a:cubicBezTo>
                    <a:pt x="776" y="2215"/>
                    <a:pt x="1484" y="4018"/>
                    <a:pt x="2032" y="5159"/>
                  </a:cubicBezTo>
                  <a:cubicBezTo>
                    <a:pt x="2032" y="5159"/>
                    <a:pt x="2996" y="5425"/>
                    <a:pt x="4004" y="5425"/>
                  </a:cubicBezTo>
                  <a:cubicBezTo>
                    <a:pt x="4890" y="5425"/>
                    <a:pt x="5809" y="5220"/>
                    <a:pt x="6140" y="4452"/>
                  </a:cubicBezTo>
                  <a:cubicBezTo>
                    <a:pt x="6140" y="4452"/>
                    <a:pt x="6140" y="2626"/>
                    <a:pt x="6163" y="1"/>
                  </a:cubicBezTo>
                  <a:close/>
                </a:path>
              </a:pathLst>
            </a:custGeom>
            <a:solidFill>
              <a:schemeClr val="accent1"/>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918" name="Google Shape;2918;p41"/>
            <p:cNvSpPr/>
            <p:nvPr/>
          </p:nvSpPr>
          <p:spPr>
            <a:xfrm>
              <a:off x="4318700" y="2483400"/>
              <a:ext cx="753275" cy="1333750"/>
            </a:xfrm>
            <a:custGeom>
              <a:avLst/>
              <a:gdLst/>
              <a:ahLst/>
              <a:cxnLst/>
              <a:rect l="l" t="t" r="r" b="b"/>
              <a:pathLst>
                <a:path w="30131" h="53350" extrusionOk="0">
                  <a:moveTo>
                    <a:pt x="13237" y="1"/>
                  </a:moveTo>
                  <a:cubicBezTo>
                    <a:pt x="7690" y="1"/>
                    <a:pt x="5547" y="1737"/>
                    <a:pt x="5547" y="1737"/>
                  </a:cubicBezTo>
                  <a:cubicBezTo>
                    <a:pt x="2968" y="3403"/>
                    <a:pt x="3173" y="9109"/>
                    <a:pt x="3082" y="11757"/>
                  </a:cubicBezTo>
                  <a:cubicBezTo>
                    <a:pt x="3014" y="13423"/>
                    <a:pt x="2922" y="15181"/>
                    <a:pt x="3059" y="16847"/>
                  </a:cubicBezTo>
                  <a:cubicBezTo>
                    <a:pt x="3082" y="16961"/>
                    <a:pt x="3105" y="17075"/>
                    <a:pt x="3128" y="17167"/>
                  </a:cubicBezTo>
                  <a:cubicBezTo>
                    <a:pt x="2991" y="17189"/>
                    <a:pt x="2922" y="17212"/>
                    <a:pt x="2922" y="17212"/>
                  </a:cubicBezTo>
                  <a:lnTo>
                    <a:pt x="3219" y="17463"/>
                  </a:lnTo>
                  <a:cubicBezTo>
                    <a:pt x="3219" y="17486"/>
                    <a:pt x="3242" y="17486"/>
                    <a:pt x="3242" y="17509"/>
                  </a:cubicBezTo>
                  <a:cubicBezTo>
                    <a:pt x="3105" y="18125"/>
                    <a:pt x="183" y="27415"/>
                    <a:pt x="92" y="33669"/>
                  </a:cubicBezTo>
                  <a:cubicBezTo>
                    <a:pt x="1" y="39992"/>
                    <a:pt x="1667" y="47730"/>
                    <a:pt x="1667" y="47730"/>
                  </a:cubicBezTo>
                  <a:cubicBezTo>
                    <a:pt x="1667" y="47730"/>
                    <a:pt x="822" y="48369"/>
                    <a:pt x="1096" y="49213"/>
                  </a:cubicBezTo>
                  <a:cubicBezTo>
                    <a:pt x="1393" y="50058"/>
                    <a:pt x="1393" y="51907"/>
                    <a:pt x="2215" y="52477"/>
                  </a:cubicBezTo>
                  <a:cubicBezTo>
                    <a:pt x="2766" y="52835"/>
                    <a:pt x="7243" y="53154"/>
                    <a:pt x="10670" y="53154"/>
                  </a:cubicBezTo>
                  <a:cubicBezTo>
                    <a:pt x="12489" y="53154"/>
                    <a:pt x="14012" y="53064"/>
                    <a:pt x="14495" y="52843"/>
                  </a:cubicBezTo>
                  <a:cubicBezTo>
                    <a:pt x="14495" y="52843"/>
                    <a:pt x="17394" y="53116"/>
                    <a:pt x="22415" y="53299"/>
                  </a:cubicBezTo>
                  <a:cubicBezTo>
                    <a:pt x="23318" y="53332"/>
                    <a:pt x="24116" y="53350"/>
                    <a:pt x="24818" y="53350"/>
                  </a:cubicBezTo>
                  <a:cubicBezTo>
                    <a:pt x="28022" y="53350"/>
                    <a:pt x="29234" y="52974"/>
                    <a:pt x="29308" y="51907"/>
                  </a:cubicBezTo>
                  <a:cubicBezTo>
                    <a:pt x="29400" y="50606"/>
                    <a:pt x="30130" y="46041"/>
                    <a:pt x="29012" y="46041"/>
                  </a:cubicBezTo>
                  <a:cubicBezTo>
                    <a:pt x="29012" y="46041"/>
                    <a:pt x="29582" y="39901"/>
                    <a:pt x="28464" y="35244"/>
                  </a:cubicBezTo>
                  <a:cubicBezTo>
                    <a:pt x="27642" y="31889"/>
                    <a:pt x="26478" y="28579"/>
                    <a:pt x="25177" y="25384"/>
                  </a:cubicBezTo>
                  <a:cubicBezTo>
                    <a:pt x="24561" y="23900"/>
                    <a:pt x="23922" y="22439"/>
                    <a:pt x="23214" y="21001"/>
                  </a:cubicBezTo>
                  <a:cubicBezTo>
                    <a:pt x="22643" y="19837"/>
                    <a:pt x="21867" y="18513"/>
                    <a:pt x="22415" y="17212"/>
                  </a:cubicBezTo>
                  <a:cubicBezTo>
                    <a:pt x="23762" y="13971"/>
                    <a:pt x="23922" y="10639"/>
                    <a:pt x="24013" y="7215"/>
                  </a:cubicBezTo>
                  <a:cubicBezTo>
                    <a:pt x="24036" y="6074"/>
                    <a:pt x="24538" y="3494"/>
                    <a:pt x="23899" y="2467"/>
                  </a:cubicBezTo>
                  <a:cubicBezTo>
                    <a:pt x="23420" y="1668"/>
                    <a:pt x="20110" y="413"/>
                    <a:pt x="15225" y="71"/>
                  </a:cubicBezTo>
                  <a:cubicBezTo>
                    <a:pt x="14519" y="22"/>
                    <a:pt x="13857" y="1"/>
                    <a:pt x="13237" y="1"/>
                  </a:cubicBez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919" name="Google Shape;2919;p41"/>
            <p:cNvSpPr/>
            <p:nvPr/>
          </p:nvSpPr>
          <p:spPr>
            <a:xfrm>
              <a:off x="4321550" y="3169900"/>
              <a:ext cx="123850" cy="281925"/>
            </a:xfrm>
            <a:custGeom>
              <a:avLst/>
              <a:gdLst/>
              <a:ahLst/>
              <a:cxnLst/>
              <a:rect l="l" t="t" r="r" b="b"/>
              <a:pathLst>
                <a:path w="4954" h="11277" extrusionOk="0">
                  <a:moveTo>
                    <a:pt x="3105" y="1"/>
                  </a:moveTo>
                  <a:cubicBezTo>
                    <a:pt x="3105" y="1"/>
                    <a:pt x="3105" y="5000"/>
                    <a:pt x="2352" y="7351"/>
                  </a:cubicBezTo>
                  <a:cubicBezTo>
                    <a:pt x="2067" y="8295"/>
                    <a:pt x="1365" y="8572"/>
                    <a:pt x="625" y="8572"/>
                  </a:cubicBezTo>
                  <a:cubicBezTo>
                    <a:pt x="417" y="8572"/>
                    <a:pt x="206" y="8550"/>
                    <a:pt x="1" y="8515"/>
                  </a:cubicBezTo>
                  <a:lnTo>
                    <a:pt x="1" y="8515"/>
                  </a:lnTo>
                  <a:cubicBezTo>
                    <a:pt x="47" y="9428"/>
                    <a:pt x="115" y="10364"/>
                    <a:pt x="183" y="11277"/>
                  </a:cubicBezTo>
                  <a:cubicBezTo>
                    <a:pt x="1325" y="10957"/>
                    <a:pt x="2626" y="9953"/>
                    <a:pt x="3356" y="9040"/>
                  </a:cubicBezTo>
                  <a:cubicBezTo>
                    <a:pt x="4954" y="6985"/>
                    <a:pt x="3105" y="1"/>
                    <a:pt x="3105" y="1"/>
                  </a:cubicBezTo>
                  <a:close/>
                </a:path>
              </a:pathLst>
            </a:custGeom>
            <a:solidFill>
              <a:srgbClr val="FFFFFF">
                <a:alpha val="11160"/>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920" name="Google Shape;2920;p41"/>
            <p:cNvSpPr/>
            <p:nvPr/>
          </p:nvSpPr>
          <p:spPr>
            <a:xfrm>
              <a:off x="4391750" y="2497125"/>
              <a:ext cx="136975" cy="441900"/>
            </a:xfrm>
            <a:custGeom>
              <a:avLst/>
              <a:gdLst/>
              <a:ahLst/>
              <a:cxnLst/>
              <a:rect l="l" t="t" r="r" b="b"/>
              <a:pathLst>
                <a:path w="5479" h="17676" extrusionOk="0">
                  <a:moveTo>
                    <a:pt x="5478" y="1"/>
                  </a:moveTo>
                  <a:lnTo>
                    <a:pt x="5478" y="1"/>
                  </a:lnTo>
                  <a:cubicBezTo>
                    <a:pt x="5296" y="47"/>
                    <a:pt x="5113" y="92"/>
                    <a:pt x="4953" y="138"/>
                  </a:cubicBezTo>
                  <a:cubicBezTo>
                    <a:pt x="4109" y="1507"/>
                    <a:pt x="2808" y="3744"/>
                    <a:pt x="2534" y="4931"/>
                  </a:cubicBezTo>
                  <a:cubicBezTo>
                    <a:pt x="2100" y="6734"/>
                    <a:pt x="2146" y="14244"/>
                    <a:pt x="1279" y="15294"/>
                  </a:cubicBezTo>
                  <a:cubicBezTo>
                    <a:pt x="1186" y="15411"/>
                    <a:pt x="1085" y="15463"/>
                    <a:pt x="978" y="15463"/>
                  </a:cubicBezTo>
                  <a:cubicBezTo>
                    <a:pt x="692" y="15463"/>
                    <a:pt x="368" y="15085"/>
                    <a:pt x="69" y="14586"/>
                  </a:cubicBezTo>
                  <a:lnTo>
                    <a:pt x="69" y="14586"/>
                  </a:lnTo>
                  <a:cubicBezTo>
                    <a:pt x="69" y="15157"/>
                    <a:pt x="92" y="15727"/>
                    <a:pt x="137" y="16298"/>
                  </a:cubicBezTo>
                  <a:cubicBezTo>
                    <a:pt x="160" y="16412"/>
                    <a:pt x="183" y="16526"/>
                    <a:pt x="206" y="16618"/>
                  </a:cubicBezTo>
                  <a:cubicBezTo>
                    <a:pt x="69" y="16640"/>
                    <a:pt x="0" y="16663"/>
                    <a:pt x="0" y="16663"/>
                  </a:cubicBezTo>
                  <a:lnTo>
                    <a:pt x="297" y="16914"/>
                  </a:lnTo>
                  <a:cubicBezTo>
                    <a:pt x="297" y="16937"/>
                    <a:pt x="320" y="16937"/>
                    <a:pt x="320" y="16960"/>
                  </a:cubicBezTo>
                  <a:cubicBezTo>
                    <a:pt x="297" y="17006"/>
                    <a:pt x="274" y="17143"/>
                    <a:pt x="206" y="17348"/>
                  </a:cubicBezTo>
                  <a:cubicBezTo>
                    <a:pt x="509" y="17585"/>
                    <a:pt x="831" y="17676"/>
                    <a:pt x="1135" y="17676"/>
                  </a:cubicBezTo>
                  <a:cubicBezTo>
                    <a:pt x="1566" y="17676"/>
                    <a:pt x="1961" y="17493"/>
                    <a:pt x="2214" y="17280"/>
                  </a:cubicBezTo>
                  <a:cubicBezTo>
                    <a:pt x="3082" y="16526"/>
                    <a:pt x="3013" y="11687"/>
                    <a:pt x="3082" y="11505"/>
                  </a:cubicBezTo>
                  <a:cubicBezTo>
                    <a:pt x="3127" y="11345"/>
                    <a:pt x="4862" y="2945"/>
                    <a:pt x="5478" y="1"/>
                  </a:cubicBezTo>
                  <a:close/>
                </a:path>
              </a:pathLst>
            </a:custGeom>
            <a:solidFill>
              <a:srgbClr val="FFFFFF">
                <a:alpha val="11160"/>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921" name="Google Shape;2921;p41"/>
            <p:cNvSpPr/>
            <p:nvPr/>
          </p:nvSpPr>
          <p:spPr>
            <a:xfrm>
              <a:off x="4344950" y="2610800"/>
              <a:ext cx="727025" cy="1206800"/>
            </a:xfrm>
            <a:custGeom>
              <a:avLst/>
              <a:gdLst/>
              <a:ahLst/>
              <a:cxnLst/>
              <a:rect l="l" t="t" r="r" b="b"/>
              <a:pathLst>
                <a:path w="29081" h="48272" extrusionOk="0">
                  <a:moveTo>
                    <a:pt x="18627" y="1"/>
                  </a:moveTo>
                  <a:cubicBezTo>
                    <a:pt x="18488" y="1"/>
                    <a:pt x="18358" y="22"/>
                    <a:pt x="18238" y="65"/>
                  </a:cubicBezTo>
                  <a:cubicBezTo>
                    <a:pt x="14632" y="1434"/>
                    <a:pt x="14312" y="14992"/>
                    <a:pt x="15065" y="17343"/>
                  </a:cubicBezTo>
                  <a:cubicBezTo>
                    <a:pt x="15796" y="19694"/>
                    <a:pt x="18512" y="23917"/>
                    <a:pt x="18763" y="24282"/>
                  </a:cubicBezTo>
                  <a:cubicBezTo>
                    <a:pt x="18991" y="24647"/>
                    <a:pt x="25953" y="27546"/>
                    <a:pt x="25953" y="27546"/>
                  </a:cubicBezTo>
                  <a:cubicBezTo>
                    <a:pt x="25953" y="27546"/>
                    <a:pt x="25679" y="30719"/>
                    <a:pt x="22506" y="31472"/>
                  </a:cubicBezTo>
                  <a:cubicBezTo>
                    <a:pt x="22378" y="31502"/>
                    <a:pt x="22250" y="31516"/>
                    <a:pt x="22124" y="31516"/>
                  </a:cubicBezTo>
                  <a:cubicBezTo>
                    <a:pt x="19156" y="31516"/>
                    <a:pt x="16846" y="23621"/>
                    <a:pt x="16846" y="23620"/>
                  </a:cubicBezTo>
                  <a:lnTo>
                    <a:pt x="16846" y="23620"/>
                  </a:lnTo>
                  <a:cubicBezTo>
                    <a:pt x="16846" y="23621"/>
                    <a:pt x="16549" y="25218"/>
                    <a:pt x="17896" y="29715"/>
                  </a:cubicBezTo>
                  <a:cubicBezTo>
                    <a:pt x="19608" y="35307"/>
                    <a:pt x="23625" y="33983"/>
                    <a:pt x="23808" y="34531"/>
                  </a:cubicBezTo>
                  <a:cubicBezTo>
                    <a:pt x="23990" y="35101"/>
                    <a:pt x="24926" y="40671"/>
                    <a:pt x="21685" y="41880"/>
                  </a:cubicBezTo>
                  <a:cubicBezTo>
                    <a:pt x="21264" y="42036"/>
                    <a:pt x="20846" y="42104"/>
                    <a:pt x="20437" y="42104"/>
                  </a:cubicBezTo>
                  <a:cubicBezTo>
                    <a:pt x="17677" y="42104"/>
                    <a:pt x="15340" y="39005"/>
                    <a:pt x="15339" y="39004"/>
                  </a:cubicBezTo>
                  <a:lnTo>
                    <a:pt x="15339" y="39004"/>
                  </a:lnTo>
                  <a:cubicBezTo>
                    <a:pt x="15339" y="39005"/>
                    <a:pt x="16245" y="41700"/>
                    <a:pt x="14948" y="41700"/>
                  </a:cubicBezTo>
                  <a:cubicBezTo>
                    <a:pt x="14927" y="41700"/>
                    <a:pt x="14905" y="41699"/>
                    <a:pt x="14883" y="41698"/>
                  </a:cubicBezTo>
                  <a:cubicBezTo>
                    <a:pt x="13490" y="41607"/>
                    <a:pt x="12829" y="37224"/>
                    <a:pt x="12829" y="37224"/>
                  </a:cubicBezTo>
                  <a:lnTo>
                    <a:pt x="10523" y="36311"/>
                  </a:lnTo>
                  <a:cubicBezTo>
                    <a:pt x="10523" y="36311"/>
                    <a:pt x="10226" y="41036"/>
                    <a:pt x="6780" y="41607"/>
                  </a:cubicBezTo>
                  <a:cubicBezTo>
                    <a:pt x="6584" y="41638"/>
                    <a:pt x="6393" y="41652"/>
                    <a:pt x="6206" y="41652"/>
                  </a:cubicBezTo>
                  <a:cubicBezTo>
                    <a:pt x="3119" y="41652"/>
                    <a:pt x="1393" y="37613"/>
                    <a:pt x="1393" y="37612"/>
                  </a:cubicBezTo>
                  <a:lnTo>
                    <a:pt x="1393" y="37612"/>
                  </a:lnTo>
                  <a:cubicBezTo>
                    <a:pt x="1393" y="37613"/>
                    <a:pt x="2032" y="41036"/>
                    <a:pt x="1210" y="41127"/>
                  </a:cubicBezTo>
                  <a:cubicBezTo>
                    <a:pt x="1202" y="41128"/>
                    <a:pt x="1193" y="41129"/>
                    <a:pt x="1184" y="41129"/>
                  </a:cubicBezTo>
                  <a:cubicBezTo>
                    <a:pt x="866" y="41129"/>
                    <a:pt x="423" y="40347"/>
                    <a:pt x="1" y="39370"/>
                  </a:cubicBezTo>
                  <a:lnTo>
                    <a:pt x="1" y="39370"/>
                  </a:lnTo>
                  <a:cubicBezTo>
                    <a:pt x="24" y="39461"/>
                    <a:pt x="46" y="39552"/>
                    <a:pt x="46" y="39644"/>
                  </a:cubicBezTo>
                  <a:cubicBezTo>
                    <a:pt x="69" y="39689"/>
                    <a:pt x="69" y="39712"/>
                    <a:pt x="69" y="39758"/>
                  </a:cubicBezTo>
                  <a:cubicBezTo>
                    <a:pt x="92" y="39826"/>
                    <a:pt x="92" y="39917"/>
                    <a:pt x="115" y="40009"/>
                  </a:cubicBezTo>
                  <a:cubicBezTo>
                    <a:pt x="115" y="40054"/>
                    <a:pt x="138" y="40100"/>
                    <a:pt x="138" y="40146"/>
                  </a:cubicBezTo>
                  <a:cubicBezTo>
                    <a:pt x="161" y="40214"/>
                    <a:pt x="161" y="40283"/>
                    <a:pt x="183" y="40351"/>
                  </a:cubicBezTo>
                  <a:cubicBezTo>
                    <a:pt x="183" y="40397"/>
                    <a:pt x="183" y="40442"/>
                    <a:pt x="206" y="40488"/>
                  </a:cubicBezTo>
                  <a:cubicBezTo>
                    <a:pt x="206" y="40557"/>
                    <a:pt x="229" y="40625"/>
                    <a:pt x="229" y="40694"/>
                  </a:cubicBezTo>
                  <a:cubicBezTo>
                    <a:pt x="252" y="40762"/>
                    <a:pt x="252" y="40808"/>
                    <a:pt x="275" y="40876"/>
                  </a:cubicBezTo>
                  <a:cubicBezTo>
                    <a:pt x="275" y="40945"/>
                    <a:pt x="297" y="41013"/>
                    <a:pt x="320" y="41104"/>
                  </a:cubicBezTo>
                  <a:cubicBezTo>
                    <a:pt x="320" y="41150"/>
                    <a:pt x="343" y="41219"/>
                    <a:pt x="343" y="41287"/>
                  </a:cubicBezTo>
                  <a:cubicBezTo>
                    <a:pt x="366" y="41333"/>
                    <a:pt x="366" y="41378"/>
                    <a:pt x="366" y="41401"/>
                  </a:cubicBezTo>
                  <a:cubicBezTo>
                    <a:pt x="389" y="41470"/>
                    <a:pt x="389" y="41515"/>
                    <a:pt x="389" y="41561"/>
                  </a:cubicBezTo>
                  <a:cubicBezTo>
                    <a:pt x="412" y="41607"/>
                    <a:pt x="412" y="41629"/>
                    <a:pt x="412" y="41675"/>
                  </a:cubicBezTo>
                  <a:cubicBezTo>
                    <a:pt x="434" y="41721"/>
                    <a:pt x="434" y="41766"/>
                    <a:pt x="457" y="41812"/>
                  </a:cubicBezTo>
                  <a:cubicBezTo>
                    <a:pt x="457" y="41835"/>
                    <a:pt x="457" y="41880"/>
                    <a:pt x="457" y="41903"/>
                  </a:cubicBezTo>
                  <a:cubicBezTo>
                    <a:pt x="480" y="41949"/>
                    <a:pt x="480" y="42017"/>
                    <a:pt x="503" y="42063"/>
                  </a:cubicBezTo>
                  <a:cubicBezTo>
                    <a:pt x="503" y="42063"/>
                    <a:pt x="503" y="42086"/>
                    <a:pt x="503" y="42109"/>
                  </a:cubicBezTo>
                  <a:cubicBezTo>
                    <a:pt x="526" y="42154"/>
                    <a:pt x="526" y="42223"/>
                    <a:pt x="549" y="42268"/>
                  </a:cubicBezTo>
                  <a:cubicBezTo>
                    <a:pt x="549" y="42291"/>
                    <a:pt x="549" y="42314"/>
                    <a:pt x="549" y="42314"/>
                  </a:cubicBezTo>
                  <a:cubicBezTo>
                    <a:pt x="549" y="42360"/>
                    <a:pt x="571" y="42383"/>
                    <a:pt x="571" y="42428"/>
                  </a:cubicBezTo>
                  <a:cubicBezTo>
                    <a:pt x="571" y="42428"/>
                    <a:pt x="571" y="42451"/>
                    <a:pt x="571" y="42451"/>
                  </a:cubicBezTo>
                  <a:cubicBezTo>
                    <a:pt x="594" y="42474"/>
                    <a:pt x="594" y="42497"/>
                    <a:pt x="594" y="42520"/>
                  </a:cubicBezTo>
                  <a:cubicBezTo>
                    <a:pt x="594" y="42542"/>
                    <a:pt x="594" y="42542"/>
                    <a:pt x="594" y="42565"/>
                  </a:cubicBezTo>
                  <a:cubicBezTo>
                    <a:pt x="617" y="42611"/>
                    <a:pt x="617" y="42634"/>
                    <a:pt x="617" y="42634"/>
                  </a:cubicBezTo>
                  <a:cubicBezTo>
                    <a:pt x="617" y="42634"/>
                    <a:pt x="571" y="42656"/>
                    <a:pt x="503" y="42725"/>
                  </a:cubicBezTo>
                  <a:cubicBezTo>
                    <a:pt x="2580" y="43752"/>
                    <a:pt x="8241" y="44117"/>
                    <a:pt x="8560" y="44688"/>
                  </a:cubicBezTo>
                  <a:cubicBezTo>
                    <a:pt x="8948" y="45350"/>
                    <a:pt x="4748" y="45601"/>
                    <a:pt x="4748" y="45601"/>
                  </a:cubicBezTo>
                  <a:cubicBezTo>
                    <a:pt x="4748" y="45601"/>
                    <a:pt x="4805" y="45599"/>
                    <a:pt x="4903" y="45599"/>
                  </a:cubicBezTo>
                  <a:cubicBezTo>
                    <a:pt x="5503" y="45599"/>
                    <a:pt x="7650" y="45667"/>
                    <a:pt x="7807" y="46628"/>
                  </a:cubicBezTo>
                  <a:cubicBezTo>
                    <a:pt x="7857" y="46906"/>
                    <a:pt x="7371" y="47011"/>
                    <a:pt x="6615" y="47011"/>
                  </a:cubicBezTo>
                  <a:cubicBezTo>
                    <a:pt x="4951" y="47011"/>
                    <a:pt x="1978" y="46507"/>
                    <a:pt x="503" y="46240"/>
                  </a:cubicBezTo>
                  <a:lnTo>
                    <a:pt x="503" y="46240"/>
                  </a:lnTo>
                  <a:cubicBezTo>
                    <a:pt x="526" y="46354"/>
                    <a:pt x="571" y="46468"/>
                    <a:pt x="617" y="46582"/>
                  </a:cubicBezTo>
                  <a:cubicBezTo>
                    <a:pt x="617" y="46582"/>
                    <a:pt x="617" y="46582"/>
                    <a:pt x="617" y="46605"/>
                  </a:cubicBezTo>
                  <a:cubicBezTo>
                    <a:pt x="663" y="46697"/>
                    <a:pt x="708" y="46788"/>
                    <a:pt x="754" y="46879"/>
                  </a:cubicBezTo>
                  <a:cubicBezTo>
                    <a:pt x="754" y="46902"/>
                    <a:pt x="754" y="46902"/>
                    <a:pt x="777" y="46902"/>
                  </a:cubicBezTo>
                  <a:cubicBezTo>
                    <a:pt x="822" y="46993"/>
                    <a:pt x="868" y="47085"/>
                    <a:pt x="937" y="47153"/>
                  </a:cubicBezTo>
                  <a:cubicBezTo>
                    <a:pt x="937" y="47153"/>
                    <a:pt x="959" y="47176"/>
                    <a:pt x="959" y="47199"/>
                  </a:cubicBezTo>
                  <a:cubicBezTo>
                    <a:pt x="1028" y="47267"/>
                    <a:pt x="1096" y="47313"/>
                    <a:pt x="1165" y="47381"/>
                  </a:cubicBezTo>
                  <a:cubicBezTo>
                    <a:pt x="1188" y="47381"/>
                    <a:pt x="1233" y="47404"/>
                    <a:pt x="1279" y="47427"/>
                  </a:cubicBezTo>
                  <a:cubicBezTo>
                    <a:pt x="1279" y="47427"/>
                    <a:pt x="1302" y="47427"/>
                    <a:pt x="1325" y="47450"/>
                  </a:cubicBezTo>
                  <a:cubicBezTo>
                    <a:pt x="1347" y="47450"/>
                    <a:pt x="1393" y="47473"/>
                    <a:pt x="1416" y="47473"/>
                  </a:cubicBezTo>
                  <a:cubicBezTo>
                    <a:pt x="1439" y="47473"/>
                    <a:pt x="1484" y="47495"/>
                    <a:pt x="1507" y="47495"/>
                  </a:cubicBezTo>
                  <a:cubicBezTo>
                    <a:pt x="1530" y="47495"/>
                    <a:pt x="1576" y="47518"/>
                    <a:pt x="1621" y="47518"/>
                  </a:cubicBezTo>
                  <a:cubicBezTo>
                    <a:pt x="1644" y="47518"/>
                    <a:pt x="1690" y="47541"/>
                    <a:pt x="1713" y="47541"/>
                  </a:cubicBezTo>
                  <a:cubicBezTo>
                    <a:pt x="1758" y="47541"/>
                    <a:pt x="1804" y="47564"/>
                    <a:pt x="1850" y="47564"/>
                  </a:cubicBezTo>
                  <a:cubicBezTo>
                    <a:pt x="1895" y="47587"/>
                    <a:pt x="1918" y="47587"/>
                    <a:pt x="1964" y="47587"/>
                  </a:cubicBezTo>
                  <a:cubicBezTo>
                    <a:pt x="2009" y="47610"/>
                    <a:pt x="2055" y="47610"/>
                    <a:pt x="2123" y="47610"/>
                  </a:cubicBezTo>
                  <a:cubicBezTo>
                    <a:pt x="2169" y="47632"/>
                    <a:pt x="2215" y="47632"/>
                    <a:pt x="2260" y="47632"/>
                  </a:cubicBezTo>
                  <a:cubicBezTo>
                    <a:pt x="2306" y="47655"/>
                    <a:pt x="2375" y="47655"/>
                    <a:pt x="2420" y="47655"/>
                  </a:cubicBezTo>
                  <a:cubicBezTo>
                    <a:pt x="2466" y="47678"/>
                    <a:pt x="2534" y="47678"/>
                    <a:pt x="2580" y="47678"/>
                  </a:cubicBezTo>
                  <a:cubicBezTo>
                    <a:pt x="2648" y="47678"/>
                    <a:pt x="2694" y="47701"/>
                    <a:pt x="2763" y="47701"/>
                  </a:cubicBezTo>
                  <a:cubicBezTo>
                    <a:pt x="2808" y="47701"/>
                    <a:pt x="2877" y="47724"/>
                    <a:pt x="2945" y="47724"/>
                  </a:cubicBezTo>
                  <a:cubicBezTo>
                    <a:pt x="2991" y="47724"/>
                    <a:pt x="3059" y="47747"/>
                    <a:pt x="3128" y="47747"/>
                  </a:cubicBezTo>
                  <a:cubicBezTo>
                    <a:pt x="3196" y="47747"/>
                    <a:pt x="3265" y="47769"/>
                    <a:pt x="3333" y="47769"/>
                  </a:cubicBezTo>
                  <a:cubicBezTo>
                    <a:pt x="3379" y="47769"/>
                    <a:pt x="3447" y="47769"/>
                    <a:pt x="3493" y="47792"/>
                  </a:cubicBezTo>
                  <a:cubicBezTo>
                    <a:pt x="3584" y="47792"/>
                    <a:pt x="3653" y="47792"/>
                    <a:pt x="3744" y="47815"/>
                  </a:cubicBezTo>
                  <a:lnTo>
                    <a:pt x="3881" y="47815"/>
                  </a:lnTo>
                  <a:cubicBezTo>
                    <a:pt x="3972" y="47815"/>
                    <a:pt x="4086" y="47838"/>
                    <a:pt x="4178" y="47838"/>
                  </a:cubicBezTo>
                  <a:cubicBezTo>
                    <a:pt x="4201" y="47838"/>
                    <a:pt x="4246" y="47838"/>
                    <a:pt x="4269" y="47861"/>
                  </a:cubicBezTo>
                  <a:cubicBezTo>
                    <a:pt x="5885" y="47985"/>
                    <a:pt x="7868" y="48062"/>
                    <a:pt x="9588" y="48062"/>
                  </a:cubicBezTo>
                  <a:cubicBezTo>
                    <a:pt x="11026" y="48062"/>
                    <a:pt x="12282" y="48008"/>
                    <a:pt x="12988" y="47883"/>
                  </a:cubicBezTo>
                  <a:cubicBezTo>
                    <a:pt x="13080" y="47085"/>
                    <a:pt x="12966" y="46217"/>
                    <a:pt x="12897" y="45852"/>
                  </a:cubicBezTo>
                  <a:cubicBezTo>
                    <a:pt x="12760" y="45144"/>
                    <a:pt x="13011" y="43935"/>
                    <a:pt x="13673" y="43752"/>
                  </a:cubicBezTo>
                  <a:cubicBezTo>
                    <a:pt x="13764" y="43723"/>
                    <a:pt x="13972" y="43709"/>
                    <a:pt x="14265" y="43709"/>
                  </a:cubicBezTo>
                  <a:cubicBezTo>
                    <a:pt x="16020" y="43709"/>
                    <a:pt x="20830" y="44196"/>
                    <a:pt x="21867" y="44665"/>
                  </a:cubicBezTo>
                  <a:cubicBezTo>
                    <a:pt x="23077" y="45236"/>
                    <a:pt x="19402" y="46217"/>
                    <a:pt x="19402" y="46217"/>
                  </a:cubicBezTo>
                  <a:cubicBezTo>
                    <a:pt x="19402" y="46217"/>
                    <a:pt x="21571" y="46537"/>
                    <a:pt x="23077" y="47085"/>
                  </a:cubicBezTo>
                  <a:cubicBezTo>
                    <a:pt x="24561" y="47655"/>
                    <a:pt x="13468" y="47724"/>
                    <a:pt x="13468" y="47724"/>
                  </a:cubicBezTo>
                  <a:lnTo>
                    <a:pt x="13490" y="47747"/>
                  </a:lnTo>
                  <a:cubicBezTo>
                    <a:pt x="13559" y="47747"/>
                    <a:pt x="13947" y="47792"/>
                    <a:pt x="14632" y="47838"/>
                  </a:cubicBezTo>
                  <a:lnTo>
                    <a:pt x="14655" y="47838"/>
                  </a:lnTo>
                  <a:cubicBezTo>
                    <a:pt x="14769" y="47861"/>
                    <a:pt x="14883" y="47861"/>
                    <a:pt x="15020" y="47861"/>
                  </a:cubicBezTo>
                  <a:cubicBezTo>
                    <a:pt x="15043" y="47883"/>
                    <a:pt x="15065" y="47883"/>
                    <a:pt x="15065" y="47883"/>
                  </a:cubicBezTo>
                  <a:cubicBezTo>
                    <a:pt x="15202" y="47883"/>
                    <a:pt x="15339" y="47883"/>
                    <a:pt x="15476" y="47906"/>
                  </a:cubicBezTo>
                  <a:lnTo>
                    <a:pt x="15568" y="47906"/>
                  </a:lnTo>
                  <a:cubicBezTo>
                    <a:pt x="15705" y="47929"/>
                    <a:pt x="15841" y="47929"/>
                    <a:pt x="15978" y="47929"/>
                  </a:cubicBezTo>
                  <a:cubicBezTo>
                    <a:pt x="16024" y="47952"/>
                    <a:pt x="16070" y="47952"/>
                    <a:pt x="16115" y="47952"/>
                  </a:cubicBezTo>
                  <a:cubicBezTo>
                    <a:pt x="16252" y="47952"/>
                    <a:pt x="16389" y="47975"/>
                    <a:pt x="16549" y="47975"/>
                  </a:cubicBezTo>
                  <a:lnTo>
                    <a:pt x="16709" y="47975"/>
                  </a:lnTo>
                  <a:cubicBezTo>
                    <a:pt x="16846" y="47998"/>
                    <a:pt x="17006" y="47998"/>
                    <a:pt x="17165" y="48020"/>
                  </a:cubicBezTo>
                  <a:lnTo>
                    <a:pt x="17348" y="48020"/>
                  </a:lnTo>
                  <a:cubicBezTo>
                    <a:pt x="17508" y="48020"/>
                    <a:pt x="17668" y="48043"/>
                    <a:pt x="17827" y="48043"/>
                  </a:cubicBezTo>
                  <a:cubicBezTo>
                    <a:pt x="17919" y="48043"/>
                    <a:pt x="17987" y="48066"/>
                    <a:pt x="18056" y="48066"/>
                  </a:cubicBezTo>
                  <a:cubicBezTo>
                    <a:pt x="18215" y="48066"/>
                    <a:pt x="18375" y="48089"/>
                    <a:pt x="18558" y="48089"/>
                  </a:cubicBezTo>
                  <a:cubicBezTo>
                    <a:pt x="18649" y="48089"/>
                    <a:pt x="18717" y="48089"/>
                    <a:pt x="18809" y="48112"/>
                  </a:cubicBezTo>
                  <a:cubicBezTo>
                    <a:pt x="18969" y="48112"/>
                    <a:pt x="19151" y="48112"/>
                    <a:pt x="19334" y="48135"/>
                  </a:cubicBezTo>
                  <a:lnTo>
                    <a:pt x="19608" y="48135"/>
                  </a:lnTo>
                  <a:cubicBezTo>
                    <a:pt x="19813" y="48157"/>
                    <a:pt x="19996" y="48157"/>
                    <a:pt x="20201" y="48157"/>
                  </a:cubicBezTo>
                  <a:cubicBezTo>
                    <a:pt x="20292" y="48157"/>
                    <a:pt x="20384" y="48180"/>
                    <a:pt x="20475" y="48180"/>
                  </a:cubicBezTo>
                  <a:cubicBezTo>
                    <a:pt x="20749" y="48180"/>
                    <a:pt x="21046" y="48203"/>
                    <a:pt x="21365" y="48203"/>
                  </a:cubicBezTo>
                  <a:cubicBezTo>
                    <a:pt x="21639" y="48226"/>
                    <a:pt x="21890" y="48226"/>
                    <a:pt x="22141" y="48226"/>
                  </a:cubicBezTo>
                  <a:cubicBezTo>
                    <a:pt x="22233" y="48249"/>
                    <a:pt x="22301" y="48249"/>
                    <a:pt x="22392" y="48249"/>
                  </a:cubicBezTo>
                  <a:lnTo>
                    <a:pt x="23374" y="48249"/>
                  </a:lnTo>
                  <a:cubicBezTo>
                    <a:pt x="23465" y="48249"/>
                    <a:pt x="23556" y="48272"/>
                    <a:pt x="23648" y="48272"/>
                  </a:cubicBezTo>
                  <a:cubicBezTo>
                    <a:pt x="23785" y="48272"/>
                    <a:pt x="23922" y="48272"/>
                    <a:pt x="24036" y="48249"/>
                  </a:cubicBezTo>
                  <a:lnTo>
                    <a:pt x="24972" y="48249"/>
                  </a:lnTo>
                  <a:cubicBezTo>
                    <a:pt x="25086" y="48226"/>
                    <a:pt x="25200" y="48226"/>
                    <a:pt x="25337" y="48226"/>
                  </a:cubicBezTo>
                  <a:cubicBezTo>
                    <a:pt x="26159" y="48020"/>
                    <a:pt x="27003" y="47838"/>
                    <a:pt x="27779" y="47655"/>
                  </a:cubicBezTo>
                  <a:cubicBezTo>
                    <a:pt x="27916" y="47541"/>
                    <a:pt x="28030" y="47427"/>
                    <a:pt x="28122" y="47290"/>
                  </a:cubicBezTo>
                  <a:cubicBezTo>
                    <a:pt x="28144" y="47222"/>
                    <a:pt x="28190" y="47153"/>
                    <a:pt x="28190" y="47085"/>
                  </a:cubicBezTo>
                  <a:cubicBezTo>
                    <a:pt x="28213" y="47085"/>
                    <a:pt x="28213" y="47062"/>
                    <a:pt x="28213" y="47062"/>
                  </a:cubicBezTo>
                  <a:cubicBezTo>
                    <a:pt x="28236" y="46970"/>
                    <a:pt x="28236" y="46902"/>
                    <a:pt x="28258" y="46811"/>
                  </a:cubicBezTo>
                  <a:cubicBezTo>
                    <a:pt x="28350" y="45510"/>
                    <a:pt x="29080" y="40945"/>
                    <a:pt x="27962" y="40945"/>
                  </a:cubicBezTo>
                  <a:cubicBezTo>
                    <a:pt x="27962" y="40945"/>
                    <a:pt x="28532" y="34805"/>
                    <a:pt x="27414" y="30148"/>
                  </a:cubicBezTo>
                  <a:cubicBezTo>
                    <a:pt x="26592" y="26793"/>
                    <a:pt x="25428" y="23483"/>
                    <a:pt x="24127" y="20288"/>
                  </a:cubicBezTo>
                  <a:cubicBezTo>
                    <a:pt x="23511" y="18804"/>
                    <a:pt x="22872" y="17343"/>
                    <a:pt x="22164" y="15905"/>
                  </a:cubicBezTo>
                  <a:cubicBezTo>
                    <a:pt x="21593" y="14741"/>
                    <a:pt x="20817" y="13417"/>
                    <a:pt x="21365" y="12116"/>
                  </a:cubicBezTo>
                  <a:cubicBezTo>
                    <a:pt x="21457" y="11911"/>
                    <a:pt x="21525" y="11728"/>
                    <a:pt x="21593" y="11523"/>
                  </a:cubicBezTo>
                  <a:cubicBezTo>
                    <a:pt x="21616" y="11454"/>
                    <a:pt x="21639" y="11386"/>
                    <a:pt x="21662" y="11340"/>
                  </a:cubicBezTo>
                  <a:cubicBezTo>
                    <a:pt x="21708" y="11203"/>
                    <a:pt x="21753" y="11089"/>
                    <a:pt x="21799" y="10952"/>
                  </a:cubicBezTo>
                  <a:cubicBezTo>
                    <a:pt x="21822" y="10861"/>
                    <a:pt x="21845" y="10792"/>
                    <a:pt x="21867" y="10701"/>
                  </a:cubicBezTo>
                  <a:cubicBezTo>
                    <a:pt x="21913" y="10587"/>
                    <a:pt x="21936" y="10473"/>
                    <a:pt x="21982" y="10359"/>
                  </a:cubicBezTo>
                  <a:cubicBezTo>
                    <a:pt x="22004" y="10290"/>
                    <a:pt x="22027" y="10199"/>
                    <a:pt x="22050" y="10108"/>
                  </a:cubicBezTo>
                  <a:cubicBezTo>
                    <a:pt x="22073" y="9994"/>
                    <a:pt x="22118" y="9902"/>
                    <a:pt x="22141" y="9788"/>
                  </a:cubicBezTo>
                  <a:cubicBezTo>
                    <a:pt x="22164" y="9697"/>
                    <a:pt x="22187" y="9606"/>
                    <a:pt x="22210" y="9514"/>
                  </a:cubicBezTo>
                  <a:cubicBezTo>
                    <a:pt x="22233" y="9400"/>
                    <a:pt x="22255" y="9309"/>
                    <a:pt x="22278" y="9195"/>
                  </a:cubicBezTo>
                  <a:cubicBezTo>
                    <a:pt x="22301" y="9103"/>
                    <a:pt x="22324" y="9012"/>
                    <a:pt x="22347" y="8921"/>
                  </a:cubicBezTo>
                  <a:cubicBezTo>
                    <a:pt x="22370" y="8807"/>
                    <a:pt x="22370" y="8715"/>
                    <a:pt x="22392" y="8624"/>
                  </a:cubicBezTo>
                  <a:cubicBezTo>
                    <a:pt x="22415" y="8510"/>
                    <a:pt x="22438" y="8419"/>
                    <a:pt x="22461" y="8327"/>
                  </a:cubicBezTo>
                  <a:cubicBezTo>
                    <a:pt x="22461" y="8236"/>
                    <a:pt x="22484" y="8122"/>
                    <a:pt x="22506" y="8031"/>
                  </a:cubicBezTo>
                  <a:cubicBezTo>
                    <a:pt x="22529" y="7939"/>
                    <a:pt x="22529" y="7825"/>
                    <a:pt x="22552" y="7734"/>
                  </a:cubicBezTo>
                  <a:cubicBezTo>
                    <a:pt x="22575" y="7643"/>
                    <a:pt x="22575" y="7551"/>
                    <a:pt x="22598" y="7460"/>
                  </a:cubicBezTo>
                  <a:cubicBezTo>
                    <a:pt x="22598" y="7346"/>
                    <a:pt x="22621" y="7232"/>
                    <a:pt x="22643" y="7118"/>
                  </a:cubicBezTo>
                  <a:cubicBezTo>
                    <a:pt x="22643" y="7049"/>
                    <a:pt x="22666" y="6981"/>
                    <a:pt x="22666" y="6912"/>
                  </a:cubicBezTo>
                  <a:cubicBezTo>
                    <a:pt x="22712" y="6456"/>
                    <a:pt x="22758" y="5976"/>
                    <a:pt x="22803" y="5497"/>
                  </a:cubicBezTo>
                  <a:cubicBezTo>
                    <a:pt x="22803" y="5474"/>
                    <a:pt x="22803" y="5428"/>
                    <a:pt x="22803" y="5383"/>
                  </a:cubicBezTo>
                  <a:cubicBezTo>
                    <a:pt x="22826" y="5246"/>
                    <a:pt x="22826" y="5086"/>
                    <a:pt x="22849" y="4949"/>
                  </a:cubicBezTo>
                  <a:cubicBezTo>
                    <a:pt x="22849" y="4904"/>
                    <a:pt x="22849" y="4835"/>
                    <a:pt x="22849" y="4789"/>
                  </a:cubicBezTo>
                  <a:cubicBezTo>
                    <a:pt x="22872" y="4652"/>
                    <a:pt x="22872" y="4515"/>
                    <a:pt x="22872" y="4356"/>
                  </a:cubicBezTo>
                  <a:cubicBezTo>
                    <a:pt x="22872" y="4310"/>
                    <a:pt x="22895" y="4264"/>
                    <a:pt x="22895" y="4196"/>
                  </a:cubicBezTo>
                  <a:cubicBezTo>
                    <a:pt x="22895" y="4059"/>
                    <a:pt x="22895" y="3899"/>
                    <a:pt x="22917" y="3762"/>
                  </a:cubicBezTo>
                  <a:cubicBezTo>
                    <a:pt x="22917" y="3717"/>
                    <a:pt x="22917" y="3671"/>
                    <a:pt x="22917" y="3602"/>
                  </a:cubicBezTo>
                  <a:cubicBezTo>
                    <a:pt x="22917" y="3466"/>
                    <a:pt x="22917" y="3306"/>
                    <a:pt x="22940" y="3146"/>
                  </a:cubicBezTo>
                  <a:cubicBezTo>
                    <a:pt x="22940" y="3146"/>
                    <a:pt x="22940" y="3123"/>
                    <a:pt x="22940" y="3100"/>
                  </a:cubicBezTo>
                  <a:cubicBezTo>
                    <a:pt x="21207" y="1186"/>
                    <a:pt x="19670" y="1"/>
                    <a:pt x="18627" y="1"/>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922" name="Google Shape;2922;p41"/>
            <p:cNvSpPr/>
            <p:nvPr/>
          </p:nvSpPr>
          <p:spPr>
            <a:xfrm>
              <a:off x="4452325" y="2947350"/>
              <a:ext cx="239600" cy="163225"/>
            </a:xfrm>
            <a:custGeom>
              <a:avLst/>
              <a:gdLst/>
              <a:ahLst/>
              <a:cxnLst/>
              <a:rect l="l" t="t" r="r" b="b"/>
              <a:pathLst>
                <a:path w="9584" h="6529" extrusionOk="0">
                  <a:moveTo>
                    <a:pt x="2713" y="1"/>
                  </a:moveTo>
                  <a:cubicBezTo>
                    <a:pt x="2530" y="1"/>
                    <a:pt x="6981" y="252"/>
                    <a:pt x="6981" y="252"/>
                  </a:cubicBezTo>
                  <a:cubicBezTo>
                    <a:pt x="6981" y="252"/>
                    <a:pt x="7369" y="4155"/>
                    <a:pt x="4699" y="4657"/>
                  </a:cubicBezTo>
                  <a:cubicBezTo>
                    <a:pt x="4547" y="4686"/>
                    <a:pt x="4399" y="4699"/>
                    <a:pt x="4254" y="4699"/>
                  </a:cubicBezTo>
                  <a:cubicBezTo>
                    <a:pt x="1842" y="4699"/>
                    <a:pt x="339" y="983"/>
                    <a:pt x="339" y="982"/>
                  </a:cubicBezTo>
                  <a:lnTo>
                    <a:pt x="339" y="982"/>
                  </a:lnTo>
                  <a:cubicBezTo>
                    <a:pt x="0" y="2797"/>
                    <a:pt x="2205" y="6529"/>
                    <a:pt x="5005" y="6529"/>
                  </a:cubicBezTo>
                  <a:cubicBezTo>
                    <a:pt x="5410" y="6529"/>
                    <a:pt x="5827" y="6451"/>
                    <a:pt x="6251" y="6278"/>
                  </a:cubicBezTo>
                  <a:cubicBezTo>
                    <a:pt x="9584" y="4908"/>
                    <a:pt x="9104" y="206"/>
                    <a:pt x="9104" y="206"/>
                  </a:cubicBezTo>
                  <a:cubicBezTo>
                    <a:pt x="9104" y="206"/>
                    <a:pt x="2896" y="1"/>
                    <a:pt x="2713" y="1"/>
                  </a:cubicBezTo>
                  <a:close/>
                </a:path>
              </a:pathLst>
            </a:custGeom>
            <a:solidFill>
              <a:srgbClr val="FFFFFF">
                <a:alpha val="11160"/>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923" name="Google Shape;2923;p41"/>
            <p:cNvSpPr/>
            <p:nvPr/>
          </p:nvSpPr>
          <p:spPr>
            <a:xfrm>
              <a:off x="4383200" y="2761325"/>
              <a:ext cx="84475" cy="187900"/>
            </a:xfrm>
            <a:custGeom>
              <a:avLst/>
              <a:gdLst/>
              <a:ahLst/>
              <a:cxnLst/>
              <a:rect l="l" t="t" r="r" b="b"/>
              <a:pathLst>
                <a:path w="3379" h="7516" extrusionOk="0">
                  <a:moveTo>
                    <a:pt x="3127" y="1"/>
                  </a:moveTo>
                  <a:cubicBezTo>
                    <a:pt x="3036" y="1"/>
                    <a:pt x="2990" y="1256"/>
                    <a:pt x="2922" y="2512"/>
                  </a:cubicBezTo>
                  <a:lnTo>
                    <a:pt x="2853" y="5023"/>
                  </a:lnTo>
                  <a:cubicBezTo>
                    <a:pt x="2853" y="5023"/>
                    <a:pt x="2853" y="5114"/>
                    <a:pt x="2853" y="5228"/>
                  </a:cubicBezTo>
                  <a:cubicBezTo>
                    <a:pt x="2853" y="5365"/>
                    <a:pt x="2853" y="5570"/>
                    <a:pt x="2830" y="5776"/>
                  </a:cubicBezTo>
                  <a:cubicBezTo>
                    <a:pt x="2808" y="6209"/>
                    <a:pt x="2602" y="6757"/>
                    <a:pt x="2100" y="7054"/>
                  </a:cubicBezTo>
                  <a:cubicBezTo>
                    <a:pt x="1938" y="7144"/>
                    <a:pt x="1706" y="7205"/>
                    <a:pt x="1492" y="7205"/>
                  </a:cubicBezTo>
                  <a:cubicBezTo>
                    <a:pt x="1434" y="7205"/>
                    <a:pt x="1378" y="7201"/>
                    <a:pt x="1324" y="7191"/>
                  </a:cubicBezTo>
                  <a:cubicBezTo>
                    <a:pt x="1050" y="7145"/>
                    <a:pt x="799" y="7054"/>
                    <a:pt x="616" y="6940"/>
                  </a:cubicBezTo>
                  <a:cubicBezTo>
                    <a:pt x="245" y="6699"/>
                    <a:pt x="62" y="6459"/>
                    <a:pt x="27" y="6459"/>
                  </a:cubicBezTo>
                  <a:cubicBezTo>
                    <a:pt x="25" y="6459"/>
                    <a:pt x="24" y="6460"/>
                    <a:pt x="23" y="6460"/>
                  </a:cubicBezTo>
                  <a:cubicBezTo>
                    <a:pt x="0" y="6460"/>
                    <a:pt x="114" y="6780"/>
                    <a:pt x="502" y="7100"/>
                  </a:cubicBezTo>
                  <a:cubicBezTo>
                    <a:pt x="752" y="7318"/>
                    <a:pt x="1174" y="7516"/>
                    <a:pt x="1635" y="7516"/>
                  </a:cubicBezTo>
                  <a:cubicBezTo>
                    <a:pt x="1847" y="7516"/>
                    <a:pt x="2067" y="7474"/>
                    <a:pt x="2283" y="7374"/>
                  </a:cubicBezTo>
                  <a:cubicBezTo>
                    <a:pt x="2420" y="7282"/>
                    <a:pt x="2579" y="7214"/>
                    <a:pt x="2716" y="7077"/>
                  </a:cubicBezTo>
                  <a:cubicBezTo>
                    <a:pt x="2762" y="7008"/>
                    <a:pt x="2830" y="6963"/>
                    <a:pt x="2876" y="6894"/>
                  </a:cubicBezTo>
                  <a:cubicBezTo>
                    <a:pt x="2922" y="6826"/>
                    <a:pt x="2990" y="6757"/>
                    <a:pt x="3036" y="6689"/>
                  </a:cubicBezTo>
                  <a:cubicBezTo>
                    <a:pt x="3127" y="6552"/>
                    <a:pt x="3150" y="6392"/>
                    <a:pt x="3218" y="6255"/>
                  </a:cubicBezTo>
                  <a:cubicBezTo>
                    <a:pt x="3241" y="6118"/>
                    <a:pt x="3287" y="5981"/>
                    <a:pt x="3310" y="5844"/>
                  </a:cubicBezTo>
                  <a:cubicBezTo>
                    <a:pt x="3355" y="5593"/>
                    <a:pt x="3355" y="5388"/>
                    <a:pt x="3378" y="5251"/>
                  </a:cubicBezTo>
                  <a:cubicBezTo>
                    <a:pt x="3378" y="5114"/>
                    <a:pt x="3378" y="5023"/>
                    <a:pt x="3378" y="5023"/>
                  </a:cubicBezTo>
                  <a:cubicBezTo>
                    <a:pt x="3378" y="5023"/>
                    <a:pt x="3333" y="3767"/>
                    <a:pt x="3310" y="2512"/>
                  </a:cubicBezTo>
                  <a:cubicBezTo>
                    <a:pt x="3264" y="1256"/>
                    <a:pt x="3196" y="1"/>
                    <a:pt x="3127" y="1"/>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924" name="Google Shape;2924;p41"/>
            <p:cNvSpPr/>
            <p:nvPr/>
          </p:nvSpPr>
          <p:spPr>
            <a:xfrm>
              <a:off x="4460225" y="2945650"/>
              <a:ext cx="219725" cy="171225"/>
            </a:xfrm>
            <a:custGeom>
              <a:avLst/>
              <a:gdLst/>
              <a:ahLst/>
              <a:cxnLst/>
              <a:rect l="l" t="t" r="r" b="b"/>
              <a:pathLst>
                <a:path w="8789" h="6849" extrusionOk="0">
                  <a:moveTo>
                    <a:pt x="4520" y="1"/>
                  </a:moveTo>
                  <a:cubicBezTo>
                    <a:pt x="4520" y="1"/>
                    <a:pt x="274" y="115"/>
                    <a:pt x="274" y="274"/>
                  </a:cubicBezTo>
                  <a:cubicBezTo>
                    <a:pt x="274" y="411"/>
                    <a:pt x="4520" y="525"/>
                    <a:pt x="4520" y="525"/>
                  </a:cubicBezTo>
                  <a:cubicBezTo>
                    <a:pt x="4520" y="525"/>
                    <a:pt x="7715" y="434"/>
                    <a:pt x="8583" y="320"/>
                  </a:cubicBezTo>
                  <a:lnTo>
                    <a:pt x="8583" y="320"/>
                  </a:lnTo>
                  <a:cubicBezTo>
                    <a:pt x="8537" y="480"/>
                    <a:pt x="8514" y="936"/>
                    <a:pt x="8423" y="1575"/>
                  </a:cubicBezTo>
                  <a:cubicBezTo>
                    <a:pt x="8355" y="1963"/>
                    <a:pt x="8286" y="2420"/>
                    <a:pt x="8149" y="2876"/>
                  </a:cubicBezTo>
                  <a:cubicBezTo>
                    <a:pt x="8035" y="3356"/>
                    <a:pt x="7852" y="3835"/>
                    <a:pt x="7601" y="4292"/>
                  </a:cubicBezTo>
                  <a:cubicBezTo>
                    <a:pt x="7373" y="4748"/>
                    <a:pt x="7076" y="5159"/>
                    <a:pt x="6711" y="5479"/>
                  </a:cubicBezTo>
                  <a:cubicBezTo>
                    <a:pt x="6369" y="5775"/>
                    <a:pt x="5981" y="6004"/>
                    <a:pt x="5638" y="6118"/>
                  </a:cubicBezTo>
                  <a:cubicBezTo>
                    <a:pt x="5296" y="6232"/>
                    <a:pt x="4976" y="6300"/>
                    <a:pt x="4771" y="6300"/>
                  </a:cubicBezTo>
                  <a:cubicBezTo>
                    <a:pt x="4657" y="6300"/>
                    <a:pt x="4566" y="6323"/>
                    <a:pt x="4520" y="6323"/>
                  </a:cubicBezTo>
                  <a:lnTo>
                    <a:pt x="4429" y="6323"/>
                  </a:lnTo>
                  <a:cubicBezTo>
                    <a:pt x="4429" y="6323"/>
                    <a:pt x="4314" y="6300"/>
                    <a:pt x="4086" y="6300"/>
                  </a:cubicBezTo>
                  <a:cubicBezTo>
                    <a:pt x="3881" y="6277"/>
                    <a:pt x="3584" y="6232"/>
                    <a:pt x="3242" y="6095"/>
                  </a:cubicBezTo>
                  <a:cubicBezTo>
                    <a:pt x="2534" y="5844"/>
                    <a:pt x="1758" y="5136"/>
                    <a:pt x="1233" y="4246"/>
                  </a:cubicBezTo>
                  <a:cubicBezTo>
                    <a:pt x="708" y="3356"/>
                    <a:pt x="388" y="2329"/>
                    <a:pt x="229" y="1575"/>
                  </a:cubicBezTo>
                  <a:cubicBezTo>
                    <a:pt x="229" y="1484"/>
                    <a:pt x="206" y="1393"/>
                    <a:pt x="183" y="1302"/>
                  </a:cubicBezTo>
                  <a:cubicBezTo>
                    <a:pt x="183" y="1210"/>
                    <a:pt x="183" y="1119"/>
                    <a:pt x="183" y="1050"/>
                  </a:cubicBezTo>
                  <a:cubicBezTo>
                    <a:pt x="183" y="891"/>
                    <a:pt x="160" y="754"/>
                    <a:pt x="183" y="640"/>
                  </a:cubicBezTo>
                  <a:cubicBezTo>
                    <a:pt x="183" y="411"/>
                    <a:pt x="183" y="274"/>
                    <a:pt x="160" y="274"/>
                  </a:cubicBezTo>
                  <a:cubicBezTo>
                    <a:pt x="159" y="273"/>
                    <a:pt x="157" y="272"/>
                    <a:pt x="155" y="272"/>
                  </a:cubicBezTo>
                  <a:cubicBezTo>
                    <a:pt x="134" y="272"/>
                    <a:pt x="111" y="405"/>
                    <a:pt x="69" y="617"/>
                  </a:cubicBezTo>
                  <a:cubicBezTo>
                    <a:pt x="46" y="731"/>
                    <a:pt x="23" y="891"/>
                    <a:pt x="23" y="1050"/>
                  </a:cubicBezTo>
                  <a:cubicBezTo>
                    <a:pt x="23" y="1119"/>
                    <a:pt x="23" y="1210"/>
                    <a:pt x="0" y="1302"/>
                  </a:cubicBezTo>
                  <a:cubicBezTo>
                    <a:pt x="23" y="1416"/>
                    <a:pt x="23" y="1484"/>
                    <a:pt x="46" y="1598"/>
                  </a:cubicBezTo>
                  <a:cubicBezTo>
                    <a:pt x="115" y="2397"/>
                    <a:pt x="388" y="3470"/>
                    <a:pt x="913" y="4429"/>
                  </a:cubicBezTo>
                  <a:cubicBezTo>
                    <a:pt x="1416" y="5387"/>
                    <a:pt x="2237" y="6209"/>
                    <a:pt x="3036" y="6529"/>
                  </a:cubicBezTo>
                  <a:cubicBezTo>
                    <a:pt x="3424" y="6711"/>
                    <a:pt x="3789" y="6780"/>
                    <a:pt x="4041" y="6802"/>
                  </a:cubicBezTo>
                  <a:cubicBezTo>
                    <a:pt x="4292" y="6825"/>
                    <a:pt x="4429" y="6848"/>
                    <a:pt x="4429" y="6848"/>
                  </a:cubicBezTo>
                  <a:lnTo>
                    <a:pt x="4520" y="6848"/>
                  </a:lnTo>
                  <a:cubicBezTo>
                    <a:pt x="4588" y="6825"/>
                    <a:pt x="4702" y="6825"/>
                    <a:pt x="4817" y="6802"/>
                  </a:cubicBezTo>
                  <a:cubicBezTo>
                    <a:pt x="5068" y="6802"/>
                    <a:pt x="5410" y="6711"/>
                    <a:pt x="5798" y="6574"/>
                  </a:cubicBezTo>
                  <a:cubicBezTo>
                    <a:pt x="6209" y="6437"/>
                    <a:pt x="6620" y="6141"/>
                    <a:pt x="7008" y="5798"/>
                  </a:cubicBezTo>
                  <a:cubicBezTo>
                    <a:pt x="7396" y="5433"/>
                    <a:pt x="7693" y="4954"/>
                    <a:pt x="7944" y="4451"/>
                  </a:cubicBezTo>
                  <a:cubicBezTo>
                    <a:pt x="8172" y="3972"/>
                    <a:pt x="8332" y="3447"/>
                    <a:pt x="8446" y="2945"/>
                  </a:cubicBezTo>
                  <a:cubicBezTo>
                    <a:pt x="8537" y="2466"/>
                    <a:pt x="8606" y="1986"/>
                    <a:pt x="8628" y="1598"/>
                  </a:cubicBezTo>
                  <a:cubicBezTo>
                    <a:pt x="8674" y="936"/>
                    <a:pt x="8651" y="457"/>
                    <a:pt x="8606" y="320"/>
                  </a:cubicBezTo>
                  <a:cubicBezTo>
                    <a:pt x="8720" y="297"/>
                    <a:pt x="8788" y="274"/>
                    <a:pt x="8788" y="274"/>
                  </a:cubicBezTo>
                  <a:cubicBezTo>
                    <a:pt x="8788" y="115"/>
                    <a:pt x="4520" y="1"/>
                    <a:pt x="4520" y="1"/>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925" name="Google Shape;2925;p41"/>
            <p:cNvSpPr/>
            <p:nvPr/>
          </p:nvSpPr>
          <p:spPr>
            <a:xfrm>
              <a:off x="4748975" y="3173900"/>
              <a:ext cx="307575" cy="487350"/>
            </a:xfrm>
            <a:custGeom>
              <a:avLst/>
              <a:gdLst/>
              <a:ahLst/>
              <a:cxnLst/>
              <a:rect l="l" t="t" r="r" b="b"/>
              <a:pathLst>
                <a:path w="12303" h="19494" extrusionOk="0">
                  <a:moveTo>
                    <a:pt x="23" y="1"/>
                  </a:moveTo>
                  <a:cubicBezTo>
                    <a:pt x="0" y="23"/>
                    <a:pt x="69" y="92"/>
                    <a:pt x="160" y="252"/>
                  </a:cubicBezTo>
                  <a:cubicBezTo>
                    <a:pt x="205" y="320"/>
                    <a:pt x="274" y="389"/>
                    <a:pt x="365" y="503"/>
                  </a:cubicBezTo>
                  <a:cubicBezTo>
                    <a:pt x="434" y="594"/>
                    <a:pt x="525" y="685"/>
                    <a:pt x="639" y="777"/>
                  </a:cubicBezTo>
                  <a:cubicBezTo>
                    <a:pt x="662" y="822"/>
                    <a:pt x="708" y="845"/>
                    <a:pt x="730" y="868"/>
                  </a:cubicBezTo>
                  <a:cubicBezTo>
                    <a:pt x="708" y="936"/>
                    <a:pt x="708" y="1005"/>
                    <a:pt x="685" y="1096"/>
                  </a:cubicBezTo>
                  <a:cubicBezTo>
                    <a:pt x="662" y="1370"/>
                    <a:pt x="616" y="1758"/>
                    <a:pt x="594" y="2215"/>
                  </a:cubicBezTo>
                  <a:cubicBezTo>
                    <a:pt x="548" y="3128"/>
                    <a:pt x="594" y="4383"/>
                    <a:pt x="845" y="5593"/>
                  </a:cubicBezTo>
                  <a:cubicBezTo>
                    <a:pt x="913" y="5890"/>
                    <a:pt x="959" y="6209"/>
                    <a:pt x="1050" y="6506"/>
                  </a:cubicBezTo>
                  <a:cubicBezTo>
                    <a:pt x="1141" y="6780"/>
                    <a:pt x="1233" y="7076"/>
                    <a:pt x="1324" y="7350"/>
                  </a:cubicBezTo>
                  <a:cubicBezTo>
                    <a:pt x="1438" y="7624"/>
                    <a:pt x="1552" y="7875"/>
                    <a:pt x="1666" y="8126"/>
                  </a:cubicBezTo>
                  <a:cubicBezTo>
                    <a:pt x="1712" y="8241"/>
                    <a:pt x="1780" y="8377"/>
                    <a:pt x="1826" y="8492"/>
                  </a:cubicBezTo>
                  <a:cubicBezTo>
                    <a:pt x="1895" y="8583"/>
                    <a:pt x="1963" y="8697"/>
                    <a:pt x="2009" y="8788"/>
                  </a:cubicBezTo>
                  <a:cubicBezTo>
                    <a:pt x="2260" y="9199"/>
                    <a:pt x="2465" y="9542"/>
                    <a:pt x="2625" y="9747"/>
                  </a:cubicBezTo>
                  <a:cubicBezTo>
                    <a:pt x="2785" y="9975"/>
                    <a:pt x="2876" y="10089"/>
                    <a:pt x="2876" y="10089"/>
                  </a:cubicBezTo>
                  <a:cubicBezTo>
                    <a:pt x="2876" y="10089"/>
                    <a:pt x="2990" y="10204"/>
                    <a:pt x="3173" y="10432"/>
                  </a:cubicBezTo>
                  <a:cubicBezTo>
                    <a:pt x="3264" y="10523"/>
                    <a:pt x="3378" y="10637"/>
                    <a:pt x="3515" y="10797"/>
                  </a:cubicBezTo>
                  <a:cubicBezTo>
                    <a:pt x="3629" y="10934"/>
                    <a:pt x="3812" y="11071"/>
                    <a:pt x="3994" y="11231"/>
                  </a:cubicBezTo>
                  <a:cubicBezTo>
                    <a:pt x="4383" y="11505"/>
                    <a:pt x="4862" y="11847"/>
                    <a:pt x="5478" y="11961"/>
                  </a:cubicBezTo>
                  <a:cubicBezTo>
                    <a:pt x="5732" y="12020"/>
                    <a:pt x="5999" y="12049"/>
                    <a:pt x="6270" y="12049"/>
                  </a:cubicBezTo>
                  <a:cubicBezTo>
                    <a:pt x="6631" y="12049"/>
                    <a:pt x="6998" y="11997"/>
                    <a:pt x="7350" y="11893"/>
                  </a:cubicBezTo>
                  <a:cubicBezTo>
                    <a:pt x="7966" y="11710"/>
                    <a:pt x="8537" y="11368"/>
                    <a:pt x="8970" y="10934"/>
                  </a:cubicBezTo>
                  <a:cubicBezTo>
                    <a:pt x="9085" y="10843"/>
                    <a:pt x="9176" y="10728"/>
                    <a:pt x="9267" y="10614"/>
                  </a:cubicBezTo>
                  <a:cubicBezTo>
                    <a:pt x="9336" y="10500"/>
                    <a:pt x="9427" y="10409"/>
                    <a:pt x="9518" y="10295"/>
                  </a:cubicBezTo>
                  <a:cubicBezTo>
                    <a:pt x="9632" y="10044"/>
                    <a:pt x="9792" y="9838"/>
                    <a:pt x="9861" y="9610"/>
                  </a:cubicBezTo>
                  <a:cubicBezTo>
                    <a:pt x="9906" y="9519"/>
                    <a:pt x="9952" y="9405"/>
                    <a:pt x="9998" y="9313"/>
                  </a:cubicBezTo>
                  <a:lnTo>
                    <a:pt x="10020" y="9245"/>
                  </a:lnTo>
                  <a:lnTo>
                    <a:pt x="10043" y="9176"/>
                  </a:lnTo>
                  <a:cubicBezTo>
                    <a:pt x="10066" y="9131"/>
                    <a:pt x="10089" y="9085"/>
                    <a:pt x="10112" y="9039"/>
                  </a:cubicBezTo>
                  <a:cubicBezTo>
                    <a:pt x="10180" y="8857"/>
                    <a:pt x="10203" y="8697"/>
                    <a:pt x="10226" y="8560"/>
                  </a:cubicBezTo>
                  <a:cubicBezTo>
                    <a:pt x="10271" y="8286"/>
                    <a:pt x="10271" y="8126"/>
                    <a:pt x="10249" y="8126"/>
                  </a:cubicBezTo>
                  <a:lnTo>
                    <a:pt x="10249" y="8126"/>
                  </a:lnTo>
                  <a:cubicBezTo>
                    <a:pt x="10249" y="8126"/>
                    <a:pt x="10203" y="8286"/>
                    <a:pt x="10134" y="8537"/>
                  </a:cubicBezTo>
                  <a:cubicBezTo>
                    <a:pt x="10089" y="8651"/>
                    <a:pt x="10043" y="8811"/>
                    <a:pt x="9975" y="8971"/>
                  </a:cubicBezTo>
                  <a:cubicBezTo>
                    <a:pt x="9952" y="9017"/>
                    <a:pt x="9929" y="9062"/>
                    <a:pt x="9906" y="9085"/>
                  </a:cubicBezTo>
                  <a:cubicBezTo>
                    <a:pt x="9883" y="9131"/>
                    <a:pt x="9861" y="9199"/>
                    <a:pt x="9838" y="9245"/>
                  </a:cubicBezTo>
                  <a:cubicBezTo>
                    <a:pt x="9792" y="9336"/>
                    <a:pt x="9724" y="9427"/>
                    <a:pt x="9678" y="9542"/>
                  </a:cubicBezTo>
                  <a:cubicBezTo>
                    <a:pt x="9313" y="10340"/>
                    <a:pt x="8400" y="11253"/>
                    <a:pt x="7258" y="11527"/>
                  </a:cubicBezTo>
                  <a:cubicBezTo>
                    <a:pt x="6984" y="11604"/>
                    <a:pt x="6704" y="11639"/>
                    <a:pt x="6432" y="11639"/>
                  </a:cubicBezTo>
                  <a:cubicBezTo>
                    <a:pt x="6138" y="11639"/>
                    <a:pt x="5853" y="11598"/>
                    <a:pt x="5592" y="11527"/>
                  </a:cubicBezTo>
                  <a:cubicBezTo>
                    <a:pt x="5044" y="11436"/>
                    <a:pt x="4634" y="11117"/>
                    <a:pt x="4291" y="10843"/>
                  </a:cubicBezTo>
                  <a:cubicBezTo>
                    <a:pt x="4131" y="10706"/>
                    <a:pt x="3994" y="10569"/>
                    <a:pt x="3858" y="10432"/>
                  </a:cubicBezTo>
                  <a:cubicBezTo>
                    <a:pt x="3743" y="10295"/>
                    <a:pt x="3629" y="10181"/>
                    <a:pt x="3561" y="10089"/>
                  </a:cubicBezTo>
                  <a:cubicBezTo>
                    <a:pt x="3401" y="9884"/>
                    <a:pt x="3310" y="9770"/>
                    <a:pt x="3310" y="9770"/>
                  </a:cubicBezTo>
                  <a:cubicBezTo>
                    <a:pt x="3310" y="9770"/>
                    <a:pt x="3196" y="9656"/>
                    <a:pt x="3036" y="9450"/>
                  </a:cubicBezTo>
                  <a:cubicBezTo>
                    <a:pt x="2876" y="9222"/>
                    <a:pt x="2671" y="8925"/>
                    <a:pt x="2442" y="8537"/>
                  </a:cubicBezTo>
                  <a:cubicBezTo>
                    <a:pt x="2374" y="8446"/>
                    <a:pt x="2305" y="8355"/>
                    <a:pt x="2237" y="8263"/>
                  </a:cubicBezTo>
                  <a:cubicBezTo>
                    <a:pt x="2191" y="8149"/>
                    <a:pt x="2123" y="8035"/>
                    <a:pt x="2077" y="7921"/>
                  </a:cubicBezTo>
                  <a:cubicBezTo>
                    <a:pt x="1963" y="7693"/>
                    <a:pt x="1826" y="7442"/>
                    <a:pt x="1735" y="7191"/>
                  </a:cubicBezTo>
                  <a:cubicBezTo>
                    <a:pt x="1621" y="6939"/>
                    <a:pt x="1529" y="6666"/>
                    <a:pt x="1438" y="6369"/>
                  </a:cubicBezTo>
                  <a:cubicBezTo>
                    <a:pt x="1324" y="6095"/>
                    <a:pt x="1278" y="5798"/>
                    <a:pt x="1187" y="5502"/>
                  </a:cubicBezTo>
                  <a:cubicBezTo>
                    <a:pt x="730" y="3607"/>
                    <a:pt x="799" y="1621"/>
                    <a:pt x="799" y="936"/>
                  </a:cubicBezTo>
                  <a:lnTo>
                    <a:pt x="799" y="936"/>
                  </a:lnTo>
                  <a:cubicBezTo>
                    <a:pt x="1210" y="1324"/>
                    <a:pt x="1803" y="1735"/>
                    <a:pt x="2420" y="2078"/>
                  </a:cubicBezTo>
                  <a:cubicBezTo>
                    <a:pt x="3104" y="2489"/>
                    <a:pt x="3789" y="2854"/>
                    <a:pt x="4314" y="3128"/>
                  </a:cubicBezTo>
                  <a:cubicBezTo>
                    <a:pt x="4839" y="3424"/>
                    <a:pt x="5181" y="3607"/>
                    <a:pt x="5181" y="3607"/>
                  </a:cubicBezTo>
                  <a:cubicBezTo>
                    <a:pt x="5181" y="3607"/>
                    <a:pt x="5547" y="3767"/>
                    <a:pt x="6094" y="4018"/>
                  </a:cubicBezTo>
                  <a:cubicBezTo>
                    <a:pt x="6642" y="4246"/>
                    <a:pt x="7373" y="4566"/>
                    <a:pt x="8126" y="4794"/>
                  </a:cubicBezTo>
                  <a:cubicBezTo>
                    <a:pt x="8879" y="5045"/>
                    <a:pt x="9678" y="5228"/>
                    <a:pt x="10249" y="5319"/>
                  </a:cubicBezTo>
                  <a:cubicBezTo>
                    <a:pt x="10271" y="5342"/>
                    <a:pt x="10271" y="5342"/>
                    <a:pt x="10271" y="5342"/>
                  </a:cubicBezTo>
                  <a:cubicBezTo>
                    <a:pt x="10317" y="5479"/>
                    <a:pt x="10363" y="5638"/>
                    <a:pt x="10386" y="5775"/>
                  </a:cubicBezTo>
                  <a:cubicBezTo>
                    <a:pt x="10477" y="6072"/>
                    <a:pt x="10545" y="6369"/>
                    <a:pt x="10614" y="6666"/>
                  </a:cubicBezTo>
                  <a:cubicBezTo>
                    <a:pt x="10477" y="6894"/>
                    <a:pt x="10340" y="7122"/>
                    <a:pt x="10203" y="7282"/>
                  </a:cubicBezTo>
                  <a:cubicBezTo>
                    <a:pt x="10043" y="7464"/>
                    <a:pt x="9952" y="7579"/>
                    <a:pt x="9952" y="7579"/>
                  </a:cubicBezTo>
                  <a:cubicBezTo>
                    <a:pt x="9952" y="7579"/>
                    <a:pt x="9587" y="8058"/>
                    <a:pt x="9153" y="8514"/>
                  </a:cubicBezTo>
                  <a:cubicBezTo>
                    <a:pt x="8719" y="8948"/>
                    <a:pt x="8240" y="9382"/>
                    <a:pt x="8263" y="9427"/>
                  </a:cubicBezTo>
                  <a:cubicBezTo>
                    <a:pt x="8267" y="9434"/>
                    <a:pt x="8276" y="9437"/>
                    <a:pt x="8288" y="9437"/>
                  </a:cubicBezTo>
                  <a:cubicBezTo>
                    <a:pt x="8413" y="9437"/>
                    <a:pt x="8927" y="9141"/>
                    <a:pt x="9404" y="8788"/>
                  </a:cubicBezTo>
                  <a:cubicBezTo>
                    <a:pt x="9906" y="8400"/>
                    <a:pt x="10363" y="7898"/>
                    <a:pt x="10363" y="7898"/>
                  </a:cubicBezTo>
                  <a:cubicBezTo>
                    <a:pt x="10363" y="7898"/>
                    <a:pt x="10454" y="7761"/>
                    <a:pt x="10591" y="7556"/>
                  </a:cubicBezTo>
                  <a:cubicBezTo>
                    <a:pt x="10659" y="7487"/>
                    <a:pt x="10705" y="7373"/>
                    <a:pt x="10774" y="7259"/>
                  </a:cubicBezTo>
                  <a:cubicBezTo>
                    <a:pt x="10911" y="7853"/>
                    <a:pt x="11047" y="8423"/>
                    <a:pt x="11139" y="8880"/>
                  </a:cubicBezTo>
                  <a:cubicBezTo>
                    <a:pt x="11230" y="9313"/>
                    <a:pt x="11299" y="9679"/>
                    <a:pt x="11344" y="9930"/>
                  </a:cubicBezTo>
                  <a:cubicBezTo>
                    <a:pt x="11390" y="10181"/>
                    <a:pt x="11413" y="10318"/>
                    <a:pt x="11413" y="10318"/>
                  </a:cubicBezTo>
                  <a:cubicBezTo>
                    <a:pt x="11413" y="10318"/>
                    <a:pt x="11436" y="10455"/>
                    <a:pt x="11481" y="10706"/>
                  </a:cubicBezTo>
                  <a:cubicBezTo>
                    <a:pt x="11527" y="10957"/>
                    <a:pt x="11595" y="11322"/>
                    <a:pt x="11641" y="11733"/>
                  </a:cubicBezTo>
                  <a:cubicBezTo>
                    <a:pt x="11778" y="12600"/>
                    <a:pt x="11892" y="13764"/>
                    <a:pt x="11869" y="14906"/>
                  </a:cubicBezTo>
                  <a:cubicBezTo>
                    <a:pt x="11869" y="16070"/>
                    <a:pt x="11755" y="17234"/>
                    <a:pt x="11595" y="18101"/>
                  </a:cubicBezTo>
                  <a:cubicBezTo>
                    <a:pt x="11436" y="18946"/>
                    <a:pt x="11139" y="19448"/>
                    <a:pt x="11184" y="19493"/>
                  </a:cubicBezTo>
                  <a:cubicBezTo>
                    <a:pt x="11207" y="19493"/>
                    <a:pt x="11276" y="19379"/>
                    <a:pt x="11413" y="19151"/>
                  </a:cubicBezTo>
                  <a:cubicBezTo>
                    <a:pt x="11550" y="18923"/>
                    <a:pt x="11687" y="18558"/>
                    <a:pt x="11778" y="18147"/>
                  </a:cubicBezTo>
                  <a:cubicBezTo>
                    <a:pt x="12006" y="17279"/>
                    <a:pt x="12189" y="16115"/>
                    <a:pt x="12234" y="14928"/>
                  </a:cubicBezTo>
                  <a:cubicBezTo>
                    <a:pt x="12303" y="13741"/>
                    <a:pt x="12234" y="12555"/>
                    <a:pt x="12120" y="11687"/>
                  </a:cubicBezTo>
                  <a:cubicBezTo>
                    <a:pt x="12097" y="11231"/>
                    <a:pt x="12029" y="10865"/>
                    <a:pt x="11983" y="10614"/>
                  </a:cubicBezTo>
                  <a:cubicBezTo>
                    <a:pt x="11961" y="10363"/>
                    <a:pt x="11938" y="10226"/>
                    <a:pt x="11938" y="10226"/>
                  </a:cubicBezTo>
                  <a:cubicBezTo>
                    <a:pt x="11938" y="10226"/>
                    <a:pt x="11892" y="10067"/>
                    <a:pt x="11846" y="9815"/>
                  </a:cubicBezTo>
                  <a:cubicBezTo>
                    <a:pt x="11778" y="9564"/>
                    <a:pt x="11709" y="9199"/>
                    <a:pt x="11618" y="8788"/>
                  </a:cubicBezTo>
                  <a:cubicBezTo>
                    <a:pt x="11458" y="8172"/>
                    <a:pt x="11276" y="7442"/>
                    <a:pt x="11047" y="6666"/>
                  </a:cubicBezTo>
                  <a:cubicBezTo>
                    <a:pt x="11253" y="6072"/>
                    <a:pt x="11253" y="5456"/>
                    <a:pt x="11184" y="5456"/>
                  </a:cubicBezTo>
                  <a:cubicBezTo>
                    <a:pt x="11139" y="5456"/>
                    <a:pt x="11047" y="5775"/>
                    <a:pt x="10888" y="6141"/>
                  </a:cubicBezTo>
                  <a:cubicBezTo>
                    <a:pt x="10842" y="5981"/>
                    <a:pt x="10796" y="5844"/>
                    <a:pt x="10751" y="5684"/>
                  </a:cubicBezTo>
                  <a:cubicBezTo>
                    <a:pt x="10728" y="5570"/>
                    <a:pt x="10682" y="5479"/>
                    <a:pt x="10659" y="5387"/>
                  </a:cubicBezTo>
                  <a:lnTo>
                    <a:pt x="10659" y="5387"/>
                  </a:lnTo>
                  <a:cubicBezTo>
                    <a:pt x="10918" y="5404"/>
                    <a:pt x="11107" y="5420"/>
                    <a:pt x="11196" y="5420"/>
                  </a:cubicBezTo>
                  <a:cubicBezTo>
                    <a:pt x="11233" y="5420"/>
                    <a:pt x="11253" y="5417"/>
                    <a:pt x="11253" y="5410"/>
                  </a:cubicBezTo>
                  <a:cubicBezTo>
                    <a:pt x="11253" y="5365"/>
                    <a:pt x="11002" y="5296"/>
                    <a:pt x="10614" y="5205"/>
                  </a:cubicBezTo>
                  <a:cubicBezTo>
                    <a:pt x="10294" y="4246"/>
                    <a:pt x="9998" y="3333"/>
                    <a:pt x="9769" y="2626"/>
                  </a:cubicBezTo>
                  <a:cubicBezTo>
                    <a:pt x="9501" y="1798"/>
                    <a:pt x="9320" y="1255"/>
                    <a:pt x="9270" y="1255"/>
                  </a:cubicBezTo>
                  <a:cubicBezTo>
                    <a:pt x="9269" y="1255"/>
                    <a:pt x="9268" y="1256"/>
                    <a:pt x="9267" y="1256"/>
                  </a:cubicBezTo>
                  <a:cubicBezTo>
                    <a:pt x="9244" y="1256"/>
                    <a:pt x="9358" y="1827"/>
                    <a:pt x="9564" y="2671"/>
                  </a:cubicBezTo>
                  <a:cubicBezTo>
                    <a:pt x="9746" y="3356"/>
                    <a:pt x="9975" y="4200"/>
                    <a:pt x="10203" y="5113"/>
                  </a:cubicBezTo>
                  <a:cubicBezTo>
                    <a:pt x="9655" y="4954"/>
                    <a:pt x="8948" y="4725"/>
                    <a:pt x="8263" y="4452"/>
                  </a:cubicBezTo>
                  <a:cubicBezTo>
                    <a:pt x="7532" y="4178"/>
                    <a:pt x="6825" y="3835"/>
                    <a:pt x="6300" y="3584"/>
                  </a:cubicBezTo>
                  <a:cubicBezTo>
                    <a:pt x="5775" y="3310"/>
                    <a:pt x="5410" y="3128"/>
                    <a:pt x="5410" y="3128"/>
                  </a:cubicBezTo>
                  <a:cubicBezTo>
                    <a:pt x="5410" y="3128"/>
                    <a:pt x="3994" y="2443"/>
                    <a:pt x="2602" y="1758"/>
                  </a:cubicBezTo>
                  <a:cubicBezTo>
                    <a:pt x="1895" y="1416"/>
                    <a:pt x="1233" y="1005"/>
                    <a:pt x="776" y="640"/>
                  </a:cubicBezTo>
                  <a:cubicBezTo>
                    <a:pt x="662" y="548"/>
                    <a:pt x="548" y="457"/>
                    <a:pt x="457" y="389"/>
                  </a:cubicBezTo>
                  <a:cubicBezTo>
                    <a:pt x="388" y="297"/>
                    <a:pt x="297" y="229"/>
                    <a:pt x="251" y="183"/>
                  </a:cubicBezTo>
                  <a:cubicBezTo>
                    <a:pt x="114" y="46"/>
                    <a:pt x="46" y="1"/>
                    <a:pt x="23" y="1"/>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926" name="Google Shape;2926;p41"/>
            <p:cNvSpPr/>
            <p:nvPr/>
          </p:nvSpPr>
          <p:spPr>
            <a:xfrm>
              <a:off x="4549250" y="3481900"/>
              <a:ext cx="188325" cy="56725"/>
            </a:xfrm>
            <a:custGeom>
              <a:avLst/>
              <a:gdLst/>
              <a:ahLst/>
              <a:cxnLst/>
              <a:rect l="l" t="t" r="r" b="b"/>
              <a:pathLst>
                <a:path w="7533" h="2269" extrusionOk="0">
                  <a:moveTo>
                    <a:pt x="1495" y="0"/>
                  </a:moveTo>
                  <a:cubicBezTo>
                    <a:pt x="687" y="0"/>
                    <a:pt x="19" y="41"/>
                    <a:pt x="0" y="98"/>
                  </a:cubicBezTo>
                  <a:cubicBezTo>
                    <a:pt x="0" y="166"/>
                    <a:pt x="1005" y="257"/>
                    <a:pt x="2009" y="371"/>
                  </a:cubicBezTo>
                  <a:cubicBezTo>
                    <a:pt x="2488" y="440"/>
                    <a:pt x="2990" y="508"/>
                    <a:pt x="3356" y="577"/>
                  </a:cubicBezTo>
                  <a:cubicBezTo>
                    <a:pt x="3721" y="645"/>
                    <a:pt x="3949" y="691"/>
                    <a:pt x="3949" y="691"/>
                  </a:cubicBezTo>
                  <a:cubicBezTo>
                    <a:pt x="3949" y="691"/>
                    <a:pt x="4017" y="714"/>
                    <a:pt x="4109" y="714"/>
                  </a:cubicBezTo>
                  <a:cubicBezTo>
                    <a:pt x="4223" y="737"/>
                    <a:pt x="4383" y="759"/>
                    <a:pt x="4542" y="828"/>
                  </a:cubicBezTo>
                  <a:cubicBezTo>
                    <a:pt x="4908" y="896"/>
                    <a:pt x="5364" y="1056"/>
                    <a:pt x="5821" y="1239"/>
                  </a:cubicBezTo>
                  <a:cubicBezTo>
                    <a:pt x="6277" y="1444"/>
                    <a:pt x="6688" y="1695"/>
                    <a:pt x="6985" y="1924"/>
                  </a:cubicBezTo>
                  <a:cubicBezTo>
                    <a:pt x="7262" y="2116"/>
                    <a:pt x="7460" y="2268"/>
                    <a:pt x="7503" y="2268"/>
                  </a:cubicBezTo>
                  <a:cubicBezTo>
                    <a:pt x="7506" y="2268"/>
                    <a:pt x="7508" y="2267"/>
                    <a:pt x="7510" y="2266"/>
                  </a:cubicBezTo>
                  <a:cubicBezTo>
                    <a:pt x="7533" y="2243"/>
                    <a:pt x="7396" y="2038"/>
                    <a:pt x="7122" y="1764"/>
                  </a:cubicBezTo>
                  <a:cubicBezTo>
                    <a:pt x="6848" y="1490"/>
                    <a:pt x="6437" y="1170"/>
                    <a:pt x="5980" y="919"/>
                  </a:cubicBezTo>
                  <a:cubicBezTo>
                    <a:pt x="5524" y="668"/>
                    <a:pt x="5045" y="463"/>
                    <a:pt x="4679" y="349"/>
                  </a:cubicBezTo>
                  <a:cubicBezTo>
                    <a:pt x="4497" y="280"/>
                    <a:pt x="4337" y="257"/>
                    <a:pt x="4223" y="212"/>
                  </a:cubicBezTo>
                  <a:cubicBezTo>
                    <a:pt x="4109" y="189"/>
                    <a:pt x="4063" y="166"/>
                    <a:pt x="4063" y="166"/>
                  </a:cubicBezTo>
                  <a:cubicBezTo>
                    <a:pt x="4063" y="166"/>
                    <a:pt x="3812" y="143"/>
                    <a:pt x="3424" y="98"/>
                  </a:cubicBezTo>
                  <a:cubicBezTo>
                    <a:pt x="3036" y="52"/>
                    <a:pt x="2534" y="6"/>
                    <a:pt x="2032" y="6"/>
                  </a:cubicBezTo>
                  <a:cubicBezTo>
                    <a:pt x="1850" y="2"/>
                    <a:pt x="1669" y="0"/>
                    <a:pt x="1495" y="0"/>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927" name="Google Shape;2927;p41"/>
            <p:cNvSpPr/>
            <p:nvPr/>
          </p:nvSpPr>
          <p:spPr>
            <a:xfrm>
              <a:off x="4580050" y="3516025"/>
              <a:ext cx="105025" cy="33775"/>
            </a:xfrm>
            <a:custGeom>
              <a:avLst/>
              <a:gdLst/>
              <a:ahLst/>
              <a:cxnLst/>
              <a:rect l="l" t="t" r="r" b="b"/>
              <a:pathLst>
                <a:path w="4201" h="1351" extrusionOk="0">
                  <a:moveTo>
                    <a:pt x="186" y="1"/>
                  </a:moveTo>
                  <a:cubicBezTo>
                    <a:pt x="84" y="1"/>
                    <a:pt x="24" y="11"/>
                    <a:pt x="24" y="34"/>
                  </a:cubicBezTo>
                  <a:cubicBezTo>
                    <a:pt x="1" y="102"/>
                    <a:pt x="526" y="285"/>
                    <a:pt x="1028" y="467"/>
                  </a:cubicBezTo>
                  <a:cubicBezTo>
                    <a:pt x="1553" y="650"/>
                    <a:pt x="2055" y="810"/>
                    <a:pt x="2055" y="810"/>
                  </a:cubicBezTo>
                  <a:cubicBezTo>
                    <a:pt x="2055" y="810"/>
                    <a:pt x="2580" y="969"/>
                    <a:pt x="3105" y="1084"/>
                  </a:cubicBezTo>
                  <a:cubicBezTo>
                    <a:pt x="3525" y="1217"/>
                    <a:pt x="3977" y="1351"/>
                    <a:pt x="4127" y="1351"/>
                  </a:cubicBezTo>
                  <a:cubicBezTo>
                    <a:pt x="4156" y="1351"/>
                    <a:pt x="4174" y="1346"/>
                    <a:pt x="4178" y="1335"/>
                  </a:cubicBezTo>
                  <a:cubicBezTo>
                    <a:pt x="4201" y="1266"/>
                    <a:pt x="3721" y="992"/>
                    <a:pt x="3219" y="741"/>
                  </a:cubicBezTo>
                  <a:cubicBezTo>
                    <a:pt x="2717" y="513"/>
                    <a:pt x="2215" y="307"/>
                    <a:pt x="2215" y="307"/>
                  </a:cubicBezTo>
                  <a:cubicBezTo>
                    <a:pt x="2215" y="307"/>
                    <a:pt x="1667" y="193"/>
                    <a:pt x="1119" y="102"/>
                  </a:cubicBezTo>
                  <a:cubicBezTo>
                    <a:pt x="754" y="41"/>
                    <a:pt x="389" y="1"/>
                    <a:pt x="186" y="1"/>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928" name="Google Shape;2928;p41"/>
            <p:cNvSpPr/>
            <p:nvPr/>
          </p:nvSpPr>
          <p:spPr>
            <a:xfrm>
              <a:off x="5013725" y="3631525"/>
              <a:ext cx="45675" cy="169375"/>
            </a:xfrm>
            <a:custGeom>
              <a:avLst/>
              <a:gdLst/>
              <a:ahLst/>
              <a:cxnLst/>
              <a:rect l="l" t="t" r="r" b="b"/>
              <a:pathLst>
                <a:path w="1827" h="6775" extrusionOk="0">
                  <a:moveTo>
                    <a:pt x="1169" y="1"/>
                  </a:moveTo>
                  <a:cubicBezTo>
                    <a:pt x="1167" y="1"/>
                    <a:pt x="1166" y="1"/>
                    <a:pt x="1165" y="1"/>
                  </a:cubicBezTo>
                  <a:cubicBezTo>
                    <a:pt x="1097" y="24"/>
                    <a:pt x="1279" y="549"/>
                    <a:pt x="1325" y="1074"/>
                  </a:cubicBezTo>
                  <a:cubicBezTo>
                    <a:pt x="1348" y="1348"/>
                    <a:pt x="1325" y="1599"/>
                    <a:pt x="1279" y="1782"/>
                  </a:cubicBezTo>
                  <a:cubicBezTo>
                    <a:pt x="1234" y="1964"/>
                    <a:pt x="1188" y="2079"/>
                    <a:pt x="1188" y="2079"/>
                  </a:cubicBezTo>
                  <a:cubicBezTo>
                    <a:pt x="1188" y="2079"/>
                    <a:pt x="1165" y="2193"/>
                    <a:pt x="1097" y="2352"/>
                  </a:cubicBezTo>
                  <a:cubicBezTo>
                    <a:pt x="1005" y="2535"/>
                    <a:pt x="891" y="2763"/>
                    <a:pt x="731" y="2969"/>
                  </a:cubicBezTo>
                  <a:cubicBezTo>
                    <a:pt x="412" y="3402"/>
                    <a:pt x="1" y="3790"/>
                    <a:pt x="47" y="3836"/>
                  </a:cubicBezTo>
                  <a:cubicBezTo>
                    <a:pt x="49" y="3843"/>
                    <a:pt x="57" y="3847"/>
                    <a:pt x="69" y="3847"/>
                  </a:cubicBezTo>
                  <a:cubicBezTo>
                    <a:pt x="177" y="3847"/>
                    <a:pt x="637" y="3588"/>
                    <a:pt x="1005" y="3220"/>
                  </a:cubicBezTo>
                  <a:cubicBezTo>
                    <a:pt x="1211" y="3014"/>
                    <a:pt x="1393" y="2786"/>
                    <a:pt x="1530" y="2581"/>
                  </a:cubicBezTo>
                  <a:cubicBezTo>
                    <a:pt x="1530" y="2535"/>
                    <a:pt x="1553" y="2512"/>
                    <a:pt x="1576" y="2489"/>
                  </a:cubicBezTo>
                  <a:lnTo>
                    <a:pt x="1576" y="2489"/>
                  </a:lnTo>
                  <a:cubicBezTo>
                    <a:pt x="1530" y="2718"/>
                    <a:pt x="1462" y="3037"/>
                    <a:pt x="1439" y="3334"/>
                  </a:cubicBezTo>
                  <a:cubicBezTo>
                    <a:pt x="1371" y="3950"/>
                    <a:pt x="1279" y="4567"/>
                    <a:pt x="1279" y="4567"/>
                  </a:cubicBezTo>
                  <a:cubicBezTo>
                    <a:pt x="1279" y="4567"/>
                    <a:pt x="1256" y="4703"/>
                    <a:pt x="1234" y="4932"/>
                  </a:cubicBezTo>
                  <a:cubicBezTo>
                    <a:pt x="1211" y="5160"/>
                    <a:pt x="1188" y="5457"/>
                    <a:pt x="1097" y="5753"/>
                  </a:cubicBezTo>
                  <a:cubicBezTo>
                    <a:pt x="1028" y="6027"/>
                    <a:pt x="914" y="6301"/>
                    <a:pt x="777" y="6461"/>
                  </a:cubicBezTo>
                  <a:cubicBezTo>
                    <a:pt x="731" y="6552"/>
                    <a:pt x="663" y="6621"/>
                    <a:pt x="617" y="6666"/>
                  </a:cubicBezTo>
                  <a:cubicBezTo>
                    <a:pt x="549" y="6712"/>
                    <a:pt x="526" y="6735"/>
                    <a:pt x="549" y="6758"/>
                  </a:cubicBezTo>
                  <a:cubicBezTo>
                    <a:pt x="549" y="6769"/>
                    <a:pt x="560" y="6775"/>
                    <a:pt x="580" y="6775"/>
                  </a:cubicBezTo>
                  <a:cubicBezTo>
                    <a:pt x="600" y="6775"/>
                    <a:pt x="629" y="6769"/>
                    <a:pt x="663" y="6758"/>
                  </a:cubicBezTo>
                  <a:cubicBezTo>
                    <a:pt x="731" y="6735"/>
                    <a:pt x="823" y="6689"/>
                    <a:pt x="937" y="6621"/>
                  </a:cubicBezTo>
                  <a:cubicBezTo>
                    <a:pt x="1142" y="6461"/>
                    <a:pt x="1325" y="6164"/>
                    <a:pt x="1462" y="5868"/>
                  </a:cubicBezTo>
                  <a:cubicBezTo>
                    <a:pt x="1599" y="5571"/>
                    <a:pt x="1667" y="5251"/>
                    <a:pt x="1713" y="5023"/>
                  </a:cubicBezTo>
                  <a:cubicBezTo>
                    <a:pt x="1759" y="4772"/>
                    <a:pt x="1781" y="4612"/>
                    <a:pt x="1781" y="4612"/>
                  </a:cubicBezTo>
                  <a:cubicBezTo>
                    <a:pt x="1781" y="4612"/>
                    <a:pt x="1827" y="3973"/>
                    <a:pt x="1804" y="3357"/>
                  </a:cubicBezTo>
                  <a:cubicBezTo>
                    <a:pt x="1781" y="2741"/>
                    <a:pt x="1781" y="2124"/>
                    <a:pt x="1713" y="2101"/>
                  </a:cubicBezTo>
                  <a:cubicBezTo>
                    <a:pt x="1736" y="2033"/>
                    <a:pt x="1736" y="1964"/>
                    <a:pt x="1759" y="1850"/>
                  </a:cubicBezTo>
                  <a:cubicBezTo>
                    <a:pt x="1781" y="1622"/>
                    <a:pt x="1759" y="1303"/>
                    <a:pt x="1690" y="1029"/>
                  </a:cubicBezTo>
                  <a:cubicBezTo>
                    <a:pt x="1534" y="449"/>
                    <a:pt x="1226" y="1"/>
                    <a:pt x="1169" y="1"/>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929" name="Google Shape;2929;p41"/>
            <p:cNvSpPr/>
            <p:nvPr/>
          </p:nvSpPr>
          <p:spPr>
            <a:xfrm>
              <a:off x="4717000" y="3735250"/>
              <a:ext cx="327575" cy="42400"/>
            </a:xfrm>
            <a:custGeom>
              <a:avLst/>
              <a:gdLst/>
              <a:ahLst/>
              <a:cxnLst/>
              <a:rect l="l" t="t" r="r" b="b"/>
              <a:pathLst>
                <a:path w="13103" h="1696" extrusionOk="0">
                  <a:moveTo>
                    <a:pt x="13056" y="0"/>
                  </a:moveTo>
                  <a:cubicBezTo>
                    <a:pt x="12851" y="0"/>
                    <a:pt x="11375" y="438"/>
                    <a:pt x="9839" y="737"/>
                  </a:cubicBezTo>
                  <a:cubicBezTo>
                    <a:pt x="9040" y="874"/>
                    <a:pt x="8218" y="988"/>
                    <a:pt x="7602" y="1057"/>
                  </a:cubicBezTo>
                  <a:cubicBezTo>
                    <a:pt x="7305" y="1102"/>
                    <a:pt x="7054" y="1102"/>
                    <a:pt x="6871" y="1125"/>
                  </a:cubicBezTo>
                  <a:cubicBezTo>
                    <a:pt x="6689" y="1125"/>
                    <a:pt x="6575" y="1148"/>
                    <a:pt x="6575" y="1148"/>
                  </a:cubicBezTo>
                  <a:cubicBezTo>
                    <a:pt x="6575" y="1148"/>
                    <a:pt x="6186" y="1194"/>
                    <a:pt x="5570" y="1216"/>
                  </a:cubicBezTo>
                  <a:cubicBezTo>
                    <a:pt x="5251" y="1216"/>
                    <a:pt x="4885" y="1239"/>
                    <a:pt x="4520" y="1239"/>
                  </a:cubicBezTo>
                  <a:cubicBezTo>
                    <a:pt x="4132" y="1239"/>
                    <a:pt x="3721" y="1239"/>
                    <a:pt x="3311" y="1216"/>
                  </a:cubicBezTo>
                  <a:cubicBezTo>
                    <a:pt x="2512" y="1125"/>
                    <a:pt x="1667" y="965"/>
                    <a:pt x="1028" y="965"/>
                  </a:cubicBezTo>
                  <a:cubicBezTo>
                    <a:pt x="412" y="965"/>
                    <a:pt x="1" y="1102"/>
                    <a:pt x="1" y="1125"/>
                  </a:cubicBezTo>
                  <a:cubicBezTo>
                    <a:pt x="1" y="1139"/>
                    <a:pt x="37" y="1142"/>
                    <a:pt x="104" y="1142"/>
                  </a:cubicBezTo>
                  <a:cubicBezTo>
                    <a:pt x="175" y="1142"/>
                    <a:pt x="281" y="1138"/>
                    <a:pt x="415" y="1138"/>
                  </a:cubicBezTo>
                  <a:cubicBezTo>
                    <a:pt x="581" y="1138"/>
                    <a:pt x="789" y="1144"/>
                    <a:pt x="1028" y="1171"/>
                  </a:cubicBezTo>
                  <a:cubicBezTo>
                    <a:pt x="1644" y="1239"/>
                    <a:pt x="2443" y="1445"/>
                    <a:pt x="3265" y="1582"/>
                  </a:cubicBezTo>
                  <a:cubicBezTo>
                    <a:pt x="3699" y="1650"/>
                    <a:pt x="4109" y="1650"/>
                    <a:pt x="4497" y="1673"/>
                  </a:cubicBezTo>
                  <a:cubicBezTo>
                    <a:pt x="4885" y="1696"/>
                    <a:pt x="5251" y="1696"/>
                    <a:pt x="5570" y="1696"/>
                  </a:cubicBezTo>
                  <a:cubicBezTo>
                    <a:pt x="6209" y="1696"/>
                    <a:pt x="6620" y="1650"/>
                    <a:pt x="6620" y="1650"/>
                  </a:cubicBezTo>
                  <a:cubicBezTo>
                    <a:pt x="6620" y="1650"/>
                    <a:pt x="6734" y="1650"/>
                    <a:pt x="6917" y="1627"/>
                  </a:cubicBezTo>
                  <a:cubicBezTo>
                    <a:pt x="7100" y="1604"/>
                    <a:pt x="7351" y="1582"/>
                    <a:pt x="7670" y="1536"/>
                  </a:cubicBezTo>
                  <a:cubicBezTo>
                    <a:pt x="8286" y="1445"/>
                    <a:pt x="9108" y="1285"/>
                    <a:pt x="9930" y="1079"/>
                  </a:cubicBezTo>
                  <a:cubicBezTo>
                    <a:pt x="10752" y="897"/>
                    <a:pt x="11550" y="623"/>
                    <a:pt x="12121" y="418"/>
                  </a:cubicBezTo>
                  <a:cubicBezTo>
                    <a:pt x="12715" y="189"/>
                    <a:pt x="13103" y="29"/>
                    <a:pt x="13080" y="7"/>
                  </a:cubicBezTo>
                  <a:cubicBezTo>
                    <a:pt x="13078" y="2"/>
                    <a:pt x="13070" y="0"/>
                    <a:pt x="13056" y="0"/>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930" name="Google Shape;2930;p41"/>
            <p:cNvSpPr/>
            <p:nvPr/>
          </p:nvSpPr>
          <p:spPr>
            <a:xfrm>
              <a:off x="4346675" y="3558500"/>
              <a:ext cx="685350" cy="267100"/>
            </a:xfrm>
            <a:custGeom>
              <a:avLst/>
              <a:gdLst/>
              <a:ahLst/>
              <a:cxnLst/>
              <a:rect l="l" t="t" r="r" b="b"/>
              <a:pathLst>
                <a:path w="27414" h="10684" extrusionOk="0">
                  <a:moveTo>
                    <a:pt x="12463" y="1"/>
                  </a:moveTo>
                  <a:cubicBezTo>
                    <a:pt x="12394" y="1"/>
                    <a:pt x="12486" y="1370"/>
                    <a:pt x="12668" y="2717"/>
                  </a:cubicBezTo>
                  <a:cubicBezTo>
                    <a:pt x="12714" y="3082"/>
                    <a:pt x="12805" y="3402"/>
                    <a:pt x="12828" y="3676"/>
                  </a:cubicBezTo>
                  <a:cubicBezTo>
                    <a:pt x="12828" y="3767"/>
                    <a:pt x="12828" y="3835"/>
                    <a:pt x="12828" y="3904"/>
                  </a:cubicBezTo>
                  <a:cubicBezTo>
                    <a:pt x="12828" y="3972"/>
                    <a:pt x="12805" y="4041"/>
                    <a:pt x="12805" y="4087"/>
                  </a:cubicBezTo>
                  <a:cubicBezTo>
                    <a:pt x="12782" y="4224"/>
                    <a:pt x="12737" y="4292"/>
                    <a:pt x="12691" y="4406"/>
                  </a:cubicBezTo>
                  <a:cubicBezTo>
                    <a:pt x="12577" y="4589"/>
                    <a:pt x="12440" y="4794"/>
                    <a:pt x="12372" y="4931"/>
                  </a:cubicBezTo>
                  <a:cubicBezTo>
                    <a:pt x="12303" y="5091"/>
                    <a:pt x="12280" y="5205"/>
                    <a:pt x="12280" y="5205"/>
                  </a:cubicBezTo>
                  <a:cubicBezTo>
                    <a:pt x="12257" y="5228"/>
                    <a:pt x="12257" y="5342"/>
                    <a:pt x="12257" y="5525"/>
                  </a:cubicBezTo>
                  <a:cubicBezTo>
                    <a:pt x="12212" y="5525"/>
                    <a:pt x="12143" y="5525"/>
                    <a:pt x="12075" y="5547"/>
                  </a:cubicBezTo>
                  <a:cubicBezTo>
                    <a:pt x="11915" y="5570"/>
                    <a:pt x="11687" y="5616"/>
                    <a:pt x="11413" y="5639"/>
                  </a:cubicBezTo>
                  <a:cubicBezTo>
                    <a:pt x="11159" y="5665"/>
                    <a:pt x="10850" y="5676"/>
                    <a:pt x="10518" y="5676"/>
                  </a:cubicBezTo>
                  <a:cubicBezTo>
                    <a:pt x="10284" y="5676"/>
                    <a:pt x="10038" y="5671"/>
                    <a:pt x="9792" y="5662"/>
                  </a:cubicBezTo>
                  <a:cubicBezTo>
                    <a:pt x="9906" y="5525"/>
                    <a:pt x="9998" y="5410"/>
                    <a:pt x="10089" y="5319"/>
                  </a:cubicBezTo>
                  <a:cubicBezTo>
                    <a:pt x="10180" y="5228"/>
                    <a:pt x="10249" y="5159"/>
                    <a:pt x="10249" y="5159"/>
                  </a:cubicBezTo>
                  <a:cubicBezTo>
                    <a:pt x="10249" y="5159"/>
                    <a:pt x="10454" y="4840"/>
                    <a:pt x="10660" y="4497"/>
                  </a:cubicBezTo>
                  <a:cubicBezTo>
                    <a:pt x="10888" y="4178"/>
                    <a:pt x="11093" y="3835"/>
                    <a:pt x="11025" y="3790"/>
                  </a:cubicBezTo>
                  <a:cubicBezTo>
                    <a:pt x="11021" y="3786"/>
                    <a:pt x="11016" y="3784"/>
                    <a:pt x="11009" y="3784"/>
                  </a:cubicBezTo>
                  <a:cubicBezTo>
                    <a:pt x="10932" y="3784"/>
                    <a:pt x="10659" y="4017"/>
                    <a:pt x="10386" y="4269"/>
                  </a:cubicBezTo>
                  <a:cubicBezTo>
                    <a:pt x="10089" y="4543"/>
                    <a:pt x="9838" y="4817"/>
                    <a:pt x="9838" y="4817"/>
                  </a:cubicBezTo>
                  <a:cubicBezTo>
                    <a:pt x="9838" y="4817"/>
                    <a:pt x="9769" y="4908"/>
                    <a:pt x="9701" y="5045"/>
                  </a:cubicBezTo>
                  <a:cubicBezTo>
                    <a:pt x="9632" y="5159"/>
                    <a:pt x="9518" y="5342"/>
                    <a:pt x="9427" y="5502"/>
                  </a:cubicBezTo>
                  <a:cubicBezTo>
                    <a:pt x="9404" y="5547"/>
                    <a:pt x="9381" y="5593"/>
                    <a:pt x="9381" y="5639"/>
                  </a:cubicBezTo>
                  <a:cubicBezTo>
                    <a:pt x="8651" y="5570"/>
                    <a:pt x="7943" y="5502"/>
                    <a:pt x="7396" y="5479"/>
                  </a:cubicBezTo>
                  <a:cubicBezTo>
                    <a:pt x="6848" y="5456"/>
                    <a:pt x="6483" y="5433"/>
                    <a:pt x="6483" y="5433"/>
                  </a:cubicBezTo>
                  <a:cubicBezTo>
                    <a:pt x="6483" y="5433"/>
                    <a:pt x="6377" y="5437"/>
                    <a:pt x="6194" y="5437"/>
                  </a:cubicBezTo>
                  <a:cubicBezTo>
                    <a:pt x="5920" y="5437"/>
                    <a:pt x="5474" y="5429"/>
                    <a:pt x="4953" y="5388"/>
                  </a:cubicBezTo>
                  <a:cubicBezTo>
                    <a:pt x="5113" y="5365"/>
                    <a:pt x="5204" y="5296"/>
                    <a:pt x="5204" y="5273"/>
                  </a:cubicBezTo>
                  <a:cubicBezTo>
                    <a:pt x="5182" y="5228"/>
                    <a:pt x="5045" y="5251"/>
                    <a:pt x="4839" y="5205"/>
                  </a:cubicBezTo>
                  <a:cubicBezTo>
                    <a:pt x="4634" y="5205"/>
                    <a:pt x="4383" y="5091"/>
                    <a:pt x="4154" y="4954"/>
                  </a:cubicBezTo>
                  <a:cubicBezTo>
                    <a:pt x="3926" y="4817"/>
                    <a:pt x="3744" y="4612"/>
                    <a:pt x="3607" y="4475"/>
                  </a:cubicBezTo>
                  <a:cubicBezTo>
                    <a:pt x="3538" y="4383"/>
                    <a:pt x="3492" y="4338"/>
                    <a:pt x="3447" y="4292"/>
                  </a:cubicBezTo>
                  <a:cubicBezTo>
                    <a:pt x="3424" y="4246"/>
                    <a:pt x="3401" y="4201"/>
                    <a:pt x="3401" y="4201"/>
                  </a:cubicBezTo>
                  <a:cubicBezTo>
                    <a:pt x="3401" y="4201"/>
                    <a:pt x="3378" y="4178"/>
                    <a:pt x="3333" y="4132"/>
                  </a:cubicBezTo>
                  <a:cubicBezTo>
                    <a:pt x="3287" y="4087"/>
                    <a:pt x="3219" y="4041"/>
                    <a:pt x="3173" y="3950"/>
                  </a:cubicBezTo>
                  <a:cubicBezTo>
                    <a:pt x="3013" y="3790"/>
                    <a:pt x="2853" y="3562"/>
                    <a:pt x="2694" y="3333"/>
                  </a:cubicBezTo>
                  <a:cubicBezTo>
                    <a:pt x="2359" y="2887"/>
                    <a:pt x="2046" y="2420"/>
                    <a:pt x="1968" y="2420"/>
                  </a:cubicBezTo>
                  <a:cubicBezTo>
                    <a:pt x="1966" y="2420"/>
                    <a:pt x="1965" y="2420"/>
                    <a:pt x="1963" y="2420"/>
                  </a:cubicBezTo>
                  <a:cubicBezTo>
                    <a:pt x="1918" y="2466"/>
                    <a:pt x="2100" y="3014"/>
                    <a:pt x="2374" y="3539"/>
                  </a:cubicBezTo>
                  <a:cubicBezTo>
                    <a:pt x="2511" y="3790"/>
                    <a:pt x="2648" y="4064"/>
                    <a:pt x="2785" y="4246"/>
                  </a:cubicBezTo>
                  <a:cubicBezTo>
                    <a:pt x="2831" y="4338"/>
                    <a:pt x="2899" y="4406"/>
                    <a:pt x="2922" y="4475"/>
                  </a:cubicBezTo>
                  <a:cubicBezTo>
                    <a:pt x="2967" y="4520"/>
                    <a:pt x="2990" y="4543"/>
                    <a:pt x="2990" y="4543"/>
                  </a:cubicBezTo>
                  <a:cubicBezTo>
                    <a:pt x="2990" y="4543"/>
                    <a:pt x="3013" y="4589"/>
                    <a:pt x="3059" y="4634"/>
                  </a:cubicBezTo>
                  <a:cubicBezTo>
                    <a:pt x="3127" y="4680"/>
                    <a:pt x="3196" y="4748"/>
                    <a:pt x="3264" y="4817"/>
                  </a:cubicBezTo>
                  <a:cubicBezTo>
                    <a:pt x="3447" y="4977"/>
                    <a:pt x="3698" y="5159"/>
                    <a:pt x="3995" y="5273"/>
                  </a:cubicBezTo>
                  <a:cubicBezTo>
                    <a:pt x="4013" y="5292"/>
                    <a:pt x="4048" y="5311"/>
                    <a:pt x="4072" y="5317"/>
                  </a:cubicBezTo>
                  <a:lnTo>
                    <a:pt x="4072" y="5317"/>
                  </a:lnTo>
                  <a:cubicBezTo>
                    <a:pt x="3917" y="5295"/>
                    <a:pt x="3761" y="5273"/>
                    <a:pt x="3584" y="5251"/>
                  </a:cubicBezTo>
                  <a:cubicBezTo>
                    <a:pt x="2853" y="5159"/>
                    <a:pt x="2169" y="5000"/>
                    <a:pt x="1621" y="4863"/>
                  </a:cubicBezTo>
                  <a:cubicBezTo>
                    <a:pt x="1176" y="4747"/>
                    <a:pt x="862" y="4647"/>
                    <a:pt x="763" y="4647"/>
                  </a:cubicBezTo>
                  <a:cubicBezTo>
                    <a:pt x="745" y="4647"/>
                    <a:pt x="734" y="4650"/>
                    <a:pt x="731" y="4657"/>
                  </a:cubicBezTo>
                  <a:cubicBezTo>
                    <a:pt x="708" y="4680"/>
                    <a:pt x="1050" y="4863"/>
                    <a:pt x="1552" y="5068"/>
                  </a:cubicBezTo>
                  <a:cubicBezTo>
                    <a:pt x="2077" y="5251"/>
                    <a:pt x="2785" y="5479"/>
                    <a:pt x="3515" y="5616"/>
                  </a:cubicBezTo>
                  <a:cubicBezTo>
                    <a:pt x="3881" y="5707"/>
                    <a:pt x="4246" y="5753"/>
                    <a:pt x="4588" y="5798"/>
                  </a:cubicBezTo>
                  <a:cubicBezTo>
                    <a:pt x="4953" y="5844"/>
                    <a:pt x="5273" y="5890"/>
                    <a:pt x="5547" y="5913"/>
                  </a:cubicBezTo>
                  <a:cubicBezTo>
                    <a:pt x="5821" y="5935"/>
                    <a:pt x="6049" y="5935"/>
                    <a:pt x="6209" y="5958"/>
                  </a:cubicBezTo>
                  <a:lnTo>
                    <a:pt x="7396" y="5958"/>
                  </a:lnTo>
                  <a:cubicBezTo>
                    <a:pt x="7875" y="5958"/>
                    <a:pt x="8537" y="5981"/>
                    <a:pt x="9222" y="6004"/>
                  </a:cubicBezTo>
                  <a:cubicBezTo>
                    <a:pt x="9153" y="6141"/>
                    <a:pt x="9130" y="6255"/>
                    <a:pt x="9176" y="6278"/>
                  </a:cubicBezTo>
                  <a:cubicBezTo>
                    <a:pt x="9178" y="6279"/>
                    <a:pt x="9180" y="6280"/>
                    <a:pt x="9183" y="6280"/>
                  </a:cubicBezTo>
                  <a:cubicBezTo>
                    <a:pt x="9219" y="6280"/>
                    <a:pt x="9348" y="6152"/>
                    <a:pt x="9496" y="6004"/>
                  </a:cubicBezTo>
                  <a:cubicBezTo>
                    <a:pt x="10203" y="6004"/>
                    <a:pt x="10934" y="5958"/>
                    <a:pt x="11459" y="5844"/>
                  </a:cubicBezTo>
                  <a:cubicBezTo>
                    <a:pt x="11732" y="5798"/>
                    <a:pt x="11938" y="5707"/>
                    <a:pt x="12098" y="5639"/>
                  </a:cubicBezTo>
                  <a:cubicBezTo>
                    <a:pt x="12166" y="5616"/>
                    <a:pt x="12235" y="5593"/>
                    <a:pt x="12257" y="5570"/>
                  </a:cubicBezTo>
                  <a:cubicBezTo>
                    <a:pt x="12280" y="5730"/>
                    <a:pt x="12303" y="5935"/>
                    <a:pt x="12372" y="6164"/>
                  </a:cubicBezTo>
                  <a:cubicBezTo>
                    <a:pt x="12486" y="6689"/>
                    <a:pt x="12760" y="7305"/>
                    <a:pt x="12828" y="7944"/>
                  </a:cubicBezTo>
                  <a:cubicBezTo>
                    <a:pt x="12851" y="8264"/>
                    <a:pt x="12851" y="8606"/>
                    <a:pt x="12897" y="8948"/>
                  </a:cubicBezTo>
                  <a:cubicBezTo>
                    <a:pt x="12942" y="9268"/>
                    <a:pt x="13102" y="9610"/>
                    <a:pt x="13353" y="9770"/>
                  </a:cubicBezTo>
                  <a:cubicBezTo>
                    <a:pt x="13353" y="9793"/>
                    <a:pt x="13376" y="9793"/>
                    <a:pt x="13399" y="9816"/>
                  </a:cubicBezTo>
                  <a:cubicBezTo>
                    <a:pt x="13353" y="9861"/>
                    <a:pt x="13285" y="9907"/>
                    <a:pt x="13216" y="9930"/>
                  </a:cubicBezTo>
                  <a:cubicBezTo>
                    <a:pt x="13148" y="9953"/>
                    <a:pt x="13073" y="9958"/>
                    <a:pt x="12994" y="9958"/>
                  </a:cubicBezTo>
                  <a:cubicBezTo>
                    <a:pt x="12914" y="9958"/>
                    <a:pt x="12828" y="9953"/>
                    <a:pt x="12737" y="9953"/>
                  </a:cubicBezTo>
                  <a:cubicBezTo>
                    <a:pt x="12394" y="9930"/>
                    <a:pt x="12006" y="9770"/>
                    <a:pt x="11527" y="9724"/>
                  </a:cubicBezTo>
                  <a:cubicBezTo>
                    <a:pt x="11276" y="9702"/>
                    <a:pt x="11048" y="9679"/>
                    <a:pt x="10797" y="9656"/>
                  </a:cubicBezTo>
                  <a:cubicBezTo>
                    <a:pt x="10568" y="9633"/>
                    <a:pt x="10317" y="9633"/>
                    <a:pt x="10066" y="9633"/>
                  </a:cubicBezTo>
                  <a:cubicBezTo>
                    <a:pt x="9085" y="9633"/>
                    <a:pt x="8103" y="9702"/>
                    <a:pt x="7373" y="9747"/>
                  </a:cubicBezTo>
                  <a:cubicBezTo>
                    <a:pt x="7008" y="9770"/>
                    <a:pt x="6711" y="9770"/>
                    <a:pt x="6505" y="9770"/>
                  </a:cubicBezTo>
                  <a:lnTo>
                    <a:pt x="6186" y="9770"/>
                  </a:lnTo>
                  <a:cubicBezTo>
                    <a:pt x="6186" y="9770"/>
                    <a:pt x="5973" y="9780"/>
                    <a:pt x="5614" y="9780"/>
                  </a:cubicBezTo>
                  <a:cubicBezTo>
                    <a:pt x="5435" y="9780"/>
                    <a:pt x="5220" y="9778"/>
                    <a:pt x="4976" y="9770"/>
                  </a:cubicBezTo>
                  <a:cubicBezTo>
                    <a:pt x="4269" y="9702"/>
                    <a:pt x="3310" y="9633"/>
                    <a:pt x="2374" y="9382"/>
                  </a:cubicBezTo>
                  <a:cubicBezTo>
                    <a:pt x="1918" y="9245"/>
                    <a:pt x="1484" y="9085"/>
                    <a:pt x="1119" y="8834"/>
                  </a:cubicBezTo>
                  <a:cubicBezTo>
                    <a:pt x="753" y="8606"/>
                    <a:pt x="480" y="8286"/>
                    <a:pt x="343" y="7990"/>
                  </a:cubicBezTo>
                  <a:cubicBezTo>
                    <a:pt x="69" y="7351"/>
                    <a:pt x="183" y="6826"/>
                    <a:pt x="114" y="6826"/>
                  </a:cubicBezTo>
                  <a:cubicBezTo>
                    <a:pt x="92" y="6826"/>
                    <a:pt x="69" y="6940"/>
                    <a:pt x="46" y="7168"/>
                  </a:cubicBezTo>
                  <a:cubicBezTo>
                    <a:pt x="0" y="7373"/>
                    <a:pt x="23" y="7693"/>
                    <a:pt x="137" y="8058"/>
                  </a:cubicBezTo>
                  <a:cubicBezTo>
                    <a:pt x="297" y="8423"/>
                    <a:pt x="571" y="8789"/>
                    <a:pt x="959" y="9085"/>
                  </a:cubicBezTo>
                  <a:cubicBezTo>
                    <a:pt x="1347" y="9359"/>
                    <a:pt x="1803" y="9565"/>
                    <a:pt x="2283" y="9724"/>
                  </a:cubicBezTo>
                  <a:cubicBezTo>
                    <a:pt x="3219" y="10044"/>
                    <a:pt x="4200" y="10158"/>
                    <a:pt x="4930" y="10249"/>
                  </a:cubicBezTo>
                  <a:cubicBezTo>
                    <a:pt x="5382" y="10290"/>
                    <a:pt x="5744" y="10299"/>
                    <a:pt x="5961" y="10299"/>
                  </a:cubicBezTo>
                  <a:cubicBezTo>
                    <a:pt x="6106" y="10299"/>
                    <a:pt x="6186" y="10295"/>
                    <a:pt x="6186" y="10295"/>
                  </a:cubicBezTo>
                  <a:lnTo>
                    <a:pt x="6528" y="10295"/>
                  </a:lnTo>
                  <a:cubicBezTo>
                    <a:pt x="6734" y="10272"/>
                    <a:pt x="7053" y="10249"/>
                    <a:pt x="7418" y="10227"/>
                  </a:cubicBezTo>
                  <a:cubicBezTo>
                    <a:pt x="8149" y="10158"/>
                    <a:pt x="9108" y="10044"/>
                    <a:pt x="10066" y="9998"/>
                  </a:cubicBezTo>
                  <a:cubicBezTo>
                    <a:pt x="10317" y="9998"/>
                    <a:pt x="10568" y="9975"/>
                    <a:pt x="10797" y="9975"/>
                  </a:cubicBezTo>
                  <a:cubicBezTo>
                    <a:pt x="11025" y="9998"/>
                    <a:pt x="11253" y="9998"/>
                    <a:pt x="11481" y="9998"/>
                  </a:cubicBezTo>
                  <a:cubicBezTo>
                    <a:pt x="11915" y="10044"/>
                    <a:pt x="12349" y="10158"/>
                    <a:pt x="12737" y="10158"/>
                  </a:cubicBezTo>
                  <a:cubicBezTo>
                    <a:pt x="12919" y="10158"/>
                    <a:pt x="13102" y="10135"/>
                    <a:pt x="13262" y="10067"/>
                  </a:cubicBezTo>
                  <a:cubicBezTo>
                    <a:pt x="13376" y="10021"/>
                    <a:pt x="13467" y="9953"/>
                    <a:pt x="13513" y="9861"/>
                  </a:cubicBezTo>
                  <a:cubicBezTo>
                    <a:pt x="13673" y="9953"/>
                    <a:pt x="13832" y="9975"/>
                    <a:pt x="13946" y="9998"/>
                  </a:cubicBezTo>
                  <a:cubicBezTo>
                    <a:pt x="14000" y="10006"/>
                    <a:pt x="14045" y="10008"/>
                    <a:pt x="14083" y="10008"/>
                  </a:cubicBezTo>
                  <a:cubicBezTo>
                    <a:pt x="14157" y="10008"/>
                    <a:pt x="14198" y="9998"/>
                    <a:pt x="14198" y="9998"/>
                  </a:cubicBezTo>
                  <a:cubicBezTo>
                    <a:pt x="14198" y="9953"/>
                    <a:pt x="14083" y="9930"/>
                    <a:pt x="13901" y="9861"/>
                  </a:cubicBezTo>
                  <a:lnTo>
                    <a:pt x="13901" y="9861"/>
                  </a:lnTo>
                  <a:cubicBezTo>
                    <a:pt x="14083" y="9884"/>
                    <a:pt x="14312" y="9907"/>
                    <a:pt x="14586" y="9953"/>
                  </a:cubicBezTo>
                  <a:cubicBezTo>
                    <a:pt x="14745" y="9975"/>
                    <a:pt x="14928" y="9975"/>
                    <a:pt x="15133" y="9998"/>
                  </a:cubicBezTo>
                  <a:cubicBezTo>
                    <a:pt x="15316" y="10021"/>
                    <a:pt x="15499" y="10021"/>
                    <a:pt x="15704" y="10067"/>
                  </a:cubicBezTo>
                  <a:cubicBezTo>
                    <a:pt x="16092" y="10135"/>
                    <a:pt x="16503" y="10249"/>
                    <a:pt x="16937" y="10364"/>
                  </a:cubicBezTo>
                  <a:cubicBezTo>
                    <a:pt x="17781" y="10637"/>
                    <a:pt x="18717" y="10660"/>
                    <a:pt x="19356" y="10660"/>
                  </a:cubicBezTo>
                  <a:cubicBezTo>
                    <a:pt x="20018" y="10683"/>
                    <a:pt x="20452" y="10683"/>
                    <a:pt x="20452" y="10683"/>
                  </a:cubicBezTo>
                  <a:cubicBezTo>
                    <a:pt x="20452" y="10683"/>
                    <a:pt x="20908" y="10660"/>
                    <a:pt x="21570" y="10637"/>
                  </a:cubicBezTo>
                  <a:cubicBezTo>
                    <a:pt x="22209" y="10592"/>
                    <a:pt x="23122" y="10478"/>
                    <a:pt x="23967" y="10386"/>
                  </a:cubicBezTo>
                  <a:cubicBezTo>
                    <a:pt x="24834" y="10318"/>
                    <a:pt x="25724" y="10272"/>
                    <a:pt x="26386" y="10112"/>
                  </a:cubicBezTo>
                  <a:cubicBezTo>
                    <a:pt x="27048" y="9953"/>
                    <a:pt x="27413" y="9702"/>
                    <a:pt x="27413" y="9679"/>
                  </a:cubicBezTo>
                  <a:cubicBezTo>
                    <a:pt x="27411" y="9674"/>
                    <a:pt x="27405" y="9672"/>
                    <a:pt x="27396" y="9672"/>
                  </a:cubicBezTo>
                  <a:cubicBezTo>
                    <a:pt x="27308" y="9672"/>
                    <a:pt x="26917" y="9845"/>
                    <a:pt x="26341" y="9907"/>
                  </a:cubicBezTo>
                  <a:cubicBezTo>
                    <a:pt x="25702" y="10021"/>
                    <a:pt x="24834" y="9998"/>
                    <a:pt x="23944" y="10021"/>
                  </a:cubicBezTo>
                  <a:cubicBezTo>
                    <a:pt x="23054" y="10067"/>
                    <a:pt x="22209" y="10135"/>
                    <a:pt x="21547" y="10135"/>
                  </a:cubicBezTo>
                  <a:cubicBezTo>
                    <a:pt x="20885" y="10158"/>
                    <a:pt x="20452" y="10158"/>
                    <a:pt x="20452" y="10158"/>
                  </a:cubicBezTo>
                  <a:cubicBezTo>
                    <a:pt x="20452" y="10158"/>
                    <a:pt x="20018" y="10181"/>
                    <a:pt x="19356" y="10181"/>
                  </a:cubicBezTo>
                  <a:cubicBezTo>
                    <a:pt x="19191" y="10187"/>
                    <a:pt x="19014" y="10191"/>
                    <a:pt x="18829" y="10191"/>
                  </a:cubicBezTo>
                  <a:cubicBezTo>
                    <a:pt x="18273" y="10191"/>
                    <a:pt x="17644" y="10152"/>
                    <a:pt x="17028" y="9998"/>
                  </a:cubicBezTo>
                  <a:cubicBezTo>
                    <a:pt x="16594" y="9907"/>
                    <a:pt x="16161" y="9816"/>
                    <a:pt x="15727" y="9770"/>
                  </a:cubicBezTo>
                  <a:cubicBezTo>
                    <a:pt x="15521" y="9747"/>
                    <a:pt x="15316" y="9747"/>
                    <a:pt x="15133" y="9747"/>
                  </a:cubicBezTo>
                  <a:lnTo>
                    <a:pt x="14608" y="9747"/>
                  </a:lnTo>
                  <a:cubicBezTo>
                    <a:pt x="14467" y="9738"/>
                    <a:pt x="14337" y="9732"/>
                    <a:pt x="14220" y="9732"/>
                  </a:cubicBezTo>
                  <a:cubicBezTo>
                    <a:pt x="14055" y="9732"/>
                    <a:pt x="13916" y="9743"/>
                    <a:pt x="13810" y="9770"/>
                  </a:cubicBezTo>
                  <a:lnTo>
                    <a:pt x="13718" y="9770"/>
                  </a:lnTo>
                  <a:cubicBezTo>
                    <a:pt x="13673" y="9747"/>
                    <a:pt x="13627" y="9724"/>
                    <a:pt x="13581" y="9702"/>
                  </a:cubicBezTo>
                  <a:cubicBezTo>
                    <a:pt x="13604" y="9633"/>
                    <a:pt x="13604" y="9565"/>
                    <a:pt x="13604" y="9519"/>
                  </a:cubicBezTo>
                  <a:cubicBezTo>
                    <a:pt x="13581" y="9473"/>
                    <a:pt x="13581" y="9428"/>
                    <a:pt x="13581" y="9428"/>
                  </a:cubicBezTo>
                  <a:cubicBezTo>
                    <a:pt x="13558" y="9428"/>
                    <a:pt x="13558" y="9519"/>
                    <a:pt x="13513" y="9633"/>
                  </a:cubicBezTo>
                  <a:cubicBezTo>
                    <a:pt x="13490" y="9633"/>
                    <a:pt x="13490" y="9633"/>
                    <a:pt x="13467" y="9610"/>
                  </a:cubicBezTo>
                  <a:cubicBezTo>
                    <a:pt x="13307" y="9473"/>
                    <a:pt x="13216" y="9199"/>
                    <a:pt x="13193" y="8903"/>
                  </a:cubicBezTo>
                  <a:cubicBezTo>
                    <a:pt x="13170" y="8606"/>
                    <a:pt x="13193" y="8286"/>
                    <a:pt x="13193" y="7921"/>
                  </a:cubicBezTo>
                  <a:cubicBezTo>
                    <a:pt x="13193" y="7488"/>
                    <a:pt x="13079" y="7077"/>
                    <a:pt x="12988" y="6711"/>
                  </a:cubicBezTo>
                  <a:lnTo>
                    <a:pt x="12988" y="6711"/>
                  </a:lnTo>
                  <a:cubicBezTo>
                    <a:pt x="13056" y="6757"/>
                    <a:pt x="13125" y="6803"/>
                    <a:pt x="13216" y="6848"/>
                  </a:cubicBezTo>
                  <a:cubicBezTo>
                    <a:pt x="13581" y="7054"/>
                    <a:pt x="13992" y="7168"/>
                    <a:pt x="14289" y="7259"/>
                  </a:cubicBezTo>
                  <a:cubicBezTo>
                    <a:pt x="14608" y="7351"/>
                    <a:pt x="14814" y="7373"/>
                    <a:pt x="14814" y="7373"/>
                  </a:cubicBezTo>
                  <a:cubicBezTo>
                    <a:pt x="14814" y="7373"/>
                    <a:pt x="15019" y="7396"/>
                    <a:pt x="15316" y="7442"/>
                  </a:cubicBezTo>
                  <a:cubicBezTo>
                    <a:pt x="15636" y="7465"/>
                    <a:pt x="16046" y="7488"/>
                    <a:pt x="16457" y="7488"/>
                  </a:cubicBezTo>
                  <a:cubicBezTo>
                    <a:pt x="16758" y="7496"/>
                    <a:pt x="17059" y="7501"/>
                    <a:pt x="17319" y="7501"/>
                  </a:cubicBezTo>
                  <a:cubicBezTo>
                    <a:pt x="17770" y="7501"/>
                    <a:pt x="18101" y="7485"/>
                    <a:pt x="18101" y="7442"/>
                  </a:cubicBezTo>
                  <a:cubicBezTo>
                    <a:pt x="18124" y="7351"/>
                    <a:pt x="17302" y="7236"/>
                    <a:pt x="16480" y="7122"/>
                  </a:cubicBezTo>
                  <a:cubicBezTo>
                    <a:pt x="16092" y="7077"/>
                    <a:pt x="15681" y="7008"/>
                    <a:pt x="15384" y="6963"/>
                  </a:cubicBezTo>
                  <a:cubicBezTo>
                    <a:pt x="15088" y="6894"/>
                    <a:pt x="14905" y="6871"/>
                    <a:pt x="14905" y="6871"/>
                  </a:cubicBezTo>
                  <a:cubicBezTo>
                    <a:pt x="14905" y="6871"/>
                    <a:pt x="14700" y="6848"/>
                    <a:pt x="14403" y="6780"/>
                  </a:cubicBezTo>
                  <a:cubicBezTo>
                    <a:pt x="14106" y="6734"/>
                    <a:pt x="13718" y="6666"/>
                    <a:pt x="13376" y="6506"/>
                  </a:cubicBezTo>
                  <a:cubicBezTo>
                    <a:pt x="13170" y="6438"/>
                    <a:pt x="13011" y="6323"/>
                    <a:pt x="12874" y="6209"/>
                  </a:cubicBezTo>
                  <a:cubicBezTo>
                    <a:pt x="12851" y="6164"/>
                    <a:pt x="12851" y="6095"/>
                    <a:pt x="12828" y="6050"/>
                  </a:cubicBezTo>
                  <a:cubicBezTo>
                    <a:pt x="12740" y="5589"/>
                    <a:pt x="12779" y="5318"/>
                    <a:pt x="12782" y="5318"/>
                  </a:cubicBezTo>
                  <a:lnTo>
                    <a:pt x="12782" y="5318"/>
                  </a:lnTo>
                  <a:cubicBezTo>
                    <a:pt x="12782" y="5318"/>
                    <a:pt x="12782" y="5318"/>
                    <a:pt x="12782" y="5319"/>
                  </a:cubicBezTo>
                  <a:cubicBezTo>
                    <a:pt x="12782" y="5319"/>
                    <a:pt x="12805" y="5273"/>
                    <a:pt x="12851" y="5159"/>
                  </a:cubicBezTo>
                  <a:cubicBezTo>
                    <a:pt x="12897" y="5045"/>
                    <a:pt x="12988" y="4885"/>
                    <a:pt x="13125" y="4634"/>
                  </a:cubicBezTo>
                  <a:cubicBezTo>
                    <a:pt x="13125" y="4612"/>
                    <a:pt x="13125" y="4612"/>
                    <a:pt x="13125" y="4589"/>
                  </a:cubicBezTo>
                  <a:cubicBezTo>
                    <a:pt x="13148" y="4612"/>
                    <a:pt x="13170" y="4634"/>
                    <a:pt x="13193" y="4657"/>
                  </a:cubicBezTo>
                  <a:cubicBezTo>
                    <a:pt x="13285" y="4794"/>
                    <a:pt x="13444" y="4885"/>
                    <a:pt x="13604" y="4954"/>
                  </a:cubicBezTo>
                  <a:cubicBezTo>
                    <a:pt x="14061" y="5137"/>
                    <a:pt x="14639" y="5187"/>
                    <a:pt x="15251" y="5187"/>
                  </a:cubicBezTo>
                  <a:cubicBezTo>
                    <a:pt x="15557" y="5187"/>
                    <a:pt x="15871" y="5175"/>
                    <a:pt x="16183" y="5159"/>
                  </a:cubicBezTo>
                  <a:cubicBezTo>
                    <a:pt x="16412" y="5137"/>
                    <a:pt x="16640" y="5137"/>
                    <a:pt x="16868" y="5114"/>
                  </a:cubicBezTo>
                  <a:cubicBezTo>
                    <a:pt x="17051" y="5114"/>
                    <a:pt x="17302" y="5137"/>
                    <a:pt x="17507" y="5159"/>
                  </a:cubicBezTo>
                  <a:cubicBezTo>
                    <a:pt x="17918" y="5205"/>
                    <a:pt x="18306" y="5273"/>
                    <a:pt x="18648" y="5342"/>
                  </a:cubicBezTo>
                  <a:cubicBezTo>
                    <a:pt x="19333" y="5479"/>
                    <a:pt x="19813" y="5547"/>
                    <a:pt x="19813" y="5547"/>
                  </a:cubicBezTo>
                  <a:cubicBezTo>
                    <a:pt x="19813" y="5547"/>
                    <a:pt x="19927" y="5547"/>
                    <a:pt x="20132" y="5570"/>
                  </a:cubicBezTo>
                  <a:cubicBezTo>
                    <a:pt x="20223" y="5570"/>
                    <a:pt x="20360" y="5593"/>
                    <a:pt x="20497" y="5593"/>
                  </a:cubicBezTo>
                  <a:cubicBezTo>
                    <a:pt x="20657" y="5593"/>
                    <a:pt x="20817" y="5593"/>
                    <a:pt x="20999" y="5570"/>
                  </a:cubicBezTo>
                  <a:cubicBezTo>
                    <a:pt x="21684" y="5547"/>
                    <a:pt x="22620" y="5502"/>
                    <a:pt x="23556" y="5388"/>
                  </a:cubicBezTo>
                  <a:cubicBezTo>
                    <a:pt x="24492" y="5296"/>
                    <a:pt x="25405" y="5137"/>
                    <a:pt x="26090" y="4931"/>
                  </a:cubicBezTo>
                  <a:cubicBezTo>
                    <a:pt x="26409" y="4817"/>
                    <a:pt x="26683" y="4703"/>
                    <a:pt x="26866" y="4634"/>
                  </a:cubicBezTo>
                  <a:cubicBezTo>
                    <a:pt x="27071" y="4543"/>
                    <a:pt x="27162" y="4497"/>
                    <a:pt x="27162" y="4475"/>
                  </a:cubicBezTo>
                  <a:cubicBezTo>
                    <a:pt x="27156" y="4468"/>
                    <a:pt x="27144" y="4466"/>
                    <a:pt x="27125" y="4466"/>
                  </a:cubicBezTo>
                  <a:cubicBezTo>
                    <a:pt x="27073" y="4466"/>
                    <a:pt x="26976" y="4487"/>
                    <a:pt x="26843" y="4520"/>
                  </a:cubicBezTo>
                  <a:cubicBezTo>
                    <a:pt x="26637" y="4589"/>
                    <a:pt x="26363" y="4657"/>
                    <a:pt x="26021" y="4726"/>
                  </a:cubicBezTo>
                  <a:cubicBezTo>
                    <a:pt x="25359" y="4863"/>
                    <a:pt x="24446" y="4977"/>
                    <a:pt x="23533" y="5022"/>
                  </a:cubicBezTo>
                  <a:cubicBezTo>
                    <a:pt x="22597" y="5068"/>
                    <a:pt x="21684" y="5091"/>
                    <a:pt x="20977" y="5091"/>
                  </a:cubicBezTo>
                  <a:lnTo>
                    <a:pt x="20520" y="5091"/>
                  </a:lnTo>
                  <a:cubicBezTo>
                    <a:pt x="20383" y="5068"/>
                    <a:pt x="20269" y="5068"/>
                    <a:pt x="20178" y="5045"/>
                  </a:cubicBezTo>
                  <a:cubicBezTo>
                    <a:pt x="19972" y="5045"/>
                    <a:pt x="19858" y="5022"/>
                    <a:pt x="19858" y="5022"/>
                  </a:cubicBezTo>
                  <a:cubicBezTo>
                    <a:pt x="19858" y="5022"/>
                    <a:pt x="19721" y="5000"/>
                    <a:pt x="19493" y="4977"/>
                  </a:cubicBezTo>
                  <a:cubicBezTo>
                    <a:pt x="19447" y="4954"/>
                    <a:pt x="19379" y="4908"/>
                    <a:pt x="19333" y="4885"/>
                  </a:cubicBezTo>
                  <a:cubicBezTo>
                    <a:pt x="19196" y="4817"/>
                    <a:pt x="19037" y="4748"/>
                    <a:pt x="18900" y="4657"/>
                  </a:cubicBezTo>
                  <a:cubicBezTo>
                    <a:pt x="18626" y="4475"/>
                    <a:pt x="18352" y="4315"/>
                    <a:pt x="18146" y="4178"/>
                  </a:cubicBezTo>
                  <a:cubicBezTo>
                    <a:pt x="17941" y="4018"/>
                    <a:pt x="17804" y="3927"/>
                    <a:pt x="17804" y="3927"/>
                  </a:cubicBezTo>
                  <a:cubicBezTo>
                    <a:pt x="17804" y="3927"/>
                    <a:pt x="17667" y="3835"/>
                    <a:pt x="17462" y="3699"/>
                  </a:cubicBezTo>
                  <a:cubicBezTo>
                    <a:pt x="17256" y="3584"/>
                    <a:pt x="17005" y="3379"/>
                    <a:pt x="16731" y="3174"/>
                  </a:cubicBezTo>
                  <a:cubicBezTo>
                    <a:pt x="16617" y="3082"/>
                    <a:pt x="16503" y="2968"/>
                    <a:pt x="16366" y="2854"/>
                  </a:cubicBezTo>
                  <a:cubicBezTo>
                    <a:pt x="16252" y="2763"/>
                    <a:pt x="16138" y="2671"/>
                    <a:pt x="16069" y="2580"/>
                  </a:cubicBezTo>
                  <a:cubicBezTo>
                    <a:pt x="15923" y="2413"/>
                    <a:pt x="15796" y="2303"/>
                    <a:pt x="15758" y="2303"/>
                  </a:cubicBezTo>
                  <a:cubicBezTo>
                    <a:pt x="15754" y="2303"/>
                    <a:pt x="15752" y="2304"/>
                    <a:pt x="15750" y="2306"/>
                  </a:cubicBezTo>
                  <a:cubicBezTo>
                    <a:pt x="15704" y="2329"/>
                    <a:pt x="15772" y="2466"/>
                    <a:pt x="15909" y="2694"/>
                  </a:cubicBezTo>
                  <a:cubicBezTo>
                    <a:pt x="15978" y="2831"/>
                    <a:pt x="16069" y="2945"/>
                    <a:pt x="16161" y="3059"/>
                  </a:cubicBezTo>
                  <a:cubicBezTo>
                    <a:pt x="16275" y="3196"/>
                    <a:pt x="16366" y="3333"/>
                    <a:pt x="16480" y="3447"/>
                  </a:cubicBezTo>
                  <a:cubicBezTo>
                    <a:pt x="16731" y="3699"/>
                    <a:pt x="16982" y="3950"/>
                    <a:pt x="17188" y="4087"/>
                  </a:cubicBezTo>
                  <a:cubicBezTo>
                    <a:pt x="17393" y="4246"/>
                    <a:pt x="17507" y="4360"/>
                    <a:pt x="17507" y="4360"/>
                  </a:cubicBezTo>
                  <a:cubicBezTo>
                    <a:pt x="17507" y="4360"/>
                    <a:pt x="17667" y="4452"/>
                    <a:pt x="17895" y="4589"/>
                  </a:cubicBezTo>
                  <a:cubicBezTo>
                    <a:pt x="18009" y="4657"/>
                    <a:pt x="18169" y="4726"/>
                    <a:pt x="18329" y="4817"/>
                  </a:cubicBezTo>
                  <a:cubicBezTo>
                    <a:pt x="18078" y="4771"/>
                    <a:pt x="17827" y="4748"/>
                    <a:pt x="17530" y="4726"/>
                  </a:cubicBezTo>
                  <a:cubicBezTo>
                    <a:pt x="17302" y="4703"/>
                    <a:pt x="17096" y="4703"/>
                    <a:pt x="16845" y="4703"/>
                  </a:cubicBezTo>
                  <a:cubicBezTo>
                    <a:pt x="16617" y="4726"/>
                    <a:pt x="16389" y="4771"/>
                    <a:pt x="16161" y="4794"/>
                  </a:cubicBezTo>
                  <a:cubicBezTo>
                    <a:pt x="15667" y="4843"/>
                    <a:pt x="15167" y="4886"/>
                    <a:pt x="14711" y="4886"/>
                  </a:cubicBezTo>
                  <a:cubicBezTo>
                    <a:pt x="14323" y="4886"/>
                    <a:pt x="13966" y="4855"/>
                    <a:pt x="13673" y="4771"/>
                  </a:cubicBezTo>
                  <a:cubicBezTo>
                    <a:pt x="13444" y="4703"/>
                    <a:pt x="13285" y="4566"/>
                    <a:pt x="13193" y="4429"/>
                  </a:cubicBezTo>
                  <a:cubicBezTo>
                    <a:pt x="13239" y="4338"/>
                    <a:pt x="13262" y="4246"/>
                    <a:pt x="13262" y="4155"/>
                  </a:cubicBezTo>
                  <a:cubicBezTo>
                    <a:pt x="13285" y="3995"/>
                    <a:pt x="13262" y="3813"/>
                    <a:pt x="13262" y="3653"/>
                  </a:cubicBezTo>
                  <a:cubicBezTo>
                    <a:pt x="13216" y="3311"/>
                    <a:pt x="13102" y="2968"/>
                    <a:pt x="13033" y="2649"/>
                  </a:cubicBezTo>
                  <a:cubicBezTo>
                    <a:pt x="12760" y="1325"/>
                    <a:pt x="12531" y="1"/>
                    <a:pt x="12463" y="1"/>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931" name="Google Shape;2931;p41"/>
            <p:cNvSpPr/>
            <p:nvPr/>
          </p:nvSpPr>
          <p:spPr>
            <a:xfrm>
              <a:off x="4307300" y="3169650"/>
              <a:ext cx="113575" cy="502450"/>
            </a:xfrm>
            <a:custGeom>
              <a:avLst/>
              <a:gdLst/>
              <a:ahLst/>
              <a:cxnLst/>
              <a:rect l="l" t="t" r="r" b="b"/>
              <a:pathLst>
                <a:path w="4543" h="20098" extrusionOk="0">
                  <a:moveTo>
                    <a:pt x="3852" y="1"/>
                  </a:moveTo>
                  <a:cubicBezTo>
                    <a:pt x="3845" y="1"/>
                    <a:pt x="3835" y="11"/>
                    <a:pt x="3835" y="11"/>
                  </a:cubicBezTo>
                  <a:lnTo>
                    <a:pt x="3675" y="11"/>
                  </a:lnTo>
                  <a:cubicBezTo>
                    <a:pt x="3447" y="34"/>
                    <a:pt x="3356" y="56"/>
                    <a:pt x="3219" y="102"/>
                  </a:cubicBezTo>
                  <a:cubicBezTo>
                    <a:pt x="2739" y="216"/>
                    <a:pt x="2328" y="399"/>
                    <a:pt x="1963" y="581"/>
                  </a:cubicBezTo>
                  <a:cubicBezTo>
                    <a:pt x="1278" y="924"/>
                    <a:pt x="799" y="1129"/>
                    <a:pt x="822" y="1175"/>
                  </a:cubicBezTo>
                  <a:cubicBezTo>
                    <a:pt x="822" y="1176"/>
                    <a:pt x="824" y="1177"/>
                    <a:pt x="828" y="1177"/>
                  </a:cubicBezTo>
                  <a:cubicBezTo>
                    <a:pt x="886" y="1177"/>
                    <a:pt x="1370" y="1021"/>
                    <a:pt x="2055" y="764"/>
                  </a:cubicBezTo>
                  <a:cubicBezTo>
                    <a:pt x="2397" y="627"/>
                    <a:pt x="2831" y="467"/>
                    <a:pt x="3287" y="376"/>
                  </a:cubicBezTo>
                  <a:cubicBezTo>
                    <a:pt x="3401" y="353"/>
                    <a:pt x="3538" y="353"/>
                    <a:pt x="3561" y="353"/>
                  </a:cubicBezTo>
                  <a:cubicBezTo>
                    <a:pt x="3572" y="353"/>
                    <a:pt x="3584" y="348"/>
                    <a:pt x="3592" y="348"/>
                  </a:cubicBezTo>
                  <a:cubicBezTo>
                    <a:pt x="3601" y="348"/>
                    <a:pt x="3607" y="353"/>
                    <a:pt x="3607" y="376"/>
                  </a:cubicBezTo>
                  <a:lnTo>
                    <a:pt x="3629" y="467"/>
                  </a:lnTo>
                  <a:cubicBezTo>
                    <a:pt x="3675" y="718"/>
                    <a:pt x="3698" y="969"/>
                    <a:pt x="3744" y="1221"/>
                  </a:cubicBezTo>
                  <a:cubicBezTo>
                    <a:pt x="3903" y="2225"/>
                    <a:pt x="3972" y="3252"/>
                    <a:pt x="3995" y="4028"/>
                  </a:cubicBezTo>
                  <a:cubicBezTo>
                    <a:pt x="4040" y="4781"/>
                    <a:pt x="4018" y="5306"/>
                    <a:pt x="4018" y="5306"/>
                  </a:cubicBezTo>
                  <a:cubicBezTo>
                    <a:pt x="4018" y="5306"/>
                    <a:pt x="4018" y="5808"/>
                    <a:pt x="3972" y="6562"/>
                  </a:cubicBezTo>
                  <a:cubicBezTo>
                    <a:pt x="3903" y="7315"/>
                    <a:pt x="3766" y="8342"/>
                    <a:pt x="3333" y="9255"/>
                  </a:cubicBezTo>
                  <a:cubicBezTo>
                    <a:pt x="3127" y="9689"/>
                    <a:pt x="2808" y="10100"/>
                    <a:pt x="2443" y="10351"/>
                  </a:cubicBezTo>
                  <a:cubicBezTo>
                    <a:pt x="2077" y="10647"/>
                    <a:pt x="1667" y="10762"/>
                    <a:pt x="1278" y="10830"/>
                  </a:cubicBezTo>
                  <a:lnTo>
                    <a:pt x="1187" y="10830"/>
                  </a:lnTo>
                  <a:cubicBezTo>
                    <a:pt x="1119" y="10351"/>
                    <a:pt x="1050" y="9826"/>
                    <a:pt x="959" y="9278"/>
                  </a:cubicBezTo>
                  <a:cubicBezTo>
                    <a:pt x="731" y="7498"/>
                    <a:pt x="662" y="5694"/>
                    <a:pt x="571" y="5694"/>
                  </a:cubicBezTo>
                  <a:cubicBezTo>
                    <a:pt x="525" y="5694"/>
                    <a:pt x="502" y="6151"/>
                    <a:pt x="502" y="6836"/>
                  </a:cubicBezTo>
                  <a:cubicBezTo>
                    <a:pt x="480" y="7520"/>
                    <a:pt x="548" y="8411"/>
                    <a:pt x="594" y="9324"/>
                  </a:cubicBezTo>
                  <a:cubicBezTo>
                    <a:pt x="639" y="9849"/>
                    <a:pt x="685" y="10374"/>
                    <a:pt x="753" y="10853"/>
                  </a:cubicBezTo>
                  <a:cubicBezTo>
                    <a:pt x="685" y="10856"/>
                    <a:pt x="620" y="10858"/>
                    <a:pt x="560" y="10858"/>
                  </a:cubicBezTo>
                  <a:cubicBezTo>
                    <a:pt x="325" y="10858"/>
                    <a:pt x="156" y="10837"/>
                    <a:pt x="68" y="10837"/>
                  </a:cubicBezTo>
                  <a:cubicBezTo>
                    <a:pt x="29" y="10837"/>
                    <a:pt x="6" y="10841"/>
                    <a:pt x="0" y="10853"/>
                  </a:cubicBezTo>
                  <a:cubicBezTo>
                    <a:pt x="0" y="10853"/>
                    <a:pt x="137" y="10898"/>
                    <a:pt x="365" y="10944"/>
                  </a:cubicBezTo>
                  <a:cubicBezTo>
                    <a:pt x="457" y="10990"/>
                    <a:pt x="594" y="11013"/>
                    <a:pt x="776" y="11013"/>
                  </a:cubicBezTo>
                  <a:cubicBezTo>
                    <a:pt x="799" y="11309"/>
                    <a:pt x="822" y="11560"/>
                    <a:pt x="868" y="11811"/>
                  </a:cubicBezTo>
                  <a:cubicBezTo>
                    <a:pt x="959" y="12473"/>
                    <a:pt x="1005" y="12930"/>
                    <a:pt x="1005" y="12930"/>
                  </a:cubicBezTo>
                  <a:cubicBezTo>
                    <a:pt x="1005" y="12930"/>
                    <a:pt x="1073" y="13386"/>
                    <a:pt x="1164" y="14048"/>
                  </a:cubicBezTo>
                  <a:cubicBezTo>
                    <a:pt x="1301" y="14710"/>
                    <a:pt x="1347" y="15600"/>
                    <a:pt x="1438" y="16514"/>
                  </a:cubicBezTo>
                  <a:cubicBezTo>
                    <a:pt x="1552" y="17449"/>
                    <a:pt x="1781" y="18317"/>
                    <a:pt x="1940" y="18979"/>
                  </a:cubicBezTo>
                  <a:cubicBezTo>
                    <a:pt x="2077" y="19641"/>
                    <a:pt x="2146" y="20097"/>
                    <a:pt x="2191" y="20097"/>
                  </a:cubicBezTo>
                  <a:cubicBezTo>
                    <a:pt x="2214" y="20097"/>
                    <a:pt x="2214" y="19618"/>
                    <a:pt x="2146" y="18956"/>
                  </a:cubicBezTo>
                  <a:cubicBezTo>
                    <a:pt x="2055" y="18271"/>
                    <a:pt x="1872" y="17381"/>
                    <a:pt x="1826" y="16491"/>
                  </a:cubicBezTo>
                  <a:cubicBezTo>
                    <a:pt x="1758" y="15578"/>
                    <a:pt x="1735" y="14665"/>
                    <a:pt x="1644" y="13980"/>
                  </a:cubicBezTo>
                  <a:cubicBezTo>
                    <a:pt x="1575" y="13318"/>
                    <a:pt x="1530" y="12861"/>
                    <a:pt x="1530" y="12861"/>
                  </a:cubicBezTo>
                  <a:cubicBezTo>
                    <a:pt x="1530" y="12861"/>
                    <a:pt x="1461" y="12405"/>
                    <a:pt x="1347" y="11743"/>
                  </a:cubicBezTo>
                  <a:cubicBezTo>
                    <a:pt x="1301" y="11515"/>
                    <a:pt x="1256" y="11287"/>
                    <a:pt x="1233" y="11035"/>
                  </a:cubicBezTo>
                  <a:lnTo>
                    <a:pt x="1301" y="11035"/>
                  </a:lnTo>
                  <a:cubicBezTo>
                    <a:pt x="1712" y="11013"/>
                    <a:pt x="2191" y="10898"/>
                    <a:pt x="2602" y="10602"/>
                  </a:cubicBezTo>
                  <a:cubicBezTo>
                    <a:pt x="3036" y="10328"/>
                    <a:pt x="3401" y="9894"/>
                    <a:pt x="3675" y="9415"/>
                  </a:cubicBezTo>
                  <a:cubicBezTo>
                    <a:pt x="4177" y="8456"/>
                    <a:pt x="4360" y="7406"/>
                    <a:pt x="4451" y="6607"/>
                  </a:cubicBezTo>
                  <a:cubicBezTo>
                    <a:pt x="4542" y="5831"/>
                    <a:pt x="4542" y="5306"/>
                    <a:pt x="4542" y="5306"/>
                  </a:cubicBezTo>
                  <a:cubicBezTo>
                    <a:pt x="4542" y="5306"/>
                    <a:pt x="4542" y="4781"/>
                    <a:pt x="4497" y="4005"/>
                  </a:cubicBezTo>
                  <a:cubicBezTo>
                    <a:pt x="4428" y="3206"/>
                    <a:pt x="4314" y="2179"/>
                    <a:pt x="4109" y="1152"/>
                  </a:cubicBezTo>
                  <a:cubicBezTo>
                    <a:pt x="4063" y="901"/>
                    <a:pt x="4018" y="650"/>
                    <a:pt x="3949" y="399"/>
                  </a:cubicBezTo>
                  <a:lnTo>
                    <a:pt x="3881" y="125"/>
                  </a:lnTo>
                  <a:lnTo>
                    <a:pt x="3881" y="34"/>
                  </a:lnTo>
                  <a:lnTo>
                    <a:pt x="3858" y="11"/>
                  </a:lnTo>
                  <a:cubicBezTo>
                    <a:pt x="3858" y="3"/>
                    <a:pt x="3855" y="1"/>
                    <a:pt x="3852" y="1"/>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932" name="Google Shape;2932;p41"/>
            <p:cNvSpPr/>
            <p:nvPr/>
          </p:nvSpPr>
          <p:spPr>
            <a:xfrm>
              <a:off x="4359225" y="3679475"/>
              <a:ext cx="78775" cy="55200"/>
            </a:xfrm>
            <a:custGeom>
              <a:avLst/>
              <a:gdLst/>
              <a:ahLst/>
              <a:cxnLst/>
              <a:rect l="l" t="t" r="r" b="b"/>
              <a:pathLst>
                <a:path w="3151" h="2208" extrusionOk="0">
                  <a:moveTo>
                    <a:pt x="46" y="1"/>
                  </a:moveTo>
                  <a:cubicBezTo>
                    <a:pt x="0" y="1"/>
                    <a:pt x="0" y="138"/>
                    <a:pt x="46" y="343"/>
                  </a:cubicBezTo>
                  <a:cubicBezTo>
                    <a:pt x="69" y="549"/>
                    <a:pt x="183" y="800"/>
                    <a:pt x="320" y="1028"/>
                  </a:cubicBezTo>
                  <a:cubicBezTo>
                    <a:pt x="480" y="1256"/>
                    <a:pt x="662" y="1439"/>
                    <a:pt x="822" y="1576"/>
                  </a:cubicBezTo>
                  <a:cubicBezTo>
                    <a:pt x="982" y="1713"/>
                    <a:pt x="1096" y="1804"/>
                    <a:pt x="1096" y="1804"/>
                  </a:cubicBezTo>
                  <a:cubicBezTo>
                    <a:pt x="1096" y="1804"/>
                    <a:pt x="1575" y="2055"/>
                    <a:pt x="2100" y="2146"/>
                  </a:cubicBezTo>
                  <a:cubicBezTo>
                    <a:pt x="2304" y="2191"/>
                    <a:pt x="2507" y="2207"/>
                    <a:pt x="2680" y="2207"/>
                  </a:cubicBezTo>
                  <a:cubicBezTo>
                    <a:pt x="2953" y="2207"/>
                    <a:pt x="3150" y="2165"/>
                    <a:pt x="3150" y="2124"/>
                  </a:cubicBezTo>
                  <a:cubicBezTo>
                    <a:pt x="3150" y="2032"/>
                    <a:pt x="2648" y="1987"/>
                    <a:pt x="2192" y="1804"/>
                  </a:cubicBezTo>
                  <a:cubicBezTo>
                    <a:pt x="1735" y="1621"/>
                    <a:pt x="1370" y="1347"/>
                    <a:pt x="1370" y="1347"/>
                  </a:cubicBezTo>
                  <a:cubicBezTo>
                    <a:pt x="1370" y="1347"/>
                    <a:pt x="1256" y="1302"/>
                    <a:pt x="1119" y="1211"/>
                  </a:cubicBezTo>
                  <a:cubicBezTo>
                    <a:pt x="959" y="1096"/>
                    <a:pt x="776" y="959"/>
                    <a:pt x="617" y="800"/>
                  </a:cubicBezTo>
                  <a:cubicBezTo>
                    <a:pt x="457" y="617"/>
                    <a:pt x="320" y="434"/>
                    <a:pt x="229" y="275"/>
                  </a:cubicBezTo>
                  <a:cubicBezTo>
                    <a:pt x="137" y="115"/>
                    <a:pt x="92" y="1"/>
                    <a:pt x="46" y="1"/>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933" name="Google Shape;2933;p41"/>
            <p:cNvSpPr/>
            <p:nvPr/>
          </p:nvSpPr>
          <p:spPr>
            <a:xfrm>
              <a:off x="4336975" y="3677625"/>
              <a:ext cx="111850" cy="94375"/>
            </a:xfrm>
            <a:custGeom>
              <a:avLst/>
              <a:gdLst/>
              <a:ahLst/>
              <a:cxnLst/>
              <a:rect l="l" t="t" r="r" b="b"/>
              <a:pathLst>
                <a:path w="4474" h="3775" extrusionOk="0">
                  <a:moveTo>
                    <a:pt x="852" y="1"/>
                  </a:moveTo>
                  <a:cubicBezTo>
                    <a:pt x="796" y="1"/>
                    <a:pt x="600" y="57"/>
                    <a:pt x="388" y="212"/>
                  </a:cubicBezTo>
                  <a:cubicBezTo>
                    <a:pt x="251" y="303"/>
                    <a:pt x="91" y="486"/>
                    <a:pt x="46" y="714"/>
                  </a:cubicBezTo>
                  <a:cubicBezTo>
                    <a:pt x="0" y="965"/>
                    <a:pt x="69" y="1193"/>
                    <a:pt x="183" y="1399"/>
                  </a:cubicBezTo>
                  <a:cubicBezTo>
                    <a:pt x="388" y="1810"/>
                    <a:pt x="708" y="2106"/>
                    <a:pt x="936" y="2312"/>
                  </a:cubicBezTo>
                  <a:cubicBezTo>
                    <a:pt x="1187" y="2517"/>
                    <a:pt x="1347" y="2654"/>
                    <a:pt x="1347" y="2654"/>
                  </a:cubicBezTo>
                  <a:cubicBezTo>
                    <a:pt x="1347" y="2654"/>
                    <a:pt x="1529" y="2768"/>
                    <a:pt x="1803" y="2905"/>
                  </a:cubicBezTo>
                  <a:cubicBezTo>
                    <a:pt x="2077" y="3065"/>
                    <a:pt x="2465" y="3248"/>
                    <a:pt x="2853" y="3407"/>
                  </a:cubicBezTo>
                  <a:cubicBezTo>
                    <a:pt x="3241" y="3567"/>
                    <a:pt x="3629" y="3681"/>
                    <a:pt x="3949" y="3750"/>
                  </a:cubicBezTo>
                  <a:cubicBezTo>
                    <a:pt x="4062" y="3767"/>
                    <a:pt x="4166" y="3775"/>
                    <a:pt x="4250" y="3775"/>
                  </a:cubicBezTo>
                  <a:cubicBezTo>
                    <a:pt x="4387" y="3775"/>
                    <a:pt x="4474" y="3755"/>
                    <a:pt x="4474" y="3727"/>
                  </a:cubicBezTo>
                  <a:cubicBezTo>
                    <a:pt x="4474" y="3704"/>
                    <a:pt x="4269" y="3658"/>
                    <a:pt x="3995" y="3544"/>
                  </a:cubicBezTo>
                  <a:cubicBezTo>
                    <a:pt x="3721" y="3430"/>
                    <a:pt x="3355" y="3248"/>
                    <a:pt x="3013" y="3065"/>
                  </a:cubicBezTo>
                  <a:cubicBezTo>
                    <a:pt x="2648" y="2882"/>
                    <a:pt x="2306" y="2677"/>
                    <a:pt x="2054" y="2494"/>
                  </a:cubicBezTo>
                  <a:cubicBezTo>
                    <a:pt x="1803" y="2334"/>
                    <a:pt x="1644" y="2220"/>
                    <a:pt x="1644" y="2220"/>
                  </a:cubicBezTo>
                  <a:cubicBezTo>
                    <a:pt x="1644" y="2220"/>
                    <a:pt x="1484" y="2106"/>
                    <a:pt x="1256" y="1946"/>
                  </a:cubicBezTo>
                  <a:cubicBezTo>
                    <a:pt x="1027" y="1764"/>
                    <a:pt x="708" y="1513"/>
                    <a:pt x="502" y="1216"/>
                  </a:cubicBezTo>
                  <a:cubicBezTo>
                    <a:pt x="411" y="1079"/>
                    <a:pt x="343" y="919"/>
                    <a:pt x="343" y="760"/>
                  </a:cubicBezTo>
                  <a:cubicBezTo>
                    <a:pt x="343" y="623"/>
                    <a:pt x="411" y="463"/>
                    <a:pt x="525" y="372"/>
                  </a:cubicBezTo>
                  <a:cubicBezTo>
                    <a:pt x="708" y="166"/>
                    <a:pt x="890" y="52"/>
                    <a:pt x="868" y="6"/>
                  </a:cubicBezTo>
                  <a:cubicBezTo>
                    <a:pt x="868" y="3"/>
                    <a:pt x="862" y="1"/>
                    <a:pt x="852" y="1"/>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934" name="Google Shape;2934;p41"/>
            <p:cNvSpPr/>
            <p:nvPr/>
          </p:nvSpPr>
          <p:spPr>
            <a:xfrm>
              <a:off x="4468775" y="3728875"/>
              <a:ext cx="191200" cy="29950"/>
            </a:xfrm>
            <a:custGeom>
              <a:avLst/>
              <a:gdLst/>
              <a:ahLst/>
              <a:cxnLst/>
              <a:rect l="l" t="t" r="r" b="b"/>
              <a:pathLst>
                <a:path w="7648" h="1198" extrusionOk="0">
                  <a:moveTo>
                    <a:pt x="7608" y="0"/>
                  </a:moveTo>
                  <a:cubicBezTo>
                    <a:pt x="7549" y="0"/>
                    <a:pt x="7339" y="93"/>
                    <a:pt x="7031" y="170"/>
                  </a:cubicBezTo>
                  <a:cubicBezTo>
                    <a:pt x="6689" y="284"/>
                    <a:pt x="6232" y="399"/>
                    <a:pt x="5753" y="467"/>
                  </a:cubicBezTo>
                  <a:cubicBezTo>
                    <a:pt x="5273" y="558"/>
                    <a:pt x="4794" y="604"/>
                    <a:pt x="4429" y="627"/>
                  </a:cubicBezTo>
                  <a:cubicBezTo>
                    <a:pt x="4064" y="650"/>
                    <a:pt x="3835" y="673"/>
                    <a:pt x="3835" y="673"/>
                  </a:cubicBezTo>
                  <a:cubicBezTo>
                    <a:pt x="3835" y="673"/>
                    <a:pt x="3584" y="695"/>
                    <a:pt x="3242" y="718"/>
                  </a:cubicBezTo>
                  <a:cubicBezTo>
                    <a:pt x="2999" y="718"/>
                    <a:pt x="2704" y="728"/>
                    <a:pt x="2393" y="728"/>
                  </a:cubicBezTo>
                  <a:cubicBezTo>
                    <a:pt x="2238" y="728"/>
                    <a:pt x="2078" y="726"/>
                    <a:pt x="1918" y="718"/>
                  </a:cubicBezTo>
                  <a:cubicBezTo>
                    <a:pt x="1439" y="673"/>
                    <a:pt x="959" y="627"/>
                    <a:pt x="617" y="558"/>
                  </a:cubicBezTo>
                  <a:cubicBezTo>
                    <a:pt x="320" y="503"/>
                    <a:pt x="114" y="432"/>
                    <a:pt x="35" y="432"/>
                  </a:cubicBezTo>
                  <a:cubicBezTo>
                    <a:pt x="17" y="432"/>
                    <a:pt x="5" y="436"/>
                    <a:pt x="1" y="444"/>
                  </a:cubicBezTo>
                  <a:cubicBezTo>
                    <a:pt x="1" y="467"/>
                    <a:pt x="206" y="627"/>
                    <a:pt x="549" y="741"/>
                  </a:cubicBezTo>
                  <a:cubicBezTo>
                    <a:pt x="891" y="901"/>
                    <a:pt x="1393" y="1015"/>
                    <a:pt x="1872" y="1083"/>
                  </a:cubicBezTo>
                  <a:cubicBezTo>
                    <a:pt x="2375" y="1152"/>
                    <a:pt x="2877" y="1175"/>
                    <a:pt x="3242" y="1198"/>
                  </a:cubicBezTo>
                  <a:lnTo>
                    <a:pt x="3858" y="1198"/>
                  </a:lnTo>
                  <a:cubicBezTo>
                    <a:pt x="3858" y="1198"/>
                    <a:pt x="4109" y="1152"/>
                    <a:pt x="4497" y="1106"/>
                  </a:cubicBezTo>
                  <a:cubicBezTo>
                    <a:pt x="4863" y="1061"/>
                    <a:pt x="5342" y="969"/>
                    <a:pt x="5821" y="832"/>
                  </a:cubicBezTo>
                  <a:cubicBezTo>
                    <a:pt x="6301" y="695"/>
                    <a:pt x="6780" y="536"/>
                    <a:pt x="7122" y="353"/>
                  </a:cubicBezTo>
                  <a:cubicBezTo>
                    <a:pt x="7442" y="193"/>
                    <a:pt x="7647" y="33"/>
                    <a:pt x="7624" y="11"/>
                  </a:cubicBezTo>
                  <a:cubicBezTo>
                    <a:pt x="7624" y="3"/>
                    <a:pt x="7619" y="0"/>
                    <a:pt x="7608" y="0"/>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935" name="Google Shape;2935;p41"/>
            <p:cNvSpPr/>
            <p:nvPr/>
          </p:nvSpPr>
          <p:spPr>
            <a:xfrm>
              <a:off x="4570925" y="3755200"/>
              <a:ext cx="82200" cy="22050"/>
            </a:xfrm>
            <a:custGeom>
              <a:avLst/>
              <a:gdLst/>
              <a:ahLst/>
              <a:cxnLst/>
              <a:rect l="l" t="t" r="r" b="b"/>
              <a:pathLst>
                <a:path w="3288" h="882" extrusionOk="0">
                  <a:moveTo>
                    <a:pt x="3216" y="0"/>
                  </a:moveTo>
                  <a:cubicBezTo>
                    <a:pt x="3117" y="0"/>
                    <a:pt x="2789" y="154"/>
                    <a:pt x="2443" y="236"/>
                  </a:cubicBezTo>
                  <a:cubicBezTo>
                    <a:pt x="2032" y="304"/>
                    <a:pt x="1644" y="350"/>
                    <a:pt x="1644" y="350"/>
                  </a:cubicBezTo>
                  <a:cubicBezTo>
                    <a:pt x="1644" y="350"/>
                    <a:pt x="1233" y="418"/>
                    <a:pt x="822" y="510"/>
                  </a:cubicBezTo>
                  <a:cubicBezTo>
                    <a:pt x="411" y="578"/>
                    <a:pt x="1" y="692"/>
                    <a:pt x="23" y="761"/>
                  </a:cubicBezTo>
                  <a:cubicBezTo>
                    <a:pt x="23" y="829"/>
                    <a:pt x="434" y="852"/>
                    <a:pt x="868" y="875"/>
                  </a:cubicBezTo>
                  <a:cubicBezTo>
                    <a:pt x="950" y="879"/>
                    <a:pt x="1033" y="881"/>
                    <a:pt x="1114" y="881"/>
                  </a:cubicBezTo>
                  <a:cubicBezTo>
                    <a:pt x="1435" y="881"/>
                    <a:pt x="1712" y="852"/>
                    <a:pt x="1712" y="852"/>
                  </a:cubicBezTo>
                  <a:cubicBezTo>
                    <a:pt x="1712" y="852"/>
                    <a:pt x="2146" y="761"/>
                    <a:pt x="2557" y="578"/>
                  </a:cubicBezTo>
                  <a:cubicBezTo>
                    <a:pt x="2968" y="373"/>
                    <a:pt x="3287" y="76"/>
                    <a:pt x="3242" y="8"/>
                  </a:cubicBezTo>
                  <a:cubicBezTo>
                    <a:pt x="3237" y="3"/>
                    <a:pt x="3228" y="0"/>
                    <a:pt x="3216" y="0"/>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936" name="Google Shape;2936;p41"/>
            <p:cNvSpPr/>
            <p:nvPr/>
          </p:nvSpPr>
          <p:spPr>
            <a:xfrm>
              <a:off x="4944125" y="3603500"/>
              <a:ext cx="67350" cy="77925"/>
            </a:xfrm>
            <a:custGeom>
              <a:avLst/>
              <a:gdLst/>
              <a:ahLst/>
              <a:cxnLst/>
              <a:rect l="l" t="t" r="r" b="b"/>
              <a:pathLst>
                <a:path w="2694" h="3117" extrusionOk="0">
                  <a:moveTo>
                    <a:pt x="2636" y="1"/>
                  </a:moveTo>
                  <a:cubicBezTo>
                    <a:pt x="2548" y="1"/>
                    <a:pt x="2246" y="412"/>
                    <a:pt x="1963" y="803"/>
                  </a:cubicBezTo>
                  <a:cubicBezTo>
                    <a:pt x="1667" y="1237"/>
                    <a:pt x="1370" y="1625"/>
                    <a:pt x="1370" y="1625"/>
                  </a:cubicBezTo>
                  <a:cubicBezTo>
                    <a:pt x="1370" y="1625"/>
                    <a:pt x="1096" y="2035"/>
                    <a:pt x="776" y="2401"/>
                  </a:cubicBezTo>
                  <a:cubicBezTo>
                    <a:pt x="434" y="2766"/>
                    <a:pt x="0" y="3040"/>
                    <a:pt x="23" y="3108"/>
                  </a:cubicBezTo>
                  <a:cubicBezTo>
                    <a:pt x="26" y="3114"/>
                    <a:pt x="37" y="3117"/>
                    <a:pt x="54" y="3117"/>
                  </a:cubicBezTo>
                  <a:cubicBezTo>
                    <a:pt x="175" y="3117"/>
                    <a:pt x="628" y="2975"/>
                    <a:pt x="1027" y="2675"/>
                  </a:cubicBezTo>
                  <a:cubicBezTo>
                    <a:pt x="1461" y="2355"/>
                    <a:pt x="1781" y="1921"/>
                    <a:pt x="1781" y="1921"/>
                  </a:cubicBezTo>
                  <a:cubicBezTo>
                    <a:pt x="1781" y="1921"/>
                    <a:pt x="2077" y="1465"/>
                    <a:pt x="2283" y="986"/>
                  </a:cubicBezTo>
                  <a:cubicBezTo>
                    <a:pt x="2488" y="506"/>
                    <a:pt x="2694" y="50"/>
                    <a:pt x="2648" y="4"/>
                  </a:cubicBezTo>
                  <a:cubicBezTo>
                    <a:pt x="2645" y="2"/>
                    <a:pt x="2641" y="1"/>
                    <a:pt x="2636" y="1"/>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937" name="Google Shape;2937;p41"/>
            <p:cNvSpPr/>
            <p:nvPr/>
          </p:nvSpPr>
          <p:spPr>
            <a:xfrm>
              <a:off x="4461375" y="2483450"/>
              <a:ext cx="382350" cy="316725"/>
            </a:xfrm>
            <a:custGeom>
              <a:avLst/>
              <a:gdLst/>
              <a:ahLst/>
              <a:cxnLst/>
              <a:rect l="l" t="t" r="r" b="b"/>
              <a:pathLst>
                <a:path w="15294" h="12669" extrusionOk="0">
                  <a:moveTo>
                    <a:pt x="7542" y="0"/>
                  </a:moveTo>
                  <a:cubicBezTo>
                    <a:pt x="5760" y="0"/>
                    <a:pt x="4333" y="179"/>
                    <a:pt x="3196" y="434"/>
                  </a:cubicBezTo>
                  <a:cubicBezTo>
                    <a:pt x="2465" y="890"/>
                    <a:pt x="206" y="3059"/>
                    <a:pt x="0" y="12303"/>
                  </a:cubicBezTo>
                  <a:lnTo>
                    <a:pt x="11162" y="12668"/>
                  </a:lnTo>
                  <a:cubicBezTo>
                    <a:pt x="11162" y="12668"/>
                    <a:pt x="9518" y="5592"/>
                    <a:pt x="15293" y="1027"/>
                  </a:cubicBezTo>
                  <a:cubicBezTo>
                    <a:pt x="13809" y="616"/>
                    <a:pt x="11846" y="228"/>
                    <a:pt x="9518" y="69"/>
                  </a:cubicBezTo>
                  <a:cubicBezTo>
                    <a:pt x="8815" y="22"/>
                    <a:pt x="8158" y="0"/>
                    <a:pt x="7542" y="0"/>
                  </a:cubicBezTo>
                  <a:close/>
                </a:path>
              </a:pathLst>
            </a:custGeom>
            <a:solidFill>
              <a:schemeClr val="accent1"/>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938" name="Google Shape;2938;p41"/>
            <p:cNvSpPr/>
            <p:nvPr/>
          </p:nvSpPr>
          <p:spPr>
            <a:xfrm>
              <a:off x="4461375" y="2483450"/>
              <a:ext cx="382350" cy="316725"/>
            </a:xfrm>
            <a:custGeom>
              <a:avLst/>
              <a:gdLst/>
              <a:ahLst/>
              <a:cxnLst/>
              <a:rect l="l" t="t" r="r" b="b"/>
              <a:pathLst>
                <a:path w="15294" h="12669" extrusionOk="0">
                  <a:moveTo>
                    <a:pt x="7542" y="0"/>
                  </a:moveTo>
                  <a:cubicBezTo>
                    <a:pt x="5760" y="0"/>
                    <a:pt x="4333" y="179"/>
                    <a:pt x="3196" y="434"/>
                  </a:cubicBezTo>
                  <a:cubicBezTo>
                    <a:pt x="3082" y="502"/>
                    <a:pt x="2945" y="616"/>
                    <a:pt x="2762" y="776"/>
                  </a:cubicBezTo>
                  <a:cubicBezTo>
                    <a:pt x="2534" y="2305"/>
                    <a:pt x="8879" y="2648"/>
                    <a:pt x="9176" y="3127"/>
                  </a:cubicBezTo>
                  <a:cubicBezTo>
                    <a:pt x="9526" y="3717"/>
                    <a:pt x="6860" y="10862"/>
                    <a:pt x="3044" y="10862"/>
                  </a:cubicBezTo>
                  <a:cubicBezTo>
                    <a:pt x="2876" y="10862"/>
                    <a:pt x="2706" y="10848"/>
                    <a:pt x="2534" y="10819"/>
                  </a:cubicBezTo>
                  <a:cubicBezTo>
                    <a:pt x="548" y="10477"/>
                    <a:pt x="320" y="8103"/>
                    <a:pt x="639" y="5775"/>
                  </a:cubicBezTo>
                  <a:lnTo>
                    <a:pt x="639" y="5775"/>
                  </a:lnTo>
                  <a:cubicBezTo>
                    <a:pt x="297" y="7418"/>
                    <a:pt x="46" y="9541"/>
                    <a:pt x="0" y="12303"/>
                  </a:cubicBezTo>
                  <a:lnTo>
                    <a:pt x="11162" y="12668"/>
                  </a:lnTo>
                  <a:cubicBezTo>
                    <a:pt x="11162" y="12668"/>
                    <a:pt x="9518" y="5592"/>
                    <a:pt x="15293" y="1027"/>
                  </a:cubicBezTo>
                  <a:cubicBezTo>
                    <a:pt x="13809" y="616"/>
                    <a:pt x="11846" y="228"/>
                    <a:pt x="9518" y="69"/>
                  </a:cubicBezTo>
                  <a:cubicBezTo>
                    <a:pt x="8815" y="22"/>
                    <a:pt x="8158" y="0"/>
                    <a:pt x="7542" y="0"/>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939" name="Google Shape;2939;p41"/>
            <p:cNvSpPr/>
            <p:nvPr/>
          </p:nvSpPr>
          <p:spPr>
            <a:xfrm>
              <a:off x="4549250" y="2520350"/>
              <a:ext cx="214575" cy="43575"/>
            </a:xfrm>
            <a:custGeom>
              <a:avLst/>
              <a:gdLst/>
              <a:ahLst/>
              <a:cxnLst/>
              <a:rect l="l" t="t" r="r" b="b"/>
              <a:pathLst>
                <a:path w="8583" h="1743" extrusionOk="0">
                  <a:moveTo>
                    <a:pt x="8562" y="1"/>
                  </a:moveTo>
                  <a:cubicBezTo>
                    <a:pt x="8487" y="1"/>
                    <a:pt x="8270" y="166"/>
                    <a:pt x="7943" y="350"/>
                  </a:cubicBezTo>
                  <a:cubicBezTo>
                    <a:pt x="7578" y="555"/>
                    <a:pt x="7053" y="784"/>
                    <a:pt x="6528" y="944"/>
                  </a:cubicBezTo>
                  <a:cubicBezTo>
                    <a:pt x="5980" y="1080"/>
                    <a:pt x="5433" y="1172"/>
                    <a:pt x="5022" y="1195"/>
                  </a:cubicBezTo>
                  <a:cubicBezTo>
                    <a:pt x="4794" y="1217"/>
                    <a:pt x="4634" y="1217"/>
                    <a:pt x="4497" y="1217"/>
                  </a:cubicBezTo>
                  <a:lnTo>
                    <a:pt x="4132" y="1217"/>
                  </a:lnTo>
                  <a:cubicBezTo>
                    <a:pt x="4040" y="1217"/>
                    <a:pt x="3939" y="1228"/>
                    <a:pt x="3820" y="1228"/>
                  </a:cubicBezTo>
                  <a:cubicBezTo>
                    <a:pt x="3761" y="1228"/>
                    <a:pt x="3698" y="1225"/>
                    <a:pt x="3629" y="1217"/>
                  </a:cubicBezTo>
                  <a:cubicBezTo>
                    <a:pt x="3196" y="1195"/>
                    <a:pt x="2648" y="1126"/>
                    <a:pt x="2100" y="1012"/>
                  </a:cubicBezTo>
                  <a:cubicBezTo>
                    <a:pt x="1575" y="875"/>
                    <a:pt x="1027" y="670"/>
                    <a:pt x="662" y="487"/>
                  </a:cubicBezTo>
                  <a:cubicBezTo>
                    <a:pt x="320" y="326"/>
                    <a:pt x="102" y="182"/>
                    <a:pt x="24" y="182"/>
                  </a:cubicBezTo>
                  <a:cubicBezTo>
                    <a:pt x="13" y="182"/>
                    <a:pt x="6" y="185"/>
                    <a:pt x="0" y="190"/>
                  </a:cubicBezTo>
                  <a:cubicBezTo>
                    <a:pt x="0" y="213"/>
                    <a:pt x="206" y="419"/>
                    <a:pt x="548" y="670"/>
                  </a:cubicBezTo>
                  <a:cubicBezTo>
                    <a:pt x="913" y="921"/>
                    <a:pt x="1461" y="1172"/>
                    <a:pt x="2009" y="1354"/>
                  </a:cubicBezTo>
                  <a:cubicBezTo>
                    <a:pt x="2557" y="1560"/>
                    <a:pt x="3150" y="1651"/>
                    <a:pt x="3584" y="1697"/>
                  </a:cubicBezTo>
                  <a:cubicBezTo>
                    <a:pt x="3812" y="1742"/>
                    <a:pt x="3995" y="1720"/>
                    <a:pt x="4132" y="1742"/>
                  </a:cubicBezTo>
                  <a:lnTo>
                    <a:pt x="4520" y="1742"/>
                  </a:lnTo>
                  <a:cubicBezTo>
                    <a:pt x="4657" y="1720"/>
                    <a:pt x="4839" y="1720"/>
                    <a:pt x="5067" y="1674"/>
                  </a:cubicBezTo>
                  <a:cubicBezTo>
                    <a:pt x="5501" y="1628"/>
                    <a:pt x="6095" y="1491"/>
                    <a:pt x="6642" y="1286"/>
                  </a:cubicBezTo>
                  <a:cubicBezTo>
                    <a:pt x="7190" y="1080"/>
                    <a:pt x="7715" y="784"/>
                    <a:pt x="8058" y="510"/>
                  </a:cubicBezTo>
                  <a:cubicBezTo>
                    <a:pt x="8400" y="236"/>
                    <a:pt x="8583" y="31"/>
                    <a:pt x="8583" y="8"/>
                  </a:cubicBezTo>
                  <a:cubicBezTo>
                    <a:pt x="8578" y="3"/>
                    <a:pt x="8571" y="1"/>
                    <a:pt x="8562" y="1"/>
                  </a:cubicBez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940" name="Google Shape;2940;p41"/>
            <p:cNvSpPr/>
            <p:nvPr/>
          </p:nvSpPr>
          <p:spPr>
            <a:xfrm>
              <a:off x="4650825" y="2469350"/>
              <a:ext cx="422275" cy="733900"/>
            </a:xfrm>
            <a:custGeom>
              <a:avLst/>
              <a:gdLst/>
              <a:ahLst/>
              <a:cxnLst/>
              <a:rect l="l" t="t" r="r" b="b"/>
              <a:pathLst>
                <a:path w="16891" h="29356" extrusionOk="0">
                  <a:moveTo>
                    <a:pt x="10326" y="1"/>
                  </a:moveTo>
                  <a:cubicBezTo>
                    <a:pt x="5835" y="1"/>
                    <a:pt x="2082" y="3645"/>
                    <a:pt x="776" y="11041"/>
                  </a:cubicBezTo>
                  <a:cubicBezTo>
                    <a:pt x="0" y="15515"/>
                    <a:pt x="776" y="19167"/>
                    <a:pt x="2557" y="23207"/>
                  </a:cubicBezTo>
                  <a:cubicBezTo>
                    <a:pt x="2922" y="24074"/>
                    <a:pt x="3880" y="24941"/>
                    <a:pt x="4474" y="25672"/>
                  </a:cubicBezTo>
                  <a:cubicBezTo>
                    <a:pt x="6241" y="27902"/>
                    <a:pt x="8880" y="29356"/>
                    <a:pt x="11767" y="29356"/>
                  </a:cubicBezTo>
                  <a:cubicBezTo>
                    <a:pt x="12012" y="29356"/>
                    <a:pt x="12260" y="29345"/>
                    <a:pt x="12508" y="29324"/>
                  </a:cubicBezTo>
                  <a:cubicBezTo>
                    <a:pt x="16891" y="28959"/>
                    <a:pt x="16800" y="26106"/>
                    <a:pt x="16800" y="26106"/>
                  </a:cubicBezTo>
                  <a:lnTo>
                    <a:pt x="13992" y="25923"/>
                  </a:lnTo>
                  <a:cubicBezTo>
                    <a:pt x="13569" y="25995"/>
                    <a:pt x="13165" y="26027"/>
                    <a:pt x="12778" y="26027"/>
                  </a:cubicBezTo>
                  <a:cubicBezTo>
                    <a:pt x="8745" y="26027"/>
                    <a:pt x="6711" y="22453"/>
                    <a:pt x="6711" y="22453"/>
                  </a:cubicBezTo>
                  <a:cubicBezTo>
                    <a:pt x="3401" y="17341"/>
                    <a:pt x="4702" y="8165"/>
                    <a:pt x="7076" y="4650"/>
                  </a:cubicBezTo>
                  <a:cubicBezTo>
                    <a:pt x="8811" y="2093"/>
                    <a:pt x="10203" y="1774"/>
                    <a:pt x="11230" y="1112"/>
                  </a:cubicBezTo>
                  <a:cubicBezTo>
                    <a:pt x="12394" y="929"/>
                    <a:pt x="12965" y="998"/>
                    <a:pt x="13672" y="633"/>
                  </a:cubicBezTo>
                  <a:cubicBezTo>
                    <a:pt x="12530" y="212"/>
                    <a:pt x="11407" y="1"/>
                    <a:pt x="10326" y="1"/>
                  </a:cubicBezTo>
                  <a:close/>
                </a:path>
              </a:pathLst>
            </a:custGeom>
            <a:solidFill>
              <a:schemeClr val="accent2"/>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941" name="Google Shape;2941;p41"/>
            <p:cNvSpPr/>
            <p:nvPr/>
          </p:nvSpPr>
          <p:spPr>
            <a:xfrm>
              <a:off x="4725000" y="2497125"/>
              <a:ext cx="346400" cy="670675"/>
            </a:xfrm>
            <a:custGeom>
              <a:avLst/>
              <a:gdLst/>
              <a:ahLst/>
              <a:cxnLst/>
              <a:rect l="l" t="t" r="r" b="b"/>
              <a:pathLst>
                <a:path w="13856" h="26827" extrusionOk="0">
                  <a:moveTo>
                    <a:pt x="8263" y="1"/>
                  </a:moveTo>
                  <a:cubicBezTo>
                    <a:pt x="4657" y="503"/>
                    <a:pt x="1826" y="3813"/>
                    <a:pt x="731" y="10044"/>
                  </a:cubicBezTo>
                  <a:cubicBezTo>
                    <a:pt x="0" y="14130"/>
                    <a:pt x="868" y="17531"/>
                    <a:pt x="2488" y="21251"/>
                  </a:cubicBezTo>
                  <a:cubicBezTo>
                    <a:pt x="2831" y="22050"/>
                    <a:pt x="3287" y="22780"/>
                    <a:pt x="3812" y="23442"/>
                  </a:cubicBezTo>
                  <a:cubicBezTo>
                    <a:pt x="5454" y="25484"/>
                    <a:pt x="7872" y="26827"/>
                    <a:pt x="10529" y="26827"/>
                  </a:cubicBezTo>
                  <a:cubicBezTo>
                    <a:pt x="10754" y="26827"/>
                    <a:pt x="10980" y="26817"/>
                    <a:pt x="11208" y="26798"/>
                  </a:cubicBezTo>
                  <a:cubicBezTo>
                    <a:pt x="12189" y="26706"/>
                    <a:pt x="12942" y="26478"/>
                    <a:pt x="13490" y="26204"/>
                  </a:cubicBezTo>
                  <a:cubicBezTo>
                    <a:pt x="13855" y="25542"/>
                    <a:pt x="13833" y="24995"/>
                    <a:pt x="13833" y="24995"/>
                  </a:cubicBezTo>
                  <a:lnTo>
                    <a:pt x="11025" y="24812"/>
                  </a:lnTo>
                  <a:cubicBezTo>
                    <a:pt x="10602" y="24884"/>
                    <a:pt x="10198" y="24916"/>
                    <a:pt x="9811" y="24916"/>
                  </a:cubicBezTo>
                  <a:cubicBezTo>
                    <a:pt x="5778" y="24916"/>
                    <a:pt x="3744" y="21342"/>
                    <a:pt x="3744" y="21342"/>
                  </a:cubicBezTo>
                  <a:cubicBezTo>
                    <a:pt x="434" y="16230"/>
                    <a:pt x="1735" y="7054"/>
                    <a:pt x="4109" y="3539"/>
                  </a:cubicBezTo>
                  <a:cubicBezTo>
                    <a:pt x="5844" y="1005"/>
                    <a:pt x="7213" y="663"/>
                    <a:pt x="8263" y="1"/>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942" name="Google Shape;2942;p41"/>
            <p:cNvSpPr/>
            <p:nvPr/>
          </p:nvSpPr>
          <p:spPr>
            <a:xfrm>
              <a:off x="4748975" y="2512975"/>
              <a:ext cx="195750" cy="599400"/>
            </a:xfrm>
            <a:custGeom>
              <a:avLst/>
              <a:gdLst/>
              <a:ahLst/>
              <a:cxnLst/>
              <a:rect l="l" t="t" r="r" b="b"/>
              <a:pathLst>
                <a:path w="7830" h="23976" extrusionOk="0">
                  <a:moveTo>
                    <a:pt x="6868" y="1"/>
                  </a:moveTo>
                  <a:cubicBezTo>
                    <a:pt x="6502" y="1"/>
                    <a:pt x="6037" y="83"/>
                    <a:pt x="5547" y="303"/>
                  </a:cubicBezTo>
                  <a:cubicBezTo>
                    <a:pt x="4907" y="599"/>
                    <a:pt x="4246" y="1124"/>
                    <a:pt x="3675" y="1764"/>
                  </a:cubicBezTo>
                  <a:cubicBezTo>
                    <a:pt x="3081" y="2403"/>
                    <a:pt x="2534" y="3179"/>
                    <a:pt x="2077" y="3978"/>
                  </a:cubicBezTo>
                  <a:cubicBezTo>
                    <a:pt x="1621" y="4799"/>
                    <a:pt x="1233" y="5621"/>
                    <a:pt x="959" y="6488"/>
                  </a:cubicBezTo>
                  <a:cubicBezTo>
                    <a:pt x="753" y="7333"/>
                    <a:pt x="571" y="8109"/>
                    <a:pt x="434" y="8794"/>
                  </a:cubicBezTo>
                  <a:cubicBezTo>
                    <a:pt x="274" y="9456"/>
                    <a:pt x="228" y="10049"/>
                    <a:pt x="160" y="10437"/>
                  </a:cubicBezTo>
                  <a:cubicBezTo>
                    <a:pt x="137" y="10643"/>
                    <a:pt x="114" y="10802"/>
                    <a:pt x="114" y="10916"/>
                  </a:cubicBezTo>
                  <a:cubicBezTo>
                    <a:pt x="91" y="11008"/>
                    <a:pt x="91" y="11076"/>
                    <a:pt x="91" y="11076"/>
                  </a:cubicBezTo>
                  <a:cubicBezTo>
                    <a:pt x="91" y="11076"/>
                    <a:pt x="69" y="11304"/>
                    <a:pt x="46" y="11715"/>
                  </a:cubicBezTo>
                  <a:cubicBezTo>
                    <a:pt x="0" y="12126"/>
                    <a:pt x="46" y="12697"/>
                    <a:pt x="46" y="13404"/>
                  </a:cubicBezTo>
                  <a:cubicBezTo>
                    <a:pt x="114" y="14089"/>
                    <a:pt x="183" y="14911"/>
                    <a:pt x="388" y="15778"/>
                  </a:cubicBezTo>
                  <a:cubicBezTo>
                    <a:pt x="457" y="15984"/>
                    <a:pt x="479" y="16212"/>
                    <a:pt x="548" y="16417"/>
                  </a:cubicBezTo>
                  <a:cubicBezTo>
                    <a:pt x="616" y="16623"/>
                    <a:pt x="685" y="16851"/>
                    <a:pt x="753" y="17079"/>
                  </a:cubicBezTo>
                  <a:cubicBezTo>
                    <a:pt x="845" y="17285"/>
                    <a:pt x="913" y="17513"/>
                    <a:pt x="982" y="17718"/>
                  </a:cubicBezTo>
                  <a:lnTo>
                    <a:pt x="1255" y="18357"/>
                  </a:lnTo>
                  <a:cubicBezTo>
                    <a:pt x="2009" y="20047"/>
                    <a:pt x="3059" y="21621"/>
                    <a:pt x="4063" y="22603"/>
                  </a:cubicBezTo>
                  <a:cubicBezTo>
                    <a:pt x="4291" y="22854"/>
                    <a:pt x="4542" y="23037"/>
                    <a:pt x="4771" y="23219"/>
                  </a:cubicBezTo>
                  <a:cubicBezTo>
                    <a:pt x="4862" y="23311"/>
                    <a:pt x="4976" y="23402"/>
                    <a:pt x="5067" y="23470"/>
                  </a:cubicBezTo>
                  <a:cubicBezTo>
                    <a:pt x="5181" y="23539"/>
                    <a:pt x="5273" y="23607"/>
                    <a:pt x="5341" y="23653"/>
                  </a:cubicBezTo>
                  <a:cubicBezTo>
                    <a:pt x="5655" y="23862"/>
                    <a:pt x="5854" y="23975"/>
                    <a:pt x="5902" y="23975"/>
                  </a:cubicBezTo>
                  <a:cubicBezTo>
                    <a:pt x="5907" y="23975"/>
                    <a:pt x="5910" y="23974"/>
                    <a:pt x="5912" y="23972"/>
                  </a:cubicBezTo>
                  <a:cubicBezTo>
                    <a:pt x="5935" y="23904"/>
                    <a:pt x="5159" y="23425"/>
                    <a:pt x="4246" y="22420"/>
                  </a:cubicBezTo>
                  <a:cubicBezTo>
                    <a:pt x="3355" y="21393"/>
                    <a:pt x="2397" y="19841"/>
                    <a:pt x="1712" y="18175"/>
                  </a:cubicBezTo>
                  <a:lnTo>
                    <a:pt x="1461" y="17536"/>
                  </a:lnTo>
                  <a:cubicBezTo>
                    <a:pt x="1392" y="17330"/>
                    <a:pt x="1324" y="17125"/>
                    <a:pt x="1278" y="16897"/>
                  </a:cubicBezTo>
                  <a:cubicBezTo>
                    <a:pt x="1210" y="16691"/>
                    <a:pt x="1141" y="16486"/>
                    <a:pt x="1073" y="16280"/>
                  </a:cubicBezTo>
                  <a:cubicBezTo>
                    <a:pt x="1027" y="16075"/>
                    <a:pt x="1004" y="15847"/>
                    <a:pt x="959" y="15641"/>
                  </a:cubicBezTo>
                  <a:cubicBezTo>
                    <a:pt x="776" y="14820"/>
                    <a:pt x="730" y="14043"/>
                    <a:pt x="685" y="13382"/>
                  </a:cubicBezTo>
                  <a:cubicBezTo>
                    <a:pt x="708" y="12697"/>
                    <a:pt x="685" y="12149"/>
                    <a:pt x="730" y="11738"/>
                  </a:cubicBezTo>
                  <a:cubicBezTo>
                    <a:pt x="753" y="11350"/>
                    <a:pt x="776" y="11122"/>
                    <a:pt x="776" y="11122"/>
                  </a:cubicBezTo>
                  <a:cubicBezTo>
                    <a:pt x="776" y="11122"/>
                    <a:pt x="776" y="11076"/>
                    <a:pt x="776" y="10962"/>
                  </a:cubicBezTo>
                  <a:cubicBezTo>
                    <a:pt x="799" y="10871"/>
                    <a:pt x="799" y="10711"/>
                    <a:pt x="822" y="10528"/>
                  </a:cubicBezTo>
                  <a:cubicBezTo>
                    <a:pt x="890" y="10118"/>
                    <a:pt x="936" y="9570"/>
                    <a:pt x="1050" y="8908"/>
                  </a:cubicBezTo>
                  <a:cubicBezTo>
                    <a:pt x="1164" y="8223"/>
                    <a:pt x="1324" y="7447"/>
                    <a:pt x="1529" y="6648"/>
                  </a:cubicBezTo>
                  <a:cubicBezTo>
                    <a:pt x="1735" y="5849"/>
                    <a:pt x="2100" y="5005"/>
                    <a:pt x="2511" y="4206"/>
                  </a:cubicBezTo>
                  <a:cubicBezTo>
                    <a:pt x="3333" y="2631"/>
                    <a:pt x="4497" y="1170"/>
                    <a:pt x="5684" y="554"/>
                  </a:cubicBezTo>
                  <a:cubicBezTo>
                    <a:pt x="6254" y="234"/>
                    <a:pt x="6825" y="166"/>
                    <a:pt x="7213" y="166"/>
                  </a:cubicBezTo>
                  <a:cubicBezTo>
                    <a:pt x="7527" y="184"/>
                    <a:pt x="7736" y="218"/>
                    <a:pt x="7805" y="218"/>
                  </a:cubicBezTo>
                  <a:cubicBezTo>
                    <a:pt x="7821" y="218"/>
                    <a:pt x="7829" y="216"/>
                    <a:pt x="7829" y="211"/>
                  </a:cubicBezTo>
                  <a:cubicBezTo>
                    <a:pt x="7829" y="211"/>
                    <a:pt x="7624" y="97"/>
                    <a:pt x="7213" y="29"/>
                  </a:cubicBezTo>
                  <a:cubicBezTo>
                    <a:pt x="7112" y="11"/>
                    <a:pt x="6996" y="1"/>
                    <a:pt x="6868" y="1"/>
                  </a:cubicBezTo>
                  <a:close/>
                </a:path>
              </a:pathLst>
            </a:custGeom>
            <a:solidFill>
              <a:srgbClr val="FF2E59"/>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943" name="Google Shape;2943;p41"/>
            <p:cNvSpPr/>
            <p:nvPr/>
          </p:nvSpPr>
          <p:spPr>
            <a:xfrm>
              <a:off x="4651950" y="2470425"/>
              <a:ext cx="379500" cy="738525"/>
            </a:xfrm>
            <a:custGeom>
              <a:avLst/>
              <a:gdLst/>
              <a:ahLst/>
              <a:cxnLst/>
              <a:rect l="l" t="t" r="r" b="b"/>
              <a:pathLst>
                <a:path w="15180" h="29541" extrusionOk="0">
                  <a:moveTo>
                    <a:pt x="9326" y="1"/>
                  </a:moveTo>
                  <a:cubicBezTo>
                    <a:pt x="8838" y="1"/>
                    <a:pt x="8274" y="54"/>
                    <a:pt x="7670" y="201"/>
                  </a:cubicBezTo>
                  <a:cubicBezTo>
                    <a:pt x="7145" y="338"/>
                    <a:pt x="6597" y="544"/>
                    <a:pt x="6072" y="841"/>
                  </a:cubicBezTo>
                  <a:cubicBezTo>
                    <a:pt x="5524" y="1160"/>
                    <a:pt x="4999" y="1525"/>
                    <a:pt x="4520" y="1982"/>
                  </a:cubicBezTo>
                  <a:cubicBezTo>
                    <a:pt x="4041" y="2438"/>
                    <a:pt x="3584" y="2963"/>
                    <a:pt x="3173" y="3534"/>
                  </a:cubicBezTo>
                  <a:cubicBezTo>
                    <a:pt x="2763" y="4127"/>
                    <a:pt x="2420" y="4721"/>
                    <a:pt x="2078" y="5360"/>
                  </a:cubicBezTo>
                  <a:cubicBezTo>
                    <a:pt x="822" y="7916"/>
                    <a:pt x="252" y="10724"/>
                    <a:pt x="92" y="12847"/>
                  </a:cubicBezTo>
                  <a:cubicBezTo>
                    <a:pt x="1" y="13897"/>
                    <a:pt x="1" y="14787"/>
                    <a:pt x="46" y="15403"/>
                  </a:cubicBezTo>
                  <a:cubicBezTo>
                    <a:pt x="69" y="15723"/>
                    <a:pt x="69" y="15974"/>
                    <a:pt x="92" y="16134"/>
                  </a:cubicBezTo>
                  <a:cubicBezTo>
                    <a:pt x="115" y="16293"/>
                    <a:pt x="115" y="16385"/>
                    <a:pt x="115" y="16385"/>
                  </a:cubicBezTo>
                  <a:cubicBezTo>
                    <a:pt x="115" y="16385"/>
                    <a:pt x="138" y="16476"/>
                    <a:pt x="161" y="16636"/>
                  </a:cubicBezTo>
                  <a:cubicBezTo>
                    <a:pt x="183" y="16795"/>
                    <a:pt x="229" y="17047"/>
                    <a:pt x="275" y="17366"/>
                  </a:cubicBezTo>
                  <a:cubicBezTo>
                    <a:pt x="366" y="17960"/>
                    <a:pt x="549" y="18850"/>
                    <a:pt x="868" y="19854"/>
                  </a:cubicBezTo>
                  <a:cubicBezTo>
                    <a:pt x="1188" y="20881"/>
                    <a:pt x="1621" y="22045"/>
                    <a:pt x="2260" y="23232"/>
                  </a:cubicBezTo>
                  <a:cubicBezTo>
                    <a:pt x="2580" y="23803"/>
                    <a:pt x="2945" y="24396"/>
                    <a:pt x="3356" y="24967"/>
                  </a:cubicBezTo>
                  <a:cubicBezTo>
                    <a:pt x="3767" y="25538"/>
                    <a:pt x="4223" y="26085"/>
                    <a:pt x="4703" y="26610"/>
                  </a:cubicBezTo>
                  <a:cubicBezTo>
                    <a:pt x="5228" y="27112"/>
                    <a:pt x="5753" y="27569"/>
                    <a:pt x="6346" y="27980"/>
                  </a:cubicBezTo>
                  <a:cubicBezTo>
                    <a:pt x="6940" y="28368"/>
                    <a:pt x="7533" y="28710"/>
                    <a:pt x="8172" y="28938"/>
                  </a:cubicBezTo>
                  <a:cubicBezTo>
                    <a:pt x="9279" y="29381"/>
                    <a:pt x="10387" y="29540"/>
                    <a:pt x="11369" y="29540"/>
                  </a:cubicBezTo>
                  <a:cubicBezTo>
                    <a:pt x="11500" y="29540"/>
                    <a:pt x="11629" y="29537"/>
                    <a:pt x="11756" y="29532"/>
                  </a:cubicBezTo>
                  <a:cubicBezTo>
                    <a:pt x="12806" y="29486"/>
                    <a:pt x="13673" y="29258"/>
                    <a:pt x="14267" y="29098"/>
                  </a:cubicBezTo>
                  <a:cubicBezTo>
                    <a:pt x="14837" y="28893"/>
                    <a:pt x="15180" y="28756"/>
                    <a:pt x="15157" y="28733"/>
                  </a:cubicBezTo>
                  <a:cubicBezTo>
                    <a:pt x="15157" y="28727"/>
                    <a:pt x="15150" y="28724"/>
                    <a:pt x="15137" y="28724"/>
                  </a:cubicBezTo>
                  <a:cubicBezTo>
                    <a:pt x="14964" y="28724"/>
                    <a:pt x="13683" y="29237"/>
                    <a:pt x="11733" y="29258"/>
                  </a:cubicBezTo>
                  <a:cubicBezTo>
                    <a:pt x="11677" y="29259"/>
                    <a:pt x="11620" y="29260"/>
                    <a:pt x="11563" y="29260"/>
                  </a:cubicBezTo>
                  <a:cubicBezTo>
                    <a:pt x="10574" y="29260"/>
                    <a:pt x="9431" y="29070"/>
                    <a:pt x="8309" y="28573"/>
                  </a:cubicBezTo>
                  <a:cubicBezTo>
                    <a:pt x="7716" y="28345"/>
                    <a:pt x="7145" y="28003"/>
                    <a:pt x="6597" y="27615"/>
                  </a:cubicBezTo>
                  <a:cubicBezTo>
                    <a:pt x="6049" y="27227"/>
                    <a:pt x="5547" y="26747"/>
                    <a:pt x="5068" y="26268"/>
                  </a:cubicBezTo>
                  <a:cubicBezTo>
                    <a:pt x="4589" y="25766"/>
                    <a:pt x="4178" y="25218"/>
                    <a:pt x="3790" y="24670"/>
                  </a:cubicBezTo>
                  <a:cubicBezTo>
                    <a:pt x="3402" y="24100"/>
                    <a:pt x="3059" y="23529"/>
                    <a:pt x="2785" y="22958"/>
                  </a:cubicBezTo>
                  <a:cubicBezTo>
                    <a:pt x="2192" y="21817"/>
                    <a:pt x="1781" y="20676"/>
                    <a:pt x="1484" y="19671"/>
                  </a:cubicBezTo>
                  <a:cubicBezTo>
                    <a:pt x="1188" y="18690"/>
                    <a:pt x="1028" y="17845"/>
                    <a:pt x="937" y="17252"/>
                  </a:cubicBezTo>
                  <a:cubicBezTo>
                    <a:pt x="891" y="16955"/>
                    <a:pt x="868" y="16704"/>
                    <a:pt x="845" y="16544"/>
                  </a:cubicBezTo>
                  <a:cubicBezTo>
                    <a:pt x="822" y="16385"/>
                    <a:pt x="800" y="16316"/>
                    <a:pt x="800" y="16316"/>
                  </a:cubicBezTo>
                  <a:cubicBezTo>
                    <a:pt x="800" y="16316"/>
                    <a:pt x="800" y="16225"/>
                    <a:pt x="777" y="16065"/>
                  </a:cubicBezTo>
                  <a:cubicBezTo>
                    <a:pt x="754" y="15905"/>
                    <a:pt x="731" y="15677"/>
                    <a:pt x="708" y="15380"/>
                  </a:cubicBezTo>
                  <a:cubicBezTo>
                    <a:pt x="663" y="14764"/>
                    <a:pt x="640" y="13919"/>
                    <a:pt x="708" y="12892"/>
                  </a:cubicBezTo>
                  <a:cubicBezTo>
                    <a:pt x="845" y="10838"/>
                    <a:pt x="1347" y="8076"/>
                    <a:pt x="2534" y="5565"/>
                  </a:cubicBezTo>
                  <a:cubicBezTo>
                    <a:pt x="2831" y="4949"/>
                    <a:pt x="3151" y="4356"/>
                    <a:pt x="3539" y="3785"/>
                  </a:cubicBezTo>
                  <a:cubicBezTo>
                    <a:pt x="3904" y="3237"/>
                    <a:pt x="4338" y="2712"/>
                    <a:pt x="4771" y="2256"/>
                  </a:cubicBezTo>
                  <a:cubicBezTo>
                    <a:pt x="5228" y="1822"/>
                    <a:pt x="5730" y="1434"/>
                    <a:pt x="6232" y="1137"/>
                  </a:cubicBezTo>
                  <a:cubicBezTo>
                    <a:pt x="6734" y="818"/>
                    <a:pt x="7259" y="612"/>
                    <a:pt x="7739" y="453"/>
                  </a:cubicBezTo>
                  <a:cubicBezTo>
                    <a:pt x="8475" y="247"/>
                    <a:pt x="9159" y="183"/>
                    <a:pt x="9706" y="183"/>
                  </a:cubicBezTo>
                  <a:cubicBezTo>
                    <a:pt x="9888" y="183"/>
                    <a:pt x="10055" y="190"/>
                    <a:pt x="10204" y="201"/>
                  </a:cubicBezTo>
                  <a:cubicBezTo>
                    <a:pt x="10714" y="221"/>
                    <a:pt x="11056" y="275"/>
                    <a:pt x="11141" y="275"/>
                  </a:cubicBezTo>
                  <a:cubicBezTo>
                    <a:pt x="11155" y="275"/>
                    <a:pt x="11162" y="273"/>
                    <a:pt x="11162" y="270"/>
                  </a:cubicBezTo>
                  <a:cubicBezTo>
                    <a:pt x="11162" y="247"/>
                    <a:pt x="11071" y="224"/>
                    <a:pt x="10911" y="179"/>
                  </a:cubicBezTo>
                  <a:cubicBezTo>
                    <a:pt x="10751" y="156"/>
                    <a:pt x="10523" y="87"/>
                    <a:pt x="10226" y="65"/>
                  </a:cubicBezTo>
                  <a:cubicBezTo>
                    <a:pt x="9973" y="27"/>
                    <a:pt x="9668" y="1"/>
                    <a:pt x="9326" y="1"/>
                  </a:cubicBezTo>
                  <a:close/>
                </a:path>
              </a:pathLst>
            </a:custGeom>
            <a:solidFill>
              <a:schemeClr val="accent3"/>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944" name="Google Shape;2944;p41"/>
            <p:cNvSpPr/>
            <p:nvPr/>
          </p:nvSpPr>
          <p:spPr>
            <a:xfrm>
              <a:off x="4748975" y="2512975"/>
              <a:ext cx="195750" cy="599400"/>
            </a:xfrm>
            <a:custGeom>
              <a:avLst/>
              <a:gdLst/>
              <a:ahLst/>
              <a:cxnLst/>
              <a:rect l="l" t="t" r="r" b="b"/>
              <a:pathLst>
                <a:path w="7830" h="23976" extrusionOk="0">
                  <a:moveTo>
                    <a:pt x="6868" y="1"/>
                  </a:moveTo>
                  <a:cubicBezTo>
                    <a:pt x="6502" y="1"/>
                    <a:pt x="6037" y="83"/>
                    <a:pt x="5547" y="303"/>
                  </a:cubicBezTo>
                  <a:cubicBezTo>
                    <a:pt x="4907" y="599"/>
                    <a:pt x="4246" y="1124"/>
                    <a:pt x="3675" y="1764"/>
                  </a:cubicBezTo>
                  <a:cubicBezTo>
                    <a:pt x="3081" y="2403"/>
                    <a:pt x="2534" y="3179"/>
                    <a:pt x="2077" y="3978"/>
                  </a:cubicBezTo>
                  <a:cubicBezTo>
                    <a:pt x="1621" y="4799"/>
                    <a:pt x="1233" y="5621"/>
                    <a:pt x="959" y="6488"/>
                  </a:cubicBezTo>
                  <a:cubicBezTo>
                    <a:pt x="753" y="7333"/>
                    <a:pt x="571" y="8109"/>
                    <a:pt x="434" y="8794"/>
                  </a:cubicBezTo>
                  <a:cubicBezTo>
                    <a:pt x="274" y="9456"/>
                    <a:pt x="228" y="10049"/>
                    <a:pt x="160" y="10437"/>
                  </a:cubicBezTo>
                  <a:cubicBezTo>
                    <a:pt x="137" y="10643"/>
                    <a:pt x="114" y="10802"/>
                    <a:pt x="114" y="10916"/>
                  </a:cubicBezTo>
                  <a:cubicBezTo>
                    <a:pt x="91" y="11008"/>
                    <a:pt x="91" y="11076"/>
                    <a:pt x="91" y="11076"/>
                  </a:cubicBezTo>
                  <a:cubicBezTo>
                    <a:pt x="91" y="11076"/>
                    <a:pt x="69" y="11304"/>
                    <a:pt x="46" y="11715"/>
                  </a:cubicBezTo>
                  <a:cubicBezTo>
                    <a:pt x="0" y="12126"/>
                    <a:pt x="46" y="12697"/>
                    <a:pt x="46" y="13404"/>
                  </a:cubicBezTo>
                  <a:cubicBezTo>
                    <a:pt x="114" y="14089"/>
                    <a:pt x="183" y="14911"/>
                    <a:pt x="388" y="15778"/>
                  </a:cubicBezTo>
                  <a:cubicBezTo>
                    <a:pt x="457" y="15984"/>
                    <a:pt x="479" y="16212"/>
                    <a:pt x="548" y="16417"/>
                  </a:cubicBezTo>
                  <a:cubicBezTo>
                    <a:pt x="616" y="16623"/>
                    <a:pt x="685" y="16851"/>
                    <a:pt x="753" y="17079"/>
                  </a:cubicBezTo>
                  <a:cubicBezTo>
                    <a:pt x="845" y="17285"/>
                    <a:pt x="913" y="17513"/>
                    <a:pt x="982" y="17718"/>
                  </a:cubicBezTo>
                  <a:lnTo>
                    <a:pt x="1255" y="18357"/>
                  </a:lnTo>
                  <a:cubicBezTo>
                    <a:pt x="2009" y="20047"/>
                    <a:pt x="3059" y="21621"/>
                    <a:pt x="4063" y="22603"/>
                  </a:cubicBezTo>
                  <a:cubicBezTo>
                    <a:pt x="4291" y="22854"/>
                    <a:pt x="4542" y="23037"/>
                    <a:pt x="4771" y="23219"/>
                  </a:cubicBezTo>
                  <a:cubicBezTo>
                    <a:pt x="4862" y="23311"/>
                    <a:pt x="4976" y="23402"/>
                    <a:pt x="5067" y="23470"/>
                  </a:cubicBezTo>
                  <a:cubicBezTo>
                    <a:pt x="5181" y="23539"/>
                    <a:pt x="5273" y="23607"/>
                    <a:pt x="5341" y="23653"/>
                  </a:cubicBezTo>
                  <a:cubicBezTo>
                    <a:pt x="5655" y="23862"/>
                    <a:pt x="5854" y="23975"/>
                    <a:pt x="5902" y="23975"/>
                  </a:cubicBezTo>
                  <a:cubicBezTo>
                    <a:pt x="5907" y="23975"/>
                    <a:pt x="5910" y="23974"/>
                    <a:pt x="5912" y="23972"/>
                  </a:cubicBezTo>
                  <a:cubicBezTo>
                    <a:pt x="5935" y="23904"/>
                    <a:pt x="5159" y="23425"/>
                    <a:pt x="4246" y="22420"/>
                  </a:cubicBezTo>
                  <a:cubicBezTo>
                    <a:pt x="3355" y="21393"/>
                    <a:pt x="2397" y="19841"/>
                    <a:pt x="1712" y="18175"/>
                  </a:cubicBezTo>
                  <a:lnTo>
                    <a:pt x="1461" y="17536"/>
                  </a:lnTo>
                  <a:cubicBezTo>
                    <a:pt x="1392" y="17330"/>
                    <a:pt x="1324" y="17125"/>
                    <a:pt x="1278" y="16897"/>
                  </a:cubicBezTo>
                  <a:cubicBezTo>
                    <a:pt x="1210" y="16691"/>
                    <a:pt x="1141" y="16486"/>
                    <a:pt x="1073" y="16280"/>
                  </a:cubicBezTo>
                  <a:cubicBezTo>
                    <a:pt x="1027" y="16075"/>
                    <a:pt x="1004" y="15847"/>
                    <a:pt x="959" y="15641"/>
                  </a:cubicBezTo>
                  <a:cubicBezTo>
                    <a:pt x="776" y="14820"/>
                    <a:pt x="730" y="14043"/>
                    <a:pt x="685" y="13382"/>
                  </a:cubicBezTo>
                  <a:cubicBezTo>
                    <a:pt x="708" y="12697"/>
                    <a:pt x="685" y="12149"/>
                    <a:pt x="730" y="11738"/>
                  </a:cubicBezTo>
                  <a:cubicBezTo>
                    <a:pt x="753" y="11350"/>
                    <a:pt x="776" y="11122"/>
                    <a:pt x="776" y="11122"/>
                  </a:cubicBezTo>
                  <a:cubicBezTo>
                    <a:pt x="776" y="11122"/>
                    <a:pt x="776" y="11076"/>
                    <a:pt x="776" y="10962"/>
                  </a:cubicBezTo>
                  <a:cubicBezTo>
                    <a:pt x="799" y="10871"/>
                    <a:pt x="799" y="10711"/>
                    <a:pt x="822" y="10528"/>
                  </a:cubicBezTo>
                  <a:cubicBezTo>
                    <a:pt x="890" y="10118"/>
                    <a:pt x="936" y="9570"/>
                    <a:pt x="1050" y="8908"/>
                  </a:cubicBezTo>
                  <a:cubicBezTo>
                    <a:pt x="1164" y="8223"/>
                    <a:pt x="1324" y="7447"/>
                    <a:pt x="1529" y="6648"/>
                  </a:cubicBezTo>
                  <a:cubicBezTo>
                    <a:pt x="1735" y="5849"/>
                    <a:pt x="2100" y="5005"/>
                    <a:pt x="2511" y="4206"/>
                  </a:cubicBezTo>
                  <a:cubicBezTo>
                    <a:pt x="3333" y="2631"/>
                    <a:pt x="4497" y="1170"/>
                    <a:pt x="5684" y="554"/>
                  </a:cubicBezTo>
                  <a:cubicBezTo>
                    <a:pt x="6254" y="234"/>
                    <a:pt x="6825" y="166"/>
                    <a:pt x="7213" y="166"/>
                  </a:cubicBezTo>
                  <a:cubicBezTo>
                    <a:pt x="7527" y="184"/>
                    <a:pt x="7736" y="218"/>
                    <a:pt x="7805" y="218"/>
                  </a:cubicBezTo>
                  <a:cubicBezTo>
                    <a:pt x="7821" y="218"/>
                    <a:pt x="7829" y="216"/>
                    <a:pt x="7829" y="211"/>
                  </a:cubicBezTo>
                  <a:cubicBezTo>
                    <a:pt x="7829" y="211"/>
                    <a:pt x="7624" y="97"/>
                    <a:pt x="7213" y="29"/>
                  </a:cubicBezTo>
                  <a:cubicBezTo>
                    <a:pt x="7112" y="11"/>
                    <a:pt x="6996" y="1"/>
                    <a:pt x="6868" y="1"/>
                  </a:cubicBezTo>
                  <a:close/>
                </a:path>
              </a:pathLst>
            </a:custGeom>
            <a:solidFill>
              <a:schemeClr val="accent3"/>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945" name="Google Shape;2945;p41"/>
            <p:cNvSpPr/>
            <p:nvPr/>
          </p:nvSpPr>
          <p:spPr>
            <a:xfrm>
              <a:off x="4651950" y="2470425"/>
              <a:ext cx="379500" cy="738525"/>
            </a:xfrm>
            <a:custGeom>
              <a:avLst/>
              <a:gdLst/>
              <a:ahLst/>
              <a:cxnLst/>
              <a:rect l="l" t="t" r="r" b="b"/>
              <a:pathLst>
                <a:path w="15180" h="29541" extrusionOk="0">
                  <a:moveTo>
                    <a:pt x="9326" y="1"/>
                  </a:moveTo>
                  <a:cubicBezTo>
                    <a:pt x="8838" y="1"/>
                    <a:pt x="8274" y="54"/>
                    <a:pt x="7670" y="201"/>
                  </a:cubicBezTo>
                  <a:cubicBezTo>
                    <a:pt x="7145" y="338"/>
                    <a:pt x="6597" y="544"/>
                    <a:pt x="6072" y="841"/>
                  </a:cubicBezTo>
                  <a:cubicBezTo>
                    <a:pt x="5524" y="1160"/>
                    <a:pt x="4999" y="1525"/>
                    <a:pt x="4520" y="1982"/>
                  </a:cubicBezTo>
                  <a:cubicBezTo>
                    <a:pt x="4041" y="2438"/>
                    <a:pt x="3584" y="2963"/>
                    <a:pt x="3173" y="3534"/>
                  </a:cubicBezTo>
                  <a:cubicBezTo>
                    <a:pt x="2763" y="4127"/>
                    <a:pt x="2420" y="4721"/>
                    <a:pt x="2078" y="5360"/>
                  </a:cubicBezTo>
                  <a:cubicBezTo>
                    <a:pt x="822" y="7916"/>
                    <a:pt x="252" y="10724"/>
                    <a:pt x="92" y="12847"/>
                  </a:cubicBezTo>
                  <a:cubicBezTo>
                    <a:pt x="1" y="13897"/>
                    <a:pt x="1" y="14787"/>
                    <a:pt x="46" y="15403"/>
                  </a:cubicBezTo>
                  <a:cubicBezTo>
                    <a:pt x="69" y="15723"/>
                    <a:pt x="69" y="15974"/>
                    <a:pt x="92" y="16134"/>
                  </a:cubicBezTo>
                  <a:cubicBezTo>
                    <a:pt x="115" y="16293"/>
                    <a:pt x="115" y="16385"/>
                    <a:pt x="115" y="16385"/>
                  </a:cubicBezTo>
                  <a:cubicBezTo>
                    <a:pt x="115" y="16385"/>
                    <a:pt x="138" y="16476"/>
                    <a:pt x="161" y="16636"/>
                  </a:cubicBezTo>
                  <a:cubicBezTo>
                    <a:pt x="183" y="16795"/>
                    <a:pt x="229" y="17047"/>
                    <a:pt x="275" y="17366"/>
                  </a:cubicBezTo>
                  <a:cubicBezTo>
                    <a:pt x="366" y="17960"/>
                    <a:pt x="549" y="18850"/>
                    <a:pt x="868" y="19854"/>
                  </a:cubicBezTo>
                  <a:cubicBezTo>
                    <a:pt x="1188" y="20881"/>
                    <a:pt x="1621" y="22045"/>
                    <a:pt x="2260" y="23232"/>
                  </a:cubicBezTo>
                  <a:cubicBezTo>
                    <a:pt x="2580" y="23803"/>
                    <a:pt x="2945" y="24396"/>
                    <a:pt x="3356" y="24967"/>
                  </a:cubicBezTo>
                  <a:cubicBezTo>
                    <a:pt x="3767" y="25538"/>
                    <a:pt x="4223" y="26085"/>
                    <a:pt x="4703" y="26610"/>
                  </a:cubicBezTo>
                  <a:cubicBezTo>
                    <a:pt x="5228" y="27112"/>
                    <a:pt x="5753" y="27569"/>
                    <a:pt x="6346" y="27980"/>
                  </a:cubicBezTo>
                  <a:cubicBezTo>
                    <a:pt x="6940" y="28368"/>
                    <a:pt x="7533" y="28710"/>
                    <a:pt x="8172" y="28938"/>
                  </a:cubicBezTo>
                  <a:cubicBezTo>
                    <a:pt x="9279" y="29381"/>
                    <a:pt x="10387" y="29540"/>
                    <a:pt x="11369" y="29540"/>
                  </a:cubicBezTo>
                  <a:cubicBezTo>
                    <a:pt x="11500" y="29540"/>
                    <a:pt x="11629" y="29537"/>
                    <a:pt x="11756" y="29532"/>
                  </a:cubicBezTo>
                  <a:cubicBezTo>
                    <a:pt x="12806" y="29486"/>
                    <a:pt x="13673" y="29258"/>
                    <a:pt x="14267" y="29098"/>
                  </a:cubicBezTo>
                  <a:cubicBezTo>
                    <a:pt x="14837" y="28893"/>
                    <a:pt x="15180" y="28756"/>
                    <a:pt x="15157" y="28733"/>
                  </a:cubicBezTo>
                  <a:cubicBezTo>
                    <a:pt x="15157" y="28727"/>
                    <a:pt x="15150" y="28724"/>
                    <a:pt x="15137" y="28724"/>
                  </a:cubicBezTo>
                  <a:cubicBezTo>
                    <a:pt x="14964" y="28724"/>
                    <a:pt x="13683" y="29237"/>
                    <a:pt x="11733" y="29258"/>
                  </a:cubicBezTo>
                  <a:cubicBezTo>
                    <a:pt x="11677" y="29259"/>
                    <a:pt x="11620" y="29260"/>
                    <a:pt x="11563" y="29260"/>
                  </a:cubicBezTo>
                  <a:cubicBezTo>
                    <a:pt x="10574" y="29260"/>
                    <a:pt x="9431" y="29070"/>
                    <a:pt x="8309" y="28573"/>
                  </a:cubicBezTo>
                  <a:cubicBezTo>
                    <a:pt x="7716" y="28345"/>
                    <a:pt x="7145" y="28003"/>
                    <a:pt x="6597" y="27615"/>
                  </a:cubicBezTo>
                  <a:cubicBezTo>
                    <a:pt x="6049" y="27227"/>
                    <a:pt x="5547" y="26747"/>
                    <a:pt x="5068" y="26268"/>
                  </a:cubicBezTo>
                  <a:cubicBezTo>
                    <a:pt x="4589" y="25766"/>
                    <a:pt x="4178" y="25218"/>
                    <a:pt x="3790" y="24670"/>
                  </a:cubicBezTo>
                  <a:cubicBezTo>
                    <a:pt x="3402" y="24100"/>
                    <a:pt x="3059" y="23529"/>
                    <a:pt x="2785" y="22958"/>
                  </a:cubicBezTo>
                  <a:cubicBezTo>
                    <a:pt x="2192" y="21817"/>
                    <a:pt x="1781" y="20676"/>
                    <a:pt x="1484" y="19671"/>
                  </a:cubicBezTo>
                  <a:cubicBezTo>
                    <a:pt x="1188" y="18690"/>
                    <a:pt x="1028" y="17845"/>
                    <a:pt x="937" y="17252"/>
                  </a:cubicBezTo>
                  <a:cubicBezTo>
                    <a:pt x="891" y="16955"/>
                    <a:pt x="868" y="16704"/>
                    <a:pt x="845" y="16544"/>
                  </a:cubicBezTo>
                  <a:cubicBezTo>
                    <a:pt x="822" y="16385"/>
                    <a:pt x="800" y="16316"/>
                    <a:pt x="800" y="16316"/>
                  </a:cubicBezTo>
                  <a:cubicBezTo>
                    <a:pt x="800" y="16316"/>
                    <a:pt x="800" y="16225"/>
                    <a:pt x="777" y="16065"/>
                  </a:cubicBezTo>
                  <a:cubicBezTo>
                    <a:pt x="754" y="15905"/>
                    <a:pt x="731" y="15677"/>
                    <a:pt x="708" y="15380"/>
                  </a:cubicBezTo>
                  <a:cubicBezTo>
                    <a:pt x="663" y="14764"/>
                    <a:pt x="640" y="13919"/>
                    <a:pt x="708" y="12892"/>
                  </a:cubicBezTo>
                  <a:cubicBezTo>
                    <a:pt x="845" y="10838"/>
                    <a:pt x="1347" y="8076"/>
                    <a:pt x="2534" y="5565"/>
                  </a:cubicBezTo>
                  <a:cubicBezTo>
                    <a:pt x="2831" y="4949"/>
                    <a:pt x="3151" y="4356"/>
                    <a:pt x="3539" y="3785"/>
                  </a:cubicBezTo>
                  <a:cubicBezTo>
                    <a:pt x="3904" y="3237"/>
                    <a:pt x="4338" y="2712"/>
                    <a:pt x="4771" y="2256"/>
                  </a:cubicBezTo>
                  <a:cubicBezTo>
                    <a:pt x="5228" y="1822"/>
                    <a:pt x="5730" y="1434"/>
                    <a:pt x="6232" y="1137"/>
                  </a:cubicBezTo>
                  <a:cubicBezTo>
                    <a:pt x="6734" y="818"/>
                    <a:pt x="7259" y="612"/>
                    <a:pt x="7739" y="453"/>
                  </a:cubicBezTo>
                  <a:cubicBezTo>
                    <a:pt x="8475" y="247"/>
                    <a:pt x="9159" y="183"/>
                    <a:pt x="9706" y="183"/>
                  </a:cubicBezTo>
                  <a:cubicBezTo>
                    <a:pt x="9888" y="183"/>
                    <a:pt x="10055" y="190"/>
                    <a:pt x="10204" y="201"/>
                  </a:cubicBezTo>
                  <a:cubicBezTo>
                    <a:pt x="10714" y="221"/>
                    <a:pt x="11056" y="275"/>
                    <a:pt x="11141" y="275"/>
                  </a:cubicBezTo>
                  <a:cubicBezTo>
                    <a:pt x="11155" y="275"/>
                    <a:pt x="11162" y="273"/>
                    <a:pt x="11162" y="270"/>
                  </a:cubicBezTo>
                  <a:cubicBezTo>
                    <a:pt x="11162" y="247"/>
                    <a:pt x="11071" y="224"/>
                    <a:pt x="10911" y="179"/>
                  </a:cubicBezTo>
                  <a:cubicBezTo>
                    <a:pt x="10751" y="156"/>
                    <a:pt x="10523" y="87"/>
                    <a:pt x="10226" y="65"/>
                  </a:cubicBezTo>
                  <a:cubicBezTo>
                    <a:pt x="9973" y="27"/>
                    <a:pt x="9668" y="1"/>
                    <a:pt x="9326" y="1"/>
                  </a:cubicBezTo>
                  <a:close/>
                </a:path>
              </a:pathLst>
            </a:custGeom>
            <a:solidFill>
              <a:srgbClr val="FFFFFF">
                <a:alpha val="11160"/>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946" name="Google Shape;2946;p41"/>
            <p:cNvSpPr/>
            <p:nvPr/>
          </p:nvSpPr>
          <p:spPr>
            <a:xfrm>
              <a:off x="4781475" y="2535475"/>
              <a:ext cx="413750" cy="623550"/>
            </a:xfrm>
            <a:custGeom>
              <a:avLst/>
              <a:gdLst/>
              <a:ahLst/>
              <a:cxnLst/>
              <a:rect l="l" t="t" r="r" b="b"/>
              <a:pathLst>
                <a:path w="16550" h="24942" extrusionOk="0">
                  <a:moveTo>
                    <a:pt x="5077" y="1"/>
                  </a:moveTo>
                  <a:cubicBezTo>
                    <a:pt x="3987" y="1"/>
                    <a:pt x="2773" y="679"/>
                    <a:pt x="2192" y="1480"/>
                  </a:cubicBezTo>
                  <a:cubicBezTo>
                    <a:pt x="1416" y="2553"/>
                    <a:pt x="1120" y="4013"/>
                    <a:pt x="1439" y="5292"/>
                  </a:cubicBezTo>
                  <a:cubicBezTo>
                    <a:pt x="2010" y="7437"/>
                    <a:pt x="3265" y="9286"/>
                    <a:pt x="4247" y="11249"/>
                  </a:cubicBezTo>
                  <a:cubicBezTo>
                    <a:pt x="5479" y="13714"/>
                    <a:pt x="6849" y="15221"/>
                    <a:pt x="8287" y="17594"/>
                  </a:cubicBezTo>
                  <a:cubicBezTo>
                    <a:pt x="6917" y="16887"/>
                    <a:pt x="5160" y="16316"/>
                    <a:pt x="3699" y="15814"/>
                  </a:cubicBezTo>
                  <a:cubicBezTo>
                    <a:pt x="3411" y="15715"/>
                    <a:pt x="3124" y="15669"/>
                    <a:pt x="2849" y="15669"/>
                  </a:cubicBezTo>
                  <a:cubicBezTo>
                    <a:pt x="1227" y="15669"/>
                    <a:pt x="1" y="17266"/>
                    <a:pt x="1211" y="18964"/>
                  </a:cubicBezTo>
                  <a:cubicBezTo>
                    <a:pt x="2169" y="20311"/>
                    <a:pt x="3699" y="21543"/>
                    <a:pt x="5000" y="22548"/>
                  </a:cubicBezTo>
                  <a:cubicBezTo>
                    <a:pt x="6735" y="23887"/>
                    <a:pt x="9126" y="24941"/>
                    <a:pt x="11252" y="24941"/>
                  </a:cubicBezTo>
                  <a:cubicBezTo>
                    <a:pt x="12930" y="24941"/>
                    <a:pt x="14444" y="24285"/>
                    <a:pt x="15340" y="22593"/>
                  </a:cubicBezTo>
                  <a:cubicBezTo>
                    <a:pt x="16549" y="20311"/>
                    <a:pt x="15431" y="17047"/>
                    <a:pt x="14701" y="14787"/>
                  </a:cubicBezTo>
                  <a:cubicBezTo>
                    <a:pt x="13445" y="11089"/>
                    <a:pt x="11688" y="7460"/>
                    <a:pt x="9542" y="4105"/>
                  </a:cubicBezTo>
                  <a:cubicBezTo>
                    <a:pt x="8857" y="3009"/>
                    <a:pt x="8104" y="1845"/>
                    <a:pt x="7123" y="955"/>
                  </a:cubicBezTo>
                  <a:cubicBezTo>
                    <a:pt x="6917" y="749"/>
                    <a:pt x="6666" y="544"/>
                    <a:pt x="6392" y="384"/>
                  </a:cubicBezTo>
                  <a:cubicBezTo>
                    <a:pt x="6118" y="224"/>
                    <a:pt x="5822" y="87"/>
                    <a:pt x="5525" y="42"/>
                  </a:cubicBezTo>
                  <a:cubicBezTo>
                    <a:pt x="5379" y="14"/>
                    <a:pt x="5229" y="1"/>
                    <a:pt x="5077" y="1"/>
                  </a:cubicBezTo>
                  <a:close/>
                </a:path>
              </a:pathLst>
            </a:custGeom>
            <a:solidFill>
              <a:srgbClr val="DF9A7C"/>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947" name="Google Shape;2947;p41"/>
            <p:cNvSpPr/>
            <p:nvPr/>
          </p:nvSpPr>
          <p:spPr>
            <a:xfrm>
              <a:off x="4784925" y="2718550"/>
              <a:ext cx="410300" cy="440475"/>
            </a:xfrm>
            <a:custGeom>
              <a:avLst/>
              <a:gdLst/>
              <a:ahLst/>
              <a:cxnLst/>
              <a:rect l="l" t="t" r="r" b="b"/>
              <a:pathLst>
                <a:path w="16412" h="17619" extrusionOk="0">
                  <a:moveTo>
                    <a:pt x="11299" y="0"/>
                  </a:moveTo>
                  <a:cubicBezTo>
                    <a:pt x="9244" y="1096"/>
                    <a:pt x="5775" y="3036"/>
                    <a:pt x="4131" y="3972"/>
                  </a:cubicBezTo>
                  <a:cubicBezTo>
                    <a:pt x="4542" y="4771"/>
                    <a:pt x="4953" y="5478"/>
                    <a:pt x="5387" y="6140"/>
                  </a:cubicBezTo>
                  <a:cubicBezTo>
                    <a:pt x="6756" y="5410"/>
                    <a:pt x="8902" y="4337"/>
                    <a:pt x="9701" y="4314"/>
                  </a:cubicBezTo>
                  <a:cubicBezTo>
                    <a:pt x="9708" y="4314"/>
                    <a:pt x="9716" y="4314"/>
                    <a:pt x="9724" y="4314"/>
                  </a:cubicBezTo>
                  <a:cubicBezTo>
                    <a:pt x="10908" y="4314"/>
                    <a:pt x="12484" y="7771"/>
                    <a:pt x="12303" y="9381"/>
                  </a:cubicBezTo>
                  <a:cubicBezTo>
                    <a:pt x="12263" y="9773"/>
                    <a:pt x="11865" y="9921"/>
                    <a:pt x="11287" y="9921"/>
                  </a:cubicBezTo>
                  <a:cubicBezTo>
                    <a:pt x="10213" y="9921"/>
                    <a:pt x="8514" y="9409"/>
                    <a:pt x="7327" y="8993"/>
                  </a:cubicBezTo>
                  <a:lnTo>
                    <a:pt x="7327" y="8993"/>
                  </a:lnTo>
                  <a:cubicBezTo>
                    <a:pt x="7601" y="9404"/>
                    <a:pt x="7875" y="9815"/>
                    <a:pt x="8149" y="10271"/>
                  </a:cubicBezTo>
                  <a:cubicBezTo>
                    <a:pt x="7715" y="10043"/>
                    <a:pt x="7236" y="9838"/>
                    <a:pt x="6756" y="9632"/>
                  </a:cubicBezTo>
                  <a:lnTo>
                    <a:pt x="6756" y="9632"/>
                  </a:lnTo>
                  <a:cubicBezTo>
                    <a:pt x="6757" y="9633"/>
                    <a:pt x="11527" y="12280"/>
                    <a:pt x="12075" y="13992"/>
                  </a:cubicBezTo>
                  <a:cubicBezTo>
                    <a:pt x="12377" y="14937"/>
                    <a:pt x="11817" y="15645"/>
                    <a:pt x="10522" y="15645"/>
                  </a:cubicBezTo>
                  <a:cubicBezTo>
                    <a:pt x="9470" y="15645"/>
                    <a:pt x="7934" y="15178"/>
                    <a:pt x="5980" y="13992"/>
                  </a:cubicBezTo>
                  <a:cubicBezTo>
                    <a:pt x="2191" y="11687"/>
                    <a:pt x="3675" y="9358"/>
                    <a:pt x="4131" y="8674"/>
                  </a:cubicBezTo>
                  <a:cubicBezTo>
                    <a:pt x="4017" y="8651"/>
                    <a:pt x="3926" y="8605"/>
                    <a:pt x="3835" y="8582"/>
                  </a:cubicBezTo>
                  <a:cubicBezTo>
                    <a:pt x="3424" y="8537"/>
                    <a:pt x="2853" y="8468"/>
                    <a:pt x="2214" y="8400"/>
                  </a:cubicBezTo>
                  <a:cubicBezTo>
                    <a:pt x="867" y="8696"/>
                    <a:pt x="0" y="10134"/>
                    <a:pt x="1073" y="11641"/>
                  </a:cubicBezTo>
                  <a:cubicBezTo>
                    <a:pt x="2031" y="12988"/>
                    <a:pt x="3561" y="14220"/>
                    <a:pt x="4862" y="15225"/>
                  </a:cubicBezTo>
                  <a:cubicBezTo>
                    <a:pt x="6597" y="16564"/>
                    <a:pt x="8988" y="17618"/>
                    <a:pt x="11114" y="17618"/>
                  </a:cubicBezTo>
                  <a:cubicBezTo>
                    <a:pt x="12792" y="17618"/>
                    <a:pt x="14306" y="16962"/>
                    <a:pt x="15202" y="15270"/>
                  </a:cubicBezTo>
                  <a:cubicBezTo>
                    <a:pt x="16411" y="12988"/>
                    <a:pt x="15293" y="9724"/>
                    <a:pt x="14563" y="7464"/>
                  </a:cubicBezTo>
                  <a:cubicBezTo>
                    <a:pt x="13695" y="4930"/>
                    <a:pt x="12600" y="2420"/>
                    <a:pt x="11299" y="0"/>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948" name="Google Shape;2948;p41"/>
            <p:cNvSpPr/>
            <p:nvPr/>
          </p:nvSpPr>
          <p:spPr>
            <a:xfrm>
              <a:off x="4795175" y="2527225"/>
              <a:ext cx="323025" cy="328300"/>
            </a:xfrm>
            <a:custGeom>
              <a:avLst/>
              <a:gdLst/>
              <a:ahLst/>
              <a:cxnLst/>
              <a:rect l="l" t="t" r="r" b="b"/>
              <a:pathLst>
                <a:path w="12921" h="13132" extrusionOk="0">
                  <a:moveTo>
                    <a:pt x="4694" y="1"/>
                  </a:moveTo>
                  <a:cubicBezTo>
                    <a:pt x="3422" y="1"/>
                    <a:pt x="2083" y="1073"/>
                    <a:pt x="1393" y="1992"/>
                  </a:cubicBezTo>
                  <a:cubicBezTo>
                    <a:pt x="503" y="3179"/>
                    <a:pt x="1" y="4458"/>
                    <a:pt x="366" y="5850"/>
                  </a:cubicBezTo>
                  <a:cubicBezTo>
                    <a:pt x="1028" y="8247"/>
                    <a:pt x="2466" y="10301"/>
                    <a:pt x="3584" y="12492"/>
                  </a:cubicBezTo>
                  <a:cubicBezTo>
                    <a:pt x="3699" y="12720"/>
                    <a:pt x="3836" y="12926"/>
                    <a:pt x="3950" y="13131"/>
                  </a:cubicBezTo>
                  <a:cubicBezTo>
                    <a:pt x="5182" y="12424"/>
                    <a:pt x="8720" y="10598"/>
                    <a:pt x="12920" y="10187"/>
                  </a:cubicBezTo>
                  <a:cubicBezTo>
                    <a:pt x="11961" y="8247"/>
                    <a:pt x="10866" y="6375"/>
                    <a:pt x="9679" y="4549"/>
                  </a:cubicBezTo>
                  <a:cubicBezTo>
                    <a:pt x="8880" y="3339"/>
                    <a:pt x="8035" y="2038"/>
                    <a:pt x="6894" y="1034"/>
                  </a:cubicBezTo>
                  <a:cubicBezTo>
                    <a:pt x="6666" y="828"/>
                    <a:pt x="6369" y="600"/>
                    <a:pt x="6050" y="417"/>
                  </a:cubicBezTo>
                  <a:cubicBezTo>
                    <a:pt x="5730" y="235"/>
                    <a:pt x="5388" y="75"/>
                    <a:pt x="5045" y="29"/>
                  </a:cubicBezTo>
                  <a:cubicBezTo>
                    <a:pt x="4929" y="10"/>
                    <a:pt x="4812" y="1"/>
                    <a:pt x="4694" y="1"/>
                  </a:cubicBezTo>
                  <a:close/>
                </a:path>
              </a:pathLst>
            </a:custGeom>
            <a:solidFill>
              <a:schemeClr val="accent1"/>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949" name="Google Shape;2949;p41"/>
            <p:cNvSpPr/>
            <p:nvPr/>
          </p:nvSpPr>
          <p:spPr>
            <a:xfrm>
              <a:off x="4843125" y="2526925"/>
              <a:ext cx="275075" cy="328600"/>
            </a:xfrm>
            <a:custGeom>
              <a:avLst/>
              <a:gdLst/>
              <a:ahLst/>
              <a:cxnLst/>
              <a:rect l="l" t="t" r="r" b="b"/>
              <a:pathLst>
                <a:path w="11003" h="13144" extrusionOk="0">
                  <a:moveTo>
                    <a:pt x="2643" y="1"/>
                  </a:moveTo>
                  <a:cubicBezTo>
                    <a:pt x="1715" y="1"/>
                    <a:pt x="718" y="415"/>
                    <a:pt x="0" y="977"/>
                  </a:cubicBezTo>
                  <a:cubicBezTo>
                    <a:pt x="193" y="917"/>
                    <a:pt x="387" y="889"/>
                    <a:pt x="582" y="889"/>
                  </a:cubicBezTo>
                  <a:cubicBezTo>
                    <a:pt x="3038" y="889"/>
                    <a:pt x="5538" y="5402"/>
                    <a:pt x="5433" y="7094"/>
                  </a:cubicBezTo>
                  <a:cubicBezTo>
                    <a:pt x="5341" y="8829"/>
                    <a:pt x="1781" y="9674"/>
                    <a:pt x="251" y="9948"/>
                  </a:cubicBezTo>
                  <a:cubicBezTo>
                    <a:pt x="571" y="10518"/>
                    <a:pt x="890" y="11066"/>
                    <a:pt x="1210" y="11637"/>
                  </a:cubicBezTo>
                  <a:cubicBezTo>
                    <a:pt x="2171" y="11166"/>
                    <a:pt x="5731" y="9415"/>
                    <a:pt x="7038" y="9415"/>
                  </a:cubicBezTo>
                  <a:cubicBezTo>
                    <a:pt x="7190" y="9415"/>
                    <a:pt x="7312" y="9439"/>
                    <a:pt x="7396" y="9491"/>
                  </a:cubicBezTo>
                  <a:cubicBezTo>
                    <a:pt x="8172" y="9970"/>
                    <a:pt x="3356" y="12139"/>
                    <a:pt x="1849" y="12824"/>
                  </a:cubicBezTo>
                  <a:cubicBezTo>
                    <a:pt x="1918" y="12938"/>
                    <a:pt x="1963" y="13052"/>
                    <a:pt x="2032" y="13143"/>
                  </a:cubicBezTo>
                  <a:cubicBezTo>
                    <a:pt x="3264" y="12436"/>
                    <a:pt x="6802" y="10610"/>
                    <a:pt x="11002" y="10199"/>
                  </a:cubicBezTo>
                  <a:cubicBezTo>
                    <a:pt x="10043" y="8259"/>
                    <a:pt x="8948" y="6387"/>
                    <a:pt x="7761" y="4561"/>
                  </a:cubicBezTo>
                  <a:cubicBezTo>
                    <a:pt x="6962" y="3351"/>
                    <a:pt x="6117" y="2050"/>
                    <a:pt x="4976" y="1046"/>
                  </a:cubicBezTo>
                  <a:cubicBezTo>
                    <a:pt x="4748" y="840"/>
                    <a:pt x="4451" y="612"/>
                    <a:pt x="4132" y="429"/>
                  </a:cubicBezTo>
                  <a:cubicBezTo>
                    <a:pt x="3812" y="247"/>
                    <a:pt x="3470" y="87"/>
                    <a:pt x="3127" y="41"/>
                  </a:cubicBezTo>
                  <a:cubicBezTo>
                    <a:pt x="2969" y="14"/>
                    <a:pt x="2807" y="1"/>
                    <a:pt x="2643" y="1"/>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950" name="Google Shape;2950;p41"/>
            <p:cNvSpPr/>
            <p:nvPr/>
          </p:nvSpPr>
          <p:spPr>
            <a:xfrm>
              <a:off x="4883625" y="2742100"/>
              <a:ext cx="204150" cy="67325"/>
            </a:xfrm>
            <a:custGeom>
              <a:avLst/>
              <a:gdLst/>
              <a:ahLst/>
              <a:cxnLst/>
              <a:rect l="l" t="t" r="r" b="b"/>
              <a:pathLst>
                <a:path w="8166" h="2693" extrusionOk="0">
                  <a:moveTo>
                    <a:pt x="6942" y="0"/>
                  </a:moveTo>
                  <a:cubicBezTo>
                    <a:pt x="6629" y="0"/>
                    <a:pt x="6282" y="11"/>
                    <a:pt x="5935" y="40"/>
                  </a:cubicBezTo>
                  <a:cubicBezTo>
                    <a:pt x="5388" y="108"/>
                    <a:pt x="4817" y="154"/>
                    <a:pt x="4429" y="268"/>
                  </a:cubicBezTo>
                  <a:cubicBezTo>
                    <a:pt x="4018" y="382"/>
                    <a:pt x="3744" y="428"/>
                    <a:pt x="3744" y="428"/>
                  </a:cubicBezTo>
                  <a:cubicBezTo>
                    <a:pt x="3744" y="428"/>
                    <a:pt x="3470" y="542"/>
                    <a:pt x="3082" y="679"/>
                  </a:cubicBezTo>
                  <a:cubicBezTo>
                    <a:pt x="2694" y="816"/>
                    <a:pt x="2215" y="1090"/>
                    <a:pt x="1713" y="1341"/>
                  </a:cubicBezTo>
                  <a:cubicBezTo>
                    <a:pt x="777" y="1911"/>
                    <a:pt x="1" y="2664"/>
                    <a:pt x="24" y="2687"/>
                  </a:cubicBezTo>
                  <a:cubicBezTo>
                    <a:pt x="26" y="2691"/>
                    <a:pt x="30" y="2692"/>
                    <a:pt x="36" y="2692"/>
                  </a:cubicBezTo>
                  <a:cubicBezTo>
                    <a:pt x="151" y="2692"/>
                    <a:pt x="960" y="2071"/>
                    <a:pt x="1872" y="1614"/>
                  </a:cubicBezTo>
                  <a:cubicBezTo>
                    <a:pt x="2375" y="1409"/>
                    <a:pt x="2854" y="1158"/>
                    <a:pt x="3242" y="1044"/>
                  </a:cubicBezTo>
                  <a:cubicBezTo>
                    <a:pt x="3630" y="930"/>
                    <a:pt x="3881" y="838"/>
                    <a:pt x="3881" y="838"/>
                  </a:cubicBezTo>
                  <a:cubicBezTo>
                    <a:pt x="3881" y="838"/>
                    <a:pt x="4132" y="770"/>
                    <a:pt x="4520" y="656"/>
                  </a:cubicBezTo>
                  <a:cubicBezTo>
                    <a:pt x="4908" y="519"/>
                    <a:pt x="5456" y="450"/>
                    <a:pt x="5981" y="336"/>
                  </a:cubicBezTo>
                  <a:cubicBezTo>
                    <a:pt x="7054" y="176"/>
                    <a:pt x="8149" y="154"/>
                    <a:pt x="8149" y="85"/>
                  </a:cubicBezTo>
                  <a:cubicBezTo>
                    <a:pt x="8165" y="54"/>
                    <a:pt x="7638" y="0"/>
                    <a:pt x="6942" y="0"/>
                  </a:cubicBez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951" name="Google Shape;2951;p41"/>
            <p:cNvSpPr/>
            <p:nvPr/>
          </p:nvSpPr>
          <p:spPr>
            <a:xfrm>
              <a:off x="4640825" y="2759050"/>
              <a:ext cx="266800" cy="229250"/>
            </a:xfrm>
            <a:custGeom>
              <a:avLst/>
              <a:gdLst/>
              <a:ahLst/>
              <a:cxnLst/>
              <a:rect l="l" t="t" r="r" b="b"/>
              <a:pathLst>
                <a:path w="10672" h="9170" extrusionOk="0">
                  <a:moveTo>
                    <a:pt x="4324" y="1"/>
                  </a:moveTo>
                  <a:cubicBezTo>
                    <a:pt x="1455" y="1"/>
                    <a:pt x="113" y="2796"/>
                    <a:pt x="58" y="3812"/>
                  </a:cubicBezTo>
                  <a:cubicBezTo>
                    <a:pt x="0" y="5190"/>
                    <a:pt x="1450" y="6920"/>
                    <a:pt x="2768" y="6920"/>
                  </a:cubicBezTo>
                  <a:cubicBezTo>
                    <a:pt x="3022" y="6920"/>
                    <a:pt x="3272" y="6855"/>
                    <a:pt x="3504" y="6711"/>
                  </a:cubicBezTo>
                  <a:cubicBezTo>
                    <a:pt x="3504" y="6711"/>
                    <a:pt x="4623" y="8309"/>
                    <a:pt x="6266" y="8925"/>
                  </a:cubicBezTo>
                  <a:cubicBezTo>
                    <a:pt x="6730" y="9093"/>
                    <a:pt x="7189" y="9169"/>
                    <a:pt x="7605" y="9169"/>
                  </a:cubicBezTo>
                  <a:cubicBezTo>
                    <a:pt x="8662" y="9169"/>
                    <a:pt x="9446" y="8675"/>
                    <a:pt x="9348" y="7921"/>
                  </a:cubicBezTo>
                  <a:cubicBezTo>
                    <a:pt x="9348" y="7921"/>
                    <a:pt x="10671" y="2283"/>
                    <a:pt x="6609" y="526"/>
                  </a:cubicBezTo>
                  <a:cubicBezTo>
                    <a:pt x="5760" y="156"/>
                    <a:pt x="5000" y="1"/>
                    <a:pt x="4324" y="1"/>
                  </a:cubicBezTo>
                  <a:close/>
                </a:path>
              </a:pathLst>
            </a:custGeom>
            <a:solidFill>
              <a:srgbClr val="DF9A7C"/>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952" name="Google Shape;2952;p41"/>
            <p:cNvSpPr/>
            <p:nvPr/>
          </p:nvSpPr>
          <p:spPr>
            <a:xfrm>
              <a:off x="4644550" y="2768425"/>
              <a:ext cx="78750" cy="67775"/>
            </a:xfrm>
            <a:custGeom>
              <a:avLst/>
              <a:gdLst/>
              <a:ahLst/>
              <a:cxnLst/>
              <a:rect l="l" t="t" r="r" b="b"/>
              <a:pathLst>
                <a:path w="3150" h="2711" extrusionOk="0">
                  <a:moveTo>
                    <a:pt x="3070" y="0"/>
                  </a:moveTo>
                  <a:cubicBezTo>
                    <a:pt x="2914" y="0"/>
                    <a:pt x="2461" y="84"/>
                    <a:pt x="2054" y="288"/>
                  </a:cubicBezTo>
                  <a:cubicBezTo>
                    <a:pt x="1552" y="561"/>
                    <a:pt x="1141" y="927"/>
                    <a:pt x="1141" y="927"/>
                  </a:cubicBezTo>
                  <a:cubicBezTo>
                    <a:pt x="1141" y="927"/>
                    <a:pt x="776" y="1338"/>
                    <a:pt x="502" y="1771"/>
                  </a:cubicBezTo>
                  <a:cubicBezTo>
                    <a:pt x="228" y="2228"/>
                    <a:pt x="0" y="2684"/>
                    <a:pt x="46" y="2707"/>
                  </a:cubicBezTo>
                  <a:cubicBezTo>
                    <a:pt x="49" y="2709"/>
                    <a:pt x="53" y="2711"/>
                    <a:pt x="58" y="2711"/>
                  </a:cubicBezTo>
                  <a:cubicBezTo>
                    <a:pt x="147" y="2711"/>
                    <a:pt x="451" y="2322"/>
                    <a:pt x="776" y="1954"/>
                  </a:cubicBezTo>
                  <a:cubicBezTo>
                    <a:pt x="1118" y="1566"/>
                    <a:pt x="1484" y="1223"/>
                    <a:pt x="1484" y="1223"/>
                  </a:cubicBezTo>
                  <a:cubicBezTo>
                    <a:pt x="1484" y="1223"/>
                    <a:pt x="1826" y="858"/>
                    <a:pt x="2237" y="539"/>
                  </a:cubicBezTo>
                  <a:cubicBezTo>
                    <a:pt x="2648" y="265"/>
                    <a:pt x="3150" y="82"/>
                    <a:pt x="3127" y="14"/>
                  </a:cubicBezTo>
                  <a:cubicBezTo>
                    <a:pt x="3127" y="5"/>
                    <a:pt x="3107" y="0"/>
                    <a:pt x="3070" y="0"/>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953" name="Google Shape;2953;p41"/>
            <p:cNvSpPr/>
            <p:nvPr/>
          </p:nvSpPr>
          <p:spPr>
            <a:xfrm>
              <a:off x="4642250" y="2799575"/>
              <a:ext cx="81625" cy="93075"/>
            </a:xfrm>
            <a:custGeom>
              <a:avLst/>
              <a:gdLst/>
              <a:ahLst/>
              <a:cxnLst/>
              <a:rect l="l" t="t" r="r" b="b"/>
              <a:pathLst>
                <a:path w="3265" h="3723" extrusionOk="0">
                  <a:moveTo>
                    <a:pt x="2808" y="0"/>
                  </a:moveTo>
                  <a:cubicBezTo>
                    <a:pt x="2534" y="0"/>
                    <a:pt x="2169" y="69"/>
                    <a:pt x="1804" y="206"/>
                  </a:cubicBezTo>
                  <a:cubicBezTo>
                    <a:pt x="1462" y="343"/>
                    <a:pt x="1142" y="548"/>
                    <a:pt x="937" y="731"/>
                  </a:cubicBezTo>
                  <a:cubicBezTo>
                    <a:pt x="822" y="822"/>
                    <a:pt x="731" y="913"/>
                    <a:pt x="685" y="959"/>
                  </a:cubicBezTo>
                  <a:cubicBezTo>
                    <a:pt x="617" y="1027"/>
                    <a:pt x="594" y="1050"/>
                    <a:pt x="594" y="1050"/>
                  </a:cubicBezTo>
                  <a:cubicBezTo>
                    <a:pt x="594" y="1050"/>
                    <a:pt x="571" y="1096"/>
                    <a:pt x="526" y="1164"/>
                  </a:cubicBezTo>
                  <a:cubicBezTo>
                    <a:pt x="480" y="1233"/>
                    <a:pt x="412" y="1324"/>
                    <a:pt x="366" y="1438"/>
                  </a:cubicBezTo>
                  <a:cubicBezTo>
                    <a:pt x="206" y="1689"/>
                    <a:pt x="115" y="2032"/>
                    <a:pt x="69" y="2374"/>
                  </a:cubicBezTo>
                  <a:cubicBezTo>
                    <a:pt x="1" y="2739"/>
                    <a:pt x="69" y="3082"/>
                    <a:pt x="138" y="3333"/>
                  </a:cubicBezTo>
                  <a:cubicBezTo>
                    <a:pt x="202" y="3568"/>
                    <a:pt x="286" y="3723"/>
                    <a:pt x="315" y="3723"/>
                  </a:cubicBezTo>
                  <a:cubicBezTo>
                    <a:pt x="317" y="3723"/>
                    <a:pt x="319" y="3722"/>
                    <a:pt x="320" y="3721"/>
                  </a:cubicBezTo>
                  <a:cubicBezTo>
                    <a:pt x="343" y="3721"/>
                    <a:pt x="320" y="3561"/>
                    <a:pt x="297" y="3310"/>
                  </a:cubicBezTo>
                  <a:cubicBezTo>
                    <a:pt x="297" y="3059"/>
                    <a:pt x="297" y="2739"/>
                    <a:pt x="389" y="2420"/>
                  </a:cubicBezTo>
                  <a:cubicBezTo>
                    <a:pt x="457" y="2123"/>
                    <a:pt x="594" y="1826"/>
                    <a:pt x="731" y="1644"/>
                  </a:cubicBezTo>
                  <a:cubicBezTo>
                    <a:pt x="777" y="1530"/>
                    <a:pt x="845" y="1461"/>
                    <a:pt x="891" y="1393"/>
                  </a:cubicBezTo>
                  <a:cubicBezTo>
                    <a:pt x="937" y="1347"/>
                    <a:pt x="959" y="1301"/>
                    <a:pt x="959" y="1301"/>
                  </a:cubicBezTo>
                  <a:cubicBezTo>
                    <a:pt x="959" y="1301"/>
                    <a:pt x="982" y="1278"/>
                    <a:pt x="1028" y="1233"/>
                  </a:cubicBezTo>
                  <a:cubicBezTo>
                    <a:pt x="1074" y="1164"/>
                    <a:pt x="1142" y="1096"/>
                    <a:pt x="1233" y="1005"/>
                  </a:cubicBezTo>
                  <a:cubicBezTo>
                    <a:pt x="1393" y="845"/>
                    <a:pt x="1644" y="617"/>
                    <a:pt x="1941" y="457"/>
                  </a:cubicBezTo>
                  <a:cubicBezTo>
                    <a:pt x="2238" y="320"/>
                    <a:pt x="2580" y="206"/>
                    <a:pt x="2831" y="160"/>
                  </a:cubicBezTo>
                  <a:cubicBezTo>
                    <a:pt x="3082" y="114"/>
                    <a:pt x="3265" y="92"/>
                    <a:pt x="3265" y="69"/>
                  </a:cubicBezTo>
                  <a:cubicBezTo>
                    <a:pt x="3265" y="23"/>
                    <a:pt x="3082" y="0"/>
                    <a:pt x="2808" y="0"/>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954" name="Google Shape;2954;p41"/>
            <p:cNvSpPr/>
            <p:nvPr/>
          </p:nvSpPr>
          <p:spPr>
            <a:xfrm>
              <a:off x="4656525" y="2849400"/>
              <a:ext cx="74775" cy="91300"/>
            </a:xfrm>
            <a:custGeom>
              <a:avLst/>
              <a:gdLst/>
              <a:ahLst/>
              <a:cxnLst/>
              <a:rect l="l" t="t" r="r" b="b"/>
              <a:pathLst>
                <a:path w="2991" h="3652" extrusionOk="0">
                  <a:moveTo>
                    <a:pt x="1837" y="1"/>
                  </a:moveTo>
                  <a:cubicBezTo>
                    <a:pt x="1766" y="1"/>
                    <a:pt x="1686" y="5"/>
                    <a:pt x="1598" y="16"/>
                  </a:cubicBezTo>
                  <a:cubicBezTo>
                    <a:pt x="1233" y="62"/>
                    <a:pt x="776" y="313"/>
                    <a:pt x="480" y="678"/>
                  </a:cubicBezTo>
                  <a:cubicBezTo>
                    <a:pt x="137" y="1043"/>
                    <a:pt x="0" y="1500"/>
                    <a:pt x="23" y="1865"/>
                  </a:cubicBezTo>
                  <a:cubicBezTo>
                    <a:pt x="23" y="2047"/>
                    <a:pt x="69" y="2207"/>
                    <a:pt x="92" y="2298"/>
                  </a:cubicBezTo>
                  <a:cubicBezTo>
                    <a:pt x="137" y="2413"/>
                    <a:pt x="183" y="2458"/>
                    <a:pt x="183" y="2458"/>
                  </a:cubicBezTo>
                  <a:cubicBezTo>
                    <a:pt x="183" y="2458"/>
                    <a:pt x="206" y="2504"/>
                    <a:pt x="251" y="2618"/>
                  </a:cubicBezTo>
                  <a:cubicBezTo>
                    <a:pt x="343" y="2686"/>
                    <a:pt x="411" y="2823"/>
                    <a:pt x="571" y="2937"/>
                  </a:cubicBezTo>
                  <a:cubicBezTo>
                    <a:pt x="822" y="3189"/>
                    <a:pt x="1279" y="3417"/>
                    <a:pt x="1735" y="3554"/>
                  </a:cubicBezTo>
                  <a:cubicBezTo>
                    <a:pt x="1923" y="3610"/>
                    <a:pt x="2111" y="3651"/>
                    <a:pt x="2311" y="3651"/>
                  </a:cubicBezTo>
                  <a:cubicBezTo>
                    <a:pt x="2354" y="3651"/>
                    <a:pt x="2398" y="3649"/>
                    <a:pt x="2443" y="3645"/>
                  </a:cubicBezTo>
                  <a:cubicBezTo>
                    <a:pt x="2580" y="3622"/>
                    <a:pt x="2694" y="3599"/>
                    <a:pt x="2808" y="3531"/>
                  </a:cubicBezTo>
                  <a:cubicBezTo>
                    <a:pt x="2854" y="3508"/>
                    <a:pt x="2876" y="3440"/>
                    <a:pt x="2922" y="3394"/>
                  </a:cubicBezTo>
                  <a:cubicBezTo>
                    <a:pt x="2945" y="3348"/>
                    <a:pt x="2968" y="3303"/>
                    <a:pt x="2968" y="3257"/>
                  </a:cubicBezTo>
                  <a:cubicBezTo>
                    <a:pt x="2990" y="3074"/>
                    <a:pt x="2968" y="2937"/>
                    <a:pt x="2922" y="2846"/>
                  </a:cubicBezTo>
                  <a:cubicBezTo>
                    <a:pt x="2876" y="2755"/>
                    <a:pt x="2854" y="2709"/>
                    <a:pt x="2831" y="2709"/>
                  </a:cubicBezTo>
                  <a:cubicBezTo>
                    <a:pt x="2785" y="2709"/>
                    <a:pt x="2876" y="2937"/>
                    <a:pt x="2808" y="3211"/>
                  </a:cubicBezTo>
                  <a:cubicBezTo>
                    <a:pt x="2763" y="3345"/>
                    <a:pt x="2627" y="3397"/>
                    <a:pt x="2451" y="3397"/>
                  </a:cubicBezTo>
                  <a:cubicBezTo>
                    <a:pt x="2266" y="3397"/>
                    <a:pt x="2037" y="3339"/>
                    <a:pt x="1826" y="3257"/>
                  </a:cubicBezTo>
                  <a:cubicBezTo>
                    <a:pt x="1438" y="3120"/>
                    <a:pt x="1073" y="2869"/>
                    <a:pt x="868" y="2664"/>
                  </a:cubicBezTo>
                  <a:cubicBezTo>
                    <a:pt x="754" y="2549"/>
                    <a:pt x="708" y="2458"/>
                    <a:pt x="639" y="2390"/>
                  </a:cubicBezTo>
                  <a:cubicBezTo>
                    <a:pt x="617" y="2321"/>
                    <a:pt x="594" y="2276"/>
                    <a:pt x="594" y="2276"/>
                  </a:cubicBezTo>
                  <a:cubicBezTo>
                    <a:pt x="594" y="2276"/>
                    <a:pt x="571" y="2230"/>
                    <a:pt x="525" y="2161"/>
                  </a:cubicBezTo>
                  <a:cubicBezTo>
                    <a:pt x="503" y="2093"/>
                    <a:pt x="457" y="1979"/>
                    <a:pt x="434" y="1842"/>
                  </a:cubicBezTo>
                  <a:cubicBezTo>
                    <a:pt x="388" y="1568"/>
                    <a:pt x="503" y="1157"/>
                    <a:pt x="731" y="860"/>
                  </a:cubicBezTo>
                  <a:cubicBezTo>
                    <a:pt x="959" y="518"/>
                    <a:pt x="1324" y="267"/>
                    <a:pt x="1644" y="176"/>
                  </a:cubicBezTo>
                  <a:cubicBezTo>
                    <a:pt x="1963" y="84"/>
                    <a:pt x="2192" y="84"/>
                    <a:pt x="2192" y="62"/>
                  </a:cubicBezTo>
                  <a:cubicBezTo>
                    <a:pt x="2192" y="44"/>
                    <a:pt x="2060" y="1"/>
                    <a:pt x="1837" y="1"/>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955" name="Google Shape;2955;p41"/>
            <p:cNvSpPr/>
            <p:nvPr/>
          </p:nvSpPr>
          <p:spPr>
            <a:xfrm>
              <a:off x="4694175" y="2895925"/>
              <a:ext cx="37125" cy="13150"/>
            </a:xfrm>
            <a:custGeom>
              <a:avLst/>
              <a:gdLst/>
              <a:ahLst/>
              <a:cxnLst/>
              <a:rect l="l" t="t" r="r" b="b"/>
              <a:pathLst>
                <a:path w="1485" h="526" extrusionOk="0">
                  <a:moveTo>
                    <a:pt x="781" y="0"/>
                  </a:moveTo>
                  <a:cubicBezTo>
                    <a:pt x="722" y="0"/>
                    <a:pt x="686" y="4"/>
                    <a:pt x="686" y="4"/>
                  </a:cubicBezTo>
                  <a:cubicBezTo>
                    <a:pt x="686" y="4"/>
                    <a:pt x="457" y="72"/>
                    <a:pt x="298" y="209"/>
                  </a:cubicBezTo>
                  <a:cubicBezTo>
                    <a:pt x="138" y="323"/>
                    <a:pt x="1" y="460"/>
                    <a:pt x="24" y="506"/>
                  </a:cubicBezTo>
                  <a:cubicBezTo>
                    <a:pt x="38" y="520"/>
                    <a:pt x="65" y="525"/>
                    <a:pt x="102" y="525"/>
                  </a:cubicBezTo>
                  <a:cubicBezTo>
                    <a:pt x="183" y="525"/>
                    <a:pt x="309" y="499"/>
                    <a:pt x="434" y="483"/>
                  </a:cubicBezTo>
                  <a:cubicBezTo>
                    <a:pt x="617" y="437"/>
                    <a:pt x="777" y="437"/>
                    <a:pt x="777" y="437"/>
                  </a:cubicBezTo>
                  <a:cubicBezTo>
                    <a:pt x="777" y="437"/>
                    <a:pt x="914" y="369"/>
                    <a:pt x="1074" y="346"/>
                  </a:cubicBezTo>
                  <a:cubicBezTo>
                    <a:pt x="1180" y="346"/>
                    <a:pt x="1297" y="366"/>
                    <a:pt x="1376" y="366"/>
                  </a:cubicBezTo>
                  <a:cubicBezTo>
                    <a:pt x="1416" y="366"/>
                    <a:pt x="1446" y="361"/>
                    <a:pt x="1462" y="346"/>
                  </a:cubicBezTo>
                  <a:cubicBezTo>
                    <a:pt x="1484" y="323"/>
                    <a:pt x="1370" y="141"/>
                    <a:pt x="1142" y="49"/>
                  </a:cubicBezTo>
                  <a:cubicBezTo>
                    <a:pt x="1005" y="8"/>
                    <a:pt x="868" y="0"/>
                    <a:pt x="781" y="0"/>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956" name="Google Shape;2956;p41"/>
            <p:cNvSpPr/>
            <p:nvPr/>
          </p:nvSpPr>
          <p:spPr>
            <a:xfrm>
              <a:off x="4640825" y="2799575"/>
              <a:ext cx="250250" cy="188725"/>
            </a:xfrm>
            <a:custGeom>
              <a:avLst/>
              <a:gdLst/>
              <a:ahLst/>
              <a:cxnLst/>
              <a:rect l="l" t="t" r="r" b="b"/>
              <a:pathLst>
                <a:path w="10010" h="7549" extrusionOk="0">
                  <a:moveTo>
                    <a:pt x="1062" y="0"/>
                  </a:moveTo>
                  <a:lnTo>
                    <a:pt x="1062" y="0"/>
                  </a:lnTo>
                  <a:cubicBezTo>
                    <a:pt x="400" y="799"/>
                    <a:pt x="81" y="1712"/>
                    <a:pt x="58" y="2191"/>
                  </a:cubicBezTo>
                  <a:cubicBezTo>
                    <a:pt x="0" y="3569"/>
                    <a:pt x="1450" y="5299"/>
                    <a:pt x="2768" y="5299"/>
                  </a:cubicBezTo>
                  <a:cubicBezTo>
                    <a:pt x="3022" y="5299"/>
                    <a:pt x="3272" y="5234"/>
                    <a:pt x="3504" y="5090"/>
                  </a:cubicBezTo>
                  <a:cubicBezTo>
                    <a:pt x="3504" y="5090"/>
                    <a:pt x="4623" y="6688"/>
                    <a:pt x="6266" y="7304"/>
                  </a:cubicBezTo>
                  <a:cubicBezTo>
                    <a:pt x="6730" y="7472"/>
                    <a:pt x="7189" y="7548"/>
                    <a:pt x="7605" y="7548"/>
                  </a:cubicBezTo>
                  <a:cubicBezTo>
                    <a:pt x="8662" y="7548"/>
                    <a:pt x="9446" y="7054"/>
                    <a:pt x="9348" y="6300"/>
                  </a:cubicBezTo>
                  <a:cubicBezTo>
                    <a:pt x="9348" y="6300"/>
                    <a:pt x="10010" y="3515"/>
                    <a:pt x="8982" y="1256"/>
                  </a:cubicBezTo>
                  <a:lnTo>
                    <a:pt x="8982" y="1256"/>
                  </a:lnTo>
                  <a:cubicBezTo>
                    <a:pt x="9256" y="2671"/>
                    <a:pt x="9119" y="4565"/>
                    <a:pt x="8115" y="5410"/>
                  </a:cubicBezTo>
                  <a:cubicBezTo>
                    <a:pt x="7811" y="5668"/>
                    <a:pt x="7500" y="5773"/>
                    <a:pt x="7193" y="5773"/>
                  </a:cubicBezTo>
                  <a:cubicBezTo>
                    <a:pt x="5981" y="5773"/>
                    <a:pt x="4832" y="4126"/>
                    <a:pt x="4395" y="3744"/>
                  </a:cubicBezTo>
                  <a:cubicBezTo>
                    <a:pt x="4210" y="3590"/>
                    <a:pt x="3995" y="3545"/>
                    <a:pt x="3729" y="3545"/>
                  </a:cubicBezTo>
                  <a:cubicBezTo>
                    <a:pt x="3352" y="3545"/>
                    <a:pt x="2874" y="3636"/>
                    <a:pt x="2241" y="3636"/>
                  </a:cubicBezTo>
                  <a:cubicBezTo>
                    <a:pt x="1994" y="3636"/>
                    <a:pt x="1724" y="3622"/>
                    <a:pt x="1427" y="3584"/>
                  </a:cubicBezTo>
                  <a:cubicBezTo>
                    <a:pt x="377" y="3447"/>
                    <a:pt x="742" y="1393"/>
                    <a:pt x="1062" y="0"/>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957" name="Google Shape;2957;p41"/>
            <p:cNvSpPr/>
            <p:nvPr/>
          </p:nvSpPr>
          <p:spPr>
            <a:xfrm>
              <a:off x="4031100" y="1817050"/>
              <a:ext cx="222225" cy="273800"/>
            </a:xfrm>
            <a:custGeom>
              <a:avLst/>
              <a:gdLst/>
              <a:ahLst/>
              <a:cxnLst/>
              <a:rect l="l" t="t" r="r" b="b"/>
              <a:pathLst>
                <a:path w="8889" h="10952" extrusionOk="0">
                  <a:moveTo>
                    <a:pt x="5776" y="0"/>
                  </a:moveTo>
                  <a:cubicBezTo>
                    <a:pt x="5361" y="0"/>
                    <a:pt x="4876" y="90"/>
                    <a:pt x="4315" y="316"/>
                  </a:cubicBezTo>
                  <a:cubicBezTo>
                    <a:pt x="1" y="2028"/>
                    <a:pt x="2763" y="10131"/>
                    <a:pt x="5000" y="10907"/>
                  </a:cubicBezTo>
                  <a:cubicBezTo>
                    <a:pt x="5090" y="10937"/>
                    <a:pt x="5179" y="10951"/>
                    <a:pt x="5267" y="10951"/>
                  </a:cubicBezTo>
                  <a:cubicBezTo>
                    <a:pt x="7388" y="10951"/>
                    <a:pt x="8888" y="2573"/>
                    <a:pt x="7990" y="1411"/>
                  </a:cubicBezTo>
                  <a:cubicBezTo>
                    <a:pt x="7990" y="1411"/>
                    <a:pt x="7422" y="0"/>
                    <a:pt x="5776" y="0"/>
                  </a:cubicBezTo>
                  <a:close/>
                </a:path>
              </a:pathLst>
            </a:custGeom>
            <a:solidFill>
              <a:srgbClr val="FFCB97"/>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958" name="Google Shape;2958;p41"/>
            <p:cNvSpPr/>
            <p:nvPr/>
          </p:nvSpPr>
          <p:spPr>
            <a:xfrm>
              <a:off x="4031100" y="1817050"/>
              <a:ext cx="222100" cy="274125"/>
            </a:xfrm>
            <a:custGeom>
              <a:avLst/>
              <a:gdLst/>
              <a:ahLst/>
              <a:cxnLst/>
              <a:rect l="l" t="t" r="r" b="b"/>
              <a:pathLst>
                <a:path w="8884" h="10965" extrusionOk="0">
                  <a:moveTo>
                    <a:pt x="5776" y="0"/>
                  </a:moveTo>
                  <a:cubicBezTo>
                    <a:pt x="5361" y="0"/>
                    <a:pt x="4876" y="90"/>
                    <a:pt x="4315" y="316"/>
                  </a:cubicBezTo>
                  <a:cubicBezTo>
                    <a:pt x="1" y="2028"/>
                    <a:pt x="2694" y="10313"/>
                    <a:pt x="5000" y="10907"/>
                  </a:cubicBezTo>
                  <a:cubicBezTo>
                    <a:pt x="5159" y="10946"/>
                    <a:pt x="5312" y="10964"/>
                    <a:pt x="5459" y="10964"/>
                  </a:cubicBezTo>
                  <a:cubicBezTo>
                    <a:pt x="8570" y="10964"/>
                    <a:pt x="8883" y="2566"/>
                    <a:pt x="7990" y="1411"/>
                  </a:cubicBezTo>
                  <a:cubicBezTo>
                    <a:pt x="7990" y="1411"/>
                    <a:pt x="7422" y="0"/>
                    <a:pt x="5776" y="0"/>
                  </a:cubicBezTo>
                  <a:close/>
                </a:path>
              </a:pathLst>
            </a:custGeom>
            <a:solidFill>
              <a:srgbClr val="DF9A7C"/>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959" name="Google Shape;2959;p41"/>
            <p:cNvSpPr/>
            <p:nvPr/>
          </p:nvSpPr>
          <p:spPr>
            <a:xfrm>
              <a:off x="4136100" y="1862450"/>
              <a:ext cx="87325" cy="172850"/>
            </a:xfrm>
            <a:custGeom>
              <a:avLst/>
              <a:gdLst/>
              <a:ahLst/>
              <a:cxnLst/>
              <a:rect l="l" t="t" r="r" b="b"/>
              <a:pathLst>
                <a:path w="3493" h="6914" extrusionOk="0">
                  <a:moveTo>
                    <a:pt x="49" y="1"/>
                  </a:moveTo>
                  <a:cubicBezTo>
                    <a:pt x="32" y="1"/>
                    <a:pt x="23" y="3"/>
                    <a:pt x="23" y="6"/>
                  </a:cubicBezTo>
                  <a:cubicBezTo>
                    <a:pt x="1" y="52"/>
                    <a:pt x="366" y="189"/>
                    <a:pt x="800" y="463"/>
                  </a:cubicBezTo>
                  <a:cubicBezTo>
                    <a:pt x="1210" y="759"/>
                    <a:pt x="1713" y="1193"/>
                    <a:pt x="2032" y="1718"/>
                  </a:cubicBezTo>
                  <a:cubicBezTo>
                    <a:pt x="2352" y="2220"/>
                    <a:pt x="2534" y="2791"/>
                    <a:pt x="2580" y="3247"/>
                  </a:cubicBezTo>
                  <a:cubicBezTo>
                    <a:pt x="2612" y="3453"/>
                    <a:pt x="2599" y="3472"/>
                    <a:pt x="2589" y="3472"/>
                  </a:cubicBezTo>
                  <a:cubicBezTo>
                    <a:pt x="2586" y="3472"/>
                    <a:pt x="2584" y="3471"/>
                    <a:pt x="2583" y="3471"/>
                  </a:cubicBezTo>
                  <a:cubicBezTo>
                    <a:pt x="2581" y="3471"/>
                    <a:pt x="2580" y="3472"/>
                    <a:pt x="2580" y="3476"/>
                  </a:cubicBezTo>
                  <a:cubicBezTo>
                    <a:pt x="2557" y="3476"/>
                    <a:pt x="2557" y="3476"/>
                    <a:pt x="2557" y="3453"/>
                  </a:cubicBezTo>
                  <a:cubicBezTo>
                    <a:pt x="2546" y="3453"/>
                    <a:pt x="2551" y="3458"/>
                    <a:pt x="2551" y="3458"/>
                  </a:cubicBezTo>
                  <a:cubicBezTo>
                    <a:pt x="2551" y="3458"/>
                    <a:pt x="2546" y="3453"/>
                    <a:pt x="2511" y="3430"/>
                  </a:cubicBezTo>
                  <a:cubicBezTo>
                    <a:pt x="2489" y="3430"/>
                    <a:pt x="2466" y="3430"/>
                    <a:pt x="2443" y="3407"/>
                  </a:cubicBezTo>
                  <a:cubicBezTo>
                    <a:pt x="2443" y="3407"/>
                    <a:pt x="2352" y="3384"/>
                    <a:pt x="2306" y="3361"/>
                  </a:cubicBezTo>
                  <a:cubicBezTo>
                    <a:pt x="2123" y="3316"/>
                    <a:pt x="2078" y="3293"/>
                    <a:pt x="2078" y="3293"/>
                  </a:cubicBezTo>
                  <a:cubicBezTo>
                    <a:pt x="2078" y="3293"/>
                    <a:pt x="2009" y="3293"/>
                    <a:pt x="1758" y="3270"/>
                  </a:cubicBezTo>
                  <a:cubicBezTo>
                    <a:pt x="1728" y="3264"/>
                    <a:pt x="1691" y="3261"/>
                    <a:pt x="1648" y="3261"/>
                  </a:cubicBezTo>
                  <a:cubicBezTo>
                    <a:pt x="1532" y="3261"/>
                    <a:pt x="1378" y="3282"/>
                    <a:pt x="1210" y="3316"/>
                  </a:cubicBezTo>
                  <a:cubicBezTo>
                    <a:pt x="1119" y="3361"/>
                    <a:pt x="1005" y="3430"/>
                    <a:pt x="891" y="3498"/>
                  </a:cubicBezTo>
                  <a:cubicBezTo>
                    <a:pt x="822" y="3567"/>
                    <a:pt x="731" y="3658"/>
                    <a:pt x="663" y="3750"/>
                  </a:cubicBezTo>
                  <a:cubicBezTo>
                    <a:pt x="663" y="3750"/>
                    <a:pt x="663" y="3750"/>
                    <a:pt x="685" y="3704"/>
                  </a:cubicBezTo>
                  <a:lnTo>
                    <a:pt x="685" y="3704"/>
                  </a:lnTo>
                  <a:cubicBezTo>
                    <a:pt x="617" y="3818"/>
                    <a:pt x="457" y="3978"/>
                    <a:pt x="526" y="4297"/>
                  </a:cubicBezTo>
                  <a:cubicBezTo>
                    <a:pt x="617" y="4617"/>
                    <a:pt x="982" y="4868"/>
                    <a:pt x="1256" y="5028"/>
                  </a:cubicBezTo>
                  <a:cubicBezTo>
                    <a:pt x="1553" y="5210"/>
                    <a:pt x="1827" y="5347"/>
                    <a:pt x="1941" y="5530"/>
                  </a:cubicBezTo>
                  <a:cubicBezTo>
                    <a:pt x="2101" y="5735"/>
                    <a:pt x="2215" y="5986"/>
                    <a:pt x="2146" y="6169"/>
                  </a:cubicBezTo>
                  <a:cubicBezTo>
                    <a:pt x="2101" y="6352"/>
                    <a:pt x="1895" y="6511"/>
                    <a:pt x="1644" y="6580"/>
                  </a:cubicBezTo>
                  <a:cubicBezTo>
                    <a:pt x="1547" y="6596"/>
                    <a:pt x="1447" y="6604"/>
                    <a:pt x="1349" y="6604"/>
                  </a:cubicBezTo>
                  <a:cubicBezTo>
                    <a:pt x="1171" y="6604"/>
                    <a:pt x="1001" y="6578"/>
                    <a:pt x="868" y="6534"/>
                  </a:cubicBezTo>
                  <a:cubicBezTo>
                    <a:pt x="449" y="6358"/>
                    <a:pt x="456" y="6054"/>
                    <a:pt x="375" y="6054"/>
                  </a:cubicBezTo>
                  <a:cubicBezTo>
                    <a:pt x="372" y="6054"/>
                    <a:pt x="369" y="6054"/>
                    <a:pt x="366" y="6055"/>
                  </a:cubicBezTo>
                  <a:cubicBezTo>
                    <a:pt x="363" y="6052"/>
                    <a:pt x="360" y="6050"/>
                    <a:pt x="357" y="6050"/>
                  </a:cubicBezTo>
                  <a:cubicBezTo>
                    <a:pt x="338" y="6050"/>
                    <a:pt x="320" y="6115"/>
                    <a:pt x="320" y="6215"/>
                  </a:cubicBezTo>
                  <a:cubicBezTo>
                    <a:pt x="343" y="6329"/>
                    <a:pt x="412" y="6557"/>
                    <a:pt x="708" y="6717"/>
                  </a:cubicBezTo>
                  <a:cubicBezTo>
                    <a:pt x="944" y="6844"/>
                    <a:pt x="1253" y="6913"/>
                    <a:pt x="1576" y="6913"/>
                  </a:cubicBezTo>
                  <a:cubicBezTo>
                    <a:pt x="1659" y="6913"/>
                    <a:pt x="1743" y="6909"/>
                    <a:pt x="1827" y="6899"/>
                  </a:cubicBezTo>
                  <a:cubicBezTo>
                    <a:pt x="2215" y="6854"/>
                    <a:pt x="2603" y="6671"/>
                    <a:pt x="2740" y="6329"/>
                  </a:cubicBezTo>
                  <a:cubicBezTo>
                    <a:pt x="2899" y="6032"/>
                    <a:pt x="2785" y="5667"/>
                    <a:pt x="2603" y="5370"/>
                  </a:cubicBezTo>
                  <a:cubicBezTo>
                    <a:pt x="2397" y="5005"/>
                    <a:pt x="2009" y="4799"/>
                    <a:pt x="1781" y="4617"/>
                  </a:cubicBezTo>
                  <a:cubicBezTo>
                    <a:pt x="1507" y="4457"/>
                    <a:pt x="1416" y="4320"/>
                    <a:pt x="1416" y="4297"/>
                  </a:cubicBezTo>
                  <a:cubicBezTo>
                    <a:pt x="1416" y="4252"/>
                    <a:pt x="1484" y="4183"/>
                    <a:pt x="1530" y="4138"/>
                  </a:cubicBezTo>
                  <a:lnTo>
                    <a:pt x="1530" y="4115"/>
                  </a:lnTo>
                  <a:lnTo>
                    <a:pt x="1553" y="4092"/>
                  </a:lnTo>
                  <a:cubicBezTo>
                    <a:pt x="1644" y="3970"/>
                    <a:pt x="1705" y="3950"/>
                    <a:pt x="1756" y="3950"/>
                  </a:cubicBezTo>
                  <a:cubicBezTo>
                    <a:pt x="1781" y="3950"/>
                    <a:pt x="1804" y="3955"/>
                    <a:pt x="1827" y="3955"/>
                  </a:cubicBezTo>
                  <a:lnTo>
                    <a:pt x="1941" y="3955"/>
                  </a:lnTo>
                  <a:cubicBezTo>
                    <a:pt x="1941" y="3955"/>
                    <a:pt x="1964" y="3978"/>
                    <a:pt x="2032" y="4001"/>
                  </a:cubicBezTo>
                  <a:cubicBezTo>
                    <a:pt x="2055" y="4001"/>
                    <a:pt x="2061" y="3995"/>
                    <a:pt x="2072" y="3995"/>
                  </a:cubicBezTo>
                  <a:cubicBezTo>
                    <a:pt x="2083" y="3995"/>
                    <a:pt x="2101" y="4001"/>
                    <a:pt x="2146" y="4023"/>
                  </a:cubicBezTo>
                  <a:cubicBezTo>
                    <a:pt x="2215" y="4069"/>
                    <a:pt x="2306" y="4115"/>
                    <a:pt x="2397" y="4183"/>
                  </a:cubicBezTo>
                  <a:cubicBezTo>
                    <a:pt x="2466" y="4206"/>
                    <a:pt x="2489" y="4206"/>
                    <a:pt x="2580" y="4274"/>
                  </a:cubicBezTo>
                  <a:cubicBezTo>
                    <a:pt x="2648" y="4343"/>
                    <a:pt x="2740" y="4389"/>
                    <a:pt x="2808" y="4457"/>
                  </a:cubicBezTo>
                  <a:cubicBezTo>
                    <a:pt x="2968" y="4594"/>
                    <a:pt x="3151" y="4731"/>
                    <a:pt x="3356" y="4891"/>
                  </a:cubicBezTo>
                  <a:cubicBezTo>
                    <a:pt x="3379" y="4754"/>
                    <a:pt x="3402" y="4526"/>
                    <a:pt x="3447" y="4229"/>
                  </a:cubicBezTo>
                  <a:cubicBezTo>
                    <a:pt x="3470" y="4069"/>
                    <a:pt x="3493" y="3886"/>
                    <a:pt x="3493" y="3704"/>
                  </a:cubicBezTo>
                  <a:cubicBezTo>
                    <a:pt x="3470" y="3476"/>
                    <a:pt x="3470" y="3407"/>
                    <a:pt x="3424" y="3247"/>
                  </a:cubicBezTo>
                  <a:cubicBezTo>
                    <a:pt x="3310" y="2745"/>
                    <a:pt x="3036" y="2129"/>
                    <a:pt x="2580" y="1558"/>
                  </a:cubicBezTo>
                  <a:cubicBezTo>
                    <a:pt x="2146" y="1010"/>
                    <a:pt x="1507" y="554"/>
                    <a:pt x="982" y="280"/>
                  </a:cubicBezTo>
                  <a:cubicBezTo>
                    <a:pt x="514" y="66"/>
                    <a:pt x="146" y="1"/>
                    <a:pt x="49" y="1"/>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960" name="Google Shape;2960;p41"/>
            <p:cNvSpPr/>
            <p:nvPr/>
          </p:nvSpPr>
          <p:spPr>
            <a:xfrm>
              <a:off x="4101875" y="1866500"/>
              <a:ext cx="131725" cy="167825"/>
            </a:xfrm>
            <a:custGeom>
              <a:avLst/>
              <a:gdLst/>
              <a:ahLst/>
              <a:cxnLst/>
              <a:rect l="l" t="t" r="r" b="b"/>
              <a:pathLst>
                <a:path w="5269" h="6713" extrusionOk="0">
                  <a:moveTo>
                    <a:pt x="1810" y="0"/>
                  </a:moveTo>
                  <a:cubicBezTo>
                    <a:pt x="1681" y="0"/>
                    <a:pt x="1549" y="23"/>
                    <a:pt x="1415" y="72"/>
                  </a:cubicBezTo>
                  <a:cubicBezTo>
                    <a:pt x="0" y="597"/>
                    <a:pt x="46" y="6121"/>
                    <a:pt x="2739" y="6669"/>
                  </a:cubicBezTo>
                  <a:cubicBezTo>
                    <a:pt x="2879" y="6699"/>
                    <a:pt x="3007" y="6713"/>
                    <a:pt x="3125" y="6713"/>
                  </a:cubicBezTo>
                  <a:cubicBezTo>
                    <a:pt x="5268" y="6713"/>
                    <a:pt x="4017" y="2058"/>
                    <a:pt x="4017" y="2058"/>
                  </a:cubicBezTo>
                  <a:cubicBezTo>
                    <a:pt x="4017" y="2058"/>
                    <a:pt x="3045" y="0"/>
                    <a:pt x="1810" y="0"/>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961" name="Google Shape;2961;p41"/>
            <p:cNvSpPr/>
            <p:nvPr/>
          </p:nvSpPr>
          <p:spPr>
            <a:xfrm>
              <a:off x="4562375" y="2372725"/>
              <a:ext cx="186050" cy="187525"/>
            </a:xfrm>
            <a:custGeom>
              <a:avLst/>
              <a:gdLst/>
              <a:ahLst/>
              <a:cxnLst/>
              <a:rect l="l" t="t" r="r" b="b"/>
              <a:pathLst>
                <a:path w="7442" h="7501" extrusionOk="0">
                  <a:moveTo>
                    <a:pt x="7213" y="1"/>
                  </a:moveTo>
                  <a:lnTo>
                    <a:pt x="0" y="2215"/>
                  </a:lnTo>
                  <a:lnTo>
                    <a:pt x="571" y="6597"/>
                  </a:lnTo>
                  <a:cubicBezTo>
                    <a:pt x="571" y="6597"/>
                    <a:pt x="1891" y="7501"/>
                    <a:pt x="3679" y="7501"/>
                  </a:cubicBezTo>
                  <a:cubicBezTo>
                    <a:pt x="4817" y="7501"/>
                    <a:pt x="6145" y="7134"/>
                    <a:pt x="7441" y="5936"/>
                  </a:cubicBezTo>
                  <a:lnTo>
                    <a:pt x="7213" y="1"/>
                  </a:lnTo>
                  <a:close/>
                </a:path>
              </a:pathLst>
            </a:custGeom>
            <a:solidFill>
              <a:srgbClr val="DF9A7C"/>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962" name="Google Shape;2962;p41"/>
            <p:cNvSpPr/>
            <p:nvPr/>
          </p:nvSpPr>
          <p:spPr>
            <a:xfrm>
              <a:off x="4562375" y="2372725"/>
              <a:ext cx="186050" cy="176925"/>
            </a:xfrm>
            <a:custGeom>
              <a:avLst/>
              <a:gdLst/>
              <a:ahLst/>
              <a:cxnLst/>
              <a:rect l="l" t="t" r="r" b="b"/>
              <a:pathLst>
                <a:path w="7442" h="7077" extrusionOk="0">
                  <a:moveTo>
                    <a:pt x="7213" y="1"/>
                  </a:moveTo>
                  <a:lnTo>
                    <a:pt x="0" y="2215"/>
                  </a:lnTo>
                  <a:lnTo>
                    <a:pt x="206" y="3744"/>
                  </a:lnTo>
                  <a:cubicBezTo>
                    <a:pt x="822" y="3676"/>
                    <a:pt x="1438" y="3630"/>
                    <a:pt x="2077" y="3562"/>
                  </a:cubicBezTo>
                  <a:cubicBezTo>
                    <a:pt x="2876" y="3493"/>
                    <a:pt x="3698" y="3356"/>
                    <a:pt x="4497" y="3333"/>
                  </a:cubicBezTo>
                  <a:cubicBezTo>
                    <a:pt x="4516" y="3333"/>
                    <a:pt x="4536" y="3333"/>
                    <a:pt x="4555" y="3333"/>
                  </a:cubicBezTo>
                  <a:cubicBezTo>
                    <a:pt x="6296" y="3333"/>
                    <a:pt x="6113" y="5361"/>
                    <a:pt x="5729" y="7077"/>
                  </a:cubicBezTo>
                  <a:cubicBezTo>
                    <a:pt x="6277" y="6826"/>
                    <a:pt x="6871" y="6460"/>
                    <a:pt x="7441" y="5936"/>
                  </a:cubicBezTo>
                  <a:lnTo>
                    <a:pt x="7213" y="1"/>
                  </a:ln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963" name="Google Shape;2963;p41"/>
            <p:cNvSpPr/>
            <p:nvPr/>
          </p:nvSpPr>
          <p:spPr>
            <a:xfrm>
              <a:off x="4055650" y="1478775"/>
              <a:ext cx="1196075" cy="948425"/>
            </a:xfrm>
            <a:custGeom>
              <a:avLst/>
              <a:gdLst/>
              <a:ahLst/>
              <a:cxnLst/>
              <a:rect l="l" t="t" r="r" b="b"/>
              <a:pathLst>
                <a:path w="47843" h="37937" extrusionOk="0">
                  <a:moveTo>
                    <a:pt x="24075" y="0"/>
                  </a:moveTo>
                  <a:cubicBezTo>
                    <a:pt x="21771" y="0"/>
                    <a:pt x="19139" y="356"/>
                    <a:pt x="16229" y="1316"/>
                  </a:cubicBezTo>
                  <a:cubicBezTo>
                    <a:pt x="6734" y="4443"/>
                    <a:pt x="7190" y="13071"/>
                    <a:pt x="6483" y="19051"/>
                  </a:cubicBezTo>
                  <a:cubicBezTo>
                    <a:pt x="0" y="29596"/>
                    <a:pt x="7829" y="36444"/>
                    <a:pt x="16069" y="37699"/>
                  </a:cubicBezTo>
                  <a:cubicBezTo>
                    <a:pt x="17120" y="37861"/>
                    <a:pt x="18169" y="37936"/>
                    <a:pt x="19206" y="37936"/>
                  </a:cubicBezTo>
                  <a:cubicBezTo>
                    <a:pt x="26796" y="37936"/>
                    <a:pt x="33717" y="33891"/>
                    <a:pt x="35585" y="30075"/>
                  </a:cubicBezTo>
                  <a:cubicBezTo>
                    <a:pt x="35585" y="30075"/>
                    <a:pt x="36269" y="32498"/>
                    <a:pt x="38883" y="32498"/>
                  </a:cubicBezTo>
                  <a:cubicBezTo>
                    <a:pt x="39509" y="32498"/>
                    <a:pt x="40245" y="32359"/>
                    <a:pt x="41109" y="32016"/>
                  </a:cubicBezTo>
                  <a:cubicBezTo>
                    <a:pt x="44647" y="30623"/>
                    <a:pt x="47842" y="25031"/>
                    <a:pt x="45354" y="22543"/>
                  </a:cubicBezTo>
                  <a:cubicBezTo>
                    <a:pt x="44315" y="21504"/>
                    <a:pt x="43268" y="21165"/>
                    <a:pt x="42344" y="21165"/>
                  </a:cubicBezTo>
                  <a:cubicBezTo>
                    <a:pt x="40608" y="21165"/>
                    <a:pt x="39305" y="22361"/>
                    <a:pt x="39305" y="22361"/>
                  </a:cubicBezTo>
                  <a:cubicBezTo>
                    <a:pt x="39305" y="22361"/>
                    <a:pt x="45811" y="10423"/>
                    <a:pt x="34535" y="2891"/>
                  </a:cubicBezTo>
                  <a:cubicBezTo>
                    <a:pt x="34535" y="2891"/>
                    <a:pt x="30644" y="0"/>
                    <a:pt x="24075" y="0"/>
                  </a:cubicBezTo>
                  <a:close/>
                </a:path>
              </a:pathLst>
            </a:custGeom>
            <a:solidFill>
              <a:srgbClr val="DF9A7C"/>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964" name="Google Shape;2964;p41"/>
            <p:cNvSpPr/>
            <p:nvPr/>
          </p:nvSpPr>
          <p:spPr>
            <a:xfrm>
              <a:off x="4055650" y="1604100"/>
              <a:ext cx="875950" cy="823150"/>
            </a:xfrm>
            <a:custGeom>
              <a:avLst/>
              <a:gdLst/>
              <a:ahLst/>
              <a:cxnLst/>
              <a:rect l="l" t="t" r="r" b="b"/>
              <a:pathLst>
                <a:path w="35038" h="32926" extrusionOk="0">
                  <a:moveTo>
                    <a:pt x="10386" y="0"/>
                  </a:moveTo>
                  <a:lnTo>
                    <a:pt x="10386" y="0"/>
                  </a:lnTo>
                  <a:cubicBezTo>
                    <a:pt x="6894" y="4018"/>
                    <a:pt x="6985" y="9701"/>
                    <a:pt x="6483" y="14038"/>
                  </a:cubicBezTo>
                  <a:cubicBezTo>
                    <a:pt x="0" y="24583"/>
                    <a:pt x="7829" y="31431"/>
                    <a:pt x="16069" y="32686"/>
                  </a:cubicBezTo>
                  <a:cubicBezTo>
                    <a:pt x="17125" y="32849"/>
                    <a:pt x="18178" y="32925"/>
                    <a:pt x="19219" y="32925"/>
                  </a:cubicBezTo>
                  <a:cubicBezTo>
                    <a:pt x="26189" y="32925"/>
                    <a:pt x="32574" y="29514"/>
                    <a:pt x="35037" y="25998"/>
                  </a:cubicBezTo>
                  <a:lnTo>
                    <a:pt x="35037" y="25998"/>
                  </a:lnTo>
                  <a:cubicBezTo>
                    <a:pt x="32226" y="29202"/>
                    <a:pt x="26284" y="32101"/>
                    <a:pt x="19849" y="32101"/>
                  </a:cubicBezTo>
                  <a:cubicBezTo>
                    <a:pt x="18811" y="32101"/>
                    <a:pt x="17761" y="32026"/>
                    <a:pt x="16708" y="31864"/>
                  </a:cubicBezTo>
                  <a:cubicBezTo>
                    <a:pt x="8468" y="30609"/>
                    <a:pt x="662" y="23761"/>
                    <a:pt x="7122" y="13216"/>
                  </a:cubicBezTo>
                  <a:cubicBezTo>
                    <a:pt x="7601" y="9176"/>
                    <a:pt x="7555" y="3949"/>
                    <a:pt x="10386" y="0"/>
                  </a:cubicBezTo>
                  <a:close/>
                </a:path>
              </a:pathLst>
            </a:custGeom>
            <a:solidFill>
              <a:srgbClr val="FFFFFF">
                <a:alpha val="11160"/>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965" name="Google Shape;2965;p41"/>
            <p:cNvSpPr/>
            <p:nvPr/>
          </p:nvSpPr>
          <p:spPr>
            <a:xfrm>
              <a:off x="4946975" y="2203825"/>
              <a:ext cx="226000" cy="87350"/>
            </a:xfrm>
            <a:custGeom>
              <a:avLst/>
              <a:gdLst/>
              <a:ahLst/>
              <a:cxnLst/>
              <a:rect l="l" t="t" r="r" b="b"/>
              <a:pathLst>
                <a:path w="9040" h="3494" extrusionOk="0">
                  <a:moveTo>
                    <a:pt x="9039" y="1"/>
                  </a:moveTo>
                  <a:cubicBezTo>
                    <a:pt x="8195" y="982"/>
                    <a:pt x="7168" y="1781"/>
                    <a:pt x="6118" y="2192"/>
                  </a:cubicBezTo>
                  <a:cubicBezTo>
                    <a:pt x="5249" y="2536"/>
                    <a:pt x="4511" y="2674"/>
                    <a:pt x="3884" y="2674"/>
                  </a:cubicBezTo>
                  <a:cubicBezTo>
                    <a:pt x="1263" y="2674"/>
                    <a:pt x="594" y="252"/>
                    <a:pt x="594" y="252"/>
                  </a:cubicBezTo>
                  <a:cubicBezTo>
                    <a:pt x="434" y="571"/>
                    <a:pt x="229" y="914"/>
                    <a:pt x="0" y="1233"/>
                  </a:cubicBezTo>
                  <a:cubicBezTo>
                    <a:pt x="196" y="1767"/>
                    <a:pt x="1030" y="3494"/>
                    <a:pt x="3237" y="3494"/>
                  </a:cubicBezTo>
                  <a:cubicBezTo>
                    <a:pt x="3861" y="3494"/>
                    <a:pt x="4595" y="3356"/>
                    <a:pt x="5456" y="3014"/>
                  </a:cubicBezTo>
                  <a:cubicBezTo>
                    <a:pt x="6802" y="2489"/>
                    <a:pt x="8103" y="1347"/>
                    <a:pt x="9039" y="1"/>
                  </a:cubicBezTo>
                  <a:close/>
                </a:path>
              </a:pathLst>
            </a:custGeom>
            <a:solidFill>
              <a:srgbClr val="FFFFFF">
                <a:alpha val="11160"/>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966" name="Google Shape;2966;p41"/>
            <p:cNvSpPr/>
            <p:nvPr/>
          </p:nvSpPr>
          <p:spPr>
            <a:xfrm>
              <a:off x="5008600" y="2063875"/>
              <a:ext cx="155250" cy="188700"/>
            </a:xfrm>
            <a:custGeom>
              <a:avLst/>
              <a:gdLst/>
              <a:ahLst/>
              <a:cxnLst/>
              <a:rect l="l" t="t" r="r" b="b"/>
              <a:pathLst>
                <a:path w="6210" h="7548" extrusionOk="0">
                  <a:moveTo>
                    <a:pt x="4951" y="1"/>
                  </a:moveTo>
                  <a:cubicBezTo>
                    <a:pt x="4915" y="1"/>
                    <a:pt x="4878" y="3"/>
                    <a:pt x="4840" y="6"/>
                  </a:cubicBezTo>
                  <a:cubicBezTo>
                    <a:pt x="3516" y="143"/>
                    <a:pt x="777" y="3042"/>
                    <a:pt x="777" y="3042"/>
                  </a:cubicBezTo>
                  <a:cubicBezTo>
                    <a:pt x="777" y="3042"/>
                    <a:pt x="838" y="3036"/>
                    <a:pt x="934" y="3036"/>
                  </a:cubicBezTo>
                  <a:cubicBezTo>
                    <a:pt x="1341" y="3036"/>
                    <a:pt x="2373" y="3141"/>
                    <a:pt x="2078" y="4229"/>
                  </a:cubicBezTo>
                  <a:cubicBezTo>
                    <a:pt x="1690" y="5553"/>
                    <a:pt x="1" y="6215"/>
                    <a:pt x="1" y="6215"/>
                  </a:cubicBezTo>
                  <a:cubicBezTo>
                    <a:pt x="1" y="6215"/>
                    <a:pt x="271" y="7548"/>
                    <a:pt x="1399" y="7548"/>
                  </a:cubicBezTo>
                  <a:cubicBezTo>
                    <a:pt x="1497" y="7548"/>
                    <a:pt x="1601" y="7538"/>
                    <a:pt x="1712" y="7516"/>
                  </a:cubicBezTo>
                  <a:cubicBezTo>
                    <a:pt x="3082" y="7242"/>
                    <a:pt x="6209" y="4412"/>
                    <a:pt x="6118" y="2175"/>
                  </a:cubicBezTo>
                  <a:cubicBezTo>
                    <a:pt x="6118" y="2175"/>
                    <a:pt x="6161" y="1"/>
                    <a:pt x="4951" y="1"/>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967" name="Google Shape;2967;p41"/>
            <p:cNvSpPr/>
            <p:nvPr/>
          </p:nvSpPr>
          <p:spPr>
            <a:xfrm>
              <a:off x="4996625" y="2064025"/>
              <a:ext cx="162075" cy="189900"/>
            </a:xfrm>
            <a:custGeom>
              <a:avLst/>
              <a:gdLst/>
              <a:ahLst/>
              <a:cxnLst/>
              <a:rect l="l" t="t" r="r" b="b"/>
              <a:pathLst>
                <a:path w="6483" h="7596" extrusionOk="0">
                  <a:moveTo>
                    <a:pt x="5319" y="0"/>
                  </a:moveTo>
                  <a:cubicBezTo>
                    <a:pt x="4885" y="0"/>
                    <a:pt x="4474" y="137"/>
                    <a:pt x="4086" y="297"/>
                  </a:cubicBezTo>
                  <a:cubicBezTo>
                    <a:pt x="3287" y="662"/>
                    <a:pt x="2557" y="1187"/>
                    <a:pt x="1918" y="1735"/>
                  </a:cubicBezTo>
                  <a:cubicBezTo>
                    <a:pt x="1758" y="1872"/>
                    <a:pt x="1598" y="2009"/>
                    <a:pt x="1438" y="2146"/>
                  </a:cubicBezTo>
                  <a:cubicBezTo>
                    <a:pt x="1370" y="2237"/>
                    <a:pt x="1324" y="2260"/>
                    <a:pt x="1210" y="2374"/>
                  </a:cubicBezTo>
                  <a:cubicBezTo>
                    <a:pt x="1073" y="2511"/>
                    <a:pt x="982" y="2648"/>
                    <a:pt x="868" y="2762"/>
                  </a:cubicBezTo>
                  <a:cubicBezTo>
                    <a:pt x="662" y="3013"/>
                    <a:pt x="525" y="3242"/>
                    <a:pt x="388" y="3470"/>
                  </a:cubicBezTo>
                  <a:cubicBezTo>
                    <a:pt x="206" y="3767"/>
                    <a:pt x="160" y="3858"/>
                    <a:pt x="69" y="4018"/>
                  </a:cubicBezTo>
                  <a:cubicBezTo>
                    <a:pt x="365" y="3904"/>
                    <a:pt x="662" y="3812"/>
                    <a:pt x="959" y="3721"/>
                  </a:cubicBezTo>
                  <a:cubicBezTo>
                    <a:pt x="1096" y="3653"/>
                    <a:pt x="1256" y="3607"/>
                    <a:pt x="1393" y="3561"/>
                  </a:cubicBezTo>
                  <a:cubicBezTo>
                    <a:pt x="1461" y="3538"/>
                    <a:pt x="1512" y="3533"/>
                    <a:pt x="1558" y="3533"/>
                  </a:cubicBezTo>
                  <a:cubicBezTo>
                    <a:pt x="1604" y="3533"/>
                    <a:pt x="1644" y="3538"/>
                    <a:pt x="1689" y="3538"/>
                  </a:cubicBezTo>
                  <a:cubicBezTo>
                    <a:pt x="1727" y="3531"/>
                    <a:pt x="1750" y="3528"/>
                    <a:pt x="1765" y="3528"/>
                  </a:cubicBezTo>
                  <a:cubicBezTo>
                    <a:pt x="1796" y="3528"/>
                    <a:pt x="1796" y="3538"/>
                    <a:pt x="1826" y="3538"/>
                  </a:cubicBezTo>
                  <a:cubicBezTo>
                    <a:pt x="1834" y="3531"/>
                    <a:pt x="1841" y="3528"/>
                    <a:pt x="1848" y="3528"/>
                  </a:cubicBezTo>
                  <a:cubicBezTo>
                    <a:pt x="1862" y="3528"/>
                    <a:pt x="1872" y="3538"/>
                    <a:pt x="1872" y="3538"/>
                  </a:cubicBezTo>
                  <a:cubicBezTo>
                    <a:pt x="1895" y="3561"/>
                    <a:pt x="1940" y="3561"/>
                    <a:pt x="1963" y="3584"/>
                  </a:cubicBezTo>
                  <a:cubicBezTo>
                    <a:pt x="2032" y="3653"/>
                    <a:pt x="2055" y="3721"/>
                    <a:pt x="2055" y="3721"/>
                  </a:cubicBezTo>
                  <a:cubicBezTo>
                    <a:pt x="2055" y="3721"/>
                    <a:pt x="2055" y="3744"/>
                    <a:pt x="2077" y="3767"/>
                  </a:cubicBezTo>
                  <a:cubicBezTo>
                    <a:pt x="2077" y="3812"/>
                    <a:pt x="2100" y="3858"/>
                    <a:pt x="2123" y="3949"/>
                  </a:cubicBezTo>
                  <a:cubicBezTo>
                    <a:pt x="2146" y="4109"/>
                    <a:pt x="2100" y="4383"/>
                    <a:pt x="1963" y="4702"/>
                  </a:cubicBezTo>
                  <a:cubicBezTo>
                    <a:pt x="1803" y="4999"/>
                    <a:pt x="1530" y="5342"/>
                    <a:pt x="1119" y="5593"/>
                  </a:cubicBezTo>
                  <a:cubicBezTo>
                    <a:pt x="1027" y="5661"/>
                    <a:pt x="913" y="5707"/>
                    <a:pt x="799" y="5752"/>
                  </a:cubicBezTo>
                  <a:cubicBezTo>
                    <a:pt x="753" y="5798"/>
                    <a:pt x="685" y="5821"/>
                    <a:pt x="617" y="5821"/>
                  </a:cubicBezTo>
                  <a:lnTo>
                    <a:pt x="274" y="5935"/>
                  </a:lnTo>
                  <a:lnTo>
                    <a:pt x="92" y="6004"/>
                  </a:lnTo>
                  <a:lnTo>
                    <a:pt x="23" y="6026"/>
                  </a:lnTo>
                  <a:cubicBezTo>
                    <a:pt x="0" y="6049"/>
                    <a:pt x="23" y="6072"/>
                    <a:pt x="23" y="6095"/>
                  </a:cubicBezTo>
                  <a:lnTo>
                    <a:pt x="114" y="6437"/>
                  </a:lnTo>
                  <a:cubicBezTo>
                    <a:pt x="160" y="6711"/>
                    <a:pt x="251" y="6802"/>
                    <a:pt x="320" y="6962"/>
                  </a:cubicBezTo>
                  <a:cubicBezTo>
                    <a:pt x="525" y="7236"/>
                    <a:pt x="845" y="7510"/>
                    <a:pt x="1210" y="7556"/>
                  </a:cubicBezTo>
                  <a:cubicBezTo>
                    <a:pt x="1345" y="7583"/>
                    <a:pt x="1480" y="7595"/>
                    <a:pt x="1612" y="7595"/>
                  </a:cubicBezTo>
                  <a:cubicBezTo>
                    <a:pt x="1815" y="7595"/>
                    <a:pt x="2012" y="7565"/>
                    <a:pt x="2191" y="7510"/>
                  </a:cubicBezTo>
                  <a:cubicBezTo>
                    <a:pt x="2762" y="7373"/>
                    <a:pt x="3219" y="7122"/>
                    <a:pt x="3584" y="6871"/>
                  </a:cubicBezTo>
                  <a:cubicBezTo>
                    <a:pt x="4337" y="6392"/>
                    <a:pt x="4657" y="5912"/>
                    <a:pt x="4611" y="5889"/>
                  </a:cubicBezTo>
                  <a:cubicBezTo>
                    <a:pt x="4610" y="5889"/>
                    <a:pt x="4608" y="5888"/>
                    <a:pt x="4606" y="5888"/>
                  </a:cubicBezTo>
                  <a:cubicBezTo>
                    <a:pt x="4543" y="5888"/>
                    <a:pt x="4155" y="6265"/>
                    <a:pt x="3401" y="6620"/>
                  </a:cubicBezTo>
                  <a:cubicBezTo>
                    <a:pt x="3036" y="6825"/>
                    <a:pt x="2579" y="7008"/>
                    <a:pt x="2055" y="7099"/>
                  </a:cubicBezTo>
                  <a:cubicBezTo>
                    <a:pt x="1940" y="7122"/>
                    <a:pt x="1815" y="7133"/>
                    <a:pt x="1689" y="7133"/>
                  </a:cubicBezTo>
                  <a:cubicBezTo>
                    <a:pt x="1564" y="7133"/>
                    <a:pt x="1438" y="7122"/>
                    <a:pt x="1324" y="7099"/>
                  </a:cubicBezTo>
                  <a:cubicBezTo>
                    <a:pt x="1096" y="7053"/>
                    <a:pt x="959" y="6894"/>
                    <a:pt x="845" y="6711"/>
                  </a:cubicBezTo>
                  <a:cubicBezTo>
                    <a:pt x="822" y="6620"/>
                    <a:pt x="731" y="6483"/>
                    <a:pt x="753" y="6483"/>
                  </a:cubicBezTo>
                  <a:cubicBezTo>
                    <a:pt x="753" y="6437"/>
                    <a:pt x="731" y="6414"/>
                    <a:pt x="799" y="6414"/>
                  </a:cubicBezTo>
                  <a:cubicBezTo>
                    <a:pt x="811" y="6403"/>
                    <a:pt x="816" y="6403"/>
                    <a:pt x="825" y="6403"/>
                  </a:cubicBezTo>
                  <a:cubicBezTo>
                    <a:pt x="833" y="6403"/>
                    <a:pt x="845" y="6403"/>
                    <a:pt x="868" y="6392"/>
                  </a:cubicBezTo>
                  <a:cubicBezTo>
                    <a:pt x="936" y="6369"/>
                    <a:pt x="1027" y="6346"/>
                    <a:pt x="1096" y="6323"/>
                  </a:cubicBezTo>
                  <a:cubicBezTo>
                    <a:pt x="1233" y="6255"/>
                    <a:pt x="1370" y="6209"/>
                    <a:pt x="1507" y="6118"/>
                  </a:cubicBezTo>
                  <a:cubicBezTo>
                    <a:pt x="2055" y="5844"/>
                    <a:pt x="2420" y="5410"/>
                    <a:pt x="2648" y="5022"/>
                  </a:cubicBezTo>
                  <a:cubicBezTo>
                    <a:pt x="2876" y="4611"/>
                    <a:pt x="2968" y="4200"/>
                    <a:pt x="2945" y="3904"/>
                  </a:cubicBezTo>
                  <a:cubicBezTo>
                    <a:pt x="2922" y="3744"/>
                    <a:pt x="2899" y="3630"/>
                    <a:pt x="2876" y="3538"/>
                  </a:cubicBezTo>
                  <a:cubicBezTo>
                    <a:pt x="2831" y="3447"/>
                    <a:pt x="2808" y="3401"/>
                    <a:pt x="2808" y="3401"/>
                  </a:cubicBezTo>
                  <a:cubicBezTo>
                    <a:pt x="2808" y="3401"/>
                    <a:pt x="2785" y="3379"/>
                    <a:pt x="2739" y="3287"/>
                  </a:cubicBezTo>
                  <a:cubicBezTo>
                    <a:pt x="2716" y="3219"/>
                    <a:pt x="2579" y="3105"/>
                    <a:pt x="2443" y="2991"/>
                  </a:cubicBezTo>
                  <a:cubicBezTo>
                    <a:pt x="2374" y="2945"/>
                    <a:pt x="2260" y="2899"/>
                    <a:pt x="2146" y="2854"/>
                  </a:cubicBezTo>
                  <a:cubicBezTo>
                    <a:pt x="2100" y="2831"/>
                    <a:pt x="2055" y="2808"/>
                    <a:pt x="1986" y="2808"/>
                  </a:cubicBezTo>
                  <a:lnTo>
                    <a:pt x="1849" y="2808"/>
                  </a:lnTo>
                  <a:cubicBezTo>
                    <a:pt x="1849" y="2808"/>
                    <a:pt x="1826" y="2808"/>
                    <a:pt x="1803" y="2831"/>
                  </a:cubicBezTo>
                  <a:cubicBezTo>
                    <a:pt x="1791" y="2837"/>
                    <a:pt x="1782" y="2840"/>
                    <a:pt x="1776" y="2840"/>
                  </a:cubicBezTo>
                  <a:cubicBezTo>
                    <a:pt x="1759" y="2840"/>
                    <a:pt x="1764" y="2819"/>
                    <a:pt x="1781" y="2785"/>
                  </a:cubicBezTo>
                  <a:lnTo>
                    <a:pt x="1803" y="2762"/>
                  </a:lnTo>
                  <a:cubicBezTo>
                    <a:pt x="1826" y="2740"/>
                    <a:pt x="1918" y="2625"/>
                    <a:pt x="1963" y="2557"/>
                  </a:cubicBezTo>
                  <a:cubicBezTo>
                    <a:pt x="2100" y="2420"/>
                    <a:pt x="2237" y="2283"/>
                    <a:pt x="2374" y="2146"/>
                  </a:cubicBezTo>
                  <a:cubicBezTo>
                    <a:pt x="2968" y="1598"/>
                    <a:pt x="3629" y="1050"/>
                    <a:pt x="4314" y="685"/>
                  </a:cubicBezTo>
                  <a:cubicBezTo>
                    <a:pt x="4657" y="503"/>
                    <a:pt x="5022" y="366"/>
                    <a:pt x="5341" y="343"/>
                  </a:cubicBezTo>
                  <a:cubicBezTo>
                    <a:pt x="5389" y="336"/>
                    <a:pt x="5435" y="333"/>
                    <a:pt x="5480" y="333"/>
                  </a:cubicBezTo>
                  <a:cubicBezTo>
                    <a:pt x="5733" y="333"/>
                    <a:pt x="5932" y="439"/>
                    <a:pt x="6049" y="594"/>
                  </a:cubicBezTo>
                  <a:cubicBezTo>
                    <a:pt x="6358" y="970"/>
                    <a:pt x="6390" y="1303"/>
                    <a:pt x="6453" y="1303"/>
                  </a:cubicBezTo>
                  <a:cubicBezTo>
                    <a:pt x="6455" y="1303"/>
                    <a:pt x="6458" y="1302"/>
                    <a:pt x="6460" y="1302"/>
                  </a:cubicBezTo>
                  <a:cubicBezTo>
                    <a:pt x="6483" y="1302"/>
                    <a:pt x="6483" y="1233"/>
                    <a:pt x="6483" y="1073"/>
                  </a:cubicBezTo>
                  <a:cubicBezTo>
                    <a:pt x="6460" y="936"/>
                    <a:pt x="6414" y="731"/>
                    <a:pt x="6277" y="480"/>
                  </a:cubicBezTo>
                  <a:cubicBezTo>
                    <a:pt x="6186" y="366"/>
                    <a:pt x="6072" y="229"/>
                    <a:pt x="5889" y="137"/>
                  </a:cubicBezTo>
                  <a:cubicBezTo>
                    <a:pt x="5729" y="46"/>
                    <a:pt x="5524" y="0"/>
                    <a:pt x="5319" y="0"/>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968" name="Google Shape;2968;p41"/>
            <p:cNvSpPr/>
            <p:nvPr/>
          </p:nvSpPr>
          <p:spPr>
            <a:xfrm>
              <a:off x="4247375" y="1804375"/>
              <a:ext cx="516350" cy="113675"/>
            </a:xfrm>
            <a:custGeom>
              <a:avLst/>
              <a:gdLst/>
              <a:ahLst/>
              <a:cxnLst/>
              <a:rect l="l" t="t" r="r" b="b"/>
              <a:pathLst>
                <a:path w="20654" h="4547" extrusionOk="0">
                  <a:moveTo>
                    <a:pt x="2557" y="1416"/>
                  </a:moveTo>
                  <a:cubicBezTo>
                    <a:pt x="2556" y="1416"/>
                    <a:pt x="2554" y="1416"/>
                    <a:pt x="2553" y="1416"/>
                  </a:cubicBezTo>
                  <a:lnTo>
                    <a:pt x="2553" y="1416"/>
                  </a:lnTo>
                  <a:cubicBezTo>
                    <a:pt x="2553" y="1416"/>
                    <a:pt x="2553" y="1416"/>
                    <a:pt x="2553" y="1416"/>
                  </a:cubicBezTo>
                  <a:close/>
                  <a:moveTo>
                    <a:pt x="2012" y="1462"/>
                  </a:moveTo>
                  <a:lnTo>
                    <a:pt x="2012" y="1462"/>
                  </a:lnTo>
                  <a:cubicBezTo>
                    <a:pt x="2012" y="1462"/>
                    <a:pt x="2012" y="1462"/>
                    <a:pt x="2012" y="1462"/>
                  </a:cubicBezTo>
                  <a:lnTo>
                    <a:pt x="2012" y="1462"/>
                  </a:lnTo>
                  <a:cubicBezTo>
                    <a:pt x="2004" y="1462"/>
                    <a:pt x="1995" y="1462"/>
                    <a:pt x="1986" y="1462"/>
                  </a:cubicBezTo>
                  <a:close/>
                  <a:moveTo>
                    <a:pt x="2169" y="1"/>
                  </a:moveTo>
                  <a:cubicBezTo>
                    <a:pt x="1461" y="1"/>
                    <a:pt x="457" y="138"/>
                    <a:pt x="183" y="686"/>
                  </a:cubicBezTo>
                  <a:cubicBezTo>
                    <a:pt x="1" y="1028"/>
                    <a:pt x="69" y="1462"/>
                    <a:pt x="640" y="1576"/>
                  </a:cubicBezTo>
                  <a:cubicBezTo>
                    <a:pt x="801" y="1619"/>
                    <a:pt x="968" y="1642"/>
                    <a:pt x="1138" y="1642"/>
                  </a:cubicBezTo>
                  <a:cubicBezTo>
                    <a:pt x="1327" y="1642"/>
                    <a:pt x="1520" y="1613"/>
                    <a:pt x="1713" y="1553"/>
                  </a:cubicBezTo>
                  <a:cubicBezTo>
                    <a:pt x="1804" y="1530"/>
                    <a:pt x="1895" y="1507"/>
                    <a:pt x="1964" y="1485"/>
                  </a:cubicBezTo>
                  <a:cubicBezTo>
                    <a:pt x="1975" y="1481"/>
                    <a:pt x="1986" y="1477"/>
                    <a:pt x="1996" y="1474"/>
                  </a:cubicBezTo>
                  <a:lnTo>
                    <a:pt x="1996" y="1474"/>
                  </a:lnTo>
                  <a:cubicBezTo>
                    <a:pt x="2080" y="1463"/>
                    <a:pt x="2190" y="1462"/>
                    <a:pt x="2029" y="1462"/>
                  </a:cubicBezTo>
                  <a:lnTo>
                    <a:pt x="2029" y="1462"/>
                  </a:lnTo>
                  <a:cubicBezTo>
                    <a:pt x="2029" y="1462"/>
                    <a:pt x="2029" y="1462"/>
                    <a:pt x="2029" y="1462"/>
                  </a:cubicBezTo>
                  <a:lnTo>
                    <a:pt x="2352" y="1462"/>
                  </a:lnTo>
                  <a:cubicBezTo>
                    <a:pt x="2403" y="1451"/>
                    <a:pt x="2448" y="1441"/>
                    <a:pt x="2485" y="1432"/>
                  </a:cubicBezTo>
                  <a:lnTo>
                    <a:pt x="2485" y="1432"/>
                  </a:lnTo>
                  <a:cubicBezTo>
                    <a:pt x="2493" y="1434"/>
                    <a:pt x="2501" y="1436"/>
                    <a:pt x="2511" y="1439"/>
                  </a:cubicBezTo>
                  <a:cubicBezTo>
                    <a:pt x="2542" y="1442"/>
                    <a:pt x="2573" y="1443"/>
                    <a:pt x="2604" y="1443"/>
                  </a:cubicBezTo>
                  <a:cubicBezTo>
                    <a:pt x="3050" y="1443"/>
                    <a:pt x="3467" y="1143"/>
                    <a:pt x="3424" y="823"/>
                  </a:cubicBezTo>
                  <a:cubicBezTo>
                    <a:pt x="3356" y="366"/>
                    <a:pt x="2877" y="24"/>
                    <a:pt x="2169" y="1"/>
                  </a:cubicBezTo>
                  <a:close/>
                  <a:moveTo>
                    <a:pt x="18101" y="3836"/>
                  </a:moveTo>
                  <a:cubicBezTo>
                    <a:pt x="18106" y="3836"/>
                    <a:pt x="18110" y="3837"/>
                    <a:pt x="18115" y="3838"/>
                  </a:cubicBezTo>
                  <a:lnTo>
                    <a:pt x="18115" y="3838"/>
                  </a:lnTo>
                  <a:cubicBezTo>
                    <a:pt x="18110" y="3837"/>
                    <a:pt x="18106" y="3836"/>
                    <a:pt x="18101" y="3836"/>
                  </a:cubicBezTo>
                  <a:close/>
                  <a:moveTo>
                    <a:pt x="18044" y="3787"/>
                  </a:moveTo>
                  <a:cubicBezTo>
                    <a:pt x="18045" y="3787"/>
                    <a:pt x="18083" y="3807"/>
                    <a:pt x="18157" y="3846"/>
                  </a:cubicBezTo>
                  <a:lnTo>
                    <a:pt x="18157" y="3846"/>
                  </a:lnTo>
                  <a:cubicBezTo>
                    <a:pt x="18152" y="3845"/>
                    <a:pt x="18147" y="3844"/>
                    <a:pt x="18142" y="3843"/>
                  </a:cubicBezTo>
                  <a:lnTo>
                    <a:pt x="18142" y="3843"/>
                  </a:lnTo>
                  <a:cubicBezTo>
                    <a:pt x="18075" y="3806"/>
                    <a:pt x="18042" y="3787"/>
                    <a:pt x="18044" y="3787"/>
                  </a:cubicBezTo>
                  <a:close/>
                  <a:moveTo>
                    <a:pt x="18373" y="2510"/>
                  </a:moveTo>
                  <a:cubicBezTo>
                    <a:pt x="17930" y="2510"/>
                    <a:pt x="17591" y="2693"/>
                    <a:pt x="17439" y="3014"/>
                  </a:cubicBezTo>
                  <a:cubicBezTo>
                    <a:pt x="17302" y="3311"/>
                    <a:pt x="17667" y="3767"/>
                    <a:pt x="18147" y="3858"/>
                  </a:cubicBezTo>
                  <a:cubicBezTo>
                    <a:pt x="18169" y="3864"/>
                    <a:pt x="18185" y="3867"/>
                    <a:pt x="18196" y="3868"/>
                  </a:cubicBezTo>
                  <a:lnTo>
                    <a:pt x="18196" y="3868"/>
                  </a:lnTo>
                  <a:cubicBezTo>
                    <a:pt x="18228" y="3885"/>
                    <a:pt x="18265" y="3904"/>
                    <a:pt x="18306" y="3927"/>
                  </a:cubicBezTo>
                  <a:cubicBezTo>
                    <a:pt x="18384" y="3966"/>
                    <a:pt x="18479" y="4005"/>
                    <a:pt x="18590" y="4029"/>
                  </a:cubicBezTo>
                  <a:lnTo>
                    <a:pt x="18590" y="4029"/>
                  </a:lnTo>
                  <a:cubicBezTo>
                    <a:pt x="18593" y="4031"/>
                    <a:pt x="18597" y="4033"/>
                    <a:pt x="18601" y="4034"/>
                  </a:cubicBezTo>
                  <a:lnTo>
                    <a:pt x="18601" y="4034"/>
                  </a:lnTo>
                  <a:cubicBezTo>
                    <a:pt x="18613" y="4042"/>
                    <a:pt x="18629" y="4052"/>
                    <a:pt x="18649" y="4064"/>
                  </a:cubicBezTo>
                  <a:cubicBezTo>
                    <a:pt x="18717" y="4110"/>
                    <a:pt x="18809" y="4155"/>
                    <a:pt x="18877" y="4201"/>
                  </a:cubicBezTo>
                  <a:cubicBezTo>
                    <a:pt x="19197" y="4406"/>
                    <a:pt x="19539" y="4520"/>
                    <a:pt x="19904" y="4543"/>
                  </a:cubicBezTo>
                  <a:cubicBezTo>
                    <a:pt x="19932" y="4546"/>
                    <a:pt x="19960" y="4547"/>
                    <a:pt x="19986" y="4547"/>
                  </a:cubicBezTo>
                  <a:cubicBezTo>
                    <a:pt x="20472" y="4547"/>
                    <a:pt x="20654" y="4159"/>
                    <a:pt x="20589" y="3813"/>
                  </a:cubicBezTo>
                  <a:cubicBezTo>
                    <a:pt x="20475" y="3219"/>
                    <a:pt x="19562" y="2786"/>
                    <a:pt x="18877" y="2580"/>
                  </a:cubicBezTo>
                  <a:cubicBezTo>
                    <a:pt x="18699" y="2533"/>
                    <a:pt x="18530" y="2510"/>
                    <a:pt x="18373" y="2510"/>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969" name="Google Shape;2969;p41"/>
            <p:cNvSpPr/>
            <p:nvPr/>
          </p:nvSpPr>
          <p:spPr>
            <a:xfrm>
              <a:off x="4310150" y="1821075"/>
              <a:ext cx="2875" cy="450"/>
            </a:xfrm>
            <a:custGeom>
              <a:avLst/>
              <a:gdLst/>
              <a:ahLst/>
              <a:cxnLst/>
              <a:rect l="l" t="t" r="r" b="b"/>
              <a:pathLst>
                <a:path w="115" h="18" extrusionOk="0">
                  <a:moveTo>
                    <a:pt x="112" y="1"/>
                  </a:moveTo>
                  <a:cubicBezTo>
                    <a:pt x="109" y="1"/>
                    <a:pt x="69" y="6"/>
                    <a:pt x="0" y="18"/>
                  </a:cubicBezTo>
                  <a:cubicBezTo>
                    <a:pt x="80" y="6"/>
                    <a:pt x="115" y="1"/>
                    <a:pt x="112" y="1"/>
                  </a:cubicBezTo>
                  <a:close/>
                </a:path>
              </a:pathLst>
            </a:custGeom>
            <a:solidFill>
              <a:srgbClr val="AA3325"/>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970" name="Google Shape;2970;p41"/>
            <p:cNvSpPr/>
            <p:nvPr/>
          </p:nvSpPr>
          <p:spPr>
            <a:xfrm>
              <a:off x="4697600" y="1880275"/>
              <a:ext cx="3450" cy="1750"/>
            </a:xfrm>
            <a:custGeom>
              <a:avLst/>
              <a:gdLst/>
              <a:ahLst/>
              <a:cxnLst/>
              <a:rect l="l" t="t" r="r" b="b"/>
              <a:pathLst>
                <a:path w="138" h="70" extrusionOk="0">
                  <a:moveTo>
                    <a:pt x="138" y="69"/>
                  </a:moveTo>
                  <a:cubicBezTo>
                    <a:pt x="138" y="69"/>
                    <a:pt x="138" y="69"/>
                    <a:pt x="138" y="69"/>
                  </a:cubicBezTo>
                  <a:cubicBezTo>
                    <a:pt x="1" y="1"/>
                    <a:pt x="1" y="1"/>
                    <a:pt x="138" y="69"/>
                  </a:cubicBezTo>
                  <a:close/>
                </a:path>
              </a:pathLst>
            </a:custGeom>
            <a:solidFill>
              <a:srgbClr val="AA3325"/>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971" name="Google Shape;2971;p41"/>
            <p:cNvSpPr/>
            <p:nvPr/>
          </p:nvSpPr>
          <p:spPr>
            <a:xfrm>
              <a:off x="4712450" y="1886550"/>
              <a:ext cx="1150" cy="600"/>
            </a:xfrm>
            <a:custGeom>
              <a:avLst/>
              <a:gdLst/>
              <a:ahLst/>
              <a:cxnLst/>
              <a:rect l="l" t="t" r="r" b="b"/>
              <a:pathLst>
                <a:path w="46" h="24" extrusionOk="0">
                  <a:moveTo>
                    <a:pt x="0" y="1"/>
                  </a:moveTo>
                  <a:cubicBezTo>
                    <a:pt x="0" y="1"/>
                    <a:pt x="23" y="24"/>
                    <a:pt x="46" y="24"/>
                  </a:cubicBezTo>
                  <a:cubicBezTo>
                    <a:pt x="23" y="24"/>
                    <a:pt x="23" y="1"/>
                    <a:pt x="0" y="1"/>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972" name="Google Shape;2972;p41"/>
            <p:cNvSpPr/>
            <p:nvPr/>
          </p:nvSpPr>
          <p:spPr>
            <a:xfrm>
              <a:off x="4297025" y="1822650"/>
              <a:ext cx="1175" cy="25"/>
            </a:xfrm>
            <a:custGeom>
              <a:avLst/>
              <a:gdLst/>
              <a:ahLst/>
              <a:cxnLst/>
              <a:rect l="l" t="t" r="r" b="b"/>
              <a:pathLst>
                <a:path w="47" h="1" extrusionOk="0">
                  <a:moveTo>
                    <a:pt x="0" y="0"/>
                  </a:moveTo>
                  <a:cubicBezTo>
                    <a:pt x="23" y="0"/>
                    <a:pt x="23" y="0"/>
                    <a:pt x="23" y="0"/>
                  </a:cubicBezTo>
                  <a:cubicBezTo>
                    <a:pt x="46" y="0"/>
                    <a:pt x="46" y="0"/>
                    <a:pt x="46" y="0"/>
                  </a:cubicBezTo>
                  <a:cubicBezTo>
                    <a:pt x="23" y="0"/>
                    <a:pt x="23" y="0"/>
                    <a:pt x="0" y="0"/>
                  </a:cubicBezTo>
                  <a:close/>
                </a:path>
              </a:pathLst>
            </a:custGeom>
            <a:solidFill>
              <a:srgbClr val="AA3325"/>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973" name="Google Shape;2973;p41"/>
            <p:cNvSpPr/>
            <p:nvPr/>
          </p:nvSpPr>
          <p:spPr>
            <a:xfrm>
              <a:off x="4374625" y="2123375"/>
              <a:ext cx="152950" cy="85050"/>
            </a:xfrm>
            <a:custGeom>
              <a:avLst/>
              <a:gdLst/>
              <a:ahLst/>
              <a:cxnLst/>
              <a:rect l="l" t="t" r="r" b="b"/>
              <a:pathLst>
                <a:path w="6118" h="3402" extrusionOk="0">
                  <a:moveTo>
                    <a:pt x="914" y="0"/>
                  </a:moveTo>
                  <a:lnTo>
                    <a:pt x="914" y="0"/>
                  </a:lnTo>
                  <a:cubicBezTo>
                    <a:pt x="1" y="229"/>
                    <a:pt x="1096" y="3401"/>
                    <a:pt x="2534" y="3401"/>
                  </a:cubicBezTo>
                  <a:cubicBezTo>
                    <a:pt x="3972" y="3401"/>
                    <a:pt x="6118" y="1461"/>
                    <a:pt x="5707" y="822"/>
                  </a:cubicBezTo>
                  <a:cubicBezTo>
                    <a:pt x="5581" y="626"/>
                    <a:pt x="5322" y="561"/>
                    <a:pt x="4991" y="561"/>
                  </a:cubicBezTo>
                  <a:cubicBezTo>
                    <a:pt x="4337" y="561"/>
                    <a:pt x="3400" y="816"/>
                    <a:pt x="2656" y="816"/>
                  </a:cubicBezTo>
                  <a:cubicBezTo>
                    <a:pt x="2550" y="816"/>
                    <a:pt x="2448" y="811"/>
                    <a:pt x="2352" y="799"/>
                  </a:cubicBezTo>
                  <a:cubicBezTo>
                    <a:pt x="1210" y="639"/>
                    <a:pt x="914" y="0"/>
                    <a:pt x="914" y="0"/>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974" name="Google Shape;2974;p41"/>
            <p:cNvSpPr/>
            <p:nvPr/>
          </p:nvSpPr>
          <p:spPr>
            <a:xfrm>
              <a:off x="4384325" y="2093550"/>
              <a:ext cx="139275" cy="77800"/>
            </a:xfrm>
            <a:custGeom>
              <a:avLst/>
              <a:gdLst/>
              <a:ahLst/>
              <a:cxnLst/>
              <a:rect l="l" t="t" r="r" b="b"/>
              <a:pathLst>
                <a:path w="5571" h="3112" extrusionOk="0">
                  <a:moveTo>
                    <a:pt x="4836" y="1163"/>
                  </a:moveTo>
                  <a:cubicBezTo>
                    <a:pt x="4828" y="1163"/>
                    <a:pt x="4822" y="1166"/>
                    <a:pt x="4817" y="1170"/>
                  </a:cubicBezTo>
                  <a:cubicBezTo>
                    <a:pt x="4771" y="1193"/>
                    <a:pt x="4840" y="1444"/>
                    <a:pt x="4954" y="1673"/>
                  </a:cubicBezTo>
                  <a:cubicBezTo>
                    <a:pt x="4999" y="1787"/>
                    <a:pt x="5045" y="1901"/>
                    <a:pt x="5091" y="1969"/>
                  </a:cubicBezTo>
                  <a:cubicBezTo>
                    <a:pt x="5114" y="2038"/>
                    <a:pt x="5114" y="2106"/>
                    <a:pt x="5114" y="2106"/>
                  </a:cubicBezTo>
                  <a:cubicBezTo>
                    <a:pt x="5114" y="2106"/>
                    <a:pt x="5136" y="2129"/>
                    <a:pt x="5159" y="2198"/>
                  </a:cubicBezTo>
                  <a:cubicBezTo>
                    <a:pt x="5182" y="2266"/>
                    <a:pt x="5205" y="2357"/>
                    <a:pt x="5182" y="2472"/>
                  </a:cubicBezTo>
                  <a:cubicBezTo>
                    <a:pt x="5159" y="2677"/>
                    <a:pt x="5022" y="2882"/>
                    <a:pt x="5068" y="2928"/>
                  </a:cubicBezTo>
                  <a:cubicBezTo>
                    <a:pt x="5074" y="2934"/>
                    <a:pt x="5082" y="2937"/>
                    <a:pt x="5094" y="2937"/>
                  </a:cubicBezTo>
                  <a:cubicBezTo>
                    <a:pt x="5170" y="2937"/>
                    <a:pt x="5359" y="2802"/>
                    <a:pt x="5479" y="2563"/>
                  </a:cubicBezTo>
                  <a:cubicBezTo>
                    <a:pt x="5547" y="2426"/>
                    <a:pt x="5570" y="2243"/>
                    <a:pt x="5547" y="2129"/>
                  </a:cubicBezTo>
                  <a:cubicBezTo>
                    <a:pt x="5547" y="2083"/>
                    <a:pt x="5547" y="2038"/>
                    <a:pt x="5547" y="1992"/>
                  </a:cubicBezTo>
                  <a:cubicBezTo>
                    <a:pt x="5524" y="1969"/>
                    <a:pt x="5524" y="1947"/>
                    <a:pt x="5524" y="1947"/>
                  </a:cubicBezTo>
                  <a:cubicBezTo>
                    <a:pt x="5524" y="1947"/>
                    <a:pt x="5502" y="1878"/>
                    <a:pt x="5433" y="1787"/>
                  </a:cubicBezTo>
                  <a:cubicBezTo>
                    <a:pt x="5387" y="1695"/>
                    <a:pt x="5296" y="1604"/>
                    <a:pt x="5205" y="1513"/>
                  </a:cubicBezTo>
                  <a:cubicBezTo>
                    <a:pt x="5062" y="1329"/>
                    <a:pt x="4901" y="1163"/>
                    <a:pt x="4836" y="1163"/>
                  </a:cubicBezTo>
                  <a:close/>
                  <a:moveTo>
                    <a:pt x="3744" y="2289"/>
                  </a:moveTo>
                  <a:cubicBezTo>
                    <a:pt x="3561" y="2289"/>
                    <a:pt x="3356" y="2357"/>
                    <a:pt x="3356" y="2357"/>
                  </a:cubicBezTo>
                  <a:cubicBezTo>
                    <a:pt x="3356" y="2357"/>
                    <a:pt x="3196" y="2472"/>
                    <a:pt x="3105" y="2654"/>
                  </a:cubicBezTo>
                  <a:cubicBezTo>
                    <a:pt x="3014" y="2814"/>
                    <a:pt x="2991" y="2997"/>
                    <a:pt x="3059" y="3019"/>
                  </a:cubicBezTo>
                  <a:cubicBezTo>
                    <a:pt x="3063" y="3021"/>
                    <a:pt x="3068" y="3022"/>
                    <a:pt x="3073" y="3022"/>
                  </a:cubicBezTo>
                  <a:cubicBezTo>
                    <a:pt x="3125" y="3022"/>
                    <a:pt x="3229" y="2922"/>
                    <a:pt x="3333" y="2860"/>
                  </a:cubicBezTo>
                  <a:cubicBezTo>
                    <a:pt x="3447" y="2791"/>
                    <a:pt x="3561" y="2745"/>
                    <a:pt x="3561" y="2745"/>
                  </a:cubicBezTo>
                  <a:cubicBezTo>
                    <a:pt x="3561" y="2745"/>
                    <a:pt x="3676" y="2677"/>
                    <a:pt x="3790" y="2586"/>
                  </a:cubicBezTo>
                  <a:cubicBezTo>
                    <a:pt x="3927" y="2517"/>
                    <a:pt x="4086" y="2472"/>
                    <a:pt x="4086" y="2403"/>
                  </a:cubicBezTo>
                  <a:cubicBezTo>
                    <a:pt x="4086" y="2357"/>
                    <a:pt x="3927" y="2289"/>
                    <a:pt x="3744" y="2289"/>
                  </a:cubicBezTo>
                  <a:close/>
                  <a:moveTo>
                    <a:pt x="1649" y="0"/>
                  </a:moveTo>
                  <a:cubicBezTo>
                    <a:pt x="1555" y="0"/>
                    <a:pt x="1124" y="194"/>
                    <a:pt x="731" y="463"/>
                  </a:cubicBezTo>
                  <a:cubicBezTo>
                    <a:pt x="526" y="600"/>
                    <a:pt x="320" y="805"/>
                    <a:pt x="183" y="988"/>
                  </a:cubicBezTo>
                  <a:cubicBezTo>
                    <a:pt x="138" y="1079"/>
                    <a:pt x="92" y="1148"/>
                    <a:pt x="69" y="1216"/>
                  </a:cubicBezTo>
                  <a:cubicBezTo>
                    <a:pt x="46" y="1285"/>
                    <a:pt x="24" y="1330"/>
                    <a:pt x="24" y="1330"/>
                  </a:cubicBezTo>
                  <a:cubicBezTo>
                    <a:pt x="24" y="1330"/>
                    <a:pt x="24" y="1376"/>
                    <a:pt x="24" y="1444"/>
                  </a:cubicBezTo>
                  <a:cubicBezTo>
                    <a:pt x="1" y="1513"/>
                    <a:pt x="24" y="1604"/>
                    <a:pt x="46" y="1718"/>
                  </a:cubicBezTo>
                  <a:cubicBezTo>
                    <a:pt x="92" y="1947"/>
                    <a:pt x="229" y="2198"/>
                    <a:pt x="389" y="2403"/>
                  </a:cubicBezTo>
                  <a:cubicBezTo>
                    <a:pt x="697" y="2800"/>
                    <a:pt x="1091" y="3112"/>
                    <a:pt x="1138" y="3112"/>
                  </a:cubicBezTo>
                  <a:cubicBezTo>
                    <a:pt x="1140" y="3112"/>
                    <a:pt x="1141" y="3111"/>
                    <a:pt x="1142" y="3111"/>
                  </a:cubicBezTo>
                  <a:cubicBezTo>
                    <a:pt x="1188" y="3065"/>
                    <a:pt x="868" y="2654"/>
                    <a:pt x="640" y="2243"/>
                  </a:cubicBezTo>
                  <a:cubicBezTo>
                    <a:pt x="526" y="2015"/>
                    <a:pt x="434" y="1810"/>
                    <a:pt x="434" y="1650"/>
                  </a:cubicBezTo>
                  <a:cubicBezTo>
                    <a:pt x="412" y="1513"/>
                    <a:pt x="457" y="1422"/>
                    <a:pt x="457" y="1422"/>
                  </a:cubicBezTo>
                  <a:cubicBezTo>
                    <a:pt x="457" y="1422"/>
                    <a:pt x="457" y="1399"/>
                    <a:pt x="457" y="1353"/>
                  </a:cubicBezTo>
                  <a:cubicBezTo>
                    <a:pt x="480" y="1307"/>
                    <a:pt x="503" y="1262"/>
                    <a:pt x="526" y="1193"/>
                  </a:cubicBezTo>
                  <a:cubicBezTo>
                    <a:pt x="617" y="1056"/>
                    <a:pt x="754" y="851"/>
                    <a:pt x="937" y="691"/>
                  </a:cubicBezTo>
                  <a:cubicBezTo>
                    <a:pt x="1279" y="349"/>
                    <a:pt x="1713" y="52"/>
                    <a:pt x="1667" y="6"/>
                  </a:cubicBezTo>
                  <a:cubicBezTo>
                    <a:pt x="1665" y="2"/>
                    <a:pt x="1659" y="0"/>
                    <a:pt x="1649" y="0"/>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975" name="Google Shape;2975;p41"/>
            <p:cNvSpPr/>
            <p:nvPr/>
          </p:nvSpPr>
          <p:spPr>
            <a:xfrm>
              <a:off x="4256500" y="1895425"/>
              <a:ext cx="132425" cy="26625"/>
            </a:xfrm>
            <a:custGeom>
              <a:avLst/>
              <a:gdLst/>
              <a:ahLst/>
              <a:cxnLst/>
              <a:rect l="l" t="t" r="r" b="b"/>
              <a:pathLst>
                <a:path w="5297" h="1065" extrusionOk="0">
                  <a:moveTo>
                    <a:pt x="2823" y="1"/>
                  </a:moveTo>
                  <a:cubicBezTo>
                    <a:pt x="2791" y="1"/>
                    <a:pt x="2763" y="3"/>
                    <a:pt x="2740" y="11"/>
                  </a:cubicBezTo>
                  <a:lnTo>
                    <a:pt x="2489" y="11"/>
                  </a:lnTo>
                  <a:cubicBezTo>
                    <a:pt x="2420" y="11"/>
                    <a:pt x="2306" y="34"/>
                    <a:pt x="2169" y="80"/>
                  </a:cubicBezTo>
                  <a:cubicBezTo>
                    <a:pt x="2032" y="102"/>
                    <a:pt x="1895" y="125"/>
                    <a:pt x="1736" y="171"/>
                  </a:cubicBezTo>
                  <a:cubicBezTo>
                    <a:pt x="1576" y="216"/>
                    <a:pt x="1393" y="262"/>
                    <a:pt x="1233" y="331"/>
                  </a:cubicBezTo>
                  <a:cubicBezTo>
                    <a:pt x="891" y="468"/>
                    <a:pt x="571" y="627"/>
                    <a:pt x="366" y="764"/>
                  </a:cubicBezTo>
                  <a:cubicBezTo>
                    <a:pt x="138" y="947"/>
                    <a:pt x="1" y="1061"/>
                    <a:pt x="1" y="1061"/>
                  </a:cubicBezTo>
                  <a:cubicBezTo>
                    <a:pt x="3" y="1063"/>
                    <a:pt x="7" y="1064"/>
                    <a:pt x="11" y="1064"/>
                  </a:cubicBezTo>
                  <a:cubicBezTo>
                    <a:pt x="53" y="1064"/>
                    <a:pt x="184" y="978"/>
                    <a:pt x="389" y="856"/>
                  </a:cubicBezTo>
                  <a:cubicBezTo>
                    <a:pt x="617" y="719"/>
                    <a:pt x="937" y="582"/>
                    <a:pt x="1279" y="490"/>
                  </a:cubicBezTo>
                  <a:cubicBezTo>
                    <a:pt x="1439" y="422"/>
                    <a:pt x="1621" y="399"/>
                    <a:pt x="1781" y="353"/>
                  </a:cubicBezTo>
                  <a:cubicBezTo>
                    <a:pt x="1918" y="308"/>
                    <a:pt x="2078" y="285"/>
                    <a:pt x="2215" y="262"/>
                  </a:cubicBezTo>
                  <a:cubicBezTo>
                    <a:pt x="2329" y="239"/>
                    <a:pt x="2443" y="216"/>
                    <a:pt x="2512" y="216"/>
                  </a:cubicBezTo>
                  <a:lnTo>
                    <a:pt x="2740" y="216"/>
                  </a:lnTo>
                  <a:cubicBezTo>
                    <a:pt x="2763" y="209"/>
                    <a:pt x="2791" y="206"/>
                    <a:pt x="2823" y="206"/>
                  </a:cubicBezTo>
                  <a:cubicBezTo>
                    <a:pt x="2887" y="206"/>
                    <a:pt x="2968" y="216"/>
                    <a:pt x="3059" y="216"/>
                  </a:cubicBezTo>
                  <a:lnTo>
                    <a:pt x="3265" y="216"/>
                  </a:lnTo>
                  <a:cubicBezTo>
                    <a:pt x="3333" y="239"/>
                    <a:pt x="3402" y="239"/>
                    <a:pt x="3493" y="262"/>
                  </a:cubicBezTo>
                  <a:cubicBezTo>
                    <a:pt x="3653" y="285"/>
                    <a:pt x="3813" y="331"/>
                    <a:pt x="3972" y="376"/>
                  </a:cubicBezTo>
                  <a:cubicBezTo>
                    <a:pt x="4617" y="548"/>
                    <a:pt x="5202" y="882"/>
                    <a:pt x="5267" y="882"/>
                  </a:cubicBezTo>
                  <a:cubicBezTo>
                    <a:pt x="5271" y="882"/>
                    <a:pt x="5273" y="881"/>
                    <a:pt x="5273" y="878"/>
                  </a:cubicBezTo>
                  <a:cubicBezTo>
                    <a:pt x="5296" y="878"/>
                    <a:pt x="5137" y="764"/>
                    <a:pt x="4908" y="627"/>
                  </a:cubicBezTo>
                  <a:cubicBezTo>
                    <a:pt x="4794" y="582"/>
                    <a:pt x="4657" y="490"/>
                    <a:pt x="4497" y="422"/>
                  </a:cubicBezTo>
                  <a:cubicBezTo>
                    <a:pt x="4338" y="353"/>
                    <a:pt x="4178" y="285"/>
                    <a:pt x="4018" y="216"/>
                  </a:cubicBezTo>
                  <a:cubicBezTo>
                    <a:pt x="3858" y="171"/>
                    <a:pt x="3676" y="102"/>
                    <a:pt x="3516" y="80"/>
                  </a:cubicBezTo>
                  <a:cubicBezTo>
                    <a:pt x="3425" y="80"/>
                    <a:pt x="3356" y="57"/>
                    <a:pt x="3288" y="34"/>
                  </a:cubicBezTo>
                  <a:cubicBezTo>
                    <a:pt x="3196" y="34"/>
                    <a:pt x="3128" y="34"/>
                    <a:pt x="3059" y="11"/>
                  </a:cubicBezTo>
                  <a:cubicBezTo>
                    <a:pt x="2968" y="11"/>
                    <a:pt x="2887" y="1"/>
                    <a:pt x="2823" y="1"/>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976" name="Google Shape;2976;p41"/>
            <p:cNvSpPr/>
            <p:nvPr/>
          </p:nvSpPr>
          <p:spPr>
            <a:xfrm>
              <a:off x="4244525" y="1937900"/>
              <a:ext cx="121575" cy="123875"/>
            </a:xfrm>
            <a:custGeom>
              <a:avLst/>
              <a:gdLst/>
              <a:ahLst/>
              <a:cxnLst/>
              <a:rect l="l" t="t" r="r" b="b"/>
              <a:pathLst>
                <a:path w="4863" h="4955" extrusionOk="0">
                  <a:moveTo>
                    <a:pt x="2458" y="1"/>
                  </a:moveTo>
                  <a:cubicBezTo>
                    <a:pt x="1470" y="1"/>
                    <a:pt x="551" y="765"/>
                    <a:pt x="297" y="1896"/>
                  </a:cubicBezTo>
                  <a:cubicBezTo>
                    <a:pt x="0" y="3242"/>
                    <a:pt x="708" y="4566"/>
                    <a:pt x="1872" y="4886"/>
                  </a:cubicBezTo>
                  <a:cubicBezTo>
                    <a:pt x="2042" y="4932"/>
                    <a:pt x="2212" y="4955"/>
                    <a:pt x="2381" y="4955"/>
                  </a:cubicBezTo>
                  <a:cubicBezTo>
                    <a:pt x="3369" y="4955"/>
                    <a:pt x="4289" y="4187"/>
                    <a:pt x="4543" y="3037"/>
                  </a:cubicBezTo>
                  <a:cubicBezTo>
                    <a:pt x="4862" y="1713"/>
                    <a:pt x="4155" y="366"/>
                    <a:pt x="2968" y="70"/>
                  </a:cubicBezTo>
                  <a:cubicBezTo>
                    <a:pt x="2798" y="23"/>
                    <a:pt x="2627" y="1"/>
                    <a:pt x="2458" y="1"/>
                  </a:cubicBezTo>
                  <a:close/>
                </a:path>
              </a:pathLst>
            </a:custGeom>
            <a:solidFill>
              <a:srgbClr val="FFFFFF"/>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977" name="Google Shape;2977;p41"/>
            <p:cNvSpPr/>
            <p:nvPr/>
          </p:nvSpPr>
          <p:spPr>
            <a:xfrm>
              <a:off x="4200025" y="1903175"/>
              <a:ext cx="217425" cy="205250"/>
            </a:xfrm>
            <a:custGeom>
              <a:avLst/>
              <a:gdLst/>
              <a:ahLst/>
              <a:cxnLst/>
              <a:rect l="l" t="t" r="r" b="b"/>
              <a:pathLst>
                <a:path w="8697" h="8210" extrusionOk="0">
                  <a:moveTo>
                    <a:pt x="3863" y="1"/>
                  </a:moveTo>
                  <a:cubicBezTo>
                    <a:pt x="3524" y="1"/>
                    <a:pt x="3188" y="32"/>
                    <a:pt x="2876" y="89"/>
                  </a:cubicBezTo>
                  <a:cubicBezTo>
                    <a:pt x="2557" y="158"/>
                    <a:pt x="2214" y="294"/>
                    <a:pt x="1917" y="500"/>
                  </a:cubicBezTo>
                  <a:cubicBezTo>
                    <a:pt x="1712" y="660"/>
                    <a:pt x="1689" y="728"/>
                    <a:pt x="1644" y="1002"/>
                  </a:cubicBezTo>
                  <a:cubicBezTo>
                    <a:pt x="1598" y="1299"/>
                    <a:pt x="1507" y="1573"/>
                    <a:pt x="1598" y="1869"/>
                  </a:cubicBezTo>
                  <a:cubicBezTo>
                    <a:pt x="1438" y="1664"/>
                    <a:pt x="1278" y="1527"/>
                    <a:pt x="1210" y="1253"/>
                  </a:cubicBezTo>
                  <a:cubicBezTo>
                    <a:pt x="936" y="1481"/>
                    <a:pt x="822" y="1984"/>
                    <a:pt x="685" y="2326"/>
                  </a:cubicBezTo>
                  <a:cubicBezTo>
                    <a:pt x="0" y="4220"/>
                    <a:pt x="936" y="6777"/>
                    <a:pt x="3127" y="7736"/>
                  </a:cubicBezTo>
                  <a:cubicBezTo>
                    <a:pt x="3813" y="8044"/>
                    <a:pt x="4523" y="8209"/>
                    <a:pt x="5190" y="8209"/>
                  </a:cubicBezTo>
                  <a:cubicBezTo>
                    <a:pt x="6498" y="8209"/>
                    <a:pt x="7642" y="7574"/>
                    <a:pt x="8126" y="6138"/>
                  </a:cubicBezTo>
                  <a:cubicBezTo>
                    <a:pt x="8697" y="4357"/>
                    <a:pt x="8194" y="1459"/>
                    <a:pt x="5569" y="317"/>
                  </a:cubicBezTo>
                  <a:cubicBezTo>
                    <a:pt x="5073" y="98"/>
                    <a:pt x="4464" y="1"/>
                    <a:pt x="3863" y="1"/>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978" name="Google Shape;2978;p41"/>
            <p:cNvSpPr/>
            <p:nvPr/>
          </p:nvSpPr>
          <p:spPr>
            <a:xfrm>
              <a:off x="4210275" y="1925450"/>
              <a:ext cx="201475" cy="187000"/>
            </a:xfrm>
            <a:custGeom>
              <a:avLst/>
              <a:gdLst/>
              <a:ahLst/>
              <a:cxnLst/>
              <a:rect l="l" t="t" r="r" b="b"/>
              <a:pathLst>
                <a:path w="8059" h="7480" extrusionOk="0">
                  <a:moveTo>
                    <a:pt x="4001" y="1"/>
                  </a:moveTo>
                  <a:cubicBezTo>
                    <a:pt x="2372" y="1"/>
                    <a:pt x="888" y="1176"/>
                    <a:pt x="480" y="2964"/>
                  </a:cubicBezTo>
                  <a:cubicBezTo>
                    <a:pt x="1" y="5064"/>
                    <a:pt x="1234" y="6730"/>
                    <a:pt x="3174" y="7255"/>
                  </a:cubicBezTo>
                  <a:cubicBezTo>
                    <a:pt x="3683" y="7388"/>
                    <a:pt x="4178" y="7479"/>
                    <a:pt x="4664" y="7479"/>
                  </a:cubicBezTo>
                  <a:cubicBezTo>
                    <a:pt x="5267" y="7479"/>
                    <a:pt x="5856" y="7338"/>
                    <a:pt x="6438" y="6959"/>
                  </a:cubicBezTo>
                  <a:cubicBezTo>
                    <a:pt x="7351" y="6342"/>
                    <a:pt x="8058" y="5292"/>
                    <a:pt x="7830" y="4060"/>
                  </a:cubicBezTo>
                  <a:cubicBezTo>
                    <a:pt x="7533" y="2371"/>
                    <a:pt x="6415" y="545"/>
                    <a:pt x="4863" y="111"/>
                  </a:cubicBezTo>
                  <a:cubicBezTo>
                    <a:pt x="4574" y="36"/>
                    <a:pt x="4286" y="1"/>
                    <a:pt x="4001" y="1"/>
                  </a:cubicBezTo>
                  <a:close/>
                </a:path>
              </a:pathLst>
            </a:custGeom>
            <a:solidFill>
              <a:schemeClr val="dk1"/>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979" name="Google Shape;2979;p41"/>
            <p:cNvSpPr/>
            <p:nvPr/>
          </p:nvSpPr>
          <p:spPr>
            <a:xfrm>
              <a:off x="4251950" y="1935650"/>
              <a:ext cx="150675" cy="155100"/>
            </a:xfrm>
            <a:custGeom>
              <a:avLst/>
              <a:gdLst/>
              <a:ahLst/>
              <a:cxnLst/>
              <a:rect l="l" t="t" r="r" b="b"/>
              <a:pathLst>
                <a:path w="6027" h="6204" extrusionOk="0">
                  <a:moveTo>
                    <a:pt x="2940" y="0"/>
                  </a:moveTo>
                  <a:cubicBezTo>
                    <a:pt x="1492" y="0"/>
                    <a:pt x="285" y="1175"/>
                    <a:pt x="137" y="2762"/>
                  </a:cubicBezTo>
                  <a:cubicBezTo>
                    <a:pt x="0" y="4451"/>
                    <a:pt x="1164" y="5980"/>
                    <a:pt x="2739" y="6185"/>
                  </a:cubicBezTo>
                  <a:cubicBezTo>
                    <a:pt x="2846" y="6198"/>
                    <a:pt x="2952" y="6204"/>
                    <a:pt x="3057" y="6204"/>
                  </a:cubicBezTo>
                  <a:cubicBezTo>
                    <a:pt x="4518" y="6204"/>
                    <a:pt x="5740" y="5044"/>
                    <a:pt x="5889" y="3446"/>
                  </a:cubicBezTo>
                  <a:cubicBezTo>
                    <a:pt x="6026" y="1735"/>
                    <a:pt x="4862" y="205"/>
                    <a:pt x="3287" y="23"/>
                  </a:cubicBezTo>
                  <a:cubicBezTo>
                    <a:pt x="3170" y="8"/>
                    <a:pt x="3054" y="0"/>
                    <a:pt x="2940" y="0"/>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980" name="Google Shape;2980;p41"/>
            <p:cNvSpPr/>
            <p:nvPr/>
          </p:nvSpPr>
          <p:spPr>
            <a:xfrm>
              <a:off x="4291325" y="1963850"/>
              <a:ext cx="84475" cy="87375"/>
            </a:xfrm>
            <a:custGeom>
              <a:avLst/>
              <a:gdLst/>
              <a:ahLst/>
              <a:cxnLst/>
              <a:rect l="l" t="t" r="r" b="b"/>
              <a:pathLst>
                <a:path w="3379" h="3495" extrusionOk="0">
                  <a:moveTo>
                    <a:pt x="1660" y="1"/>
                  </a:moveTo>
                  <a:cubicBezTo>
                    <a:pt x="849" y="1"/>
                    <a:pt x="155" y="673"/>
                    <a:pt x="91" y="1542"/>
                  </a:cubicBezTo>
                  <a:cubicBezTo>
                    <a:pt x="0" y="2501"/>
                    <a:pt x="639" y="3368"/>
                    <a:pt x="1552" y="3482"/>
                  </a:cubicBezTo>
                  <a:cubicBezTo>
                    <a:pt x="1617" y="3491"/>
                    <a:pt x="1682" y="3495"/>
                    <a:pt x="1746" y="3495"/>
                  </a:cubicBezTo>
                  <a:cubicBezTo>
                    <a:pt x="2552" y="3495"/>
                    <a:pt x="3225" y="2842"/>
                    <a:pt x="3310" y="1953"/>
                  </a:cubicBezTo>
                  <a:cubicBezTo>
                    <a:pt x="3378" y="995"/>
                    <a:pt x="2739" y="127"/>
                    <a:pt x="1849" y="13"/>
                  </a:cubicBezTo>
                  <a:cubicBezTo>
                    <a:pt x="1786" y="5"/>
                    <a:pt x="1723" y="1"/>
                    <a:pt x="1660" y="1"/>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981" name="Google Shape;2981;p41"/>
            <p:cNvSpPr/>
            <p:nvPr/>
          </p:nvSpPr>
          <p:spPr>
            <a:xfrm>
              <a:off x="4253728" y="1977673"/>
              <a:ext cx="34110" cy="35198"/>
            </a:xfrm>
            <a:custGeom>
              <a:avLst/>
              <a:gdLst/>
              <a:ahLst/>
              <a:cxnLst/>
              <a:rect l="l" t="t" r="r" b="b"/>
              <a:pathLst>
                <a:path w="2557" h="2638" extrusionOk="0">
                  <a:moveTo>
                    <a:pt x="1273" y="1"/>
                  </a:moveTo>
                  <a:cubicBezTo>
                    <a:pt x="640" y="1"/>
                    <a:pt x="112" y="505"/>
                    <a:pt x="69" y="1171"/>
                  </a:cubicBezTo>
                  <a:cubicBezTo>
                    <a:pt x="0" y="1901"/>
                    <a:pt x="480" y="2540"/>
                    <a:pt x="1164" y="2631"/>
                  </a:cubicBezTo>
                  <a:cubicBezTo>
                    <a:pt x="1205" y="2636"/>
                    <a:pt x="1245" y="2638"/>
                    <a:pt x="1285" y="2638"/>
                  </a:cubicBezTo>
                  <a:cubicBezTo>
                    <a:pt x="1897" y="2638"/>
                    <a:pt x="2424" y="2153"/>
                    <a:pt x="2488" y="1467"/>
                  </a:cubicBezTo>
                  <a:cubicBezTo>
                    <a:pt x="2557" y="737"/>
                    <a:pt x="2055" y="98"/>
                    <a:pt x="1393" y="7"/>
                  </a:cubicBezTo>
                  <a:cubicBezTo>
                    <a:pt x="1352" y="3"/>
                    <a:pt x="1312" y="1"/>
                    <a:pt x="1273" y="1"/>
                  </a:cubicBezTo>
                  <a:close/>
                </a:path>
              </a:pathLst>
            </a:custGeom>
            <a:solidFill>
              <a:schemeClr val="dk1"/>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982" name="Google Shape;2982;p41"/>
            <p:cNvSpPr/>
            <p:nvPr/>
          </p:nvSpPr>
          <p:spPr>
            <a:xfrm>
              <a:off x="4642250" y="1942400"/>
              <a:ext cx="173500" cy="102250"/>
            </a:xfrm>
            <a:custGeom>
              <a:avLst/>
              <a:gdLst/>
              <a:ahLst/>
              <a:cxnLst/>
              <a:rect l="l" t="t" r="r" b="b"/>
              <a:pathLst>
                <a:path w="6940" h="4090" extrusionOk="0">
                  <a:moveTo>
                    <a:pt x="2022" y="1"/>
                  </a:moveTo>
                  <a:cubicBezTo>
                    <a:pt x="1502" y="1"/>
                    <a:pt x="995" y="109"/>
                    <a:pt x="640" y="255"/>
                  </a:cubicBezTo>
                  <a:cubicBezTo>
                    <a:pt x="434" y="300"/>
                    <a:pt x="275" y="415"/>
                    <a:pt x="183" y="460"/>
                  </a:cubicBezTo>
                  <a:cubicBezTo>
                    <a:pt x="69" y="529"/>
                    <a:pt x="1" y="552"/>
                    <a:pt x="1" y="574"/>
                  </a:cubicBezTo>
                  <a:cubicBezTo>
                    <a:pt x="2" y="576"/>
                    <a:pt x="5" y="577"/>
                    <a:pt x="10" y="577"/>
                  </a:cubicBezTo>
                  <a:cubicBezTo>
                    <a:pt x="62" y="577"/>
                    <a:pt x="303" y="450"/>
                    <a:pt x="663" y="323"/>
                  </a:cubicBezTo>
                  <a:cubicBezTo>
                    <a:pt x="981" y="230"/>
                    <a:pt x="1406" y="151"/>
                    <a:pt x="1851" y="151"/>
                  </a:cubicBezTo>
                  <a:cubicBezTo>
                    <a:pt x="1949" y="151"/>
                    <a:pt x="2048" y="155"/>
                    <a:pt x="2146" y="163"/>
                  </a:cubicBezTo>
                  <a:cubicBezTo>
                    <a:pt x="2694" y="209"/>
                    <a:pt x="3242" y="323"/>
                    <a:pt x="3607" y="483"/>
                  </a:cubicBezTo>
                  <a:cubicBezTo>
                    <a:pt x="3813" y="552"/>
                    <a:pt x="3972" y="620"/>
                    <a:pt x="4064" y="666"/>
                  </a:cubicBezTo>
                  <a:cubicBezTo>
                    <a:pt x="4178" y="734"/>
                    <a:pt x="4246" y="757"/>
                    <a:pt x="4246" y="757"/>
                  </a:cubicBezTo>
                  <a:cubicBezTo>
                    <a:pt x="4246" y="757"/>
                    <a:pt x="4315" y="780"/>
                    <a:pt x="4406" y="848"/>
                  </a:cubicBezTo>
                  <a:cubicBezTo>
                    <a:pt x="4520" y="894"/>
                    <a:pt x="4657" y="985"/>
                    <a:pt x="4840" y="1099"/>
                  </a:cubicBezTo>
                  <a:cubicBezTo>
                    <a:pt x="5182" y="1328"/>
                    <a:pt x="5639" y="1670"/>
                    <a:pt x="5981" y="2104"/>
                  </a:cubicBezTo>
                  <a:cubicBezTo>
                    <a:pt x="6323" y="2514"/>
                    <a:pt x="6643" y="2994"/>
                    <a:pt x="6757" y="3405"/>
                  </a:cubicBezTo>
                  <a:cubicBezTo>
                    <a:pt x="6848" y="3610"/>
                    <a:pt x="6848" y="3793"/>
                    <a:pt x="6894" y="3907"/>
                  </a:cubicBezTo>
                  <a:cubicBezTo>
                    <a:pt x="6917" y="4021"/>
                    <a:pt x="6940" y="4089"/>
                    <a:pt x="6940" y="4089"/>
                  </a:cubicBezTo>
                  <a:cubicBezTo>
                    <a:pt x="6940" y="4089"/>
                    <a:pt x="6940" y="4021"/>
                    <a:pt x="6940" y="3907"/>
                  </a:cubicBezTo>
                  <a:cubicBezTo>
                    <a:pt x="6917" y="3770"/>
                    <a:pt x="6917" y="3587"/>
                    <a:pt x="6825" y="3382"/>
                  </a:cubicBezTo>
                  <a:cubicBezTo>
                    <a:pt x="6734" y="2948"/>
                    <a:pt x="6460" y="2446"/>
                    <a:pt x="6095" y="1989"/>
                  </a:cubicBezTo>
                  <a:cubicBezTo>
                    <a:pt x="5753" y="1533"/>
                    <a:pt x="5296" y="1168"/>
                    <a:pt x="4954" y="917"/>
                  </a:cubicBezTo>
                  <a:cubicBezTo>
                    <a:pt x="4771" y="803"/>
                    <a:pt x="4611" y="711"/>
                    <a:pt x="4520" y="643"/>
                  </a:cubicBezTo>
                  <a:cubicBezTo>
                    <a:pt x="4406" y="574"/>
                    <a:pt x="4338" y="552"/>
                    <a:pt x="4338" y="552"/>
                  </a:cubicBezTo>
                  <a:cubicBezTo>
                    <a:pt x="4338" y="552"/>
                    <a:pt x="4269" y="529"/>
                    <a:pt x="4155" y="483"/>
                  </a:cubicBezTo>
                  <a:cubicBezTo>
                    <a:pt x="4041" y="415"/>
                    <a:pt x="3881" y="346"/>
                    <a:pt x="3676" y="278"/>
                  </a:cubicBezTo>
                  <a:cubicBezTo>
                    <a:pt x="3288" y="118"/>
                    <a:pt x="2717" y="27"/>
                    <a:pt x="2169" y="4"/>
                  </a:cubicBezTo>
                  <a:cubicBezTo>
                    <a:pt x="2120" y="2"/>
                    <a:pt x="2071" y="1"/>
                    <a:pt x="2022" y="1"/>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983" name="Google Shape;2983;p41"/>
            <p:cNvSpPr/>
            <p:nvPr/>
          </p:nvSpPr>
          <p:spPr>
            <a:xfrm>
              <a:off x="4586325" y="1959175"/>
              <a:ext cx="243700" cy="206050"/>
            </a:xfrm>
            <a:custGeom>
              <a:avLst/>
              <a:gdLst/>
              <a:ahLst/>
              <a:cxnLst/>
              <a:rect l="l" t="t" r="r" b="b"/>
              <a:pathLst>
                <a:path w="9748" h="8242" extrusionOk="0">
                  <a:moveTo>
                    <a:pt x="5114" y="0"/>
                  </a:moveTo>
                  <a:cubicBezTo>
                    <a:pt x="4910" y="0"/>
                    <a:pt x="4711" y="13"/>
                    <a:pt x="4520" y="40"/>
                  </a:cubicBezTo>
                  <a:cubicBezTo>
                    <a:pt x="1302" y="474"/>
                    <a:pt x="1" y="3259"/>
                    <a:pt x="183" y="5199"/>
                  </a:cubicBezTo>
                  <a:cubicBezTo>
                    <a:pt x="400" y="7247"/>
                    <a:pt x="2231" y="8241"/>
                    <a:pt x="4341" y="8241"/>
                  </a:cubicBezTo>
                  <a:cubicBezTo>
                    <a:pt x="4677" y="8241"/>
                    <a:pt x="5020" y="8216"/>
                    <a:pt x="5365" y="8166"/>
                  </a:cubicBezTo>
                  <a:cubicBezTo>
                    <a:pt x="8058" y="7778"/>
                    <a:pt x="9747" y="5473"/>
                    <a:pt x="9473" y="3396"/>
                  </a:cubicBezTo>
                  <a:cubicBezTo>
                    <a:pt x="9405" y="3008"/>
                    <a:pt x="9428" y="2437"/>
                    <a:pt x="9154" y="2140"/>
                  </a:cubicBezTo>
                  <a:cubicBezTo>
                    <a:pt x="8994" y="2391"/>
                    <a:pt x="8789" y="2483"/>
                    <a:pt x="8583" y="2665"/>
                  </a:cubicBezTo>
                  <a:cubicBezTo>
                    <a:pt x="8743" y="2391"/>
                    <a:pt x="8697" y="2095"/>
                    <a:pt x="8720" y="1775"/>
                  </a:cubicBezTo>
                  <a:cubicBezTo>
                    <a:pt x="8743" y="1478"/>
                    <a:pt x="8743" y="1433"/>
                    <a:pt x="8560" y="1204"/>
                  </a:cubicBezTo>
                  <a:cubicBezTo>
                    <a:pt x="8286" y="908"/>
                    <a:pt x="7944" y="679"/>
                    <a:pt x="7579" y="520"/>
                  </a:cubicBezTo>
                  <a:cubicBezTo>
                    <a:pt x="6847" y="209"/>
                    <a:pt x="5940" y="0"/>
                    <a:pt x="5114" y="0"/>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984" name="Google Shape;2984;p41"/>
            <p:cNvSpPr/>
            <p:nvPr/>
          </p:nvSpPr>
          <p:spPr>
            <a:xfrm>
              <a:off x="4581200" y="1979575"/>
              <a:ext cx="226000" cy="190600"/>
            </a:xfrm>
            <a:custGeom>
              <a:avLst/>
              <a:gdLst/>
              <a:ahLst/>
              <a:cxnLst/>
              <a:rect l="l" t="t" r="r" b="b"/>
              <a:pathLst>
                <a:path w="9040" h="7624" extrusionOk="0">
                  <a:moveTo>
                    <a:pt x="4885" y="0"/>
                  </a:moveTo>
                  <a:cubicBezTo>
                    <a:pt x="3036" y="0"/>
                    <a:pt x="1324" y="1530"/>
                    <a:pt x="571" y="3150"/>
                  </a:cubicBezTo>
                  <a:cubicBezTo>
                    <a:pt x="0" y="4337"/>
                    <a:pt x="503" y="5593"/>
                    <a:pt x="1393" y="6437"/>
                  </a:cubicBezTo>
                  <a:cubicBezTo>
                    <a:pt x="2374" y="7441"/>
                    <a:pt x="3607" y="7624"/>
                    <a:pt x="4953" y="7624"/>
                  </a:cubicBezTo>
                  <a:cubicBezTo>
                    <a:pt x="7259" y="7624"/>
                    <a:pt x="9039" y="6277"/>
                    <a:pt x="9039" y="4040"/>
                  </a:cubicBezTo>
                  <a:cubicBezTo>
                    <a:pt x="9039" y="1804"/>
                    <a:pt x="7190" y="0"/>
                    <a:pt x="4885" y="0"/>
                  </a:cubicBezTo>
                  <a:close/>
                </a:path>
              </a:pathLst>
            </a:custGeom>
            <a:solidFill>
              <a:schemeClr val="dk1"/>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985" name="Google Shape;2985;p41"/>
            <p:cNvSpPr/>
            <p:nvPr/>
          </p:nvSpPr>
          <p:spPr>
            <a:xfrm>
              <a:off x="4638250" y="1984150"/>
              <a:ext cx="165525" cy="160900"/>
            </a:xfrm>
            <a:custGeom>
              <a:avLst/>
              <a:gdLst/>
              <a:ahLst/>
              <a:cxnLst/>
              <a:rect l="l" t="t" r="r" b="b"/>
              <a:pathLst>
                <a:path w="6621" h="6436" extrusionOk="0">
                  <a:moveTo>
                    <a:pt x="3236" y="1"/>
                  </a:moveTo>
                  <a:cubicBezTo>
                    <a:pt x="1656" y="1"/>
                    <a:pt x="309" y="1201"/>
                    <a:pt x="161" y="2853"/>
                  </a:cubicBezTo>
                  <a:cubicBezTo>
                    <a:pt x="1" y="4611"/>
                    <a:pt x="1279" y="6208"/>
                    <a:pt x="3014" y="6414"/>
                  </a:cubicBezTo>
                  <a:cubicBezTo>
                    <a:pt x="3137" y="6428"/>
                    <a:pt x="3259" y="6436"/>
                    <a:pt x="3380" y="6436"/>
                  </a:cubicBezTo>
                  <a:cubicBezTo>
                    <a:pt x="4962" y="6436"/>
                    <a:pt x="6312" y="5216"/>
                    <a:pt x="6461" y="3584"/>
                  </a:cubicBezTo>
                  <a:cubicBezTo>
                    <a:pt x="6620" y="1803"/>
                    <a:pt x="5342" y="205"/>
                    <a:pt x="3607" y="23"/>
                  </a:cubicBezTo>
                  <a:cubicBezTo>
                    <a:pt x="3482" y="8"/>
                    <a:pt x="3359" y="1"/>
                    <a:pt x="3236" y="1"/>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986" name="Google Shape;2986;p41"/>
            <p:cNvSpPr/>
            <p:nvPr/>
          </p:nvSpPr>
          <p:spPr>
            <a:xfrm>
              <a:off x="4681625" y="2013500"/>
              <a:ext cx="93050" cy="90225"/>
            </a:xfrm>
            <a:custGeom>
              <a:avLst/>
              <a:gdLst/>
              <a:ahLst/>
              <a:cxnLst/>
              <a:rect l="l" t="t" r="r" b="b"/>
              <a:pathLst>
                <a:path w="3722" h="3609" extrusionOk="0">
                  <a:moveTo>
                    <a:pt x="1825" y="1"/>
                  </a:moveTo>
                  <a:cubicBezTo>
                    <a:pt x="931" y="1"/>
                    <a:pt x="177" y="678"/>
                    <a:pt x="92" y="1611"/>
                  </a:cubicBezTo>
                  <a:cubicBezTo>
                    <a:pt x="1" y="2592"/>
                    <a:pt x="708" y="3482"/>
                    <a:pt x="1690" y="3596"/>
                  </a:cubicBezTo>
                  <a:cubicBezTo>
                    <a:pt x="1759" y="3605"/>
                    <a:pt x="1829" y="3608"/>
                    <a:pt x="1897" y="3608"/>
                  </a:cubicBezTo>
                  <a:cubicBezTo>
                    <a:pt x="2791" y="3608"/>
                    <a:pt x="3545" y="2932"/>
                    <a:pt x="3630" y="1999"/>
                  </a:cubicBezTo>
                  <a:cubicBezTo>
                    <a:pt x="3721" y="1017"/>
                    <a:pt x="3014" y="127"/>
                    <a:pt x="2032" y="13"/>
                  </a:cubicBezTo>
                  <a:cubicBezTo>
                    <a:pt x="1962" y="5"/>
                    <a:pt x="1893" y="1"/>
                    <a:pt x="1825" y="1"/>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987" name="Google Shape;2987;p41"/>
            <p:cNvSpPr/>
            <p:nvPr/>
          </p:nvSpPr>
          <p:spPr>
            <a:xfrm>
              <a:off x="4638234" y="2025613"/>
              <a:ext cx="41727" cy="40352"/>
            </a:xfrm>
            <a:custGeom>
              <a:avLst/>
              <a:gdLst/>
              <a:ahLst/>
              <a:cxnLst/>
              <a:rect l="l" t="t" r="r" b="b"/>
              <a:pathLst>
                <a:path w="2808" h="2715" extrusionOk="0">
                  <a:moveTo>
                    <a:pt x="1366" y="0"/>
                  </a:moveTo>
                  <a:cubicBezTo>
                    <a:pt x="686" y="0"/>
                    <a:pt x="132" y="522"/>
                    <a:pt x="69" y="1220"/>
                  </a:cubicBezTo>
                  <a:cubicBezTo>
                    <a:pt x="0" y="1951"/>
                    <a:pt x="525" y="2635"/>
                    <a:pt x="1279" y="2704"/>
                  </a:cubicBezTo>
                  <a:cubicBezTo>
                    <a:pt x="1334" y="2711"/>
                    <a:pt x="1389" y="2714"/>
                    <a:pt x="1443" y="2714"/>
                  </a:cubicBezTo>
                  <a:cubicBezTo>
                    <a:pt x="2103" y="2714"/>
                    <a:pt x="2653" y="2213"/>
                    <a:pt x="2717" y="1517"/>
                  </a:cubicBezTo>
                  <a:cubicBezTo>
                    <a:pt x="2808" y="764"/>
                    <a:pt x="2260" y="102"/>
                    <a:pt x="1530" y="10"/>
                  </a:cubicBezTo>
                  <a:cubicBezTo>
                    <a:pt x="1474" y="4"/>
                    <a:pt x="1420" y="0"/>
                    <a:pt x="1366" y="0"/>
                  </a:cubicBezTo>
                  <a:close/>
                </a:path>
              </a:pathLst>
            </a:custGeom>
            <a:solidFill>
              <a:schemeClr val="dk1"/>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988" name="Google Shape;2988;p41"/>
            <p:cNvSpPr/>
            <p:nvPr/>
          </p:nvSpPr>
          <p:spPr>
            <a:xfrm>
              <a:off x="4341525" y="2191825"/>
              <a:ext cx="229425" cy="121550"/>
            </a:xfrm>
            <a:custGeom>
              <a:avLst/>
              <a:gdLst/>
              <a:ahLst/>
              <a:cxnLst/>
              <a:rect l="l" t="t" r="r" b="b"/>
              <a:pathLst>
                <a:path w="9177" h="4862" extrusionOk="0">
                  <a:moveTo>
                    <a:pt x="1158" y="0"/>
                  </a:moveTo>
                  <a:cubicBezTo>
                    <a:pt x="1145" y="0"/>
                    <a:pt x="1132" y="1"/>
                    <a:pt x="1119" y="1"/>
                  </a:cubicBezTo>
                  <a:cubicBezTo>
                    <a:pt x="24" y="70"/>
                    <a:pt x="1" y="1165"/>
                    <a:pt x="275" y="1941"/>
                  </a:cubicBezTo>
                  <a:cubicBezTo>
                    <a:pt x="963" y="3862"/>
                    <a:pt x="2759" y="4862"/>
                    <a:pt x="4657" y="4862"/>
                  </a:cubicBezTo>
                  <a:cubicBezTo>
                    <a:pt x="5151" y="4862"/>
                    <a:pt x="5651" y="4794"/>
                    <a:pt x="6141" y="4658"/>
                  </a:cubicBezTo>
                  <a:cubicBezTo>
                    <a:pt x="7168" y="4384"/>
                    <a:pt x="8697" y="3608"/>
                    <a:pt x="9017" y="2489"/>
                  </a:cubicBezTo>
                  <a:cubicBezTo>
                    <a:pt x="9177" y="1873"/>
                    <a:pt x="8857" y="1006"/>
                    <a:pt x="8241" y="800"/>
                  </a:cubicBezTo>
                  <a:cubicBezTo>
                    <a:pt x="8120" y="758"/>
                    <a:pt x="7994" y="740"/>
                    <a:pt x="7865" y="740"/>
                  </a:cubicBezTo>
                  <a:cubicBezTo>
                    <a:pt x="7436" y="740"/>
                    <a:pt x="6978" y="939"/>
                    <a:pt x="6574" y="1097"/>
                  </a:cubicBezTo>
                  <a:cubicBezTo>
                    <a:pt x="6483" y="1120"/>
                    <a:pt x="6392" y="1165"/>
                    <a:pt x="6323" y="1188"/>
                  </a:cubicBezTo>
                  <a:cubicBezTo>
                    <a:pt x="5691" y="1399"/>
                    <a:pt x="5158" y="1550"/>
                    <a:pt x="4587" y="1550"/>
                  </a:cubicBezTo>
                  <a:cubicBezTo>
                    <a:pt x="4292" y="1550"/>
                    <a:pt x="3987" y="1510"/>
                    <a:pt x="3653" y="1417"/>
                  </a:cubicBezTo>
                  <a:cubicBezTo>
                    <a:pt x="2913" y="1237"/>
                    <a:pt x="1886" y="0"/>
                    <a:pt x="1158" y="0"/>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989" name="Google Shape;2989;p41"/>
            <p:cNvSpPr/>
            <p:nvPr/>
          </p:nvSpPr>
          <p:spPr>
            <a:xfrm>
              <a:off x="4415150" y="2245750"/>
              <a:ext cx="148950" cy="67650"/>
            </a:xfrm>
            <a:custGeom>
              <a:avLst/>
              <a:gdLst/>
              <a:ahLst/>
              <a:cxnLst/>
              <a:rect l="l" t="t" r="r" b="b"/>
              <a:pathLst>
                <a:path w="5958" h="2706" extrusionOk="0">
                  <a:moveTo>
                    <a:pt x="3757" y="1"/>
                  </a:moveTo>
                  <a:cubicBezTo>
                    <a:pt x="3647" y="1"/>
                    <a:pt x="3536" y="5"/>
                    <a:pt x="3424" y="13"/>
                  </a:cubicBezTo>
                  <a:cubicBezTo>
                    <a:pt x="1758" y="127"/>
                    <a:pt x="388" y="1131"/>
                    <a:pt x="0" y="2409"/>
                  </a:cubicBezTo>
                  <a:cubicBezTo>
                    <a:pt x="546" y="2608"/>
                    <a:pt x="1125" y="2705"/>
                    <a:pt x="1712" y="2705"/>
                  </a:cubicBezTo>
                  <a:cubicBezTo>
                    <a:pt x="2206" y="2705"/>
                    <a:pt x="2706" y="2636"/>
                    <a:pt x="3196" y="2501"/>
                  </a:cubicBezTo>
                  <a:cubicBezTo>
                    <a:pt x="4132" y="2250"/>
                    <a:pt x="5501" y="1588"/>
                    <a:pt x="5958" y="629"/>
                  </a:cubicBezTo>
                  <a:cubicBezTo>
                    <a:pt x="5353" y="226"/>
                    <a:pt x="4588" y="1"/>
                    <a:pt x="3757" y="1"/>
                  </a:cubicBezTo>
                  <a:close/>
                </a:path>
              </a:pathLst>
            </a:custGeom>
            <a:solidFill>
              <a:schemeClr val="dk2"/>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990" name="Google Shape;2990;p41"/>
            <p:cNvSpPr/>
            <p:nvPr/>
          </p:nvSpPr>
          <p:spPr>
            <a:xfrm>
              <a:off x="4390600" y="2320525"/>
              <a:ext cx="89050" cy="29975"/>
            </a:xfrm>
            <a:custGeom>
              <a:avLst/>
              <a:gdLst/>
              <a:ahLst/>
              <a:cxnLst/>
              <a:rect l="l" t="t" r="r" b="b"/>
              <a:pathLst>
                <a:path w="3562" h="1199" extrusionOk="0">
                  <a:moveTo>
                    <a:pt x="76" y="0"/>
                  </a:moveTo>
                  <a:cubicBezTo>
                    <a:pt x="62" y="0"/>
                    <a:pt x="52" y="4"/>
                    <a:pt x="46" y="12"/>
                  </a:cubicBezTo>
                  <a:cubicBezTo>
                    <a:pt x="1" y="57"/>
                    <a:pt x="320" y="423"/>
                    <a:pt x="731" y="674"/>
                  </a:cubicBezTo>
                  <a:cubicBezTo>
                    <a:pt x="937" y="811"/>
                    <a:pt x="1165" y="925"/>
                    <a:pt x="1325" y="993"/>
                  </a:cubicBezTo>
                  <a:cubicBezTo>
                    <a:pt x="1507" y="1062"/>
                    <a:pt x="1621" y="1107"/>
                    <a:pt x="1621" y="1107"/>
                  </a:cubicBezTo>
                  <a:cubicBezTo>
                    <a:pt x="1621" y="1107"/>
                    <a:pt x="1735" y="1130"/>
                    <a:pt x="1918" y="1153"/>
                  </a:cubicBezTo>
                  <a:cubicBezTo>
                    <a:pt x="2101" y="1199"/>
                    <a:pt x="2352" y="1199"/>
                    <a:pt x="2603" y="1199"/>
                  </a:cubicBezTo>
                  <a:cubicBezTo>
                    <a:pt x="3105" y="1199"/>
                    <a:pt x="3562" y="993"/>
                    <a:pt x="3539" y="948"/>
                  </a:cubicBezTo>
                  <a:cubicBezTo>
                    <a:pt x="3516" y="856"/>
                    <a:pt x="3059" y="925"/>
                    <a:pt x="2626" y="834"/>
                  </a:cubicBezTo>
                  <a:cubicBezTo>
                    <a:pt x="2397" y="788"/>
                    <a:pt x="2192" y="765"/>
                    <a:pt x="2032" y="697"/>
                  </a:cubicBezTo>
                  <a:cubicBezTo>
                    <a:pt x="1872" y="651"/>
                    <a:pt x="1758" y="605"/>
                    <a:pt x="1758" y="605"/>
                  </a:cubicBezTo>
                  <a:cubicBezTo>
                    <a:pt x="1758" y="605"/>
                    <a:pt x="1644" y="582"/>
                    <a:pt x="1484" y="537"/>
                  </a:cubicBezTo>
                  <a:cubicBezTo>
                    <a:pt x="1325" y="514"/>
                    <a:pt x="1119" y="423"/>
                    <a:pt x="914" y="354"/>
                  </a:cubicBezTo>
                  <a:cubicBezTo>
                    <a:pt x="530" y="213"/>
                    <a:pt x="183" y="0"/>
                    <a:pt x="76" y="0"/>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991" name="Google Shape;2991;p41"/>
            <p:cNvSpPr/>
            <p:nvPr/>
          </p:nvSpPr>
          <p:spPr>
            <a:xfrm>
              <a:off x="4969125" y="1317650"/>
              <a:ext cx="543375" cy="500750"/>
            </a:xfrm>
            <a:custGeom>
              <a:avLst/>
              <a:gdLst/>
              <a:ahLst/>
              <a:cxnLst/>
              <a:rect l="l" t="t" r="r" b="b"/>
              <a:pathLst>
                <a:path w="21735" h="20030" extrusionOk="0">
                  <a:moveTo>
                    <a:pt x="11279" y="16753"/>
                  </a:moveTo>
                  <a:cubicBezTo>
                    <a:pt x="11279" y="16753"/>
                    <a:pt x="11280" y="16754"/>
                    <a:pt x="11280" y="16754"/>
                  </a:cubicBezTo>
                  <a:cubicBezTo>
                    <a:pt x="11280" y="16754"/>
                    <a:pt x="11279" y="16753"/>
                    <a:pt x="11279" y="16753"/>
                  </a:cubicBezTo>
                  <a:close/>
                  <a:moveTo>
                    <a:pt x="8267" y="0"/>
                  </a:moveTo>
                  <a:lnTo>
                    <a:pt x="8267" y="0"/>
                  </a:lnTo>
                  <a:cubicBezTo>
                    <a:pt x="8108" y="23"/>
                    <a:pt x="7948" y="46"/>
                    <a:pt x="7788" y="91"/>
                  </a:cubicBezTo>
                  <a:cubicBezTo>
                    <a:pt x="6807" y="388"/>
                    <a:pt x="6030" y="1050"/>
                    <a:pt x="5528" y="1940"/>
                  </a:cubicBezTo>
                  <a:cubicBezTo>
                    <a:pt x="5277" y="2374"/>
                    <a:pt x="5117" y="2876"/>
                    <a:pt x="5049" y="3378"/>
                  </a:cubicBezTo>
                  <a:cubicBezTo>
                    <a:pt x="5026" y="3492"/>
                    <a:pt x="5003" y="3721"/>
                    <a:pt x="5003" y="3972"/>
                  </a:cubicBezTo>
                  <a:cubicBezTo>
                    <a:pt x="5003" y="4273"/>
                    <a:pt x="5024" y="4594"/>
                    <a:pt x="5140" y="4706"/>
                  </a:cubicBezTo>
                  <a:lnTo>
                    <a:pt x="5140" y="4706"/>
                  </a:lnTo>
                  <a:cubicBezTo>
                    <a:pt x="4895" y="4510"/>
                    <a:pt x="4630" y="4357"/>
                    <a:pt x="4364" y="4268"/>
                  </a:cubicBezTo>
                  <a:lnTo>
                    <a:pt x="4364" y="4268"/>
                  </a:lnTo>
                  <a:cubicBezTo>
                    <a:pt x="4935" y="5295"/>
                    <a:pt x="5414" y="6460"/>
                    <a:pt x="5117" y="7007"/>
                  </a:cubicBezTo>
                  <a:cubicBezTo>
                    <a:pt x="5042" y="7136"/>
                    <a:pt x="4919" y="7193"/>
                    <a:pt x="4760" y="7193"/>
                  </a:cubicBezTo>
                  <a:cubicBezTo>
                    <a:pt x="4242" y="7193"/>
                    <a:pt x="3342" y="6593"/>
                    <a:pt x="2470" y="5912"/>
                  </a:cubicBezTo>
                  <a:lnTo>
                    <a:pt x="2470" y="5912"/>
                  </a:lnTo>
                  <a:cubicBezTo>
                    <a:pt x="2470" y="6094"/>
                    <a:pt x="2470" y="6254"/>
                    <a:pt x="2493" y="6437"/>
                  </a:cubicBezTo>
                  <a:cubicBezTo>
                    <a:pt x="2606" y="6983"/>
                    <a:pt x="3197" y="8007"/>
                    <a:pt x="3835" y="8080"/>
                  </a:cubicBezTo>
                  <a:lnTo>
                    <a:pt x="3835" y="8080"/>
                  </a:lnTo>
                  <a:cubicBezTo>
                    <a:pt x="3607" y="8054"/>
                    <a:pt x="3394" y="8042"/>
                    <a:pt x="3195" y="8042"/>
                  </a:cubicBezTo>
                  <a:cubicBezTo>
                    <a:pt x="0" y="8042"/>
                    <a:pt x="531" y="11194"/>
                    <a:pt x="1648" y="13901"/>
                  </a:cubicBezTo>
                  <a:lnTo>
                    <a:pt x="3063" y="16183"/>
                  </a:lnTo>
                  <a:cubicBezTo>
                    <a:pt x="4364" y="16229"/>
                    <a:pt x="5848" y="16092"/>
                    <a:pt x="7058" y="16548"/>
                  </a:cubicBezTo>
                  <a:cubicBezTo>
                    <a:pt x="7788" y="16822"/>
                    <a:pt x="8062" y="17256"/>
                    <a:pt x="8929" y="17279"/>
                  </a:cubicBezTo>
                  <a:cubicBezTo>
                    <a:pt x="8936" y="17279"/>
                    <a:pt x="8943" y="17279"/>
                    <a:pt x="8951" y="17279"/>
                  </a:cubicBezTo>
                  <a:cubicBezTo>
                    <a:pt x="9368" y="17279"/>
                    <a:pt x="10711" y="16730"/>
                    <a:pt x="11163" y="16730"/>
                  </a:cubicBezTo>
                  <a:cubicBezTo>
                    <a:pt x="11214" y="16730"/>
                    <a:pt x="11253" y="16737"/>
                    <a:pt x="11279" y="16753"/>
                  </a:cubicBezTo>
                  <a:lnTo>
                    <a:pt x="11279" y="16753"/>
                  </a:lnTo>
                  <a:cubicBezTo>
                    <a:pt x="9819" y="15841"/>
                    <a:pt x="8130" y="15429"/>
                    <a:pt x="7765" y="13558"/>
                  </a:cubicBezTo>
                  <a:cubicBezTo>
                    <a:pt x="7526" y="12299"/>
                    <a:pt x="7680" y="9656"/>
                    <a:pt x="9384" y="9656"/>
                  </a:cubicBezTo>
                  <a:cubicBezTo>
                    <a:pt x="9472" y="9656"/>
                    <a:pt x="9564" y="9663"/>
                    <a:pt x="9660" y="9678"/>
                  </a:cubicBezTo>
                  <a:cubicBezTo>
                    <a:pt x="11782" y="9975"/>
                    <a:pt x="9454" y="13581"/>
                    <a:pt x="9454" y="13581"/>
                  </a:cubicBezTo>
                  <a:cubicBezTo>
                    <a:pt x="9454" y="13581"/>
                    <a:pt x="11008" y="12075"/>
                    <a:pt x="12529" y="12075"/>
                  </a:cubicBezTo>
                  <a:cubicBezTo>
                    <a:pt x="12834" y="12075"/>
                    <a:pt x="13137" y="12135"/>
                    <a:pt x="13426" y="12280"/>
                  </a:cubicBezTo>
                  <a:cubicBezTo>
                    <a:pt x="15161" y="13147"/>
                    <a:pt x="15229" y="14152"/>
                    <a:pt x="13928" y="16001"/>
                  </a:cubicBezTo>
                  <a:cubicBezTo>
                    <a:pt x="13235" y="16997"/>
                    <a:pt x="12310" y="17230"/>
                    <a:pt x="11595" y="17230"/>
                  </a:cubicBezTo>
                  <a:cubicBezTo>
                    <a:pt x="10968" y="17230"/>
                    <a:pt x="10504" y="17051"/>
                    <a:pt x="10504" y="17051"/>
                  </a:cubicBezTo>
                  <a:lnTo>
                    <a:pt x="10504" y="17051"/>
                  </a:lnTo>
                  <a:lnTo>
                    <a:pt x="11760" y="19675"/>
                  </a:lnTo>
                  <a:cubicBezTo>
                    <a:pt x="12125" y="19310"/>
                    <a:pt x="12467" y="18854"/>
                    <a:pt x="12787" y="18306"/>
                  </a:cubicBezTo>
                  <a:cubicBezTo>
                    <a:pt x="14077" y="19536"/>
                    <a:pt x="15471" y="20030"/>
                    <a:pt x="16722" y="20030"/>
                  </a:cubicBezTo>
                  <a:cubicBezTo>
                    <a:pt x="18326" y="20030"/>
                    <a:pt x="19693" y="19216"/>
                    <a:pt x="20296" y="18100"/>
                  </a:cubicBezTo>
                  <a:cubicBezTo>
                    <a:pt x="17968" y="17461"/>
                    <a:pt x="15731" y="14540"/>
                    <a:pt x="17580" y="13764"/>
                  </a:cubicBezTo>
                  <a:cubicBezTo>
                    <a:pt x="18008" y="13595"/>
                    <a:pt x="18405" y="13525"/>
                    <a:pt x="18772" y="13525"/>
                  </a:cubicBezTo>
                  <a:cubicBezTo>
                    <a:pt x="19247" y="13525"/>
                    <a:pt x="19672" y="13642"/>
                    <a:pt x="20045" y="13809"/>
                  </a:cubicBezTo>
                  <a:cubicBezTo>
                    <a:pt x="19840" y="13421"/>
                    <a:pt x="19680" y="13193"/>
                    <a:pt x="19680" y="13193"/>
                  </a:cubicBezTo>
                  <a:cubicBezTo>
                    <a:pt x="19680" y="13193"/>
                    <a:pt x="21734" y="11344"/>
                    <a:pt x="21620" y="9084"/>
                  </a:cubicBezTo>
                  <a:lnTo>
                    <a:pt x="21620" y="9084"/>
                  </a:lnTo>
                  <a:cubicBezTo>
                    <a:pt x="20580" y="9554"/>
                    <a:pt x="19371" y="9967"/>
                    <a:pt x="18321" y="9967"/>
                  </a:cubicBezTo>
                  <a:cubicBezTo>
                    <a:pt x="17482" y="9967"/>
                    <a:pt x="16745" y="9703"/>
                    <a:pt x="16279" y="8993"/>
                  </a:cubicBezTo>
                  <a:cubicBezTo>
                    <a:pt x="15275" y="7487"/>
                    <a:pt x="16621" y="6163"/>
                    <a:pt x="18082" y="5295"/>
                  </a:cubicBezTo>
                  <a:cubicBezTo>
                    <a:pt x="17953" y="5282"/>
                    <a:pt x="17825" y="5276"/>
                    <a:pt x="17699" y="5276"/>
                  </a:cubicBezTo>
                  <a:cubicBezTo>
                    <a:pt x="16302" y="5276"/>
                    <a:pt x="15206" y="6026"/>
                    <a:pt x="15206" y="6026"/>
                  </a:cubicBezTo>
                  <a:cubicBezTo>
                    <a:pt x="15206" y="6026"/>
                    <a:pt x="16119" y="4930"/>
                    <a:pt x="16348" y="3880"/>
                  </a:cubicBezTo>
                  <a:lnTo>
                    <a:pt x="16348" y="3880"/>
                  </a:lnTo>
                  <a:cubicBezTo>
                    <a:pt x="15557" y="4874"/>
                    <a:pt x="14475" y="5958"/>
                    <a:pt x="13568" y="5958"/>
                  </a:cubicBezTo>
                  <a:cubicBezTo>
                    <a:pt x="13559" y="5958"/>
                    <a:pt x="13549" y="5958"/>
                    <a:pt x="13540" y="5957"/>
                  </a:cubicBezTo>
                  <a:cubicBezTo>
                    <a:pt x="12673" y="5912"/>
                    <a:pt x="13106" y="4223"/>
                    <a:pt x="13700" y="2648"/>
                  </a:cubicBezTo>
                  <a:lnTo>
                    <a:pt x="13700" y="2648"/>
                  </a:lnTo>
                  <a:cubicBezTo>
                    <a:pt x="12947" y="3264"/>
                    <a:pt x="12444" y="4154"/>
                    <a:pt x="12444" y="4154"/>
                  </a:cubicBezTo>
                  <a:cubicBezTo>
                    <a:pt x="12399" y="3949"/>
                    <a:pt x="12353" y="3743"/>
                    <a:pt x="12307" y="3515"/>
                  </a:cubicBezTo>
                  <a:cubicBezTo>
                    <a:pt x="12216" y="4246"/>
                    <a:pt x="12079" y="5022"/>
                    <a:pt x="11874" y="5455"/>
                  </a:cubicBezTo>
                  <a:cubicBezTo>
                    <a:pt x="11632" y="5976"/>
                    <a:pt x="11200" y="6745"/>
                    <a:pt x="10446" y="6745"/>
                  </a:cubicBezTo>
                  <a:cubicBezTo>
                    <a:pt x="9846" y="6745"/>
                    <a:pt x="9043" y="6258"/>
                    <a:pt x="7971" y="4771"/>
                  </a:cubicBezTo>
                  <a:cubicBezTo>
                    <a:pt x="5962" y="2009"/>
                    <a:pt x="7628" y="457"/>
                    <a:pt x="8267" y="0"/>
                  </a:cubicBezTo>
                  <a:close/>
                </a:path>
              </a:pathLst>
            </a:custGeom>
            <a:solidFill>
              <a:srgbClr val="453F7D">
                <a:alpha val="22790"/>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992" name="Google Shape;2992;p41"/>
            <p:cNvSpPr/>
            <p:nvPr/>
          </p:nvSpPr>
          <p:spPr>
            <a:xfrm>
              <a:off x="5155825" y="1550050"/>
              <a:ext cx="189475" cy="201350"/>
            </a:xfrm>
            <a:custGeom>
              <a:avLst/>
              <a:gdLst/>
              <a:ahLst/>
              <a:cxnLst/>
              <a:rect l="l" t="t" r="r" b="b"/>
              <a:pathLst>
                <a:path w="7579" h="8054" extrusionOk="0">
                  <a:moveTo>
                    <a:pt x="1826" y="0"/>
                  </a:moveTo>
                  <a:cubicBezTo>
                    <a:pt x="1563" y="0"/>
                    <a:pt x="1305" y="61"/>
                    <a:pt x="1073" y="177"/>
                  </a:cubicBezTo>
                  <a:cubicBezTo>
                    <a:pt x="731" y="359"/>
                    <a:pt x="480" y="633"/>
                    <a:pt x="343" y="907"/>
                  </a:cubicBezTo>
                  <a:cubicBezTo>
                    <a:pt x="183" y="1204"/>
                    <a:pt x="115" y="1478"/>
                    <a:pt x="69" y="1683"/>
                  </a:cubicBezTo>
                  <a:cubicBezTo>
                    <a:pt x="0" y="2139"/>
                    <a:pt x="23" y="2413"/>
                    <a:pt x="46" y="2413"/>
                  </a:cubicBezTo>
                  <a:cubicBezTo>
                    <a:pt x="47" y="2414"/>
                    <a:pt x="48" y="2415"/>
                    <a:pt x="49" y="2415"/>
                  </a:cubicBezTo>
                  <a:cubicBezTo>
                    <a:pt x="71" y="2415"/>
                    <a:pt x="96" y="2145"/>
                    <a:pt x="206" y="1729"/>
                  </a:cubicBezTo>
                  <a:cubicBezTo>
                    <a:pt x="274" y="1523"/>
                    <a:pt x="366" y="1272"/>
                    <a:pt x="525" y="1021"/>
                  </a:cubicBezTo>
                  <a:cubicBezTo>
                    <a:pt x="662" y="770"/>
                    <a:pt x="891" y="542"/>
                    <a:pt x="1187" y="405"/>
                  </a:cubicBezTo>
                  <a:cubicBezTo>
                    <a:pt x="1348" y="331"/>
                    <a:pt x="1529" y="290"/>
                    <a:pt x="1715" y="290"/>
                  </a:cubicBezTo>
                  <a:cubicBezTo>
                    <a:pt x="1873" y="290"/>
                    <a:pt x="2035" y="319"/>
                    <a:pt x="2192" y="382"/>
                  </a:cubicBezTo>
                  <a:cubicBezTo>
                    <a:pt x="2511" y="496"/>
                    <a:pt x="2808" y="747"/>
                    <a:pt x="2945" y="1067"/>
                  </a:cubicBezTo>
                  <a:cubicBezTo>
                    <a:pt x="3105" y="1386"/>
                    <a:pt x="3128" y="1751"/>
                    <a:pt x="3036" y="2094"/>
                  </a:cubicBezTo>
                  <a:cubicBezTo>
                    <a:pt x="2973" y="2434"/>
                    <a:pt x="2830" y="2734"/>
                    <a:pt x="2681" y="2995"/>
                  </a:cubicBezTo>
                  <a:lnTo>
                    <a:pt x="2681" y="2995"/>
                  </a:lnTo>
                  <a:cubicBezTo>
                    <a:pt x="2678" y="2999"/>
                    <a:pt x="2674" y="3003"/>
                    <a:pt x="2671" y="3007"/>
                  </a:cubicBezTo>
                  <a:cubicBezTo>
                    <a:pt x="2672" y="3007"/>
                    <a:pt x="2673" y="3008"/>
                    <a:pt x="2674" y="3009"/>
                  </a:cubicBezTo>
                  <a:lnTo>
                    <a:pt x="2674" y="3009"/>
                  </a:lnTo>
                  <a:cubicBezTo>
                    <a:pt x="2665" y="3023"/>
                    <a:pt x="2657" y="3038"/>
                    <a:pt x="2648" y="3053"/>
                  </a:cubicBezTo>
                  <a:lnTo>
                    <a:pt x="1530" y="4856"/>
                  </a:lnTo>
                  <a:lnTo>
                    <a:pt x="2991" y="3326"/>
                  </a:lnTo>
                  <a:cubicBezTo>
                    <a:pt x="3006" y="3311"/>
                    <a:pt x="3021" y="3295"/>
                    <a:pt x="3036" y="3280"/>
                  </a:cubicBezTo>
                  <a:lnTo>
                    <a:pt x="3036" y="3280"/>
                  </a:lnTo>
                  <a:cubicBezTo>
                    <a:pt x="3036" y="3281"/>
                    <a:pt x="3036" y="3281"/>
                    <a:pt x="3036" y="3281"/>
                  </a:cubicBezTo>
                  <a:cubicBezTo>
                    <a:pt x="3037" y="3280"/>
                    <a:pt x="3037" y="3280"/>
                    <a:pt x="3037" y="3279"/>
                  </a:cubicBezTo>
                  <a:lnTo>
                    <a:pt x="3037" y="3279"/>
                  </a:lnTo>
                  <a:cubicBezTo>
                    <a:pt x="3553" y="2769"/>
                    <a:pt x="4167" y="2619"/>
                    <a:pt x="4566" y="2619"/>
                  </a:cubicBezTo>
                  <a:cubicBezTo>
                    <a:pt x="4680" y="2619"/>
                    <a:pt x="4771" y="2642"/>
                    <a:pt x="4862" y="2642"/>
                  </a:cubicBezTo>
                  <a:cubicBezTo>
                    <a:pt x="4954" y="2664"/>
                    <a:pt x="5022" y="2664"/>
                    <a:pt x="5068" y="2687"/>
                  </a:cubicBezTo>
                  <a:cubicBezTo>
                    <a:pt x="5182" y="2710"/>
                    <a:pt x="5250" y="2733"/>
                    <a:pt x="5250" y="2733"/>
                  </a:cubicBezTo>
                  <a:cubicBezTo>
                    <a:pt x="5250" y="2733"/>
                    <a:pt x="5387" y="2756"/>
                    <a:pt x="5616" y="2847"/>
                  </a:cubicBezTo>
                  <a:cubicBezTo>
                    <a:pt x="5844" y="2938"/>
                    <a:pt x="6163" y="3121"/>
                    <a:pt x="6460" y="3418"/>
                  </a:cubicBezTo>
                  <a:cubicBezTo>
                    <a:pt x="6757" y="3714"/>
                    <a:pt x="7008" y="4148"/>
                    <a:pt x="7099" y="4673"/>
                  </a:cubicBezTo>
                  <a:cubicBezTo>
                    <a:pt x="7168" y="5198"/>
                    <a:pt x="7031" y="5792"/>
                    <a:pt x="6757" y="6294"/>
                  </a:cubicBezTo>
                  <a:cubicBezTo>
                    <a:pt x="6460" y="6796"/>
                    <a:pt x="6026" y="7230"/>
                    <a:pt x="5547" y="7503"/>
                  </a:cubicBezTo>
                  <a:cubicBezTo>
                    <a:pt x="5169" y="7720"/>
                    <a:pt x="4762" y="7822"/>
                    <a:pt x="4395" y="7822"/>
                  </a:cubicBezTo>
                  <a:cubicBezTo>
                    <a:pt x="4296" y="7822"/>
                    <a:pt x="4201" y="7815"/>
                    <a:pt x="4109" y="7800"/>
                  </a:cubicBezTo>
                  <a:cubicBezTo>
                    <a:pt x="3653" y="7755"/>
                    <a:pt x="3356" y="7503"/>
                    <a:pt x="3150" y="7366"/>
                  </a:cubicBezTo>
                  <a:cubicBezTo>
                    <a:pt x="2968" y="7161"/>
                    <a:pt x="2854" y="7070"/>
                    <a:pt x="2831" y="7070"/>
                  </a:cubicBezTo>
                  <a:lnTo>
                    <a:pt x="2831" y="7070"/>
                  </a:lnTo>
                  <a:cubicBezTo>
                    <a:pt x="2808" y="7093"/>
                    <a:pt x="2899" y="7207"/>
                    <a:pt x="3082" y="7435"/>
                  </a:cubicBezTo>
                  <a:cubicBezTo>
                    <a:pt x="3265" y="7618"/>
                    <a:pt x="3584" y="7914"/>
                    <a:pt x="4063" y="8006"/>
                  </a:cubicBezTo>
                  <a:cubicBezTo>
                    <a:pt x="4199" y="8038"/>
                    <a:pt x="4343" y="8054"/>
                    <a:pt x="4493" y="8054"/>
                  </a:cubicBezTo>
                  <a:cubicBezTo>
                    <a:pt x="4874" y="8054"/>
                    <a:pt x="5291" y="7951"/>
                    <a:pt x="5684" y="7755"/>
                  </a:cubicBezTo>
                  <a:cubicBezTo>
                    <a:pt x="6232" y="7481"/>
                    <a:pt x="6711" y="7024"/>
                    <a:pt x="7076" y="6476"/>
                  </a:cubicBezTo>
                  <a:cubicBezTo>
                    <a:pt x="7419" y="5928"/>
                    <a:pt x="7578" y="5244"/>
                    <a:pt x="7510" y="4627"/>
                  </a:cubicBezTo>
                  <a:cubicBezTo>
                    <a:pt x="7464" y="3988"/>
                    <a:pt x="7145" y="3441"/>
                    <a:pt x="6802" y="3098"/>
                  </a:cubicBezTo>
                  <a:cubicBezTo>
                    <a:pt x="6460" y="2710"/>
                    <a:pt x="6095" y="2505"/>
                    <a:pt x="5821" y="2391"/>
                  </a:cubicBezTo>
                  <a:cubicBezTo>
                    <a:pt x="5547" y="2254"/>
                    <a:pt x="5387" y="2231"/>
                    <a:pt x="5387" y="2231"/>
                  </a:cubicBezTo>
                  <a:cubicBezTo>
                    <a:pt x="5387" y="2231"/>
                    <a:pt x="5319" y="2208"/>
                    <a:pt x="5182" y="2162"/>
                  </a:cubicBezTo>
                  <a:cubicBezTo>
                    <a:pt x="5113" y="2139"/>
                    <a:pt x="5022" y="2139"/>
                    <a:pt x="4908" y="2139"/>
                  </a:cubicBezTo>
                  <a:cubicBezTo>
                    <a:pt x="4817" y="2117"/>
                    <a:pt x="4703" y="2117"/>
                    <a:pt x="4566" y="2117"/>
                  </a:cubicBezTo>
                  <a:cubicBezTo>
                    <a:pt x="4241" y="2117"/>
                    <a:pt x="3811" y="2204"/>
                    <a:pt x="3395" y="2428"/>
                  </a:cubicBezTo>
                  <a:lnTo>
                    <a:pt x="3395" y="2428"/>
                  </a:lnTo>
                  <a:cubicBezTo>
                    <a:pt x="3416" y="2349"/>
                    <a:pt x="3433" y="2268"/>
                    <a:pt x="3447" y="2185"/>
                  </a:cubicBezTo>
                  <a:cubicBezTo>
                    <a:pt x="3516" y="1774"/>
                    <a:pt x="3493" y="1295"/>
                    <a:pt x="3287" y="907"/>
                  </a:cubicBezTo>
                  <a:cubicBezTo>
                    <a:pt x="3082" y="496"/>
                    <a:pt x="2694" y="199"/>
                    <a:pt x="2283" y="62"/>
                  </a:cubicBezTo>
                  <a:cubicBezTo>
                    <a:pt x="2132" y="21"/>
                    <a:pt x="1979" y="0"/>
                    <a:pt x="1826" y="0"/>
                  </a:cubicBez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993" name="Google Shape;2993;p41"/>
            <p:cNvSpPr/>
            <p:nvPr/>
          </p:nvSpPr>
          <p:spPr>
            <a:xfrm>
              <a:off x="5174075" y="1351025"/>
              <a:ext cx="67950" cy="88925"/>
            </a:xfrm>
            <a:custGeom>
              <a:avLst/>
              <a:gdLst/>
              <a:ahLst/>
              <a:cxnLst/>
              <a:rect l="l" t="t" r="r" b="b"/>
              <a:pathLst>
                <a:path w="2718" h="3557" extrusionOk="0">
                  <a:moveTo>
                    <a:pt x="300" y="0"/>
                  </a:moveTo>
                  <a:cubicBezTo>
                    <a:pt x="238" y="0"/>
                    <a:pt x="183" y="19"/>
                    <a:pt x="138" y="57"/>
                  </a:cubicBezTo>
                  <a:cubicBezTo>
                    <a:pt x="1" y="217"/>
                    <a:pt x="69" y="605"/>
                    <a:pt x="298" y="925"/>
                  </a:cubicBezTo>
                  <a:cubicBezTo>
                    <a:pt x="482" y="1143"/>
                    <a:pt x="692" y="1275"/>
                    <a:pt x="853" y="1275"/>
                  </a:cubicBezTo>
                  <a:cubicBezTo>
                    <a:pt x="911" y="1275"/>
                    <a:pt x="963" y="1258"/>
                    <a:pt x="1005" y="1221"/>
                  </a:cubicBezTo>
                  <a:cubicBezTo>
                    <a:pt x="1165" y="1062"/>
                    <a:pt x="1074" y="674"/>
                    <a:pt x="845" y="354"/>
                  </a:cubicBezTo>
                  <a:cubicBezTo>
                    <a:pt x="665" y="124"/>
                    <a:pt x="460" y="0"/>
                    <a:pt x="300" y="0"/>
                  </a:cubicBezTo>
                  <a:close/>
                  <a:moveTo>
                    <a:pt x="1524" y="1776"/>
                  </a:moveTo>
                  <a:cubicBezTo>
                    <a:pt x="1436" y="1776"/>
                    <a:pt x="1359" y="1803"/>
                    <a:pt x="1302" y="1861"/>
                  </a:cubicBezTo>
                  <a:cubicBezTo>
                    <a:pt x="1097" y="2066"/>
                    <a:pt x="1188" y="2614"/>
                    <a:pt x="1530" y="3047"/>
                  </a:cubicBezTo>
                  <a:cubicBezTo>
                    <a:pt x="1773" y="3371"/>
                    <a:pt x="2061" y="3557"/>
                    <a:pt x="2281" y="3557"/>
                  </a:cubicBezTo>
                  <a:cubicBezTo>
                    <a:pt x="2372" y="3557"/>
                    <a:pt x="2452" y="3525"/>
                    <a:pt x="2512" y="3458"/>
                  </a:cubicBezTo>
                  <a:cubicBezTo>
                    <a:pt x="2717" y="3253"/>
                    <a:pt x="2626" y="2728"/>
                    <a:pt x="2283" y="2271"/>
                  </a:cubicBezTo>
                  <a:cubicBezTo>
                    <a:pt x="2053" y="1958"/>
                    <a:pt x="1751" y="1776"/>
                    <a:pt x="1524" y="1776"/>
                  </a:cubicBezTo>
                  <a:close/>
                </a:path>
              </a:pathLst>
            </a:custGeom>
            <a:solidFill>
              <a:srgbClr val="FFFFFF">
                <a:alpha val="11160"/>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994" name="Google Shape;2994;p41"/>
            <p:cNvSpPr/>
            <p:nvPr/>
          </p:nvSpPr>
          <p:spPr>
            <a:xfrm>
              <a:off x="4265650" y="1130625"/>
              <a:ext cx="616875" cy="501175"/>
            </a:xfrm>
            <a:custGeom>
              <a:avLst/>
              <a:gdLst/>
              <a:ahLst/>
              <a:cxnLst/>
              <a:rect l="l" t="t" r="r" b="b"/>
              <a:pathLst>
                <a:path w="24675" h="20047" extrusionOk="0">
                  <a:moveTo>
                    <a:pt x="16164" y="1"/>
                  </a:moveTo>
                  <a:cubicBezTo>
                    <a:pt x="14485" y="1"/>
                    <a:pt x="12720" y="1423"/>
                    <a:pt x="12006" y="2939"/>
                  </a:cubicBezTo>
                  <a:cubicBezTo>
                    <a:pt x="12006" y="2939"/>
                    <a:pt x="11389" y="110"/>
                    <a:pt x="9744" y="110"/>
                  </a:cubicBezTo>
                  <a:cubicBezTo>
                    <a:pt x="9628" y="110"/>
                    <a:pt x="9507" y="124"/>
                    <a:pt x="9381" y="154"/>
                  </a:cubicBezTo>
                  <a:cubicBezTo>
                    <a:pt x="7441" y="633"/>
                    <a:pt x="8811" y="3897"/>
                    <a:pt x="8811" y="3897"/>
                  </a:cubicBezTo>
                  <a:cubicBezTo>
                    <a:pt x="8811" y="3897"/>
                    <a:pt x="7533" y="2266"/>
                    <a:pt x="5590" y="2266"/>
                  </a:cubicBezTo>
                  <a:cubicBezTo>
                    <a:pt x="4872" y="2266"/>
                    <a:pt x="4064" y="2489"/>
                    <a:pt x="3196" y="3099"/>
                  </a:cubicBezTo>
                  <a:cubicBezTo>
                    <a:pt x="0" y="5335"/>
                    <a:pt x="2419" y="9398"/>
                    <a:pt x="2419" y="9398"/>
                  </a:cubicBezTo>
                  <a:cubicBezTo>
                    <a:pt x="2419" y="9398"/>
                    <a:pt x="388" y="10905"/>
                    <a:pt x="320" y="13324"/>
                  </a:cubicBezTo>
                  <a:cubicBezTo>
                    <a:pt x="268" y="15141"/>
                    <a:pt x="2083" y="17035"/>
                    <a:pt x="4671" y="17035"/>
                  </a:cubicBezTo>
                  <a:cubicBezTo>
                    <a:pt x="5530" y="17035"/>
                    <a:pt x="6474" y="16826"/>
                    <a:pt x="7464" y="16337"/>
                  </a:cubicBezTo>
                  <a:cubicBezTo>
                    <a:pt x="8054" y="19013"/>
                    <a:pt x="9727" y="20047"/>
                    <a:pt x="11651" y="20047"/>
                  </a:cubicBezTo>
                  <a:cubicBezTo>
                    <a:pt x="13371" y="20047"/>
                    <a:pt x="15293" y="19221"/>
                    <a:pt x="16822" y="18003"/>
                  </a:cubicBezTo>
                  <a:cubicBezTo>
                    <a:pt x="18899" y="16360"/>
                    <a:pt x="24674" y="10357"/>
                    <a:pt x="19059" y="9239"/>
                  </a:cubicBezTo>
                  <a:lnTo>
                    <a:pt x="19059" y="9239"/>
                  </a:lnTo>
                  <a:cubicBezTo>
                    <a:pt x="19100" y="9246"/>
                    <a:pt x="19143" y="9250"/>
                    <a:pt x="19187" y="9250"/>
                  </a:cubicBezTo>
                  <a:cubicBezTo>
                    <a:pt x="19792" y="9250"/>
                    <a:pt x="20582" y="8543"/>
                    <a:pt x="20817" y="8074"/>
                  </a:cubicBezTo>
                  <a:cubicBezTo>
                    <a:pt x="21182" y="7367"/>
                    <a:pt x="21159" y="6500"/>
                    <a:pt x="20634" y="5860"/>
                  </a:cubicBezTo>
                  <a:cubicBezTo>
                    <a:pt x="20353" y="5544"/>
                    <a:pt x="20048" y="5432"/>
                    <a:pt x="19728" y="5432"/>
                  </a:cubicBezTo>
                  <a:cubicBezTo>
                    <a:pt x="19424" y="5432"/>
                    <a:pt x="19107" y="5533"/>
                    <a:pt x="18785" y="5655"/>
                  </a:cubicBezTo>
                  <a:cubicBezTo>
                    <a:pt x="18945" y="5587"/>
                    <a:pt x="19082" y="5290"/>
                    <a:pt x="19173" y="4970"/>
                  </a:cubicBezTo>
                  <a:cubicBezTo>
                    <a:pt x="19242" y="4742"/>
                    <a:pt x="19287" y="4491"/>
                    <a:pt x="19310" y="4377"/>
                  </a:cubicBezTo>
                  <a:cubicBezTo>
                    <a:pt x="19379" y="3897"/>
                    <a:pt x="19379" y="3372"/>
                    <a:pt x="19265" y="2893"/>
                  </a:cubicBezTo>
                  <a:cubicBezTo>
                    <a:pt x="19059" y="1866"/>
                    <a:pt x="18534" y="1021"/>
                    <a:pt x="17667" y="451"/>
                  </a:cubicBezTo>
                  <a:cubicBezTo>
                    <a:pt x="17197" y="137"/>
                    <a:pt x="16684" y="1"/>
                    <a:pt x="16164" y="1"/>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995" name="Google Shape;2995;p41"/>
            <p:cNvSpPr/>
            <p:nvPr/>
          </p:nvSpPr>
          <p:spPr>
            <a:xfrm>
              <a:off x="4274775" y="1136175"/>
              <a:ext cx="563800" cy="443400"/>
            </a:xfrm>
            <a:custGeom>
              <a:avLst/>
              <a:gdLst/>
              <a:ahLst/>
              <a:cxnLst/>
              <a:rect l="l" t="t" r="r" b="b"/>
              <a:pathLst>
                <a:path w="22552" h="17736" extrusionOk="0">
                  <a:moveTo>
                    <a:pt x="8999" y="15086"/>
                  </a:moveTo>
                  <a:cubicBezTo>
                    <a:pt x="8997" y="15087"/>
                    <a:pt x="8995" y="15088"/>
                    <a:pt x="8993" y="15088"/>
                  </a:cubicBezTo>
                  <a:cubicBezTo>
                    <a:pt x="8995" y="15088"/>
                    <a:pt x="8997" y="15087"/>
                    <a:pt x="8999" y="15086"/>
                  </a:cubicBezTo>
                  <a:close/>
                  <a:moveTo>
                    <a:pt x="16868" y="1"/>
                  </a:moveTo>
                  <a:lnTo>
                    <a:pt x="16868" y="1"/>
                  </a:lnTo>
                  <a:cubicBezTo>
                    <a:pt x="17347" y="617"/>
                    <a:pt x="18466" y="2580"/>
                    <a:pt x="15727" y="4634"/>
                  </a:cubicBezTo>
                  <a:cubicBezTo>
                    <a:pt x="14553" y="5517"/>
                    <a:pt x="13735" y="5836"/>
                    <a:pt x="13162" y="5836"/>
                  </a:cubicBezTo>
                  <a:cubicBezTo>
                    <a:pt x="12120" y="5836"/>
                    <a:pt x="11889" y="4780"/>
                    <a:pt x="11801" y="4132"/>
                  </a:cubicBezTo>
                  <a:cubicBezTo>
                    <a:pt x="11732" y="3653"/>
                    <a:pt x="11847" y="2854"/>
                    <a:pt x="11961" y="2146"/>
                  </a:cubicBezTo>
                  <a:lnTo>
                    <a:pt x="11961" y="2146"/>
                  </a:lnTo>
                  <a:cubicBezTo>
                    <a:pt x="11847" y="2329"/>
                    <a:pt x="11732" y="2534"/>
                    <a:pt x="11641" y="2717"/>
                  </a:cubicBezTo>
                  <a:cubicBezTo>
                    <a:pt x="11641" y="2717"/>
                    <a:pt x="11436" y="1712"/>
                    <a:pt x="10888" y="891"/>
                  </a:cubicBezTo>
                  <a:lnTo>
                    <a:pt x="10888" y="891"/>
                  </a:lnTo>
                  <a:cubicBezTo>
                    <a:pt x="10995" y="2480"/>
                    <a:pt x="10921" y="4129"/>
                    <a:pt x="10190" y="4129"/>
                  </a:cubicBezTo>
                  <a:cubicBezTo>
                    <a:pt x="10143" y="4129"/>
                    <a:pt x="10095" y="4123"/>
                    <a:pt x="10043" y="4109"/>
                  </a:cubicBezTo>
                  <a:cubicBezTo>
                    <a:pt x="9176" y="3858"/>
                    <a:pt x="8468" y="2489"/>
                    <a:pt x="7989" y="1279"/>
                  </a:cubicBezTo>
                  <a:lnTo>
                    <a:pt x="7989" y="1279"/>
                  </a:lnTo>
                  <a:cubicBezTo>
                    <a:pt x="7898" y="2352"/>
                    <a:pt x="8446" y="3675"/>
                    <a:pt x="8446" y="3675"/>
                  </a:cubicBezTo>
                  <a:cubicBezTo>
                    <a:pt x="8446" y="3675"/>
                    <a:pt x="7464" y="2420"/>
                    <a:pt x="5912" y="2101"/>
                  </a:cubicBezTo>
                  <a:lnTo>
                    <a:pt x="5912" y="2101"/>
                  </a:lnTo>
                  <a:cubicBezTo>
                    <a:pt x="7053" y="3379"/>
                    <a:pt x="7943" y="5045"/>
                    <a:pt x="6528" y="6186"/>
                  </a:cubicBezTo>
                  <a:cubicBezTo>
                    <a:pt x="6122" y="6517"/>
                    <a:pt x="5670" y="6657"/>
                    <a:pt x="5196" y="6657"/>
                  </a:cubicBezTo>
                  <a:cubicBezTo>
                    <a:pt x="3938" y="6657"/>
                    <a:pt x="2526" y="5674"/>
                    <a:pt x="1415" y="4680"/>
                  </a:cubicBezTo>
                  <a:lnTo>
                    <a:pt x="1415" y="4680"/>
                  </a:lnTo>
                  <a:cubicBezTo>
                    <a:pt x="639" y="6803"/>
                    <a:pt x="2054" y="9176"/>
                    <a:pt x="2054" y="9176"/>
                  </a:cubicBezTo>
                  <a:cubicBezTo>
                    <a:pt x="2054" y="9176"/>
                    <a:pt x="1826" y="9336"/>
                    <a:pt x="1507" y="9656"/>
                  </a:cubicBezTo>
                  <a:cubicBezTo>
                    <a:pt x="1641" y="9638"/>
                    <a:pt x="1781" y="9628"/>
                    <a:pt x="1924" y="9628"/>
                  </a:cubicBezTo>
                  <a:cubicBezTo>
                    <a:pt x="2535" y="9628"/>
                    <a:pt x="3215" y="9809"/>
                    <a:pt x="3881" y="10363"/>
                  </a:cubicBezTo>
                  <a:cubicBezTo>
                    <a:pt x="5378" y="11615"/>
                    <a:pt x="2521" y="13676"/>
                    <a:pt x="151" y="13676"/>
                  </a:cubicBezTo>
                  <a:cubicBezTo>
                    <a:pt x="101" y="13676"/>
                    <a:pt x="50" y="13675"/>
                    <a:pt x="0" y="13673"/>
                  </a:cubicBezTo>
                  <a:lnTo>
                    <a:pt x="0" y="13673"/>
                  </a:lnTo>
                  <a:cubicBezTo>
                    <a:pt x="300" y="15290"/>
                    <a:pt x="2000" y="16809"/>
                    <a:pt x="4317" y="16809"/>
                  </a:cubicBezTo>
                  <a:cubicBezTo>
                    <a:pt x="5173" y="16809"/>
                    <a:pt x="6114" y="16602"/>
                    <a:pt x="7099" y="16115"/>
                  </a:cubicBezTo>
                  <a:cubicBezTo>
                    <a:pt x="7236" y="16732"/>
                    <a:pt x="7441" y="17279"/>
                    <a:pt x="7670" y="17736"/>
                  </a:cubicBezTo>
                  <a:lnTo>
                    <a:pt x="9632" y="15613"/>
                  </a:lnTo>
                  <a:lnTo>
                    <a:pt x="9632" y="15613"/>
                  </a:lnTo>
                  <a:cubicBezTo>
                    <a:pt x="9632" y="15613"/>
                    <a:pt x="9604" y="15615"/>
                    <a:pt x="9553" y="15615"/>
                  </a:cubicBezTo>
                  <a:cubicBezTo>
                    <a:pt x="9150" y="15615"/>
                    <a:pt x="7316" y="15507"/>
                    <a:pt x="6688" y="13582"/>
                  </a:cubicBezTo>
                  <a:cubicBezTo>
                    <a:pt x="6003" y="11413"/>
                    <a:pt x="6368" y="10477"/>
                    <a:pt x="8286" y="10181"/>
                  </a:cubicBezTo>
                  <a:cubicBezTo>
                    <a:pt x="8391" y="10163"/>
                    <a:pt x="8496" y="10155"/>
                    <a:pt x="8599" y="10155"/>
                  </a:cubicBezTo>
                  <a:cubicBezTo>
                    <a:pt x="10362" y="10155"/>
                    <a:pt x="11687" y="12600"/>
                    <a:pt x="11687" y="12600"/>
                  </a:cubicBezTo>
                  <a:cubicBezTo>
                    <a:pt x="11687" y="12600"/>
                    <a:pt x="10635" y="8791"/>
                    <a:pt x="12430" y="8791"/>
                  </a:cubicBezTo>
                  <a:cubicBezTo>
                    <a:pt x="12505" y="8791"/>
                    <a:pt x="12584" y="8798"/>
                    <a:pt x="12668" y="8811"/>
                  </a:cubicBezTo>
                  <a:cubicBezTo>
                    <a:pt x="14608" y="9131"/>
                    <a:pt x="13924" y="11893"/>
                    <a:pt x="13307" y="13079"/>
                  </a:cubicBezTo>
                  <a:cubicBezTo>
                    <a:pt x="12418" y="14744"/>
                    <a:pt x="10664" y="14632"/>
                    <a:pt x="8999" y="15086"/>
                  </a:cubicBezTo>
                  <a:lnTo>
                    <a:pt x="8999" y="15086"/>
                  </a:lnTo>
                  <a:cubicBezTo>
                    <a:pt x="9009" y="15084"/>
                    <a:pt x="9020" y="15083"/>
                    <a:pt x="9031" y="15083"/>
                  </a:cubicBezTo>
                  <a:cubicBezTo>
                    <a:pt x="9392" y="15083"/>
                    <a:pt x="10675" y="16165"/>
                    <a:pt x="11070" y="16275"/>
                  </a:cubicBezTo>
                  <a:cubicBezTo>
                    <a:pt x="11293" y="16341"/>
                    <a:pt x="11486" y="16366"/>
                    <a:pt x="11662" y="16366"/>
                  </a:cubicBezTo>
                  <a:cubicBezTo>
                    <a:pt x="12156" y="16366"/>
                    <a:pt x="12525" y="16172"/>
                    <a:pt x="13079" y="16138"/>
                  </a:cubicBezTo>
                  <a:cubicBezTo>
                    <a:pt x="13149" y="16134"/>
                    <a:pt x="13219" y="16133"/>
                    <a:pt x="13289" y="16133"/>
                  </a:cubicBezTo>
                  <a:cubicBezTo>
                    <a:pt x="14527" y="16133"/>
                    <a:pt x="15817" y="16681"/>
                    <a:pt x="17005" y="17005"/>
                  </a:cubicBezTo>
                  <a:lnTo>
                    <a:pt x="19037" y="15225"/>
                  </a:lnTo>
                  <a:cubicBezTo>
                    <a:pt x="21022" y="12851"/>
                    <a:pt x="22552" y="9770"/>
                    <a:pt x="18694" y="9017"/>
                  </a:cubicBezTo>
                  <a:lnTo>
                    <a:pt x="18694" y="9017"/>
                  </a:lnTo>
                  <a:cubicBezTo>
                    <a:pt x="18735" y="9024"/>
                    <a:pt x="18778" y="9028"/>
                    <a:pt x="18822" y="9028"/>
                  </a:cubicBezTo>
                  <a:cubicBezTo>
                    <a:pt x="19427" y="9028"/>
                    <a:pt x="20217" y="8321"/>
                    <a:pt x="20452" y="7852"/>
                  </a:cubicBezTo>
                  <a:cubicBezTo>
                    <a:pt x="20543" y="7693"/>
                    <a:pt x="20589" y="7533"/>
                    <a:pt x="20634" y="7373"/>
                  </a:cubicBezTo>
                  <a:lnTo>
                    <a:pt x="20634" y="7373"/>
                  </a:lnTo>
                  <a:cubicBezTo>
                    <a:pt x="19792" y="7687"/>
                    <a:pt x="18940" y="7948"/>
                    <a:pt x="18387" y="7948"/>
                  </a:cubicBezTo>
                  <a:cubicBezTo>
                    <a:pt x="18056" y="7948"/>
                    <a:pt x="17832" y="7855"/>
                    <a:pt x="17781" y="7624"/>
                  </a:cubicBezTo>
                  <a:cubicBezTo>
                    <a:pt x="17667" y="7008"/>
                    <a:pt x="18466" y="6026"/>
                    <a:pt x="19310" y="5228"/>
                  </a:cubicBezTo>
                  <a:cubicBezTo>
                    <a:pt x="19037" y="5228"/>
                    <a:pt x="18717" y="5319"/>
                    <a:pt x="18420" y="5433"/>
                  </a:cubicBezTo>
                  <a:cubicBezTo>
                    <a:pt x="18580" y="5365"/>
                    <a:pt x="18717" y="5068"/>
                    <a:pt x="18808" y="4748"/>
                  </a:cubicBezTo>
                  <a:cubicBezTo>
                    <a:pt x="18877" y="4520"/>
                    <a:pt x="18922" y="4269"/>
                    <a:pt x="18945" y="4155"/>
                  </a:cubicBezTo>
                  <a:cubicBezTo>
                    <a:pt x="19014" y="3675"/>
                    <a:pt x="19014" y="3150"/>
                    <a:pt x="18900" y="2671"/>
                  </a:cubicBezTo>
                  <a:cubicBezTo>
                    <a:pt x="18694" y="1644"/>
                    <a:pt x="18169" y="799"/>
                    <a:pt x="17302" y="229"/>
                  </a:cubicBezTo>
                  <a:cubicBezTo>
                    <a:pt x="17165" y="138"/>
                    <a:pt x="17028" y="46"/>
                    <a:pt x="16868" y="1"/>
                  </a:cubicBezTo>
                  <a:close/>
                </a:path>
              </a:pathLst>
            </a:custGeom>
            <a:solidFill>
              <a:srgbClr val="453F7D">
                <a:alpha val="22790"/>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996" name="Google Shape;2996;p41"/>
            <p:cNvSpPr/>
            <p:nvPr/>
          </p:nvSpPr>
          <p:spPr>
            <a:xfrm>
              <a:off x="4598875" y="1165650"/>
              <a:ext cx="87925" cy="70925"/>
            </a:xfrm>
            <a:custGeom>
              <a:avLst/>
              <a:gdLst/>
              <a:ahLst/>
              <a:cxnLst/>
              <a:rect l="l" t="t" r="r" b="b"/>
              <a:pathLst>
                <a:path w="3517" h="2837" extrusionOk="0">
                  <a:moveTo>
                    <a:pt x="3167" y="1"/>
                  </a:moveTo>
                  <a:cubicBezTo>
                    <a:pt x="3022" y="1"/>
                    <a:pt x="2839" y="64"/>
                    <a:pt x="2649" y="191"/>
                  </a:cubicBezTo>
                  <a:cubicBezTo>
                    <a:pt x="2329" y="419"/>
                    <a:pt x="2147" y="762"/>
                    <a:pt x="2261" y="967"/>
                  </a:cubicBezTo>
                  <a:cubicBezTo>
                    <a:pt x="2301" y="1048"/>
                    <a:pt x="2391" y="1089"/>
                    <a:pt x="2507" y="1089"/>
                  </a:cubicBezTo>
                  <a:cubicBezTo>
                    <a:pt x="2652" y="1089"/>
                    <a:pt x="2836" y="1026"/>
                    <a:pt x="3014" y="899"/>
                  </a:cubicBezTo>
                  <a:cubicBezTo>
                    <a:pt x="3333" y="648"/>
                    <a:pt x="3516" y="305"/>
                    <a:pt x="3425" y="123"/>
                  </a:cubicBezTo>
                  <a:cubicBezTo>
                    <a:pt x="3374" y="41"/>
                    <a:pt x="3283" y="1"/>
                    <a:pt x="3167" y="1"/>
                  </a:cubicBezTo>
                  <a:close/>
                  <a:moveTo>
                    <a:pt x="1431" y="1324"/>
                  </a:moveTo>
                  <a:cubicBezTo>
                    <a:pt x="1225" y="1324"/>
                    <a:pt x="963" y="1415"/>
                    <a:pt x="709" y="1606"/>
                  </a:cubicBezTo>
                  <a:cubicBezTo>
                    <a:pt x="252" y="1926"/>
                    <a:pt x="1" y="2405"/>
                    <a:pt x="138" y="2656"/>
                  </a:cubicBezTo>
                  <a:cubicBezTo>
                    <a:pt x="199" y="2777"/>
                    <a:pt x="326" y="2836"/>
                    <a:pt x="489" y="2836"/>
                  </a:cubicBezTo>
                  <a:cubicBezTo>
                    <a:pt x="695" y="2836"/>
                    <a:pt x="956" y="2743"/>
                    <a:pt x="1211" y="2565"/>
                  </a:cubicBezTo>
                  <a:cubicBezTo>
                    <a:pt x="1644" y="2245"/>
                    <a:pt x="1918" y="1766"/>
                    <a:pt x="1781" y="1492"/>
                  </a:cubicBezTo>
                  <a:cubicBezTo>
                    <a:pt x="1721" y="1381"/>
                    <a:pt x="1593" y="1324"/>
                    <a:pt x="1431" y="1324"/>
                  </a:cubicBezTo>
                  <a:close/>
                </a:path>
              </a:pathLst>
            </a:custGeom>
            <a:solidFill>
              <a:srgbClr val="FFFFFF">
                <a:alpha val="11160"/>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997" name="Google Shape;2997;p41"/>
            <p:cNvSpPr/>
            <p:nvPr/>
          </p:nvSpPr>
          <p:spPr>
            <a:xfrm>
              <a:off x="4245100" y="1478775"/>
              <a:ext cx="955825" cy="646975"/>
            </a:xfrm>
            <a:custGeom>
              <a:avLst/>
              <a:gdLst/>
              <a:ahLst/>
              <a:cxnLst/>
              <a:rect l="l" t="t" r="r" b="b"/>
              <a:pathLst>
                <a:path w="38233" h="25879" extrusionOk="0">
                  <a:moveTo>
                    <a:pt x="16497" y="0"/>
                  </a:moveTo>
                  <a:cubicBezTo>
                    <a:pt x="14193" y="0"/>
                    <a:pt x="11561" y="356"/>
                    <a:pt x="8651" y="1316"/>
                  </a:cubicBezTo>
                  <a:cubicBezTo>
                    <a:pt x="3150" y="3119"/>
                    <a:pt x="982" y="6794"/>
                    <a:pt x="0" y="10720"/>
                  </a:cubicBezTo>
                  <a:cubicBezTo>
                    <a:pt x="822" y="8871"/>
                    <a:pt x="2146" y="6794"/>
                    <a:pt x="4063" y="5949"/>
                  </a:cubicBezTo>
                  <a:lnTo>
                    <a:pt x="4063" y="5949"/>
                  </a:lnTo>
                  <a:cubicBezTo>
                    <a:pt x="4063" y="5949"/>
                    <a:pt x="2009" y="10583"/>
                    <a:pt x="5570" y="13710"/>
                  </a:cubicBezTo>
                  <a:cubicBezTo>
                    <a:pt x="7338" y="15263"/>
                    <a:pt x="9608" y="16315"/>
                    <a:pt x="11909" y="16315"/>
                  </a:cubicBezTo>
                  <a:cubicBezTo>
                    <a:pt x="14240" y="16315"/>
                    <a:pt x="16604" y="15234"/>
                    <a:pt x="18512" y="12500"/>
                  </a:cubicBezTo>
                  <a:cubicBezTo>
                    <a:pt x="18512" y="12500"/>
                    <a:pt x="20178" y="17203"/>
                    <a:pt x="24195" y="17203"/>
                  </a:cubicBezTo>
                  <a:cubicBezTo>
                    <a:pt x="24638" y="17203"/>
                    <a:pt x="25109" y="17146"/>
                    <a:pt x="25610" y="17019"/>
                  </a:cubicBezTo>
                  <a:lnTo>
                    <a:pt x="25610" y="17019"/>
                  </a:lnTo>
                  <a:cubicBezTo>
                    <a:pt x="25542" y="17270"/>
                    <a:pt x="25017" y="21950"/>
                    <a:pt x="28737" y="22429"/>
                  </a:cubicBezTo>
                  <a:cubicBezTo>
                    <a:pt x="28737" y="22429"/>
                    <a:pt x="26341" y="25761"/>
                    <a:pt x="27961" y="25876"/>
                  </a:cubicBezTo>
                  <a:cubicBezTo>
                    <a:pt x="27985" y="25877"/>
                    <a:pt x="28010" y="25878"/>
                    <a:pt x="28034" y="25878"/>
                  </a:cubicBezTo>
                  <a:cubicBezTo>
                    <a:pt x="29662" y="25878"/>
                    <a:pt x="32298" y="22201"/>
                    <a:pt x="32298" y="22201"/>
                  </a:cubicBezTo>
                  <a:cubicBezTo>
                    <a:pt x="32298" y="22201"/>
                    <a:pt x="33075" y="21875"/>
                    <a:pt x="34103" y="21875"/>
                  </a:cubicBezTo>
                  <a:cubicBezTo>
                    <a:pt x="34837" y="21875"/>
                    <a:pt x="35699" y="22041"/>
                    <a:pt x="36498" y="22612"/>
                  </a:cubicBezTo>
                  <a:cubicBezTo>
                    <a:pt x="36498" y="22612"/>
                    <a:pt x="36795" y="22452"/>
                    <a:pt x="37228" y="22064"/>
                  </a:cubicBezTo>
                  <a:cubicBezTo>
                    <a:pt x="36371" y="21401"/>
                    <a:pt x="35524" y="21171"/>
                    <a:pt x="34761" y="21171"/>
                  </a:cubicBezTo>
                  <a:cubicBezTo>
                    <a:pt x="33027" y="21171"/>
                    <a:pt x="31727" y="22361"/>
                    <a:pt x="31727" y="22361"/>
                  </a:cubicBezTo>
                  <a:cubicBezTo>
                    <a:pt x="31727" y="22361"/>
                    <a:pt x="38233" y="10423"/>
                    <a:pt x="26957" y="2891"/>
                  </a:cubicBezTo>
                  <a:cubicBezTo>
                    <a:pt x="26957" y="2891"/>
                    <a:pt x="23066" y="0"/>
                    <a:pt x="16497" y="0"/>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998" name="Google Shape;2998;p41"/>
            <p:cNvSpPr/>
            <p:nvPr/>
          </p:nvSpPr>
          <p:spPr>
            <a:xfrm>
              <a:off x="4127550" y="1342150"/>
              <a:ext cx="1181225" cy="769350"/>
            </a:xfrm>
            <a:custGeom>
              <a:avLst/>
              <a:gdLst/>
              <a:ahLst/>
              <a:cxnLst/>
              <a:rect l="l" t="t" r="r" b="b"/>
              <a:pathLst>
                <a:path w="47249" h="30774" extrusionOk="0">
                  <a:moveTo>
                    <a:pt x="22058" y="1"/>
                  </a:moveTo>
                  <a:cubicBezTo>
                    <a:pt x="17715" y="1"/>
                    <a:pt x="15704" y="2741"/>
                    <a:pt x="15704" y="2741"/>
                  </a:cubicBezTo>
                  <a:cubicBezTo>
                    <a:pt x="15704" y="2741"/>
                    <a:pt x="13569" y="1970"/>
                    <a:pt x="11715" y="1970"/>
                  </a:cubicBezTo>
                  <a:cubicBezTo>
                    <a:pt x="11076" y="1970"/>
                    <a:pt x="10471" y="2061"/>
                    <a:pt x="9998" y="2307"/>
                  </a:cubicBezTo>
                  <a:cubicBezTo>
                    <a:pt x="8126" y="3266"/>
                    <a:pt x="7578" y="6530"/>
                    <a:pt x="7578" y="6530"/>
                  </a:cubicBezTo>
                  <a:cubicBezTo>
                    <a:pt x="7578" y="6530"/>
                    <a:pt x="7091" y="6422"/>
                    <a:pt x="6383" y="6422"/>
                  </a:cubicBezTo>
                  <a:cubicBezTo>
                    <a:pt x="4951" y="6422"/>
                    <a:pt x="2614" y="6862"/>
                    <a:pt x="1575" y="9520"/>
                  </a:cubicBezTo>
                  <a:cubicBezTo>
                    <a:pt x="0" y="13491"/>
                    <a:pt x="2351" y="18193"/>
                    <a:pt x="4337" y="18855"/>
                  </a:cubicBezTo>
                  <a:cubicBezTo>
                    <a:pt x="4337" y="18855"/>
                    <a:pt x="5775" y="12487"/>
                    <a:pt x="9518" y="10844"/>
                  </a:cubicBezTo>
                  <a:lnTo>
                    <a:pt x="9518" y="10844"/>
                  </a:lnTo>
                  <a:cubicBezTo>
                    <a:pt x="9518" y="10844"/>
                    <a:pt x="7464" y="15500"/>
                    <a:pt x="11025" y="18627"/>
                  </a:cubicBezTo>
                  <a:cubicBezTo>
                    <a:pt x="12780" y="20178"/>
                    <a:pt x="15040" y="21224"/>
                    <a:pt x="17337" y="21224"/>
                  </a:cubicBezTo>
                  <a:cubicBezTo>
                    <a:pt x="19672" y="21224"/>
                    <a:pt x="22046" y="20144"/>
                    <a:pt x="23967" y="17417"/>
                  </a:cubicBezTo>
                  <a:cubicBezTo>
                    <a:pt x="23967" y="17417"/>
                    <a:pt x="25620" y="22115"/>
                    <a:pt x="29662" y="22115"/>
                  </a:cubicBezTo>
                  <a:cubicBezTo>
                    <a:pt x="30101" y="22115"/>
                    <a:pt x="30569" y="22060"/>
                    <a:pt x="31066" y="21937"/>
                  </a:cubicBezTo>
                  <a:lnTo>
                    <a:pt x="31066" y="21937"/>
                  </a:lnTo>
                  <a:cubicBezTo>
                    <a:pt x="30997" y="22165"/>
                    <a:pt x="30449" y="26867"/>
                    <a:pt x="34193" y="27346"/>
                  </a:cubicBezTo>
                  <a:cubicBezTo>
                    <a:pt x="34193" y="27346"/>
                    <a:pt x="31773" y="30656"/>
                    <a:pt x="33417" y="30770"/>
                  </a:cubicBezTo>
                  <a:cubicBezTo>
                    <a:pt x="33445" y="30772"/>
                    <a:pt x="33474" y="30774"/>
                    <a:pt x="33503" y="30774"/>
                  </a:cubicBezTo>
                  <a:cubicBezTo>
                    <a:pt x="35131" y="30774"/>
                    <a:pt x="37731" y="27095"/>
                    <a:pt x="37731" y="27095"/>
                  </a:cubicBezTo>
                  <a:cubicBezTo>
                    <a:pt x="37731" y="27095"/>
                    <a:pt x="38504" y="26773"/>
                    <a:pt x="39528" y="26773"/>
                  </a:cubicBezTo>
                  <a:cubicBezTo>
                    <a:pt x="40271" y="26773"/>
                    <a:pt x="41147" y="26943"/>
                    <a:pt x="41953" y="27529"/>
                  </a:cubicBezTo>
                  <a:cubicBezTo>
                    <a:pt x="41953" y="27529"/>
                    <a:pt x="44601" y="25908"/>
                    <a:pt x="45925" y="21457"/>
                  </a:cubicBezTo>
                  <a:cubicBezTo>
                    <a:pt x="47249" y="16984"/>
                    <a:pt x="42136" y="13742"/>
                    <a:pt x="38826" y="13080"/>
                  </a:cubicBezTo>
                  <a:cubicBezTo>
                    <a:pt x="38826" y="13080"/>
                    <a:pt x="34147" y="3654"/>
                    <a:pt x="26615" y="892"/>
                  </a:cubicBezTo>
                  <a:cubicBezTo>
                    <a:pt x="24879" y="248"/>
                    <a:pt x="23364" y="1"/>
                    <a:pt x="22058" y="1"/>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999" name="Google Shape;2999;p41"/>
            <p:cNvSpPr/>
            <p:nvPr/>
          </p:nvSpPr>
          <p:spPr>
            <a:xfrm>
              <a:off x="4127550" y="1437475"/>
              <a:ext cx="1118450" cy="674025"/>
            </a:xfrm>
            <a:custGeom>
              <a:avLst/>
              <a:gdLst/>
              <a:ahLst/>
              <a:cxnLst/>
              <a:rect l="l" t="t" r="r" b="b"/>
              <a:pathLst>
                <a:path w="44738" h="26961" extrusionOk="0">
                  <a:moveTo>
                    <a:pt x="8560" y="0"/>
                  </a:moveTo>
                  <a:cubicBezTo>
                    <a:pt x="7829" y="1256"/>
                    <a:pt x="7578" y="2717"/>
                    <a:pt x="7578" y="2717"/>
                  </a:cubicBezTo>
                  <a:cubicBezTo>
                    <a:pt x="7578" y="2717"/>
                    <a:pt x="7101" y="2611"/>
                    <a:pt x="6400" y="2611"/>
                  </a:cubicBezTo>
                  <a:cubicBezTo>
                    <a:pt x="6180" y="2611"/>
                    <a:pt x="5939" y="2621"/>
                    <a:pt x="5684" y="2648"/>
                  </a:cubicBezTo>
                  <a:cubicBezTo>
                    <a:pt x="6346" y="4657"/>
                    <a:pt x="6848" y="7441"/>
                    <a:pt x="4976" y="8240"/>
                  </a:cubicBezTo>
                  <a:cubicBezTo>
                    <a:pt x="4690" y="8360"/>
                    <a:pt x="4430" y="8415"/>
                    <a:pt x="4194" y="8415"/>
                  </a:cubicBezTo>
                  <a:cubicBezTo>
                    <a:pt x="2769" y="8415"/>
                    <a:pt x="2198" y="6435"/>
                    <a:pt x="1963" y="4908"/>
                  </a:cubicBezTo>
                  <a:cubicBezTo>
                    <a:pt x="1803" y="5159"/>
                    <a:pt x="1689" y="5433"/>
                    <a:pt x="1575" y="5707"/>
                  </a:cubicBezTo>
                  <a:cubicBezTo>
                    <a:pt x="0" y="9678"/>
                    <a:pt x="2351" y="14380"/>
                    <a:pt x="4337" y="15042"/>
                  </a:cubicBezTo>
                  <a:cubicBezTo>
                    <a:pt x="4337" y="15042"/>
                    <a:pt x="5775" y="8674"/>
                    <a:pt x="9518" y="7031"/>
                  </a:cubicBezTo>
                  <a:lnTo>
                    <a:pt x="9518" y="7031"/>
                  </a:lnTo>
                  <a:cubicBezTo>
                    <a:pt x="9518" y="7031"/>
                    <a:pt x="7464" y="11664"/>
                    <a:pt x="11025" y="14814"/>
                  </a:cubicBezTo>
                  <a:cubicBezTo>
                    <a:pt x="12780" y="16365"/>
                    <a:pt x="15040" y="17411"/>
                    <a:pt x="17337" y="17411"/>
                  </a:cubicBezTo>
                  <a:cubicBezTo>
                    <a:pt x="19672" y="17411"/>
                    <a:pt x="22046" y="16331"/>
                    <a:pt x="23967" y="13604"/>
                  </a:cubicBezTo>
                  <a:cubicBezTo>
                    <a:pt x="23967" y="13604"/>
                    <a:pt x="25620" y="18302"/>
                    <a:pt x="29662" y="18302"/>
                  </a:cubicBezTo>
                  <a:cubicBezTo>
                    <a:pt x="30101" y="18302"/>
                    <a:pt x="30569" y="18247"/>
                    <a:pt x="31066" y="18124"/>
                  </a:cubicBezTo>
                  <a:lnTo>
                    <a:pt x="31066" y="18124"/>
                  </a:lnTo>
                  <a:cubicBezTo>
                    <a:pt x="30997" y="18352"/>
                    <a:pt x="30449" y="23054"/>
                    <a:pt x="34193" y="23533"/>
                  </a:cubicBezTo>
                  <a:cubicBezTo>
                    <a:pt x="34193" y="23533"/>
                    <a:pt x="31773" y="26843"/>
                    <a:pt x="33417" y="26957"/>
                  </a:cubicBezTo>
                  <a:cubicBezTo>
                    <a:pt x="33445" y="26959"/>
                    <a:pt x="33474" y="26961"/>
                    <a:pt x="33503" y="26961"/>
                  </a:cubicBezTo>
                  <a:cubicBezTo>
                    <a:pt x="35131" y="26961"/>
                    <a:pt x="37731" y="23282"/>
                    <a:pt x="37731" y="23282"/>
                  </a:cubicBezTo>
                  <a:cubicBezTo>
                    <a:pt x="37731" y="23282"/>
                    <a:pt x="38504" y="22960"/>
                    <a:pt x="39528" y="22960"/>
                  </a:cubicBezTo>
                  <a:cubicBezTo>
                    <a:pt x="40271" y="22960"/>
                    <a:pt x="41147" y="23130"/>
                    <a:pt x="41953" y="23716"/>
                  </a:cubicBezTo>
                  <a:cubicBezTo>
                    <a:pt x="41953" y="23716"/>
                    <a:pt x="43437" y="22803"/>
                    <a:pt x="44738" y="20475"/>
                  </a:cubicBezTo>
                  <a:cubicBezTo>
                    <a:pt x="43300" y="19767"/>
                    <a:pt x="42364" y="16047"/>
                    <a:pt x="42364" y="16047"/>
                  </a:cubicBezTo>
                  <a:cubicBezTo>
                    <a:pt x="42364" y="16047"/>
                    <a:pt x="42008" y="19586"/>
                    <a:pt x="37602" y="19586"/>
                  </a:cubicBezTo>
                  <a:cubicBezTo>
                    <a:pt x="37547" y="19586"/>
                    <a:pt x="37491" y="19586"/>
                    <a:pt x="37434" y="19584"/>
                  </a:cubicBezTo>
                  <a:cubicBezTo>
                    <a:pt x="32892" y="19493"/>
                    <a:pt x="35014" y="13536"/>
                    <a:pt x="35014" y="13536"/>
                  </a:cubicBezTo>
                  <a:lnTo>
                    <a:pt x="35014" y="13536"/>
                  </a:lnTo>
                  <a:cubicBezTo>
                    <a:pt x="35014" y="13536"/>
                    <a:pt x="34231" y="14092"/>
                    <a:pt x="32466" y="14092"/>
                  </a:cubicBezTo>
                  <a:cubicBezTo>
                    <a:pt x="31727" y="14092"/>
                    <a:pt x="30816" y="13994"/>
                    <a:pt x="29719" y="13718"/>
                  </a:cubicBezTo>
                  <a:cubicBezTo>
                    <a:pt x="25999" y="12783"/>
                    <a:pt x="27299" y="9154"/>
                    <a:pt x="27299" y="9153"/>
                  </a:cubicBezTo>
                  <a:lnTo>
                    <a:pt x="27299" y="9153"/>
                  </a:lnTo>
                  <a:cubicBezTo>
                    <a:pt x="27299" y="9154"/>
                    <a:pt x="25445" y="11645"/>
                    <a:pt x="20362" y="11645"/>
                  </a:cubicBezTo>
                  <a:cubicBezTo>
                    <a:pt x="19215" y="11645"/>
                    <a:pt x="17903" y="11518"/>
                    <a:pt x="16412" y="11208"/>
                  </a:cubicBezTo>
                  <a:cubicBezTo>
                    <a:pt x="8309" y="9541"/>
                    <a:pt x="13444" y="1256"/>
                    <a:pt x="13444" y="1256"/>
                  </a:cubicBezTo>
                  <a:lnTo>
                    <a:pt x="13444" y="1256"/>
                  </a:lnTo>
                  <a:cubicBezTo>
                    <a:pt x="13444" y="1256"/>
                    <a:pt x="12779" y="1920"/>
                    <a:pt x="11525" y="1920"/>
                  </a:cubicBezTo>
                  <a:cubicBezTo>
                    <a:pt x="11087" y="1920"/>
                    <a:pt x="10577" y="1839"/>
                    <a:pt x="9998" y="1621"/>
                  </a:cubicBezTo>
                  <a:cubicBezTo>
                    <a:pt x="9381" y="1393"/>
                    <a:pt x="8925" y="776"/>
                    <a:pt x="8560" y="0"/>
                  </a:cubicBezTo>
                  <a:close/>
                </a:path>
              </a:pathLst>
            </a:custGeom>
            <a:solidFill>
              <a:srgbClr val="453F7D">
                <a:alpha val="22790"/>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000" name="Google Shape;3000;p41"/>
            <p:cNvSpPr/>
            <p:nvPr/>
          </p:nvSpPr>
          <p:spPr>
            <a:xfrm>
              <a:off x="4985200" y="1594325"/>
              <a:ext cx="85625" cy="130200"/>
            </a:xfrm>
            <a:custGeom>
              <a:avLst/>
              <a:gdLst/>
              <a:ahLst/>
              <a:cxnLst/>
              <a:rect l="l" t="t" r="r" b="b"/>
              <a:pathLst>
                <a:path w="3425" h="5208" extrusionOk="0">
                  <a:moveTo>
                    <a:pt x="77" y="1"/>
                  </a:moveTo>
                  <a:cubicBezTo>
                    <a:pt x="74" y="1"/>
                    <a:pt x="71" y="1"/>
                    <a:pt x="69" y="3"/>
                  </a:cubicBezTo>
                  <a:cubicBezTo>
                    <a:pt x="1" y="49"/>
                    <a:pt x="480" y="665"/>
                    <a:pt x="937" y="1304"/>
                  </a:cubicBezTo>
                  <a:cubicBezTo>
                    <a:pt x="1393" y="1921"/>
                    <a:pt x="1804" y="2583"/>
                    <a:pt x="1804" y="2583"/>
                  </a:cubicBezTo>
                  <a:cubicBezTo>
                    <a:pt x="1804" y="2583"/>
                    <a:pt x="1895" y="2742"/>
                    <a:pt x="2055" y="2971"/>
                  </a:cubicBezTo>
                  <a:cubicBezTo>
                    <a:pt x="2238" y="3199"/>
                    <a:pt x="2420" y="3541"/>
                    <a:pt x="2626" y="3861"/>
                  </a:cubicBezTo>
                  <a:cubicBezTo>
                    <a:pt x="3008" y="4512"/>
                    <a:pt x="3279" y="5208"/>
                    <a:pt x="3374" y="5208"/>
                  </a:cubicBezTo>
                  <a:cubicBezTo>
                    <a:pt x="3376" y="5208"/>
                    <a:pt x="3377" y="5208"/>
                    <a:pt x="3379" y="5207"/>
                  </a:cubicBezTo>
                  <a:cubicBezTo>
                    <a:pt x="3425" y="5207"/>
                    <a:pt x="3265" y="4431"/>
                    <a:pt x="2968" y="3701"/>
                  </a:cubicBezTo>
                  <a:cubicBezTo>
                    <a:pt x="2785" y="3336"/>
                    <a:pt x="2626" y="2971"/>
                    <a:pt x="2466" y="2719"/>
                  </a:cubicBezTo>
                  <a:cubicBezTo>
                    <a:pt x="2329" y="2468"/>
                    <a:pt x="2238" y="2286"/>
                    <a:pt x="2238" y="2286"/>
                  </a:cubicBezTo>
                  <a:cubicBezTo>
                    <a:pt x="2238" y="2286"/>
                    <a:pt x="1758" y="1647"/>
                    <a:pt x="1233" y="1076"/>
                  </a:cubicBezTo>
                  <a:cubicBezTo>
                    <a:pt x="708" y="507"/>
                    <a:pt x="161" y="1"/>
                    <a:pt x="77" y="1"/>
                  </a:cubicBez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001" name="Google Shape;3001;p41"/>
            <p:cNvSpPr/>
            <p:nvPr/>
          </p:nvSpPr>
          <p:spPr>
            <a:xfrm>
              <a:off x="5102175" y="1922500"/>
              <a:ext cx="71925" cy="89825"/>
            </a:xfrm>
            <a:custGeom>
              <a:avLst/>
              <a:gdLst/>
              <a:ahLst/>
              <a:cxnLst/>
              <a:rect l="l" t="t" r="r" b="b"/>
              <a:pathLst>
                <a:path w="2877" h="3593" extrusionOk="0">
                  <a:moveTo>
                    <a:pt x="2786" y="1"/>
                  </a:moveTo>
                  <a:cubicBezTo>
                    <a:pt x="2740" y="1"/>
                    <a:pt x="2694" y="161"/>
                    <a:pt x="2649" y="366"/>
                  </a:cubicBezTo>
                  <a:cubicBezTo>
                    <a:pt x="2626" y="480"/>
                    <a:pt x="2626" y="617"/>
                    <a:pt x="2580" y="731"/>
                  </a:cubicBezTo>
                  <a:cubicBezTo>
                    <a:pt x="2535" y="868"/>
                    <a:pt x="2489" y="1005"/>
                    <a:pt x="2443" y="1142"/>
                  </a:cubicBezTo>
                  <a:cubicBezTo>
                    <a:pt x="2398" y="1279"/>
                    <a:pt x="2306" y="1393"/>
                    <a:pt x="2238" y="1507"/>
                  </a:cubicBezTo>
                  <a:cubicBezTo>
                    <a:pt x="2192" y="1621"/>
                    <a:pt x="2124" y="1736"/>
                    <a:pt x="2055" y="1804"/>
                  </a:cubicBezTo>
                  <a:lnTo>
                    <a:pt x="1827" y="2078"/>
                  </a:lnTo>
                  <a:cubicBezTo>
                    <a:pt x="1827" y="2078"/>
                    <a:pt x="1485" y="2512"/>
                    <a:pt x="1005" y="2854"/>
                  </a:cubicBezTo>
                  <a:cubicBezTo>
                    <a:pt x="526" y="3219"/>
                    <a:pt x="1" y="3516"/>
                    <a:pt x="47" y="3584"/>
                  </a:cubicBezTo>
                  <a:cubicBezTo>
                    <a:pt x="49" y="3590"/>
                    <a:pt x="59" y="3592"/>
                    <a:pt x="75" y="3592"/>
                  </a:cubicBezTo>
                  <a:cubicBezTo>
                    <a:pt x="199" y="3592"/>
                    <a:pt x="705" y="3437"/>
                    <a:pt x="1211" y="3174"/>
                  </a:cubicBezTo>
                  <a:cubicBezTo>
                    <a:pt x="1758" y="2877"/>
                    <a:pt x="2238" y="2420"/>
                    <a:pt x="2238" y="2420"/>
                  </a:cubicBezTo>
                  <a:cubicBezTo>
                    <a:pt x="2238" y="2420"/>
                    <a:pt x="2329" y="2283"/>
                    <a:pt x="2466" y="2078"/>
                  </a:cubicBezTo>
                  <a:cubicBezTo>
                    <a:pt x="2535" y="1987"/>
                    <a:pt x="2580" y="1850"/>
                    <a:pt x="2649" y="1690"/>
                  </a:cubicBezTo>
                  <a:cubicBezTo>
                    <a:pt x="2694" y="1553"/>
                    <a:pt x="2763" y="1416"/>
                    <a:pt x="2786" y="1256"/>
                  </a:cubicBezTo>
                  <a:cubicBezTo>
                    <a:pt x="2808" y="1096"/>
                    <a:pt x="2831" y="937"/>
                    <a:pt x="2854" y="777"/>
                  </a:cubicBezTo>
                  <a:cubicBezTo>
                    <a:pt x="2877" y="640"/>
                    <a:pt x="2854" y="503"/>
                    <a:pt x="2854" y="389"/>
                  </a:cubicBezTo>
                  <a:cubicBezTo>
                    <a:pt x="2854" y="161"/>
                    <a:pt x="2831" y="1"/>
                    <a:pt x="2786" y="1"/>
                  </a:cubicBez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002" name="Google Shape;3002;p41"/>
            <p:cNvSpPr/>
            <p:nvPr/>
          </p:nvSpPr>
          <p:spPr>
            <a:xfrm>
              <a:off x="4630850" y="1432675"/>
              <a:ext cx="240825" cy="125825"/>
            </a:xfrm>
            <a:custGeom>
              <a:avLst/>
              <a:gdLst/>
              <a:ahLst/>
              <a:cxnLst/>
              <a:rect l="l" t="t" r="r" b="b"/>
              <a:pathLst>
                <a:path w="9633" h="5033" extrusionOk="0">
                  <a:moveTo>
                    <a:pt x="23" y="0"/>
                  </a:moveTo>
                  <a:cubicBezTo>
                    <a:pt x="8" y="0"/>
                    <a:pt x="0" y="3"/>
                    <a:pt x="0" y="10"/>
                  </a:cubicBezTo>
                  <a:cubicBezTo>
                    <a:pt x="0" y="33"/>
                    <a:pt x="69" y="55"/>
                    <a:pt x="228" y="124"/>
                  </a:cubicBezTo>
                  <a:cubicBezTo>
                    <a:pt x="365" y="192"/>
                    <a:pt x="571" y="261"/>
                    <a:pt x="845" y="329"/>
                  </a:cubicBezTo>
                  <a:cubicBezTo>
                    <a:pt x="1370" y="443"/>
                    <a:pt x="2100" y="489"/>
                    <a:pt x="2785" y="558"/>
                  </a:cubicBezTo>
                  <a:cubicBezTo>
                    <a:pt x="2967" y="580"/>
                    <a:pt x="3127" y="603"/>
                    <a:pt x="3310" y="649"/>
                  </a:cubicBezTo>
                  <a:cubicBezTo>
                    <a:pt x="3470" y="672"/>
                    <a:pt x="3629" y="694"/>
                    <a:pt x="3789" y="740"/>
                  </a:cubicBezTo>
                  <a:cubicBezTo>
                    <a:pt x="4086" y="854"/>
                    <a:pt x="4383" y="946"/>
                    <a:pt x="4611" y="1014"/>
                  </a:cubicBezTo>
                  <a:cubicBezTo>
                    <a:pt x="5090" y="1242"/>
                    <a:pt x="5387" y="1379"/>
                    <a:pt x="5387" y="1379"/>
                  </a:cubicBezTo>
                  <a:cubicBezTo>
                    <a:pt x="5387" y="1379"/>
                    <a:pt x="5410" y="1379"/>
                    <a:pt x="5455" y="1402"/>
                  </a:cubicBezTo>
                  <a:cubicBezTo>
                    <a:pt x="5478" y="1425"/>
                    <a:pt x="5547" y="1448"/>
                    <a:pt x="5592" y="1493"/>
                  </a:cubicBezTo>
                  <a:cubicBezTo>
                    <a:pt x="5729" y="1562"/>
                    <a:pt x="5912" y="1676"/>
                    <a:pt x="6140" y="1790"/>
                  </a:cubicBezTo>
                  <a:cubicBezTo>
                    <a:pt x="6368" y="1927"/>
                    <a:pt x="6597" y="2110"/>
                    <a:pt x="6871" y="2292"/>
                  </a:cubicBezTo>
                  <a:cubicBezTo>
                    <a:pt x="7145" y="2498"/>
                    <a:pt x="7396" y="2749"/>
                    <a:pt x="7670" y="2954"/>
                  </a:cubicBezTo>
                  <a:cubicBezTo>
                    <a:pt x="8677" y="3895"/>
                    <a:pt x="9487" y="5033"/>
                    <a:pt x="9582" y="5033"/>
                  </a:cubicBezTo>
                  <a:cubicBezTo>
                    <a:pt x="9584" y="5033"/>
                    <a:pt x="9586" y="5032"/>
                    <a:pt x="9587" y="5031"/>
                  </a:cubicBezTo>
                  <a:cubicBezTo>
                    <a:pt x="9632" y="5008"/>
                    <a:pt x="8925" y="3753"/>
                    <a:pt x="7921" y="2703"/>
                  </a:cubicBezTo>
                  <a:cubicBezTo>
                    <a:pt x="7670" y="2452"/>
                    <a:pt x="7418" y="2178"/>
                    <a:pt x="7145" y="1973"/>
                  </a:cubicBezTo>
                  <a:cubicBezTo>
                    <a:pt x="6893" y="1744"/>
                    <a:pt x="6642" y="1539"/>
                    <a:pt x="6414" y="1402"/>
                  </a:cubicBezTo>
                  <a:cubicBezTo>
                    <a:pt x="6186" y="1242"/>
                    <a:pt x="5980" y="1128"/>
                    <a:pt x="5843" y="1037"/>
                  </a:cubicBezTo>
                  <a:cubicBezTo>
                    <a:pt x="5775" y="991"/>
                    <a:pt x="5729" y="968"/>
                    <a:pt x="5684" y="946"/>
                  </a:cubicBezTo>
                  <a:cubicBezTo>
                    <a:pt x="5661" y="923"/>
                    <a:pt x="5638" y="900"/>
                    <a:pt x="5638" y="900"/>
                  </a:cubicBezTo>
                  <a:cubicBezTo>
                    <a:pt x="5638" y="900"/>
                    <a:pt x="5296" y="763"/>
                    <a:pt x="4794" y="558"/>
                  </a:cubicBezTo>
                  <a:cubicBezTo>
                    <a:pt x="4520" y="489"/>
                    <a:pt x="4223" y="398"/>
                    <a:pt x="3881" y="329"/>
                  </a:cubicBezTo>
                  <a:cubicBezTo>
                    <a:pt x="3721" y="284"/>
                    <a:pt x="3538" y="261"/>
                    <a:pt x="3356" y="238"/>
                  </a:cubicBezTo>
                  <a:cubicBezTo>
                    <a:pt x="3173" y="215"/>
                    <a:pt x="2990" y="215"/>
                    <a:pt x="2808" y="192"/>
                  </a:cubicBezTo>
                  <a:cubicBezTo>
                    <a:pt x="2100" y="170"/>
                    <a:pt x="1393" y="192"/>
                    <a:pt x="868" y="124"/>
                  </a:cubicBezTo>
                  <a:cubicBezTo>
                    <a:pt x="616" y="101"/>
                    <a:pt x="388" y="78"/>
                    <a:pt x="251" y="33"/>
                  </a:cubicBezTo>
                  <a:cubicBezTo>
                    <a:pt x="138" y="16"/>
                    <a:pt x="60" y="0"/>
                    <a:pt x="23" y="0"/>
                  </a:cubicBez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003" name="Google Shape;3003;p41"/>
            <p:cNvSpPr/>
            <p:nvPr/>
          </p:nvSpPr>
          <p:spPr>
            <a:xfrm>
              <a:off x="4403725" y="1488450"/>
              <a:ext cx="59950" cy="215550"/>
            </a:xfrm>
            <a:custGeom>
              <a:avLst/>
              <a:gdLst/>
              <a:ahLst/>
              <a:cxnLst/>
              <a:rect l="l" t="t" r="r" b="b"/>
              <a:pathLst>
                <a:path w="2398" h="8622" extrusionOk="0">
                  <a:moveTo>
                    <a:pt x="2347" y="1"/>
                  </a:moveTo>
                  <a:cubicBezTo>
                    <a:pt x="2241" y="1"/>
                    <a:pt x="1984" y="82"/>
                    <a:pt x="1713" y="335"/>
                  </a:cubicBezTo>
                  <a:cubicBezTo>
                    <a:pt x="1347" y="632"/>
                    <a:pt x="1005" y="1157"/>
                    <a:pt x="777" y="1705"/>
                  </a:cubicBezTo>
                  <a:cubicBezTo>
                    <a:pt x="526" y="2252"/>
                    <a:pt x="343" y="2823"/>
                    <a:pt x="206" y="3257"/>
                  </a:cubicBezTo>
                  <a:cubicBezTo>
                    <a:pt x="161" y="3485"/>
                    <a:pt x="115" y="3668"/>
                    <a:pt x="92" y="3782"/>
                  </a:cubicBezTo>
                  <a:cubicBezTo>
                    <a:pt x="69" y="3919"/>
                    <a:pt x="46" y="3987"/>
                    <a:pt x="46" y="3987"/>
                  </a:cubicBezTo>
                  <a:cubicBezTo>
                    <a:pt x="46" y="3987"/>
                    <a:pt x="46" y="4079"/>
                    <a:pt x="46" y="4215"/>
                  </a:cubicBezTo>
                  <a:cubicBezTo>
                    <a:pt x="24" y="4330"/>
                    <a:pt x="1" y="4535"/>
                    <a:pt x="1" y="4763"/>
                  </a:cubicBezTo>
                  <a:cubicBezTo>
                    <a:pt x="24" y="4992"/>
                    <a:pt x="1" y="5243"/>
                    <a:pt x="46" y="5539"/>
                  </a:cubicBezTo>
                  <a:cubicBezTo>
                    <a:pt x="69" y="5676"/>
                    <a:pt x="92" y="5813"/>
                    <a:pt x="115" y="5973"/>
                  </a:cubicBezTo>
                  <a:cubicBezTo>
                    <a:pt x="138" y="6110"/>
                    <a:pt x="161" y="6270"/>
                    <a:pt x="206" y="6407"/>
                  </a:cubicBezTo>
                  <a:cubicBezTo>
                    <a:pt x="455" y="7581"/>
                    <a:pt x="1016" y="8621"/>
                    <a:pt x="1094" y="8621"/>
                  </a:cubicBezTo>
                  <a:cubicBezTo>
                    <a:pt x="1095" y="8621"/>
                    <a:pt x="1096" y="8621"/>
                    <a:pt x="1096" y="8621"/>
                  </a:cubicBezTo>
                  <a:cubicBezTo>
                    <a:pt x="1165" y="8575"/>
                    <a:pt x="708" y="7479"/>
                    <a:pt x="571" y="6338"/>
                  </a:cubicBezTo>
                  <a:cubicBezTo>
                    <a:pt x="549" y="6201"/>
                    <a:pt x="526" y="6064"/>
                    <a:pt x="503" y="5905"/>
                  </a:cubicBezTo>
                  <a:cubicBezTo>
                    <a:pt x="503" y="5768"/>
                    <a:pt x="503" y="5631"/>
                    <a:pt x="480" y="5494"/>
                  </a:cubicBezTo>
                  <a:cubicBezTo>
                    <a:pt x="457" y="5243"/>
                    <a:pt x="503" y="4992"/>
                    <a:pt x="503" y="4763"/>
                  </a:cubicBezTo>
                  <a:cubicBezTo>
                    <a:pt x="503" y="4558"/>
                    <a:pt x="526" y="4375"/>
                    <a:pt x="549" y="4261"/>
                  </a:cubicBezTo>
                  <a:cubicBezTo>
                    <a:pt x="571" y="4147"/>
                    <a:pt x="571" y="4079"/>
                    <a:pt x="571" y="4079"/>
                  </a:cubicBezTo>
                  <a:cubicBezTo>
                    <a:pt x="571" y="4079"/>
                    <a:pt x="571" y="3987"/>
                    <a:pt x="594" y="3873"/>
                  </a:cubicBezTo>
                  <a:cubicBezTo>
                    <a:pt x="617" y="3759"/>
                    <a:pt x="640" y="3576"/>
                    <a:pt x="685" y="3371"/>
                  </a:cubicBezTo>
                  <a:cubicBezTo>
                    <a:pt x="777" y="2960"/>
                    <a:pt x="914" y="2389"/>
                    <a:pt x="1119" y="1842"/>
                  </a:cubicBezTo>
                  <a:cubicBezTo>
                    <a:pt x="1302" y="1317"/>
                    <a:pt x="1576" y="792"/>
                    <a:pt x="1850" y="495"/>
                  </a:cubicBezTo>
                  <a:cubicBezTo>
                    <a:pt x="2123" y="153"/>
                    <a:pt x="2397" y="38"/>
                    <a:pt x="2397" y="16"/>
                  </a:cubicBezTo>
                  <a:cubicBezTo>
                    <a:pt x="2393" y="6"/>
                    <a:pt x="2375" y="1"/>
                    <a:pt x="2347" y="1"/>
                  </a:cubicBez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004" name="Google Shape;3004;p41"/>
            <p:cNvSpPr/>
            <p:nvPr/>
          </p:nvSpPr>
          <p:spPr>
            <a:xfrm>
              <a:off x="4488750" y="1646875"/>
              <a:ext cx="51950" cy="58000"/>
            </a:xfrm>
            <a:custGeom>
              <a:avLst/>
              <a:gdLst/>
              <a:ahLst/>
              <a:cxnLst/>
              <a:rect l="l" t="t" r="r" b="b"/>
              <a:pathLst>
                <a:path w="2078" h="2320" extrusionOk="0">
                  <a:moveTo>
                    <a:pt x="54" y="0"/>
                  </a:moveTo>
                  <a:cubicBezTo>
                    <a:pt x="52" y="0"/>
                    <a:pt x="49" y="1"/>
                    <a:pt x="46" y="1"/>
                  </a:cubicBezTo>
                  <a:cubicBezTo>
                    <a:pt x="1" y="1"/>
                    <a:pt x="1" y="435"/>
                    <a:pt x="138" y="846"/>
                  </a:cubicBezTo>
                  <a:cubicBezTo>
                    <a:pt x="206" y="1028"/>
                    <a:pt x="275" y="1234"/>
                    <a:pt x="366" y="1371"/>
                  </a:cubicBezTo>
                  <a:cubicBezTo>
                    <a:pt x="457" y="1508"/>
                    <a:pt x="526" y="1599"/>
                    <a:pt x="526" y="1599"/>
                  </a:cubicBezTo>
                  <a:cubicBezTo>
                    <a:pt x="526" y="1599"/>
                    <a:pt x="822" y="1941"/>
                    <a:pt x="1210" y="2147"/>
                  </a:cubicBezTo>
                  <a:cubicBezTo>
                    <a:pt x="1484" y="2269"/>
                    <a:pt x="1768" y="2319"/>
                    <a:pt x="1927" y="2319"/>
                  </a:cubicBezTo>
                  <a:cubicBezTo>
                    <a:pt x="2007" y="2319"/>
                    <a:pt x="2055" y="2307"/>
                    <a:pt x="2055" y="2284"/>
                  </a:cubicBezTo>
                  <a:cubicBezTo>
                    <a:pt x="2078" y="2192"/>
                    <a:pt x="1690" y="2055"/>
                    <a:pt x="1416" y="1827"/>
                  </a:cubicBezTo>
                  <a:cubicBezTo>
                    <a:pt x="1279" y="1690"/>
                    <a:pt x="1142" y="1576"/>
                    <a:pt x="1073" y="1462"/>
                  </a:cubicBezTo>
                  <a:cubicBezTo>
                    <a:pt x="982" y="1348"/>
                    <a:pt x="914" y="1279"/>
                    <a:pt x="914" y="1279"/>
                  </a:cubicBezTo>
                  <a:cubicBezTo>
                    <a:pt x="914" y="1279"/>
                    <a:pt x="868" y="1211"/>
                    <a:pt x="777" y="1097"/>
                  </a:cubicBezTo>
                  <a:cubicBezTo>
                    <a:pt x="663" y="1006"/>
                    <a:pt x="571" y="846"/>
                    <a:pt x="457" y="686"/>
                  </a:cubicBezTo>
                  <a:cubicBezTo>
                    <a:pt x="280" y="375"/>
                    <a:pt x="145" y="0"/>
                    <a:pt x="54" y="0"/>
                  </a:cubicBez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005" name="Google Shape;3005;p41"/>
            <p:cNvSpPr/>
            <p:nvPr/>
          </p:nvSpPr>
          <p:spPr>
            <a:xfrm>
              <a:off x="4185750" y="1568725"/>
              <a:ext cx="53100" cy="151800"/>
            </a:xfrm>
            <a:custGeom>
              <a:avLst/>
              <a:gdLst/>
              <a:ahLst/>
              <a:cxnLst/>
              <a:rect l="l" t="t" r="r" b="b"/>
              <a:pathLst>
                <a:path w="2124" h="6072" extrusionOk="0">
                  <a:moveTo>
                    <a:pt x="1005" y="0"/>
                  </a:moveTo>
                  <a:cubicBezTo>
                    <a:pt x="1005" y="0"/>
                    <a:pt x="959" y="23"/>
                    <a:pt x="891" y="114"/>
                  </a:cubicBezTo>
                  <a:cubicBezTo>
                    <a:pt x="822" y="183"/>
                    <a:pt x="731" y="297"/>
                    <a:pt x="640" y="434"/>
                  </a:cubicBezTo>
                  <a:cubicBezTo>
                    <a:pt x="457" y="731"/>
                    <a:pt x="297" y="1164"/>
                    <a:pt x="183" y="1598"/>
                  </a:cubicBezTo>
                  <a:cubicBezTo>
                    <a:pt x="69" y="2032"/>
                    <a:pt x="23" y="2488"/>
                    <a:pt x="0" y="2830"/>
                  </a:cubicBezTo>
                  <a:cubicBezTo>
                    <a:pt x="0" y="3173"/>
                    <a:pt x="0" y="3401"/>
                    <a:pt x="0" y="3401"/>
                  </a:cubicBezTo>
                  <a:cubicBezTo>
                    <a:pt x="0" y="3401"/>
                    <a:pt x="23" y="3629"/>
                    <a:pt x="92" y="3972"/>
                  </a:cubicBezTo>
                  <a:cubicBezTo>
                    <a:pt x="183" y="4314"/>
                    <a:pt x="320" y="4771"/>
                    <a:pt x="594" y="5159"/>
                  </a:cubicBezTo>
                  <a:cubicBezTo>
                    <a:pt x="845" y="5547"/>
                    <a:pt x="1233" y="5866"/>
                    <a:pt x="1575" y="5980"/>
                  </a:cubicBezTo>
                  <a:cubicBezTo>
                    <a:pt x="1644" y="6003"/>
                    <a:pt x="1712" y="6026"/>
                    <a:pt x="1781" y="6049"/>
                  </a:cubicBezTo>
                  <a:cubicBezTo>
                    <a:pt x="1849" y="6049"/>
                    <a:pt x="1918" y="6049"/>
                    <a:pt x="1963" y="6072"/>
                  </a:cubicBezTo>
                  <a:cubicBezTo>
                    <a:pt x="2078" y="6072"/>
                    <a:pt x="2123" y="6072"/>
                    <a:pt x="2123" y="6049"/>
                  </a:cubicBezTo>
                  <a:cubicBezTo>
                    <a:pt x="2123" y="6026"/>
                    <a:pt x="2078" y="6003"/>
                    <a:pt x="1986" y="5958"/>
                  </a:cubicBezTo>
                  <a:cubicBezTo>
                    <a:pt x="1963" y="5935"/>
                    <a:pt x="1895" y="5912"/>
                    <a:pt x="1849" y="5889"/>
                  </a:cubicBezTo>
                  <a:cubicBezTo>
                    <a:pt x="1781" y="5866"/>
                    <a:pt x="1712" y="5843"/>
                    <a:pt x="1644" y="5798"/>
                  </a:cubicBezTo>
                  <a:cubicBezTo>
                    <a:pt x="1370" y="5638"/>
                    <a:pt x="1096" y="5318"/>
                    <a:pt x="913" y="4976"/>
                  </a:cubicBezTo>
                  <a:cubicBezTo>
                    <a:pt x="708" y="4611"/>
                    <a:pt x="640" y="4200"/>
                    <a:pt x="571" y="3880"/>
                  </a:cubicBezTo>
                  <a:cubicBezTo>
                    <a:pt x="525" y="3584"/>
                    <a:pt x="525" y="3355"/>
                    <a:pt x="525" y="3355"/>
                  </a:cubicBezTo>
                  <a:cubicBezTo>
                    <a:pt x="525" y="3355"/>
                    <a:pt x="503" y="3150"/>
                    <a:pt x="480" y="2830"/>
                  </a:cubicBezTo>
                  <a:cubicBezTo>
                    <a:pt x="480" y="2511"/>
                    <a:pt x="480" y="2100"/>
                    <a:pt x="548" y="1666"/>
                  </a:cubicBezTo>
                  <a:cubicBezTo>
                    <a:pt x="617" y="1256"/>
                    <a:pt x="708" y="822"/>
                    <a:pt x="822" y="525"/>
                  </a:cubicBezTo>
                  <a:cubicBezTo>
                    <a:pt x="868" y="365"/>
                    <a:pt x="936" y="251"/>
                    <a:pt x="982" y="160"/>
                  </a:cubicBezTo>
                  <a:cubicBezTo>
                    <a:pt x="1005" y="69"/>
                    <a:pt x="1028" y="23"/>
                    <a:pt x="1005" y="0"/>
                  </a:cubicBez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006" name="Google Shape;3006;p41"/>
            <p:cNvSpPr/>
            <p:nvPr/>
          </p:nvSpPr>
          <p:spPr>
            <a:xfrm>
              <a:off x="5116450" y="1726700"/>
              <a:ext cx="46825" cy="141100"/>
            </a:xfrm>
            <a:custGeom>
              <a:avLst/>
              <a:gdLst/>
              <a:ahLst/>
              <a:cxnLst/>
              <a:rect l="l" t="t" r="r" b="b"/>
              <a:pathLst>
                <a:path w="1873" h="5644" extrusionOk="0">
                  <a:moveTo>
                    <a:pt x="35" y="0"/>
                  </a:moveTo>
                  <a:cubicBezTo>
                    <a:pt x="30" y="0"/>
                    <a:pt x="26" y="1"/>
                    <a:pt x="23" y="4"/>
                  </a:cubicBezTo>
                  <a:cubicBezTo>
                    <a:pt x="1" y="49"/>
                    <a:pt x="137" y="186"/>
                    <a:pt x="343" y="392"/>
                  </a:cubicBezTo>
                  <a:cubicBezTo>
                    <a:pt x="526" y="620"/>
                    <a:pt x="777" y="894"/>
                    <a:pt x="936" y="1236"/>
                  </a:cubicBezTo>
                  <a:cubicBezTo>
                    <a:pt x="1119" y="1556"/>
                    <a:pt x="1233" y="1921"/>
                    <a:pt x="1279" y="2195"/>
                  </a:cubicBezTo>
                  <a:cubicBezTo>
                    <a:pt x="1302" y="2309"/>
                    <a:pt x="1302" y="2423"/>
                    <a:pt x="1324" y="2515"/>
                  </a:cubicBezTo>
                  <a:cubicBezTo>
                    <a:pt x="1324" y="2583"/>
                    <a:pt x="1324" y="2629"/>
                    <a:pt x="1324" y="2629"/>
                  </a:cubicBezTo>
                  <a:cubicBezTo>
                    <a:pt x="1324" y="2629"/>
                    <a:pt x="1347" y="2811"/>
                    <a:pt x="1370" y="3085"/>
                  </a:cubicBezTo>
                  <a:cubicBezTo>
                    <a:pt x="1370" y="3382"/>
                    <a:pt x="1347" y="3747"/>
                    <a:pt x="1302" y="4135"/>
                  </a:cubicBezTo>
                  <a:cubicBezTo>
                    <a:pt x="1187" y="4888"/>
                    <a:pt x="891" y="5619"/>
                    <a:pt x="959" y="5642"/>
                  </a:cubicBezTo>
                  <a:cubicBezTo>
                    <a:pt x="961" y="5643"/>
                    <a:pt x="964" y="5644"/>
                    <a:pt x="967" y="5644"/>
                  </a:cubicBezTo>
                  <a:cubicBezTo>
                    <a:pt x="1054" y="5644"/>
                    <a:pt x="1446" y="4977"/>
                    <a:pt x="1667" y="4204"/>
                  </a:cubicBezTo>
                  <a:cubicBezTo>
                    <a:pt x="1758" y="3816"/>
                    <a:pt x="1849" y="3405"/>
                    <a:pt x="1849" y="3108"/>
                  </a:cubicBezTo>
                  <a:cubicBezTo>
                    <a:pt x="1872" y="2788"/>
                    <a:pt x="1849" y="2583"/>
                    <a:pt x="1849" y="2583"/>
                  </a:cubicBezTo>
                  <a:cubicBezTo>
                    <a:pt x="1849" y="2583"/>
                    <a:pt x="1849" y="2537"/>
                    <a:pt x="1827" y="2446"/>
                  </a:cubicBezTo>
                  <a:cubicBezTo>
                    <a:pt x="1804" y="2355"/>
                    <a:pt x="1781" y="2218"/>
                    <a:pt x="1735" y="2081"/>
                  </a:cubicBezTo>
                  <a:cubicBezTo>
                    <a:pt x="1667" y="1761"/>
                    <a:pt x="1484" y="1373"/>
                    <a:pt x="1256" y="1031"/>
                  </a:cubicBezTo>
                  <a:cubicBezTo>
                    <a:pt x="1028" y="689"/>
                    <a:pt x="708" y="415"/>
                    <a:pt x="480" y="232"/>
                  </a:cubicBezTo>
                  <a:cubicBezTo>
                    <a:pt x="254" y="89"/>
                    <a:pt x="84" y="0"/>
                    <a:pt x="35" y="0"/>
                  </a:cubicBez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007" name="Google Shape;3007;p41"/>
            <p:cNvSpPr/>
            <p:nvPr/>
          </p:nvSpPr>
          <p:spPr>
            <a:xfrm>
              <a:off x="5049125" y="1822575"/>
              <a:ext cx="28550" cy="85125"/>
            </a:xfrm>
            <a:custGeom>
              <a:avLst/>
              <a:gdLst/>
              <a:ahLst/>
              <a:cxnLst/>
              <a:rect l="l" t="t" r="r" b="b"/>
              <a:pathLst>
                <a:path w="1142" h="3405" extrusionOk="0">
                  <a:moveTo>
                    <a:pt x="676" y="0"/>
                  </a:moveTo>
                  <a:cubicBezTo>
                    <a:pt x="671" y="0"/>
                    <a:pt x="666" y="1"/>
                    <a:pt x="662" y="3"/>
                  </a:cubicBezTo>
                  <a:cubicBezTo>
                    <a:pt x="616" y="26"/>
                    <a:pt x="708" y="460"/>
                    <a:pt x="685" y="916"/>
                  </a:cubicBezTo>
                  <a:cubicBezTo>
                    <a:pt x="685" y="1373"/>
                    <a:pt x="616" y="1829"/>
                    <a:pt x="616" y="1829"/>
                  </a:cubicBezTo>
                  <a:cubicBezTo>
                    <a:pt x="616" y="1829"/>
                    <a:pt x="594" y="1921"/>
                    <a:pt x="594" y="2103"/>
                  </a:cubicBezTo>
                  <a:cubicBezTo>
                    <a:pt x="571" y="2263"/>
                    <a:pt x="548" y="2469"/>
                    <a:pt x="479" y="2674"/>
                  </a:cubicBezTo>
                  <a:cubicBezTo>
                    <a:pt x="434" y="2879"/>
                    <a:pt x="343" y="3062"/>
                    <a:pt x="228" y="3176"/>
                  </a:cubicBezTo>
                  <a:cubicBezTo>
                    <a:pt x="114" y="3290"/>
                    <a:pt x="0" y="3359"/>
                    <a:pt x="23" y="3382"/>
                  </a:cubicBezTo>
                  <a:cubicBezTo>
                    <a:pt x="23" y="3404"/>
                    <a:pt x="69" y="3404"/>
                    <a:pt x="114" y="3404"/>
                  </a:cubicBezTo>
                  <a:cubicBezTo>
                    <a:pt x="160" y="3404"/>
                    <a:pt x="251" y="3404"/>
                    <a:pt x="343" y="3336"/>
                  </a:cubicBezTo>
                  <a:cubicBezTo>
                    <a:pt x="525" y="3267"/>
                    <a:pt x="708" y="3062"/>
                    <a:pt x="822" y="2834"/>
                  </a:cubicBezTo>
                  <a:cubicBezTo>
                    <a:pt x="959" y="2605"/>
                    <a:pt x="1027" y="2354"/>
                    <a:pt x="1073" y="2172"/>
                  </a:cubicBezTo>
                  <a:cubicBezTo>
                    <a:pt x="1119" y="1989"/>
                    <a:pt x="1141" y="1875"/>
                    <a:pt x="1141" y="1875"/>
                  </a:cubicBezTo>
                  <a:cubicBezTo>
                    <a:pt x="1141" y="1875"/>
                    <a:pt x="1141" y="1373"/>
                    <a:pt x="1050" y="894"/>
                  </a:cubicBezTo>
                  <a:cubicBezTo>
                    <a:pt x="985" y="437"/>
                    <a:pt x="774" y="0"/>
                    <a:pt x="676" y="0"/>
                  </a:cubicBez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008" name="Google Shape;3008;p41"/>
            <p:cNvSpPr/>
            <p:nvPr/>
          </p:nvSpPr>
          <p:spPr>
            <a:xfrm>
              <a:off x="4643400" y="1373550"/>
              <a:ext cx="102175" cy="35850"/>
            </a:xfrm>
            <a:custGeom>
              <a:avLst/>
              <a:gdLst/>
              <a:ahLst/>
              <a:cxnLst/>
              <a:rect l="l" t="t" r="r" b="b"/>
              <a:pathLst>
                <a:path w="4087" h="1434" extrusionOk="0">
                  <a:moveTo>
                    <a:pt x="705" y="0"/>
                  </a:moveTo>
                  <a:cubicBezTo>
                    <a:pt x="295" y="0"/>
                    <a:pt x="0" y="167"/>
                    <a:pt x="0" y="412"/>
                  </a:cubicBezTo>
                  <a:cubicBezTo>
                    <a:pt x="0" y="731"/>
                    <a:pt x="457" y="1028"/>
                    <a:pt x="1005" y="1097"/>
                  </a:cubicBezTo>
                  <a:cubicBezTo>
                    <a:pt x="1082" y="1106"/>
                    <a:pt x="1158" y="1111"/>
                    <a:pt x="1230" y="1111"/>
                  </a:cubicBezTo>
                  <a:cubicBezTo>
                    <a:pt x="1667" y="1111"/>
                    <a:pt x="1986" y="940"/>
                    <a:pt x="1986" y="686"/>
                  </a:cubicBezTo>
                  <a:cubicBezTo>
                    <a:pt x="1986" y="389"/>
                    <a:pt x="1530" y="92"/>
                    <a:pt x="982" y="24"/>
                  </a:cubicBezTo>
                  <a:cubicBezTo>
                    <a:pt x="886" y="8"/>
                    <a:pt x="793" y="0"/>
                    <a:pt x="705" y="0"/>
                  </a:cubicBezTo>
                  <a:close/>
                  <a:moveTo>
                    <a:pt x="3208" y="631"/>
                  </a:moveTo>
                  <a:cubicBezTo>
                    <a:pt x="2890" y="631"/>
                    <a:pt x="2648" y="758"/>
                    <a:pt x="2648" y="937"/>
                  </a:cubicBezTo>
                  <a:cubicBezTo>
                    <a:pt x="2648" y="1142"/>
                    <a:pt x="2990" y="1370"/>
                    <a:pt x="3379" y="1416"/>
                  </a:cubicBezTo>
                  <a:cubicBezTo>
                    <a:pt x="3446" y="1428"/>
                    <a:pt x="3512" y="1434"/>
                    <a:pt x="3575" y="1434"/>
                  </a:cubicBezTo>
                  <a:cubicBezTo>
                    <a:pt x="3869" y="1434"/>
                    <a:pt x="4086" y="1308"/>
                    <a:pt x="4086" y="1119"/>
                  </a:cubicBezTo>
                  <a:cubicBezTo>
                    <a:pt x="4086" y="914"/>
                    <a:pt x="3767" y="708"/>
                    <a:pt x="3356" y="640"/>
                  </a:cubicBezTo>
                  <a:cubicBezTo>
                    <a:pt x="3305" y="634"/>
                    <a:pt x="3256" y="631"/>
                    <a:pt x="3208" y="631"/>
                  </a:cubicBezTo>
                  <a:close/>
                </a:path>
              </a:pathLst>
            </a:custGeom>
            <a:solidFill>
              <a:srgbClr val="FFFFFF">
                <a:alpha val="11160"/>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009" name="Google Shape;3009;p41"/>
            <p:cNvSpPr/>
            <p:nvPr/>
          </p:nvSpPr>
          <p:spPr>
            <a:xfrm>
              <a:off x="4718725" y="4304325"/>
              <a:ext cx="299025" cy="104800"/>
            </a:xfrm>
            <a:custGeom>
              <a:avLst/>
              <a:gdLst/>
              <a:ahLst/>
              <a:cxnLst/>
              <a:rect l="l" t="t" r="r" b="b"/>
              <a:pathLst>
                <a:path w="11961" h="4192" extrusionOk="0">
                  <a:moveTo>
                    <a:pt x="11961" y="0"/>
                  </a:moveTo>
                  <a:cubicBezTo>
                    <a:pt x="10409" y="1301"/>
                    <a:pt x="7327" y="2466"/>
                    <a:pt x="3744" y="2876"/>
                  </a:cubicBezTo>
                  <a:cubicBezTo>
                    <a:pt x="3212" y="2937"/>
                    <a:pt x="2747" y="2964"/>
                    <a:pt x="2342" y="2964"/>
                  </a:cubicBezTo>
                  <a:cubicBezTo>
                    <a:pt x="1217" y="2964"/>
                    <a:pt x="552" y="2757"/>
                    <a:pt x="183" y="2488"/>
                  </a:cubicBezTo>
                  <a:cubicBezTo>
                    <a:pt x="92" y="2603"/>
                    <a:pt x="46" y="2694"/>
                    <a:pt x="0" y="2785"/>
                  </a:cubicBezTo>
                  <a:cubicBezTo>
                    <a:pt x="319" y="2986"/>
                    <a:pt x="1007" y="3286"/>
                    <a:pt x="2328" y="3286"/>
                  </a:cubicBezTo>
                  <a:cubicBezTo>
                    <a:pt x="2805" y="3286"/>
                    <a:pt x="3364" y="3247"/>
                    <a:pt x="4018" y="3150"/>
                  </a:cubicBezTo>
                  <a:cubicBezTo>
                    <a:pt x="6587" y="2763"/>
                    <a:pt x="7922" y="2376"/>
                    <a:pt x="8388" y="2376"/>
                  </a:cubicBezTo>
                  <a:cubicBezTo>
                    <a:pt x="8526" y="2376"/>
                    <a:pt x="8588" y="2410"/>
                    <a:pt x="8583" y="2488"/>
                  </a:cubicBezTo>
                  <a:cubicBezTo>
                    <a:pt x="8583" y="2722"/>
                    <a:pt x="5171" y="3885"/>
                    <a:pt x="2269" y="3885"/>
                  </a:cubicBezTo>
                  <a:cubicBezTo>
                    <a:pt x="1479" y="3885"/>
                    <a:pt x="727" y="3799"/>
                    <a:pt x="92" y="3584"/>
                  </a:cubicBezTo>
                  <a:lnTo>
                    <a:pt x="92" y="3584"/>
                  </a:lnTo>
                  <a:cubicBezTo>
                    <a:pt x="481" y="3992"/>
                    <a:pt x="1467" y="4192"/>
                    <a:pt x="2718" y="4192"/>
                  </a:cubicBezTo>
                  <a:cubicBezTo>
                    <a:pt x="5941" y="4192"/>
                    <a:pt x="10918" y="2865"/>
                    <a:pt x="11938" y="366"/>
                  </a:cubicBezTo>
                  <a:cubicBezTo>
                    <a:pt x="11938" y="229"/>
                    <a:pt x="11938" y="115"/>
                    <a:pt x="11961" y="0"/>
                  </a:cubicBezTo>
                  <a:close/>
                </a:path>
              </a:pathLst>
            </a:custGeom>
            <a:solidFill>
              <a:srgbClr val="9584FF"/>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010" name="Google Shape;3010;p41"/>
            <p:cNvSpPr/>
            <p:nvPr/>
          </p:nvSpPr>
          <p:spPr>
            <a:xfrm>
              <a:off x="4715875" y="4304325"/>
              <a:ext cx="301875" cy="105000"/>
            </a:xfrm>
            <a:custGeom>
              <a:avLst/>
              <a:gdLst/>
              <a:ahLst/>
              <a:cxnLst/>
              <a:rect l="l" t="t" r="r" b="b"/>
              <a:pathLst>
                <a:path w="12075" h="4200" extrusionOk="0">
                  <a:moveTo>
                    <a:pt x="12075" y="0"/>
                  </a:moveTo>
                  <a:cubicBezTo>
                    <a:pt x="10523" y="1301"/>
                    <a:pt x="7441" y="2466"/>
                    <a:pt x="3858" y="2876"/>
                  </a:cubicBezTo>
                  <a:cubicBezTo>
                    <a:pt x="3326" y="2937"/>
                    <a:pt x="2861" y="2964"/>
                    <a:pt x="2456" y="2964"/>
                  </a:cubicBezTo>
                  <a:cubicBezTo>
                    <a:pt x="1331" y="2964"/>
                    <a:pt x="666" y="2757"/>
                    <a:pt x="297" y="2488"/>
                  </a:cubicBezTo>
                  <a:cubicBezTo>
                    <a:pt x="91" y="2762"/>
                    <a:pt x="0" y="3036"/>
                    <a:pt x="46" y="3287"/>
                  </a:cubicBezTo>
                  <a:cubicBezTo>
                    <a:pt x="170" y="3902"/>
                    <a:pt x="1294" y="4200"/>
                    <a:pt x="2814" y="4200"/>
                  </a:cubicBezTo>
                  <a:cubicBezTo>
                    <a:pt x="6033" y="4200"/>
                    <a:pt x="11028" y="2862"/>
                    <a:pt x="12052" y="366"/>
                  </a:cubicBezTo>
                  <a:cubicBezTo>
                    <a:pt x="12052" y="229"/>
                    <a:pt x="12052" y="115"/>
                    <a:pt x="12075" y="0"/>
                  </a:cubicBezTo>
                  <a:close/>
                </a:path>
              </a:pathLst>
            </a:custGeom>
            <a:solidFill>
              <a:srgbClr val="FFFFFF"/>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011" name="Google Shape;3011;p41"/>
            <p:cNvSpPr/>
            <p:nvPr/>
          </p:nvSpPr>
          <p:spPr>
            <a:xfrm>
              <a:off x="4713575" y="4244975"/>
              <a:ext cx="305900" cy="164350"/>
            </a:xfrm>
            <a:custGeom>
              <a:avLst/>
              <a:gdLst/>
              <a:ahLst/>
              <a:cxnLst/>
              <a:rect l="l" t="t" r="r" b="b"/>
              <a:pathLst>
                <a:path w="12236" h="6574" extrusionOk="0">
                  <a:moveTo>
                    <a:pt x="12235" y="1"/>
                  </a:moveTo>
                  <a:lnTo>
                    <a:pt x="12235" y="1"/>
                  </a:lnTo>
                  <a:cubicBezTo>
                    <a:pt x="11961" y="252"/>
                    <a:pt x="11665" y="434"/>
                    <a:pt x="11368" y="571"/>
                  </a:cubicBezTo>
                  <a:cubicBezTo>
                    <a:pt x="11094" y="2078"/>
                    <a:pt x="8423" y="3790"/>
                    <a:pt x="4817" y="4155"/>
                  </a:cubicBezTo>
                  <a:cubicBezTo>
                    <a:pt x="4452" y="4191"/>
                    <a:pt x="4127" y="4208"/>
                    <a:pt x="3838" y="4208"/>
                  </a:cubicBezTo>
                  <a:cubicBezTo>
                    <a:pt x="2681" y="4208"/>
                    <a:pt x="2096" y="3945"/>
                    <a:pt x="1804" y="3653"/>
                  </a:cubicBezTo>
                  <a:cubicBezTo>
                    <a:pt x="731" y="4360"/>
                    <a:pt x="1" y="5068"/>
                    <a:pt x="138" y="5661"/>
                  </a:cubicBezTo>
                  <a:cubicBezTo>
                    <a:pt x="262" y="6276"/>
                    <a:pt x="1386" y="6574"/>
                    <a:pt x="2906" y="6574"/>
                  </a:cubicBezTo>
                  <a:cubicBezTo>
                    <a:pt x="6125" y="6574"/>
                    <a:pt x="11120" y="5236"/>
                    <a:pt x="12144" y="2740"/>
                  </a:cubicBezTo>
                  <a:cubicBezTo>
                    <a:pt x="12190" y="1827"/>
                    <a:pt x="12212" y="914"/>
                    <a:pt x="12235" y="1"/>
                  </a:cubicBezTo>
                  <a:close/>
                </a:path>
              </a:pathLst>
            </a:custGeom>
            <a:solidFill>
              <a:srgbClr val="41B0DF"/>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012" name="Google Shape;3012;p41"/>
            <p:cNvSpPr/>
            <p:nvPr/>
          </p:nvSpPr>
          <p:spPr>
            <a:xfrm>
              <a:off x="4779200" y="4313600"/>
              <a:ext cx="52525" cy="28650"/>
            </a:xfrm>
            <a:custGeom>
              <a:avLst/>
              <a:gdLst/>
              <a:ahLst/>
              <a:cxnLst/>
              <a:rect l="l" t="t" r="r" b="b"/>
              <a:pathLst>
                <a:path w="2101" h="1146" extrusionOk="0">
                  <a:moveTo>
                    <a:pt x="1686" y="1"/>
                  </a:moveTo>
                  <a:cubicBezTo>
                    <a:pt x="1588" y="1"/>
                    <a:pt x="1479" y="21"/>
                    <a:pt x="1370" y="63"/>
                  </a:cubicBezTo>
                  <a:cubicBezTo>
                    <a:pt x="1096" y="177"/>
                    <a:pt x="914" y="406"/>
                    <a:pt x="982" y="565"/>
                  </a:cubicBezTo>
                  <a:cubicBezTo>
                    <a:pt x="1026" y="681"/>
                    <a:pt x="1161" y="742"/>
                    <a:pt x="1323" y="742"/>
                  </a:cubicBezTo>
                  <a:cubicBezTo>
                    <a:pt x="1417" y="742"/>
                    <a:pt x="1521" y="721"/>
                    <a:pt x="1621" y="679"/>
                  </a:cubicBezTo>
                  <a:cubicBezTo>
                    <a:pt x="1918" y="565"/>
                    <a:pt x="2101" y="337"/>
                    <a:pt x="2032" y="177"/>
                  </a:cubicBezTo>
                  <a:cubicBezTo>
                    <a:pt x="1989" y="62"/>
                    <a:pt x="1854" y="1"/>
                    <a:pt x="1686" y="1"/>
                  </a:cubicBezTo>
                  <a:close/>
                  <a:moveTo>
                    <a:pt x="471" y="680"/>
                  </a:moveTo>
                  <a:cubicBezTo>
                    <a:pt x="415" y="680"/>
                    <a:pt x="355" y="688"/>
                    <a:pt x="298" y="702"/>
                  </a:cubicBezTo>
                  <a:cubicBezTo>
                    <a:pt x="115" y="771"/>
                    <a:pt x="1" y="908"/>
                    <a:pt x="24" y="1022"/>
                  </a:cubicBezTo>
                  <a:cubicBezTo>
                    <a:pt x="55" y="1099"/>
                    <a:pt x="149" y="1145"/>
                    <a:pt x="271" y="1145"/>
                  </a:cubicBezTo>
                  <a:cubicBezTo>
                    <a:pt x="328" y="1145"/>
                    <a:pt x="391" y="1135"/>
                    <a:pt x="457" y="1113"/>
                  </a:cubicBezTo>
                  <a:cubicBezTo>
                    <a:pt x="640" y="1045"/>
                    <a:pt x="754" y="908"/>
                    <a:pt x="708" y="794"/>
                  </a:cubicBezTo>
                  <a:cubicBezTo>
                    <a:pt x="693" y="716"/>
                    <a:pt x="592" y="680"/>
                    <a:pt x="471" y="680"/>
                  </a:cubicBezTo>
                  <a:close/>
                </a:path>
              </a:pathLst>
            </a:custGeom>
            <a:solidFill>
              <a:srgbClr val="FFDC00"/>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013" name="Google Shape;3013;p41"/>
            <p:cNvSpPr/>
            <p:nvPr/>
          </p:nvSpPr>
          <p:spPr>
            <a:xfrm>
              <a:off x="4706725" y="4244400"/>
              <a:ext cx="312750" cy="164925"/>
            </a:xfrm>
            <a:custGeom>
              <a:avLst/>
              <a:gdLst/>
              <a:ahLst/>
              <a:cxnLst/>
              <a:rect l="l" t="t" r="r" b="b"/>
              <a:pathLst>
                <a:path w="12510" h="6597" extrusionOk="0">
                  <a:moveTo>
                    <a:pt x="12509" y="1"/>
                  </a:moveTo>
                  <a:lnTo>
                    <a:pt x="12509" y="1"/>
                  </a:lnTo>
                  <a:cubicBezTo>
                    <a:pt x="11773" y="689"/>
                    <a:pt x="10957" y="915"/>
                    <a:pt x="10202" y="915"/>
                  </a:cubicBezTo>
                  <a:cubicBezTo>
                    <a:pt x="9505" y="915"/>
                    <a:pt x="8860" y="723"/>
                    <a:pt x="8378" y="526"/>
                  </a:cubicBezTo>
                  <a:lnTo>
                    <a:pt x="8378" y="526"/>
                  </a:lnTo>
                  <a:cubicBezTo>
                    <a:pt x="8401" y="663"/>
                    <a:pt x="8401" y="731"/>
                    <a:pt x="8401" y="731"/>
                  </a:cubicBezTo>
                  <a:cubicBezTo>
                    <a:pt x="8401" y="731"/>
                    <a:pt x="1" y="3767"/>
                    <a:pt x="412" y="5684"/>
                  </a:cubicBezTo>
                  <a:cubicBezTo>
                    <a:pt x="536" y="6299"/>
                    <a:pt x="1660" y="6597"/>
                    <a:pt x="3180" y="6597"/>
                  </a:cubicBezTo>
                  <a:cubicBezTo>
                    <a:pt x="6399" y="6597"/>
                    <a:pt x="11394" y="5259"/>
                    <a:pt x="12418" y="2763"/>
                  </a:cubicBezTo>
                  <a:cubicBezTo>
                    <a:pt x="12464" y="1850"/>
                    <a:pt x="12486" y="937"/>
                    <a:pt x="12509" y="1"/>
                  </a:cubicBez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grpSp>
      <p:grpSp>
        <p:nvGrpSpPr>
          <p:cNvPr id="30" name="Group 29">
            <a:extLst>
              <a:ext uri="{FF2B5EF4-FFF2-40B4-BE49-F238E27FC236}">
                <a16:creationId xmlns="" xmlns:a16="http://schemas.microsoft.com/office/drawing/2014/main" id="{EBA5F806-DF14-B839-09C1-CC4E433ECFAE}"/>
              </a:ext>
            </a:extLst>
          </p:cNvPr>
          <p:cNvGrpSpPr/>
          <p:nvPr/>
        </p:nvGrpSpPr>
        <p:grpSpPr>
          <a:xfrm>
            <a:off x="3139769" y="2792985"/>
            <a:ext cx="11588734" cy="2258054"/>
            <a:chOff x="1655744" y="1299056"/>
            <a:chExt cx="5794367" cy="1129027"/>
          </a:xfrm>
        </p:grpSpPr>
        <p:sp>
          <p:nvSpPr>
            <p:cNvPr id="26" name="TextBox 25">
              <a:extLst>
                <a:ext uri="{FF2B5EF4-FFF2-40B4-BE49-F238E27FC236}">
                  <a16:creationId xmlns="" xmlns:a16="http://schemas.microsoft.com/office/drawing/2014/main" id="{5A48198B-F5A4-415E-052C-1D43896ACBE4}"/>
                </a:ext>
              </a:extLst>
            </p:cNvPr>
            <p:cNvSpPr txBox="1"/>
            <p:nvPr/>
          </p:nvSpPr>
          <p:spPr>
            <a:xfrm>
              <a:off x="2795665" y="1299056"/>
              <a:ext cx="4654446" cy="1129027"/>
            </a:xfrm>
            <a:prstGeom prst="rect">
              <a:avLst/>
            </a:prstGeom>
            <a:noFill/>
          </p:spPr>
          <p:txBody>
            <a:bodyPr wrap="square" rtlCol="0">
              <a:spAutoFit/>
            </a:bodyPr>
            <a:lstStyle/>
            <a:p>
              <a:pPr algn="just">
                <a:lnSpc>
                  <a:spcPct val="150000"/>
                </a:lnSpc>
                <a:buClr>
                  <a:srgbClr val="000000"/>
                </a:buClr>
                <a:buFont typeface="Arial"/>
                <a:buNone/>
              </a:pPr>
              <a:r>
                <a:rPr lang="vi-VN" sz="5000" b="1" kern="0" dirty="0">
                  <a:solidFill>
                    <a:srgbClr val="0070C0"/>
                  </a:solidFill>
                  <a:cs typeface="Arial"/>
                  <a:sym typeface="Arial"/>
                </a:rPr>
                <a:t>Hoạt động 1: </a:t>
              </a:r>
              <a:r>
                <a:rPr lang="vi-VN" sz="5000" kern="0" dirty="0">
                  <a:solidFill>
                    <a:srgbClr val="000000"/>
                  </a:solidFill>
                  <a:cs typeface="Arial"/>
                  <a:sym typeface="Arial"/>
                </a:rPr>
                <a:t>Cùng chơi </a:t>
              </a:r>
              <a:r>
                <a:rPr lang="vi-VN" sz="5000" i="1" kern="0" dirty="0">
                  <a:solidFill>
                    <a:srgbClr val="000000"/>
                  </a:solidFill>
                  <a:cs typeface="Arial"/>
                  <a:sym typeface="Arial"/>
                </a:rPr>
                <a:t>Thi kể nhanh </a:t>
              </a:r>
              <a:endParaRPr lang="en-US" sz="5000" i="1" kern="0" dirty="0">
                <a:solidFill>
                  <a:srgbClr val="000000"/>
                </a:solidFill>
                <a:cs typeface="Arial"/>
                <a:sym typeface="Arial"/>
              </a:endParaRPr>
            </a:p>
          </p:txBody>
        </p:sp>
        <p:grpSp>
          <p:nvGrpSpPr>
            <p:cNvPr id="29" name="Group 28">
              <a:extLst>
                <a:ext uri="{FF2B5EF4-FFF2-40B4-BE49-F238E27FC236}">
                  <a16:creationId xmlns="" xmlns:a16="http://schemas.microsoft.com/office/drawing/2014/main" id="{E6AB01E2-B7FF-1FE8-F0AB-22EA0E8F6EBA}"/>
                </a:ext>
              </a:extLst>
            </p:cNvPr>
            <p:cNvGrpSpPr/>
            <p:nvPr/>
          </p:nvGrpSpPr>
          <p:grpSpPr>
            <a:xfrm>
              <a:off x="1655744" y="1404424"/>
              <a:ext cx="1023004" cy="964522"/>
              <a:chOff x="2809987" y="1520412"/>
              <a:chExt cx="1023004" cy="964522"/>
            </a:xfrm>
          </p:grpSpPr>
          <p:sp>
            <p:nvSpPr>
              <p:cNvPr id="27" name="Google Shape;3184;p42">
                <a:extLst>
                  <a:ext uri="{FF2B5EF4-FFF2-40B4-BE49-F238E27FC236}">
                    <a16:creationId xmlns="" xmlns:a16="http://schemas.microsoft.com/office/drawing/2014/main" id="{ED262340-2F78-51B7-AC52-90C317E71F8A}"/>
                  </a:ext>
                </a:extLst>
              </p:cNvPr>
              <p:cNvSpPr/>
              <p:nvPr/>
            </p:nvSpPr>
            <p:spPr>
              <a:xfrm flipH="1">
                <a:off x="2809987" y="1520412"/>
                <a:ext cx="1023004" cy="964522"/>
              </a:xfrm>
              <a:custGeom>
                <a:avLst/>
                <a:gdLst/>
                <a:ahLst/>
                <a:cxnLst/>
                <a:rect l="l" t="t" r="r" b="b"/>
                <a:pathLst>
                  <a:path w="71878" h="67769" extrusionOk="0">
                    <a:moveTo>
                      <a:pt x="34028" y="0"/>
                    </a:moveTo>
                    <a:cubicBezTo>
                      <a:pt x="29675" y="0"/>
                      <a:pt x="25223" y="839"/>
                      <a:pt x="20886" y="2733"/>
                    </a:cubicBezTo>
                    <a:cubicBezTo>
                      <a:pt x="6917" y="8851"/>
                      <a:pt x="388" y="23185"/>
                      <a:pt x="115" y="34803"/>
                    </a:cubicBezTo>
                    <a:cubicBezTo>
                      <a:pt x="69" y="37496"/>
                      <a:pt x="0" y="42153"/>
                      <a:pt x="2237" y="47060"/>
                    </a:cubicBezTo>
                    <a:cubicBezTo>
                      <a:pt x="7792" y="59271"/>
                      <a:pt x="25044" y="67769"/>
                      <a:pt x="40562" y="67769"/>
                    </a:cubicBezTo>
                    <a:cubicBezTo>
                      <a:pt x="48512" y="67769"/>
                      <a:pt x="56006" y="65539"/>
                      <a:pt x="61241" y="60436"/>
                    </a:cubicBezTo>
                    <a:cubicBezTo>
                      <a:pt x="71877" y="50073"/>
                      <a:pt x="69389" y="31539"/>
                      <a:pt x="69138" y="29873"/>
                    </a:cubicBezTo>
                    <a:cubicBezTo>
                      <a:pt x="68659" y="26768"/>
                      <a:pt x="67746" y="20948"/>
                      <a:pt x="63774" y="15242"/>
                    </a:cubicBezTo>
                    <a:cubicBezTo>
                      <a:pt x="57888" y="6724"/>
                      <a:pt x="46354" y="0"/>
                      <a:pt x="34028" y="0"/>
                    </a:cubicBezTo>
                    <a:close/>
                  </a:path>
                </a:pathLst>
              </a:custGeom>
              <a:solidFill>
                <a:schemeClr val="lt1"/>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8" name="Google Shape;3186;p42">
                <a:extLst>
                  <a:ext uri="{FF2B5EF4-FFF2-40B4-BE49-F238E27FC236}">
                    <a16:creationId xmlns="" xmlns:a16="http://schemas.microsoft.com/office/drawing/2014/main" id="{D6FA4E1A-3896-E39E-8C96-118934A4911D}"/>
                  </a:ext>
                </a:extLst>
              </p:cNvPr>
              <p:cNvSpPr txBox="1">
                <a:spLocks/>
              </p:cNvSpPr>
              <p:nvPr/>
            </p:nvSpPr>
            <p:spPr>
              <a:xfrm>
                <a:off x="2832791" y="1738341"/>
                <a:ext cx="1000200" cy="633600"/>
              </a:xfrm>
              <a:prstGeom prst="rect">
                <a:avLst/>
              </a:prstGeom>
              <a:no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000"/>
                  <a:buFont typeface="Atma"/>
                  <a:buNone/>
                  <a:defRPr sz="3000" b="0" i="0" u="none" strike="noStrike" cap="none">
                    <a:solidFill>
                      <a:schemeClr val="lt2"/>
                    </a:solidFill>
                    <a:latin typeface="Atma"/>
                    <a:ea typeface="Atma"/>
                    <a:cs typeface="Atma"/>
                    <a:sym typeface="Atma"/>
                  </a:defRPr>
                </a:lvl1pPr>
                <a:lvl2pPr marR="0" lvl="1" algn="ctr"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9pPr>
              </a:lstStyle>
              <a:p>
                <a:pPr>
                  <a:buClr>
                    <a:srgbClr val="D64D6B"/>
                  </a:buClr>
                </a:pPr>
                <a:r>
                  <a:rPr lang="en" sz="9000" b="1" kern="0">
                    <a:solidFill>
                      <a:srgbClr val="453F7D"/>
                    </a:solidFill>
                  </a:rPr>
                  <a:t>01</a:t>
                </a:r>
              </a:p>
            </p:txBody>
          </p:sp>
        </p:grpSp>
      </p:grpSp>
      <p:grpSp>
        <p:nvGrpSpPr>
          <p:cNvPr id="31" name="Group 30">
            <a:extLst>
              <a:ext uri="{FF2B5EF4-FFF2-40B4-BE49-F238E27FC236}">
                <a16:creationId xmlns="" xmlns:a16="http://schemas.microsoft.com/office/drawing/2014/main" id="{8387EC13-D539-AF06-746D-6B82F1DA590C}"/>
              </a:ext>
            </a:extLst>
          </p:cNvPr>
          <p:cNvGrpSpPr/>
          <p:nvPr/>
        </p:nvGrpSpPr>
        <p:grpSpPr>
          <a:xfrm>
            <a:off x="3169749" y="5751045"/>
            <a:ext cx="11588734" cy="2400658"/>
            <a:chOff x="1655744" y="1299056"/>
            <a:chExt cx="5794367" cy="1200329"/>
          </a:xfrm>
        </p:grpSpPr>
        <p:sp>
          <p:nvSpPr>
            <p:cNvPr id="32" name="TextBox 31">
              <a:extLst>
                <a:ext uri="{FF2B5EF4-FFF2-40B4-BE49-F238E27FC236}">
                  <a16:creationId xmlns="" xmlns:a16="http://schemas.microsoft.com/office/drawing/2014/main" id="{3CF5DF65-1C1C-A993-EAA1-7DBD9800EFBE}"/>
                </a:ext>
              </a:extLst>
            </p:cNvPr>
            <p:cNvSpPr txBox="1"/>
            <p:nvPr/>
          </p:nvSpPr>
          <p:spPr>
            <a:xfrm>
              <a:off x="2795665" y="1299056"/>
              <a:ext cx="4654446" cy="1200329"/>
            </a:xfrm>
            <a:prstGeom prst="rect">
              <a:avLst/>
            </a:prstGeom>
            <a:noFill/>
          </p:spPr>
          <p:txBody>
            <a:bodyPr wrap="square" rtlCol="0">
              <a:spAutoFit/>
            </a:bodyPr>
            <a:lstStyle/>
            <a:p>
              <a:pPr algn="just">
                <a:lnSpc>
                  <a:spcPct val="150000"/>
                </a:lnSpc>
                <a:buClr>
                  <a:srgbClr val="000000"/>
                </a:buClr>
                <a:buFont typeface="Arial"/>
                <a:buNone/>
              </a:pPr>
              <a:r>
                <a:rPr lang="vi-VN" sz="5000" b="1" kern="0" dirty="0">
                  <a:solidFill>
                    <a:srgbClr val="0070C0"/>
                  </a:solidFill>
                  <a:cs typeface="Arial"/>
                  <a:sym typeface="Arial"/>
                </a:rPr>
                <a:t>Hoạt động 2: </a:t>
              </a:r>
              <a:r>
                <a:rPr lang="vi-VN" sz="5000" kern="0" dirty="0">
                  <a:solidFill>
                    <a:srgbClr val="000000"/>
                  </a:solidFill>
                  <a:cs typeface="Arial"/>
                  <a:sym typeface="Arial"/>
                </a:rPr>
                <a:t>Tìm hiểu về nghề </a:t>
              </a:r>
              <a:r>
                <a:rPr lang="en-US" sz="5000" kern="0" dirty="0" err="1" smtClean="0">
                  <a:solidFill>
                    <a:srgbClr val="000000"/>
                  </a:solidFill>
                  <a:cs typeface="Arial"/>
                  <a:sym typeface="Arial"/>
                </a:rPr>
                <a:t>em</a:t>
              </a:r>
              <a:r>
                <a:rPr lang="en-US" sz="5000" kern="0" dirty="0" smtClean="0">
                  <a:solidFill>
                    <a:srgbClr val="000000"/>
                  </a:solidFill>
                  <a:cs typeface="Arial"/>
                  <a:sym typeface="Arial"/>
                </a:rPr>
                <a:t> </a:t>
              </a:r>
              <a:r>
                <a:rPr lang="vi-VN" sz="5000" kern="0" dirty="0" smtClean="0">
                  <a:solidFill>
                    <a:srgbClr val="000000"/>
                  </a:solidFill>
                  <a:cs typeface="Arial"/>
                  <a:sym typeface="Arial"/>
                </a:rPr>
                <a:t>mơ </a:t>
              </a:r>
              <a:r>
                <a:rPr lang="vi-VN" sz="5000" kern="0" dirty="0">
                  <a:solidFill>
                    <a:srgbClr val="000000"/>
                  </a:solidFill>
                  <a:cs typeface="Arial"/>
                  <a:sym typeface="Arial"/>
                </a:rPr>
                <a:t>ước</a:t>
              </a:r>
              <a:endParaRPr lang="en-US" sz="5000" kern="0" dirty="0">
                <a:solidFill>
                  <a:srgbClr val="000000"/>
                </a:solidFill>
                <a:cs typeface="Arial"/>
                <a:sym typeface="Arial"/>
              </a:endParaRPr>
            </a:p>
          </p:txBody>
        </p:sp>
        <p:grpSp>
          <p:nvGrpSpPr>
            <p:cNvPr id="33" name="Group 32">
              <a:extLst>
                <a:ext uri="{FF2B5EF4-FFF2-40B4-BE49-F238E27FC236}">
                  <a16:creationId xmlns="" xmlns:a16="http://schemas.microsoft.com/office/drawing/2014/main" id="{FE0B6B48-51FE-0B1A-F9BE-71902B116EF3}"/>
                </a:ext>
              </a:extLst>
            </p:cNvPr>
            <p:cNvGrpSpPr/>
            <p:nvPr/>
          </p:nvGrpSpPr>
          <p:grpSpPr>
            <a:xfrm>
              <a:off x="1655744" y="1404424"/>
              <a:ext cx="1023004" cy="964522"/>
              <a:chOff x="2809987" y="1520412"/>
              <a:chExt cx="1023004" cy="964522"/>
            </a:xfrm>
          </p:grpSpPr>
          <p:sp>
            <p:nvSpPr>
              <p:cNvPr id="34" name="Google Shape;3184;p42">
                <a:extLst>
                  <a:ext uri="{FF2B5EF4-FFF2-40B4-BE49-F238E27FC236}">
                    <a16:creationId xmlns="" xmlns:a16="http://schemas.microsoft.com/office/drawing/2014/main" id="{99F6E510-1499-1DE0-2106-41DEEEA8BA45}"/>
                  </a:ext>
                </a:extLst>
              </p:cNvPr>
              <p:cNvSpPr/>
              <p:nvPr/>
            </p:nvSpPr>
            <p:spPr>
              <a:xfrm flipH="1">
                <a:off x="2809987" y="1520412"/>
                <a:ext cx="1023004" cy="964522"/>
              </a:xfrm>
              <a:custGeom>
                <a:avLst/>
                <a:gdLst/>
                <a:ahLst/>
                <a:cxnLst/>
                <a:rect l="l" t="t" r="r" b="b"/>
                <a:pathLst>
                  <a:path w="71878" h="67769" extrusionOk="0">
                    <a:moveTo>
                      <a:pt x="34028" y="0"/>
                    </a:moveTo>
                    <a:cubicBezTo>
                      <a:pt x="29675" y="0"/>
                      <a:pt x="25223" y="839"/>
                      <a:pt x="20886" y="2733"/>
                    </a:cubicBezTo>
                    <a:cubicBezTo>
                      <a:pt x="6917" y="8851"/>
                      <a:pt x="388" y="23185"/>
                      <a:pt x="115" y="34803"/>
                    </a:cubicBezTo>
                    <a:cubicBezTo>
                      <a:pt x="69" y="37496"/>
                      <a:pt x="0" y="42153"/>
                      <a:pt x="2237" y="47060"/>
                    </a:cubicBezTo>
                    <a:cubicBezTo>
                      <a:pt x="7792" y="59271"/>
                      <a:pt x="25044" y="67769"/>
                      <a:pt x="40562" y="67769"/>
                    </a:cubicBezTo>
                    <a:cubicBezTo>
                      <a:pt x="48512" y="67769"/>
                      <a:pt x="56006" y="65539"/>
                      <a:pt x="61241" y="60436"/>
                    </a:cubicBezTo>
                    <a:cubicBezTo>
                      <a:pt x="71877" y="50073"/>
                      <a:pt x="69389" y="31539"/>
                      <a:pt x="69138" y="29873"/>
                    </a:cubicBezTo>
                    <a:cubicBezTo>
                      <a:pt x="68659" y="26768"/>
                      <a:pt x="67746" y="20948"/>
                      <a:pt x="63774" y="15242"/>
                    </a:cubicBezTo>
                    <a:cubicBezTo>
                      <a:pt x="57888" y="6724"/>
                      <a:pt x="46354" y="0"/>
                      <a:pt x="34028" y="0"/>
                    </a:cubicBezTo>
                    <a:close/>
                  </a:path>
                </a:pathLst>
              </a:custGeom>
              <a:solidFill>
                <a:schemeClr val="lt1"/>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5" name="Google Shape;3186;p42">
                <a:extLst>
                  <a:ext uri="{FF2B5EF4-FFF2-40B4-BE49-F238E27FC236}">
                    <a16:creationId xmlns="" xmlns:a16="http://schemas.microsoft.com/office/drawing/2014/main" id="{35908A9A-3D73-593D-7C98-83C269E372A3}"/>
                  </a:ext>
                </a:extLst>
              </p:cNvPr>
              <p:cNvSpPr txBox="1">
                <a:spLocks/>
              </p:cNvSpPr>
              <p:nvPr/>
            </p:nvSpPr>
            <p:spPr>
              <a:xfrm>
                <a:off x="2832791" y="1738341"/>
                <a:ext cx="1000200" cy="633600"/>
              </a:xfrm>
              <a:prstGeom prst="rect">
                <a:avLst/>
              </a:prstGeom>
              <a:no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000"/>
                  <a:buFont typeface="Atma"/>
                  <a:buNone/>
                  <a:defRPr sz="3000" b="0" i="0" u="none" strike="noStrike" cap="none">
                    <a:solidFill>
                      <a:schemeClr val="lt2"/>
                    </a:solidFill>
                    <a:latin typeface="Atma"/>
                    <a:ea typeface="Atma"/>
                    <a:cs typeface="Atma"/>
                    <a:sym typeface="Atma"/>
                  </a:defRPr>
                </a:lvl1pPr>
                <a:lvl2pPr marR="0" lvl="1" algn="ctr"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9pPr>
              </a:lstStyle>
              <a:p>
                <a:pPr>
                  <a:buClr>
                    <a:srgbClr val="D64D6B"/>
                  </a:buClr>
                </a:pPr>
                <a:r>
                  <a:rPr lang="en" sz="9000" b="1" kern="0">
                    <a:solidFill>
                      <a:srgbClr val="453F7D"/>
                    </a:solidFill>
                  </a:rPr>
                  <a:t>02</a:t>
                </a:r>
              </a:p>
            </p:txBody>
          </p:sp>
        </p:grpSp>
      </p:grpSp>
    </p:spTree>
    <p:extLst>
      <p:ext uri="{BB962C8B-B14F-4D97-AF65-F5344CB8AC3E}">
        <p14:creationId xmlns:p14="http://schemas.microsoft.com/office/powerpoint/2010/main" val="214148258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748"/>
                                        </p:tgtEl>
                                        <p:attrNameLst>
                                          <p:attrName>style.visibility</p:attrName>
                                        </p:attrNameLst>
                                      </p:cBhvr>
                                      <p:to>
                                        <p:strVal val="visible"/>
                                      </p:to>
                                    </p:set>
                                    <p:animEffect transition="in" filter="barn(inVertical)">
                                      <p:cBhvr>
                                        <p:cTn id="7" dur="500"/>
                                        <p:tgtEl>
                                          <p:spTgt spid="2748"/>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wipe(down)">
                                      <p:cBhvr>
                                        <p:cTn id="11" dur="500"/>
                                        <p:tgtEl>
                                          <p:spTgt spid="30"/>
                                        </p:tgtEl>
                                      </p:cBhvr>
                                    </p:animEffect>
                                  </p:childTnLst>
                                </p:cTn>
                              </p:par>
                              <p:par>
                                <p:cTn id="12" presetID="22" presetClass="entr" presetSubtype="4" fill="hold" nodeType="withEffect">
                                  <p:stCondLst>
                                    <p:cond delay="0"/>
                                  </p:stCondLst>
                                  <p:childTnLst>
                                    <p:set>
                                      <p:cBhvr>
                                        <p:cTn id="13" dur="1" fill="hold">
                                          <p:stCondLst>
                                            <p:cond delay="0"/>
                                          </p:stCondLst>
                                        </p:cTn>
                                        <p:tgtEl>
                                          <p:spTgt spid="31"/>
                                        </p:tgtEl>
                                        <p:attrNameLst>
                                          <p:attrName>style.visibility</p:attrName>
                                        </p:attrNameLst>
                                      </p:cBhvr>
                                      <p:to>
                                        <p:strVal val="visible"/>
                                      </p:to>
                                    </p:set>
                                    <p:animEffect transition="in" filter="wipe(down)">
                                      <p:cBhvr>
                                        <p:cTn id="14"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4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017"/>
        <p:cNvGrpSpPr/>
        <p:nvPr/>
      </p:nvGrpSpPr>
      <p:grpSpPr>
        <a:xfrm>
          <a:off x="0" y="0"/>
          <a:ext cx="0" cy="0"/>
          <a:chOff x="0" y="0"/>
          <a:chExt cx="0" cy="0"/>
        </a:xfrm>
      </p:grpSpPr>
      <p:grpSp>
        <p:nvGrpSpPr>
          <p:cNvPr id="3018" name="Google Shape;3018;p42"/>
          <p:cNvGrpSpPr/>
          <p:nvPr/>
        </p:nvGrpSpPr>
        <p:grpSpPr>
          <a:xfrm rot="1063801">
            <a:off x="9363702" y="595911"/>
            <a:ext cx="3140936" cy="3601974"/>
            <a:chOff x="3056825" y="-2290075"/>
            <a:chExt cx="1465250" cy="1680325"/>
          </a:xfrm>
        </p:grpSpPr>
        <p:sp>
          <p:nvSpPr>
            <p:cNvPr id="3019" name="Google Shape;3019;p42"/>
            <p:cNvSpPr/>
            <p:nvPr/>
          </p:nvSpPr>
          <p:spPr>
            <a:xfrm>
              <a:off x="3586850" y="-2280525"/>
              <a:ext cx="345700" cy="639100"/>
            </a:xfrm>
            <a:custGeom>
              <a:avLst/>
              <a:gdLst/>
              <a:ahLst/>
              <a:cxnLst/>
              <a:rect l="l" t="t" r="r" b="b"/>
              <a:pathLst>
                <a:path w="13828" h="25564" extrusionOk="0">
                  <a:moveTo>
                    <a:pt x="2423" y="1"/>
                  </a:moveTo>
                  <a:lnTo>
                    <a:pt x="2423" y="1"/>
                  </a:lnTo>
                  <a:cubicBezTo>
                    <a:pt x="2452" y="282"/>
                    <a:pt x="2445" y="563"/>
                    <a:pt x="2387" y="837"/>
                  </a:cubicBezTo>
                  <a:cubicBezTo>
                    <a:pt x="2156" y="1911"/>
                    <a:pt x="1226" y="2834"/>
                    <a:pt x="1" y="3209"/>
                  </a:cubicBezTo>
                  <a:cubicBezTo>
                    <a:pt x="368" y="3439"/>
                    <a:pt x="729" y="3619"/>
                    <a:pt x="967" y="3742"/>
                  </a:cubicBezTo>
                  <a:cubicBezTo>
                    <a:pt x="6582" y="6705"/>
                    <a:pt x="10540" y="15565"/>
                    <a:pt x="11023" y="22168"/>
                  </a:cubicBezTo>
                  <a:cubicBezTo>
                    <a:pt x="11088" y="23084"/>
                    <a:pt x="11088" y="23906"/>
                    <a:pt x="11052" y="24605"/>
                  </a:cubicBezTo>
                  <a:cubicBezTo>
                    <a:pt x="11975" y="24922"/>
                    <a:pt x="12898" y="25239"/>
                    <a:pt x="13828" y="25564"/>
                  </a:cubicBezTo>
                  <a:cubicBezTo>
                    <a:pt x="13575" y="21462"/>
                    <a:pt x="12804" y="18124"/>
                    <a:pt x="12083" y="15738"/>
                  </a:cubicBezTo>
                  <a:cubicBezTo>
                    <a:pt x="10641" y="10965"/>
                    <a:pt x="8760" y="7772"/>
                    <a:pt x="7722" y="6179"/>
                  </a:cubicBezTo>
                  <a:cubicBezTo>
                    <a:pt x="6395" y="4131"/>
                    <a:pt x="4420" y="1067"/>
                    <a:pt x="2423" y="1"/>
                  </a:cubicBezTo>
                  <a:close/>
                </a:path>
              </a:pathLst>
            </a:custGeom>
            <a:solidFill>
              <a:schemeClr val="accent5"/>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020" name="Google Shape;3020;p42"/>
            <p:cNvSpPr/>
            <p:nvPr/>
          </p:nvSpPr>
          <p:spPr>
            <a:xfrm>
              <a:off x="3554600" y="-2290075"/>
              <a:ext cx="93550" cy="89775"/>
            </a:xfrm>
            <a:custGeom>
              <a:avLst/>
              <a:gdLst/>
              <a:ahLst/>
              <a:cxnLst/>
              <a:rect l="l" t="t" r="r" b="b"/>
              <a:pathLst>
                <a:path w="3742" h="3591" extrusionOk="0">
                  <a:moveTo>
                    <a:pt x="2358" y="0"/>
                  </a:moveTo>
                  <a:cubicBezTo>
                    <a:pt x="2221" y="0"/>
                    <a:pt x="2091" y="15"/>
                    <a:pt x="1954" y="44"/>
                  </a:cubicBezTo>
                  <a:cubicBezTo>
                    <a:pt x="988" y="231"/>
                    <a:pt x="0" y="1154"/>
                    <a:pt x="22" y="1990"/>
                  </a:cubicBezTo>
                  <a:cubicBezTo>
                    <a:pt x="36" y="2661"/>
                    <a:pt x="671" y="3201"/>
                    <a:pt x="1291" y="3591"/>
                  </a:cubicBezTo>
                  <a:cubicBezTo>
                    <a:pt x="2516" y="3216"/>
                    <a:pt x="3446" y="2293"/>
                    <a:pt x="3677" y="1219"/>
                  </a:cubicBezTo>
                  <a:cubicBezTo>
                    <a:pt x="3735" y="945"/>
                    <a:pt x="3742" y="664"/>
                    <a:pt x="3713" y="383"/>
                  </a:cubicBezTo>
                  <a:cubicBezTo>
                    <a:pt x="3259" y="145"/>
                    <a:pt x="2805" y="0"/>
                    <a:pt x="2358" y="0"/>
                  </a:cubicBezTo>
                  <a:close/>
                </a:path>
              </a:pathLst>
            </a:custGeom>
            <a:solidFill>
              <a:schemeClr val="accent5"/>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021" name="Google Shape;3021;p42"/>
            <p:cNvSpPr/>
            <p:nvPr/>
          </p:nvSpPr>
          <p:spPr>
            <a:xfrm>
              <a:off x="3266225" y="-1752250"/>
              <a:ext cx="1244475" cy="1034375"/>
            </a:xfrm>
            <a:custGeom>
              <a:avLst/>
              <a:gdLst/>
              <a:ahLst/>
              <a:cxnLst/>
              <a:rect l="l" t="t" r="r" b="b"/>
              <a:pathLst>
                <a:path w="49779" h="41375" extrusionOk="0">
                  <a:moveTo>
                    <a:pt x="36854" y="1"/>
                  </a:moveTo>
                  <a:cubicBezTo>
                    <a:pt x="35417" y="1"/>
                    <a:pt x="33995" y="209"/>
                    <a:pt x="32722" y="612"/>
                  </a:cubicBezTo>
                  <a:cubicBezTo>
                    <a:pt x="31346" y="1052"/>
                    <a:pt x="30098" y="1744"/>
                    <a:pt x="27957" y="1780"/>
                  </a:cubicBezTo>
                  <a:cubicBezTo>
                    <a:pt x="27897" y="1781"/>
                    <a:pt x="27836" y="1781"/>
                    <a:pt x="27777" y="1781"/>
                  </a:cubicBezTo>
                  <a:cubicBezTo>
                    <a:pt x="25807" y="1781"/>
                    <a:pt x="24366" y="1219"/>
                    <a:pt x="23848" y="1037"/>
                  </a:cubicBezTo>
                  <a:cubicBezTo>
                    <a:pt x="22456" y="551"/>
                    <a:pt x="20573" y="298"/>
                    <a:pt x="18529" y="298"/>
                  </a:cubicBezTo>
                  <a:cubicBezTo>
                    <a:pt x="14868" y="298"/>
                    <a:pt x="10687" y="1110"/>
                    <a:pt x="7866" y="2854"/>
                  </a:cubicBezTo>
                  <a:cubicBezTo>
                    <a:pt x="1" y="7713"/>
                    <a:pt x="924" y="20927"/>
                    <a:pt x="1053" y="22527"/>
                  </a:cubicBezTo>
                  <a:cubicBezTo>
                    <a:pt x="1529" y="28338"/>
                    <a:pt x="3843" y="33225"/>
                    <a:pt x="6655" y="36996"/>
                  </a:cubicBezTo>
                  <a:cubicBezTo>
                    <a:pt x="11861" y="39938"/>
                    <a:pt x="17557" y="41375"/>
                    <a:pt x="23032" y="41375"/>
                  </a:cubicBezTo>
                  <a:cubicBezTo>
                    <a:pt x="29565" y="41375"/>
                    <a:pt x="35784" y="39329"/>
                    <a:pt x="40487" y="35352"/>
                  </a:cubicBezTo>
                  <a:cubicBezTo>
                    <a:pt x="46362" y="30385"/>
                    <a:pt x="49635" y="22599"/>
                    <a:pt x="49779" y="14208"/>
                  </a:cubicBezTo>
                  <a:cubicBezTo>
                    <a:pt x="49534" y="11800"/>
                    <a:pt x="48907" y="9255"/>
                    <a:pt x="47609" y="6776"/>
                  </a:cubicBezTo>
                  <a:cubicBezTo>
                    <a:pt x="46737" y="5125"/>
                    <a:pt x="45504" y="2847"/>
                    <a:pt x="42923" y="1426"/>
                  </a:cubicBezTo>
                  <a:cubicBezTo>
                    <a:pt x="41160" y="461"/>
                    <a:pt x="38990" y="1"/>
                    <a:pt x="36854" y="1"/>
                  </a:cubicBezTo>
                  <a:close/>
                </a:path>
              </a:pathLst>
            </a:custGeom>
            <a:solidFill>
              <a:schemeClr val="dk2"/>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022" name="Google Shape;3022;p42"/>
            <p:cNvSpPr/>
            <p:nvPr/>
          </p:nvSpPr>
          <p:spPr>
            <a:xfrm>
              <a:off x="3432575" y="-1397075"/>
              <a:ext cx="1089500" cy="787325"/>
            </a:xfrm>
            <a:custGeom>
              <a:avLst/>
              <a:gdLst/>
              <a:ahLst/>
              <a:cxnLst/>
              <a:rect l="l" t="t" r="r" b="b"/>
              <a:pathLst>
                <a:path w="43580" h="31493" extrusionOk="0">
                  <a:moveTo>
                    <a:pt x="43125" y="1"/>
                  </a:moveTo>
                  <a:lnTo>
                    <a:pt x="43125" y="1"/>
                  </a:lnTo>
                  <a:cubicBezTo>
                    <a:pt x="42981" y="8392"/>
                    <a:pt x="39708" y="16178"/>
                    <a:pt x="33833" y="21145"/>
                  </a:cubicBezTo>
                  <a:cubicBezTo>
                    <a:pt x="29130" y="25122"/>
                    <a:pt x="22911" y="27168"/>
                    <a:pt x="16378" y="27168"/>
                  </a:cubicBezTo>
                  <a:cubicBezTo>
                    <a:pt x="10903" y="27168"/>
                    <a:pt x="5207" y="25731"/>
                    <a:pt x="1" y="22789"/>
                  </a:cubicBezTo>
                  <a:lnTo>
                    <a:pt x="1" y="22789"/>
                  </a:lnTo>
                  <a:cubicBezTo>
                    <a:pt x="4177" y="28375"/>
                    <a:pt x="9441" y="31492"/>
                    <a:pt x="11451" y="31492"/>
                  </a:cubicBezTo>
                  <a:cubicBezTo>
                    <a:pt x="11516" y="31492"/>
                    <a:pt x="11578" y="31489"/>
                    <a:pt x="11636" y="31483"/>
                  </a:cubicBezTo>
                  <a:cubicBezTo>
                    <a:pt x="11824" y="31461"/>
                    <a:pt x="13172" y="31288"/>
                    <a:pt x="15096" y="31144"/>
                  </a:cubicBezTo>
                  <a:cubicBezTo>
                    <a:pt x="15868" y="31079"/>
                    <a:pt x="16783" y="31036"/>
                    <a:pt x="17901" y="31036"/>
                  </a:cubicBezTo>
                  <a:cubicBezTo>
                    <a:pt x="18078" y="31035"/>
                    <a:pt x="18251" y="31034"/>
                    <a:pt x="18420" y="31034"/>
                  </a:cubicBezTo>
                  <a:cubicBezTo>
                    <a:pt x="21799" y="31034"/>
                    <a:pt x="23424" y="31217"/>
                    <a:pt x="24728" y="31217"/>
                  </a:cubicBezTo>
                  <a:cubicBezTo>
                    <a:pt x="25316" y="31217"/>
                    <a:pt x="25839" y="31180"/>
                    <a:pt x="26429" y="31072"/>
                  </a:cubicBezTo>
                  <a:cubicBezTo>
                    <a:pt x="28938" y="30610"/>
                    <a:pt x="30545" y="29154"/>
                    <a:pt x="32621" y="27237"/>
                  </a:cubicBezTo>
                  <a:cubicBezTo>
                    <a:pt x="39607" y="20784"/>
                    <a:pt x="41762" y="12206"/>
                    <a:pt x="42087" y="10851"/>
                  </a:cubicBezTo>
                  <a:cubicBezTo>
                    <a:pt x="42606" y="8681"/>
                    <a:pt x="43579" y="4593"/>
                    <a:pt x="43125" y="1"/>
                  </a:cubicBezTo>
                  <a:close/>
                </a:path>
              </a:pathLst>
            </a:custGeom>
            <a:solidFill>
              <a:schemeClr val="dk2"/>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023" name="Google Shape;3023;p42"/>
            <p:cNvSpPr/>
            <p:nvPr/>
          </p:nvSpPr>
          <p:spPr>
            <a:xfrm>
              <a:off x="3056825" y="-2049100"/>
              <a:ext cx="620525" cy="483975"/>
            </a:xfrm>
            <a:custGeom>
              <a:avLst/>
              <a:gdLst/>
              <a:ahLst/>
              <a:cxnLst/>
              <a:rect l="l" t="t" r="r" b="b"/>
              <a:pathLst>
                <a:path w="24821" h="19359" extrusionOk="0">
                  <a:moveTo>
                    <a:pt x="20203" y="1"/>
                  </a:moveTo>
                  <a:cubicBezTo>
                    <a:pt x="17505" y="1"/>
                    <a:pt x="14120" y="504"/>
                    <a:pt x="10828" y="2393"/>
                  </a:cubicBezTo>
                  <a:cubicBezTo>
                    <a:pt x="4621" y="5954"/>
                    <a:pt x="2213" y="12457"/>
                    <a:pt x="1103" y="15456"/>
                  </a:cubicBezTo>
                  <a:cubicBezTo>
                    <a:pt x="548" y="16948"/>
                    <a:pt x="209" y="18239"/>
                    <a:pt x="0" y="19161"/>
                  </a:cubicBezTo>
                  <a:cubicBezTo>
                    <a:pt x="1070" y="19301"/>
                    <a:pt x="2075" y="19359"/>
                    <a:pt x="3006" y="19359"/>
                  </a:cubicBezTo>
                  <a:cubicBezTo>
                    <a:pt x="5486" y="19359"/>
                    <a:pt x="7440" y="18950"/>
                    <a:pt x="8708" y="18599"/>
                  </a:cubicBezTo>
                  <a:cubicBezTo>
                    <a:pt x="15788" y="16667"/>
                    <a:pt x="21613" y="11116"/>
                    <a:pt x="23883" y="4542"/>
                  </a:cubicBezTo>
                  <a:cubicBezTo>
                    <a:pt x="24467" y="2847"/>
                    <a:pt x="24705" y="1398"/>
                    <a:pt x="24821" y="483"/>
                  </a:cubicBezTo>
                  <a:cubicBezTo>
                    <a:pt x="23903" y="290"/>
                    <a:pt x="22251" y="1"/>
                    <a:pt x="20203" y="1"/>
                  </a:cubicBezTo>
                  <a:close/>
                </a:path>
              </a:pathLst>
            </a:custGeom>
            <a:solidFill>
              <a:schemeClr val="accent2"/>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024" name="Google Shape;3024;p42"/>
            <p:cNvSpPr/>
            <p:nvPr/>
          </p:nvSpPr>
          <p:spPr>
            <a:xfrm>
              <a:off x="3229550" y="-1712700"/>
              <a:ext cx="133100" cy="101500"/>
            </a:xfrm>
            <a:custGeom>
              <a:avLst/>
              <a:gdLst/>
              <a:ahLst/>
              <a:cxnLst/>
              <a:rect l="l" t="t" r="r" b="b"/>
              <a:pathLst>
                <a:path w="5324" h="4060" extrusionOk="0">
                  <a:moveTo>
                    <a:pt x="3327" y="0"/>
                  </a:moveTo>
                  <a:cubicBezTo>
                    <a:pt x="1397" y="0"/>
                    <a:pt x="0" y="3187"/>
                    <a:pt x="574" y="3860"/>
                  </a:cubicBezTo>
                  <a:cubicBezTo>
                    <a:pt x="690" y="3998"/>
                    <a:pt x="914" y="4059"/>
                    <a:pt x="1204" y="4059"/>
                  </a:cubicBezTo>
                  <a:cubicBezTo>
                    <a:pt x="2551" y="4059"/>
                    <a:pt x="5323" y="2725"/>
                    <a:pt x="5317" y="1503"/>
                  </a:cubicBezTo>
                  <a:cubicBezTo>
                    <a:pt x="5310" y="760"/>
                    <a:pt x="4294" y="54"/>
                    <a:pt x="3429" y="3"/>
                  </a:cubicBezTo>
                  <a:cubicBezTo>
                    <a:pt x="3395" y="1"/>
                    <a:pt x="3361" y="0"/>
                    <a:pt x="3327" y="0"/>
                  </a:cubicBezTo>
                  <a:close/>
                </a:path>
              </a:pathLst>
            </a:custGeom>
            <a:solidFill>
              <a:srgbClr val="FFFFFF">
                <a:alpha val="11160"/>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025" name="Google Shape;3025;p42"/>
            <p:cNvSpPr/>
            <p:nvPr/>
          </p:nvSpPr>
          <p:spPr>
            <a:xfrm>
              <a:off x="3421950" y="-1771125"/>
              <a:ext cx="60875" cy="54250"/>
            </a:xfrm>
            <a:custGeom>
              <a:avLst/>
              <a:gdLst/>
              <a:ahLst/>
              <a:cxnLst/>
              <a:rect l="l" t="t" r="r" b="b"/>
              <a:pathLst>
                <a:path w="2435" h="2170" extrusionOk="0">
                  <a:moveTo>
                    <a:pt x="1354" y="1"/>
                  </a:moveTo>
                  <a:cubicBezTo>
                    <a:pt x="1063" y="1"/>
                    <a:pt x="756" y="96"/>
                    <a:pt x="556" y="307"/>
                  </a:cubicBezTo>
                  <a:cubicBezTo>
                    <a:pt x="0" y="905"/>
                    <a:pt x="570" y="2102"/>
                    <a:pt x="1024" y="2167"/>
                  </a:cubicBezTo>
                  <a:cubicBezTo>
                    <a:pt x="1037" y="2169"/>
                    <a:pt x="1051" y="2170"/>
                    <a:pt x="1064" y="2170"/>
                  </a:cubicBezTo>
                  <a:cubicBezTo>
                    <a:pt x="1600" y="2170"/>
                    <a:pt x="2435" y="806"/>
                    <a:pt x="2055" y="278"/>
                  </a:cubicBezTo>
                  <a:cubicBezTo>
                    <a:pt x="1928" y="100"/>
                    <a:pt x="1650" y="1"/>
                    <a:pt x="1354" y="1"/>
                  </a:cubicBezTo>
                  <a:close/>
                </a:path>
              </a:pathLst>
            </a:custGeom>
            <a:solidFill>
              <a:srgbClr val="FFFFFF">
                <a:alpha val="11160"/>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026" name="Google Shape;3026;p42"/>
            <p:cNvSpPr/>
            <p:nvPr/>
          </p:nvSpPr>
          <p:spPr>
            <a:xfrm>
              <a:off x="3166575" y="-2066050"/>
              <a:ext cx="599000" cy="410025"/>
            </a:xfrm>
            <a:custGeom>
              <a:avLst/>
              <a:gdLst/>
              <a:ahLst/>
              <a:cxnLst/>
              <a:rect l="l" t="t" r="r" b="b"/>
              <a:pathLst>
                <a:path w="23960" h="16401" extrusionOk="0">
                  <a:moveTo>
                    <a:pt x="23750" y="1"/>
                  </a:moveTo>
                  <a:cubicBezTo>
                    <a:pt x="23597" y="1"/>
                    <a:pt x="23041" y="135"/>
                    <a:pt x="22053" y="397"/>
                  </a:cubicBezTo>
                  <a:cubicBezTo>
                    <a:pt x="21454" y="563"/>
                    <a:pt x="20849" y="692"/>
                    <a:pt x="20265" y="894"/>
                  </a:cubicBezTo>
                  <a:cubicBezTo>
                    <a:pt x="18398" y="1918"/>
                    <a:pt x="16581" y="3028"/>
                    <a:pt x="14829" y="4246"/>
                  </a:cubicBezTo>
                  <a:cubicBezTo>
                    <a:pt x="14325" y="4607"/>
                    <a:pt x="13827" y="4967"/>
                    <a:pt x="13330" y="5328"/>
                  </a:cubicBezTo>
                  <a:cubicBezTo>
                    <a:pt x="12442" y="5535"/>
                    <a:pt x="11552" y="5643"/>
                    <a:pt x="10656" y="5643"/>
                  </a:cubicBezTo>
                  <a:cubicBezTo>
                    <a:pt x="9682" y="5643"/>
                    <a:pt x="8702" y="5515"/>
                    <a:pt x="7714" y="5248"/>
                  </a:cubicBezTo>
                  <a:lnTo>
                    <a:pt x="7714" y="5248"/>
                  </a:lnTo>
                  <a:cubicBezTo>
                    <a:pt x="8658" y="5821"/>
                    <a:pt x="9770" y="6096"/>
                    <a:pt x="10886" y="6096"/>
                  </a:cubicBezTo>
                  <a:cubicBezTo>
                    <a:pt x="11457" y="6096"/>
                    <a:pt x="12029" y="6024"/>
                    <a:pt x="12580" y="5883"/>
                  </a:cubicBezTo>
                  <a:lnTo>
                    <a:pt x="12580" y="5883"/>
                  </a:lnTo>
                  <a:cubicBezTo>
                    <a:pt x="11189" y="6914"/>
                    <a:pt x="9812" y="7959"/>
                    <a:pt x="8456" y="9033"/>
                  </a:cubicBezTo>
                  <a:cubicBezTo>
                    <a:pt x="6999" y="9844"/>
                    <a:pt x="5362" y="10300"/>
                    <a:pt x="3679" y="10300"/>
                  </a:cubicBezTo>
                  <a:cubicBezTo>
                    <a:pt x="3281" y="10300"/>
                    <a:pt x="2881" y="10275"/>
                    <a:pt x="2480" y="10223"/>
                  </a:cubicBezTo>
                  <a:lnTo>
                    <a:pt x="2480" y="10223"/>
                  </a:lnTo>
                  <a:cubicBezTo>
                    <a:pt x="3165" y="10421"/>
                    <a:pt x="3881" y="10518"/>
                    <a:pt x="4600" y="10518"/>
                  </a:cubicBezTo>
                  <a:cubicBezTo>
                    <a:pt x="5449" y="10518"/>
                    <a:pt x="6301" y="10383"/>
                    <a:pt x="7108" y="10122"/>
                  </a:cubicBezTo>
                  <a:lnTo>
                    <a:pt x="7108" y="10122"/>
                  </a:lnTo>
                  <a:cubicBezTo>
                    <a:pt x="6315" y="10763"/>
                    <a:pt x="5530" y="11419"/>
                    <a:pt x="4751" y="12082"/>
                  </a:cubicBezTo>
                  <a:cubicBezTo>
                    <a:pt x="3136" y="13467"/>
                    <a:pt x="1550" y="14887"/>
                    <a:pt x="0" y="16336"/>
                  </a:cubicBezTo>
                  <a:lnTo>
                    <a:pt x="58" y="16401"/>
                  </a:lnTo>
                  <a:cubicBezTo>
                    <a:pt x="2920" y="14000"/>
                    <a:pt x="5854" y="11686"/>
                    <a:pt x="8867" y="9487"/>
                  </a:cubicBezTo>
                  <a:lnTo>
                    <a:pt x="8867" y="9487"/>
                  </a:lnTo>
                  <a:cubicBezTo>
                    <a:pt x="8384" y="11030"/>
                    <a:pt x="8406" y="12746"/>
                    <a:pt x="9026" y="14245"/>
                  </a:cubicBezTo>
                  <a:cubicBezTo>
                    <a:pt x="8593" y="12479"/>
                    <a:pt x="8824" y="10677"/>
                    <a:pt x="9495" y="9026"/>
                  </a:cubicBezTo>
                  <a:cubicBezTo>
                    <a:pt x="11412" y="7642"/>
                    <a:pt x="13366" y="6301"/>
                    <a:pt x="15348" y="5010"/>
                  </a:cubicBezTo>
                  <a:cubicBezTo>
                    <a:pt x="15528" y="4895"/>
                    <a:pt x="15701" y="4780"/>
                    <a:pt x="15874" y="4664"/>
                  </a:cubicBezTo>
                  <a:lnTo>
                    <a:pt x="15874" y="4664"/>
                  </a:lnTo>
                  <a:cubicBezTo>
                    <a:pt x="14959" y="6077"/>
                    <a:pt x="14440" y="7764"/>
                    <a:pt x="14433" y="9444"/>
                  </a:cubicBezTo>
                  <a:cubicBezTo>
                    <a:pt x="14981" y="7656"/>
                    <a:pt x="15615" y="5991"/>
                    <a:pt x="16386" y="4318"/>
                  </a:cubicBezTo>
                  <a:cubicBezTo>
                    <a:pt x="17792" y="3374"/>
                    <a:pt x="19191" y="2408"/>
                    <a:pt x="20582" y="1442"/>
                  </a:cubicBezTo>
                  <a:cubicBezTo>
                    <a:pt x="21115" y="1226"/>
                    <a:pt x="21649" y="1002"/>
                    <a:pt x="22182" y="779"/>
                  </a:cubicBezTo>
                  <a:cubicBezTo>
                    <a:pt x="23412" y="254"/>
                    <a:pt x="23960" y="1"/>
                    <a:pt x="23750" y="1"/>
                  </a:cubicBezTo>
                  <a:close/>
                </a:path>
              </a:pathLst>
            </a:custGeom>
            <a:solidFill>
              <a:schemeClr val="accent3"/>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027" name="Google Shape;3027;p42"/>
            <p:cNvSpPr/>
            <p:nvPr/>
          </p:nvSpPr>
          <p:spPr>
            <a:xfrm>
              <a:off x="3385725" y="-1601250"/>
              <a:ext cx="347400" cy="313525"/>
            </a:xfrm>
            <a:custGeom>
              <a:avLst/>
              <a:gdLst/>
              <a:ahLst/>
              <a:cxnLst/>
              <a:rect l="l" t="t" r="r" b="b"/>
              <a:pathLst>
                <a:path w="13896" h="12541" extrusionOk="0">
                  <a:moveTo>
                    <a:pt x="9931" y="0"/>
                  </a:moveTo>
                  <a:cubicBezTo>
                    <a:pt x="7968" y="0"/>
                    <a:pt x="5309" y="825"/>
                    <a:pt x="3410" y="2675"/>
                  </a:cubicBezTo>
                  <a:cubicBezTo>
                    <a:pt x="0" y="5998"/>
                    <a:pt x="101" y="11585"/>
                    <a:pt x="1709" y="12414"/>
                  </a:cubicBezTo>
                  <a:cubicBezTo>
                    <a:pt x="1875" y="12500"/>
                    <a:pt x="2068" y="12541"/>
                    <a:pt x="2283" y="12541"/>
                  </a:cubicBezTo>
                  <a:cubicBezTo>
                    <a:pt x="5526" y="12541"/>
                    <a:pt x="13895" y="3361"/>
                    <a:pt x="12422" y="887"/>
                  </a:cubicBezTo>
                  <a:cubicBezTo>
                    <a:pt x="12079" y="311"/>
                    <a:pt x="11136" y="0"/>
                    <a:pt x="9931" y="0"/>
                  </a:cubicBezTo>
                  <a:close/>
                </a:path>
              </a:pathLst>
            </a:custGeom>
            <a:solidFill>
              <a:srgbClr val="FFFFFF">
                <a:alpha val="11160"/>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028" name="Google Shape;3028;p42"/>
            <p:cNvSpPr/>
            <p:nvPr/>
          </p:nvSpPr>
          <p:spPr>
            <a:xfrm>
              <a:off x="3784950" y="-1705875"/>
              <a:ext cx="258800" cy="65675"/>
            </a:xfrm>
            <a:custGeom>
              <a:avLst/>
              <a:gdLst/>
              <a:ahLst/>
              <a:cxnLst/>
              <a:rect l="l" t="t" r="r" b="b"/>
              <a:pathLst>
                <a:path w="10352" h="2627" extrusionOk="0">
                  <a:moveTo>
                    <a:pt x="3175" y="0"/>
                  </a:moveTo>
                  <a:cubicBezTo>
                    <a:pt x="1447" y="0"/>
                    <a:pt x="55" y="325"/>
                    <a:pt x="35" y="660"/>
                  </a:cubicBezTo>
                  <a:cubicBezTo>
                    <a:pt x="0" y="1387"/>
                    <a:pt x="6488" y="2626"/>
                    <a:pt x="9125" y="2626"/>
                  </a:cubicBezTo>
                  <a:cubicBezTo>
                    <a:pt x="9756" y="2626"/>
                    <a:pt x="10166" y="2556"/>
                    <a:pt x="10214" y="2390"/>
                  </a:cubicBezTo>
                  <a:cubicBezTo>
                    <a:pt x="10351" y="1943"/>
                    <a:pt x="7922" y="696"/>
                    <a:pt x="5694" y="242"/>
                  </a:cubicBezTo>
                  <a:cubicBezTo>
                    <a:pt x="4851" y="70"/>
                    <a:pt x="3977" y="0"/>
                    <a:pt x="3175" y="0"/>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029" name="Google Shape;3029;p42"/>
            <p:cNvSpPr/>
            <p:nvPr/>
          </p:nvSpPr>
          <p:spPr>
            <a:xfrm>
              <a:off x="3753200" y="-1685975"/>
              <a:ext cx="287125" cy="45525"/>
            </a:xfrm>
            <a:custGeom>
              <a:avLst/>
              <a:gdLst/>
              <a:ahLst/>
              <a:cxnLst/>
              <a:rect l="l" t="t" r="r" b="b"/>
              <a:pathLst>
                <a:path w="11485" h="1821" extrusionOk="0">
                  <a:moveTo>
                    <a:pt x="1" y="1"/>
                  </a:moveTo>
                  <a:lnTo>
                    <a:pt x="1" y="1"/>
                  </a:lnTo>
                  <a:cubicBezTo>
                    <a:pt x="1637" y="736"/>
                    <a:pt x="4095" y="1587"/>
                    <a:pt x="7174" y="1782"/>
                  </a:cubicBezTo>
                  <a:cubicBezTo>
                    <a:pt x="7610" y="1808"/>
                    <a:pt x="8032" y="1820"/>
                    <a:pt x="8440" y="1820"/>
                  </a:cubicBezTo>
                  <a:cubicBezTo>
                    <a:pt x="9576" y="1820"/>
                    <a:pt x="10599" y="1727"/>
                    <a:pt x="11484" y="1594"/>
                  </a:cubicBezTo>
                  <a:lnTo>
                    <a:pt x="1" y="1"/>
                  </a:ln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030" name="Google Shape;3030;p42"/>
            <p:cNvSpPr/>
            <p:nvPr/>
          </p:nvSpPr>
          <p:spPr>
            <a:xfrm>
              <a:off x="3753200" y="-1685975"/>
              <a:ext cx="287125" cy="47975"/>
            </a:xfrm>
            <a:custGeom>
              <a:avLst/>
              <a:gdLst/>
              <a:ahLst/>
              <a:cxnLst/>
              <a:rect l="l" t="t" r="r" b="b"/>
              <a:pathLst>
                <a:path w="11485" h="1919" extrusionOk="0">
                  <a:moveTo>
                    <a:pt x="1" y="1"/>
                  </a:moveTo>
                  <a:lnTo>
                    <a:pt x="1" y="1"/>
                  </a:lnTo>
                  <a:cubicBezTo>
                    <a:pt x="2498" y="1260"/>
                    <a:pt x="5311" y="1918"/>
                    <a:pt x="8117" y="1918"/>
                  </a:cubicBezTo>
                  <a:cubicBezTo>
                    <a:pt x="9248" y="1918"/>
                    <a:pt x="10377" y="1811"/>
                    <a:pt x="11484" y="1594"/>
                  </a:cubicBezTo>
                  <a:lnTo>
                    <a:pt x="11484" y="1594"/>
                  </a:lnTo>
                  <a:cubicBezTo>
                    <a:pt x="10642" y="1686"/>
                    <a:pt x="9796" y="1732"/>
                    <a:pt x="8951" y="1732"/>
                  </a:cubicBezTo>
                  <a:cubicBezTo>
                    <a:pt x="5893" y="1732"/>
                    <a:pt x="2847" y="1136"/>
                    <a:pt x="1" y="1"/>
                  </a:cubicBezTo>
                  <a:close/>
                </a:path>
              </a:pathLst>
            </a:custGeom>
            <a:solidFill>
              <a:schemeClr val="accent5"/>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031" name="Google Shape;3031;p42"/>
            <p:cNvSpPr/>
            <p:nvPr/>
          </p:nvSpPr>
          <p:spPr>
            <a:xfrm>
              <a:off x="3103300" y="-2049100"/>
              <a:ext cx="574050" cy="337400"/>
            </a:xfrm>
            <a:custGeom>
              <a:avLst/>
              <a:gdLst/>
              <a:ahLst/>
              <a:cxnLst/>
              <a:rect l="l" t="t" r="r" b="b"/>
              <a:pathLst>
                <a:path w="22962" h="13496" extrusionOk="0">
                  <a:moveTo>
                    <a:pt x="18344" y="1"/>
                  </a:moveTo>
                  <a:cubicBezTo>
                    <a:pt x="15646" y="1"/>
                    <a:pt x="12261" y="504"/>
                    <a:pt x="8969" y="2393"/>
                  </a:cubicBezTo>
                  <a:cubicBezTo>
                    <a:pt x="3901" y="5306"/>
                    <a:pt x="1363" y="10179"/>
                    <a:pt x="1" y="13495"/>
                  </a:cubicBezTo>
                  <a:cubicBezTo>
                    <a:pt x="3739" y="6905"/>
                    <a:pt x="9662" y="3246"/>
                    <a:pt x="14810" y="3246"/>
                  </a:cubicBezTo>
                  <a:cubicBezTo>
                    <a:pt x="15687" y="3246"/>
                    <a:pt x="16542" y="3352"/>
                    <a:pt x="17360" y="3568"/>
                  </a:cubicBezTo>
                  <a:cubicBezTo>
                    <a:pt x="18939" y="3986"/>
                    <a:pt x="20280" y="4787"/>
                    <a:pt x="21404" y="5738"/>
                  </a:cubicBezTo>
                  <a:cubicBezTo>
                    <a:pt x="21440" y="5774"/>
                    <a:pt x="21484" y="5810"/>
                    <a:pt x="21520" y="5846"/>
                  </a:cubicBezTo>
                  <a:cubicBezTo>
                    <a:pt x="21707" y="5414"/>
                    <a:pt x="21873" y="4981"/>
                    <a:pt x="22024" y="4542"/>
                  </a:cubicBezTo>
                  <a:cubicBezTo>
                    <a:pt x="22608" y="2847"/>
                    <a:pt x="22846" y="1398"/>
                    <a:pt x="22962" y="483"/>
                  </a:cubicBezTo>
                  <a:cubicBezTo>
                    <a:pt x="22044" y="290"/>
                    <a:pt x="20392" y="1"/>
                    <a:pt x="18344" y="1"/>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032" name="Google Shape;3032;p42"/>
            <p:cNvSpPr/>
            <p:nvPr/>
          </p:nvSpPr>
          <p:spPr>
            <a:xfrm>
              <a:off x="3056825" y="-1905650"/>
              <a:ext cx="583050" cy="340525"/>
            </a:xfrm>
            <a:custGeom>
              <a:avLst/>
              <a:gdLst/>
              <a:ahLst/>
              <a:cxnLst/>
              <a:rect l="l" t="t" r="r" b="b"/>
              <a:pathLst>
                <a:path w="23322" h="13621" extrusionOk="0">
                  <a:moveTo>
                    <a:pt x="23263" y="0"/>
                  </a:moveTo>
                  <a:cubicBezTo>
                    <a:pt x="22182" y="2012"/>
                    <a:pt x="19270" y="6755"/>
                    <a:pt x="13373" y="10093"/>
                  </a:cubicBezTo>
                  <a:cubicBezTo>
                    <a:pt x="8328" y="12950"/>
                    <a:pt x="3515" y="13406"/>
                    <a:pt x="769" y="13406"/>
                  </a:cubicBezTo>
                  <a:cubicBezTo>
                    <a:pt x="494" y="13406"/>
                    <a:pt x="239" y="13402"/>
                    <a:pt x="7" y="13395"/>
                  </a:cubicBezTo>
                  <a:cubicBezTo>
                    <a:pt x="7" y="13402"/>
                    <a:pt x="7" y="13416"/>
                    <a:pt x="0" y="13423"/>
                  </a:cubicBezTo>
                  <a:cubicBezTo>
                    <a:pt x="1070" y="13563"/>
                    <a:pt x="2075" y="13621"/>
                    <a:pt x="3006" y="13621"/>
                  </a:cubicBezTo>
                  <a:cubicBezTo>
                    <a:pt x="5486" y="13621"/>
                    <a:pt x="7440" y="13212"/>
                    <a:pt x="8708" y="12861"/>
                  </a:cubicBezTo>
                  <a:cubicBezTo>
                    <a:pt x="15269" y="11073"/>
                    <a:pt x="20748" y="6178"/>
                    <a:pt x="23321" y="238"/>
                  </a:cubicBezTo>
                  <a:lnTo>
                    <a:pt x="23263" y="0"/>
                  </a:lnTo>
                  <a:close/>
                </a:path>
              </a:pathLst>
            </a:custGeom>
            <a:solidFill>
              <a:srgbClr val="FFFFFF">
                <a:alpha val="11160"/>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033" name="Google Shape;3033;p42"/>
            <p:cNvSpPr/>
            <p:nvPr/>
          </p:nvSpPr>
          <p:spPr>
            <a:xfrm>
              <a:off x="3432575" y="-1397075"/>
              <a:ext cx="1089500" cy="787325"/>
            </a:xfrm>
            <a:custGeom>
              <a:avLst/>
              <a:gdLst/>
              <a:ahLst/>
              <a:cxnLst/>
              <a:rect l="l" t="t" r="r" b="b"/>
              <a:pathLst>
                <a:path w="43580" h="31493" extrusionOk="0">
                  <a:moveTo>
                    <a:pt x="43125" y="1"/>
                  </a:moveTo>
                  <a:lnTo>
                    <a:pt x="43125" y="1"/>
                  </a:lnTo>
                  <a:cubicBezTo>
                    <a:pt x="42981" y="8392"/>
                    <a:pt x="39708" y="16178"/>
                    <a:pt x="33833" y="21145"/>
                  </a:cubicBezTo>
                  <a:cubicBezTo>
                    <a:pt x="29130" y="25122"/>
                    <a:pt x="22911" y="27168"/>
                    <a:pt x="16378" y="27168"/>
                  </a:cubicBezTo>
                  <a:cubicBezTo>
                    <a:pt x="10903" y="27168"/>
                    <a:pt x="5207" y="25731"/>
                    <a:pt x="1" y="22789"/>
                  </a:cubicBezTo>
                  <a:lnTo>
                    <a:pt x="1" y="22789"/>
                  </a:lnTo>
                  <a:cubicBezTo>
                    <a:pt x="4177" y="28375"/>
                    <a:pt x="9441" y="31492"/>
                    <a:pt x="11451" y="31492"/>
                  </a:cubicBezTo>
                  <a:cubicBezTo>
                    <a:pt x="11516" y="31492"/>
                    <a:pt x="11578" y="31489"/>
                    <a:pt x="11636" y="31483"/>
                  </a:cubicBezTo>
                  <a:cubicBezTo>
                    <a:pt x="11824" y="31461"/>
                    <a:pt x="13172" y="31288"/>
                    <a:pt x="15096" y="31144"/>
                  </a:cubicBezTo>
                  <a:cubicBezTo>
                    <a:pt x="15868" y="31079"/>
                    <a:pt x="16783" y="31036"/>
                    <a:pt x="17901" y="31036"/>
                  </a:cubicBezTo>
                  <a:cubicBezTo>
                    <a:pt x="18078" y="31035"/>
                    <a:pt x="18251" y="31034"/>
                    <a:pt x="18420" y="31034"/>
                  </a:cubicBezTo>
                  <a:cubicBezTo>
                    <a:pt x="21799" y="31034"/>
                    <a:pt x="23424" y="31217"/>
                    <a:pt x="24728" y="31217"/>
                  </a:cubicBezTo>
                  <a:cubicBezTo>
                    <a:pt x="25316" y="31217"/>
                    <a:pt x="25839" y="31180"/>
                    <a:pt x="26429" y="31072"/>
                  </a:cubicBezTo>
                  <a:cubicBezTo>
                    <a:pt x="28938" y="30610"/>
                    <a:pt x="30545" y="29154"/>
                    <a:pt x="32621" y="27237"/>
                  </a:cubicBezTo>
                  <a:cubicBezTo>
                    <a:pt x="39607" y="20784"/>
                    <a:pt x="41762" y="12206"/>
                    <a:pt x="42087" y="10851"/>
                  </a:cubicBezTo>
                  <a:cubicBezTo>
                    <a:pt x="42606" y="8681"/>
                    <a:pt x="43579" y="4593"/>
                    <a:pt x="43125" y="1"/>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grpSp>
      <p:grpSp>
        <p:nvGrpSpPr>
          <p:cNvPr id="3034" name="Google Shape;3034;p42"/>
          <p:cNvGrpSpPr/>
          <p:nvPr/>
        </p:nvGrpSpPr>
        <p:grpSpPr>
          <a:xfrm>
            <a:off x="12794102" y="1330435"/>
            <a:ext cx="1682992" cy="1710382"/>
            <a:chOff x="5967275" y="1212450"/>
            <a:chExt cx="1139775" cy="1158325"/>
          </a:xfrm>
        </p:grpSpPr>
        <p:sp>
          <p:nvSpPr>
            <p:cNvPr id="3035" name="Google Shape;3035;p42"/>
            <p:cNvSpPr/>
            <p:nvPr/>
          </p:nvSpPr>
          <p:spPr>
            <a:xfrm>
              <a:off x="6042250" y="1226925"/>
              <a:ext cx="1064800" cy="1143850"/>
            </a:xfrm>
            <a:custGeom>
              <a:avLst/>
              <a:gdLst/>
              <a:ahLst/>
              <a:cxnLst/>
              <a:rect l="l" t="t" r="r" b="b"/>
              <a:pathLst>
                <a:path w="42592" h="45754" extrusionOk="0">
                  <a:moveTo>
                    <a:pt x="21295" y="0"/>
                  </a:moveTo>
                  <a:cubicBezTo>
                    <a:pt x="20316" y="0"/>
                    <a:pt x="19570" y="215"/>
                    <a:pt x="19227" y="731"/>
                  </a:cubicBezTo>
                  <a:cubicBezTo>
                    <a:pt x="18477" y="1863"/>
                    <a:pt x="19854" y="4206"/>
                    <a:pt x="21765" y="6621"/>
                  </a:cubicBezTo>
                  <a:cubicBezTo>
                    <a:pt x="18593" y="8754"/>
                    <a:pt x="15428" y="10881"/>
                    <a:pt x="12256" y="13008"/>
                  </a:cubicBezTo>
                  <a:cubicBezTo>
                    <a:pt x="10003" y="11059"/>
                    <a:pt x="7696" y="10057"/>
                    <a:pt x="5982" y="10057"/>
                  </a:cubicBezTo>
                  <a:cubicBezTo>
                    <a:pt x="5261" y="10057"/>
                    <a:pt x="4645" y="10234"/>
                    <a:pt x="4182" y="10593"/>
                  </a:cubicBezTo>
                  <a:cubicBezTo>
                    <a:pt x="2617" y="11811"/>
                    <a:pt x="3151" y="14868"/>
                    <a:pt x="3396" y="16281"/>
                  </a:cubicBezTo>
                  <a:cubicBezTo>
                    <a:pt x="4261" y="21219"/>
                    <a:pt x="7253" y="25068"/>
                    <a:pt x="10172" y="27757"/>
                  </a:cubicBezTo>
                  <a:cubicBezTo>
                    <a:pt x="1781" y="40647"/>
                    <a:pt x="1" y="44987"/>
                    <a:pt x="837" y="45657"/>
                  </a:cubicBezTo>
                  <a:cubicBezTo>
                    <a:pt x="915" y="45720"/>
                    <a:pt x="1020" y="45754"/>
                    <a:pt x="1154" y="45754"/>
                  </a:cubicBezTo>
                  <a:cubicBezTo>
                    <a:pt x="2465" y="45754"/>
                    <a:pt x="6606" y="42548"/>
                    <a:pt x="16574" y="32299"/>
                  </a:cubicBezTo>
                  <a:cubicBezTo>
                    <a:pt x="17722" y="32884"/>
                    <a:pt x="22374" y="35238"/>
                    <a:pt x="27057" y="35238"/>
                  </a:cubicBezTo>
                  <a:cubicBezTo>
                    <a:pt x="28727" y="35238"/>
                    <a:pt x="30402" y="34938"/>
                    <a:pt x="31922" y="34152"/>
                  </a:cubicBezTo>
                  <a:cubicBezTo>
                    <a:pt x="32383" y="33907"/>
                    <a:pt x="35757" y="32162"/>
                    <a:pt x="35534" y="30302"/>
                  </a:cubicBezTo>
                  <a:cubicBezTo>
                    <a:pt x="35375" y="28997"/>
                    <a:pt x="33760" y="27844"/>
                    <a:pt x="31605" y="27440"/>
                  </a:cubicBezTo>
                  <a:cubicBezTo>
                    <a:pt x="32513" y="23749"/>
                    <a:pt x="33429" y="20051"/>
                    <a:pt x="34344" y="16360"/>
                  </a:cubicBezTo>
                  <a:cubicBezTo>
                    <a:pt x="36791" y="17903"/>
                    <a:pt x="38953" y="18779"/>
                    <a:pt x="40332" y="18779"/>
                  </a:cubicBezTo>
                  <a:cubicBezTo>
                    <a:pt x="40866" y="18779"/>
                    <a:pt x="41283" y="18647"/>
                    <a:pt x="41553" y="18371"/>
                  </a:cubicBezTo>
                  <a:cubicBezTo>
                    <a:pt x="42591" y="17319"/>
                    <a:pt x="41207" y="14421"/>
                    <a:pt x="40508" y="12957"/>
                  </a:cubicBezTo>
                  <a:cubicBezTo>
                    <a:pt x="37350" y="6354"/>
                    <a:pt x="31489" y="3283"/>
                    <a:pt x="30386" y="2728"/>
                  </a:cubicBezTo>
                  <a:cubicBezTo>
                    <a:pt x="27680" y="1357"/>
                    <a:pt x="23753" y="0"/>
                    <a:pt x="21295" y="0"/>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036" name="Google Shape;3036;p42"/>
            <p:cNvSpPr/>
            <p:nvPr/>
          </p:nvSpPr>
          <p:spPr>
            <a:xfrm>
              <a:off x="5967275" y="1778300"/>
              <a:ext cx="537100" cy="578050"/>
            </a:xfrm>
            <a:custGeom>
              <a:avLst/>
              <a:gdLst/>
              <a:ahLst/>
              <a:cxnLst/>
              <a:rect l="l" t="t" r="r" b="b"/>
              <a:pathLst>
                <a:path w="21484" h="23122" extrusionOk="0">
                  <a:moveTo>
                    <a:pt x="13654" y="0"/>
                  </a:moveTo>
                  <a:cubicBezTo>
                    <a:pt x="2351" y="16905"/>
                    <a:pt x="1" y="22269"/>
                    <a:pt x="938" y="23026"/>
                  </a:cubicBezTo>
                  <a:cubicBezTo>
                    <a:pt x="1016" y="23088"/>
                    <a:pt x="1120" y="23121"/>
                    <a:pt x="1254" y="23121"/>
                  </a:cubicBezTo>
                  <a:cubicBezTo>
                    <a:pt x="2759" y="23121"/>
                    <a:pt x="7984" y="18912"/>
                    <a:pt x="21483" y="4657"/>
                  </a:cubicBezTo>
                  <a:cubicBezTo>
                    <a:pt x="18874" y="3107"/>
                    <a:pt x="16264" y="1557"/>
                    <a:pt x="13654" y="0"/>
                  </a:cubicBezTo>
                  <a:close/>
                </a:path>
              </a:pathLst>
            </a:custGeom>
            <a:solidFill>
              <a:schemeClr val="accent1"/>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037" name="Google Shape;3037;p42"/>
            <p:cNvSpPr/>
            <p:nvPr/>
          </p:nvSpPr>
          <p:spPr>
            <a:xfrm>
              <a:off x="6177250" y="1778300"/>
              <a:ext cx="267650" cy="293775"/>
            </a:xfrm>
            <a:custGeom>
              <a:avLst/>
              <a:gdLst/>
              <a:ahLst/>
              <a:cxnLst/>
              <a:rect l="l" t="t" r="r" b="b"/>
              <a:pathLst>
                <a:path w="10706" h="11751" extrusionOk="0">
                  <a:moveTo>
                    <a:pt x="5255" y="0"/>
                  </a:moveTo>
                  <a:cubicBezTo>
                    <a:pt x="3223" y="3035"/>
                    <a:pt x="1485" y="5695"/>
                    <a:pt x="0" y="8031"/>
                  </a:cubicBezTo>
                  <a:cubicBezTo>
                    <a:pt x="1327" y="9163"/>
                    <a:pt x="2963" y="10295"/>
                    <a:pt x="4967" y="11217"/>
                  </a:cubicBezTo>
                  <a:cubicBezTo>
                    <a:pt x="5400" y="11412"/>
                    <a:pt x="5825" y="11592"/>
                    <a:pt x="6243" y="11751"/>
                  </a:cubicBezTo>
                  <a:cubicBezTo>
                    <a:pt x="7598" y="10374"/>
                    <a:pt x="9083" y="8846"/>
                    <a:pt x="10705" y="7159"/>
                  </a:cubicBezTo>
                  <a:lnTo>
                    <a:pt x="8860" y="2141"/>
                  </a:lnTo>
                  <a:cubicBezTo>
                    <a:pt x="7656" y="1427"/>
                    <a:pt x="6459" y="714"/>
                    <a:pt x="5255" y="0"/>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038" name="Google Shape;3038;p42"/>
            <p:cNvSpPr/>
            <p:nvPr/>
          </p:nvSpPr>
          <p:spPr>
            <a:xfrm>
              <a:off x="6035225" y="1212450"/>
              <a:ext cx="999375" cy="880950"/>
            </a:xfrm>
            <a:custGeom>
              <a:avLst/>
              <a:gdLst/>
              <a:ahLst/>
              <a:cxnLst/>
              <a:rect l="l" t="t" r="r" b="b"/>
              <a:pathLst>
                <a:path w="39975" h="35238" extrusionOk="0">
                  <a:moveTo>
                    <a:pt x="18687" y="1"/>
                  </a:moveTo>
                  <a:cubicBezTo>
                    <a:pt x="17705" y="1"/>
                    <a:pt x="16956" y="217"/>
                    <a:pt x="16610" y="733"/>
                  </a:cubicBezTo>
                  <a:cubicBezTo>
                    <a:pt x="15860" y="1858"/>
                    <a:pt x="17237" y="4208"/>
                    <a:pt x="19148" y="6623"/>
                  </a:cubicBezTo>
                  <a:cubicBezTo>
                    <a:pt x="15983" y="8750"/>
                    <a:pt x="12811" y="10883"/>
                    <a:pt x="9646" y="13010"/>
                  </a:cubicBezTo>
                  <a:cubicBezTo>
                    <a:pt x="7393" y="11061"/>
                    <a:pt x="5082" y="10059"/>
                    <a:pt x="3366" y="10059"/>
                  </a:cubicBezTo>
                  <a:cubicBezTo>
                    <a:pt x="2645" y="10059"/>
                    <a:pt x="2028" y="10237"/>
                    <a:pt x="1565" y="10595"/>
                  </a:cubicBezTo>
                  <a:cubicBezTo>
                    <a:pt x="0" y="11806"/>
                    <a:pt x="534" y="14863"/>
                    <a:pt x="786" y="16276"/>
                  </a:cubicBezTo>
                  <a:cubicBezTo>
                    <a:pt x="2545" y="26332"/>
                    <a:pt x="13106" y="31869"/>
                    <a:pt x="13964" y="32301"/>
                  </a:cubicBezTo>
                  <a:cubicBezTo>
                    <a:pt x="15111" y="32885"/>
                    <a:pt x="19755" y="35238"/>
                    <a:pt x="24433" y="35238"/>
                  </a:cubicBezTo>
                  <a:cubicBezTo>
                    <a:pt x="26105" y="35238"/>
                    <a:pt x="27782" y="34937"/>
                    <a:pt x="29305" y="34147"/>
                  </a:cubicBezTo>
                  <a:cubicBezTo>
                    <a:pt x="29766" y="33909"/>
                    <a:pt x="33140" y="32157"/>
                    <a:pt x="32917" y="30304"/>
                  </a:cubicBezTo>
                  <a:cubicBezTo>
                    <a:pt x="32758" y="29000"/>
                    <a:pt x="31150" y="27839"/>
                    <a:pt x="28988" y="27435"/>
                  </a:cubicBezTo>
                  <a:cubicBezTo>
                    <a:pt x="29896" y="23751"/>
                    <a:pt x="30812" y="20053"/>
                    <a:pt x="31727" y="16362"/>
                  </a:cubicBezTo>
                  <a:cubicBezTo>
                    <a:pt x="34176" y="17901"/>
                    <a:pt x="36340" y="18780"/>
                    <a:pt x="37718" y="18780"/>
                  </a:cubicBezTo>
                  <a:cubicBezTo>
                    <a:pt x="38251" y="18780"/>
                    <a:pt x="38667" y="18649"/>
                    <a:pt x="38936" y="18374"/>
                  </a:cubicBezTo>
                  <a:cubicBezTo>
                    <a:pt x="39974" y="17314"/>
                    <a:pt x="38590" y="14416"/>
                    <a:pt x="37891" y="12952"/>
                  </a:cubicBezTo>
                  <a:cubicBezTo>
                    <a:pt x="34741" y="6349"/>
                    <a:pt x="28872" y="3278"/>
                    <a:pt x="27769" y="2723"/>
                  </a:cubicBezTo>
                  <a:cubicBezTo>
                    <a:pt x="25065" y="1353"/>
                    <a:pt x="21146" y="1"/>
                    <a:pt x="18687" y="1"/>
                  </a:cubicBezTo>
                  <a:close/>
                </a:path>
              </a:pathLst>
            </a:custGeom>
            <a:solidFill>
              <a:schemeClr val="accent3"/>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039" name="Google Shape;3039;p42"/>
            <p:cNvSpPr/>
            <p:nvPr/>
          </p:nvSpPr>
          <p:spPr>
            <a:xfrm>
              <a:off x="6276375" y="1378000"/>
              <a:ext cx="483550" cy="520350"/>
            </a:xfrm>
            <a:custGeom>
              <a:avLst/>
              <a:gdLst/>
              <a:ahLst/>
              <a:cxnLst/>
              <a:rect l="l" t="t" r="r" b="b"/>
              <a:pathLst>
                <a:path w="19342" h="20814" extrusionOk="0">
                  <a:moveTo>
                    <a:pt x="9502" y="1"/>
                  </a:moveTo>
                  <a:cubicBezTo>
                    <a:pt x="6337" y="2128"/>
                    <a:pt x="3165" y="4261"/>
                    <a:pt x="0" y="6388"/>
                  </a:cubicBezTo>
                  <a:cubicBezTo>
                    <a:pt x="570" y="8154"/>
                    <a:pt x="2350" y="12804"/>
                    <a:pt x="7108" y="16481"/>
                  </a:cubicBezTo>
                  <a:cubicBezTo>
                    <a:pt x="12190" y="20395"/>
                    <a:pt x="17525" y="20770"/>
                    <a:pt x="19342" y="20813"/>
                  </a:cubicBezTo>
                  <a:cubicBezTo>
                    <a:pt x="18895" y="20777"/>
                    <a:pt x="11880" y="20020"/>
                    <a:pt x="8600" y="13619"/>
                  </a:cubicBezTo>
                  <a:cubicBezTo>
                    <a:pt x="6394" y="9293"/>
                    <a:pt x="6740" y="4060"/>
                    <a:pt x="9502" y="1"/>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040" name="Google Shape;3040;p42"/>
            <p:cNvSpPr/>
            <p:nvPr/>
          </p:nvSpPr>
          <p:spPr>
            <a:xfrm>
              <a:off x="6035225" y="1466675"/>
              <a:ext cx="821675" cy="626725"/>
            </a:xfrm>
            <a:custGeom>
              <a:avLst/>
              <a:gdLst/>
              <a:ahLst/>
              <a:cxnLst/>
              <a:rect l="l" t="t" r="r" b="b"/>
              <a:pathLst>
                <a:path w="32867" h="25069" extrusionOk="0">
                  <a:moveTo>
                    <a:pt x="2473" y="1"/>
                  </a:moveTo>
                  <a:cubicBezTo>
                    <a:pt x="2127" y="87"/>
                    <a:pt x="1824" y="231"/>
                    <a:pt x="1565" y="426"/>
                  </a:cubicBezTo>
                  <a:cubicBezTo>
                    <a:pt x="0" y="1637"/>
                    <a:pt x="534" y="4694"/>
                    <a:pt x="786" y="6107"/>
                  </a:cubicBezTo>
                  <a:cubicBezTo>
                    <a:pt x="2545" y="16163"/>
                    <a:pt x="13106" y="21700"/>
                    <a:pt x="13964" y="22132"/>
                  </a:cubicBezTo>
                  <a:cubicBezTo>
                    <a:pt x="15111" y="22716"/>
                    <a:pt x="19755" y="25069"/>
                    <a:pt x="24433" y="25069"/>
                  </a:cubicBezTo>
                  <a:cubicBezTo>
                    <a:pt x="26105" y="25069"/>
                    <a:pt x="27782" y="24768"/>
                    <a:pt x="29305" y="23978"/>
                  </a:cubicBezTo>
                  <a:cubicBezTo>
                    <a:pt x="29723" y="23769"/>
                    <a:pt x="32463" y="22341"/>
                    <a:pt x="32866" y="20712"/>
                  </a:cubicBezTo>
                  <a:lnTo>
                    <a:pt x="32866" y="20712"/>
                  </a:lnTo>
                  <a:cubicBezTo>
                    <a:pt x="30352" y="21405"/>
                    <a:pt x="27822" y="21741"/>
                    <a:pt x="25353" y="21741"/>
                  </a:cubicBezTo>
                  <a:cubicBezTo>
                    <a:pt x="18415" y="21741"/>
                    <a:pt x="11964" y="19084"/>
                    <a:pt x="7721" y="14202"/>
                  </a:cubicBezTo>
                  <a:cubicBezTo>
                    <a:pt x="3381" y="9221"/>
                    <a:pt x="2574" y="3310"/>
                    <a:pt x="2473" y="1"/>
                  </a:cubicBezTo>
                  <a:close/>
                </a:path>
              </a:pathLst>
            </a:custGeom>
            <a:solidFill>
              <a:srgbClr val="FFFFFF">
                <a:alpha val="11160"/>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041" name="Google Shape;3041;p42"/>
            <p:cNvSpPr/>
            <p:nvPr/>
          </p:nvSpPr>
          <p:spPr>
            <a:xfrm>
              <a:off x="6431725" y="1213650"/>
              <a:ext cx="587375" cy="468325"/>
            </a:xfrm>
            <a:custGeom>
              <a:avLst/>
              <a:gdLst/>
              <a:ahLst/>
              <a:cxnLst/>
              <a:rect l="l" t="t" r="r" b="b"/>
              <a:pathLst>
                <a:path w="23495" h="18733" extrusionOk="0">
                  <a:moveTo>
                    <a:pt x="2163" y="0"/>
                  </a:moveTo>
                  <a:cubicBezTo>
                    <a:pt x="1514" y="80"/>
                    <a:pt x="1017" y="289"/>
                    <a:pt x="750" y="685"/>
                  </a:cubicBezTo>
                  <a:cubicBezTo>
                    <a:pt x="0" y="1810"/>
                    <a:pt x="1377" y="4160"/>
                    <a:pt x="3288" y="6575"/>
                  </a:cubicBezTo>
                  <a:cubicBezTo>
                    <a:pt x="4167" y="8038"/>
                    <a:pt x="5573" y="9999"/>
                    <a:pt x="7735" y="11874"/>
                  </a:cubicBezTo>
                  <a:cubicBezTo>
                    <a:pt x="10806" y="14534"/>
                    <a:pt x="13957" y="15745"/>
                    <a:pt x="15867" y="16314"/>
                  </a:cubicBezTo>
                  <a:cubicBezTo>
                    <a:pt x="18316" y="17853"/>
                    <a:pt x="20480" y="18732"/>
                    <a:pt x="21858" y="18732"/>
                  </a:cubicBezTo>
                  <a:cubicBezTo>
                    <a:pt x="22391" y="18732"/>
                    <a:pt x="22807" y="18601"/>
                    <a:pt x="23076" y="18326"/>
                  </a:cubicBezTo>
                  <a:cubicBezTo>
                    <a:pt x="23415" y="17987"/>
                    <a:pt x="23494" y="17446"/>
                    <a:pt x="23429" y="16833"/>
                  </a:cubicBezTo>
                  <a:cubicBezTo>
                    <a:pt x="20430" y="16084"/>
                    <a:pt x="15608" y="14426"/>
                    <a:pt x="10814" y="10576"/>
                  </a:cubicBezTo>
                  <a:cubicBezTo>
                    <a:pt x="6186" y="6856"/>
                    <a:pt x="3554" y="2689"/>
                    <a:pt x="2163" y="0"/>
                  </a:cubicBezTo>
                  <a:close/>
                </a:path>
              </a:pathLst>
            </a:custGeom>
            <a:solidFill>
              <a:srgbClr val="FFFFFF">
                <a:alpha val="11160"/>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grpSp>
      <p:grpSp>
        <p:nvGrpSpPr>
          <p:cNvPr id="3042" name="Google Shape;3042;p42"/>
          <p:cNvGrpSpPr/>
          <p:nvPr/>
        </p:nvGrpSpPr>
        <p:grpSpPr>
          <a:xfrm rot="8538506">
            <a:off x="7025400" y="1011139"/>
            <a:ext cx="2782952" cy="3470090"/>
            <a:chOff x="2386975" y="3180875"/>
            <a:chExt cx="1391500" cy="1735075"/>
          </a:xfrm>
        </p:grpSpPr>
        <p:sp>
          <p:nvSpPr>
            <p:cNvPr id="3043" name="Google Shape;3043;p42"/>
            <p:cNvSpPr/>
            <p:nvPr/>
          </p:nvSpPr>
          <p:spPr>
            <a:xfrm>
              <a:off x="2439225" y="3191275"/>
              <a:ext cx="1339250" cy="1724675"/>
            </a:xfrm>
            <a:custGeom>
              <a:avLst/>
              <a:gdLst/>
              <a:ahLst/>
              <a:cxnLst/>
              <a:rect l="l" t="t" r="r" b="b"/>
              <a:pathLst>
                <a:path w="53570" h="68987" extrusionOk="0">
                  <a:moveTo>
                    <a:pt x="28691" y="25966"/>
                  </a:moveTo>
                  <a:cubicBezTo>
                    <a:pt x="29503" y="25966"/>
                    <a:pt x="30316" y="26378"/>
                    <a:pt x="30753" y="27221"/>
                  </a:cubicBezTo>
                  <a:lnTo>
                    <a:pt x="38085" y="41408"/>
                  </a:lnTo>
                  <a:cubicBezTo>
                    <a:pt x="38719" y="42641"/>
                    <a:pt x="38149" y="44147"/>
                    <a:pt x="36859" y="44645"/>
                  </a:cubicBezTo>
                  <a:lnTo>
                    <a:pt x="21958" y="50390"/>
                  </a:lnTo>
                  <a:cubicBezTo>
                    <a:pt x="21671" y="50500"/>
                    <a:pt x="21386" y="50551"/>
                    <a:pt x="21110" y="50551"/>
                  </a:cubicBezTo>
                  <a:cubicBezTo>
                    <a:pt x="19574" y="50551"/>
                    <a:pt x="18340" y="48988"/>
                    <a:pt x="18945" y="47399"/>
                  </a:cubicBezTo>
                  <a:lnTo>
                    <a:pt x="26514" y="27466"/>
                  </a:lnTo>
                  <a:cubicBezTo>
                    <a:pt x="26890" y="26475"/>
                    <a:pt x="27789" y="25966"/>
                    <a:pt x="28691" y="25966"/>
                  </a:cubicBezTo>
                  <a:close/>
                  <a:moveTo>
                    <a:pt x="27204" y="0"/>
                  </a:moveTo>
                  <a:cubicBezTo>
                    <a:pt x="26302" y="0"/>
                    <a:pt x="25404" y="509"/>
                    <a:pt x="25029" y="1499"/>
                  </a:cubicBezTo>
                  <a:lnTo>
                    <a:pt x="605" y="65832"/>
                  </a:lnTo>
                  <a:cubicBezTo>
                    <a:pt x="1" y="67425"/>
                    <a:pt x="1231" y="68987"/>
                    <a:pt x="2760" y="68987"/>
                  </a:cubicBezTo>
                  <a:cubicBezTo>
                    <a:pt x="3037" y="68987"/>
                    <a:pt x="3324" y="68935"/>
                    <a:pt x="3611" y="68824"/>
                  </a:cubicBezTo>
                  <a:lnTo>
                    <a:pt x="26442" y="60029"/>
                  </a:lnTo>
                  <a:lnTo>
                    <a:pt x="51702" y="50282"/>
                  </a:lnTo>
                  <a:cubicBezTo>
                    <a:pt x="52993" y="49785"/>
                    <a:pt x="53569" y="48278"/>
                    <a:pt x="52935" y="47045"/>
                  </a:cubicBezTo>
                  <a:lnTo>
                    <a:pt x="29268" y="1261"/>
                  </a:lnTo>
                  <a:cubicBezTo>
                    <a:pt x="28831" y="414"/>
                    <a:pt x="28016" y="0"/>
                    <a:pt x="27204" y="0"/>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044" name="Google Shape;3044;p42"/>
            <p:cNvSpPr/>
            <p:nvPr/>
          </p:nvSpPr>
          <p:spPr>
            <a:xfrm>
              <a:off x="2386975" y="3180875"/>
              <a:ext cx="1339225" cy="1724625"/>
            </a:xfrm>
            <a:custGeom>
              <a:avLst/>
              <a:gdLst/>
              <a:ahLst/>
              <a:cxnLst/>
              <a:rect l="l" t="t" r="r" b="b"/>
              <a:pathLst>
                <a:path w="53569" h="68985" extrusionOk="0">
                  <a:moveTo>
                    <a:pt x="28694" y="25964"/>
                  </a:moveTo>
                  <a:cubicBezTo>
                    <a:pt x="29504" y="25964"/>
                    <a:pt x="30315" y="26376"/>
                    <a:pt x="30752" y="27219"/>
                  </a:cubicBezTo>
                  <a:lnTo>
                    <a:pt x="38084" y="41406"/>
                  </a:lnTo>
                  <a:cubicBezTo>
                    <a:pt x="38726" y="42639"/>
                    <a:pt x="38149" y="44145"/>
                    <a:pt x="36858" y="44643"/>
                  </a:cubicBezTo>
                  <a:lnTo>
                    <a:pt x="21957" y="50388"/>
                  </a:lnTo>
                  <a:cubicBezTo>
                    <a:pt x="21672" y="50498"/>
                    <a:pt x="21387" y="50548"/>
                    <a:pt x="21112" y="50548"/>
                  </a:cubicBezTo>
                  <a:cubicBezTo>
                    <a:pt x="19580" y="50548"/>
                    <a:pt x="18346" y="48985"/>
                    <a:pt x="18951" y="47397"/>
                  </a:cubicBezTo>
                  <a:lnTo>
                    <a:pt x="26521" y="27464"/>
                  </a:lnTo>
                  <a:cubicBezTo>
                    <a:pt x="26896" y="26473"/>
                    <a:pt x="27794" y="25964"/>
                    <a:pt x="28694" y="25964"/>
                  </a:cubicBezTo>
                  <a:close/>
                  <a:moveTo>
                    <a:pt x="27213" y="1"/>
                  </a:moveTo>
                  <a:cubicBezTo>
                    <a:pt x="26311" y="1"/>
                    <a:pt x="25411" y="510"/>
                    <a:pt x="25036" y="1497"/>
                  </a:cubicBezTo>
                  <a:lnTo>
                    <a:pt x="604" y="65830"/>
                  </a:lnTo>
                  <a:cubicBezTo>
                    <a:pt x="0" y="67423"/>
                    <a:pt x="1230" y="68985"/>
                    <a:pt x="2759" y="68985"/>
                  </a:cubicBezTo>
                  <a:cubicBezTo>
                    <a:pt x="3036" y="68985"/>
                    <a:pt x="3323" y="68933"/>
                    <a:pt x="3611" y="68822"/>
                  </a:cubicBezTo>
                  <a:lnTo>
                    <a:pt x="26441" y="60027"/>
                  </a:lnTo>
                  <a:lnTo>
                    <a:pt x="51709" y="50280"/>
                  </a:lnTo>
                  <a:cubicBezTo>
                    <a:pt x="52999" y="49783"/>
                    <a:pt x="53569" y="48276"/>
                    <a:pt x="52934" y="47050"/>
                  </a:cubicBezTo>
                  <a:lnTo>
                    <a:pt x="29275" y="1259"/>
                  </a:lnTo>
                  <a:cubicBezTo>
                    <a:pt x="28838" y="413"/>
                    <a:pt x="28024" y="1"/>
                    <a:pt x="27213" y="1"/>
                  </a:cubicBezTo>
                  <a:close/>
                </a:path>
              </a:pathLst>
            </a:custGeom>
            <a:solidFill>
              <a:schemeClr val="lt1"/>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045" name="Google Shape;3045;p42"/>
            <p:cNvSpPr/>
            <p:nvPr/>
          </p:nvSpPr>
          <p:spPr>
            <a:xfrm>
              <a:off x="2958250" y="3334525"/>
              <a:ext cx="122750" cy="66775"/>
            </a:xfrm>
            <a:custGeom>
              <a:avLst/>
              <a:gdLst/>
              <a:ahLst/>
              <a:cxnLst/>
              <a:rect l="l" t="t" r="r" b="b"/>
              <a:pathLst>
                <a:path w="4910" h="2671" extrusionOk="0">
                  <a:moveTo>
                    <a:pt x="418" y="1"/>
                  </a:moveTo>
                  <a:lnTo>
                    <a:pt x="0" y="1104"/>
                  </a:lnTo>
                  <a:lnTo>
                    <a:pt x="4030" y="2632"/>
                  </a:lnTo>
                  <a:cubicBezTo>
                    <a:pt x="4099" y="2658"/>
                    <a:pt x="4170" y="2671"/>
                    <a:pt x="4239" y="2671"/>
                  </a:cubicBezTo>
                  <a:cubicBezTo>
                    <a:pt x="4475" y="2671"/>
                    <a:pt x="4698" y="2527"/>
                    <a:pt x="4787" y="2293"/>
                  </a:cubicBezTo>
                  <a:cubicBezTo>
                    <a:pt x="4910" y="1990"/>
                    <a:pt x="4751" y="1644"/>
                    <a:pt x="4448" y="1536"/>
                  </a:cubicBezTo>
                  <a:lnTo>
                    <a:pt x="418" y="1"/>
                  </a:ln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046" name="Google Shape;3046;p42"/>
            <p:cNvSpPr/>
            <p:nvPr/>
          </p:nvSpPr>
          <p:spPr>
            <a:xfrm>
              <a:off x="2995200" y="3237025"/>
              <a:ext cx="122750" cy="66775"/>
            </a:xfrm>
            <a:custGeom>
              <a:avLst/>
              <a:gdLst/>
              <a:ahLst/>
              <a:cxnLst/>
              <a:rect l="l" t="t" r="r" b="b"/>
              <a:pathLst>
                <a:path w="4910" h="2671" extrusionOk="0">
                  <a:moveTo>
                    <a:pt x="418" y="1"/>
                  </a:moveTo>
                  <a:lnTo>
                    <a:pt x="0" y="1104"/>
                  </a:lnTo>
                  <a:lnTo>
                    <a:pt x="4037" y="2632"/>
                  </a:lnTo>
                  <a:cubicBezTo>
                    <a:pt x="4106" y="2658"/>
                    <a:pt x="4177" y="2671"/>
                    <a:pt x="4246" y="2671"/>
                  </a:cubicBezTo>
                  <a:cubicBezTo>
                    <a:pt x="4483" y="2671"/>
                    <a:pt x="4705" y="2527"/>
                    <a:pt x="4794" y="2293"/>
                  </a:cubicBezTo>
                  <a:cubicBezTo>
                    <a:pt x="4909" y="1990"/>
                    <a:pt x="4758" y="1644"/>
                    <a:pt x="4455" y="1529"/>
                  </a:cubicBezTo>
                  <a:lnTo>
                    <a:pt x="418" y="1"/>
                  </a:ln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047" name="Google Shape;3047;p42"/>
            <p:cNvSpPr/>
            <p:nvPr/>
          </p:nvSpPr>
          <p:spPr>
            <a:xfrm>
              <a:off x="2881650" y="3536200"/>
              <a:ext cx="122750" cy="66775"/>
            </a:xfrm>
            <a:custGeom>
              <a:avLst/>
              <a:gdLst/>
              <a:ahLst/>
              <a:cxnLst/>
              <a:rect l="l" t="t" r="r" b="b"/>
              <a:pathLst>
                <a:path w="4910" h="2671" extrusionOk="0">
                  <a:moveTo>
                    <a:pt x="419" y="1"/>
                  </a:moveTo>
                  <a:lnTo>
                    <a:pt x="0" y="1104"/>
                  </a:lnTo>
                  <a:lnTo>
                    <a:pt x="4030" y="2632"/>
                  </a:lnTo>
                  <a:cubicBezTo>
                    <a:pt x="4099" y="2658"/>
                    <a:pt x="4170" y="2671"/>
                    <a:pt x="4240" y="2671"/>
                  </a:cubicBezTo>
                  <a:cubicBezTo>
                    <a:pt x="4479" y="2671"/>
                    <a:pt x="4705" y="2527"/>
                    <a:pt x="4794" y="2293"/>
                  </a:cubicBezTo>
                  <a:cubicBezTo>
                    <a:pt x="4910" y="1990"/>
                    <a:pt x="4751" y="1644"/>
                    <a:pt x="4448" y="1529"/>
                  </a:cubicBezTo>
                  <a:lnTo>
                    <a:pt x="419" y="1"/>
                  </a:ln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048" name="Google Shape;3048;p42"/>
            <p:cNvSpPr/>
            <p:nvPr/>
          </p:nvSpPr>
          <p:spPr>
            <a:xfrm>
              <a:off x="2918600" y="3438700"/>
              <a:ext cx="122750" cy="66775"/>
            </a:xfrm>
            <a:custGeom>
              <a:avLst/>
              <a:gdLst/>
              <a:ahLst/>
              <a:cxnLst/>
              <a:rect l="l" t="t" r="r" b="b"/>
              <a:pathLst>
                <a:path w="4910" h="2671" extrusionOk="0">
                  <a:moveTo>
                    <a:pt x="418" y="0"/>
                  </a:moveTo>
                  <a:lnTo>
                    <a:pt x="0" y="1103"/>
                  </a:lnTo>
                  <a:lnTo>
                    <a:pt x="4037" y="2632"/>
                  </a:lnTo>
                  <a:cubicBezTo>
                    <a:pt x="4106" y="2658"/>
                    <a:pt x="4177" y="2670"/>
                    <a:pt x="4246" y="2670"/>
                  </a:cubicBezTo>
                  <a:cubicBezTo>
                    <a:pt x="4483" y="2670"/>
                    <a:pt x="4705" y="2527"/>
                    <a:pt x="4794" y="2293"/>
                  </a:cubicBezTo>
                  <a:cubicBezTo>
                    <a:pt x="4910" y="1990"/>
                    <a:pt x="4758" y="1644"/>
                    <a:pt x="4455" y="1529"/>
                  </a:cubicBezTo>
                  <a:lnTo>
                    <a:pt x="418" y="0"/>
                  </a:ln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049" name="Google Shape;3049;p42"/>
            <p:cNvSpPr/>
            <p:nvPr/>
          </p:nvSpPr>
          <p:spPr>
            <a:xfrm>
              <a:off x="2812625" y="3717875"/>
              <a:ext cx="122750" cy="66775"/>
            </a:xfrm>
            <a:custGeom>
              <a:avLst/>
              <a:gdLst/>
              <a:ahLst/>
              <a:cxnLst/>
              <a:rect l="l" t="t" r="r" b="b"/>
              <a:pathLst>
                <a:path w="4910" h="2671" extrusionOk="0">
                  <a:moveTo>
                    <a:pt x="419" y="0"/>
                  </a:moveTo>
                  <a:lnTo>
                    <a:pt x="0" y="1103"/>
                  </a:lnTo>
                  <a:lnTo>
                    <a:pt x="4030" y="2631"/>
                  </a:lnTo>
                  <a:cubicBezTo>
                    <a:pt x="4101" y="2658"/>
                    <a:pt x="4173" y="2670"/>
                    <a:pt x="4243" y="2670"/>
                  </a:cubicBezTo>
                  <a:cubicBezTo>
                    <a:pt x="4483" y="2670"/>
                    <a:pt x="4705" y="2527"/>
                    <a:pt x="4794" y="2293"/>
                  </a:cubicBezTo>
                  <a:cubicBezTo>
                    <a:pt x="4910" y="1990"/>
                    <a:pt x="4758" y="1651"/>
                    <a:pt x="4448" y="1536"/>
                  </a:cubicBezTo>
                  <a:lnTo>
                    <a:pt x="419" y="0"/>
                  </a:ln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050" name="Google Shape;3050;p42"/>
            <p:cNvSpPr/>
            <p:nvPr/>
          </p:nvSpPr>
          <p:spPr>
            <a:xfrm>
              <a:off x="2849750" y="3620375"/>
              <a:ext cx="122575" cy="66775"/>
            </a:xfrm>
            <a:custGeom>
              <a:avLst/>
              <a:gdLst/>
              <a:ahLst/>
              <a:cxnLst/>
              <a:rect l="l" t="t" r="r" b="b"/>
              <a:pathLst>
                <a:path w="4903" h="2671" extrusionOk="0">
                  <a:moveTo>
                    <a:pt x="419" y="0"/>
                  </a:moveTo>
                  <a:lnTo>
                    <a:pt x="0" y="1103"/>
                  </a:lnTo>
                  <a:lnTo>
                    <a:pt x="4030" y="2631"/>
                  </a:lnTo>
                  <a:cubicBezTo>
                    <a:pt x="4099" y="2658"/>
                    <a:pt x="4170" y="2670"/>
                    <a:pt x="4239" y="2670"/>
                  </a:cubicBezTo>
                  <a:cubicBezTo>
                    <a:pt x="4476" y="2670"/>
                    <a:pt x="4698" y="2527"/>
                    <a:pt x="4787" y="2293"/>
                  </a:cubicBezTo>
                  <a:cubicBezTo>
                    <a:pt x="4903" y="1990"/>
                    <a:pt x="4751" y="1644"/>
                    <a:pt x="4448" y="1528"/>
                  </a:cubicBezTo>
                  <a:lnTo>
                    <a:pt x="419" y="0"/>
                  </a:ln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051" name="Google Shape;3051;p42"/>
            <p:cNvSpPr/>
            <p:nvPr/>
          </p:nvSpPr>
          <p:spPr>
            <a:xfrm>
              <a:off x="2736025" y="3919550"/>
              <a:ext cx="122750" cy="66775"/>
            </a:xfrm>
            <a:custGeom>
              <a:avLst/>
              <a:gdLst/>
              <a:ahLst/>
              <a:cxnLst/>
              <a:rect l="l" t="t" r="r" b="b"/>
              <a:pathLst>
                <a:path w="4910" h="2671" extrusionOk="0">
                  <a:moveTo>
                    <a:pt x="419" y="0"/>
                  </a:moveTo>
                  <a:lnTo>
                    <a:pt x="1" y="1103"/>
                  </a:lnTo>
                  <a:lnTo>
                    <a:pt x="4030" y="2631"/>
                  </a:lnTo>
                  <a:cubicBezTo>
                    <a:pt x="4101" y="2658"/>
                    <a:pt x="4173" y="2670"/>
                    <a:pt x="4243" y="2670"/>
                  </a:cubicBezTo>
                  <a:cubicBezTo>
                    <a:pt x="4483" y="2670"/>
                    <a:pt x="4705" y="2526"/>
                    <a:pt x="4795" y="2293"/>
                  </a:cubicBezTo>
                  <a:cubicBezTo>
                    <a:pt x="4910" y="1990"/>
                    <a:pt x="4759" y="1651"/>
                    <a:pt x="4449" y="1536"/>
                  </a:cubicBezTo>
                  <a:lnTo>
                    <a:pt x="419" y="0"/>
                  </a:ln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052" name="Google Shape;3052;p42"/>
            <p:cNvSpPr/>
            <p:nvPr/>
          </p:nvSpPr>
          <p:spPr>
            <a:xfrm>
              <a:off x="2773150" y="3822050"/>
              <a:ext cx="122575" cy="66750"/>
            </a:xfrm>
            <a:custGeom>
              <a:avLst/>
              <a:gdLst/>
              <a:ahLst/>
              <a:cxnLst/>
              <a:rect l="l" t="t" r="r" b="b"/>
              <a:pathLst>
                <a:path w="4903" h="2670" extrusionOk="0">
                  <a:moveTo>
                    <a:pt x="419" y="0"/>
                  </a:moveTo>
                  <a:lnTo>
                    <a:pt x="1" y="1103"/>
                  </a:lnTo>
                  <a:lnTo>
                    <a:pt x="4031" y="2631"/>
                  </a:lnTo>
                  <a:cubicBezTo>
                    <a:pt x="4099" y="2658"/>
                    <a:pt x="4170" y="2670"/>
                    <a:pt x="4240" y="2670"/>
                  </a:cubicBezTo>
                  <a:cubicBezTo>
                    <a:pt x="4476" y="2670"/>
                    <a:pt x="4698" y="2526"/>
                    <a:pt x="4787" y="2292"/>
                  </a:cubicBezTo>
                  <a:cubicBezTo>
                    <a:pt x="4903" y="1990"/>
                    <a:pt x="4751" y="1644"/>
                    <a:pt x="4449" y="1528"/>
                  </a:cubicBezTo>
                  <a:lnTo>
                    <a:pt x="419" y="0"/>
                  </a:ln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053" name="Google Shape;3053;p42"/>
            <p:cNvSpPr/>
            <p:nvPr/>
          </p:nvSpPr>
          <p:spPr>
            <a:xfrm>
              <a:off x="2665925" y="4104275"/>
              <a:ext cx="122750" cy="66775"/>
            </a:xfrm>
            <a:custGeom>
              <a:avLst/>
              <a:gdLst/>
              <a:ahLst/>
              <a:cxnLst/>
              <a:rect l="l" t="t" r="r" b="b"/>
              <a:pathLst>
                <a:path w="4910" h="2671" extrusionOk="0">
                  <a:moveTo>
                    <a:pt x="418" y="0"/>
                  </a:moveTo>
                  <a:lnTo>
                    <a:pt x="0" y="1103"/>
                  </a:lnTo>
                  <a:lnTo>
                    <a:pt x="4030" y="2632"/>
                  </a:lnTo>
                  <a:cubicBezTo>
                    <a:pt x="4099" y="2658"/>
                    <a:pt x="4170" y="2670"/>
                    <a:pt x="4240" y="2670"/>
                  </a:cubicBezTo>
                  <a:cubicBezTo>
                    <a:pt x="4478" y="2670"/>
                    <a:pt x="4705" y="2527"/>
                    <a:pt x="4794" y="2293"/>
                  </a:cubicBezTo>
                  <a:cubicBezTo>
                    <a:pt x="4910" y="1990"/>
                    <a:pt x="4751" y="1651"/>
                    <a:pt x="4448" y="1536"/>
                  </a:cubicBezTo>
                  <a:lnTo>
                    <a:pt x="418" y="0"/>
                  </a:ln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054" name="Google Shape;3054;p42"/>
            <p:cNvSpPr/>
            <p:nvPr/>
          </p:nvSpPr>
          <p:spPr>
            <a:xfrm>
              <a:off x="2702875" y="4006775"/>
              <a:ext cx="122750" cy="66775"/>
            </a:xfrm>
            <a:custGeom>
              <a:avLst/>
              <a:gdLst/>
              <a:ahLst/>
              <a:cxnLst/>
              <a:rect l="l" t="t" r="r" b="b"/>
              <a:pathLst>
                <a:path w="4910" h="2671" extrusionOk="0">
                  <a:moveTo>
                    <a:pt x="418" y="0"/>
                  </a:moveTo>
                  <a:lnTo>
                    <a:pt x="0" y="1103"/>
                  </a:lnTo>
                  <a:lnTo>
                    <a:pt x="4037" y="2632"/>
                  </a:lnTo>
                  <a:cubicBezTo>
                    <a:pt x="4106" y="2658"/>
                    <a:pt x="4177" y="2670"/>
                    <a:pt x="4246" y="2670"/>
                  </a:cubicBezTo>
                  <a:cubicBezTo>
                    <a:pt x="4483" y="2670"/>
                    <a:pt x="4705" y="2527"/>
                    <a:pt x="4794" y="2293"/>
                  </a:cubicBezTo>
                  <a:cubicBezTo>
                    <a:pt x="4909" y="1990"/>
                    <a:pt x="4758" y="1644"/>
                    <a:pt x="4455" y="1536"/>
                  </a:cubicBezTo>
                  <a:lnTo>
                    <a:pt x="418" y="0"/>
                  </a:ln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055" name="Google Shape;3055;p42"/>
            <p:cNvSpPr/>
            <p:nvPr/>
          </p:nvSpPr>
          <p:spPr>
            <a:xfrm>
              <a:off x="2589325" y="4305950"/>
              <a:ext cx="122750" cy="66775"/>
            </a:xfrm>
            <a:custGeom>
              <a:avLst/>
              <a:gdLst/>
              <a:ahLst/>
              <a:cxnLst/>
              <a:rect l="l" t="t" r="r" b="b"/>
              <a:pathLst>
                <a:path w="4910" h="2671" extrusionOk="0">
                  <a:moveTo>
                    <a:pt x="419" y="0"/>
                  </a:moveTo>
                  <a:lnTo>
                    <a:pt x="1" y="1103"/>
                  </a:lnTo>
                  <a:lnTo>
                    <a:pt x="4030" y="2631"/>
                  </a:lnTo>
                  <a:cubicBezTo>
                    <a:pt x="4099" y="2658"/>
                    <a:pt x="4170" y="2670"/>
                    <a:pt x="4240" y="2670"/>
                  </a:cubicBezTo>
                  <a:cubicBezTo>
                    <a:pt x="4479" y="2670"/>
                    <a:pt x="4705" y="2527"/>
                    <a:pt x="4794" y="2293"/>
                  </a:cubicBezTo>
                  <a:cubicBezTo>
                    <a:pt x="4910" y="1990"/>
                    <a:pt x="4751" y="1651"/>
                    <a:pt x="4448" y="1536"/>
                  </a:cubicBezTo>
                  <a:lnTo>
                    <a:pt x="419" y="0"/>
                  </a:ln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056" name="Google Shape;3056;p42"/>
            <p:cNvSpPr/>
            <p:nvPr/>
          </p:nvSpPr>
          <p:spPr>
            <a:xfrm>
              <a:off x="2626450" y="4208450"/>
              <a:ext cx="122575" cy="66775"/>
            </a:xfrm>
            <a:custGeom>
              <a:avLst/>
              <a:gdLst/>
              <a:ahLst/>
              <a:cxnLst/>
              <a:rect l="l" t="t" r="r" b="b"/>
              <a:pathLst>
                <a:path w="4903" h="2671" extrusionOk="0">
                  <a:moveTo>
                    <a:pt x="419" y="0"/>
                  </a:moveTo>
                  <a:lnTo>
                    <a:pt x="1" y="1103"/>
                  </a:lnTo>
                  <a:lnTo>
                    <a:pt x="4030" y="2631"/>
                  </a:lnTo>
                  <a:cubicBezTo>
                    <a:pt x="4099" y="2658"/>
                    <a:pt x="4170" y="2670"/>
                    <a:pt x="4239" y="2670"/>
                  </a:cubicBezTo>
                  <a:cubicBezTo>
                    <a:pt x="4476" y="2670"/>
                    <a:pt x="4698" y="2526"/>
                    <a:pt x="4787" y="2293"/>
                  </a:cubicBezTo>
                  <a:cubicBezTo>
                    <a:pt x="4903" y="1990"/>
                    <a:pt x="4751" y="1644"/>
                    <a:pt x="4449" y="1528"/>
                  </a:cubicBezTo>
                  <a:lnTo>
                    <a:pt x="419" y="0"/>
                  </a:ln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057" name="Google Shape;3057;p42"/>
            <p:cNvSpPr/>
            <p:nvPr/>
          </p:nvSpPr>
          <p:spPr>
            <a:xfrm>
              <a:off x="2520300" y="4487600"/>
              <a:ext cx="122750" cy="66850"/>
            </a:xfrm>
            <a:custGeom>
              <a:avLst/>
              <a:gdLst/>
              <a:ahLst/>
              <a:cxnLst/>
              <a:rect l="l" t="t" r="r" b="b"/>
              <a:pathLst>
                <a:path w="4910" h="2674" extrusionOk="0">
                  <a:moveTo>
                    <a:pt x="419" y="1"/>
                  </a:moveTo>
                  <a:lnTo>
                    <a:pt x="0" y="1104"/>
                  </a:lnTo>
                  <a:lnTo>
                    <a:pt x="4030" y="2632"/>
                  </a:lnTo>
                  <a:cubicBezTo>
                    <a:pt x="4102" y="2660"/>
                    <a:pt x="4175" y="2674"/>
                    <a:pt x="4247" y="2674"/>
                  </a:cubicBezTo>
                  <a:cubicBezTo>
                    <a:pt x="4485" y="2674"/>
                    <a:pt x="4706" y="2526"/>
                    <a:pt x="4794" y="2293"/>
                  </a:cubicBezTo>
                  <a:cubicBezTo>
                    <a:pt x="4910" y="1990"/>
                    <a:pt x="4758" y="1652"/>
                    <a:pt x="4448" y="1536"/>
                  </a:cubicBezTo>
                  <a:lnTo>
                    <a:pt x="419" y="1"/>
                  </a:ln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058" name="Google Shape;3058;p42"/>
            <p:cNvSpPr/>
            <p:nvPr/>
          </p:nvSpPr>
          <p:spPr>
            <a:xfrm>
              <a:off x="2557425" y="4390100"/>
              <a:ext cx="122575" cy="66775"/>
            </a:xfrm>
            <a:custGeom>
              <a:avLst/>
              <a:gdLst/>
              <a:ahLst/>
              <a:cxnLst/>
              <a:rect l="l" t="t" r="r" b="b"/>
              <a:pathLst>
                <a:path w="4903" h="2671" extrusionOk="0">
                  <a:moveTo>
                    <a:pt x="419" y="1"/>
                  </a:moveTo>
                  <a:lnTo>
                    <a:pt x="1" y="1104"/>
                  </a:lnTo>
                  <a:lnTo>
                    <a:pt x="4030" y="2632"/>
                  </a:lnTo>
                  <a:cubicBezTo>
                    <a:pt x="4099" y="2658"/>
                    <a:pt x="4170" y="2671"/>
                    <a:pt x="4239" y="2671"/>
                  </a:cubicBezTo>
                  <a:cubicBezTo>
                    <a:pt x="4476" y="2671"/>
                    <a:pt x="4698" y="2527"/>
                    <a:pt x="4787" y="2293"/>
                  </a:cubicBezTo>
                  <a:cubicBezTo>
                    <a:pt x="4903" y="1990"/>
                    <a:pt x="4751" y="1652"/>
                    <a:pt x="4448" y="1536"/>
                  </a:cubicBezTo>
                  <a:lnTo>
                    <a:pt x="419" y="1"/>
                  </a:ln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059" name="Google Shape;3059;p42"/>
            <p:cNvSpPr/>
            <p:nvPr/>
          </p:nvSpPr>
          <p:spPr>
            <a:xfrm>
              <a:off x="2482625" y="4586900"/>
              <a:ext cx="118450" cy="65150"/>
            </a:xfrm>
            <a:custGeom>
              <a:avLst/>
              <a:gdLst/>
              <a:ahLst/>
              <a:cxnLst/>
              <a:rect l="l" t="t" r="r" b="b"/>
              <a:pathLst>
                <a:path w="4738" h="2606" extrusionOk="0">
                  <a:moveTo>
                    <a:pt x="419" y="1"/>
                  </a:moveTo>
                  <a:lnTo>
                    <a:pt x="1" y="1097"/>
                  </a:lnTo>
                  <a:lnTo>
                    <a:pt x="3865" y="2567"/>
                  </a:lnTo>
                  <a:cubicBezTo>
                    <a:pt x="3932" y="2593"/>
                    <a:pt x="4001" y="2605"/>
                    <a:pt x="4069" y="2605"/>
                  </a:cubicBezTo>
                  <a:cubicBezTo>
                    <a:pt x="4307" y="2605"/>
                    <a:pt x="4532" y="2457"/>
                    <a:pt x="4622" y="2221"/>
                  </a:cubicBezTo>
                  <a:cubicBezTo>
                    <a:pt x="4737" y="1919"/>
                    <a:pt x="4586" y="1580"/>
                    <a:pt x="4283" y="1464"/>
                  </a:cubicBezTo>
                  <a:lnTo>
                    <a:pt x="419" y="1"/>
                  </a:ln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060" name="Google Shape;3060;p42"/>
            <p:cNvSpPr/>
            <p:nvPr/>
          </p:nvSpPr>
          <p:spPr>
            <a:xfrm>
              <a:off x="2413600" y="4768575"/>
              <a:ext cx="118450" cy="65150"/>
            </a:xfrm>
            <a:custGeom>
              <a:avLst/>
              <a:gdLst/>
              <a:ahLst/>
              <a:cxnLst/>
              <a:rect l="l" t="t" r="r" b="b"/>
              <a:pathLst>
                <a:path w="4738" h="2606" extrusionOk="0">
                  <a:moveTo>
                    <a:pt x="419" y="1"/>
                  </a:moveTo>
                  <a:lnTo>
                    <a:pt x="1" y="1096"/>
                  </a:lnTo>
                  <a:lnTo>
                    <a:pt x="3865" y="2567"/>
                  </a:lnTo>
                  <a:cubicBezTo>
                    <a:pt x="3933" y="2593"/>
                    <a:pt x="4004" y="2606"/>
                    <a:pt x="4073" y="2606"/>
                  </a:cubicBezTo>
                  <a:cubicBezTo>
                    <a:pt x="4310" y="2606"/>
                    <a:pt x="4532" y="2461"/>
                    <a:pt x="4622" y="2221"/>
                  </a:cubicBezTo>
                  <a:cubicBezTo>
                    <a:pt x="4737" y="1918"/>
                    <a:pt x="4586" y="1579"/>
                    <a:pt x="4283" y="1464"/>
                  </a:cubicBezTo>
                  <a:lnTo>
                    <a:pt x="419" y="1"/>
                  </a:ln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061" name="Google Shape;3061;p42"/>
            <p:cNvSpPr/>
            <p:nvPr/>
          </p:nvSpPr>
          <p:spPr>
            <a:xfrm>
              <a:off x="2450725" y="4671075"/>
              <a:ext cx="118450" cy="65125"/>
            </a:xfrm>
            <a:custGeom>
              <a:avLst/>
              <a:gdLst/>
              <a:ahLst/>
              <a:cxnLst/>
              <a:rect l="l" t="t" r="r" b="b"/>
              <a:pathLst>
                <a:path w="4738" h="2605" extrusionOk="0">
                  <a:moveTo>
                    <a:pt x="419" y="1"/>
                  </a:moveTo>
                  <a:lnTo>
                    <a:pt x="1" y="1096"/>
                  </a:lnTo>
                  <a:lnTo>
                    <a:pt x="3858" y="2567"/>
                  </a:lnTo>
                  <a:cubicBezTo>
                    <a:pt x="3925" y="2593"/>
                    <a:pt x="3994" y="2605"/>
                    <a:pt x="4063" y="2605"/>
                  </a:cubicBezTo>
                  <a:cubicBezTo>
                    <a:pt x="4303" y="2605"/>
                    <a:pt x="4532" y="2456"/>
                    <a:pt x="4622" y="2221"/>
                  </a:cubicBezTo>
                  <a:cubicBezTo>
                    <a:pt x="4737" y="1918"/>
                    <a:pt x="4579" y="1579"/>
                    <a:pt x="4276" y="1464"/>
                  </a:cubicBezTo>
                  <a:lnTo>
                    <a:pt x="419" y="1"/>
                  </a:ln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062" name="Google Shape;3062;p42"/>
            <p:cNvSpPr/>
            <p:nvPr/>
          </p:nvSpPr>
          <p:spPr>
            <a:xfrm>
              <a:off x="2390000" y="3180925"/>
              <a:ext cx="695700" cy="1719775"/>
            </a:xfrm>
            <a:custGeom>
              <a:avLst/>
              <a:gdLst/>
              <a:ahLst/>
              <a:cxnLst/>
              <a:rect l="l" t="t" r="r" b="b"/>
              <a:pathLst>
                <a:path w="27828" h="68791" extrusionOk="0">
                  <a:moveTo>
                    <a:pt x="27088" y="1"/>
                  </a:moveTo>
                  <a:cubicBezTo>
                    <a:pt x="26186" y="1"/>
                    <a:pt x="25287" y="507"/>
                    <a:pt x="24915" y="1495"/>
                  </a:cubicBezTo>
                  <a:lnTo>
                    <a:pt x="483" y="65828"/>
                  </a:lnTo>
                  <a:cubicBezTo>
                    <a:pt x="0" y="67089"/>
                    <a:pt x="685" y="68337"/>
                    <a:pt x="1752" y="68791"/>
                  </a:cubicBezTo>
                  <a:lnTo>
                    <a:pt x="27827" y="118"/>
                  </a:lnTo>
                  <a:cubicBezTo>
                    <a:pt x="27588" y="40"/>
                    <a:pt x="27338" y="1"/>
                    <a:pt x="27088" y="1"/>
                  </a:cubicBezTo>
                  <a:close/>
                </a:path>
              </a:pathLst>
            </a:custGeom>
            <a:solidFill>
              <a:srgbClr val="FFFFFF">
                <a:alpha val="11160"/>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063" name="Google Shape;3063;p42"/>
            <p:cNvSpPr/>
            <p:nvPr/>
          </p:nvSpPr>
          <p:spPr>
            <a:xfrm>
              <a:off x="2696575" y="4528925"/>
              <a:ext cx="348025" cy="187875"/>
            </a:xfrm>
            <a:custGeom>
              <a:avLst/>
              <a:gdLst/>
              <a:ahLst/>
              <a:cxnLst/>
              <a:rect l="l" t="t" r="r" b="b"/>
              <a:pathLst>
                <a:path w="13921" h="7515" extrusionOk="0">
                  <a:moveTo>
                    <a:pt x="9019" y="0"/>
                  </a:moveTo>
                  <a:cubicBezTo>
                    <a:pt x="4336" y="0"/>
                    <a:pt x="1" y="5524"/>
                    <a:pt x="728" y="6919"/>
                  </a:cubicBezTo>
                  <a:cubicBezTo>
                    <a:pt x="946" y="7333"/>
                    <a:pt x="1685" y="7515"/>
                    <a:pt x="2709" y="7515"/>
                  </a:cubicBezTo>
                  <a:cubicBezTo>
                    <a:pt x="6391" y="7515"/>
                    <a:pt x="13761" y="5169"/>
                    <a:pt x="13863" y="2868"/>
                  </a:cubicBezTo>
                  <a:cubicBezTo>
                    <a:pt x="13920" y="1592"/>
                    <a:pt x="11751" y="482"/>
                    <a:pt x="10294" y="143"/>
                  </a:cubicBezTo>
                  <a:cubicBezTo>
                    <a:pt x="9869" y="45"/>
                    <a:pt x="9443" y="0"/>
                    <a:pt x="9019" y="0"/>
                  </a:cubicBezTo>
                  <a:close/>
                </a:path>
              </a:pathLst>
            </a:custGeom>
            <a:solidFill>
              <a:srgbClr val="FFFFFF">
                <a:alpha val="11160"/>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064" name="Google Shape;3064;p42"/>
            <p:cNvSpPr/>
            <p:nvPr/>
          </p:nvSpPr>
          <p:spPr>
            <a:xfrm>
              <a:off x="3119275" y="4467425"/>
              <a:ext cx="106625" cy="83725"/>
            </a:xfrm>
            <a:custGeom>
              <a:avLst/>
              <a:gdLst/>
              <a:ahLst/>
              <a:cxnLst/>
              <a:rect l="l" t="t" r="r" b="b"/>
              <a:pathLst>
                <a:path w="4265" h="3349" extrusionOk="0">
                  <a:moveTo>
                    <a:pt x="2991" y="0"/>
                  </a:moveTo>
                  <a:cubicBezTo>
                    <a:pt x="1867" y="0"/>
                    <a:pt x="1" y="1674"/>
                    <a:pt x="256" y="2480"/>
                  </a:cubicBezTo>
                  <a:cubicBezTo>
                    <a:pt x="393" y="2924"/>
                    <a:pt x="1244" y="3349"/>
                    <a:pt x="2101" y="3349"/>
                  </a:cubicBezTo>
                  <a:cubicBezTo>
                    <a:pt x="2651" y="3349"/>
                    <a:pt x="3204" y="3174"/>
                    <a:pt x="3573" y="2718"/>
                  </a:cubicBezTo>
                  <a:cubicBezTo>
                    <a:pt x="4265" y="1875"/>
                    <a:pt x="4020" y="426"/>
                    <a:pt x="3378" y="87"/>
                  </a:cubicBezTo>
                  <a:cubicBezTo>
                    <a:pt x="3265" y="28"/>
                    <a:pt x="3134" y="0"/>
                    <a:pt x="2991" y="0"/>
                  </a:cubicBezTo>
                  <a:close/>
                </a:path>
              </a:pathLst>
            </a:custGeom>
            <a:solidFill>
              <a:srgbClr val="FFFFFF">
                <a:alpha val="11160"/>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grpSp>
      <p:grpSp>
        <p:nvGrpSpPr>
          <p:cNvPr id="3065" name="Google Shape;3065;p42"/>
          <p:cNvGrpSpPr/>
          <p:nvPr/>
        </p:nvGrpSpPr>
        <p:grpSpPr>
          <a:xfrm rot="-5400000" flipH="1">
            <a:off x="1270668" y="3786623"/>
            <a:ext cx="3447440" cy="4318022"/>
            <a:chOff x="610625" y="938625"/>
            <a:chExt cx="1230350" cy="1541050"/>
          </a:xfrm>
        </p:grpSpPr>
        <p:sp>
          <p:nvSpPr>
            <p:cNvPr id="3066" name="Google Shape;3066;p42"/>
            <p:cNvSpPr/>
            <p:nvPr/>
          </p:nvSpPr>
          <p:spPr>
            <a:xfrm>
              <a:off x="1230800" y="1728550"/>
              <a:ext cx="610175" cy="713600"/>
            </a:xfrm>
            <a:custGeom>
              <a:avLst/>
              <a:gdLst/>
              <a:ahLst/>
              <a:cxnLst/>
              <a:rect l="l" t="t" r="r" b="b"/>
              <a:pathLst>
                <a:path w="24407" h="28544" extrusionOk="0">
                  <a:moveTo>
                    <a:pt x="3662" y="0"/>
                  </a:moveTo>
                  <a:cubicBezTo>
                    <a:pt x="2437" y="808"/>
                    <a:pt x="1218" y="1608"/>
                    <a:pt x="0" y="2408"/>
                  </a:cubicBezTo>
                  <a:cubicBezTo>
                    <a:pt x="7844" y="11073"/>
                    <a:pt x="15687" y="19739"/>
                    <a:pt x="23530" y="28397"/>
                  </a:cubicBezTo>
                  <a:cubicBezTo>
                    <a:pt x="23624" y="28500"/>
                    <a:pt x="23736" y="28544"/>
                    <a:pt x="23844" y="28544"/>
                  </a:cubicBezTo>
                  <a:cubicBezTo>
                    <a:pt x="24137" y="28544"/>
                    <a:pt x="24407" y="28224"/>
                    <a:pt x="24222" y="27892"/>
                  </a:cubicBezTo>
                  <a:lnTo>
                    <a:pt x="11996" y="6085"/>
                  </a:lnTo>
                  <a:cubicBezTo>
                    <a:pt x="11628" y="5429"/>
                    <a:pt x="11008" y="4967"/>
                    <a:pt x="10280" y="4802"/>
                  </a:cubicBezTo>
                  <a:lnTo>
                    <a:pt x="7483" y="4174"/>
                  </a:lnTo>
                  <a:cubicBezTo>
                    <a:pt x="6207" y="2783"/>
                    <a:pt x="4931" y="1392"/>
                    <a:pt x="3662" y="0"/>
                  </a:cubicBezTo>
                  <a:close/>
                </a:path>
              </a:pathLst>
            </a:custGeom>
            <a:solidFill>
              <a:schemeClr val="accent1"/>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067" name="Google Shape;3067;p42"/>
            <p:cNvSpPr/>
            <p:nvPr/>
          </p:nvSpPr>
          <p:spPr>
            <a:xfrm>
              <a:off x="1204475" y="1756675"/>
              <a:ext cx="610375" cy="713425"/>
            </a:xfrm>
            <a:custGeom>
              <a:avLst/>
              <a:gdLst/>
              <a:ahLst/>
              <a:cxnLst/>
              <a:rect l="l" t="t" r="r" b="b"/>
              <a:pathLst>
                <a:path w="24415" h="28537" extrusionOk="0">
                  <a:moveTo>
                    <a:pt x="3663" y="0"/>
                  </a:moveTo>
                  <a:cubicBezTo>
                    <a:pt x="2444" y="800"/>
                    <a:pt x="1226" y="1600"/>
                    <a:pt x="1" y="2408"/>
                  </a:cubicBezTo>
                  <a:cubicBezTo>
                    <a:pt x="7844" y="11066"/>
                    <a:pt x="15687" y="19731"/>
                    <a:pt x="23538" y="28389"/>
                  </a:cubicBezTo>
                  <a:cubicBezTo>
                    <a:pt x="23630" y="28492"/>
                    <a:pt x="23741" y="28536"/>
                    <a:pt x="23849" y="28536"/>
                  </a:cubicBezTo>
                  <a:cubicBezTo>
                    <a:pt x="24142" y="28536"/>
                    <a:pt x="24414" y="28218"/>
                    <a:pt x="24230" y="27892"/>
                  </a:cubicBezTo>
                  <a:lnTo>
                    <a:pt x="12004" y="6077"/>
                  </a:lnTo>
                  <a:cubicBezTo>
                    <a:pt x="11636" y="5421"/>
                    <a:pt x="11016" y="4960"/>
                    <a:pt x="10288" y="4794"/>
                  </a:cubicBezTo>
                  <a:lnTo>
                    <a:pt x="7491" y="4167"/>
                  </a:lnTo>
                  <a:cubicBezTo>
                    <a:pt x="6215" y="2775"/>
                    <a:pt x="4939" y="1384"/>
                    <a:pt x="3663" y="0"/>
                  </a:cubicBezTo>
                  <a:close/>
                </a:path>
              </a:pathLst>
            </a:custGeom>
            <a:solidFill>
              <a:schemeClr val="accent1"/>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068" name="Google Shape;3068;p42"/>
            <p:cNvSpPr/>
            <p:nvPr/>
          </p:nvSpPr>
          <p:spPr>
            <a:xfrm>
              <a:off x="1322525" y="1677175"/>
              <a:ext cx="479975" cy="802500"/>
            </a:xfrm>
            <a:custGeom>
              <a:avLst/>
              <a:gdLst/>
              <a:ahLst/>
              <a:cxnLst/>
              <a:rect l="l" t="t" r="r" b="b"/>
              <a:pathLst>
                <a:path w="19199" h="32100" extrusionOk="0">
                  <a:moveTo>
                    <a:pt x="3598" y="1"/>
                  </a:moveTo>
                  <a:cubicBezTo>
                    <a:pt x="2394" y="837"/>
                    <a:pt x="1197" y="1673"/>
                    <a:pt x="1" y="2510"/>
                  </a:cubicBezTo>
                  <a:cubicBezTo>
                    <a:pt x="822" y="4211"/>
                    <a:pt x="1644" y="5912"/>
                    <a:pt x="2466" y="7606"/>
                  </a:cubicBezTo>
                  <a:lnTo>
                    <a:pt x="2012" y="10439"/>
                  </a:lnTo>
                  <a:cubicBezTo>
                    <a:pt x="1896" y="11175"/>
                    <a:pt x="2098" y="11925"/>
                    <a:pt x="2567" y="12508"/>
                  </a:cubicBezTo>
                  <a:lnTo>
                    <a:pt x="18319" y="31937"/>
                  </a:lnTo>
                  <a:cubicBezTo>
                    <a:pt x="18412" y="32051"/>
                    <a:pt x="18530" y="32099"/>
                    <a:pt x="18645" y="32099"/>
                  </a:cubicBezTo>
                  <a:cubicBezTo>
                    <a:pt x="18930" y="32099"/>
                    <a:pt x="19199" y="31804"/>
                    <a:pt x="19039" y="31475"/>
                  </a:cubicBezTo>
                  <a:cubicBezTo>
                    <a:pt x="13892" y="20979"/>
                    <a:pt x="8745" y="10490"/>
                    <a:pt x="3598" y="1"/>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069" name="Google Shape;3069;p42"/>
            <p:cNvSpPr/>
            <p:nvPr/>
          </p:nvSpPr>
          <p:spPr>
            <a:xfrm>
              <a:off x="1424175" y="1886900"/>
              <a:ext cx="66350" cy="58450"/>
            </a:xfrm>
            <a:custGeom>
              <a:avLst/>
              <a:gdLst/>
              <a:ahLst/>
              <a:cxnLst/>
              <a:rect l="l" t="t" r="r" b="b"/>
              <a:pathLst>
                <a:path w="2654" h="2338" extrusionOk="0">
                  <a:moveTo>
                    <a:pt x="1328" y="0"/>
                  </a:moveTo>
                  <a:cubicBezTo>
                    <a:pt x="870" y="0"/>
                    <a:pt x="435" y="267"/>
                    <a:pt x="245" y="717"/>
                  </a:cubicBezTo>
                  <a:cubicBezTo>
                    <a:pt x="0" y="1315"/>
                    <a:pt x="282" y="2000"/>
                    <a:pt x="873" y="2245"/>
                  </a:cubicBezTo>
                  <a:cubicBezTo>
                    <a:pt x="1022" y="2308"/>
                    <a:pt x="1176" y="2338"/>
                    <a:pt x="1328" y="2338"/>
                  </a:cubicBezTo>
                  <a:cubicBezTo>
                    <a:pt x="1785" y="2338"/>
                    <a:pt x="2217" y="2067"/>
                    <a:pt x="2401" y="1618"/>
                  </a:cubicBezTo>
                  <a:cubicBezTo>
                    <a:pt x="2653" y="1027"/>
                    <a:pt x="2372" y="342"/>
                    <a:pt x="1781" y="90"/>
                  </a:cubicBezTo>
                  <a:cubicBezTo>
                    <a:pt x="1633" y="29"/>
                    <a:pt x="1479" y="0"/>
                    <a:pt x="1328" y="0"/>
                  </a:cubicBezTo>
                  <a:close/>
                </a:path>
              </a:pathLst>
            </a:custGeom>
            <a:solidFill>
              <a:srgbClr val="C777AD"/>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070" name="Google Shape;3070;p42"/>
            <p:cNvSpPr/>
            <p:nvPr/>
          </p:nvSpPr>
          <p:spPr>
            <a:xfrm>
              <a:off x="1230800" y="1728550"/>
              <a:ext cx="610175" cy="713600"/>
            </a:xfrm>
            <a:custGeom>
              <a:avLst/>
              <a:gdLst/>
              <a:ahLst/>
              <a:cxnLst/>
              <a:rect l="l" t="t" r="r" b="b"/>
              <a:pathLst>
                <a:path w="24407" h="28544" extrusionOk="0">
                  <a:moveTo>
                    <a:pt x="3662" y="0"/>
                  </a:moveTo>
                  <a:cubicBezTo>
                    <a:pt x="2437" y="808"/>
                    <a:pt x="1218" y="1608"/>
                    <a:pt x="0" y="2408"/>
                  </a:cubicBezTo>
                  <a:cubicBezTo>
                    <a:pt x="7844" y="11073"/>
                    <a:pt x="15687" y="19739"/>
                    <a:pt x="23530" y="28397"/>
                  </a:cubicBezTo>
                  <a:cubicBezTo>
                    <a:pt x="23624" y="28500"/>
                    <a:pt x="23736" y="28544"/>
                    <a:pt x="23844" y="28544"/>
                  </a:cubicBezTo>
                  <a:cubicBezTo>
                    <a:pt x="24137" y="28544"/>
                    <a:pt x="24407" y="28224"/>
                    <a:pt x="24222" y="27892"/>
                  </a:cubicBezTo>
                  <a:lnTo>
                    <a:pt x="11996" y="6085"/>
                  </a:lnTo>
                  <a:cubicBezTo>
                    <a:pt x="11628" y="5429"/>
                    <a:pt x="11008" y="4967"/>
                    <a:pt x="10280" y="4802"/>
                  </a:cubicBezTo>
                  <a:lnTo>
                    <a:pt x="7483" y="4174"/>
                  </a:lnTo>
                  <a:cubicBezTo>
                    <a:pt x="6207" y="2783"/>
                    <a:pt x="4931" y="1392"/>
                    <a:pt x="3662" y="0"/>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071" name="Google Shape;3071;p42"/>
            <p:cNvSpPr/>
            <p:nvPr/>
          </p:nvSpPr>
          <p:spPr>
            <a:xfrm>
              <a:off x="610625" y="1131925"/>
              <a:ext cx="750675" cy="709125"/>
            </a:xfrm>
            <a:custGeom>
              <a:avLst/>
              <a:gdLst/>
              <a:ahLst/>
              <a:cxnLst/>
              <a:rect l="l" t="t" r="r" b="b"/>
              <a:pathLst>
                <a:path w="30027" h="28365" extrusionOk="0">
                  <a:moveTo>
                    <a:pt x="7947" y="3590"/>
                  </a:moveTo>
                  <a:cubicBezTo>
                    <a:pt x="8578" y="3590"/>
                    <a:pt x="9196" y="3887"/>
                    <a:pt x="9589" y="4437"/>
                  </a:cubicBezTo>
                  <a:lnTo>
                    <a:pt x="15688" y="12951"/>
                  </a:lnTo>
                  <a:cubicBezTo>
                    <a:pt x="16481" y="14061"/>
                    <a:pt x="15962" y="15618"/>
                    <a:pt x="14671" y="16044"/>
                  </a:cubicBezTo>
                  <a:cubicBezTo>
                    <a:pt x="13999" y="16263"/>
                    <a:pt x="13216" y="16420"/>
                    <a:pt x="12349" y="16420"/>
                  </a:cubicBezTo>
                  <a:cubicBezTo>
                    <a:pt x="11961" y="16420"/>
                    <a:pt x="11557" y="16389"/>
                    <a:pt x="11139" y="16318"/>
                  </a:cubicBezTo>
                  <a:cubicBezTo>
                    <a:pt x="8046" y="15799"/>
                    <a:pt x="6446" y="13470"/>
                    <a:pt x="5941" y="12735"/>
                  </a:cubicBezTo>
                  <a:cubicBezTo>
                    <a:pt x="5249" y="11725"/>
                    <a:pt x="3425" y="9065"/>
                    <a:pt x="4579" y="6376"/>
                  </a:cubicBezTo>
                  <a:cubicBezTo>
                    <a:pt x="5119" y="5122"/>
                    <a:pt x="6107" y="4329"/>
                    <a:pt x="6979" y="3839"/>
                  </a:cubicBezTo>
                  <a:cubicBezTo>
                    <a:pt x="7286" y="3671"/>
                    <a:pt x="7618" y="3590"/>
                    <a:pt x="7947" y="3590"/>
                  </a:cubicBezTo>
                  <a:close/>
                  <a:moveTo>
                    <a:pt x="7397" y="1"/>
                  </a:moveTo>
                  <a:cubicBezTo>
                    <a:pt x="6263" y="1"/>
                    <a:pt x="5126" y="353"/>
                    <a:pt x="4161" y="1092"/>
                  </a:cubicBezTo>
                  <a:cubicBezTo>
                    <a:pt x="4009" y="1208"/>
                    <a:pt x="3851" y="1337"/>
                    <a:pt x="3699" y="1467"/>
                  </a:cubicBezTo>
                  <a:cubicBezTo>
                    <a:pt x="3151" y="1950"/>
                    <a:pt x="1227" y="3745"/>
                    <a:pt x="686" y="6715"/>
                  </a:cubicBezTo>
                  <a:cubicBezTo>
                    <a:pt x="1" y="10493"/>
                    <a:pt x="2056" y="13434"/>
                    <a:pt x="2892" y="14631"/>
                  </a:cubicBezTo>
                  <a:cubicBezTo>
                    <a:pt x="5920" y="19021"/>
                    <a:pt x="10786" y="20052"/>
                    <a:pt x="12631" y="20297"/>
                  </a:cubicBezTo>
                  <a:cubicBezTo>
                    <a:pt x="13326" y="20392"/>
                    <a:pt x="13972" y="20426"/>
                    <a:pt x="14549" y="20426"/>
                  </a:cubicBezTo>
                  <a:cubicBezTo>
                    <a:pt x="15199" y="20426"/>
                    <a:pt x="15763" y="20383"/>
                    <a:pt x="16214" y="20333"/>
                  </a:cubicBezTo>
                  <a:cubicBezTo>
                    <a:pt x="18348" y="22388"/>
                    <a:pt x="19977" y="24089"/>
                    <a:pt x="21051" y="25250"/>
                  </a:cubicBezTo>
                  <a:cubicBezTo>
                    <a:pt x="22635" y="26952"/>
                    <a:pt x="23856" y="28365"/>
                    <a:pt x="25020" y="28365"/>
                  </a:cubicBezTo>
                  <a:cubicBezTo>
                    <a:pt x="25127" y="28365"/>
                    <a:pt x="25234" y="28353"/>
                    <a:pt x="25341" y="28328"/>
                  </a:cubicBezTo>
                  <a:cubicBezTo>
                    <a:pt x="25571" y="28270"/>
                    <a:pt x="26033" y="27938"/>
                    <a:pt x="26948" y="27275"/>
                  </a:cubicBezTo>
                  <a:cubicBezTo>
                    <a:pt x="28210" y="26360"/>
                    <a:pt x="28844" y="25906"/>
                    <a:pt x="28938" y="25761"/>
                  </a:cubicBezTo>
                  <a:cubicBezTo>
                    <a:pt x="30026" y="24168"/>
                    <a:pt x="24685" y="19526"/>
                    <a:pt x="20338" y="13564"/>
                  </a:cubicBezTo>
                  <a:cubicBezTo>
                    <a:pt x="15745" y="7256"/>
                    <a:pt x="14628" y="5937"/>
                    <a:pt x="11845" y="2224"/>
                  </a:cubicBezTo>
                  <a:cubicBezTo>
                    <a:pt x="10759" y="780"/>
                    <a:pt x="9083" y="1"/>
                    <a:pt x="7397" y="1"/>
                  </a:cubicBez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072" name="Google Shape;3072;p42"/>
            <p:cNvSpPr/>
            <p:nvPr/>
          </p:nvSpPr>
          <p:spPr>
            <a:xfrm>
              <a:off x="1348650" y="1649250"/>
              <a:ext cx="480100" cy="802375"/>
            </a:xfrm>
            <a:custGeom>
              <a:avLst/>
              <a:gdLst/>
              <a:ahLst/>
              <a:cxnLst/>
              <a:rect l="l" t="t" r="r" b="b"/>
              <a:pathLst>
                <a:path w="19204" h="32095" extrusionOk="0">
                  <a:moveTo>
                    <a:pt x="3598" y="0"/>
                  </a:moveTo>
                  <a:cubicBezTo>
                    <a:pt x="2401" y="837"/>
                    <a:pt x="1197" y="1673"/>
                    <a:pt x="1" y="2509"/>
                  </a:cubicBezTo>
                  <a:cubicBezTo>
                    <a:pt x="823" y="4210"/>
                    <a:pt x="1644" y="5905"/>
                    <a:pt x="2466" y="7606"/>
                  </a:cubicBezTo>
                  <a:lnTo>
                    <a:pt x="2012" y="10432"/>
                  </a:lnTo>
                  <a:cubicBezTo>
                    <a:pt x="1897" y="11174"/>
                    <a:pt x="2099" y="11924"/>
                    <a:pt x="2567" y="12508"/>
                  </a:cubicBezTo>
                  <a:lnTo>
                    <a:pt x="18319" y="31929"/>
                  </a:lnTo>
                  <a:cubicBezTo>
                    <a:pt x="18413" y="32046"/>
                    <a:pt x="18531" y="32095"/>
                    <a:pt x="18648" y="32095"/>
                  </a:cubicBezTo>
                  <a:cubicBezTo>
                    <a:pt x="18934" y="32095"/>
                    <a:pt x="19204" y="31796"/>
                    <a:pt x="19040" y="31468"/>
                  </a:cubicBezTo>
                  <a:cubicBezTo>
                    <a:pt x="13893" y="20979"/>
                    <a:pt x="8745" y="10490"/>
                    <a:pt x="3598" y="0"/>
                  </a:cubicBezTo>
                  <a:close/>
                </a:path>
              </a:pathLst>
            </a:custGeom>
            <a:solidFill>
              <a:schemeClr val="accent1"/>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073" name="Google Shape;3073;p42"/>
            <p:cNvSpPr/>
            <p:nvPr/>
          </p:nvSpPr>
          <p:spPr>
            <a:xfrm>
              <a:off x="1348650" y="1649250"/>
              <a:ext cx="128000" cy="150325"/>
            </a:xfrm>
            <a:custGeom>
              <a:avLst/>
              <a:gdLst/>
              <a:ahLst/>
              <a:cxnLst/>
              <a:rect l="l" t="t" r="r" b="b"/>
              <a:pathLst>
                <a:path w="5120" h="6013" extrusionOk="0">
                  <a:moveTo>
                    <a:pt x="3598" y="0"/>
                  </a:moveTo>
                  <a:cubicBezTo>
                    <a:pt x="2401" y="837"/>
                    <a:pt x="1197" y="1673"/>
                    <a:pt x="1" y="2509"/>
                  </a:cubicBezTo>
                  <a:cubicBezTo>
                    <a:pt x="570" y="3677"/>
                    <a:pt x="1133" y="4845"/>
                    <a:pt x="1695" y="6013"/>
                  </a:cubicBezTo>
                  <a:cubicBezTo>
                    <a:pt x="2834" y="5040"/>
                    <a:pt x="3973" y="4066"/>
                    <a:pt x="5119" y="3093"/>
                  </a:cubicBezTo>
                  <a:lnTo>
                    <a:pt x="3598" y="0"/>
                  </a:ln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074" name="Google Shape;3074;p42"/>
            <p:cNvSpPr/>
            <p:nvPr/>
          </p:nvSpPr>
          <p:spPr>
            <a:xfrm>
              <a:off x="895025" y="938625"/>
              <a:ext cx="580000" cy="819975"/>
            </a:xfrm>
            <a:custGeom>
              <a:avLst/>
              <a:gdLst/>
              <a:ahLst/>
              <a:cxnLst/>
              <a:rect l="l" t="t" r="r" b="b"/>
              <a:pathLst>
                <a:path w="23200" h="32799" extrusionOk="0">
                  <a:moveTo>
                    <a:pt x="8365" y="3654"/>
                  </a:moveTo>
                  <a:cubicBezTo>
                    <a:pt x="11034" y="3654"/>
                    <a:pt x="12844" y="5991"/>
                    <a:pt x="13561" y="6899"/>
                  </a:cubicBezTo>
                  <a:cubicBezTo>
                    <a:pt x="14109" y="7606"/>
                    <a:pt x="15846" y="9841"/>
                    <a:pt x="15399" y="12948"/>
                  </a:cubicBezTo>
                  <a:cubicBezTo>
                    <a:pt x="15205" y="14303"/>
                    <a:pt x="14657" y="15392"/>
                    <a:pt x="14066" y="16221"/>
                  </a:cubicBezTo>
                  <a:cubicBezTo>
                    <a:pt x="13660" y="16779"/>
                    <a:pt x="13040" y="17061"/>
                    <a:pt x="12421" y="17061"/>
                  </a:cubicBezTo>
                  <a:cubicBezTo>
                    <a:pt x="11818" y="17061"/>
                    <a:pt x="11216" y="16794"/>
                    <a:pt x="10814" y="16257"/>
                  </a:cubicBezTo>
                  <a:lnTo>
                    <a:pt x="4542" y="7865"/>
                  </a:lnTo>
                  <a:cubicBezTo>
                    <a:pt x="3930" y="7044"/>
                    <a:pt x="4023" y="5897"/>
                    <a:pt x="4766" y="5198"/>
                  </a:cubicBezTo>
                  <a:cubicBezTo>
                    <a:pt x="5494" y="4513"/>
                    <a:pt x="6554" y="3814"/>
                    <a:pt x="7909" y="3677"/>
                  </a:cubicBezTo>
                  <a:cubicBezTo>
                    <a:pt x="8064" y="3662"/>
                    <a:pt x="8216" y="3654"/>
                    <a:pt x="8365" y="3654"/>
                  </a:cubicBezTo>
                  <a:close/>
                  <a:moveTo>
                    <a:pt x="8295" y="0"/>
                  </a:moveTo>
                  <a:cubicBezTo>
                    <a:pt x="5855" y="0"/>
                    <a:pt x="4045" y="1022"/>
                    <a:pt x="3504" y="1348"/>
                  </a:cubicBezTo>
                  <a:cubicBezTo>
                    <a:pt x="3331" y="1457"/>
                    <a:pt x="3158" y="1565"/>
                    <a:pt x="3000" y="1673"/>
                  </a:cubicBezTo>
                  <a:cubicBezTo>
                    <a:pt x="520" y="3410"/>
                    <a:pt x="1" y="6878"/>
                    <a:pt x="1753" y="9343"/>
                  </a:cubicBezTo>
                  <a:cubicBezTo>
                    <a:pt x="4449" y="13121"/>
                    <a:pt x="5364" y="14584"/>
                    <a:pt x="9985" y="20878"/>
                  </a:cubicBezTo>
                  <a:cubicBezTo>
                    <a:pt x="14178" y="26586"/>
                    <a:pt x="16930" y="32799"/>
                    <a:pt x="18776" y="32799"/>
                  </a:cubicBezTo>
                  <a:cubicBezTo>
                    <a:pt x="18854" y="32799"/>
                    <a:pt x="18929" y="32788"/>
                    <a:pt x="19004" y="32765"/>
                  </a:cubicBezTo>
                  <a:cubicBezTo>
                    <a:pt x="19169" y="32715"/>
                    <a:pt x="19797" y="32253"/>
                    <a:pt x="21051" y="31331"/>
                  </a:cubicBezTo>
                  <a:cubicBezTo>
                    <a:pt x="21959" y="30653"/>
                    <a:pt x="22414" y="30314"/>
                    <a:pt x="22536" y="30120"/>
                  </a:cubicBezTo>
                  <a:cubicBezTo>
                    <a:pt x="23199" y="29002"/>
                    <a:pt x="22154" y="27308"/>
                    <a:pt x="20907" y="25095"/>
                  </a:cubicBezTo>
                  <a:cubicBezTo>
                    <a:pt x="20128" y="23718"/>
                    <a:pt x="18996" y="21649"/>
                    <a:pt x="17684" y="18996"/>
                  </a:cubicBezTo>
                  <a:cubicBezTo>
                    <a:pt x="18030" y="18210"/>
                    <a:pt x="18485" y="17042"/>
                    <a:pt x="18737" y="15565"/>
                  </a:cubicBezTo>
                  <a:cubicBezTo>
                    <a:pt x="19061" y="13734"/>
                    <a:pt x="19559" y="8788"/>
                    <a:pt x="16293" y="4571"/>
                  </a:cubicBezTo>
                  <a:cubicBezTo>
                    <a:pt x="15399" y="3417"/>
                    <a:pt x="13222" y="563"/>
                    <a:pt x="9416" y="72"/>
                  </a:cubicBezTo>
                  <a:cubicBezTo>
                    <a:pt x="9030" y="22"/>
                    <a:pt x="8656" y="0"/>
                    <a:pt x="8295" y="0"/>
                  </a:cubicBez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075" name="Google Shape;3075;p42"/>
            <p:cNvSpPr/>
            <p:nvPr/>
          </p:nvSpPr>
          <p:spPr>
            <a:xfrm>
              <a:off x="1450300" y="1858875"/>
              <a:ext cx="66350" cy="58550"/>
            </a:xfrm>
            <a:custGeom>
              <a:avLst/>
              <a:gdLst/>
              <a:ahLst/>
              <a:cxnLst/>
              <a:rect l="l" t="t" r="r" b="b"/>
              <a:pathLst>
                <a:path w="2654" h="2342" extrusionOk="0">
                  <a:moveTo>
                    <a:pt x="1326" y="1"/>
                  </a:moveTo>
                  <a:cubicBezTo>
                    <a:pt x="869" y="1"/>
                    <a:pt x="437" y="271"/>
                    <a:pt x="253" y="720"/>
                  </a:cubicBezTo>
                  <a:cubicBezTo>
                    <a:pt x="1" y="1312"/>
                    <a:pt x="282" y="1996"/>
                    <a:pt x="873" y="2249"/>
                  </a:cubicBezTo>
                  <a:cubicBezTo>
                    <a:pt x="1022" y="2312"/>
                    <a:pt x="1176" y="2341"/>
                    <a:pt x="1328" y="2341"/>
                  </a:cubicBezTo>
                  <a:cubicBezTo>
                    <a:pt x="1786" y="2341"/>
                    <a:pt x="2219" y="2071"/>
                    <a:pt x="2408" y="1622"/>
                  </a:cubicBezTo>
                  <a:cubicBezTo>
                    <a:pt x="2654" y="1030"/>
                    <a:pt x="2380" y="346"/>
                    <a:pt x="1781" y="93"/>
                  </a:cubicBezTo>
                  <a:cubicBezTo>
                    <a:pt x="1632" y="30"/>
                    <a:pt x="1478" y="1"/>
                    <a:pt x="1326" y="1"/>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076" name="Google Shape;3076;p42"/>
            <p:cNvSpPr/>
            <p:nvPr/>
          </p:nvSpPr>
          <p:spPr>
            <a:xfrm>
              <a:off x="905850" y="1037375"/>
              <a:ext cx="466975" cy="721225"/>
            </a:xfrm>
            <a:custGeom>
              <a:avLst/>
              <a:gdLst/>
              <a:ahLst/>
              <a:cxnLst/>
              <a:rect l="l" t="t" r="r" b="b"/>
              <a:pathLst>
                <a:path w="18679" h="28849" extrusionOk="0">
                  <a:moveTo>
                    <a:pt x="736" y="1"/>
                  </a:moveTo>
                  <a:lnTo>
                    <a:pt x="736" y="1"/>
                  </a:lnTo>
                  <a:cubicBezTo>
                    <a:pt x="0" y="1709"/>
                    <a:pt x="166" y="3771"/>
                    <a:pt x="1320" y="5393"/>
                  </a:cubicBezTo>
                  <a:cubicBezTo>
                    <a:pt x="4016" y="9171"/>
                    <a:pt x="4931" y="10634"/>
                    <a:pt x="9552" y="16928"/>
                  </a:cubicBezTo>
                  <a:cubicBezTo>
                    <a:pt x="13745" y="22636"/>
                    <a:pt x="16497" y="28849"/>
                    <a:pt x="18343" y="28849"/>
                  </a:cubicBezTo>
                  <a:cubicBezTo>
                    <a:pt x="18421" y="28849"/>
                    <a:pt x="18496" y="28838"/>
                    <a:pt x="18571" y="28815"/>
                  </a:cubicBezTo>
                  <a:cubicBezTo>
                    <a:pt x="18592" y="28808"/>
                    <a:pt x="18628" y="28794"/>
                    <a:pt x="18679" y="28765"/>
                  </a:cubicBezTo>
                  <a:cubicBezTo>
                    <a:pt x="15867" y="24685"/>
                    <a:pt x="13056" y="20604"/>
                    <a:pt x="10244" y="16524"/>
                  </a:cubicBezTo>
                  <a:cubicBezTo>
                    <a:pt x="8831" y="14469"/>
                    <a:pt x="7418" y="12415"/>
                    <a:pt x="6005" y="10360"/>
                  </a:cubicBezTo>
                  <a:cubicBezTo>
                    <a:pt x="4765" y="8565"/>
                    <a:pt x="3533" y="6756"/>
                    <a:pt x="2516" y="4831"/>
                  </a:cubicBezTo>
                  <a:cubicBezTo>
                    <a:pt x="1709" y="3303"/>
                    <a:pt x="1067" y="1681"/>
                    <a:pt x="736" y="1"/>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077" name="Google Shape;3077;p42"/>
            <p:cNvSpPr/>
            <p:nvPr/>
          </p:nvSpPr>
          <p:spPr>
            <a:xfrm>
              <a:off x="1004975" y="1008325"/>
              <a:ext cx="298300" cy="359600"/>
            </a:xfrm>
            <a:custGeom>
              <a:avLst/>
              <a:gdLst/>
              <a:ahLst/>
              <a:cxnLst/>
              <a:rect l="l" t="t" r="r" b="b"/>
              <a:pathLst>
                <a:path w="11932" h="14384" extrusionOk="0">
                  <a:moveTo>
                    <a:pt x="3947" y="1"/>
                  </a:moveTo>
                  <a:cubicBezTo>
                    <a:pt x="3893" y="1"/>
                    <a:pt x="3839" y="1"/>
                    <a:pt x="3785" y="2"/>
                  </a:cubicBezTo>
                  <a:cubicBezTo>
                    <a:pt x="1990" y="38"/>
                    <a:pt x="159" y="1105"/>
                    <a:pt x="0" y="2886"/>
                  </a:cubicBezTo>
                  <a:cubicBezTo>
                    <a:pt x="94" y="2713"/>
                    <a:pt x="217" y="2554"/>
                    <a:pt x="368" y="2410"/>
                  </a:cubicBezTo>
                  <a:cubicBezTo>
                    <a:pt x="1096" y="1725"/>
                    <a:pt x="2156" y="1026"/>
                    <a:pt x="3511" y="889"/>
                  </a:cubicBezTo>
                  <a:cubicBezTo>
                    <a:pt x="3666" y="874"/>
                    <a:pt x="3818" y="866"/>
                    <a:pt x="3967" y="866"/>
                  </a:cubicBezTo>
                  <a:cubicBezTo>
                    <a:pt x="6636" y="866"/>
                    <a:pt x="8446" y="3203"/>
                    <a:pt x="9163" y="4111"/>
                  </a:cubicBezTo>
                  <a:cubicBezTo>
                    <a:pt x="9711" y="4818"/>
                    <a:pt x="11448" y="7053"/>
                    <a:pt x="11001" y="10160"/>
                  </a:cubicBezTo>
                  <a:cubicBezTo>
                    <a:pt x="10807" y="11515"/>
                    <a:pt x="10259" y="12604"/>
                    <a:pt x="9668" y="13433"/>
                  </a:cubicBezTo>
                  <a:cubicBezTo>
                    <a:pt x="9285" y="13966"/>
                    <a:pt x="8709" y="14240"/>
                    <a:pt x="8118" y="14269"/>
                  </a:cubicBezTo>
                  <a:cubicBezTo>
                    <a:pt x="8245" y="14341"/>
                    <a:pt x="8387" y="14384"/>
                    <a:pt x="8531" y="14384"/>
                  </a:cubicBezTo>
                  <a:cubicBezTo>
                    <a:pt x="8745" y="14384"/>
                    <a:pt x="8963" y="14291"/>
                    <a:pt x="9148" y="14067"/>
                  </a:cubicBezTo>
                  <a:cubicBezTo>
                    <a:pt x="9855" y="13216"/>
                    <a:pt x="10677" y="12380"/>
                    <a:pt x="11225" y="11421"/>
                  </a:cubicBezTo>
                  <a:cubicBezTo>
                    <a:pt x="11744" y="10520"/>
                    <a:pt x="11931" y="9439"/>
                    <a:pt x="11837" y="8415"/>
                  </a:cubicBezTo>
                  <a:cubicBezTo>
                    <a:pt x="11729" y="7298"/>
                    <a:pt x="11347" y="6260"/>
                    <a:pt x="10850" y="5258"/>
                  </a:cubicBezTo>
                  <a:cubicBezTo>
                    <a:pt x="10388" y="4328"/>
                    <a:pt x="9862" y="3376"/>
                    <a:pt x="9235" y="2547"/>
                  </a:cubicBezTo>
                  <a:cubicBezTo>
                    <a:pt x="7948" y="832"/>
                    <a:pt x="6072" y="1"/>
                    <a:pt x="3947" y="1"/>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078" name="Google Shape;3078;p42"/>
            <p:cNvSpPr/>
            <p:nvPr/>
          </p:nvSpPr>
          <p:spPr>
            <a:xfrm>
              <a:off x="970175" y="938625"/>
              <a:ext cx="504850" cy="753900"/>
            </a:xfrm>
            <a:custGeom>
              <a:avLst/>
              <a:gdLst/>
              <a:ahLst/>
              <a:cxnLst/>
              <a:rect l="l" t="t" r="r" b="b"/>
              <a:pathLst>
                <a:path w="20194" h="30156" extrusionOk="0">
                  <a:moveTo>
                    <a:pt x="5289" y="0"/>
                  </a:moveTo>
                  <a:cubicBezTo>
                    <a:pt x="2849" y="0"/>
                    <a:pt x="1039" y="1022"/>
                    <a:pt x="498" y="1348"/>
                  </a:cubicBezTo>
                  <a:cubicBezTo>
                    <a:pt x="325" y="1457"/>
                    <a:pt x="160" y="1565"/>
                    <a:pt x="1" y="1673"/>
                  </a:cubicBezTo>
                  <a:cubicBezTo>
                    <a:pt x="1210" y="1156"/>
                    <a:pt x="2508" y="911"/>
                    <a:pt x="3810" y="911"/>
                  </a:cubicBezTo>
                  <a:cubicBezTo>
                    <a:pt x="6808" y="911"/>
                    <a:pt x="9830" y="2210"/>
                    <a:pt x="11845" y="4477"/>
                  </a:cubicBezTo>
                  <a:cubicBezTo>
                    <a:pt x="13547" y="6380"/>
                    <a:pt x="14520" y="8925"/>
                    <a:pt x="14758" y="11448"/>
                  </a:cubicBezTo>
                  <a:cubicBezTo>
                    <a:pt x="14880" y="12746"/>
                    <a:pt x="14837" y="14058"/>
                    <a:pt x="14592" y="15334"/>
                  </a:cubicBezTo>
                  <a:cubicBezTo>
                    <a:pt x="14332" y="16711"/>
                    <a:pt x="13518" y="18124"/>
                    <a:pt x="13756" y="19537"/>
                  </a:cubicBezTo>
                  <a:cubicBezTo>
                    <a:pt x="13914" y="20431"/>
                    <a:pt x="14404" y="21209"/>
                    <a:pt x="14830" y="21995"/>
                  </a:cubicBezTo>
                  <a:cubicBezTo>
                    <a:pt x="15306" y="22860"/>
                    <a:pt x="15774" y="23718"/>
                    <a:pt x="16250" y="24583"/>
                  </a:cubicBezTo>
                  <a:cubicBezTo>
                    <a:pt x="17194" y="26313"/>
                    <a:pt x="18146" y="28036"/>
                    <a:pt x="19090" y="29766"/>
                  </a:cubicBezTo>
                  <a:cubicBezTo>
                    <a:pt x="19198" y="29961"/>
                    <a:pt x="19343" y="30091"/>
                    <a:pt x="19501" y="30156"/>
                  </a:cubicBezTo>
                  <a:cubicBezTo>
                    <a:pt x="19508" y="30141"/>
                    <a:pt x="19523" y="30127"/>
                    <a:pt x="19530" y="30120"/>
                  </a:cubicBezTo>
                  <a:cubicBezTo>
                    <a:pt x="20193" y="29002"/>
                    <a:pt x="19148" y="27308"/>
                    <a:pt x="17901" y="25095"/>
                  </a:cubicBezTo>
                  <a:cubicBezTo>
                    <a:pt x="17122" y="23718"/>
                    <a:pt x="15990" y="21649"/>
                    <a:pt x="14678" y="18996"/>
                  </a:cubicBezTo>
                  <a:cubicBezTo>
                    <a:pt x="15024" y="18210"/>
                    <a:pt x="15479" y="17042"/>
                    <a:pt x="15731" y="15565"/>
                  </a:cubicBezTo>
                  <a:cubicBezTo>
                    <a:pt x="16055" y="13734"/>
                    <a:pt x="16553" y="8788"/>
                    <a:pt x="13287" y="4571"/>
                  </a:cubicBezTo>
                  <a:cubicBezTo>
                    <a:pt x="12393" y="3417"/>
                    <a:pt x="10216" y="563"/>
                    <a:pt x="6410" y="72"/>
                  </a:cubicBezTo>
                  <a:cubicBezTo>
                    <a:pt x="6024" y="22"/>
                    <a:pt x="5650" y="0"/>
                    <a:pt x="5289" y="0"/>
                  </a:cubicBezTo>
                  <a:close/>
                </a:path>
              </a:pathLst>
            </a:custGeom>
            <a:solidFill>
              <a:srgbClr val="FFFFFF">
                <a:alpha val="11160"/>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079" name="Google Shape;3079;p42"/>
            <p:cNvSpPr/>
            <p:nvPr/>
          </p:nvSpPr>
          <p:spPr>
            <a:xfrm>
              <a:off x="782575" y="1132075"/>
              <a:ext cx="578725" cy="646050"/>
            </a:xfrm>
            <a:custGeom>
              <a:avLst/>
              <a:gdLst/>
              <a:ahLst/>
              <a:cxnLst/>
              <a:rect l="l" t="t" r="r" b="b"/>
              <a:pathLst>
                <a:path w="23149" h="25842" extrusionOk="0">
                  <a:moveTo>
                    <a:pt x="528" y="1"/>
                  </a:moveTo>
                  <a:cubicBezTo>
                    <a:pt x="352" y="1"/>
                    <a:pt x="176" y="9"/>
                    <a:pt x="0" y="26"/>
                  </a:cubicBezTo>
                  <a:cubicBezTo>
                    <a:pt x="1507" y="856"/>
                    <a:pt x="2855" y="1958"/>
                    <a:pt x="4066" y="3191"/>
                  </a:cubicBezTo>
                  <a:cubicBezTo>
                    <a:pt x="5595" y="4741"/>
                    <a:pt x="6943" y="6464"/>
                    <a:pt x="8283" y="8187"/>
                  </a:cubicBezTo>
                  <a:cubicBezTo>
                    <a:pt x="9812" y="10155"/>
                    <a:pt x="11340" y="12130"/>
                    <a:pt x="12868" y="14098"/>
                  </a:cubicBezTo>
                  <a:cubicBezTo>
                    <a:pt x="15903" y="18013"/>
                    <a:pt x="18946" y="21927"/>
                    <a:pt x="21981" y="25842"/>
                  </a:cubicBezTo>
                  <a:cubicBezTo>
                    <a:pt x="22017" y="25806"/>
                    <a:pt x="22045" y="25777"/>
                    <a:pt x="22060" y="25755"/>
                  </a:cubicBezTo>
                  <a:cubicBezTo>
                    <a:pt x="23148" y="24162"/>
                    <a:pt x="17807" y="19520"/>
                    <a:pt x="13460" y="13558"/>
                  </a:cubicBezTo>
                  <a:cubicBezTo>
                    <a:pt x="8867" y="7250"/>
                    <a:pt x="7750" y="5931"/>
                    <a:pt x="4967" y="2218"/>
                  </a:cubicBezTo>
                  <a:cubicBezTo>
                    <a:pt x="3884" y="776"/>
                    <a:pt x="2210" y="1"/>
                    <a:pt x="528" y="1"/>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080" name="Google Shape;3080;p42"/>
            <p:cNvSpPr/>
            <p:nvPr/>
          </p:nvSpPr>
          <p:spPr>
            <a:xfrm>
              <a:off x="684350" y="1221050"/>
              <a:ext cx="326600" cy="336375"/>
            </a:xfrm>
            <a:custGeom>
              <a:avLst/>
              <a:gdLst/>
              <a:ahLst/>
              <a:cxnLst/>
              <a:rect l="l" t="t" r="r" b="b"/>
              <a:pathLst>
                <a:path w="13064" h="13455" extrusionOk="0">
                  <a:moveTo>
                    <a:pt x="4018" y="0"/>
                  </a:moveTo>
                  <a:cubicBezTo>
                    <a:pt x="2513" y="0"/>
                    <a:pt x="1212" y="1294"/>
                    <a:pt x="700" y="2804"/>
                  </a:cubicBezTo>
                  <a:cubicBezTo>
                    <a:pt x="0" y="4880"/>
                    <a:pt x="195" y="6978"/>
                    <a:pt x="1471" y="8766"/>
                  </a:cubicBezTo>
                  <a:cubicBezTo>
                    <a:pt x="2077" y="9617"/>
                    <a:pt x="2819" y="10402"/>
                    <a:pt x="3569" y="11123"/>
                  </a:cubicBezTo>
                  <a:cubicBezTo>
                    <a:pt x="4369" y="11902"/>
                    <a:pt x="5241" y="12587"/>
                    <a:pt x="6279" y="13027"/>
                  </a:cubicBezTo>
                  <a:cubicBezTo>
                    <a:pt x="6931" y="13298"/>
                    <a:pt x="7643" y="13455"/>
                    <a:pt x="8354" y="13455"/>
                  </a:cubicBezTo>
                  <a:cubicBezTo>
                    <a:pt x="8682" y="13455"/>
                    <a:pt x="9008" y="13421"/>
                    <a:pt x="9329" y="13351"/>
                  </a:cubicBezTo>
                  <a:cubicBezTo>
                    <a:pt x="10410" y="13120"/>
                    <a:pt x="11456" y="12587"/>
                    <a:pt x="12479" y="12176"/>
                  </a:cubicBezTo>
                  <a:cubicBezTo>
                    <a:pt x="12933" y="11996"/>
                    <a:pt x="13063" y="11614"/>
                    <a:pt x="12984" y="11253"/>
                  </a:cubicBezTo>
                  <a:lnTo>
                    <a:pt x="12984" y="11253"/>
                  </a:lnTo>
                  <a:cubicBezTo>
                    <a:pt x="12782" y="11808"/>
                    <a:pt x="12342" y="12270"/>
                    <a:pt x="11722" y="12479"/>
                  </a:cubicBezTo>
                  <a:cubicBezTo>
                    <a:pt x="11050" y="12698"/>
                    <a:pt x="10267" y="12855"/>
                    <a:pt x="9400" y="12855"/>
                  </a:cubicBezTo>
                  <a:cubicBezTo>
                    <a:pt x="9012" y="12855"/>
                    <a:pt x="8608" y="12824"/>
                    <a:pt x="8190" y="12753"/>
                  </a:cubicBezTo>
                  <a:cubicBezTo>
                    <a:pt x="5097" y="12234"/>
                    <a:pt x="3497" y="9905"/>
                    <a:pt x="2992" y="9170"/>
                  </a:cubicBezTo>
                  <a:cubicBezTo>
                    <a:pt x="2300" y="8160"/>
                    <a:pt x="476" y="5500"/>
                    <a:pt x="1630" y="2811"/>
                  </a:cubicBezTo>
                  <a:cubicBezTo>
                    <a:pt x="2170" y="1557"/>
                    <a:pt x="3158" y="764"/>
                    <a:pt x="4030" y="274"/>
                  </a:cubicBezTo>
                  <a:cubicBezTo>
                    <a:pt x="4211" y="173"/>
                    <a:pt x="4405" y="108"/>
                    <a:pt x="4600" y="65"/>
                  </a:cubicBezTo>
                  <a:cubicBezTo>
                    <a:pt x="4404" y="21"/>
                    <a:pt x="4209" y="0"/>
                    <a:pt x="4018" y="0"/>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081" name="Google Shape;3081;p42"/>
            <p:cNvSpPr/>
            <p:nvPr/>
          </p:nvSpPr>
          <p:spPr>
            <a:xfrm>
              <a:off x="610625" y="1159225"/>
              <a:ext cx="634800" cy="681825"/>
            </a:xfrm>
            <a:custGeom>
              <a:avLst/>
              <a:gdLst/>
              <a:ahLst/>
              <a:cxnLst/>
              <a:rect l="l" t="t" r="r" b="b"/>
              <a:pathLst>
                <a:path w="25392" h="27273" extrusionOk="0">
                  <a:moveTo>
                    <a:pt x="4153" y="0"/>
                  </a:moveTo>
                  <a:lnTo>
                    <a:pt x="4153" y="0"/>
                  </a:lnTo>
                  <a:cubicBezTo>
                    <a:pt x="4002" y="123"/>
                    <a:pt x="3851" y="245"/>
                    <a:pt x="3699" y="375"/>
                  </a:cubicBezTo>
                  <a:cubicBezTo>
                    <a:pt x="3151" y="858"/>
                    <a:pt x="1227" y="2653"/>
                    <a:pt x="686" y="5623"/>
                  </a:cubicBezTo>
                  <a:cubicBezTo>
                    <a:pt x="1" y="9401"/>
                    <a:pt x="2056" y="12342"/>
                    <a:pt x="2892" y="13539"/>
                  </a:cubicBezTo>
                  <a:cubicBezTo>
                    <a:pt x="5920" y="17929"/>
                    <a:pt x="10786" y="18960"/>
                    <a:pt x="12631" y="19205"/>
                  </a:cubicBezTo>
                  <a:cubicBezTo>
                    <a:pt x="13326" y="19300"/>
                    <a:pt x="13972" y="19334"/>
                    <a:pt x="14549" y="19334"/>
                  </a:cubicBezTo>
                  <a:cubicBezTo>
                    <a:pt x="15199" y="19334"/>
                    <a:pt x="15763" y="19291"/>
                    <a:pt x="16214" y="19241"/>
                  </a:cubicBezTo>
                  <a:cubicBezTo>
                    <a:pt x="18348" y="21296"/>
                    <a:pt x="19977" y="22997"/>
                    <a:pt x="21051" y="24158"/>
                  </a:cubicBezTo>
                  <a:cubicBezTo>
                    <a:pt x="22635" y="25860"/>
                    <a:pt x="23856" y="27273"/>
                    <a:pt x="25020" y="27273"/>
                  </a:cubicBezTo>
                  <a:cubicBezTo>
                    <a:pt x="25127" y="27273"/>
                    <a:pt x="25234" y="27261"/>
                    <a:pt x="25341" y="27236"/>
                  </a:cubicBezTo>
                  <a:cubicBezTo>
                    <a:pt x="25355" y="27229"/>
                    <a:pt x="25377" y="27221"/>
                    <a:pt x="25391" y="27214"/>
                  </a:cubicBezTo>
                  <a:cubicBezTo>
                    <a:pt x="25377" y="27048"/>
                    <a:pt x="25297" y="26868"/>
                    <a:pt x="25146" y="26710"/>
                  </a:cubicBezTo>
                  <a:cubicBezTo>
                    <a:pt x="23783" y="25282"/>
                    <a:pt x="22421" y="23855"/>
                    <a:pt x="21066" y="22435"/>
                  </a:cubicBezTo>
                  <a:cubicBezTo>
                    <a:pt x="20388" y="21721"/>
                    <a:pt x="19703" y="21007"/>
                    <a:pt x="19026" y="20294"/>
                  </a:cubicBezTo>
                  <a:cubicBezTo>
                    <a:pt x="18413" y="19645"/>
                    <a:pt x="17814" y="18945"/>
                    <a:pt x="17007" y="18527"/>
                  </a:cubicBezTo>
                  <a:cubicBezTo>
                    <a:pt x="16255" y="18138"/>
                    <a:pt x="15386" y="18102"/>
                    <a:pt x="14515" y="18102"/>
                  </a:cubicBezTo>
                  <a:cubicBezTo>
                    <a:pt x="14312" y="18102"/>
                    <a:pt x="14109" y="18104"/>
                    <a:pt x="13907" y="18104"/>
                  </a:cubicBezTo>
                  <a:cubicBezTo>
                    <a:pt x="13514" y="18104"/>
                    <a:pt x="13126" y="18096"/>
                    <a:pt x="12754" y="18052"/>
                  </a:cubicBezTo>
                  <a:cubicBezTo>
                    <a:pt x="11463" y="17893"/>
                    <a:pt x="10195" y="17540"/>
                    <a:pt x="8998" y="17028"/>
                  </a:cubicBezTo>
                  <a:cubicBezTo>
                    <a:pt x="6662" y="16040"/>
                    <a:pt x="4535" y="14339"/>
                    <a:pt x="3238" y="12140"/>
                  </a:cubicBezTo>
                  <a:cubicBezTo>
                    <a:pt x="1010" y="8399"/>
                    <a:pt x="1313" y="3295"/>
                    <a:pt x="4153" y="0"/>
                  </a:cubicBezTo>
                  <a:close/>
                </a:path>
              </a:pathLst>
            </a:custGeom>
            <a:solidFill>
              <a:srgbClr val="FFFFFF">
                <a:alpha val="11160"/>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082" name="Google Shape;3082;p42"/>
            <p:cNvSpPr/>
            <p:nvPr/>
          </p:nvSpPr>
          <p:spPr>
            <a:xfrm>
              <a:off x="1396050" y="1866425"/>
              <a:ext cx="401925" cy="515100"/>
            </a:xfrm>
            <a:custGeom>
              <a:avLst/>
              <a:gdLst/>
              <a:ahLst/>
              <a:cxnLst/>
              <a:rect l="l" t="t" r="r" b="b"/>
              <a:pathLst>
                <a:path w="16077" h="20604" extrusionOk="0">
                  <a:moveTo>
                    <a:pt x="397" y="0"/>
                  </a:moveTo>
                  <a:lnTo>
                    <a:pt x="116" y="1745"/>
                  </a:lnTo>
                  <a:cubicBezTo>
                    <a:pt x="1" y="2487"/>
                    <a:pt x="203" y="3237"/>
                    <a:pt x="671" y="3821"/>
                  </a:cubicBezTo>
                  <a:lnTo>
                    <a:pt x="11441" y="17100"/>
                  </a:lnTo>
                  <a:cubicBezTo>
                    <a:pt x="12984" y="18268"/>
                    <a:pt x="14534" y="19436"/>
                    <a:pt x="16077" y="20604"/>
                  </a:cubicBezTo>
                  <a:cubicBezTo>
                    <a:pt x="15457" y="19342"/>
                    <a:pt x="14837" y="18080"/>
                    <a:pt x="14217" y="16812"/>
                  </a:cubicBezTo>
                  <a:cubicBezTo>
                    <a:pt x="8428" y="10367"/>
                    <a:pt x="4326" y="5876"/>
                    <a:pt x="2762" y="4376"/>
                  </a:cubicBezTo>
                  <a:cubicBezTo>
                    <a:pt x="2401" y="4030"/>
                    <a:pt x="1262" y="2978"/>
                    <a:pt x="686" y="1226"/>
                  </a:cubicBezTo>
                  <a:cubicBezTo>
                    <a:pt x="541" y="808"/>
                    <a:pt x="455" y="397"/>
                    <a:pt x="397" y="0"/>
                  </a:cubicBezTo>
                  <a:close/>
                </a:path>
              </a:pathLst>
            </a:custGeom>
            <a:solidFill>
              <a:srgbClr val="FFFFFF">
                <a:alpha val="11160"/>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083" name="Google Shape;3083;p42"/>
            <p:cNvSpPr/>
            <p:nvPr/>
          </p:nvSpPr>
          <p:spPr>
            <a:xfrm>
              <a:off x="1396600" y="1809100"/>
              <a:ext cx="9750" cy="18225"/>
            </a:xfrm>
            <a:custGeom>
              <a:avLst/>
              <a:gdLst/>
              <a:ahLst/>
              <a:cxnLst/>
              <a:rect l="l" t="t" r="r" b="b"/>
              <a:pathLst>
                <a:path w="390" h="729" extrusionOk="0">
                  <a:moveTo>
                    <a:pt x="390" y="1"/>
                  </a:moveTo>
                  <a:cubicBezTo>
                    <a:pt x="260" y="22"/>
                    <a:pt x="130" y="51"/>
                    <a:pt x="0" y="73"/>
                  </a:cubicBezTo>
                  <a:cubicBezTo>
                    <a:pt x="101" y="296"/>
                    <a:pt x="209" y="513"/>
                    <a:pt x="318" y="729"/>
                  </a:cubicBezTo>
                  <a:cubicBezTo>
                    <a:pt x="332" y="469"/>
                    <a:pt x="361" y="224"/>
                    <a:pt x="390" y="1"/>
                  </a:cubicBezTo>
                  <a:close/>
                </a:path>
              </a:pathLst>
            </a:custGeom>
            <a:solidFill>
              <a:srgbClr val="FFFFFF"/>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grpSp>
      <p:grpSp>
        <p:nvGrpSpPr>
          <p:cNvPr id="3084" name="Google Shape;3084;p42"/>
          <p:cNvGrpSpPr/>
          <p:nvPr/>
        </p:nvGrpSpPr>
        <p:grpSpPr>
          <a:xfrm rot="-9044330">
            <a:off x="3397269" y="476451"/>
            <a:ext cx="2155058" cy="4539434"/>
            <a:chOff x="4458800" y="2953350"/>
            <a:chExt cx="842025" cy="1773650"/>
          </a:xfrm>
        </p:grpSpPr>
        <p:sp>
          <p:nvSpPr>
            <p:cNvPr id="3085" name="Google Shape;3085;p42"/>
            <p:cNvSpPr/>
            <p:nvPr/>
          </p:nvSpPr>
          <p:spPr>
            <a:xfrm>
              <a:off x="4458800" y="4410300"/>
              <a:ext cx="374900" cy="316675"/>
            </a:xfrm>
            <a:custGeom>
              <a:avLst/>
              <a:gdLst/>
              <a:ahLst/>
              <a:cxnLst/>
              <a:rect l="l" t="t" r="r" b="b"/>
              <a:pathLst>
                <a:path w="14996" h="12667" extrusionOk="0">
                  <a:moveTo>
                    <a:pt x="2697" y="0"/>
                  </a:moveTo>
                  <a:lnTo>
                    <a:pt x="1810" y="2278"/>
                  </a:lnTo>
                  <a:cubicBezTo>
                    <a:pt x="0" y="6928"/>
                    <a:pt x="2408" y="11535"/>
                    <a:pt x="5595" y="12479"/>
                  </a:cubicBezTo>
                  <a:cubicBezTo>
                    <a:pt x="6026" y="12607"/>
                    <a:pt x="6467" y="12667"/>
                    <a:pt x="6911" y="12667"/>
                  </a:cubicBezTo>
                  <a:cubicBezTo>
                    <a:pt x="9977" y="12667"/>
                    <a:pt x="13155" y="9816"/>
                    <a:pt x="14087" y="7151"/>
                  </a:cubicBezTo>
                  <a:cubicBezTo>
                    <a:pt x="14101" y="7108"/>
                    <a:pt x="14116" y="7065"/>
                    <a:pt x="14123" y="7029"/>
                  </a:cubicBezTo>
                  <a:lnTo>
                    <a:pt x="14995" y="4809"/>
                  </a:lnTo>
                  <a:lnTo>
                    <a:pt x="2697" y="0"/>
                  </a:lnTo>
                  <a:close/>
                </a:path>
              </a:pathLst>
            </a:custGeom>
            <a:solidFill>
              <a:srgbClr val="EF88A7"/>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086" name="Google Shape;3086;p42"/>
            <p:cNvSpPr/>
            <p:nvPr/>
          </p:nvSpPr>
          <p:spPr>
            <a:xfrm>
              <a:off x="4458800" y="2953350"/>
              <a:ext cx="842025" cy="1773625"/>
            </a:xfrm>
            <a:custGeom>
              <a:avLst/>
              <a:gdLst/>
              <a:ahLst/>
              <a:cxnLst/>
              <a:rect l="l" t="t" r="r" b="b"/>
              <a:pathLst>
                <a:path w="33681" h="70945" extrusionOk="0">
                  <a:moveTo>
                    <a:pt x="31821" y="1"/>
                  </a:moveTo>
                  <a:cubicBezTo>
                    <a:pt x="31374" y="1"/>
                    <a:pt x="30920" y="174"/>
                    <a:pt x="30567" y="563"/>
                  </a:cubicBezTo>
                  <a:cubicBezTo>
                    <a:pt x="28317" y="2992"/>
                    <a:pt x="26068" y="5429"/>
                    <a:pt x="23819" y="7866"/>
                  </a:cubicBezTo>
                  <a:cubicBezTo>
                    <a:pt x="22218" y="9596"/>
                    <a:pt x="20957" y="11614"/>
                    <a:pt x="20099" y="13813"/>
                  </a:cubicBezTo>
                  <a:lnTo>
                    <a:pt x="1810" y="60556"/>
                  </a:lnTo>
                  <a:cubicBezTo>
                    <a:pt x="0" y="65206"/>
                    <a:pt x="2408" y="69813"/>
                    <a:pt x="5595" y="70757"/>
                  </a:cubicBezTo>
                  <a:cubicBezTo>
                    <a:pt x="6026" y="70885"/>
                    <a:pt x="6467" y="70945"/>
                    <a:pt x="6911" y="70945"/>
                  </a:cubicBezTo>
                  <a:cubicBezTo>
                    <a:pt x="9977" y="70945"/>
                    <a:pt x="13155" y="68094"/>
                    <a:pt x="14087" y="65429"/>
                  </a:cubicBezTo>
                  <a:cubicBezTo>
                    <a:pt x="14101" y="65386"/>
                    <a:pt x="14116" y="65343"/>
                    <a:pt x="14123" y="65307"/>
                  </a:cubicBezTo>
                  <a:lnTo>
                    <a:pt x="32318" y="18816"/>
                  </a:lnTo>
                  <a:cubicBezTo>
                    <a:pt x="33227" y="16495"/>
                    <a:pt x="33681" y="14015"/>
                    <a:pt x="33659" y="11521"/>
                  </a:cubicBezTo>
                  <a:cubicBezTo>
                    <a:pt x="33623" y="8255"/>
                    <a:pt x="33594" y="4982"/>
                    <a:pt x="33565" y="1716"/>
                  </a:cubicBezTo>
                  <a:cubicBezTo>
                    <a:pt x="33551" y="678"/>
                    <a:pt x="32700" y="1"/>
                    <a:pt x="31821" y="1"/>
                  </a:cubicBezTo>
                  <a:close/>
                </a:path>
              </a:pathLst>
            </a:custGeom>
            <a:solidFill>
              <a:srgbClr val="F4A49B"/>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087" name="Google Shape;3087;p42"/>
            <p:cNvSpPr/>
            <p:nvPr/>
          </p:nvSpPr>
          <p:spPr>
            <a:xfrm>
              <a:off x="4616550" y="4604650"/>
              <a:ext cx="114225" cy="52500"/>
            </a:xfrm>
            <a:custGeom>
              <a:avLst/>
              <a:gdLst/>
              <a:ahLst/>
              <a:cxnLst/>
              <a:rect l="l" t="t" r="r" b="b"/>
              <a:pathLst>
                <a:path w="4569" h="2100" extrusionOk="0">
                  <a:moveTo>
                    <a:pt x="2407" y="1"/>
                  </a:moveTo>
                  <a:cubicBezTo>
                    <a:pt x="1221" y="1"/>
                    <a:pt x="0" y="642"/>
                    <a:pt x="27" y="1165"/>
                  </a:cubicBezTo>
                  <a:cubicBezTo>
                    <a:pt x="54" y="1665"/>
                    <a:pt x="1218" y="2099"/>
                    <a:pt x="2242" y="2099"/>
                  </a:cubicBezTo>
                  <a:cubicBezTo>
                    <a:pt x="2297" y="2099"/>
                    <a:pt x="2352" y="2098"/>
                    <a:pt x="2406" y="2095"/>
                  </a:cubicBezTo>
                  <a:cubicBezTo>
                    <a:pt x="3379" y="2045"/>
                    <a:pt x="4569" y="1547"/>
                    <a:pt x="4562" y="1021"/>
                  </a:cubicBezTo>
                  <a:cubicBezTo>
                    <a:pt x="4554" y="524"/>
                    <a:pt x="3516" y="77"/>
                    <a:pt x="2673" y="12"/>
                  </a:cubicBezTo>
                  <a:cubicBezTo>
                    <a:pt x="2585" y="4"/>
                    <a:pt x="2496" y="1"/>
                    <a:pt x="2407" y="1"/>
                  </a:cubicBezTo>
                  <a:close/>
                </a:path>
              </a:pathLst>
            </a:custGeom>
            <a:solidFill>
              <a:srgbClr val="FFFFFF">
                <a:alpha val="11160"/>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088" name="Google Shape;3088;p42"/>
            <p:cNvSpPr/>
            <p:nvPr/>
          </p:nvSpPr>
          <p:spPr>
            <a:xfrm>
              <a:off x="4526200" y="3240450"/>
              <a:ext cx="760925" cy="1290075"/>
            </a:xfrm>
            <a:custGeom>
              <a:avLst/>
              <a:gdLst/>
              <a:ahLst/>
              <a:cxnLst/>
              <a:rect l="l" t="t" r="r" b="b"/>
              <a:pathLst>
                <a:path w="30437" h="51603" extrusionOk="0">
                  <a:moveTo>
                    <a:pt x="18506" y="1"/>
                  </a:moveTo>
                  <a:cubicBezTo>
                    <a:pt x="18081" y="750"/>
                    <a:pt x="17713" y="1529"/>
                    <a:pt x="17403" y="2329"/>
                  </a:cubicBezTo>
                  <a:lnTo>
                    <a:pt x="1" y="46794"/>
                  </a:lnTo>
                  <a:lnTo>
                    <a:pt x="12299" y="51603"/>
                  </a:lnTo>
                  <a:lnTo>
                    <a:pt x="29622" y="7332"/>
                  </a:lnTo>
                  <a:cubicBezTo>
                    <a:pt x="29954" y="6481"/>
                    <a:pt x="30221" y="5609"/>
                    <a:pt x="30437" y="4722"/>
                  </a:cubicBezTo>
                  <a:lnTo>
                    <a:pt x="30437" y="4722"/>
                  </a:lnTo>
                  <a:cubicBezTo>
                    <a:pt x="30241" y="4764"/>
                    <a:pt x="30043" y="4784"/>
                    <a:pt x="29845" y="4784"/>
                  </a:cubicBezTo>
                  <a:cubicBezTo>
                    <a:pt x="29453" y="4784"/>
                    <a:pt x="29064" y="4703"/>
                    <a:pt x="28700" y="4535"/>
                  </a:cubicBezTo>
                  <a:cubicBezTo>
                    <a:pt x="27380" y="3937"/>
                    <a:pt x="27106" y="2560"/>
                    <a:pt x="27085" y="2437"/>
                  </a:cubicBezTo>
                  <a:cubicBezTo>
                    <a:pt x="26999" y="2506"/>
                    <a:pt x="26280" y="3022"/>
                    <a:pt x="25310" y="3022"/>
                  </a:cubicBezTo>
                  <a:cubicBezTo>
                    <a:pt x="25056" y="3022"/>
                    <a:pt x="24785" y="2987"/>
                    <a:pt x="24504" y="2899"/>
                  </a:cubicBezTo>
                  <a:cubicBezTo>
                    <a:pt x="23502" y="2581"/>
                    <a:pt x="22745" y="1716"/>
                    <a:pt x="22543" y="664"/>
                  </a:cubicBezTo>
                  <a:cubicBezTo>
                    <a:pt x="22033" y="1049"/>
                    <a:pt x="21420" y="1250"/>
                    <a:pt x="20804" y="1250"/>
                  </a:cubicBezTo>
                  <a:cubicBezTo>
                    <a:pt x="20418" y="1250"/>
                    <a:pt x="20031" y="1171"/>
                    <a:pt x="19667" y="1010"/>
                  </a:cubicBezTo>
                  <a:cubicBezTo>
                    <a:pt x="19112" y="758"/>
                    <a:pt x="18751" y="375"/>
                    <a:pt x="18506" y="1"/>
                  </a:cubicBezTo>
                  <a:close/>
                </a:path>
              </a:pathLst>
            </a:custGeom>
            <a:solidFill>
              <a:schemeClr val="accent4"/>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089" name="Google Shape;3089;p42"/>
            <p:cNvSpPr/>
            <p:nvPr/>
          </p:nvSpPr>
          <p:spPr>
            <a:xfrm>
              <a:off x="4622075" y="3257025"/>
              <a:ext cx="581250" cy="1239800"/>
            </a:xfrm>
            <a:custGeom>
              <a:avLst/>
              <a:gdLst/>
              <a:ahLst/>
              <a:cxnLst/>
              <a:rect l="l" t="t" r="r" b="b"/>
              <a:pathLst>
                <a:path w="23250" h="49592" extrusionOk="0">
                  <a:moveTo>
                    <a:pt x="18708" y="1"/>
                  </a:moveTo>
                  <a:lnTo>
                    <a:pt x="1" y="47811"/>
                  </a:lnTo>
                  <a:lnTo>
                    <a:pt x="4542" y="49591"/>
                  </a:lnTo>
                  <a:cubicBezTo>
                    <a:pt x="10778" y="33652"/>
                    <a:pt x="17014" y="17713"/>
                    <a:pt x="23250" y="1774"/>
                  </a:cubicBezTo>
                  <a:lnTo>
                    <a:pt x="23250" y="1774"/>
                  </a:lnTo>
                  <a:cubicBezTo>
                    <a:pt x="23164" y="1843"/>
                    <a:pt x="22445" y="2359"/>
                    <a:pt x="21475" y="2359"/>
                  </a:cubicBezTo>
                  <a:cubicBezTo>
                    <a:pt x="21221" y="2359"/>
                    <a:pt x="20950" y="2324"/>
                    <a:pt x="20669" y="2236"/>
                  </a:cubicBezTo>
                  <a:cubicBezTo>
                    <a:pt x="19667" y="1918"/>
                    <a:pt x="18910" y="1053"/>
                    <a:pt x="18708" y="1"/>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090" name="Google Shape;3090;p42"/>
            <p:cNvSpPr/>
            <p:nvPr/>
          </p:nvSpPr>
          <p:spPr>
            <a:xfrm>
              <a:off x="5181500" y="2953350"/>
              <a:ext cx="117000" cy="104275"/>
            </a:xfrm>
            <a:custGeom>
              <a:avLst/>
              <a:gdLst/>
              <a:ahLst/>
              <a:cxnLst/>
              <a:rect l="l" t="t" r="r" b="b"/>
              <a:pathLst>
                <a:path w="4680" h="4171" extrusionOk="0">
                  <a:moveTo>
                    <a:pt x="2913" y="1"/>
                  </a:moveTo>
                  <a:cubicBezTo>
                    <a:pt x="2466" y="1"/>
                    <a:pt x="2012" y="174"/>
                    <a:pt x="1659" y="563"/>
                  </a:cubicBezTo>
                  <a:cubicBezTo>
                    <a:pt x="1103" y="1154"/>
                    <a:pt x="556" y="1752"/>
                    <a:pt x="0" y="2351"/>
                  </a:cubicBezTo>
                  <a:cubicBezTo>
                    <a:pt x="519" y="3007"/>
                    <a:pt x="1385" y="3540"/>
                    <a:pt x="2055" y="3800"/>
                  </a:cubicBezTo>
                  <a:cubicBezTo>
                    <a:pt x="2251" y="3878"/>
                    <a:pt x="3046" y="4171"/>
                    <a:pt x="3923" y="4171"/>
                  </a:cubicBezTo>
                  <a:cubicBezTo>
                    <a:pt x="4172" y="4171"/>
                    <a:pt x="4428" y="4147"/>
                    <a:pt x="4679" y="4088"/>
                  </a:cubicBezTo>
                  <a:cubicBezTo>
                    <a:pt x="4672" y="3295"/>
                    <a:pt x="4665" y="2509"/>
                    <a:pt x="4657" y="1716"/>
                  </a:cubicBezTo>
                  <a:cubicBezTo>
                    <a:pt x="4643" y="678"/>
                    <a:pt x="3792" y="1"/>
                    <a:pt x="2913" y="1"/>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091" name="Google Shape;3091;p42"/>
            <p:cNvSpPr/>
            <p:nvPr/>
          </p:nvSpPr>
          <p:spPr>
            <a:xfrm>
              <a:off x="5075875" y="3076750"/>
              <a:ext cx="145850" cy="154875"/>
            </a:xfrm>
            <a:custGeom>
              <a:avLst/>
              <a:gdLst/>
              <a:ahLst/>
              <a:cxnLst/>
              <a:rect l="l" t="t" r="r" b="b"/>
              <a:pathLst>
                <a:path w="5834" h="6195" extrusionOk="0">
                  <a:moveTo>
                    <a:pt x="5131" y="1"/>
                  </a:moveTo>
                  <a:cubicBezTo>
                    <a:pt x="3811" y="1"/>
                    <a:pt x="1" y="3899"/>
                    <a:pt x="765" y="5474"/>
                  </a:cubicBezTo>
                  <a:cubicBezTo>
                    <a:pt x="1026" y="6002"/>
                    <a:pt x="1752" y="6194"/>
                    <a:pt x="2294" y="6194"/>
                  </a:cubicBezTo>
                  <a:cubicBezTo>
                    <a:pt x="2351" y="6194"/>
                    <a:pt x="2407" y="6192"/>
                    <a:pt x="2459" y="6188"/>
                  </a:cubicBezTo>
                  <a:cubicBezTo>
                    <a:pt x="4492" y="6022"/>
                    <a:pt x="5321" y="2555"/>
                    <a:pt x="5372" y="2346"/>
                  </a:cubicBezTo>
                  <a:cubicBezTo>
                    <a:pt x="5530" y="1646"/>
                    <a:pt x="5833" y="327"/>
                    <a:pt x="5357" y="53"/>
                  </a:cubicBezTo>
                  <a:cubicBezTo>
                    <a:pt x="5294" y="18"/>
                    <a:pt x="5218" y="1"/>
                    <a:pt x="5131" y="1"/>
                  </a:cubicBezTo>
                  <a:close/>
                </a:path>
              </a:pathLst>
            </a:custGeom>
            <a:solidFill>
              <a:srgbClr val="FFFFFF">
                <a:alpha val="11160"/>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092" name="Google Shape;3092;p42"/>
            <p:cNvSpPr/>
            <p:nvPr/>
          </p:nvSpPr>
          <p:spPr>
            <a:xfrm>
              <a:off x="5007775" y="3364575"/>
              <a:ext cx="178800" cy="377900"/>
            </a:xfrm>
            <a:custGeom>
              <a:avLst/>
              <a:gdLst/>
              <a:ahLst/>
              <a:cxnLst/>
              <a:rect l="l" t="t" r="r" b="b"/>
              <a:pathLst>
                <a:path w="7152" h="15116" extrusionOk="0">
                  <a:moveTo>
                    <a:pt x="6549" y="0"/>
                  </a:moveTo>
                  <a:cubicBezTo>
                    <a:pt x="5335" y="0"/>
                    <a:pt x="0" y="14547"/>
                    <a:pt x="1038" y="15098"/>
                  </a:cubicBezTo>
                  <a:cubicBezTo>
                    <a:pt x="1060" y="15110"/>
                    <a:pt x="1084" y="15115"/>
                    <a:pt x="1112" y="15115"/>
                  </a:cubicBezTo>
                  <a:cubicBezTo>
                    <a:pt x="1837" y="15115"/>
                    <a:pt x="4612" y="11284"/>
                    <a:pt x="5897" y="6945"/>
                  </a:cubicBezTo>
                  <a:cubicBezTo>
                    <a:pt x="6769" y="3989"/>
                    <a:pt x="7151" y="111"/>
                    <a:pt x="6575" y="3"/>
                  </a:cubicBezTo>
                  <a:cubicBezTo>
                    <a:pt x="6566" y="1"/>
                    <a:pt x="6557" y="0"/>
                    <a:pt x="6549" y="0"/>
                  </a:cubicBezTo>
                  <a:close/>
                </a:path>
              </a:pathLst>
            </a:custGeom>
            <a:solidFill>
              <a:srgbClr val="FFFFFF">
                <a:alpha val="11160"/>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093" name="Google Shape;3093;p42"/>
            <p:cNvSpPr/>
            <p:nvPr/>
          </p:nvSpPr>
          <p:spPr>
            <a:xfrm>
              <a:off x="4829150" y="3290550"/>
              <a:ext cx="468975" cy="1205375"/>
            </a:xfrm>
            <a:custGeom>
              <a:avLst/>
              <a:gdLst/>
              <a:ahLst/>
              <a:cxnLst/>
              <a:rect l="l" t="t" r="r" b="b"/>
              <a:pathLst>
                <a:path w="18759" h="48215" extrusionOk="0">
                  <a:moveTo>
                    <a:pt x="18759" y="1"/>
                  </a:moveTo>
                  <a:lnTo>
                    <a:pt x="1" y="47933"/>
                  </a:lnTo>
                  <a:lnTo>
                    <a:pt x="722" y="48214"/>
                  </a:lnTo>
                  <a:lnTo>
                    <a:pt x="17504" y="5328"/>
                  </a:lnTo>
                  <a:cubicBezTo>
                    <a:pt x="18175" y="3612"/>
                    <a:pt x="18593" y="1825"/>
                    <a:pt x="18759" y="1"/>
                  </a:cubicBezTo>
                  <a:close/>
                </a:path>
              </a:pathLst>
            </a:custGeom>
            <a:solidFill>
              <a:srgbClr val="FFFFFF">
                <a:alpha val="11160"/>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094" name="Google Shape;3094;p42"/>
            <p:cNvSpPr/>
            <p:nvPr/>
          </p:nvSpPr>
          <p:spPr>
            <a:xfrm>
              <a:off x="4539725" y="3200450"/>
              <a:ext cx="474000" cy="1179950"/>
            </a:xfrm>
            <a:custGeom>
              <a:avLst/>
              <a:gdLst/>
              <a:ahLst/>
              <a:cxnLst/>
              <a:rect l="l" t="t" r="r" b="b"/>
              <a:pathLst>
                <a:path w="18960" h="47198" extrusionOk="0">
                  <a:moveTo>
                    <a:pt x="18960" y="0"/>
                  </a:moveTo>
                  <a:cubicBezTo>
                    <a:pt x="18109" y="1219"/>
                    <a:pt x="17403" y="2538"/>
                    <a:pt x="16862" y="3929"/>
                  </a:cubicBezTo>
                  <a:lnTo>
                    <a:pt x="0" y="47010"/>
                  </a:lnTo>
                  <a:lnTo>
                    <a:pt x="490" y="47197"/>
                  </a:lnTo>
                  <a:lnTo>
                    <a:pt x="18960" y="0"/>
                  </a:ln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095" name="Google Shape;3095;p42"/>
            <p:cNvSpPr/>
            <p:nvPr/>
          </p:nvSpPr>
          <p:spPr>
            <a:xfrm>
              <a:off x="4511050" y="4189150"/>
              <a:ext cx="423025" cy="347675"/>
            </a:xfrm>
            <a:custGeom>
              <a:avLst/>
              <a:gdLst/>
              <a:ahLst/>
              <a:cxnLst/>
              <a:rect l="l" t="t" r="r" b="b"/>
              <a:pathLst>
                <a:path w="16921" h="13907" extrusionOk="0">
                  <a:moveTo>
                    <a:pt x="3368" y="1"/>
                  </a:moveTo>
                  <a:lnTo>
                    <a:pt x="1" y="8601"/>
                  </a:lnTo>
                  <a:lnTo>
                    <a:pt x="13554" y="13907"/>
                  </a:lnTo>
                  <a:lnTo>
                    <a:pt x="16920" y="5299"/>
                  </a:lnTo>
                  <a:lnTo>
                    <a:pt x="3368" y="1"/>
                  </a:lnTo>
                  <a:close/>
                </a:path>
              </a:pathLst>
            </a:custGeom>
            <a:solidFill>
              <a:schemeClr val="accent1"/>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096" name="Google Shape;3096;p42"/>
            <p:cNvSpPr/>
            <p:nvPr/>
          </p:nvSpPr>
          <p:spPr>
            <a:xfrm>
              <a:off x="4951400" y="3794075"/>
              <a:ext cx="95850" cy="86250"/>
            </a:xfrm>
            <a:custGeom>
              <a:avLst/>
              <a:gdLst/>
              <a:ahLst/>
              <a:cxnLst/>
              <a:rect l="l" t="t" r="r" b="b"/>
              <a:pathLst>
                <a:path w="3834" h="3450" extrusionOk="0">
                  <a:moveTo>
                    <a:pt x="2469" y="0"/>
                  </a:moveTo>
                  <a:cubicBezTo>
                    <a:pt x="1613" y="0"/>
                    <a:pt x="0" y="2218"/>
                    <a:pt x="489" y="3029"/>
                  </a:cubicBezTo>
                  <a:cubicBezTo>
                    <a:pt x="652" y="3297"/>
                    <a:pt x="1065" y="3450"/>
                    <a:pt x="1526" y="3450"/>
                  </a:cubicBezTo>
                  <a:cubicBezTo>
                    <a:pt x="1958" y="3450"/>
                    <a:pt x="2432" y="3315"/>
                    <a:pt x="2781" y="3015"/>
                  </a:cubicBezTo>
                  <a:cubicBezTo>
                    <a:pt x="3834" y="2114"/>
                    <a:pt x="3214" y="196"/>
                    <a:pt x="2587" y="16"/>
                  </a:cubicBezTo>
                  <a:cubicBezTo>
                    <a:pt x="2549" y="6"/>
                    <a:pt x="2510" y="0"/>
                    <a:pt x="2469" y="0"/>
                  </a:cubicBezTo>
                  <a:close/>
                </a:path>
              </a:pathLst>
            </a:custGeom>
            <a:solidFill>
              <a:srgbClr val="FFFFFF">
                <a:alpha val="11160"/>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097" name="Google Shape;3097;p42"/>
            <p:cNvSpPr/>
            <p:nvPr/>
          </p:nvSpPr>
          <p:spPr>
            <a:xfrm>
              <a:off x="4499525" y="4414250"/>
              <a:ext cx="332550" cy="186200"/>
            </a:xfrm>
            <a:custGeom>
              <a:avLst/>
              <a:gdLst/>
              <a:ahLst/>
              <a:cxnLst/>
              <a:rect l="l" t="t" r="r" b="b"/>
              <a:pathLst>
                <a:path w="13302" h="7448" extrusionOk="0">
                  <a:moveTo>
                    <a:pt x="1010" y="1"/>
                  </a:moveTo>
                  <a:lnTo>
                    <a:pt x="181" y="2120"/>
                  </a:lnTo>
                  <a:cubicBezTo>
                    <a:pt x="109" y="2293"/>
                    <a:pt x="58" y="2473"/>
                    <a:pt x="1" y="2646"/>
                  </a:cubicBezTo>
                  <a:lnTo>
                    <a:pt x="12270" y="7448"/>
                  </a:lnTo>
                  <a:cubicBezTo>
                    <a:pt x="12335" y="7296"/>
                    <a:pt x="12400" y="7145"/>
                    <a:pt x="12458" y="6993"/>
                  </a:cubicBezTo>
                  <a:cubicBezTo>
                    <a:pt x="12472" y="6950"/>
                    <a:pt x="12487" y="6907"/>
                    <a:pt x="12494" y="6871"/>
                  </a:cubicBezTo>
                  <a:lnTo>
                    <a:pt x="13301" y="4809"/>
                  </a:lnTo>
                  <a:lnTo>
                    <a:pt x="1010" y="1"/>
                  </a:ln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098" name="Google Shape;3098;p42"/>
            <p:cNvSpPr/>
            <p:nvPr/>
          </p:nvSpPr>
          <p:spPr>
            <a:xfrm>
              <a:off x="4489075" y="4559700"/>
              <a:ext cx="241175" cy="167300"/>
            </a:xfrm>
            <a:custGeom>
              <a:avLst/>
              <a:gdLst/>
              <a:ahLst/>
              <a:cxnLst/>
              <a:rect l="l" t="t" r="r" b="b"/>
              <a:pathLst>
                <a:path w="9647" h="6692" extrusionOk="0">
                  <a:moveTo>
                    <a:pt x="0" y="0"/>
                  </a:moveTo>
                  <a:lnTo>
                    <a:pt x="0" y="0"/>
                  </a:lnTo>
                  <a:cubicBezTo>
                    <a:pt x="166" y="3180"/>
                    <a:pt x="2062" y="5818"/>
                    <a:pt x="4384" y="6503"/>
                  </a:cubicBezTo>
                  <a:cubicBezTo>
                    <a:pt x="4814" y="6632"/>
                    <a:pt x="5253" y="6691"/>
                    <a:pt x="5695" y="6691"/>
                  </a:cubicBezTo>
                  <a:cubicBezTo>
                    <a:pt x="7061" y="6691"/>
                    <a:pt x="8448" y="6122"/>
                    <a:pt x="9646" y="5256"/>
                  </a:cubicBezTo>
                  <a:lnTo>
                    <a:pt x="9646" y="5256"/>
                  </a:lnTo>
                  <a:cubicBezTo>
                    <a:pt x="8954" y="5440"/>
                    <a:pt x="8243" y="5534"/>
                    <a:pt x="7531" y="5534"/>
                  </a:cubicBezTo>
                  <a:cubicBezTo>
                    <a:pt x="6376" y="5534"/>
                    <a:pt x="5221" y="5286"/>
                    <a:pt x="4146" y="4773"/>
                  </a:cubicBezTo>
                  <a:cubicBezTo>
                    <a:pt x="2163" y="3821"/>
                    <a:pt x="685" y="2077"/>
                    <a:pt x="0" y="0"/>
                  </a:cubicBezTo>
                  <a:close/>
                </a:path>
              </a:pathLst>
            </a:custGeom>
            <a:solidFill>
              <a:srgbClr val="FFFFFF">
                <a:alpha val="11160"/>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099" name="Google Shape;3099;p42"/>
            <p:cNvSpPr/>
            <p:nvPr/>
          </p:nvSpPr>
          <p:spPr>
            <a:xfrm>
              <a:off x="4684625" y="4317275"/>
              <a:ext cx="82925" cy="73225"/>
            </a:xfrm>
            <a:custGeom>
              <a:avLst/>
              <a:gdLst/>
              <a:ahLst/>
              <a:cxnLst/>
              <a:rect l="l" t="t" r="r" b="b"/>
              <a:pathLst>
                <a:path w="3317" h="2929" extrusionOk="0">
                  <a:moveTo>
                    <a:pt x="1657" y="0"/>
                  </a:moveTo>
                  <a:cubicBezTo>
                    <a:pt x="1074" y="0"/>
                    <a:pt x="522" y="352"/>
                    <a:pt x="296" y="931"/>
                  </a:cubicBezTo>
                  <a:cubicBezTo>
                    <a:pt x="0" y="1681"/>
                    <a:pt x="375" y="2532"/>
                    <a:pt x="1125" y="2827"/>
                  </a:cubicBezTo>
                  <a:cubicBezTo>
                    <a:pt x="1301" y="2896"/>
                    <a:pt x="1482" y="2928"/>
                    <a:pt x="1659" y="2928"/>
                  </a:cubicBezTo>
                  <a:cubicBezTo>
                    <a:pt x="2247" y="2928"/>
                    <a:pt x="2799" y="2574"/>
                    <a:pt x="3021" y="1998"/>
                  </a:cubicBezTo>
                  <a:cubicBezTo>
                    <a:pt x="3316" y="1241"/>
                    <a:pt x="2949" y="391"/>
                    <a:pt x="2192" y="102"/>
                  </a:cubicBezTo>
                  <a:cubicBezTo>
                    <a:pt x="2016" y="33"/>
                    <a:pt x="1835" y="0"/>
                    <a:pt x="1657" y="0"/>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100" name="Google Shape;3100;p42"/>
            <p:cNvSpPr/>
            <p:nvPr/>
          </p:nvSpPr>
          <p:spPr>
            <a:xfrm>
              <a:off x="4821600" y="4366300"/>
              <a:ext cx="82925" cy="73225"/>
            </a:xfrm>
            <a:custGeom>
              <a:avLst/>
              <a:gdLst/>
              <a:ahLst/>
              <a:cxnLst/>
              <a:rect l="l" t="t" r="r" b="b"/>
              <a:pathLst>
                <a:path w="3317" h="2929" extrusionOk="0">
                  <a:moveTo>
                    <a:pt x="1654" y="0"/>
                  </a:moveTo>
                  <a:cubicBezTo>
                    <a:pt x="1070" y="0"/>
                    <a:pt x="522" y="351"/>
                    <a:pt x="296" y="931"/>
                  </a:cubicBezTo>
                  <a:cubicBezTo>
                    <a:pt x="0" y="1681"/>
                    <a:pt x="368" y="2532"/>
                    <a:pt x="1125" y="2827"/>
                  </a:cubicBezTo>
                  <a:cubicBezTo>
                    <a:pt x="1299" y="2896"/>
                    <a:pt x="1478" y="2928"/>
                    <a:pt x="1655" y="2928"/>
                  </a:cubicBezTo>
                  <a:cubicBezTo>
                    <a:pt x="2240" y="2928"/>
                    <a:pt x="2794" y="2574"/>
                    <a:pt x="3021" y="1998"/>
                  </a:cubicBezTo>
                  <a:cubicBezTo>
                    <a:pt x="3316" y="1241"/>
                    <a:pt x="2941" y="398"/>
                    <a:pt x="2192" y="102"/>
                  </a:cubicBezTo>
                  <a:cubicBezTo>
                    <a:pt x="2014" y="33"/>
                    <a:pt x="1832" y="0"/>
                    <a:pt x="1654" y="0"/>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101" name="Google Shape;3101;p42"/>
            <p:cNvSpPr/>
            <p:nvPr/>
          </p:nvSpPr>
          <p:spPr>
            <a:xfrm>
              <a:off x="4568375" y="4189150"/>
              <a:ext cx="365700" cy="204950"/>
            </a:xfrm>
            <a:custGeom>
              <a:avLst/>
              <a:gdLst/>
              <a:ahLst/>
              <a:cxnLst/>
              <a:rect l="l" t="t" r="r" b="b"/>
              <a:pathLst>
                <a:path w="14628" h="8198" extrusionOk="0">
                  <a:moveTo>
                    <a:pt x="1075" y="1"/>
                  </a:moveTo>
                  <a:lnTo>
                    <a:pt x="0" y="2740"/>
                  </a:lnTo>
                  <a:cubicBezTo>
                    <a:pt x="766" y="2529"/>
                    <a:pt x="1740" y="2348"/>
                    <a:pt x="2865" y="2348"/>
                  </a:cubicBezTo>
                  <a:cubicBezTo>
                    <a:pt x="3202" y="2348"/>
                    <a:pt x="3552" y="2365"/>
                    <a:pt x="3915" y="2401"/>
                  </a:cubicBezTo>
                  <a:cubicBezTo>
                    <a:pt x="6157" y="2618"/>
                    <a:pt x="7721" y="3490"/>
                    <a:pt x="8853" y="4139"/>
                  </a:cubicBezTo>
                  <a:cubicBezTo>
                    <a:pt x="10987" y="5364"/>
                    <a:pt x="12486" y="6900"/>
                    <a:pt x="13496" y="8197"/>
                  </a:cubicBezTo>
                  <a:lnTo>
                    <a:pt x="14627" y="5299"/>
                  </a:lnTo>
                  <a:lnTo>
                    <a:pt x="1075" y="1"/>
                  </a:ln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102" name="Google Shape;3102;p42"/>
            <p:cNvSpPr/>
            <p:nvPr/>
          </p:nvSpPr>
          <p:spPr>
            <a:xfrm>
              <a:off x="4511050" y="4325775"/>
              <a:ext cx="371475" cy="211050"/>
            </a:xfrm>
            <a:custGeom>
              <a:avLst/>
              <a:gdLst/>
              <a:ahLst/>
              <a:cxnLst/>
              <a:rect l="l" t="t" r="r" b="b"/>
              <a:pathLst>
                <a:path w="14859" h="8442" extrusionOk="0">
                  <a:moveTo>
                    <a:pt x="1227" y="0"/>
                  </a:moveTo>
                  <a:lnTo>
                    <a:pt x="1" y="3136"/>
                  </a:lnTo>
                  <a:lnTo>
                    <a:pt x="13554" y="8442"/>
                  </a:lnTo>
                  <a:lnTo>
                    <a:pt x="14859" y="5111"/>
                  </a:lnTo>
                  <a:lnTo>
                    <a:pt x="14859" y="5111"/>
                  </a:lnTo>
                  <a:cubicBezTo>
                    <a:pt x="14362" y="5162"/>
                    <a:pt x="13797" y="5197"/>
                    <a:pt x="13174" y="5197"/>
                  </a:cubicBezTo>
                  <a:cubicBezTo>
                    <a:pt x="12477" y="5197"/>
                    <a:pt x="11709" y="5153"/>
                    <a:pt x="10887" y="5039"/>
                  </a:cubicBezTo>
                  <a:cubicBezTo>
                    <a:pt x="7671" y="4599"/>
                    <a:pt x="5451" y="3338"/>
                    <a:pt x="4809" y="2949"/>
                  </a:cubicBezTo>
                  <a:cubicBezTo>
                    <a:pt x="3267" y="2026"/>
                    <a:pt x="2092" y="959"/>
                    <a:pt x="1227" y="0"/>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103" name="Google Shape;3103;p42"/>
            <p:cNvSpPr/>
            <p:nvPr/>
          </p:nvSpPr>
          <p:spPr>
            <a:xfrm>
              <a:off x="4503850" y="4380525"/>
              <a:ext cx="354000" cy="179825"/>
            </a:xfrm>
            <a:custGeom>
              <a:avLst/>
              <a:gdLst/>
              <a:ahLst/>
              <a:cxnLst/>
              <a:rect l="l" t="t" r="r" b="b"/>
              <a:pathLst>
                <a:path w="14160" h="7193" extrusionOk="0">
                  <a:moveTo>
                    <a:pt x="1657" y="0"/>
                  </a:moveTo>
                  <a:cubicBezTo>
                    <a:pt x="1071" y="0"/>
                    <a:pt x="507" y="349"/>
                    <a:pt x="275" y="946"/>
                  </a:cubicBezTo>
                  <a:cubicBezTo>
                    <a:pt x="1" y="1645"/>
                    <a:pt x="289" y="2438"/>
                    <a:pt x="952" y="2792"/>
                  </a:cubicBezTo>
                  <a:cubicBezTo>
                    <a:pt x="2574" y="3664"/>
                    <a:pt x="4434" y="4551"/>
                    <a:pt x="6525" y="5358"/>
                  </a:cubicBezTo>
                  <a:cubicBezTo>
                    <a:pt x="8500" y="6122"/>
                    <a:pt x="10367" y="6706"/>
                    <a:pt x="12068" y="7146"/>
                  </a:cubicBezTo>
                  <a:cubicBezTo>
                    <a:pt x="12192" y="7177"/>
                    <a:pt x="12316" y="7193"/>
                    <a:pt x="12438" y="7193"/>
                  </a:cubicBezTo>
                  <a:cubicBezTo>
                    <a:pt x="13039" y="7193"/>
                    <a:pt x="13600" y="6826"/>
                    <a:pt x="13827" y="6245"/>
                  </a:cubicBezTo>
                  <a:cubicBezTo>
                    <a:pt x="14159" y="5401"/>
                    <a:pt x="13654" y="4464"/>
                    <a:pt x="12775" y="4255"/>
                  </a:cubicBezTo>
                  <a:cubicBezTo>
                    <a:pt x="11160" y="3887"/>
                    <a:pt x="9351" y="3361"/>
                    <a:pt x="7419" y="2604"/>
                  </a:cubicBezTo>
                  <a:cubicBezTo>
                    <a:pt x="5501" y="1854"/>
                    <a:pt x="3829" y="1018"/>
                    <a:pt x="2394" y="196"/>
                  </a:cubicBezTo>
                  <a:cubicBezTo>
                    <a:pt x="2160" y="63"/>
                    <a:pt x="1907" y="0"/>
                    <a:pt x="1657" y="0"/>
                  </a:cubicBezTo>
                  <a:close/>
                </a:path>
              </a:pathLst>
            </a:custGeom>
            <a:solidFill>
              <a:schemeClr val="accent1"/>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104" name="Google Shape;3104;p42"/>
            <p:cNvSpPr/>
            <p:nvPr/>
          </p:nvSpPr>
          <p:spPr>
            <a:xfrm>
              <a:off x="4590175" y="4156075"/>
              <a:ext cx="354000" cy="179750"/>
            </a:xfrm>
            <a:custGeom>
              <a:avLst/>
              <a:gdLst/>
              <a:ahLst/>
              <a:cxnLst/>
              <a:rect l="l" t="t" r="r" b="b"/>
              <a:pathLst>
                <a:path w="14160" h="7190" extrusionOk="0">
                  <a:moveTo>
                    <a:pt x="1715" y="0"/>
                  </a:moveTo>
                  <a:cubicBezTo>
                    <a:pt x="1113" y="0"/>
                    <a:pt x="559" y="362"/>
                    <a:pt x="332" y="942"/>
                  </a:cubicBezTo>
                  <a:cubicBezTo>
                    <a:pt x="1" y="1792"/>
                    <a:pt x="498" y="2729"/>
                    <a:pt x="1385" y="2931"/>
                  </a:cubicBezTo>
                  <a:cubicBezTo>
                    <a:pt x="3000" y="3306"/>
                    <a:pt x="4809" y="3832"/>
                    <a:pt x="6741" y="4589"/>
                  </a:cubicBezTo>
                  <a:cubicBezTo>
                    <a:pt x="8659" y="5339"/>
                    <a:pt x="10331" y="6175"/>
                    <a:pt x="11759" y="6990"/>
                  </a:cubicBezTo>
                  <a:cubicBezTo>
                    <a:pt x="11996" y="7126"/>
                    <a:pt x="12251" y="7189"/>
                    <a:pt x="12502" y="7189"/>
                  </a:cubicBezTo>
                  <a:cubicBezTo>
                    <a:pt x="13091" y="7189"/>
                    <a:pt x="13653" y="6839"/>
                    <a:pt x="13885" y="6247"/>
                  </a:cubicBezTo>
                  <a:cubicBezTo>
                    <a:pt x="14159" y="5548"/>
                    <a:pt x="13871" y="4755"/>
                    <a:pt x="13208" y="4395"/>
                  </a:cubicBezTo>
                  <a:cubicBezTo>
                    <a:pt x="11578" y="3522"/>
                    <a:pt x="9726" y="2643"/>
                    <a:pt x="7635" y="1836"/>
                  </a:cubicBezTo>
                  <a:cubicBezTo>
                    <a:pt x="5660" y="1064"/>
                    <a:pt x="3793" y="487"/>
                    <a:pt x="2091" y="48"/>
                  </a:cubicBezTo>
                  <a:cubicBezTo>
                    <a:pt x="1966" y="16"/>
                    <a:pt x="1839" y="0"/>
                    <a:pt x="1715" y="0"/>
                  </a:cubicBezTo>
                  <a:close/>
                </a:path>
              </a:pathLst>
            </a:custGeom>
            <a:solidFill>
              <a:schemeClr val="accent1"/>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105" name="Google Shape;3105;p42"/>
            <p:cNvSpPr/>
            <p:nvPr/>
          </p:nvSpPr>
          <p:spPr>
            <a:xfrm>
              <a:off x="4549450" y="4255625"/>
              <a:ext cx="75175" cy="73225"/>
            </a:xfrm>
            <a:custGeom>
              <a:avLst/>
              <a:gdLst/>
              <a:ahLst/>
              <a:cxnLst/>
              <a:rect l="l" t="t" r="r" b="b"/>
              <a:pathLst>
                <a:path w="3007" h="2929" extrusionOk="0">
                  <a:moveTo>
                    <a:pt x="1348" y="1"/>
                  </a:moveTo>
                  <a:cubicBezTo>
                    <a:pt x="1136" y="1"/>
                    <a:pt x="928" y="48"/>
                    <a:pt x="736" y="139"/>
                  </a:cubicBezTo>
                  <a:lnTo>
                    <a:pt x="0" y="2028"/>
                  </a:lnTo>
                  <a:cubicBezTo>
                    <a:pt x="145" y="2381"/>
                    <a:pt x="426" y="2676"/>
                    <a:pt x="815" y="2828"/>
                  </a:cubicBezTo>
                  <a:cubicBezTo>
                    <a:pt x="989" y="2896"/>
                    <a:pt x="1169" y="2929"/>
                    <a:pt x="1346" y="2929"/>
                  </a:cubicBezTo>
                  <a:cubicBezTo>
                    <a:pt x="1930" y="2929"/>
                    <a:pt x="2484" y="2574"/>
                    <a:pt x="2711" y="1999"/>
                  </a:cubicBezTo>
                  <a:cubicBezTo>
                    <a:pt x="3007" y="1242"/>
                    <a:pt x="2632" y="398"/>
                    <a:pt x="1882" y="103"/>
                  </a:cubicBezTo>
                  <a:cubicBezTo>
                    <a:pt x="1705" y="34"/>
                    <a:pt x="1525" y="1"/>
                    <a:pt x="1348" y="1"/>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grpSp>
      <p:grpSp>
        <p:nvGrpSpPr>
          <p:cNvPr id="3106" name="Google Shape;3106;p42"/>
          <p:cNvGrpSpPr/>
          <p:nvPr/>
        </p:nvGrpSpPr>
        <p:grpSpPr>
          <a:xfrm>
            <a:off x="13536928" y="5757185"/>
            <a:ext cx="2723192" cy="4359670"/>
            <a:chOff x="6073364" y="2878592"/>
            <a:chExt cx="1361596" cy="2179835"/>
          </a:xfrm>
        </p:grpSpPr>
        <p:sp>
          <p:nvSpPr>
            <p:cNvPr id="3107" name="Google Shape;3107;p42"/>
            <p:cNvSpPr/>
            <p:nvPr/>
          </p:nvSpPr>
          <p:spPr>
            <a:xfrm flipH="1">
              <a:off x="6073364" y="4741576"/>
              <a:ext cx="1294985" cy="316851"/>
            </a:xfrm>
            <a:custGeom>
              <a:avLst/>
              <a:gdLst/>
              <a:ahLst/>
              <a:cxnLst/>
              <a:rect l="l" t="t" r="r" b="b"/>
              <a:pathLst>
                <a:path w="53617" h="17074" extrusionOk="0">
                  <a:moveTo>
                    <a:pt x="26820" y="0"/>
                  </a:moveTo>
                  <a:cubicBezTo>
                    <a:pt x="12006" y="0"/>
                    <a:pt x="0" y="3835"/>
                    <a:pt x="0" y="8537"/>
                  </a:cubicBezTo>
                  <a:cubicBezTo>
                    <a:pt x="0" y="13239"/>
                    <a:pt x="12006" y="17073"/>
                    <a:pt x="26820" y="17073"/>
                  </a:cubicBezTo>
                  <a:cubicBezTo>
                    <a:pt x="41611" y="17073"/>
                    <a:pt x="53617" y="13239"/>
                    <a:pt x="53617" y="8537"/>
                  </a:cubicBezTo>
                  <a:cubicBezTo>
                    <a:pt x="53617" y="3835"/>
                    <a:pt x="41611" y="0"/>
                    <a:pt x="26820" y="0"/>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108" name="Google Shape;3108;p42"/>
            <p:cNvSpPr/>
            <p:nvPr/>
          </p:nvSpPr>
          <p:spPr>
            <a:xfrm flipH="1">
              <a:off x="6331915" y="2999306"/>
              <a:ext cx="251959" cy="429480"/>
            </a:xfrm>
            <a:custGeom>
              <a:avLst/>
              <a:gdLst/>
              <a:ahLst/>
              <a:cxnLst/>
              <a:rect l="l" t="t" r="r" b="b"/>
              <a:pathLst>
                <a:path w="10432" h="17782" extrusionOk="0">
                  <a:moveTo>
                    <a:pt x="183" y="1"/>
                  </a:moveTo>
                  <a:lnTo>
                    <a:pt x="1" y="572"/>
                  </a:lnTo>
                  <a:lnTo>
                    <a:pt x="6711" y="17782"/>
                  </a:lnTo>
                  <a:lnTo>
                    <a:pt x="10432" y="15454"/>
                  </a:lnTo>
                  <a:cubicBezTo>
                    <a:pt x="10432" y="15454"/>
                    <a:pt x="6529" y="5502"/>
                    <a:pt x="4748" y="2900"/>
                  </a:cubicBezTo>
                  <a:cubicBezTo>
                    <a:pt x="2991" y="275"/>
                    <a:pt x="183" y="1"/>
                    <a:pt x="183" y="1"/>
                  </a:cubicBezTo>
                  <a:close/>
                </a:path>
              </a:pathLst>
            </a:custGeom>
            <a:solidFill>
              <a:srgbClr val="FF2E59"/>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109" name="Google Shape;3109;p42"/>
            <p:cNvSpPr/>
            <p:nvPr/>
          </p:nvSpPr>
          <p:spPr>
            <a:xfrm flipH="1">
              <a:off x="6331915" y="2999306"/>
              <a:ext cx="251959" cy="429480"/>
            </a:xfrm>
            <a:custGeom>
              <a:avLst/>
              <a:gdLst/>
              <a:ahLst/>
              <a:cxnLst/>
              <a:rect l="l" t="t" r="r" b="b"/>
              <a:pathLst>
                <a:path w="10432" h="17782" extrusionOk="0">
                  <a:moveTo>
                    <a:pt x="183" y="1"/>
                  </a:moveTo>
                  <a:lnTo>
                    <a:pt x="1" y="572"/>
                  </a:lnTo>
                  <a:lnTo>
                    <a:pt x="6711" y="17782"/>
                  </a:lnTo>
                  <a:lnTo>
                    <a:pt x="10432" y="15454"/>
                  </a:lnTo>
                  <a:cubicBezTo>
                    <a:pt x="10432" y="15454"/>
                    <a:pt x="6529" y="5502"/>
                    <a:pt x="4748" y="2900"/>
                  </a:cubicBezTo>
                  <a:cubicBezTo>
                    <a:pt x="2991" y="275"/>
                    <a:pt x="183" y="1"/>
                    <a:pt x="183" y="1"/>
                  </a:cubicBezTo>
                  <a:close/>
                </a:path>
              </a:pathLst>
            </a:custGeom>
            <a:solidFill>
              <a:schemeClr val="accent1"/>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110" name="Google Shape;3110;p42"/>
            <p:cNvSpPr/>
            <p:nvPr/>
          </p:nvSpPr>
          <p:spPr>
            <a:xfrm flipH="1">
              <a:off x="6470285" y="2907840"/>
              <a:ext cx="964675" cy="956318"/>
            </a:xfrm>
            <a:custGeom>
              <a:avLst/>
              <a:gdLst/>
              <a:ahLst/>
              <a:cxnLst/>
              <a:rect l="l" t="t" r="r" b="b"/>
              <a:pathLst>
                <a:path w="39941" h="39595" extrusionOk="0">
                  <a:moveTo>
                    <a:pt x="24607" y="1"/>
                  </a:moveTo>
                  <a:cubicBezTo>
                    <a:pt x="23871" y="1"/>
                    <a:pt x="23087" y="36"/>
                    <a:pt x="22251" y="113"/>
                  </a:cubicBezTo>
                  <a:cubicBezTo>
                    <a:pt x="12345" y="1049"/>
                    <a:pt x="9948" y="2510"/>
                    <a:pt x="8213" y="4153"/>
                  </a:cubicBezTo>
                  <a:cubicBezTo>
                    <a:pt x="6456" y="5797"/>
                    <a:pt x="4904" y="12210"/>
                    <a:pt x="3169" y="14242"/>
                  </a:cubicBezTo>
                  <a:cubicBezTo>
                    <a:pt x="1491" y="16160"/>
                    <a:pt x="0" y="18182"/>
                    <a:pt x="4260" y="18182"/>
                  </a:cubicBezTo>
                  <a:cubicBezTo>
                    <a:pt x="4461" y="18182"/>
                    <a:pt x="4676" y="18177"/>
                    <a:pt x="4904" y="18168"/>
                  </a:cubicBezTo>
                  <a:lnTo>
                    <a:pt x="4904" y="18168"/>
                  </a:lnTo>
                  <a:cubicBezTo>
                    <a:pt x="4904" y="18168"/>
                    <a:pt x="2462" y="32388"/>
                    <a:pt x="6798" y="35926"/>
                  </a:cubicBezTo>
                  <a:cubicBezTo>
                    <a:pt x="10017" y="38553"/>
                    <a:pt x="16044" y="39595"/>
                    <a:pt x="21862" y="39595"/>
                  </a:cubicBezTo>
                  <a:cubicBezTo>
                    <a:pt x="28173" y="39595"/>
                    <a:pt x="34237" y="38369"/>
                    <a:pt x="36197" y="36611"/>
                  </a:cubicBezTo>
                  <a:cubicBezTo>
                    <a:pt x="39941" y="33210"/>
                    <a:pt x="37110" y="7189"/>
                    <a:pt x="34805" y="4153"/>
                  </a:cubicBezTo>
                  <a:cubicBezTo>
                    <a:pt x="34805" y="4153"/>
                    <a:pt x="32585" y="1"/>
                    <a:pt x="24607" y="1"/>
                  </a:cubicBezTo>
                  <a:close/>
                </a:path>
              </a:pathLst>
            </a:custGeom>
            <a:solidFill>
              <a:schemeClr val="accent2"/>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111" name="Google Shape;3111;p42"/>
            <p:cNvSpPr/>
            <p:nvPr/>
          </p:nvSpPr>
          <p:spPr>
            <a:xfrm flipH="1">
              <a:off x="6470285" y="2959889"/>
              <a:ext cx="844033" cy="904463"/>
            </a:xfrm>
            <a:custGeom>
              <a:avLst/>
              <a:gdLst/>
              <a:ahLst/>
              <a:cxnLst/>
              <a:rect l="l" t="t" r="r" b="b"/>
              <a:pathLst>
                <a:path w="34946" h="37448" extrusionOk="0">
                  <a:moveTo>
                    <a:pt x="21449" y="1"/>
                  </a:moveTo>
                  <a:cubicBezTo>
                    <a:pt x="18911" y="1"/>
                    <a:pt x="16266" y="203"/>
                    <a:pt x="14038" y="811"/>
                  </a:cubicBezTo>
                  <a:cubicBezTo>
                    <a:pt x="7350" y="2637"/>
                    <a:pt x="5045" y="3276"/>
                    <a:pt x="4314" y="8503"/>
                  </a:cubicBezTo>
                  <a:cubicBezTo>
                    <a:pt x="3652" y="13228"/>
                    <a:pt x="0" y="30005"/>
                    <a:pt x="2922" y="34250"/>
                  </a:cubicBezTo>
                  <a:cubicBezTo>
                    <a:pt x="3059" y="34456"/>
                    <a:pt x="3196" y="34638"/>
                    <a:pt x="3355" y="34798"/>
                  </a:cubicBezTo>
                  <a:cubicBezTo>
                    <a:pt x="6758" y="36680"/>
                    <a:pt x="11892" y="37448"/>
                    <a:pt x="16869" y="37448"/>
                  </a:cubicBezTo>
                  <a:cubicBezTo>
                    <a:pt x="20706" y="37448"/>
                    <a:pt x="24448" y="36991"/>
                    <a:pt x="27231" y="36236"/>
                  </a:cubicBezTo>
                  <a:cubicBezTo>
                    <a:pt x="28075" y="35802"/>
                    <a:pt x="28897" y="35460"/>
                    <a:pt x="29673" y="35277"/>
                  </a:cubicBezTo>
                  <a:cubicBezTo>
                    <a:pt x="30312" y="35049"/>
                    <a:pt x="30837" y="34775"/>
                    <a:pt x="31202" y="34456"/>
                  </a:cubicBezTo>
                  <a:cubicBezTo>
                    <a:pt x="34946" y="31055"/>
                    <a:pt x="32115" y="5034"/>
                    <a:pt x="29810" y="1998"/>
                  </a:cubicBezTo>
                  <a:cubicBezTo>
                    <a:pt x="29810" y="1998"/>
                    <a:pt x="29810" y="1998"/>
                    <a:pt x="29810" y="1975"/>
                  </a:cubicBezTo>
                  <a:lnTo>
                    <a:pt x="29787" y="1975"/>
                  </a:lnTo>
                  <a:cubicBezTo>
                    <a:pt x="29696" y="1816"/>
                    <a:pt x="29285" y="1154"/>
                    <a:pt x="28372" y="423"/>
                  </a:cubicBezTo>
                  <a:cubicBezTo>
                    <a:pt x="26555" y="215"/>
                    <a:pt x="24059" y="1"/>
                    <a:pt x="21449" y="1"/>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112" name="Google Shape;3112;p42"/>
            <p:cNvSpPr/>
            <p:nvPr/>
          </p:nvSpPr>
          <p:spPr>
            <a:xfrm flipH="1">
              <a:off x="6887616" y="3016188"/>
              <a:ext cx="501696" cy="848260"/>
            </a:xfrm>
            <a:custGeom>
              <a:avLst/>
              <a:gdLst/>
              <a:ahLst/>
              <a:cxnLst/>
              <a:rect l="l" t="t" r="r" b="b"/>
              <a:pathLst>
                <a:path w="20772" h="35121" extrusionOk="0">
                  <a:moveTo>
                    <a:pt x="9842" y="1"/>
                  </a:moveTo>
                  <a:cubicBezTo>
                    <a:pt x="9062" y="1"/>
                    <a:pt x="8250" y="240"/>
                    <a:pt x="7442" y="649"/>
                  </a:cubicBezTo>
                  <a:cubicBezTo>
                    <a:pt x="4087" y="2315"/>
                    <a:pt x="4406" y="6423"/>
                    <a:pt x="3037" y="9322"/>
                  </a:cubicBezTo>
                  <a:cubicBezTo>
                    <a:pt x="2557" y="10372"/>
                    <a:pt x="1827" y="11262"/>
                    <a:pt x="1097" y="12130"/>
                  </a:cubicBezTo>
                  <a:cubicBezTo>
                    <a:pt x="868" y="12404"/>
                    <a:pt x="366" y="12815"/>
                    <a:pt x="1" y="13248"/>
                  </a:cubicBezTo>
                  <a:cubicBezTo>
                    <a:pt x="115" y="13317"/>
                    <a:pt x="252" y="13385"/>
                    <a:pt x="435" y="13454"/>
                  </a:cubicBezTo>
                  <a:cubicBezTo>
                    <a:pt x="435" y="13454"/>
                    <a:pt x="435" y="13454"/>
                    <a:pt x="457" y="13476"/>
                  </a:cubicBezTo>
                  <a:cubicBezTo>
                    <a:pt x="526" y="13499"/>
                    <a:pt x="617" y="13522"/>
                    <a:pt x="708" y="13545"/>
                  </a:cubicBezTo>
                  <a:lnTo>
                    <a:pt x="754" y="13545"/>
                  </a:lnTo>
                  <a:cubicBezTo>
                    <a:pt x="845" y="13568"/>
                    <a:pt x="960" y="13591"/>
                    <a:pt x="1051" y="13613"/>
                  </a:cubicBezTo>
                  <a:lnTo>
                    <a:pt x="1074" y="13613"/>
                  </a:lnTo>
                  <a:cubicBezTo>
                    <a:pt x="1188" y="13636"/>
                    <a:pt x="1325" y="13659"/>
                    <a:pt x="1462" y="13659"/>
                  </a:cubicBezTo>
                  <a:lnTo>
                    <a:pt x="1530" y="13659"/>
                  </a:lnTo>
                  <a:cubicBezTo>
                    <a:pt x="1621" y="13682"/>
                    <a:pt x="1758" y="13682"/>
                    <a:pt x="1873" y="13682"/>
                  </a:cubicBezTo>
                  <a:cubicBezTo>
                    <a:pt x="1918" y="13682"/>
                    <a:pt x="1964" y="13705"/>
                    <a:pt x="2010" y="13705"/>
                  </a:cubicBezTo>
                  <a:lnTo>
                    <a:pt x="2489" y="13705"/>
                  </a:lnTo>
                  <a:cubicBezTo>
                    <a:pt x="2649" y="13705"/>
                    <a:pt x="2831" y="13705"/>
                    <a:pt x="3014" y="13682"/>
                  </a:cubicBezTo>
                  <a:lnTo>
                    <a:pt x="3014" y="13682"/>
                  </a:lnTo>
                  <a:cubicBezTo>
                    <a:pt x="3014" y="13682"/>
                    <a:pt x="2740" y="15325"/>
                    <a:pt x="2534" y="17585"/>
                  </a:cubicBezTo>
                  <a:cubicBezTo>
                    <a:pt x="2534" y="17882"/>
                    <a:pt x="2512" y="18156"/>
                    <a:pt x="2466" y="18452"/>
                  </a:cubicBezTo>
                  <a:cubicBezTo>
                    <a:pt x="2146" y="22926"/>
                    <a:pt x="2215" y="29226"/>
                    <a:pt x="4908" y="31440"/>
                  </a:cubicBezTo>
                  <a:cubicBezTo>
                    <a:pt x="8150" y="34068"/>
                    <a:pt x="14208" y="35120"/>
                    <a:pt x="20037" y="35120"/>
                  </a:cubicBezTo>
                  <a:cubicBezTo>
                    <a:pt x="20283" y="35120"/>
                    <a:pt x="20528" y="35119"/>
                    <a:pt x="20772" y="35115"/>
                  </a:cubicBezTo>
                  <a:cubicBezTo>
                    <a:pt x="20475" y="34179"/>
                    <a:pt x="19653" y="33243"/>
                    <a:pt x="19288" y="32536"/>
                  </a:cubicBezTo>
                  <a:cubicBezTo>
                    <a:pt x="18489" y="30938"/>
                    <a:pt x="17964" y="29157"/>
                    <a:pt x="17394" y="27468"/>
                  </a:cubicBezTo>
                  <a:cubicBezTo>
                    <a:pt x="16389" y="24547"/>
                    <a:pt x="16595" y="21465"/>
                    <a:pt x="16321" y="18452"/>
                  </a:cubicBezTo>
                  <a:cubicBezTo>
                    <a:pt x="16001" y="14960"/>
                    <a:pt x="15499" y="11468"/>
                    <a:pt x="14815" y="8021"/>
                  </a:cubicBezTo>
                  <a:cubicBezTo>
                    <a:pt x="14426" y="6172"/>
                    <a:pt x="14198" y="3684"/>
                    <a:pt x="13148" y="2041"/>
                  </a:cubicBezTo>
                  <a:cubicBezTo>
                    <a:pt x="12214" y="591"/>
                    <a:pt x="11067" y="1"/>
                    <a:pt x="9842" y="1"/>
                  </a:cubicBezTo>
                  <a:close/>
                </a:path>
              </a:pathLst>
            </a:custGeom>
            <a:solidFill>
              <a:schemeClr val="accent3"/>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113" name="Google Shape;3113;p42"/>
            <p:cNvSpPr/>
            <p:nvPr/>
          </p:nvSpPr>
          <p:spPr>
            <a:xfrm flipH="1">
              <a:off x="7231620" y="3046186"/>
              <a:ext cx="157692" cy="301182"/>
            </a:xfrm>
            <a:custGeom>
              <a:avLst/>
              <a:gdLst/>
              <a:ahLst/>
              <a:cxnLst/>
              <a:rect l="l" t="t" r="r" b="b"/>
              <a:pathLst>
                <a:path w="6529" h="12470" extrusionOk="0">
                  <a:moveTo>
                    <a:pt x="6529" y="0"/>
                  </a:moveTo>
                  <a:cubicBezTo>
                    <a:pt x="4132" y="1917"/>
                    <a:pt x="4269" y="5478"/>
                    <a:pt x="3037" y="8080"/>
                  </a:cubicBezTo>
                  <a:cubicBezTo>
                    <a:pt x="2557" y="9130"/>
                    <a:pt x="1827" y="10020"/>
                    <a:pt x="1097" y="10888"/>
                  </a:cubicBezTo>
                  <a:cubicBezTo>
                    <a:pt x="868" y="11162"/>
                    <a:pt x="366" y="11573"/>
                    <a:pt x="1" y="12006"/>
                  </a:cubicBezTo>
                  <a:cubicBezTo>
                    <a:pt x="411" y="12293"/>
                    <a:pt x="1189" y="12470"/>
                    <a:pt x="2467" y="12470"/>
                  </a:cubicBezTo>
                  <a:cubicBezTo>
                    <a:pt x="2612" y="12470"/>
                    <a:pt x="2764" y="12467"/>
                    <a:pt x="2923" y="12463"/>
                  </a:cubicBezTo>
                  <a:cubicBezTo>
                    <a:pt x="3265" y="11641"/>
                    <a:pt x="3721" y="10294"/>
                    <a:pt x="3836" y="8948"/>
                  </a:cubicBezTo>
                  <a:cubicBezTo>
                    <a:pt x="4018" y="6893"/>
                    <a:pt x="5296" y="1644"/>
                    <a:pt x="6529" y="0"/>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114" name="Google Shape;3114;p42"/>
            <p:cNvSpPr/>
            <p:nvPr/>
          </p:nvSpPr>
          <p:spPr>
            <a:xfrm flipH="1">
              <a:off x="7114746" y="3016816"/>
              <a:ext cx="264083" cy="316084"/>
            </a:xfrm>
            <a:custGeom>
              <a:avLst/>
              <a:gdLst/>
              <a:ahLst/>
              <a:cxnLst/>
              <a:rect l="l" t="t" r="r" b="b"/>
              <a:pathLst>
                <a:path w="10934" h="13087" extrusionOk="0">
                  <a:moveTo>
                    <a:pt x="10890" y="1"/>
                  </a:moveTo>
                  <a:cubicBezTo>
                    <a:pt x="10741" y="1"/>
                    <a:pt x="10223" y="51"/>
                    <a:pt x="9496" y="166"/>
                  </a:cubicBezTo>
                  <a:cubicBezTo>
                    <a:pt x="8651" y="280"/>
                    <a:pt x="7487" y="463"/>
                    <a:pt x="6460" y="1102"/>
                  </a:cubicBezTo>
                  <a:cubicBezTo>
                    <a:pt x="5935" y="1399"/>
                    <a:pt x="5501" y="1832"/>
                    <a:pt x="5182" y="2289"/>
                  </a:cubicBezTo>
                  <a:cubicBezTo>
                    <a:pt x="4862" y="2745"/>
                    <a:pt x="4634" y="3225"/>
                    <a:pt x="4497" y="3636"/>
                  </a:cubicBezTo>
                  <a:cubicBezTo>
                    <a:pt x="4178" y="4434"/>
                    <a:pt x="4018" y="4982"/>
                    <a:pt x="4018" y="4982"/>
                  </a:cubicBezTo>
                  <a:cubicBezTo>
                    <a:pt x="4018" y="4982"/>
                    <a:pt x="3972" y="5142"/>
                    <a:pt x="3904" y="5370"/>
                  </a:cubicBezTo>
                  <a:cubicBezTo>
                    <a:pt x="3835" y="5621"/>
                    <a:pt x="3744" y="5964"/>
                    <a:pt x="3630" y="6375"/>
                  </a:cubicBezTo>
                  <a:cubicBezTo>
                    <a:pt x="3402" y="7219"/>
                    <a:pt x="3128" y="8315"/>
                    <a:pt x="2694" y="9365"/>
                  </a:cubicBezTo>
                  <a:cubicBezTo>
                    <a:pt x="1804" y="11465"/>
                    <a:pt x="1" y="13017"/>
                    <a:pt x="115" y="13085"/>
                  </a:cubicBezTo>
                  <a:cubicBezTo>
                    <a:pt x="115" y="13086"/>
                    <a:pt x="116" y="13086"/>
                    <a:pt x="118" y="13086"/>
                  </a:cubicBezTo>
                  <a:cubicBezTo>
                    <a:pt x="161" y="13086"/>
                    <a:pt x="566" y="12703"/>
                    <a:pt x="1165" y="12104"/>
                  </a:cubicBezTo>
                  <a:cubicBezTo>
                    <a:pt x="1302" y="11944"/>
                    <a:pt x="1461" y="11784"/>
                    <a:pt x="1621" y="11579"/>
                  </a:cubicBezTo>
                  <a:cubicBezTo>
                    <a:pt x="1804" y="11396"/>
                    <a:pt x="1941" y="11191"/>
                    <a:pt x="2100" y="10963"/>
                  </a:cubicBezTo>
                  <a:cubicBezTo>
                    <a:pt x="2192" y="10848"/>
                    <a:pt x="2260" y="10734"/>
                    <a:pt x="2352" y="10620"/>
                  </a:cubicBezTo>
                  <a:lnTo>
                    <a:pt x="2466" y="10460"/>
                  </a:lnTo>
                  <a:lnTo>
                    <a:pt x="2580" y="10255"/>
                  </a:lnTo>
                  <a:cubicBezTo>
                    <a:pt x="2717" y="10004"/>
                    <a:pt x="2854" y="9753"/>
                    <a:pt x="2991" y="9502"/>
                  </a:cubicBezTo>
                  <a:cubicBezTo>
                    <a:pt x="3470" y="8429"/>
                    <a:pt x="3790" y="7310"/>
                    <a:pt x="4041" y="6489"/>
                  </a:cubicBezTo>
                  <a:cubicBezTo>
                    <a:pt x="4155" y="6078"/>
                    <a:pt x="4246" y="5736"/>
                    <a:pt x="4315" y="5484"/>
                  </a:cubicBezTo>
                  <a:cubicBezTo>
                    <a:pt x="4406" y="5256"/>
                    <a:pt x="4452" y="5119"/>
                    <a:pt x="4452" y="5119"/>
                  </a:cubicBezTo>
                  <a:cubicBezTo>
                    <a:pt x="4452" y="5119"/>
                    <a:pt x="4588" y="4571"/>
                    <a:pt x="4862" y="3773"/>
                  </a:cubicBezTo>
                  <a:cubicBezTo>
                    <a:pt x="5136" y="2974"/>
                    <a:pt x="5684" y="1969"/>
                    <a:pt x="6620" y="1353"/>
                  </a:cubicBezTo>
                  <a:cubicBezTo>
                    <a:pt x="7556" y="737"/>
                    <a:pt x="8697" y="509"/>
                    <a:pt x="9519" y="326"/>
                  </a:cubicBezTo>
                  <a:cubicBezTo>
                    <a:pt x="10363" y="166"/>
                    <a:pt x="10934" y="52"/>
                    <a:pt x="10934" y="6"/>
                  </a:cubicBezTo>
                  <a:cubicBezTo>
                    <a:pt x="10934" y="3"/>
                    <a:pt x="10919" y="1"/>
                    <a:pt x="10890" y="1"/>
                  </a:cubicBezTo>
                  <a:close/>
                </a:path>
              </a:pathLst>
            </a:custGeom>
            <a:solidFill>
              <a:schemeClr val="accent3"/>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115" name="Google Shape;3115;p42"/>
            <p:cNvSpPr/>
            <p:nvPr/>
          </p:nvSpPr>
          <p:spPr>
            <a:xfrm flipH="1">
              <a:off x="7253115" y="3223683"/>
              <a:ext cx="95934" cy="572269"/>
            </a:xfrm>
            <a:custGeom>
              <a:avLst/>
              <a:gdLst/>
              <a:ahLst/>
              <a:cxnLst/>
              <a:rect l="l" t="t" r="r" b="b"/>
              <a:pathLst>
                <a:path w="3972" h="23694" extrusionOk="0">
                  <a:moveTo>
                    <a:pt x="2054" y="1"/>
                  </a:moveTo>
                  <a:cubicBezTo>
                    <a:pt x="2032" y="1"/>
                    <a:pt x="2054" y="69"/>
                    <a:pt x="2054" y="161"/>
                  </a:cubicBezTo>
                  <a:cubicBezTo>
                    <a:pt x="2077" y="252"/>
                    <a:pt x="2123" y="389"/>
                    <a:pt x="2123" y="571"/>
                  </a:cubicBezTo>
                  <a:cubicBezTo>
                    <a:pt x="2169" y="937"/>
                    <a:pt x="2100" y="1439"/>
                    <a:pt x="1986" y="2055"/>
                  </a:cubicBezTo>
                  <a:cubicBezTo>
                    <a:pt x="1872" y="2671"/>
                    <a:pt x="1666" y="3402"/>
                    <a:pt x="1529" y="4178"/>
                  </a:cubicBezTo>
                  <a:cubicBezTo>
                    <a:pt x="1392" y="4954"/>
                    <a:pt x="1256" y="5776"/>
                    <a:pt x="1050" y="6597"/>
                  </a:cubicBezTo>
                  <a:cubicBezTo>
                    <a:pt x="845" y="7396"/>
                    <a:pt x="685" y="8241"/>
                    <a:pt x="525" y="9017"/>
                  </a:cubicBezTo>
                  <a:cubicBezTo>
                    <a:pt x="434" y="9405"/>
                    <a:pt x="365" y="9793"/>
                    <a:pt x="320" y="10158"/>
                  </a:cubicBezTo>
                  <a:cubicBezTo>
                    <a:pt x="274" y="10523"/>
                    <a:pt x="228" y="10866"/>
                    <a:pt x="183" y="11185"/>
                  </a:cubicBezTo>
                  <a:cubicBezTo>
                    <a:pt x="91" y="11824"/>
                    <a:pt x="91" y="12349"/>
                    <a:pt x="46" y="12715"/>
                  </a:cubicBezTo>
                  <a:cubicBezTo>
                    <a:pt x="23" y="13103"/>
                    <a:pt x="0" y="13308"/>
                    <a:pt x="0" y="13308"/>
                  </a:cubicBezTo>
                  <a:cubicBezTo>
                    <a:pt x="0" y="13308"/>
                    <a:pt x="0" y="13354"/>
                    <a:pt x="0" y="13468"/>
                  </a:cubicBezTo>
                  <a:cubicBezTo>
                    <a:pt x="23" y="13559"/>
                    <a:pt x="23" y="13719"/>
                    <a:pt x="23" y="13901"/>
                  </a:cubicBezTo>
                  <a:cubicBezTo>
                    <a:pt x="46" y="14267"/>
                    <a:pt x="46" y="14814"/>
                    <a:pt x="91" y="15454"/>
                  </a:cubicBezTo>
                  <a:cubicBezTo>
                    <a:pt x="206" y="16709"/>
                    <a:pt x="365" y="18444"/>
                    <a:pt x="1027" y="20064"/>
                  </a:cubicBezTo>
                  <a:cubicBezTo>
                    <a:pt x="1347" y="20886"/>
                    <a:pt x="1826" y="21616"/>
                    <a:pt x="2305" y="22255"/>
                  </a:cubicBezTo>
                  <a:cubicBezTo>
                    <a:pt x="2671" y="22735"/>
                    <a:pt x="3036" y="23146"/>
                    <a:pt x="3378" y="23511"/>
                  </a:cubicBezTo>
                  <a:cubicBezTo>
                    <a:pt x="3584" y="23557"/>
                    <a:pt x="3766" y="23625"/>
                    <a:pt x="3972" y="23693"/>
                  </a:cubicBezTo>
                  <a:cubicBezTo>
                    <a:pt x="3538" y="23237"/>
                    <a:pt x="3059" y="22666"/>
                    <a:pt x="2625" y="22027"/>
                  </a:cubicBezTo>
                  <a:cubicBezTo>
                    <a:pt x="2191" y="21388"/>
                    <a:pt x="1758" y="20681"/>
                    <a:pt x="1484" y="19882"/>
                  </a:cubicBezTo>
                  <a:cubicBezTo>
                    <a:pt x="913" y="18352"/>
                    <a:pt x="822" y="16663"/>
                    <a:pt x="731" y="15408"/>
                  </a:cubicBezTo>
                  <a:cubicBezTo>
                    <a:pt x="708" y="14769"/>
                    <a:pt x="708" y="14267"/>
                    <a:pt x="708" y="13901"/>
                  </a:cubicBezTo>
                  <a:cubicBezTo>
                    <a:pt x="708" y="13719"/>
                    <a:pt x="708" y="13559"/>
                    <a:pt x="685" y="13468"/>
                  </a:cubicBezTo>
                  <a:cubicBezTo>
                    <a:pt x="685" y="13376"/>
                    <a:pt x="708" y="13331"/>
                    <a:pt x="708" y="13331"/>
                  </a:cubicBezTo>
                  <a:cubicBezTo>
                    <a:pt x="708" y="13331"/>
                    <a:pt x="708" y="13103"/>
                    <a:pt x="731" y="12760"/>
                  </a:cubicBezTo>
                  <a:cubicBezTo>
                    <a:pt x="753" y="12395"/>
                    <a:pt x="753" y="11870"/>
                    <a:pt x="799" y="11254"/>
                  </a:cubicBezTo>
                  <a:cubicBezTo>
                    <a:pt x="845" y="10934"/>
                    <a:pt x="890" y="10592"/>
                    <a:pt x="936" y="10249"/>
                  </a:cubicBezTo>
                  <a:cubicBezTo>
                    <a:pt x="959" y="9884"/>
                    <a:pt x="1004" y="9496"/>
                    <a:pt x="1073" y="9131"/>
                  </a:cubicBezTo>
                  <a:cubicBezTo>
                    <a:pt x="1210" y="8355"/>
                    <a:pt x="1347" y="7533"/>
                    <a:pt x="1529" y="6689"/>
                  </a:cubicBezTo>
                  <a:cubicBezTo>
                    <a:pt x="1712" y="5867"/>
                    <a:pt x="1803" y="5022"/>
                    <a:pt x="1917" y="4246"/>
                  </a:cubicBezTo>
                  <a:cubicBezTo>
                    <a:pt x="2009" y="3447"/>
                    <a:pt x="2169" y="2740"/>
                    <a:pt x="2260" y="2101"/>
                  </a:cubicBezTo>
                  <a:cubicBezTo>
                    <a:pt x="2328" y="1462"/>
                    <a:pt x="2351" y="914"/>
                    <a:pt x="2260" y="549"/>
                  </a:cubicBezTo>
                  <a:cubicBezTo>
                    <a:pt x="2237" y="366"/>
                    <a:pt x="2169" y="229"/>
                    <a:pt x="2123" y="138"/>
                  </a:cubicBezTo>
                  <a:cubicBezTo>
                    <a:pt x="2077" y="47"/>
                    <a:pt x="2054" y="1"/>
                    <a:pt x="2054" y="1"/>
                  </a:cubicBezTo>
                  <a:close/>
                </a:path>
              </a:pathLst>
            </a:custGeom>
            <a:solidFill>
              <a:schemeClr val="accent3"/>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116" name="Google Shape;3116;p42"/>
            <p:cNvSpPr/>
            <p:nvPr/>
          </p:nvSpPr>
          <p:spPr>
            <a:xfrm flipH="1">
              <a:off x="6792237" y="4135560"/>
              <a:ext cx="311495" cy="642505"/>
            </a:xfrm>
            <a:custGeom>
              <a:avLst/>
              <a:gdLst/>
              <a:ahLst/>
              <a:cxnLst/>
              <a:rect l="l" t="t" r="r" b="b"/>
              <a:pathLst>
                <a:path w="12897" h="26602" extrusionOk="0">
                  <a:moveTo>
                    <a:pt x="9414" y="0"/>
                  </a:moveTo>
                  <a:cubicBezTo>
                    <a:pt x="6047" y="0"/>
                    <a:pt x="688" y="797"/>
                    <a:pt x="411" y="1756"/>
                  </a:cubicBezTo>
                  <a:cubicBezTo>
                    <a:pt x="0" y="3103"/>
                    <a:pt x="959" y="25677"/>
                    <a:pt x="959" y="25677"/>
                  </a:cubicBezTo>
                  <a:cubicBezTo>
                    <a:pt x="1290" y="26399"/>
                    <a:pt x="2126" y="26601"/>
                    <a:pt x="2961" y="26601"/>
                  </a:cubicBezTo>
                  <a:cubicBezTo>
                    <a:pt x="4027" y="26601"/>
                    <a:pt x="5090" y="26271"/>
                    <a:pt x="5090" y="26271"/>
                  </a:cubicBezTo>
                  <a:cubicBezTo>
                    <a:pt x="7419" y="20975"/>
                    <a:pt x="12897" y="1482"/>
                    <a:pt x="12052" y="433"/>
                  </a:cubicBezTo>
                  <a:cubicBezTo>
                    <a:pt x="11809" y="130"/>
                    <a:pt x="10774" y="0"/>
                    <a:pt x="9414" y="0"/>
                  </a:cubicBezTo>
                  <a:close/>
                </a:path>
              </a:pathLst>
            </a:custGeom>
            <a:solidFill>
              <a:srgbClr val="FFB899"/>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117" name="Google Shape;3117;p42"/>
            <p:cNvSpPr/>
            <p:nvPr/>
          </p:nvSpPr>
          <p:spPr>
            <a:xfrm flipH="1">
              <a:off x="6918483" y="4362980"/>
              <a:ext cx="11593" cy="33330"/>
            </a:xfrm>
            <a:custGeom>
              <a:avLst/>
              <a:gdLst/>
              <a:ahLst/>
              <a:cxnLst/>
              <a:rect l="l" t="t" r="r" b="b"/>
              <a:pathLst>
                <a:path w="480" h="1380" extrusionOk="0">
                  <a:moveTo>
                    <a:pt x="411" y="1"/>
                  </a:moveTo>
                  <a:cubicBezTo>
                    <a:pt x="348" y="1"/>
                    <a:pt x="217" y="125"/>
                    <a:pt x="137" y="284"/>
                  </a:cubicBezTo>
                  <a:cubicBezTo>
                    <a:pt x="23" y="466"/>
                    <a:pt x="0" y="649"/>
                    <a:pt x="0" y="649"/>
                  </a:cubicBezTo>
                  <a:cubicBezTo>
                    <a:pt x="0" y="649"/>
                    <a:pt x="0" y="854"/>
                    <a:pt x="69" y="1037"/>
                  </a:cubicBezTo>
                  <a:cubicBezTo>
                    <a:pt x="137" y="1219"/>
                    <a:pt x="229" y="1379"/>
                    <a:pt x="297" y="1379"/>
                  </a:cubicBezTo>
                  <a:cubicBezTo>
                    <a:pt x="343" y="1356"/>
                    <a:pt x="366" y="1174"/>
                    <a:pt x="388" y="1014"/>
                  </a:cubicBezTo>
                  <a:cubicBezTo>
                    <a:pt x="411" y="831"/>
                    <a:pt x="457" y="694"/>
                    <a:pt x="457" y="694"/>
                  </a:cubicBezTo>
                  <a:cubicBezTo>
                    <a:pt x="457" y="694"/>
                    <a:pt x="434" y="535"/>
                    <a:pt x="434" y="375"/>
                  </a:cubicBezTo>
                  <a:cubicBezTo>
                    <a:pt x="434" y="215"/>
                    <a:pt x="480" y="55"/>
                    <a:pt x="434" y="10"/>
                  </a:cubicBezTo>
                  <a:cubicBezTo>
                    <a:pt x="428" y="4"/>
                    <a:pt x="420" y="1"/>
                    <a:pt x="411" y="1"/>
                  </a:cubicBezTo>
                  <a:close/>
                </a:path>
              </a:pathLst>
            </a:custGeom>
            <a:solidFill>
              <a:srgbClr val="FF6876"/>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118" name="Google Shape;3118;p42"/>
            <p:cNvSpPr/>
            <p:nvPr/>
          </p:nvSpPr>
          <p:spPr>
            <a:xfrm flipH="1">
              <a:off x="6828611" y="4256250"/>
              <a:ext cx="72240" cy="176482"/>
            </a:xfrm>
            <a:custGeom>
              <a:avLst/>
              <a:gdLst/>
              <a:ahLst/>
              <a:cxnLst/>
              <a:rect l="l" t="t" r="r" b="b"/>
              <a:pathLst>
                <a:path w="2991" h="7307" extrusionOk="0">
                  <a:moveTo>
                    <a:pt x="2830" y="1"/>
                  </a:moveTo>
                  <a:cubicBezTo>
                    <a:pt x="2808" y="1"/>
                    <a:pt x="2808" y="69"/>
                    <a:pt x="2808" y="183"/>
                  </a:cubicBezTo>
                  <a:cubicBezTo>
                    <a:pt x="2808" y="297"/>
                    <a:pt x="2808" y="434"/>
                    <a:pt x="2785" y="617"/>
                  </a:cubicBezTo>
                  <a:cubicBezTo>
                    <a:pt x="2762" y="982"/>
                    <a:pt x="2648" y="1461"/>
                    <a:pt x="2511" y="1918"/>
                  </a:cubicBezTo>
                  <a:cubicBezTo>
                    <a:pt x="2397" y="2397"/>
                    <a:pt x="2191" y="2854"/>
                    <a:pt x="2054" y="3196"/>
                  </a:cubicBezTo>
                  <a:cubicBezTo>
                    <a:pt x="1917" y="3538"/>
                    <a:pt x="1826" y="3767"/>
                    <a:pt x="1826" y="3767"/>
                  </a:cubicBezTo>
                  <a:cubicBezTo>
                    <a:pt x="1826" y="3767"/>
                    <a:pt x="1461" y="4680"/>
                    <a:pt x="1004" y="5547"/>
                  </a:cubicBezTo>
                  <a:cubicBezTo>
                    <a:pt x="571" y="6437"/>
                    <a:pt x="0" y="7282"/>
                    <a:pt x="69" y="7305"/>
                  </a:cubicBezTo>
                  <a:cubicBezTo>
                    <a:pt x="70" y="7306"/>
                    <a:pt x="72" y="7307"/>
                    <a:pt x="74" y="7307"/>
                  </a:cubicBezTo>
                  <a:cubicBezTo>
                    <a:pt x="150" y="7307"/>
                    <a:pt x="790" y="6528"/>
                    <a:pt x="1278" y="5684"/>
                  </a:cubicBezTo>
                  <a:cubicBezTo>
                    <a:pt x="1826" y="4840"/>
                    <a:pt x="2237" y="3927"/>
                    <a:pt x="2237" y="3927"/>
                  </a:cubicBezTo>
                  <a:cubicBezTo>
                    <a:pt x="2237" y="3927"/>
                    <a:pt x="2328" y="3675"/>
                    <a:pt x="2465" y="3333"/>
                  </a:cubicBezTo>
                  <a:cubicBezTo>
                    <a:pt x="2579" y="2968"/>
                    <a:pt x="2739" y="2489"/>
                    <a:pt x="2830" y="2009"/>
                  </a:cubicBezTo>
                  <a:cubicBezTo>
                    <a:pt x="2945" y="1507"/>
                    <a:pt x="2990" y="1005"/>
                    <a:pt x="2967" y="617"/>
                  </a:cubicBezTo>
                  <a:cubicBezTo>
                    <a:pt x="2945" y="434"/>
                    <a:pt x="2922" y="274"/>
                    <a:pt x="2899" y="183"/>
                  </a:cubicBezTo>
                  <a:cubicBezTo>
                    <a:pt x="2876" y="69"/>
                    <a:pt x="2853" y="1"/>
                    <a:pt x="2830" y="1"/>
                  </a:cubicBezTo>
                  <a:close/>
                </a:path>
              </a:pathLst>
            </a:custGeom>
            <a:solidFill>
              <a:srgbClr val="FF6876"/>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119" name="Google Shape;3119;p42"/>
            <p:cNvSpPr/>
            <p:nvPr/>
          </p:nvSpPr>
          <p:spPr>
            <a:xfrm flipH="1">
              <a:off x="6863898" y="4329408"/>
              <a:ext cx="24829" cy="35118"/>
            </a:xfrm>
            <a:custGeom>
              <a:avLst/>
              <a:gdLst/>
              <a:ahLst/>
              <a:cxnLst/>
              <a:rect l="l" t="t" r="r" b="b"/>
              <a:pathLst>
                <a:path w="1028" h="1454" extrusionOk="0">
                  <a:moveTo>
                    <a:pt x="730" y="1"/>
                  </a:moveTo>
                  <a:cubicBezTo>
                    <a:pt x="539" y="1"/>
                    <a:pt x="311" y="212"/>
                    <a:pt x="160" y="532"/>
                  </a:cubicBezTo>
                  <a:cubicBezTo>
                    <a:pt x="0" y="920"/>
                    <a:pt x="0" y="1308"/>
                    <a:pt x="206" y="1422"/>
                  </a:cubicBezTo>
                  <a:cubicBezTo>
                    <a:pt x="240" y="1444"/>
                    <a:pt x="278" y="1454"/>
                    <a:pt x="318" y="1454"/>
                  </a:cubicBezTo>
                  <a:cubicBezTo>
                    <a:pt x="495" y="1454"/>
                    <a:pt x="719" y="1259"/>
                    <a:pt x="868" y="943"/>
                  </a:cubicBezTo>
                  <a:cubicBezTo>
                    <a:pt x="1027" y="555"/>
                    <a:pt x="1027" y="144"/>
                    <a:pt x="845" y="30"/>
                  </a:cubicBezTo>
                  <a:cubicBezTo>
                    <a:pt x="809" y="10"/>
                    <a:pt x="770" y="1"/>
                    <a:pt x="730" y="1"/>
                  </a:cubicBezTo>
                  <a:close/>
                </a:path>
              </a:pathLst>
            </a:custGeom>
            <a:solidFill>
              <a:srgbClr val="FFB899"/>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120" name="Google Shape;3120;p42"/>
            <p:cNvSpPr/>
            <p:nvPr/>
          </p:nvSpPr>
          <p:spPr>
            <a:xfrm flipH="1">
              <a:off x="6820351" y="4135584"/>
              <a:ext cx="283381" cy="642481"/>
            </a:xfrm>
            <a:custGeom>
              <a:avLst/>
              <a:gdLst/>
              <a:ahLst/>
              <a:cxnLst/>
              <a:rect l="l" t="t" r="r" b="b"/>
              <a:pathLst>
                <a:path w="11733" h="26601" extrusionOk="0">
                  <a:moveTo>
                    <a:pt x="9416" y="1"/>
                  </a:moveTo>
                  <a:cubicBezTo>
                    <a:pt x="6059" y="1"/>
                    <a:pt x="686" y="794"/>
                    <a:pt x="411" y="1755"/>
                  </a:cubicBezTo>
                  <a:cubicBezTo>
                    <a:pt x="0" y="3102"/>
                    <a:pt x="959" y="25676"/>
                    <a:pt x="959" y="25676"/>
                  </a:cubicBezTo>
                  <a:cubicBezTo>
                    <a:pt x="1290" y="26398"/>
                    <a:pt x="2126" y="26600"/>
                    <a:pt x="2961" y="26600"/>
                  </a:cubicBezTo>
                  <a:cubicBezTo>
                    <a:pt x="4027" y="26600"/>
                    <a:pt x="5090" y="26270"/>
                    <a:pt x="5090" y="26270"/>
                  </a:cubicBezTo>
                  <a:cubicBezTo>
                    <a:pt x="5684" y="24923"/>
                    <a:pt x="6460" y="22663"/>
                    <a:pt x="7304" y="20038"/>
                  </a:cubicBezTo>
                  <a:lnTo>
                    <a:pt x="7304" y="20038"/>
                  </a:lnTo>
                  <a:cubicBezTo>
                    <a:pt x="6871" y="20312"/>
                    <a:pt x="6414" y="20563"/>
                    <a:pt x="5935" y="20814"/>
                  </a:cubicBezTo>
                  <a:cubicBezTo>
                    <a:pt x="5819" y="20869"/>
                    <a:pt x="5707" y="20895"/>
                    <a:pt x="5600" y="20895"/>
                  </a:cubicBezTo>
                  <a:cubicBezTo>
                    <a:pt x="3406" y="20895"/>
                    <a:pt x="3006" y="10045"/>
                    <a:pt x="3333" y="8261"/>
                  </a:cubicBezTo>
                  <a:cubicBezTo>
                    <a:pt x="3550" y="7129"/>
                    <a:pt x="6421" y="6903"/>
                    <a:pt x="8641" y="6903"/>
                  </a:cubicBezTo>
                  <a:cubicBezTo>
                    <a:pt x="9689" y="6903"/>
                    <a:pt x="10592" y="6953"/>
                    <a:pt x="11002" y="6982"/>
                  </a:cubicBezTo>
                  <a:cubicBezTo>
                    <a:pt x="11299" y="5795"/>
                    <a:pt x="11527" y="4700"/>
                    <a:pt x="11733" y="3787"/>
                  </a:cubicBezTo>
                  <a:cubicBezTo>
                    <a:pt x="11573" y="2600"/>
                    <a:pt x="11253" y="1276"/>
                    <a:pt x="10865" y="66"/>
                  </a:cubicBezTo>
                  <a:cubicBezTo>
                    <a:pt x="10456" y="22"/>
                    <a:pt x="9963" y="1"/>
                    <a:pt x="9416" y="1"/>
                  </a:cubicBezTo>
                  <a:close/>
                </a:path>
              </a:pathLst>
            </a:custGeom>
            <a:solidFill>
              <a:schemeClr val="accent1"/>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121" name="Google Shape;3121;p42"/>
            <p:cNvSpPr/>
            <p:nvPr/>
          </p:nvSpPr>
          <p:spPr>
            <a:xfrm flipH="1">
              <a:off x="6774582" y="4747440"/>
              <a:ext cx="304901" cy="153223"/>
            </a:xfrm>
            <a:custGeom>
              <a:avLst/>
              <a:gdLst/>
              <a:ahLst/>
              <a:cxnLst/>
              <a:rect l="l" t="t" r="r" b="b"/>
              <a:pathLst>
                <a:path w="12624" h="6344" extrusionOk="0">
                  <a:moveTo>
                    <a:pt x="1" y="1"/>
                  </a:moveTo>
                  <a:lnTo>
                    <a:pt x="1" y="1"/>
                  </a:lnTo>
                  <a:cubicBezTo>
                    <a:pt x="46" y="914"/>
                    <a:pt x="115" y="1827"/>
                    <a:pt x="183" y="2740"/>
                  </a:cubicBezTo>
                  <a:cubicBezTo>
                    <a:pt x="1266" y="5131"/>
                    <a:pt x="6036" y="6343"/>
                    <a:pt x="9255" y="6343"/>
                  </a:cubicBezTo>
                  <a:cubicBezTo>
                    <a:pt x="10921" y="6343"/>
                    <a:pt x="12172" y="6019"/>
                    <a:pt x="12281" y="5365"/>
                  </a:cubicBezTo>
                  <a:cubicBezTo>
                    <a:pt x="12623" y="3425"/>
                    <a:pt x="4132" y="617"/>
                    <a:pt x="4132" y="617"/>
                  </a:cubicBezTo>
                  <a:cubicBezTo>
                    <a:pt x="4132" y="617"/>
                    <a:pt x="4132" y="549"/>
                    <a:pt x="4132" y="412"/>
                  </a:cubicBezTo>
                  <a:cubicBezTo>
                    <a:pt x="3638" y="630"/>
                    <a:pt x="2965" y="848"/>
                    <a:pt x="2232" y="848"/>
                  </a:cubicBezTo>
                  <a:cubicBezTo>
                    <a:pt x="1508" y="848"/>
                    <a:pt x="726" y="636"/>
                    <a:pt x="1" y="1"/>
                  </a:cubicBez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122" name="Google Shape;3122;p42"/>
            <p:cNvSpPr/>
            <p:nvPr/>
          </p:nvSpPr>
          <p:spPr>
            <a:xfrm flipH="1">
              <a:off x="6780113" y="4747440"/>
              <a:ext cx="299370" cy="153223"/>
            </a:xfrm>
            <a:custGeom>
              <a:avLst/>
              <a:gdLst/>
              <a:ahLst/>
              <a:cxnLst/>
              <a:rect l="l" t="t" r="r" b="b"/>
              <a:pathLst>
                <a:path w="12395" h="6344" extrusionOk="0">
                  <a:moveTo>
                    <a:pt x="1" y="1"/>
                  </a:moveTo>
                  <a:cubicBezTo>
                    <a:pt x="46" y="914"/>
                    <a:pt x="115" y="1827"/>
                    <a:pt x="183" y="2740"/>
                  </a:cubicBezTo>
                  <a:cubicBezTo>
                    <a:pt x="1266" y="5131"/>
                    <a:pt x="6036" y="6343"/>
                    <a:pt x="9255" y="6343"/>
                  </a:cubicBezTo>
                  <a:cubicBezTo>
                    <a:pt x="10921" y="6343"/>
                    <a:pt x="12172" y="6019"/>
                    <a:pt x="12281" y="5365"/>
                  </a:cubicBezTo>
                  <a:cubicBezTo>
                    <a:pt x="12395" y="4749"/>
                    <a:pt x="11642" y="4064"/>
                    <a:pt x="10546" y="3402"/>
                  </a:cubicBezTo>
                  <a:cubicBezTo>
                    <a:pt x="10256" y="3711"/>
                    <a:pt x="9624" y="4003"/>
                    <a:pt x="8317" y="4003"/>
                  </a:cubicBezTo>
                  <a:cubicBezTo>
                    <a:pt x="8079" y="4003"/>
                    <a:pt x="7818" y="3994"/>
                    <a:pt x="7533" y="3972"/>
                  </a:cubicBezTo>
                  <a:cubicBezTo>
                    <a:pt x="3949" y="3699"/>
                    <a:pt x="1210" y="2055"/>
                    <a:pt x="868" y="572"/>
                  </a:cubicBezTo>
                  <a:cubicBezTo>
                    <a:pt x="571" y="435"/>
                    <a:pt x="275" y="252"/>
                    <a:pt x="1" y="1"/>
                  </a:cubicBez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123" name="Google Shape;3123;p42"/>
            <p:cNvSpPr/>
            <p:nvPr/>
          </p:nvSpPr>
          <p:spPr>
            <a:xfrm flipH="1">
              <a:off x="6781755" y="4804778"/>
              <a:ext cx="293863" cy="95885"/>
            </a:xfrm>
            <a:custGeom>
              <a:avLst/>
              <a:gdLst/>
              <a:ahLst/>
              <a:cxnLst/>
              <a:rect l="l" t="t" r="r" b="b"/>
              <a:pathLst>
                <a:path w="12167" h="3970" extrusionOk="0">
                  <a:moveTo>
                    <a:pt x="0" y="1"/>
                  </a:moveTo>
                  <a:cubicBezTo>
                    <a:pt x="0" y="115"/>
                    <a:pt x="23" y="252"/>
                    <a:pt x="23" y="366"/>
                  </a:cubicBezTo>
                  <a:cubicBezTo>
                    <a:pt x="1106" y="2757"/>
                    <a:pt x="5876" y="3969"/>
                    <a:pt x="9095" y="3969"/>
                  </a:cubicBezTo>
                  <a:cubicBezTo>
                    <a:pt x="10761" y="3969"/>
                    <a:pt x="12012" y="3645"/>
                    <a:pt x="12121" y="2991"/>
                  </a:cubicBezTo>
                  <a:cubicBezTo>
                    <a:pt x="12166" y="2740"/>
                    <a:pt x="12075" y="2466"/>
                    <a:pt x="11847" y="2215"/>
                  </a:cubicBezTo>
                  <a:cubicBezTo>
                    <a:pt x="11450" y="2503"/>
                    <a:pt x="10727" y="2720"/>
                    <a:pt x="9451" y="2720"/>
                  </a:cubicBezTo>
                  <a:cubicBezTo>
                    <a:pt x="9111" y="2720"/>
                    <a:pt x="8732" y="2705"/>
                    <a:pt x="8309" y="2671"/>
                  </a:cubicBezTo>
                  <a:cubicBezTo>
                    <a:pt x="4702" y="2352"/>
                    <a:pt x="1575" y="1279"/>
                    <a:pt x="0" y="1"/>
                  </a:cubicBez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124" name="Google Shape;3124;p42"/>
            <p:cNvSpPr/>
            <p:nvPr/>
          </p:nvSpPr>
          <p:spPr>
            <a:xfrm flipH="1">
              <a:off x="6785064" y="4804778"/>
              <a:ext cx="290555" cy="95837"/>
            </a:xfrm>
            <a:custGeom>
              <a:avLst/>
              <a:gdLst/>
              <a:ahLst/>
              <a:cxnLst/>
              <a:rect l="l" t="t" r="r" b="b"/>
              <a:pathLst>
                <a:path w="12030" h="3968" extrusionOk="0">
                  <a:moveTo>
                    <a:pt x="0" y="1"/>
                  </a:moveTo>
                  <a:cubicBezTo>
                    <a:pt x="0" y="115"/>
                    <a:pt x="23" y="252"/>
                    <a:pt x="23" y="366"/>
                  </a:cubicBezTo>
                  <a:cubicBezTo>
                    <a:pt x="1091" y="2757"/>
                    <a:pt x="5844" y="3968"/>
                    <a:pt x="9065" y="3968"/>
                  </a:cubicBezTo>
                  <a:cubicBezTo>
                    <a:pt x="10456" y="3968"/>
                    <a:pt x="11562" y="3742"/>
                    <a:pt x="11961" y="3288"/>
                  </a:cubicBezTo>
                  <a:lnTo>
                    <a:pt x="11961" y="3288"/>
                  </a:lnTo>
                  <a:cubicBezTo>
                    <a:pt x="11264" y="3543"/>
                    <a:pt x="10417" y="3643"/>
                    <a:pt x="9530" y="3643"/>
                  </a:cubicBezTo>
                  <a:cubicBezTo>
                    <a:pt x="6698" y="3643"/>
                    <a:pt x="3464" y="2623"/>
                    <a:pt x="3447" y="2397"/>
                  </a:cubicBezTo>
                  <a:cubicBezTo>
                    <a:pt x="3442" y="2322"/>
                    <a:pt x="3507" y="2290"/>
                    <a:pt x="3654" y="2290"/>
                  </a:cubicBezTo>
                  <a:cubicBezTo>
                    <a:pt x="4132" y="2290"/>
                    <a:pt x="5474" y="2631"/>
                    <a:pt x="8058" y="2945"/>
                  </a:cubicBezTo>
                  <a:cubicBezTo>
                    <a:pt x="8613" y="3018"/>
                    <a:pt x="9101" y="3048"/>
                    <a:pt x="9526" y="3048"/>
                  </a:cubicBezTo>
                  <a:cubicBezTo>
                    <a:pt x="10972" y="3048"/>
                    <a:pt x="11712" y="2700"/>
                    <a:pt x="12029" y="2489"/>
                  </a:cubicBezTo>
                  <a:cubicBezTo>
                    <a:pt x="11984" y="2397"/>
                    <a:pt x="11938" y="2306"/>
                    <a:pt x="11847" y="2215"/>
                  </a:cubicBezTo>
                  <a:cubicBezTo>
                    <a:pt x="11450" y="2503"/>
                    <a:pt x="10727" y="2720"/>
                    <a:pt x="9451" y="2720"/>
                  </a:cubicBezTo>
                  <a:cubicBezTo>
                    <a:pt x="9111" y="2720"/>
                    <a:pt x="8732" y="2705"/>
                    <a:pt x="8309" y="2671"/>
                  </a:cubicBezTo>
                  <a:cubicBezTo>
                    <a:pt x="4702" y="2352"/>
                    <a:pt x="1575" y="1279"/>
                    <a:pt x="0" y="1"/>
                  </a:cubicBez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125" name="Google Shape;3125;p42"/>
            <p:cNvSpPr/>
            <p:nvPr/>
          </p:nvSpPr>
          <p:spPr>
            <a:xfrm flipH="1">
              <a:off x="6418453" y="4127469"/>
              <a:ext cx="303790" cy="660160"/>
            </a:xfrm>
            <a:custGeom>
              <a:avLst/>
              <a:gdLst/>
              <a:ahLst/>
              <a:cxnLst/>
              <a:rect l="l" t="t" r="r" b="b"/>
              <a:pathLst>
                <a:path w="12578" h="27333" extrusionOk="0">
                  <a:moveTo>
                    <a:pt x="10511" y="1"/>
                  </a:moveTo>
                  <a:cubicBezTo>
                    <a:pt x="7627" y="1"/>
                    <a:pt x="420" y="1789"/>
                    <a:pt x="229" y="2936"/>
                  </a:cubicBezTo>
                  <a:cubicBezTo>
                    <a:pt x="1" y="4351"/>
                    <a:pt x="3675" y="26629"/>
                    <a:pt x="3675" y="26629"/>
                  </a:cubicBezTo>
                  <a:cubicBezTo>
                    <a:pt x="4008" y="27159"/>
                    <a:pt x="4611" y="27333"/>
                    <a:pt x="5255" y="27333"/>
                  </a:cubicBezTo>
                  <a:cubicBezTo>
                    <a:pt x="6468" y="27333"/>
                    <a:pt x="7830" y="26720"/>
                    <a:pt x="7830" y="26720"/>
                  </a:cubicBezTo>
                  <a:cubicBezTo>
                    <a:pt x="9519" y="21173"/>
                    <a:pt x="12577" y="1156"/>
                    <a:pt x="11619" y="220"/>
                  </a:cubicBezTo>
                  <a:cubicBezTo>
                    <a:pt x="11467" y="68"/>
                    <a:pt x="11070" y="1"/>
                    <a:pt x="10511" y="1"/>
                  </a:cubicBezTo>
                  <a:close/>
                </a:path>
              </a:pathLst>
            </a:custGeom>
            <a:solidFill>
              <a:srgbClr val="FFB899"/>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126" name="Google Shape;3126;p42"/>
            <p:cNvSpPr/>
            <p:nvPr/>
          </p:nvSpPr>
          <p:spPr>
            <a:xfrm flipH="1">
              <a:off x="6518783" y="4361362"/>
              <a:ext cx="11062" cy="33330"/>
            </a:xfrm>
            <a:custGeom>
              <a:avLst/>
              <a:gdLst/>
              <a:ahLst/>
              <a:cxnLst/>
              <a:rect l="l" t="t" r="r" b="b"/>
              <a:pathLst>
                <a:path w="458" h="1380" extrusionOk="0">
                  <a:moveTo>
                    <a:pt x="339" y="0"/>
                  </a:moveTo>
                  <a:cubicBezTo>
                    <a:pt x="266" y="0"/>
                    <a:pt x="152" y="144"/>
                    <a:pt x="92" y="305"/>
                  </a:cubicBezTo>
                  <a:cubicBezTo>
                    <a:pt x="1" y="510"/>
                    <a:pt x="1" y="693"/>
                    <a:pt x="1" y="693"/>
                  </a:cubicBezTo>
                  <a:cubicBezTo>
                    <a:pt x="1" y="693"/>
                    <a:pt x="46" y="898"/>
                    <a:pt x="115" y="1058"/>
                  </a:cubicBezTo>
                  <a:cubicBezTo>
                    <a:pt x="200" y="1229"/>
                    <a:pt x="306" y="1380"/>
                    <a:pt x="356" y="1380"/>
                  </a:cubicBezTo>
                  <a:cubicBezTo>
                    <a:pt x="360" y="1380"/>
                    <a:pt x="363" y="1379"/>
                    <a:pt x="366" y="1378"/>
                  </a:cubicBezTo>
                  <a:cubicBezTo>
                    <a:pt x="434" y="1355"/>
                    <a:pt x="434" y="1172"/>
                    <a:pt x="434" y="1013"/>
                  </a:cubicBezTo>
                  <a:cubicBezTo>
                    <a:pt x="434" y="830"/>
                    <a:pt x="457" y="670"/>
                    <a:pt x="457" y="670"/>
                  </a:cubicBezTo>
                  <a:cubicBezTo>
                    <a:pt x="457" y="670"/>
                    <a:pt x="411" y="510"/>
                    <a:pt x="411" y="351"/>
                  </a:cubicBezTo>
                  <a:cubicBezTo>
                    <a:pt x="389" y="191"/>
                    <a:pt x="411" y="31"/>
                    <a:pt x="366" y="8"/>
                  </a:cubicBezTo>
                  <a:cubicBezTo>
                    <a:pt x="358" y="3"/>
                    <a:pt x="349" y="0"/>
                    <a:pt x="339" y="0"/>
                  </a:cubicBezTo>
                  <a:close/>
                </a:path>
              </a:pathLst>
            </a:custGeom>
            <a:solidFill>
              <a:srgbClr val="FF6876"/>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127" name="Google Shape;3127;p42"/>
            <p:cNvSpPr/>
            <p:nvPr/>
          </p:nvSpPr>
          <p:spPr>
            <a:xfrm flipH="1">
              <a:off x="6440505" y="4245116"/>
              <a:ext cx="53498" cy="183173"/>
            </a:xfrm>
            <a:custGeom>
              <a:avLst/>
              <a:gdLst/>
              <a:ahLst/>
              <a:cxnLst/>
              <a:rect l="l" t="t" r="r" b="b"/>
              <a:pathLst>
                <a:path w="2215" h="7584" extrusionOk="0">
                  <a:moveTo>
                    <a:pt x="1920" y="1"/>
                  </a:moveTo>
                  <a:cubicBezTo>
                    <a:pt x="1918" y="1"/>
                    <a:pt x="1918" y="2"/>
                    <a:pt x="1918" y="5"/>
                  </a:cubicBezTo>
                  <a:cubicBezTo>
                    <a:pt x="1895" y="5"/>
                    <a:pt x="1895" y="74"/>
                    <a:pt x="1918" y="165"/>
                  </a:cubicBezTo>
                  <a:cubicBezTo>
                    <a:pt x="1918" y="279"/>
                    <a:pt x="1940" y="416"/>
                    <a:pt x="1940" y="599"/>
                  </a:cubicBezTo>
                  <a:cubicBezTo>
                    <a:pt x="1963" y="964"/>
                    <a:pt x="1918" y="1466"/>
                    <a:pt x="1849" y="1945"/>
                  </a:cubicBezTo>
                  <a:cubicBezTo>
                    <a:pt x="1758" y="2425"/>
                    <a:pt x="1644" y="2904"/>
                    <a:pt x="1552" y="3246"/>
                  </a:cubicBezTo>
                  <a:cubicBezTo>
                    <a:pt x="1438" y="3611"/>
                    <a:pt x="1370" y="3840"/>
                    <a:pt x="1370" y="3840"/>
                  </a:cubicBezTo>
                  <a:cubicBezTo>
                    <a:pt x="1370" y="3840"/>
                    <a:pt x="1119" y="4798"/>
                    <a:pt x="776" y="5711"/>
                  </a:cubicBezTo>
                  <a:cubicBezTo>
                    <a:pt x="434" y="6647"/>
                    <a:pt x="0" y="7560"/>
                    <a:pt x="46" y="7583"/>
                  </a:cubicBezTo>
                  <a:cubicBezTo>
                    <a:pt x="47" y="7583"/>
                    <a:pt x="48" y="7583"/>
                    <a:pt x="49" y="7583"/>
                  </a:cubicBezTo>
                  <a:cubicBezTo>
                    <a:pt x="128" y="7583"/>
                    <a:pt x="667" y="6727"/>
                    <a:pt x="1073" y="5826"/>
                  </a:cubicBezTo>
                  <a:cubicBezTo>
                    <a:pt x="1507" y="4912"/>
                    <a:pt x="1803" y="3954"/>
                    <a:pt x="1803" y="3954"/>
                  </a:cubicBezTo>
                  <a:cubicBezTo>
                    <a:pt x="1803" y="3954"/>
                    <a:pt x="1872" y="3703"/>
                    <a:pt x="1963" y="3338"/>
                  </a:cubicBezTo>
                  <a:cubicBezTo>
                    <a:pt x="2032" y="2972"/>
                    <a:pt x="2123" y="2470"/>
                    <a:pt x="2169" y="1968"/>
                  </a:cubicBezTo>
                  <a:cubicBezTo>
                    <a:pt x="2214" y="1466"/>
                    <a:pt x="2191" y="964"/>
                    <a:pt x="2123" y="599"/>
                  </a:cubicBezTo>
                  <a:cubicBezTo>
                    <a:pt x="2100" y="393"/>
                    <a:pt x="2032" y="256"/>
                    <a:pt x="1986" y="142"/>
                  </a:cubicBezTo>
                  <a:cubicBezTo>
                    <a:pt x="1966" y="63"/>
                    <a:pt x="1929" y="1"/>
                    <a:pt x="1920" y="1"/>
                  </a:cubicBezTo>
                  <a:close/>
                </a:path>
              </a:pathLst>
            </a:custGeom>
            <a:solidFill>
              <a:srgbClr val="FF6876"/>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128" name="Google Shape;3128;p42"/>
            <p:cNvSpPr/>
            <p:nvPr/>
          </p:nvSpPr>
          <p:spPr>
            <a:xfrm flipH="1">
              <a:off x="6468087" y="4322138"/>
              <a:ext cx="24273" cy="36036"/>
            </a:xfrm>
            <a:custGeom>
              <a:avLst/>
              <a:gdLst/>
              <a:ahLst/>
              <a:cxnLst/>
              <a:rect l="l" t="t" r="r" b="b"/>
              <a:pathLst>
                <a:path w="1005" h="1492" extrusionOk="0">
                  <a:moveTo>
                    <a:pt x="661" y="0"/>
                  </a:moveTo>
                  <a:cubicBezTo>
                    <a:pt x="467" y="0"/>
                    <a:pt x="239" y="237"/>
                    <a:pt x="138" y="582"/>
                  </a:cubicBezTo>
                  <a:cubicBezTo>
                    <a:pt x="1" y="993"/>
                    <a:pt x="69" y="1381"/>
                    <a:pt x="275" y="1472"/>
                  </a:cubicBezTo>
                  <a:cubicBezTo>
                    <a:pt x="303" y="1485"/>
                    <a:pt x="333" y="1491"/>
                    <a:pt x="363" y="1491"/>
                  </a:cubicBezTo>
                  <a:cubicBezTo>
                    <a:pt x="553" y="1491"/>
                    <a:pt x="770" y="1256"/>
                    <a:pt x="868" y="902"/>
                  </a:cubicBezTo>
                  <a:cubicBezTo>
                    <a:pt x="1005" y="514"/>
                    <a:pt x="937" y="103"/>
                    <a:pt x="731" y="12"/>
                  </a:cubicBezTo>
                  <a:cubicBezTo>
                    <a:pt x="708" y="4"/>
                    <a:pt x="685" y="0"/>
                    <a:pt x="661" y="0"/>
                  </a:cubicBezTo>
                  <a:close/>
                </a:path>
              </a:pathLst>
            </a:custGeom>
            <a:solidFill>
              <a:srgbClr val="FFB899"/>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129" name="Google Shape;3129;p42"/>
            <p:cNvSpPr/>
            <p:nvPr/>
          </p:nvSpPr>
          <p:spPr>
            <a:xfrm flipH="1">
              <a:off x="6439418" y="4127807"/>
              <a:ext cx="282826" cy="659822"/>
            </a:xfrm>
            <a:custGeom>
              <a:avLst/>
              <a:gdLst/>
              <a:ahLst/>
              <a:cxnLst/>
              <a:rect l="l" t="t" r="r" b="b"/>
              <a:pathLst>
                <a:path w="11710" h="27319" extrusionOk="0">
                  <a:moveTo>
                    <a:pt x="10409" y="0"/>
                  </a:moveTo>
                  <a:cubicBezTo>
                    <a:pt x="7464" y="23"/>
                    <a:pt x="411" y="1781"/>
                    <a:pt x="229" y="2922"/>
                  </a:cubicBezTo>
                  <a:cubicBezTo>
                    <a:pt x="1" y="4337"/>
                    <a:pt x="3675" y="26615"/>
                    <a:pt x="3675" y="26615"/>
                  </a:cubicBezTo>
                  <a:cubicBezTo>
                    <a:pt x="4008" y="27145"/>
                    <a:pt x="4611" y="27319"/>
                    <a:pt x="5255" y="27319"/>
                  </a:cubicBezTo>
                  <a:cubicBezTo>
                    <a:pt x="6468" y="27319"/>
                    <a:pt x="7830" y="26706"/>
                    <a:pt x="7830" y="26706"/>
                  </a:cubicBezTo>
                  <a:cubicBezTo>
                    <a:pt x="8263" y="25314"/>
                    <a:pt x="8765" y="22962"/>
                    <a:pt x="9290" y="20246"/>
                  </a:cubicBezTo>
                  <a:lnTo>
                    <a:pt x="9290" y="20246"/>
                  </a:lnTo>
                  <a:cubicBezTo>
                    <a:pt x="8902" y="20566"/>
                    <a:pt x="8469" y="20885"/>
                    <a:pt x="8012" y="21182"/>
                  </a:cubicBezTo>
                  <a:cubicBezTo>
                    <a:pt x="7876" y="21267"/>
                    <a:pt x="7742" y="21308"/>
                    <a:pt x="7609" y="21308"/>
                  </a:cubicBezTo>
                  <a:cubicBezTo>
                    <a:pt x="5472" y="21308"/>
                    <a:pt x="3819" y="10823"/>
                    <a:pt x="3926" y="9039"/>
                  </a:cubicBezTo>
                  <a:cubicBezTo>
                    <a:pt x="4018" y="7350"/>
                    <a:pt x="10112" y="6916"/>
                    <a:pt x="11368" y="6848"/>
                  </a:cubicBezTo>
                  <a:cubicBezTo>
                    <a:pt x="11527" y="5638"/>
                    <a:pt x="11641" y="4520"/>
                    <a:pt x="11710" y="3584"/>
                  </a:cubicBezTo>
                  <a:cubicBezTo>
                    <a:pt x="11413" y="2420"/>
                    <a:pt x="10934" y="1164"/>
                    <a:pt x="10409" y="0"/>
                  </a:cubicBezTo>
                  <a:close/>
                </a:path>
              </a:pathLst>
            </a:custGeom>
            <a:solidFill>
              <a:schemeClr val="accent1"/>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130" name="Google Shape;3130;p42"/>
            <p:cNvSpPr/>
            <p:nvPr/>
          </p:nvSpPr>
          <p:spPr>
            <a:xfrm flipH="1">
              <a:off x="6320877" y="4760120"/>
              <a:ext cx="312606" cy="129747"/>
            </a:xfrm>
            <a:custGeom>
              <a:avLst/>
              <a:gdLst/>
              <a:ahLst/>
              <a:cxnLst/>
              <a:rect l="l" t="t" r="r" b="b"/>
              <a:pathLst>
                <a:path w="12943" h="5372" extrusionOk="0">
                  <a:moveTo>
                    <a:pt x="4155" y="1"/>
                  </a:moveTo>
                  <a:cubicBezTo>
                    <a:pt x="3607" y="330"/>
                    <a:pt x="2796" y="691"/>
                    <a:pt x="1890" y="691"/>
                  </a:cubicBezTo>
                  <a:cubicBezTo>
                    <a:pt x="1286" y="691"/>
                    <a:pt x="639" y="530"/>
                    <a:pt x="0" y="92"/>
                  </a:cubicBezTo>
                  <a:lnTo>
                    <a:pt x="0" y="92"/>
                  </a:lnTo>
                  <a:cubicBezTo>
                    <a:pt x="160" y="982"/>
                    <a:pt x="320" y="1895"/>
                    <a:pt x="525" y="2786"/>
                  </a:cubicBezTo>
                  <a:cubicBezTo>
                    <a:pt x="1633" y="4619"/>
                    <a:pt x="5101" y="5371"/>
                    <a:pt x="8078" y="5371"/>
                  </a:cubicBezTo>
                  <a:cubicBezTo>
                    <a:pt x="10623" y="5371"/>
                    <a:pt x="12809" y="4821"/>
                    <a:pt x="12851" y="3927"/>
                  </a:cubicBezTo>
                  <a:cubicBezTo>
                    <a:pt x="12942" y="1964"/>
                    <a:pt x="4155" y="183"/>
                    <a:pt x="4155" y="183"/>
                  </a:cubicBezTo>
                  <a:cubicBezTo>
                    <a:pt x="4155" y="183"/>
                    <a:pt x="4155" y="115"/>
                    <a:pt x="4155" y="1"/>
                  </a:cubicBez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131" name="Google Shape;3131;p42"/>
            <p:cNvSpPr/>
            <p:nvPr/>
          </p:nvSpPr>
          <p:spPr>
            <a:xfrm flipH="1">
              <a:off x="6322544" y="4762342"/>
              <a:ext cx="310939" cy="127525"/>
            </a:xfrm>
            <a:custGeom>
              <a:avLst/>
              <a:gdLst/>
              <a:ahLst/>
              <a:cxnLst/>
              <a:rect l="l" t="t" r="r" b="b"/>
              <a:pathLst>
                <a:path w="12874" h="5280" extrusionOk="0">
                  <a:moveTo>
                    <a:pt x="0" y="0"/>
                  </a:moveTo>
                  <a:cubicBezTo>
                    <a:pt x="160" y="890"/>
                    <a:pt x="320" y="1803"/>
                    <a:pt x="525" y="2694"/>
                  </a:cubicBezTo>
                  <a:cubicBezTo>
                    <a:pt x="1633" y="4527"/>
                    <a:pt x="5101" y="5279"/>
                    <a:pt x="8078" y="5279"/>
                  </a:cubicBezTo>
                  <a:cubicBezTo>
                    <a:pt x="10623" y="5279"/>
                    <a:pt x="12809" y="4729"/>
                    <a:pt x="12851" y="3835"/>
                  </a:cubicBezTo>
                  <a:cubicBezTo>
                    <a:pt x="12874" y="3219"/>
                    <a:pt x="12052" y="2625"/>
                    <a:pt x="10888" y="2100"/>
                  </a:cubicBezTo>
                  <a:cubicBezTo>
                    <a:pt x="10569" y="2511"/>
                    <a:pt x="9815" y="2922"/>
                    <a:pt x="7966" y="3013"/>
                  </a:cubicBezTo>
                  <a:cubicBezTo>
                    <a:pt x="7738" y="3025"/>
                    <a:pt x="7512" y="3030"/>
                    <a:pt x="7290" y="3030"/>
                  </a:cubicBezTo>
                  <a:cubicBezTo>
                    <a:pt x="4002" y="3030"/>
                    <a:pt x="1428" y="1804"/>
                    <a:pt x="936" y="457"/>
                  </a:cubicBezTo>
                  <a:cubicBezTo>
                    <a:pt x="617" y="365"/>
                    <a:pt x="320" y="206"/>
                    <a:pt x="0" y="0"/>
                  </a:cubicBez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132" name="Google Shape;3132;p42"/>
            <p:cNvSpPr/>
            <p:nvPr/>
          </p:nvSpPr>
          <p:spPr>
            <a:xfrm flipH="1">
              <a:off x="6323075" y="4818569"/>
              <a:ext cx="299926" cy="71298"/>
            </a:xfrm>
            <a:custGeom>
              <a:avLst/>
              <a:gdLst/>
              <a:ahLst/>
              <a:cxnLst/>
              <a:rect l="l" t="t" r="r" b="b"/>
              <a:pathLst>
                <a:path w="12418" h="2952" extrusionOk="0">
                  <a:moveTo>
                    <a:pt x="0" y="0"/>
                  </a:moveTo>
                  <a:cubicBezTo>
                    <a:pt x="23" y="114"/>
                    <a:pt x="46" y="251"/>
                    <a:pt x="91" y="366"/>
                  </a:cubicBezTo>
                  <a:cubicBezTo>
                    <a:pt x="1199" y="2199"/>
                    <a:pt x="4667" y="2951"/>
                    <a:pt x="7644" y="2951"/>
                  </a:cubicBezTo>
                  <a:cubicBezTo>
                    <a:pt x="10189" y="2951"/>
                    <a:pt x="12375" y="2401"/>
                    <a:pt x="12417" y="1507"/>
                  </a:cubicBezTo>
                  <a:cubicBezTo>
                    <a:pt x="12417" y="1256"/>
                    <a:pt x="12280" y="1005"/>
                    <a:pt x="12052" y="754"/>
                  </a:cubicBezTo>
                  <a:cubicBezTo>
                    <a:pt x="11595" y="1187"/>
                    <a:pt x="10614" y="1575"/>
                    <a:pt x="8582" y="1644"/>
                  </a:cubicBezTo>
                  <a:cubicBezTo>
                    <a:pt x="8318" y="1652"/>
                    <a:pt x="8056" y="1656"/>
                    <a:pt x="7797" y="1656"/>
                  </a:cubicBezTo>
                  <a:cubicBezTo>
                    <a:pt x="4492" y="1656"/>
                    <a:pt x="1609" y="995"/>
                    <a:pt x="0" y="0"/>
                  </a:cubicBez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133" name="Google Shape;3133;p42"/>
            <p:cNvSpPr/>
            <p:nvPr/>
          </p:nvSpPr>
          <p:spPr>
            <a:xfrm flipH="1">
              <a:off x="6325853" y="4818569"/>
              <a:ext cx="297148" cy="71371"/>
            </a:xfrm>
            <a:custGeom>
              <a:avLst/>
              <a:gdLst/>
              <a:ahLst/>
              <a:cxnLst/>
              <a:rect l="l" t="t" r="r" b="b"/>
              <a:pathLst>
                <a:path w="12303" h="2955" extrusionOk="0">
                  <a:moveTo>
                    <a:pt x="0" y="0"/>
                  </a:moveTo>
                  <a:cubicBezTo>
                    <a:pt x="23" y="114"/>
                    <a:pt x="69" y="251"/>
                    <a:pt x="91" y="366"/>
                  </a:cubicBezTo>
                  <a:cubicBezTo>
                    <a:pt x="1199" y="2204"/>
                    <a:pt x="4653" y="2955"/>
                    <a:pt x="7624" y="2955"/>
                  </a:cubicBezTo>
                  <a:cubicBezTo>
                    <a:pt x="9855" y="2955"/>
                    <a:pt x="11813" y="2531"/>
                    <a:pt x="12303" y="1826"/>
                  </a:cubicBezTo>
                  <a:lnTo>
                    <a:pt x="12303" y="1826"/>
                  </a:lnTo>
                  <a:cubicBezTo>
                    <a:pt x="11200" y="2387"/>
                    <a:pt x="9635" y="2571"/>
                    <a:pt x="8143" y="2571"/>
                  </a:cubicBezTo>
                  <a:cubicBezTo>
                    <a:pt x="5868" y="2571"/>
                    <a:pt x="3762" y="2143"/>
                    <a:pt x="3721" y="1963"/>
                  </a:cubicBezTo>
                  <a:cubicBezTo>
                    <a:pt x="3697" y="1853"/>
                    <a:pt x="3839" y="1816"/>
                    <a:pt x="4175" y="1816"/>
                  </a:cubicBezTo>
                  <a:cubicBezTo>
                    <a:pt x="4812" y="1816"/>
                    <a:pt x="6143" y="1948"/>
                    <a:pt x="8354" y="1963"/>
                  </a:cubicBezTo>
                  <a:cubicBezTo>
                    <a:pt x="8398" y="1964"/>
                    <a:pt x="8441" y="1964"/>
                    <a:pt x="8483" y="1964"/>
                  </a:cubicBezTo>
                  <a:cubicBezTo>
                    <a:pt x="10878" y="1964"/>
                    <a:pt x="11876" y="1341"/>
                    <a:pt x="12257" y="1027"/>
                  </a:cubicBezTo>
                  <a:cubicBezTo>
                    <a:pt x="12189" y="936"/>
                    <a:pt x="12120" y="845"/>
                    <a:pt x="12052" y="754"/>
                  </a:cubicBezTo>
                  <a:cubicBezTo>
                    <a:pt x="11595" y="1187"/>
                    <a:pt x="10614" y="1575"/>
                    <a:pt x="8582" y="1644"/>
                  </a:cubicBezTo>
                  <a:cubicBezTo>
                    <a:pt x="8318" y="1652"/>
                    <a:pt x="8056" y="1656"/>
                    <a:pt x="7797" y="1656"/>
                  </a:cubicBezTo>
                  <a:cubicBezTo>
                    <a:pt x="4492" y="1656"/>
                    <a:pt x="1609" y="995"/>
                    <a:pt x="0" y="0"/>
                  </a:cubicBez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134" name="Google Shape;3134;p42"/>
            <p:cNvSpPr/>
            <p:nvPr/>
          </p:nvSpPr>
          <p:spPr>
            <a:xfrm flipH="1">
              <a:off x="6428936" y="3686783"/>
              <a:ext cx="700157" cy="1006652"/>
            </a:xfrm>
            <a:custGeom>
              <a:avLst/>
              <a:gdLst/>
              <a:ahLst/>
              <a:cxnLst/>
              <a:rect l="l" t="t" r="r" b="b"/>
              <a:pathLst>
                <a:path w="28989" h="41679" extrusionOk="0">
                  <a:moveTo>
                    <a:pt x="26911" y="0"/>
                  </a:moveTo>
                  <a:lnTo>
                    <a:pt x="0" y="845"/>
                  </a:lnTo>
                  <a:cubicBezTo>
                    <a:pt x="0" y="1461"/>
                    <a:pt x="0" y="12942"/>
                    <a:pt x="366" y="16252"/>
                  </a:cubicBezTo>
                  <a:cubicBezTo>
                    <a:pt x="731" y="19561"/>
                    <a:pt x="617" y="39282"/>
                    <a:pt x="617" y="39282"/>
                  </a:cubicBezTo>
                  <a:cubicBezTo>
                    <a:pt x="617" y="39282"/>
                    <a:pt x="2679" y="40807"/>
                    <a:pt x="5488" y="40807"/>
                  </a:cubicBezTo>
                  <a:cubicBezTo>
                    <a:pt x="6731" y="40807"/>
                    <a:pt x="8120" y="40509"/>
                    <a:pt x="9541" y="39648"/>
                  </a:cubicBezTo>
                  <a:lnTo>
                    <a:pt x="15156" y="15453"/>
                  </a:lnTo>
                  <a:lnTo>
                    <a:pt x="18306" y="40949"/>
                  </a:lnTo>
                  <a:cubicBezTo>
                    <a:pt x="18306" y="40949"/>
                    <a:pt x="20220" y="41678"/>
                    <a:pt x="22554" y="41678"/>
                  </a:cubicBezTo>
                  <a:cubicBezTo>
                    <a:pt x="24136" y="41678"/>
                    <a:pt x="25911" y="41343"/>
                    <a:pt x="27414" y="40218"/>
                  </a:cubicBezTo>
                  <a:cubicBezTo>
                    <a:pt x="27414" y="40218"/>
                    <a:pt x="28989" y="22962"/>
                    <a:pt x="28737" y="18329"/>
                  </a:cubicBezTo>
                  <a:cubicBezTo>
                    <a:pt x="28372" y="11504"/>
                    <a:pt x="26911" y="0"/>
                    <a:pt x="26911" y="0"/>
                  </a:cubicBez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135" name="Google Shape;3135;p42"/>
            <p:cNvSpPr/>
            <p:nvPr/>
          </p:nvSpPr>
          <p:spPr>
            <a:xfrm flipH="1">
              <a:off x="6428936" y="3759482"/>
              <a:ext cx="700157" cy="933953"/>
            </a:xfrm>
            <a:custGeom>
              <a:avLst/>
              <a:gdLst/>
              <a:ahLst/>
              <a:cxnLst/>
              <a:rect l="l" t="t" r="r" b="b"/>
              <a:pathLst>
                <a:path w="28989" h="38669" extrusionOk="0">
                  <a:moveTo>
                    <a:pt x="208" y="0"/>
                  </a:moveTo>
                  <a:cubicBezTo>
                    <a:pt x="138" y="0"/>
                    <a:pt x="69" y="1"/>
                    <a:pt x="0" y="3"/>
                  </a:cubicBezTo>
                  <a:cubicBezTo>
                    <a:pt x="0" y="1601"/>
                    <a:pt x="23" y="3838"/>
                    <a:pt x="69" y="6075"/>
                  </a:cubicBezTo>
                  <a:cubicBezTo>
                    <a:pt x="69" y="6097"/>
                    <a:pt x="69" y="6120"/>
                    <a:pt x="69" y="6143"/>
                  </a:cubicBezTo>
                  <a:cubicBezTo>
                    <a:pt x="69" y="6600"/>
                    <a:pt x="92" y="7056"/>
                    <a:pt x="92" y="7513"/>
                  </a:cubicBezTo>
                  <a:cubicBezTo>
                    <a:pt x="92" y="7513"/>
                    <a:pt x="92" y="7535"/>
                    <a:pt x="92" y="7535"/>
                  </a:cubicBezTo>
                  <a:cubicBezTo>
                    <a:pt x="92" y="7672"/>
                    <a:pt x="115" y="7809"/>
                    <a:pt x="115" y="7946"/>
                  </a:cubicBezTo>
                  <a:cubicBezTo>
                    <a:pt x="115" y="7992"/>
                    <a:pt x="115" y="8038"/>
                    <a:pt x="115" y="8083"/>
                  </a:cubicBezTo>
                  <a:cubicBezTo>
                    <a:pt x="115" y="8197"/>
                    <a:pt x="115" y="8334"/>
                    <a:pt x="115" y="8448"/>
                  </a:cubicBezTo>
                  <a:cubicBezTo>
                    <a:pt x="115" y="8494"/>
                    <a:pt x="115" y="8517"/>
                    <a:pt x="115" y="8540"/>
                  </a:cubicBezTo>
                  <a:cubicBezTo>
                    <a:pt x="137" y="8768"/>
                    <a:pt x="137" y="8996"/>
                    <a:pt x="137" y="9224"/>
                  </a:cubicBezTo>
                  <a:cubicBezTo>
                    <a:pt x="137" y="9270"/>
                    <a:pt x="137" y="9339"/>
                    <a:pt x="137" y="9407"/>
                  </a:cubicBezTo>
                  <a:cubicBezTo>
                    <a:pt x="160" y="9498"/>
                    <a:pt x="160" y="9590"/>
                    <a:pt x="160" y="9704"/>
                  </a:cubicBezTo>
                  <a:cubicBezTo>
                    <a:pt x="160" y="9772"/>
                    <a:pt x="160" y="9841"/>
                    <a:pt x="160" y="9932"/>
                  </a:cubicBezTo>
                  <a:cubicBezTo>
                    <a:pt x="160" y="10023"/>
                    <a:pt x="183" y="10115"/>
                    <a:pt x="183" y="10183"/>
                  </a:cubicBezTo>
                  <a:cubicBezTo>
                    <a:pt x="183" y="10274"/>
                    <a:pt x="183" y="10366"/>
                    <a:pt x="183" y="10457"/>
                  </a:cubicBezTo>
                  <a:cubicBezTo>
                    <a:pt x="183" y="10571"/>
                    <a:pt x="206" y="10685"/>
                    <a:pt x="206" y="10799"/>
                  </a:cubicBezTo>
                  <a:cubicBezTo>
                    <a:pt x="206" y="10891"/>
                    <a:pt x="206" y="10982"/>
                    <a:pt x="206" y="11073"/>
                  </a:cubicBezTo>
                  <a:cubicBezTo>
                    <a:pt x="229" y="11142"/>
                    <a:pt x="229" y="11210"/>
                    <a:pt x="229" y="11279"/>
                  </a:cubicBezTo>
                  <a:cubicBezTo>
                    <a:pt x="229" y="11370"/>
                    <a:pt x="229" y="11461"/>
                    <a:pt x="229" y="11530"/>
                  </a:cubicBezTo>
                  <a:cubicBezTo>
                    <a:pt x="252" y="11598"/>
                    <a:pt x="252" y="11667"/>
                    <a:pt x="252" y="11712"/>
                  </a:cubicBezTo>
                  <a:cubicBezTo>
                    <a:pt x="252" y="11826"/>
                    <a:pt x="252" y="11941"/>
                    <a:pt x="274" y="12055"/>
                  </a:cubicBezTo>
                  <a:cubicBezTo>
                    <a:pt x="274" y="12100"/>
                    <a:pt x="274" y="12123"/>
                    <a:pt x="274" y="12169"/>
                  </a:cubicBezTo>
                  <a:cubicBezTo>
                    <a:pt x="274" y="12283"/>
                    <a:pt x="297" y="12374"/>
                    <a:pt x="297" y="12488"/>
                  </a:cubicBezTo>
                  <a:cubicBezTo>
                    <a:pt x="297" y="12511"/>
                    <a:pt x="297" y="12557"/>
                    <a:pt x="297" y="12603"/>
                  </a:cubicBezTo>
                  <a:cubicBezTo>
                    <a:pt x="320" y="12694"/>
                    <a:pt x="320" y="12762"/>
                    <a:pt x="320" y="12831"/>
                  </a:cubicBezTo>
                  <a:cubicBezTo>
                    <a:pt x="320" y="12876"/>
                    <a:pt x="343" y="12899"/>
                    <a:pt x="343" y="12945"/>
                  </a:cubicBezTo>
                  <a:cubicBezTo>
                    <a:pt x="343" y="13059"/>
                    <a:pt x="366" y="13150"/>
                    <a:pt x="366" y="13242"/>
                  </a:cubicBezTo>
                  <a:cubicBezTo>
                    <a:pt x="731" y="16551"/>
                    <a:pt x="617" y="36272"/>
                    <a:pt x="617" y="36272"/>
                  </a:cubicBezTo>
                  <a:cubicBezTo>
                    <a:pt x="617" y="36272"/>
                    <a:pt x="2679" y="37797"/>
                    <a:pt x="5488" y="37797"/>
                  </a:cubicBezTo>
                  <a:cubicBezTo>
                    <a:pt x="6731" y="37797"/>
                    <a:pt x="8120" y="37499"/>
                    <a:pt x="9541" y="36638"/>
                  </a:cubicBezTo>
                  <a:lnTo>
                    <a:pt x="15156" y="12443"/>
                  </a:lnTo>
                  <a:lnTo>
                    <a:pt x="18306" y="37939"/>
                  </a:lnTo>
                  <a:cubicBezTo>
                    <a:pt x="18306" y="37939"/>
                    <a:pt x="20220" y="38668"/>
                    <a:pt x="22554" y="38668"/>
                  </a:cubicBezTo>
                  <a:cubicBezTo>
                    <a:pt x="24136" y="38668"/>
                    <a:pt x="25911" y="38333"/>
                    <a:pt x="27414" y="37208"/>
                  </a:cubicBezTo>
                  <a:cubicBezTo>
                    <a:pt x="27414" y="37208"/>
                    <a:pt x="28989" y="19952"/>
                    <a:pt x="28737" y="15319"/>
                  </a:cubicBezTo>
                  <a:cubicBezTo>
                    <a:pt x="28737" y="15045"/>
                    <a:pt x="28715" y="14748"/>
                    <a:pt x="28692" y="14474"/>
                  </a:cubicBezTo>
                  <a:cubicBezTo>
                    <a:pt x="28692" y="14406"/>
                    <a:pt x="28692" y="14360"/>
                    <a:pt x="28692" y="14314"/>
                  </a:cubicBezTo>
                  <a:cubicBezTo>
                    <a:pt x="28669" y="14041"/>
                    <a:pt x="28646" y="13744"/>
                    <a:pt x="28623" y="13470"/>
                  </a:cubicBezTo>
                  <a:cubicBezTo>
                    <a:pt x="28623" y="13447"/>
                    <a:pt x="28623" y="13447"/>
                    <a:pt x="28623" y="13424"/>
                  </a:cubicBezTo>
                  <a:cubicBezTo>
                    <a:pt x="28578" y="12785"/>
                    <a:pt x="28532" y="12100"/>
                    <a:pt x="28464" y="11416"/>
                  </a:cubicBezTo>
                  <a:cubicBezTo>
                    <a:pt x="28441" y="11963"/>
                    <a:pt x="28418" y="12534"/>
                    <a:pt x="28372" y="13128"/>
                  </a:cubicBezTo>
                  <a:cubicBezTo>
                    <a:pt x="28141" y="16384"/>
                    <a:pt x="28954" y="26677"/>
                    <a:pt x="25082" y="26677"/>
                  </a:cubicBezTo>
                  <a:cubicBezTo>
                    <a:pt x="24746" y="26677"/>
                    <a:pt x="24376" y="26600"/>
                    <a:pt x="23967" y="26435"/>
                  </a:cubicBezTo>
                  <a:cubicBezTo>
                    <a:pt x="18831" y="24358"/>
                    <a:pt x="19197" y="10320"/>
                    <a:pt x="19197" y="9453"/>
                  </a:cubicBezTo>
                  <a:cubicBezTo>
                    <a:pt x="19197" y="9225"/>
                    <a:pt x="19046" y="9112"/>
                    <a:pt x="18787" y="9112"/>
                  </a:cubicBezTo>
                  <a:cubicBezTo>
                    <a:pt x="18085" y="9112"/>
                    <a:pt x="16585" y="9947"/>
                    <a:pt x="15134" y="11598"/>
                  </a:cubicBezTo>
                  <a:cubicBezTo>
                    <a:pt x="13148" y="13858"/>
                    <a:pt x="12600" y="25818"/>
                    <a:pt x="8537" y="26366"/>
                  </a:cubicBezTo>
                  <a:cubicBezTo>
                    <a:pt x="8481" y="26373"/>
                    <a:pt x="8426" y="26377"/>
                    <a:pt x="8371" y="26377"/>
                  </a:cubicBezTo>
                  <a:cubicBezTo>
                    <a:pt x="4413" y="26377"/>
                    <a:pt x="3059" y="7992"/>
                    <a:pt x="3059" y="7992"/>
                  </a:cubicBezTo>
                  <a:cubicBezTo>
                    <a:pt x="7213" y="7147"/>
                    <a:pt x="7578" y="2970"/>
                    <a:pt x="7578" y="2605"/>
                  </a:cubicBezTo>
                  <a:lnTo>
                    <a:pt x="7693" y="2126"/>
                  </a:lnTo>
                  <a:cubicBezTo>
                    <a:pt x="7693" y="2126"/>
                    <a:pt x="3573" y="0"/>
                    <a:pt x="208" y="0"/>
                  </a:cubicBezTo>
                  <a:close/>
                </a:path>
              </a:pathLst>
            </a:custGeom>
            <a:solidFill>
              <a:srgbClr val="802751">
                <a:alpha val="35810"/>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136" name="Google Shape;3136;p42"/>
            <p:cNvSpPr/>
            <p:nvPr/>
          </p:nvSpPr>
          <p:spPr>
            <a:xfrm flipH="1">
              <a:off x="6453740" y="3686783"/>
              <a:ext cx="132332" cy="218314"/>
            </a:xfrm>
            <a:custGeom>
              <a:avLst/>
              <a:gdLst/>
              <a:ahLst/>
              <a:cxnLst/>
              <a:rect l="l" t="t" r="r" b="b"/>
              <a:pathLst>
                <a:path w="5479" h="9039" extrusionOk="0">
                  <a:moveTo>
                    <a:pt x="4428" y="0"/>
                  </a:moveTo>
                  <a:lnTo>
                    <a:pt x="2077" y="69"/>
                  </a:lnTo>
                  <a:cubicBezTo>
                    <a:pt x="1233" y="1347"/>
                    <a:pt x="662" y="2808"/>
                    <a:pt x="503" y="3903"/>
                  </a:cubicBezTo>
                  <a:cubicBezTo>
                    <a:pt x="0" y="7304"/>
                    <a:pt x="3995" y="8651"/>
                    <a:pt x="5478" y="9039"/>
                  </a:cubicBezTo>
                  <a:cubicBezTo>
                    <a:pt x="4953" y="4200"/>
                    <a:pt x="4428" y="0"/>
                    <a:pt x="4428" y="0"/>
                  </a:cubicBez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137" name="Google Shape;3137;p42"/>
            <p:cNvSpPr/>
            <p:nvPr/>
          </p:nvSpPr>
          <p:spPr>
            <a:xfrm flipH="1">
              <a:off x="6690241" y="3975791"/>
              <a:ext cx="91538" cy="133298"/>
            </a:xfrm>
            <a:custGeom>
              <a:avLst/>
              <a:gdLst/>
              <a:ahLst/>
              <a:cxnLst/>
              <a:rect l="l" t="t" r="r" b="b"/>
              <a:pathLst>
                <a:path w="3790" h="5519" extrusionOk="0">
                  <a:moveTo>
                    <a:pt x="3735" y="0"/>
                  </a:moveTo>
                  <a:cubicBezTo>
                    <a:pt x="3709" y="0"/>
                    <a:pt x="3675" y="6"/>
                    <a:pt x="3630" y="17"/>
                  </a:cubicBezTo>
                  <a:cubicBezTo>
                    <a:pt x="3515" y="17"/>
                    <a:pt x="3401" y="86"/>
                    <a:pt x="3242" y="154"/>
                  </a:cubicBezTo>
                  <a:cubicBezTo>
                    <a:pt x="2945" y="291"/>
                    <a:pt x="2557" y="565"/>
                    <a:pt x="2237" y="862"/>
                  </a:cubicBezTo>
                  <a:cubicBezTo>
                    <a:pt x="1895" y="1159"/>
                    <a:pt x="1598" y="1478"/>
                    <a:pt x="1393" y="1729"/>
                  </a:cubicBezTo>
                  <a:cubicBezTo>
                    <a:pt x="1187" y="2003"/>
                    <a:pt x="1050" y="2163"/>
                    <a:pt x="1050" y="2163"/>
                  </a:cubicBezTo>
                  <a:cubicBezTo>
                    <a:pt x="1050" y="2163"/>
                    <a:pt x="936" y="2368"/>
                    <a:pt x="754" y="2642"/>
                  </a:cubicBezTo>
                  <a:cubicBezTo>
                    <a:pt x="594" y="2939"/>
                    <a:pt x="388" y="3327"/>
                    <a:pt x="251" y="3761"/>
                  </a:cubicBezTo>
                  <a:cubicBezTo>
                    <a:pt x="160" y="3966"/>
                    <a:pt x="115" y="4194"/>
                    <a:pt x="69" y="4400"/>
                  </a:cubicBezTo>
                  <a:cubicBezTo>
                    <a:pt x="46" y="4605"/>
                    <a:pt x="0" y="4788"/>
                    <a:pt x="23" y="4970"/>
                  </a:cubicBezTo>
                  <a:cubicBezTo>
                    <a:pt x="23" y="5062"/>
                    <a:pt x="23" y="5130"/>
                    <a:pt x="46" y="5199"/>
                  </a:cubicBezTo>
                  <a:cubicBezTo>
                    <a:pt x="69" y="5267"/>
                    <a:pt x="69" y="5313"/>
                    <a:pt x="92" y="5381"/>
                  </a:cubicBezTo>
                  <a:cubicBezTo>
                    <a:pt x="137" y="5473"/>
                    <a:pt x="160" y="5518"/>
                    <a:pt x="183" y="5518"/>
                  </a:cubicBezTo>
                  <a:cubicBezTo>
                    <a:pt x="183" y="5495"/>
                    <a:pt x="206" y="5450"/>
                    <a:pt x="206" y="5358"/>
                  </a:cubicBezTo>
                  <a:cubicBezTo>
                    <a:pt x="206" y="5313"/>
                    <a:pt x="206" y="5244"/>
                    <a:pt x="206" y="5199"/>
                  </a:cubicBezTo>
                  <a:cubicBezTo>
                    <a:pt x="206" y="5130"/>
                    <a:pt x="206" y="5062"/>
                    <a:pt x="229" y="4970"/>
                  </a:cubicBezTo>
                  <a:cubicBezTo>
                    <a:pt x="229" y="4833"/>
                    <a:pt x="297" y="4651"/>
                    <a:pt x="343" y="4468"/>
                  </a:cubicBezTo>
                  <a:cubicBezTo>
                    <a:pt x="434" y="4286"/>
                    <a:pt x="480" y="4080"/>
                    <a:pt x="594" y="3898"/>
                  </a:cubicBezTo>
                  <a:cubicBezTo>
                    <a:pt x="754" y="3510"/>
                    <a:pt x="982" y="3167"/>
                    <a:pt x="1164" y="2893"/>
                  </a:cubicBezTo>
                  <a:cubicBezTo>
                    <a:pt x="1347" y="2642"/>
                    <a:pt x="1461" y="2460"/>
                    <a:pt x="1461" y="2460"/>
                  </a:cubicBezTo>
                  <a:cubicBezTo>
                    <a:pt x="1461" y="2460"/>
                    <a:pt x="1598" y="2277"/>
                    <a:pt x="1758" y="2026"/>
                  </a:cubicBezTo>
                  <a:cubicBezTo>
                    <a:pt x="1963" y="1775"/>
                    <a:pt x="2214" y="1433"/>
                    <a:pt x="2488" y="1113"/>
                  </a:cubicBezTo>
                  <a:cubicBezTo>
                    <a:pt x="2785" y="793"/>
                    <a:pt x="3082" y="519"/>
                    <a:pt x="3333" y="314"/>
                  </a:cubicBezTo>
                  <a:cubicBezTo>
                    <a:pt x="3470" y="223"/>
                    <a:pt x="3584" y="154"/>
                    <a:pt x="3652" y="109"/>
                  </a:cubicBezTo>
                  <a:cubicBezTo>
                    <a:pt x="3744" y="63"/>
                    <a:pt x="3789" y="17"/>
                    <a:pt x="3789" y="17"/>
                  </a:cubicBezTo>
                  <a:cubicBezTo>
                    <a:pt x="3778" y="6"/>
                    <a:pt x="3761" y="0"/>
                    <a:pt x="3735" y="0"/>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138" name="Google Shape;3138;p42"/>
            <p:cNvSpPr/>
            <p:nvPr/>
          </p:nvSpPr>
          <p:spPr>
            <a:xfrm flipH="1">
              <a:off x="6733257" y="3847735"/>
              <a:ext cx="12680" cy="95982"/>
            </a:xfrm>
            <a:custGeom>
              <a:avLst/>
              <a:gdLst/>
              <a:ahLst/>
              <a:cxnLst/>
              <a:rect l="l" t="t" r="r" b="b"/>
              <a:pathLst>
                <a:path w="525" h="3974" extrusionOk="0">
                  <a:moveTo>
                    <a:pt x="164" y="0"/>
                  </a:moveTo>
                  <a:cubicBezTo>
                    <a:pt x="163" y="0"/>
                    <a:pt x="161" y="1"/>
                    <a:pt x="160" y="1"/>
                  </a:cubicBezTo>
                  <a:cubicBezTo>
                    <a:pt x="91" y="1"/>
                    <a:pt x="114" y="503"/>
                    <a:pt x="68" y="983"/>
                  </a:cubicBezTo>
                  <a:cubicBezTo>
                    <a:pt x="46" y="1485"/>
                    <a:pt x="0" y="1987"/>
                    <a:pt x="0" y="1987"/>
                  </a:cubicBezTo>
                  <a:cubicBezTo>
                    <a:pt x="0" y="1987"/>
                    <a:pt x="23" y="2489"/>
                    <a:pt x="91" y="2991"/>
                  </a:cubicBezTo>
                  <a:cubicBezTo>
                    <a:pt x="158" y="3482"/>
                    <a:pt x="334" y="3973"/>
                    <a:pt x="406" y="3973"/>
                  </a:cubicBezTo>
                  <a:cubicBezTo>
                    <a:pt x="408" y="3973"/>
                    <a:pt x="409" y="3973"/>
                    <a:pt x="411" y="3973"/>
                  </a:cubicBezTo>
                  <a:cubicBezTo>
                    <a:pt x="479" y="3950"/>
                    <a:pt x="434" y="3448"/>
                    <a:pt x="457" y="2968"/>
                  </a:cubicBezTo>
                  <a:cubicBezTo>
                    <a:pt x="479" y="2466"/>
                    <a:pt x="525" y="1987"/>
                    <a:pt x="525" y="1987"/>
                  </a:cubicBezTo>
                  <a:cubicBezTo>
                    <a:pt x="525" y="1987"/>
                    <a:pt x="502" y="1485"/>
                    <a:pt x="434" y="983"/>
                  </a:cubicBezTo>
                  <a:cubicBezTo>
                    <a:pt x="389" y="491"/>
                    <a:pt x="235" y="0"/>
                    <a:pt x="164" y="0"/>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139" name="Google Shape;3139;p42"/>
            <p:cNvSpPr/>
            <p:nvPr/>
          </p:nvSpPr>
          <p:spPr>
            <a:xfrm flipH="1">
              <a:off x="6706230" y="3831215"/>
              <a:ext cx="37509" cy="125786"/>
            </a:xfrm>
            <a:custGeom>
              <a:avLst/>
              <a:gdLst/>
              <a:ahLst/>
              <a:cxnLst/>
              <a:rect l="l" t="t" r="r" b="b"/>
              <a:pathLst>
                <a:path w="1553" h="5208" extrusionOk="0">
                  <a:moveTo>
                    <a:pt x="1347" y="0"/>
                  </a:moveTo>
                  <a:cubicBezTo>
                    <a:pt x="1279" y="0"/>
                    <a:pt x="1210" y="685"/>
                    <a:pt x="1164" y="1370"/>
                  </a:cubicBezTo>
                  <a:cubicBezTo>
                    <a:pt x="1119" y="1712"/>
                    <a:pt x="1096" y="2055"/>
                    <a:pt x="1027" y="2283"/>
                  </a:cubicBezTo>
                  <a:cubicBezTo>
                    <a:pt x="982" y="2534"/>
                    <a:pt x="959" y="2694"/>
                    <a:pt x="959" y="2694"/>
                  </a:cubicBezTo>
                  <a:cubicBezTo>
                    <a:pt x="959" y="2694"/>
                    <a:pt x="936" y="2853"/>
                    <a:pt x="891" y="3105"/>
                  </a:cubicBezTo>
                  <a:cubicBezTo>
                    <a:pt x="868" y="3219"/>
                    <a:pt x="845" y="3356"/>
                    <a:pt x="799" y="3515"/>
                  </a:cubicBezTo>
                  <a:cubicBezTo>
                    <a:pt x="731" y="3652"/>
                    <a:pt x="708" y="3812"/>
                    <a:pt x="639" y="3972"/>
                  </a:cubicBezTo>
                  <a:cubicBezTo>
                    <a:pt x="411" y="4588"/>
                    <a:pt x="0" y="5136"/>
                    <a:pt x="69" y="5204"/>
                  </a:cubicBezTo>
                  <a:cubicBezTo>
                    <a:pt x="71" y="5206"/>
                    <a:pt x="74" y="5207"/>
                    <a:pt x="78" y="5207"/>
                  </a:cubicBezTo>
                  <a:cubicBezTo>
                    <a:pt x="160" y="5207"/>
                    <a:pt x="655" y="4743"/>
                    <a:pt x="982" y="4132"/>
                  </a:cubicBezTo>
                  <a:cubicBezTo>
                    <a:pt x="1073" y="3972"/>
                    <a:pt x="1119" y="3812"/>
                    <a:pt x="1187" y="3652"/>
                  </a:cubicBezTo>
                  <a:cubicBezTo>
                    <a:pt x="1279" y="3493"/>
                    <a:pt x="1324" y="3356"/>
                    <a:pt x="1347" y="3219"/>
                  </a:cubicBezTo>
                  <a:cubicBezTo>
                    <a:pt x="1415" y="2968"/>
                    <a:pt x="1461" y="2785"/>
                    <a:pt x="1461" y="2785"/>
                  </a:cubicBezTo>
                  <a:cubicBezTo>
                    <a:pt x="1461" y="2785"/>
                    <a:pt x="1552" y="2077"/>
                    <a:pt x="1530" y="1393"/>
                  </a:cubicBezTo>
                  <a:cubicBezTo>
                    <a:pt x="1484" y="685"/>
                    <a:pt x="1415" y="0"/>
                    <a:pt x="1347" y="0"/>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140" name="Google Shape;3140;p42"/>
            <p:cNvSpPr/>
            <p:nvPr/>
          </p:nvSpPr>
          <p:spPr>
            <a:xfrm flipH="1">
              <a:off x="6932298" y="3739145"/>
              <a:ext cx="147741" cy="923423"/>
            </a:xfrm>
            <a:custGeom>
              <a:avLst/>
              <a:gdLst/>
              <a:ahLst/>
              <a:cxnLst/>
              <a:rect l="l" t="t" r="r" b="b"/>
              <a:pathLst>
                <a:path w="6117" h="38233" extrusionOk="0">
                  <a:moveTo>
                    <a:pt x="47" y="0"/>
                  </a:moveTo>
                  <a:cubicBezTo>
                    <a:pt x="24" y="0"/>
                    <a:pt x="24" y="297"/>
                    <a:pt x="1" y="822"/>
                  </a:cubicBezTo>
                  <a:cubicBezTo>
                    <a:pt x="1" y="1347"/>
                    <a:pt x="1" y="2100"/>
                    <a:pt x="1" y="3013"/>
                  </a:cubicBezTo>
                  <a:cubicBezTo>
                    <a:pt x="47" y="4794"/>
                    <a:pt x="161" y="7213"/>
                    <a:pt x="343" y="9587"/>
                  </a:cubicBezTo>
                  <a:cubicBezTo>
                    <a:pt x="503" y="11984"/>
                    <a:pt x="754" y="14358"/>
                    <a:pt x="845" y="16138"/>
                  </a:cubicBezTo>
                  <a:cubicBezTo>
                    <a:pt x="914" y="17028"/>
                    <a:pt x="914" y="17781"/>
                    <a:pt x="937" y="18306"/>
                  </a:cubicBezTo>
                  <a:cubicBezTo>
                    <a:pt x="960" y="18808"/>
                    <a:pt x="960" y="19128"/>
                    <a:pt x="960" y="19128"/>
                  </a:cubicBezTo>
                  <a:cubicBezTo>
                    <a:pt x="960" y="19128"/>
                    <a:pt x="960" y="19425"/>
                    <a:pt x="982" y="19950"/>
                  </a:cubicBezTo>
                  <a:cubicBezTo>
                    <a:pt x="982" y="20452"/>
                    <a:pt x="1005" y="21205"/>
                    <a:pt x="1005" y="22118"/>
                  </a:cubicBezTo>
                  <a:cubicBezTo>
                    <a:pt x="982" y="23899"/>
                    <a:pt x="982" y="26295"/>
                    <a:pt x="960" y="28715"/>
                  </a:cubicBezTo>
                  <a:cubicBezTo>
                    <a:pt x="914" y="29902"/>
                    <a:pt x="891" y="31088"/>
                    <a:pt x="845" y="32230"/>
                  </a:cubicBezTo>
                  <a:cubicBezTo>
                    <a:pt x="845" y="32504"/>
                    <a:pt x="845" y="32778"/>
                    <a:pt x="823" y="33051"/>
                  </a:cubicBezTo>
                  <a:cubicBezTo>
                    <a:pt x="800" y="33325"/>
                    <a:pt x="777" y="33576"/>
                    <a:pt x="731" y="33828"/>
                  </a:cubicBezTo>
                  <a:cubicBezTo>
                    <a:pt x="686" y="34352"/>
                    <a:pt x="640" y="34832"/>
                    <a:pt x="617" y="35266"/>
                  </a:cubicBezTo>
                  <a:cubicBezTo>
                    <a:pt x="572" y="35722"/>
                    <a:pt x="526" y="36133"/>
                    <a:pt x="503" y="36498"/>
                  </a:cubicBezTo>
                  <a:cubicBezTo>
                    <a:pt x="480" y="36863"/>
                    <a:pt x="457" y="37183"/>
                    <a:pt x="435" y="37434"/>
                  </a:cubicBezTo>
                  <a:cubicBezTo>
                    <a:pt x="389" y="37959"/>
                    <a:pt x="275" y="38233"/>
                    <a:pt x="298" y="38233"/>
                  </a:cubicBezTo>
                  <a:cubicBezTo>
                    <a:pt x="298" y="38233"/>
                    <a:pt x="320" y="38187"/>
                    <a:pt x="389" y="38050"/>
                  </a:cubicBezTo>
                  <a:cubicBezTo>
                    <a:pt x="435" y="37913"/>
                    <a:pt x="503" y="37731"/>
                    <a:pt x="549" y="37457"/>
                  </a:cubicBezTo>
                  <a:cubicBezTo>
                    <a:pt x="594" y="37206"/>
                    <a:pt x="617" y="36886"/>
                    <a:pt x="663" y="36521"/>
                  </a:cubicBezTo>
                  <a:cubicBezTo>
                    <a:pt x="686" y="36156"/>
                    <a:pt x="754" y="35768"/>
                    <a:pt x="800" y="35311"/>
                  </a:cubicBezTo>
                  <a:cubicBezTo>
                    <a:pt x="868" y="34855"/>
                    <a:pt x="914" y="34375"/>
                    <a:pt x="982" y="33873"/>
                  </a:cubicBezTo>
                  <a:cubicBezTo>
                    <a:pt x="1028" y="33599"/>
                    <a:pt x="1051" y="33348"/>
                    <a:pt x="1074" y="33074"/>
                  </a:cubicBezTo>
                  <a:cubicBezTo>
                    <a:pt x="1119" y="32800"/>
                    <a:pt x="1119" y="32526"/>
                    <a:pt x="1142" y="32253"/>
                  </a:cubicBezTo>
                  <a:cubicBezTo>
                    <a:pt x="1188" y="31111"/>
                    <a:pt x="1256" y="29924"/>
                    <a:pt x="1325" y="28715"/>
                  </a:cubicBezTo>
                  <a:cubicBezTo>
                    <a:pt x="1393" y="26318"/>
                    <a:pt x="1439" y="23921"/>
                    <a:pt x="1485" y="22118"/>
                  </a:cubicBezTo>
                  <a:cubicBezTo>
                    <a:pt x="1507" y="21205"/>
                    <a:pt x="1485" y="20452"/>
                    <a:pt x="1485" y="19927"/>
                  </a:cubicBezTo>
                  <a:cubicBezTo>
                    <a:pt x="1485" y="19402"/>
                    <a:pt x="1485" y="19105"/>
                    <a:pt x="1485" y="19105"/>
                  </a:cubicBezTo>
                  <a:cubicBezTo>
                    <a:pt x="1485" y="19105"/>
                    <a:pt x="1462" y="18808"/>
                    <a:pt x="1439" y="18284"/>
                  </a:cubicBezTo>
                  <a:cubicBezTo>
                    <a:pt x="1416" y="17736"/>
                    <a:pt x="1393" y="17005"/>
                    <a:pt x="1325" y="16092"/>
                  </a:cubicBezTo>
                  <a:cubicBezTo>
                    <a:pt x="1211" y="14449"/>
                    <a:pt x="960" y="12349"/>
                    <a:pt x="777" y="10203"/>
                  </a:cubicBezTo>
                  <a:lnTo>
                    <a:pt x="777" y="10203"/>
                  </a:lnTo>
                  <a:cubicBezTo>
                    <a:pt x="845" y="10295"/>
                    <a:pt x="960" y="10386"/>
                    <a:pt x="1096" y="10454"/>
                  </a:cubicBezTo>
                  <a:cubicBezTo>
                    <a:pt x="1302" y="10569"/>
                    <a:pt x="1530" y="10637"/>
                    <a:pt x="1804" y="10637"/>
                  </a:cubicBezTo>
                  <a:cubicBezTo>
                    <a:pt x="2055" y="10637"/>
                    <a:pt x="2329" y="10569"/>
                    <a:pt x="2603" y="10454"/>
                  </a:cubicBezTo>
                  <a:cubicBezTo>
                    <a:pt x="3105" y="10249"/>
                    <a:pt x="3584" y="9884"/>
                    <a:pt x="3904" y="9587"/>
                  </a:cubicBezTo>
                  <a:cubicBezTo>
                    <a:pt x="4224" y="9290"/>
                    <a:pt x="4406" y="9062"/>
                    <a:pt x="4406" y="9062"/>
                  </a:cubicBezTo>
                  <a:cubicBezTo>
                    <a:pt x="4406" y="9062"/>
                    <a:pt x="4589" y="8834"/>
                    <a:pt x="4840" y="8446"/>
                  </a:cubicBezTo>
                  <a:cubicBezTo>
                    <a:pt x="5091" y="8081"/>
                    <a:pt x="5410" y="7533"/>
                    <a:pt x="5639" y="6962"/>
                  </a:cubicBezTo>
                  <a:cubicBezTo>
                    <a:pt x="5890" y="6369"/>
                    <a:pt x="6050" y="5752"/>
                    <a:pt x="6072" y="5250"/>
                  </a:cubicBezTo>
                  <a:cubicBezTo>
                    <a:pt x="6117" y="4765"/>
                    <a:pt x="6011" y="4450"/>
                    <a:pt x="5984" y="4450"/>
                  </a:cubicBezTo>
                  <a:cubicBezTo>
                    <a:pt x="5983" y="4450"/>
                    <a:pt x="5982" y="4451"/>
                    <a:pt x="5981" y="4451"/>
                  </a:cubicBezTo>
                  <a:cubicBezTo>
                    <a:pt x="5935" y="4474"/>
                    <a:pt x="5981" y="4771"/>
                    <a:pt x="5890" y="5227"/>
                  </a:cubicBezTo>
                  <a:cubicBezTo>
                    <a:pt x="5799" y="5661"/>
                    <a:pt x="5593" y="6232"/>
                    <a:pt x="5319" y="6734"/>
                  </a:cubicBezTo>
                  <a:cubicBezTo>
                    <a:pt x="5068" y="7259"/>
                    <a:pt x="4749" y="7738"/>
                    <a:pt x="4475" y="8081"/>
                  </a:cubicBezTo>
                  <a:cubicBezTo>
                    <a:pt x="4224" y="8400"/>
                    <a:pt x="4041" y="8606"/>
                    <a:pt x="4041" y="8606"/>
                  </a:cubicBezTo>
                  <a:cubicBezTo>
                    <a:pt x="4041" y="8606"/>
                    <a:pt x="3881" y="8834"/>
                    <a:pt x="3584" y="9131"/>
                  </a:cubicBezTo>
                  <a:cubicBezTo>
                    <a:pt x="3311" y="9427"/>
                    <a:pt x="2900" y="9793"/>
                    <a:pt x="2466" y="10044"/>
                  </a:cubicBezTo>
                  <a:cubicBezTo>
                    <a:pt x="2165" y="10209"/>
                    <a:pt x="1853" y="10296"/>
                    <a:pt x="1571" y="10296"/>
                  </a:cubicBezTo>
                  <a:cubicBezTo>
                    <a:pt x="1426" y="10296"/>
                    <a:pt x="1289" y="10273"/>
                    <a:pt x="1165" y="10226"/>
                  </a:cubicBezTo>
                  <a:cubicBezTo>
                    <a:pt x="982" y="10181"/>
                    <a:pt x="845" y="10089"/>
                    <a:pt x="754" y="10021"/>
                  </a:cubicBezTo>
                  <a:cubicBezTo>
                    <a:pt x="731" y="9861"/>
                    <a:pt x="731" y="9701"/>
                    <a:pt x="708" y="9541"/>
                  </a:cubicBezTo>
                  <a:cubicBezTo>
                    <a:pt x="686" y="9382"/>
                    <a:pt x="686" y="9222"/>
                    <a:pt x="663" y="9085"/>
                  </a:cubicBezTo>
                  <a:lnTo>
                    <a:pt x="663" y="9085"/>
                  </a:lnTo>
                  <a:cubicBezTo>
                    <a:pt x="754" y="9108"/>
                    <a:pt x="868" y="9153"/>
                    <a:pt x="1028" y="9153"/>
                  </a:cubicBezTo>
                  <a:cubicBezTo>
                    <a:pt x="1059" y="9155"/>
                    <a:pt x="1090" y="9156"/>
                    <a:pt x="1123" y="9156"/>
                  </a:cubicBezTo>
                  <a:cubicBezTo>
                    <a:pt x="1470" y="9156"/>
                    <a:pt x="1886" y="9045"/>
                    <a:pt x="2283" y="8857"/>
                  </a:cubicBezTo>
                  <a:cubicBezTo>
                    <a:pt x="2717" y="8651"/>
                    <a:pt x="3105" y="8355"/>
                    <a:pt x="3402" y="8103"/>
                  </a:cubicBezTo>
                  <a:cubicBezTo>
                    <a:pt x="3676" y="7852"/>
                    <a:pt x="3858" y="7693"/>
                    <a:pt x="3858" y="7693"/>
                  </a:cubicBezTo>
                  <a:cubicBezTo>
                    <a:pt x="3858" y="7693"/>
                    <a:pt x="4018" y="7487"/>
                    <a:pt x="4246" y="7168"/>
                  </a:cubicBezTo>
                  <a:cubicBezTo>
                    <a:pt x="4475" y="6848"/>
                    <a:pt x="4749" y="6392"/>
                    <a:pt x="4954" y="5889"/>
                  </a:cubicBezTo>
                  <a:cubicBezTo>
                    <a:pt x="5182" y="5387"/>
                    <a:pt x="5319" y="4839"/>
                    <a:pt x="5296" y="4406"/>
                  </a:cubicBezTo>
                  <a:cubicBezTo>
                    <a:pt x="5319" y="4178"/>
                    <a:pt x="5274" y="4018"/>
                    <a:pt x="5251" y="3881"/>
                  </a:cubicBezTo>
                  <a:cubicBezTo>
                    <a:pt x="5231" y="3781"/>
                    <a:pt x="5211" y="3717"/>
                    <a:pt x="5191" y="3717"/>
                  </a:cubicBezTo>
                  <a:cubicBezTo>
                    <a:pt x="5188" y="3717"/>
                    <a:pt x="5185" y="3718"/>
                    <a:pt x="5182" y="3721"/>
                  </a:cubicBezTo>
                  <a:cubicBezTo>
                    <a:pt x="5159" y="3721"/>
                    <a:pt x="5159" y="3789"/>
                    <a:pt x="5137" y="3904"/>
                  </a:cubicBezTo>
                  <a:cubicBezTo>
                    <a:pt x="5137" y="4018"/>
                    <a:pt x="5137" y="4178"/>
                    <a:pt x="5091" y="4383"/>
                  </a:cubicBezTo>
                  <a:cubicBezTo>
                    <a:pt x="5045" y="4748"/>
                    <a:pt x="4885" y="5227"/>
                    <a:pt x="4634" y="5661"/>
                  </a:cubicBezTo>
                  <a:cubicBezTo>
                    <a:pt x="4429" y="6118"/>
                    <a:pt x="4109" y="6506"/>
                    <a:pt x="3904" y="6780"/>
                  </a:cubicBezTo>
                  <a:cubicBezTo>
                    <a:pt x="3653" y="7053"/>
                    <a:pt x="3493" y="7213"/>
                    <a:pt x="3493" y="7213"/>
                  </a:cubicBezTo>
                  <a:cubicBezTo>
                    <a:pt x="3493" y="7213"/>
                    <a:pt x="3356" y="7396"/>
                    <a:pt x="3105" y="7647"/>
                  </a:cubicBezTo>
                  <a:cubicBezTo>
                    <a:pt x="2854" y="7898"/>
                    <a:pt x="2512" y="8218"/>
                    <a:pt x="2124" y="8446"/>
                  </a:cubicBezTo>
                  <a:cubicBezTo>
                    <a:pt x="1758" y="8674"/>
                    <a:pt x="1348" y="8857"/>
                    <a:pt x="1028" y="8902"/>
                  </a:cubicBezTo>
                  <a:cubicBezTo>
                    <a:pt x="948" y="8925"/>
                    <a:pt x="880" y="8931"/>
                    <a:pt x="817" y="8931"/>
                  </a:cubicBezTo>
                  <a:cubicBezTo>
                    <a:pt x="754" y="8931"/>
                    <a:pt x="697" y="8925"/>
                    <a:pt x="640" y="8925"/>
                  </a:cubicBezTo>
                  <a:cubicBezTo>
                    <a:pt x="457" y="6757"/>
                    <a:pt x="298" y="4634"/>
                    <a:pt x="206" y="2991"/>
                  </a:cubicBezTo>
                  <a:cubicBezTo>
                    <a:pt x="183" y="2100"/>
                    <a:pt x="138" y="1347"/>
                    <a:pt x="115" y="822"/>
                  </a:cubicBezTo>
                  <a:cubicBezTo>
                    <a:pt x="92" y="297"/>
                    <a:pt x="69" y="0"/>
                    <a:pt x="47" y="0"/>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141" name="Google Shape;3141;p42"/>
            <p:cNvSpPr/>
            <p:nvPr/>
          </p:nvSpPr>
          <p:spPr>
            <a:xfrm flipH="1">
              <a:off x="6447678" y="3811917"/>
              <a:ext cx="113589" cy="92818"/>
            </a:xfrm>
            <a:custGeom>
              <a:avLst/>
              <a:gdLst/>
              <a:ahLst/>
              <a:cxnLst/>
              <a:rect l="l" t="t" r="r" b="b"/>
              <a:pathLst>
                <a:path w="4703" h="3843" extrusionOk="0">
                  <a:moveTo>
                    <a:pt x="23" y="0"/>
                  </a:moveTo>
                  <a:cubicBezTo>
                    <a:pt x="23" y="23"/>
                    <a:pt x="0" y="69"/>
                    <a:pt x="0" y="160"/>
                  </a:cubicBezTo>
                  <a:cubicBezTo>
                    <a:pt x="0" y="251"/>
                    <a:pt x="0" y="388"/>
                    <a:pt x="46" y="548"/>
                  </a:cubicBezTo>
                  <a:cubicBezTo>
                    <a:pt x="92" y="868"/>
                    <a:pt x="252" y="1279"/>
                    <a:pt x="457" y="1644"/>
                  </a:cubicBezTo>
                  <a:cubicBezTo>
                    <a:pt x="662" y="2032"/>
                    <a:pt x="914" y="2374"/>
                    <a:pt x="1142" y="2625"/>
                  </a:cubicBezTo>
                  <a:cubicBezTo>
                    <a:pt x="1233" y="2739"/>
                    <a:pt x="1324" y="2831"/>
                    <a:pt x="1393" y="2899"/>
                  </a:cubicBezTo>
                  <a:cubicBezTo>
                    <a:pt x="1461" y="2968"/>
                    <a:pt x="1507" y="3013"/>
                    <a:pt x="1507" y="3013"/>
                  </a:cubicBezTo>
                  <a:cubicBezTo>
                    <a:pt x="1507" y="3013"/>
                    <a:pt x="1553" y="3059"/>
                    <a:pt x="1621" y="3105"/>
                  </a:cubicBezTo>
                  <a:cubicBezTo>
                    <a:pt x="1690" y="3150"/>
                    <a:pt x="1804" y="3242"/>
                    <a:pt x="1941" y="3333"/>
                  </a:cubicBezTo>
                  <a:cubicBezTo>
                    <a:pt x="2237" y="3493"/>
                    <a:pt x="2625" y="3744"/>
                    <a:pt x="3059" y="3812"/>
                  </a:cubicBezTo>
                  <a:cubicBezTo>
                    <a:pt x="3192" y="3832"/>
                    <a:pt x="3325" y="3842"/>
                    <a:pt x="3454" y="3842"/>
                  </a:cubicBezTo>
                  <a:cubicBezTo>
                    <a:pt x="3768" y="3842"/>
                    <a:pt x="4059" y="3782"/>
                    <a:pt x="4269" y="3652"/>
                  </a:cubicBezTo>
                  <a:cubicBezTo>
                    <a:pt x="4337" y="3630"/>
                    <a:pt x="4406" y="3584"/>
                    <a:pt x="4451" y="3538"/>
                  </a:cubicBezTo>
                  <a:cubicBezTo>
                    <a:pt x="4520" y="3493"/>
                    <a:pt x="4543" y="3470"/>
                    <a:pt x="4588" y="3424"/>
                  </a:cubicBezTo>
                  <a:cubicBezTo>
                    <a:pt x="4657" y="3356"/>
                    <a:pt x="4703" y="3333"/>
                    <a:pt x="4680" y="3310"/>
                  </a:cubicBezTo>
                  <a:cubicBezTo>
                    <a:pt x="4680" y="3303"/>
                    <a:pt x="4674" y="3301"/>
                    <a:pt x="4663" y="3301"/>
                  </a:cubicBezTo>
                  <a:cubicBezTo>
                    <a:pt x="4638" y="3301"/>
                    <a:pt x="4584" y="3317"/>
                    <a:pt x="4520" y="3333"/>
                  </a:cubicBezTo>
                  <a:cubicBezTo>
                    <a:pt x="4497" y="3356"/>
                    <a:pt x="4451" y="3379"/>
                    <a:pt x="4383" y="3401"/>
                  </a:cubicBezTo>
                  <a:cubicBezTo>
                    <a:pt x="4337" y="3447"/>
                    <a:pt x="4269" y="3470"/>
                    <a:pt x="4200" y="3470"/>
                  </a:cubicBezTo>
                  <a:cubicBezTo>
                    <a:pt x="4067" y="3521"/>
                    <a:pt x="3914" y="3545"/>
                    <a:pt x="3754" y="3545"/>
                  </a:cubicBezTo>
                  <a:cubicBezTo>
                    <a:pt x="3559" y="3545"/>
                    <a:pt x="3351" y="3510"/>
                    <a:pt x="3150" y="3447"/>
                  </a:cubicBezTo>
                  <a:cubicBezTo>
                    <a:pt x="2785" y="3356"/>
                    <a:pt x="2466" y="3105"/>
                    <a:pt x="2215" y="2945"/>
                  </a:cubicBezTo>
                  <a:cubicBezTo>
                    <a:pt x="2100" y="2854"/>
                    <a:pt x="2009" y="2762"/>
                    <a:pt x="1941" y="2717"/>
                  </a:cubicBezTo>
                  <a:cubicBezTo>
                    <a:pt x="1872" y="2648"/>
                    <a:pt x="1849" y="2625"/>
                    <a:pt x="1849" y="2625"/>
                  </a:cubicBezTo>
                  <a:cubicBezTo>
                    <a:pt x="1849" y="2625"/>
                    <a:pt x="1804" y="2580"/>
                    <a:pt x="1735" y="2534"/>
                  </a:cubicBezTo>
                  <a:cubicBezTo>
                    <a:pt x="1690" y="2466"/>
                    <a:pt x="1575" y="2397"/>
                    <a:pt x="1484" y="2283"/>
                  </a:cubicBezTo>
                  <a:cubicBezTo>
                    <a:pt x="1279" y="2078"/>
                    <a:pt x="1005" y="1781"/>
                    <a:pt x="777" y="1461"/>
                  </a:cubicBezTo>
                  <a:cubicBezTo>
                    <a:pt x="548" y="1119"/>
                    <a:pt x="343" y="776"/>
                    <a:pt x="229" y="480"/>
                  </a:cubicBezTo>
                  <a:cubicBezTo>
                    <a:pt x="160" y="343"/>
                    <a:pt x="137" y="229"/>
                    <a:pt x="115" y="137"/>
                  </a:cubicBezTo>
                  <a:cubicBezTo>
                    <a:pt x="69" y="69"/>
                    <a:pt x="46" y="0"/>
                    <a:pt x="23" y="0"/>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142" name="Google Shape;3142;p42"/>
            <p:cNvSpPr/>
            <p:nvPr/>
          </p:nvSpPr>
          <p:spPr>
            <a:xfrm flipH="1">
              <a:off x="6461469" y="3813559"/>
              <a:ext cx="117429" cy="113493"/>
            </a:xfrm>
            <a:custGeom>
              <a:avLst/>
              <a:gdLst/>
              <a:ahLst/>
              <a:cxnLst/>
              <a:rect l="l" t="t" r="r" b="b"/>
              <a:pathLst>
                <a:path w="4862" h="4699" extrusionOk="0">
                  <a:moveTo>
                    <a:pt x="91" y="1"/>
                  </a:moveTo>
                  <a:cubicBezTo>
                    <a:pt x="69" y="1"/>
                    <a:pt x="0" y="229"/>
                    <a:pt x="23" y="594"/>
                  </a:cubicBezTo>
                  <a:cubicBezTo>
                    <a:pt x="23" y="960"/>
                    <a:pt x="114" y="1439"/>
                    <a:pt x="274" y="1895"/>
                  </a:cubicBezTo>
                  <a:cubicBezTo>
                    <a:pt x="457" y="2352"/>
                    <a:pt x="685" y="2786"/>
                    <a:pt x="890" y="3082"/>
                  </a:cubicBezTo>
                  <a:cubicBezTo>
                    <a:pt x="1004" y="3242"/>
                    <a:pt x="1096" y="3356"/>
                    <a:pt x="1164" y="3448"/>
                  </a:cubicBezTo>
                  <a:cubicBezTo>
                    <a:pt x="1233" y="3516"/>
                    <a:pt x="1278" y="3562"/>
                    <a:pt x="1278" y="3562"/>
                  </a:cubicBezTo>
                  <a:cubicBezTo>
                    <a:pt x="1278" y="3562"/>
                    <a:pt x="1324" y="3607"/>
                    <a:pt x="1392" y="3676"/>
                  </a:cubicBezTo>
                  <a:cubicBezTo>
                    <a:pt x="1484" y="3744"/>
                    <a:pt x="1598" y="3858"/>
                    <a:pt x="1735" y="3972"/>
                  </a:cubicBezTo>
                  <a:cubicBezTo>
                    <a:pt x="2054" y="4201"/>
                    <a:pt x="2488" y="4452"/>
                    <a:pt x="2967" y="4589"/>
                  </a:cubicBezTo>
                  <a:cubicBezTo>
                    <a:pt x="3231" y="4664"/>
                    <a:pt x="3502" y="4698"/>
                    <a:pt x="3753" y="4698"/>
                  </a:cubicBezTo>
                  <a:cubicBezTo>
                    <a:pt x="3958" y="4698"/>
                    <a:pt x="4150" y="4675"/>
                    <a:pt x="4314" y="4634"/>
                  </a:cubicBezTo>
                  <a:cubicBezTo>
                    <a:pt x="4656" y="4543"/>
                    <a:pt x="4862" y="4429"/>
                    <a:pt x="4862" y="4406"/>
                  </a:cubicBezTo>
                  <a:cubicBezTo>
                    <a:pt x="4855" y="4393"/>
                    <a:pt x="4831" y="4387"/>
                    <a:pt x="4791" y="4387"/>
                  </a:cubicBezTo>
                  <a:cubicBezTo>
                    <a:pt x="4696" y="4387"/>
                    <a:pt x="4511" y="4420"/>
                    <a:pt x="4268" y="4452"/>
                  </a:cubicBezTo>
                  <a:cubicBezTo>
                    <a:pt x="4226" y="4455"/>
                    <a:pt x="4181" y="4456"/>
                    <a:pt x="4136" y="4456"/>
                  </a:cubicBezTo>
                  <a:cubicBezTo>
                    <a:pt x="3818" y="4456"/>
                    <a:pt x="3441" y="4386"/>
                    <a:pt x="3082" y="4246"/>
                  </a:cubicBezTo>
                  <a:cubicBezTo>
                    <a:pt x="2671" y="4087"/>
                    <a:pt x="2305" y="3813"/>
                    <a:pt x="2054" y="3607"/>
                  </a:cubicBezTo>
                  <a:cubicBezTo>
                    <a:pt x="1917" y="3493"/>
                    <a:pt x="1826" y="3379"/>
                    <a:pt x="1758" y="3311"/>
                  </a:cubicBezTo>
                  <a:cubicBezTo>
                    <a:pt x="1689" y="3265"/>
                    <a:pt x="1644" y="3219"/>
                    <a:pt x="1644" y="3219"/>
                  </a:cubicBezTo>
                  <a:cubicBezTo>
                    <a:pt x="1644" y="3219"/>
                    <a:pt x="1621" y="3174"/>
                    <a:pt x="1552" y="3105"/>
                  </a:cubicBezTo>
                  <a:cubicBezTo>
                    <a:pt x="1484" y="3037"/>
                    <a:pt x="1370" y="2945"/>
                    <a:pt x="1278" y="2808"/>
                  </a:cubicBezTo>
                  <a:cubicBezTo>
                    <a:pt x="1073" y="2534"/>
                    <a:pt x="822" y="2169"/>
                    <a:pt x="616" y="1758"/>
                  </a:cubicBezTo>
                  <a:cubicBezTo>
                    <a:pt x="434" y="1348"/>
                    <a:pt x="274" y="914"/>
                    <a:pt x="206" y="572"/>
                  </a:cubicBezTo>
                  <a:cubicBezTo>
                    <a:pt x="137" y="252"/>
                    <a:pt x="137" y="1"/>
                    <a:pt x="91" y="1"/>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143" name="Google Shape;3143;p42"/>
            <p:cNvSpPr/>
            <p:nvPr/>
          </p:nvSpPr>
          <p:spPr>
            <a:xfrm flipH="1">
              <a:off x="6637879" y="4022599"/>
              <a:ext cx="129578" cy="669749"/>
            </a:xfrm>
            <a:custGeom>
              <a:avLst/>
              <a:gdLst/>
              <a:ahLst/>
              <a:cxnLst/>
              <a:rect l="l" t="t" r="r" b="b"/>
              <a:pathLst>
                <a:path w="5365" h="27730" extrusionOk="0">
                  <a:moveTo>
                    <a:pt x="3253" y="1"/>
                  </a:moveTo>
                  <a:cubicBezTo>
                    <a:pt x="3060" y="1"/>
                    <a:pt x="2829" y="25"/>
                    <a:pt x="2603" y="88"/>
                  </a:cubicBezTo>
                  <a:cubicBezTo>
                    <a:pt x="2329" y="179"/>
                    <a:pt x="2032" y="271"/>
                    <a:pt x="1850" y="408"/>
                  </a:cubicBezTo>
                  <a:cubicBezTo>
                    <a:pt x="1644" y="499"/>
                    <a:pt x="1507" y="590"/>
                    <a:pt x="1507" y="590"/>
                  </a:cubicBezTo>
                  <a:cubicBezTo>
                    <a:pt x="1507" y="590"/>
                    <a:pt x="1393" y="681"/>
                    <a:pt x="1233" y="841"/>
                  </a:cubicBezTo>
                  <a:cubicBezTo>
                    <a:pt x="1051" y="978"/>
                    <a:pt x="845" y="1229"/>
                    <a:pt x="640" y="1480"/>
                  </a:cubicBezTo>
                  <a:cubicBezTo>
                    <a:pt x="275" y="1982"/>
                    <a:pt x="1" y="2576"/>
                    <a:pt x="69" y="2622"/>
                  </a:cubicBezTo>
                  <a:cubicBezTo>
                    <a:pt x="72" y="2624"/>
                    <a:pt x="76" y="2625"/>
                    <a:pt x="80" y="2625"/>
                  </a:cubicBezTo>
                  <a:cubicBezTo>
                    <a:pt x="170" y="2625"/>
                    <a:pt x="521" y="2171"/>
                    <a:pt x="914" y="1800"/>
                  </a:cubicBezTo>
                  <a:cubicBezTo>
                    <a:pt x="1142" y="1617"/>
                    <a:pt x="1348" y="1435"/>
                    <a:pt x="1530" y="1321"/>
                  </a:cubicBezTo>
                  <a:cubicBezTo>
                    <a:pt x="1690" y="1206"/>
                    <a:pt x="1804" y="1115"/>
                    <a:pt x="1804" y="1115"/>
                  </a:cubicBezTo>
                  <a:cubicBezTo>
                    <a:pt x="1804" y="1115"/>
                    <a:pt x="1918" y="1047"/>
                    <a:pt x="2078" y="910"/>
                  </a:cubicBezTo>
                  <a:cubicBezTo>
                    <a:pt x="2101" y="910"/>
                    <a:pt x="2146" y="887"/>
                    <a:pt x="2169" y="864"/>
                  </a:cubicBezTo>
                  <a:cubicBezTo>
                    <a:pt x="2169" y="955"/>
                    <a:pt x="2169" y="1047"/>
                    <a:pt x="2192" y="1161"/>
                  </a:cubicBezTo>
                  <a:cubicBezTo>
                    <a:pt x="2215" y="1526"/>
                    <a:pt x="2329" y="2074"/>
                    <a:pt x="2466" y="2690"/>
                  </a:cubicBezTo>
                  <a:cubicBezTo>
                    <a:pt x="2626" y="3306"/>
                    <a:pt x="2808" y="4014"/>
                    <a:pt x="2877" y="4790"/>
                  </a:cubicBezTo>
                  <a:cubicBezTo>
                    <a:pt x="2945" y="5589"/>
                    <a:pt x="3037" y="6456"/>
                    <a:pt x="3105" y="7301"/>
                  </a:cubicBezTo>
                  <a:cubicBezTo>
                    <a:pt x="3447" y="10702"/>
                    <a:pt x="3767" y="14103"/>
                    <a:pt x="3767" y="14103"/>
                  </a:cubicBezTo>
                  <a:cubicBezTo>
                    <a:pt x="3767" y="14103"/>
                    <a:pt x="3858" y="14970"/>
                    <a:pt x="4041" y="16248"/>
                  </a:cubicBezTo>
                  <a:cubicBezTo>
                    <a:pt x="4201" y="17504"/>
                    <a:pt x="4429" y="19216"/>
                    <a:pt x="4612" y="20905"/>
                  </a:cubicBezTo>
                  <a:cubicBezTo>
                    <a:pt x="4726" y="21749"/>
                    <a:pt x="4817" y="22616"/>
                    <a:pt x="4908" y="23415"/>
                  </a:cubicBezTo>
                  <a:cubicBezTo>
                    <a:pt x="4977" y="24214"/>
                    <a:pt x="5045" y="24945"/>
                    <a:pt x="5091" y="25584"/>
                  </a:cubicBezTo>
                  <a:cubicBezTo>
                    <a:pt x="5205" y="26862"/>
                    <a:pt x="5296" y="27729"/>
                    <a:pt x="5342" y="27729"/>
                  </a:cubicBezTo>
                  <a:cubicBezTo>
                    <a:pt x="5365" y="27729"/>
                    <a:pt x="5365" y="26862"/>
                    <a:pt x="5319" y="25584"/>
                  </a:cubicBezTo>
                  <a:cubicBezTo>
                    <a:pt x="5273" y="24922"/>
                    <a:pt x="5251" y="24169"/>
                    <a:pt x="5228" y="23370"/>
                  </a:cubicBezTo>
                  <a:cubicBezTo>
                    <a:pt x="5159" y="22571"/>
                    <a:pt x="5091" y="21703"/>
                    <a:pt x="5000" y="20859"/>
                  </a:cubicBezTo>
                  <a:cubicBezTo>
                    <a:pt x="4863" y="19147"/>
                    <a:pt x="4680" y="17435"/>
                    <a:pt x="4543" y="16157"/>
                  </a:cubicBezTo>
                  <a:cubicBezTo>
                    <a:pt x="4406" y="14879"/>
                    <a:pt x="4315" y="14034"/>
                    <a:pt x="4315" y="14034"/>
                  </a:cubicBezTo>
                  <a:cubicBezTo>
                    <a:pt x="4315" y="14034"/>
                    <a:pt x="3904" y="10633"/>
                    <a:pt x="3493" y="7255"/>
                  </a:cubicBezTo>
                  <a:cubicBezTo>
                    <a:pt x="3402" y="6388"/>
                    <a:pt x="3288" y="5543"/>
                    <a:pt x="3196" y="4744"/>
                  </a:cubicBezTo>
                  <a:cubicBezTo>
                    <a:pt x="3082" y="3923"/>
                    <a:pt x="2854" y="3215"/>
                    <a:pt x="2671" y="2622"/>
                  </a:cubicBezTo>
                  <a:cubicBezTo>
                    <a:pt x="2489" y="2005"/>
                    <a:pt x="2375" y="1503"/>
                    <a:pt x="2283" y="1138"/>
                  </a:cubicBezTo>
                  <a:cubicBezTo>
                    <a:pt x="2261" y="1001"/>
                    <a:pt x="2261" y="887"/>
                    <a:pt x="2238" y="818"/>
                  </a:cubicBezTo>
                  <a:cubicBezTo>
                    <a:pt x="2375" y="704"/>
                    <a:pt x="2557" y="613"/>
                    <a:pt x="2717" y="522"/>
                  </a:cubicBezTo>
                  <a:cubicBezTo>
                    <a:pt x="3196" y="271"/>
                    <a:pt x="3744" y="202"/>
                    <a:pt x="3744" y="111"/>
                  </a:cubicBezTo>
                  <a:cubicBezTo>
                    <a:pt x="3758" y="56"/>
                    <a:pt x="3548" y="1"/>
                    <a:pt x="3253" y="1"/>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144" name="Google Shape;3144;p42"/>
            <p:cNvSpPr/>
            <p:nvPr/>
          </p:nvSpPr>
          <p:spPr>
            <a:xfrm flipH="1">
              <a:off x="6463667" y="3686783"/>
              <a:ext cx="665426" cy="208605"/>
            </a:xfrm>
            <a:custGeom>
              <a:avLst/>
              <a:gdLst/>
              <a:ahLst/>
              <a:cxnLst/>
              <a:rect l="l" t="t" r="r" b="b"/>
              <a:pathLst>
                <a:path w="27551" h="8637" extrusionOk="0">
                  <a:moveTo>
                    <a:pt x="26911" y="0"/>
                  </a:moveTo>
                  <a:lnTo>
                    <a:pt x="0" y="845"/>
                  </a:lnTo>
                  <a:cubicBezTo>
                    <a:pt x="0" y="1141"/>
                    <a:pt x="0" y="3926"/>
                    <a:pt x="46" y="7099"/>
                  </a:cubicBezTo>
                  <a:cubicBezTo>
                    <a:pt x="4080" y="8221"/>
                    <a:pt x="7877" y="8636"/>
                    <a:pt x="11289" y="8636"/>
                  </a:cubicBezTo>
                  <a:cubicBezTo>
                    <a:pt x="20368" y="8636"/>
                    <a:pt x="26721" y="5694"/>
                    <a:pt x="27551" y="5296"/>
                  </a:cubicBezTo>
                  <a:cubicBezTo>
                    <a:pt x="27185" y="2237"/>
                    <a:pt x="26911" y="0"/>
                    <a:pt x="26911" y="0"/>
                  </a:cubicBezTo>
                  <a:close/>
                </a:path>
              </a:pathLst>
            </a:custGeom>
            <a:solidFill>
              <a:srgbClr val="802751">
                <a:alpha val="35810"/>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145" name="Google Shape;3145;p42"/>
            <p:cNvSpPr/>
            <p:nvPr/>
          </p:nvSpPr>
          <p:spPr>
            <a:xfrm flipH="1">
              <a:off x="6849020" y="4186039"/>
              <a:ext cx="45213" cy="97190"/>
            </a:xfrm>
            <a:custGeom>
              <a:avLst/>
              <a:gdLst/>
              <a:ahLst/>
              <a:cxnLst/>
              <a:rect l="l" t="t" r="r" b="b"/>
              <a:pathLst>
                <a:path w="1872" h="4024" extrusionOk="0">
                  <a:moveTo>
                    <a:pt x="1557" y="0"/>
                  </a:moveTo>
                  <a:cubicBezTo>
                    <a:pt x="1393" y="0"/>
                    <a:pt x="1203" y="191"/>
                    <a:pt x="1073" y="488"/>
                  </a:cubicBezTo>
                  <a:cubicBezTo>
                    <a:pt x="936" y="876"/>
                    <a:pt x="959" y="1264"/>
                    <a:pt x="1141" y="1378"/>
                  </a:cubicBezTo>
                  <a:cubicBezTo>
                    <a:pt x="1175" y="1400"/>
                    <a:pt x="1212" y="1410"/>
                    <a:pt x="1251" y="1410"/>
                  </a:cubicBezTo>
                  <a:cubicBezTo>
                    <a:pt x="1421" y="1410"/>
                    <a:pt x="1623" y="1215"/>
                    <a:pt x="1735" y="899"/>
                  </a:cubicBezTo>
                  <a:cubicBezTo>
                    <a:pt x="1872" y="534"/>
                    <a:pt x="1849" y="146"/>
                    <a:pt x="1666" y="32"/>
                  </a:cubicBezTo>
                  <a:cubicBezTo>
                    <a:pt x="1632" y="10"/>
                    <a:pt x="1595" y="0"/>
                    <a:pt x="1557" y="0"/>
                  </a:cubicBezTo>
                  <a:close/>
                  <a:moveTo>
                    <a:pt x="888" y="2051"/>
                  </a:moveTo>
                  <a:cubicBezTo>
                    <a:pt x="655" y="2051"/>
                    <a:pt x="375" y="2313"/>
                    <a:pt x="205" y="2748"/>
                  </a:cubicBezTo>
                  <a:cubicBezTo>
                    <a:pt x="0" y="3273"/>
                    <a:pt x="46" y="3821"/>
                    <a:pt x="297" y="3980"/>
                  </a:cubicBezTo>
                  <a:cubicBezTo>
                    <a:pt x="347" y="4010"/>
                    <a:pt x="400" y="4024"/>
                    <a:pt x="455" y="4024"/>
                  </a:cubicBezTo>
                  <a:cubicBezTo>
                    <a:pt x="699" y="4024"/>
                    <a:pt x="974" y="3747"/>
                    <a:pt x="1141" y="3318"/>
                  </a:cubicBezTo>
                  <a:cubicBezTo>
                    <a:pt x="1324" y="2816"/>
                    <a:pt x="1278" y="2246"/>
                    <a:pt x="1027" y="2086"/>
                  </a:cubicBezTo>
                  <a:cubicBezTo>
                    <a:pt x="984" y="2062"/>
                    <a:pt x="937" y="2051"/>
                    <a:pt x="888" y="2051"/>
                  </a:cubicBezTo>
                  <a:close/>
                </a:path>
              </a:pathLst>
            </a:custGeom>
            <a:solidFill>
              <a:srgbClr val="FFFFFF">
                <a:alpha val="11160"/>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146" name="Google Shape;3146;p42"/>
            <p:cNvSpPr/>
            <p:nvPr/>
          </p:nvSpPr>
          <p:spPr>
            <a:xfrm flipH="1">
              <a:off x="6455938" y="4155124"/>
              <a:ext cx="27606" cy="101344"/>
            </a:xfrm>
            <a:custGeom>
              <a:avLst/>
              <a:gdLst/>
              <a:ahLst/>
              <a:cxnLst/>
              <a:rect l="l" t="t" r="r" b="b"/>
              <a:pathLst>
                <a:path w="1143" h="4196" extrusionOk="0">
                  <a:moveTo>
                    <a:pt x="645" y="0"/>
                  </a:moveTo>
                  <a:cubicBezTo>
                    <a:pt x="463" y="0"/>
                    <a:pt x="295" y="258"/>
                    <a:pt x="275" y="627"/>
                  </a:cubicBezTo>
                  <a:cubicBezTo>
                    <a:pt x="229" y="1015"/>
                    <a:pt x="366" y="1380"/>
                    <a:pt x="572" y="1449"/>
                  </a:cubicBezTo>
                  <a:cubicBezTo>
                    <a:pt x="593" y="1456"/>
                    <a:pt x="614" y="1459"/>
                    <a:pt x="635" y="1459"/>
                  </a:cubicBezTo>
                  <a:cubicBezTo>
                    <a:pt x="817" y="1459"/>
                    <a:pt x="985" y="1201"/>
                    <a:pt x="1005" y="832"/>
                  </a:cubicBezTo>
                  <a:cubicBezTo>
                    <a:pt x="1051" y="444"/>
                    <a:pt x="914" y="79"/>
                    <a:pt x="708" y="11"/>
                  </a:cubicBezTo>
                  <a:cubicBezTo>
                    <a:pt x="687" y="3"/>
                    <a:pt x="666" y="0"/>
                    <a:pt x="645" y="0"/>
                  </a:cubicBezTo>
                  <a:close/>
                  <a:moveTo>
                    <a:pt x="592" y="2148"/>
                  </a:moveTo>
                  <a:cubicBezTo>
                    <a:pt x="323" y="2148"/>
                    <a:pt x="88" y="2499"/>
                    <a:pt x="47" y="3023"/>
                  </a:cubicBezTo>
                  <a:cubicBezTo>
                    <a:pt x="1" y="3571"/>
                    <a:pt x="183" y="4096"/>
                    <a:pt x="457" y="4188"/>
                  </a:cubicBezTo>
                  <a:cubicBezTo>
                    <a:pt x="481" y="4193"/>
                    <a:pt x="505" y="4196"/>
                    <a:pt x="529" y="4196"/>
                  </a:cubicBezTo>
                  <a:cubicBezTo>
                    <a:pt x="797" y="4196"/>
                    <a:pt x="1032" y="3845"/>
                    <a:pt x="1074" y="3320"/>
                  </a:cubicBezTo>
                  <a:cubicBezTo>
                    <a:pt x="1142" y="2772"/>
                    <a:pt x="937" y="2247"/>
                    <a:pt x="663" y="2156"/>
                  </a:cubicBezTo>
                  <a:cubicBezTo>
                    <a:pt x="639" y="2151"/>
                    <a:pt x="615" y="2148"/>
                    <a:pt x="592" y="2148"/>
                  </a:cubicBezTo>
                  <a:close/>
                </a:path>
              </a:pathLst>
            </a:custGeom>
            <a:solidFill>
              <a:srgbClr val="FFFFFF">
                <a:alpha val="11160"/>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147" name="Google Shape;3147;p42"/>
            <p:cNvSpPr/>
            <p:nvPr/>
          </p:nvSpPr>
          <p:spPr>
            <a:xfrm flipH="1">
              <a:off x="6439949" y="2962763"/>
              <a:ext cx="408540" cy="708272"/>
            </a:xfrm>
            <a:custGeom>
              <a:avLst/>
              <a:gdLst/>
              <a:ahLst/>
              <a:cxnLst/>
              <a:rect l="l" t="t" r="r" b="b"/>
              <a:pathLst>
                <a:path w="16915" h="29325" extrusionOk="0">
                  <a:moveTo>
                    <a:pt x="6554" y="1"/>
                  </a:moveTo>
                  <a:cubicBezTo>
                    <a:pt x="5477" y="1"/>
                    <a:pt x="4357" y="209"/>
                    <a:pt x="3219" y="624"/>
                  </a:cubicBezTo>
                  <a:cubicBezTo>
                    <a:pt x="3926" y="989"/>
                    <a:pt x="4497" y="943"/>
                    <a:pt x="5661" y="1103"/>
                  </a:cubicBezTo>
                  <a:cubicBezTo>
                    <a:pt x="6688" y="1765"/>
                    <a:pt x="8081" y="2107"/>
                    <a:pt x="9815" y="4641"/>
                  </a:cubicBezTo>
                  <a:cubicBezTo>
                    <a:pt x="12212" y="8156"/>
                    <a:pt x="13490" y="17309"/>
                    <a:pt x="10181" y="22422"/>
                  </a:cubicBezTo>
                  <a:cubicBezTo>
                    <a:pt x="10181" y="22422"/>
                    <a:pt x="8146" y="25996"/>
                    <a:pt x="4113" y="25996"/>
                  </a:cubicBezTo>
                  <a:cubicBezTo>
                    <a:pt x="3727" y="25996"/>
                    <a:pt x="3322" y="25963"/>
                    <a:pt x="2899" y="25891"/>
                  </a:cubicBezTo>
                  <a:lnTo>
                    <a:pt x="92" y="26074"/>
                  </a:lnTo>
                  <a:cubicBezTo>
                    <a:pt x="92" y="26074"/>
                    <a:pt x="1" y="28927"/>
                    <a:pt x="4383" y="29292"/>
                  </a:cubicBezTo>
                  <a:cubicBezTo>
                    <a:pt x="4632" y="29314"/>
                    <a:pt x="4879" y="29324"/>
                    <a:pt x="5125" y="29324"/>
                  </a:cubicBezTo>
                  <a:cubicBezTo>
                    <a:pt x="8011" y="29324"/>
                    <a:pt x="10651" y="27870"/>
                    <a:pt x="12417" y="25640"/>
                  </a:cubicBezTo>
                  <a:cubicBezTo>
                    <a:pt x="13011" y="24910"/>
                    <a:pt x="13970" y="24065"/>
                    <a:pt x="14335" y="23198"/>
                  </a:cubicBezTo>
                  <a:cubicBezTo>
                    <a:pt x="16115" y="19158"/>
                    <a:pt x="16914" y="15483"/>
                    <a:pt x="16115" y="11032"/>
                  </a:cubicBezTo>
                  <a:cubicBezTo>
                    <a:pt x="14808" y="3630"/>
                    <a:pt x="11050" y="1"/>
                    <a:pt x="6554" y="1"/>
                  </a:cubicBezTo>
                  <a:close/>
                </a:path>
              </a:pathLst>
            </a:custGeom>
            <a:solidFill>
              <a:schemeClr val="accent2"/>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148" name="Google Shape;3148;p42"/>
            <p:cNvSpPr/>
            <p:nvPr/>
          </p:nvSpPr>
          <p:spPr>
            <a:xfrm flipH="1">
              <a:off x="6512189" y="2989935"/>
              <a:ext cx="334657" cy="646852"/>
            </a:xfrm>
            <a:custGeom>
              <a:avLst/>
              <a:gdLst/>
              <a:ahLst/>
              <a:cxnLst/>
              <a:rect l="l" t="t" r="r" b="b"/>
              <a:pathLst>
                <a:path w="13856" h="26782" extrusionOk="0">
                  <a:moveTo>
                    <a:pt x="5593" y="1"/>
                  </a:moveTo>
                  <a:cubicBezTo>
                    <a:pt x="6643" y="640"/>
                    <a:pt x="8013" y="982"/>
                    <a:pt x="9747" y="3516"/>
                  </a:cubicBezTo>
                  <a:cubicBezTo>
                    <a:pt x="12144" y="7031"/>
                    <a:pt x="13422" y="16184"/>
                    <a:pt x="10113" y="21297"/>
                  </a:cubicBezTo>
                  <a:cubicBezTo>
                    <a:pt x="10113" y="21297"/>
                    <a:pt x="8078" y="24871"/>
                    <a:pt x="4045" y="24871"/>
                  </a:cubicBezTo>
                  <a:cubicBezTo>
                    <a:pt x="3659" y="24871"/>
                    <a:pt x="3254" y="24838"/>
                    <a:pt x="2831" y="24766"/>
                  </a:cubicBezTo>
                  <a:lnTo>
                    <a:pt x="24" y="24949"/>
                  </a:lnTo>
                  <a:cubicBezTo>
                    <a:pt x="24" y="24949"/>
                    <a:pt x="1" y="25520"/>
                    <a:pt x="366" y="26159"/>
                  </a:cubicBezTo>
                  <a:cubicBezTo>
                    <a:pt x="914" y="26455"/>
                    <a:pt x="1667" y="26684"/>
                    <a:pt x="2672" y="26752"/>
                  </a:cubicBezTo>
                  <a:cubicBezTo>
                    <a:pt x="2902" y="26772"/>
                    <a:pt x="3131" y="26782"/>
                    <a:pt x="3359" y="26782"/>
                  </a:cubicBezTo>
                  <a:cubicBezTo>
                    <a:pt x="6009" y="26782"/>
                    <a:pt x="8404" y="25459"/>
                    <a:pt x="10044" y="23420"/>
                  </a:cubicBezTo>
                  <a:cubicBezTo>
                    <a:pt x="10569" y="22758"/>
                    <a:pt x="11026" y="22004"/>
                    <a:pt x="11368" y="21206"/>
                  </a:cubicBezTo>
                  <a:cubicBezTo>
                    <a:pt x="12989" y="17508"/>
                    <a:pt x="13856" y="14107"/>
                    <a:pt x="13126" y="10021"/>
                  </a:cubicBezTo>
                  <a:cubicBezTo>
                    <a:pt x="12030" y="3790"/>
                    <a:pt x="9200" y="480"/>
                    <a:pt x="5593" y="1"/>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149" name="Google Shape;3149;p42"/>
            <p:cNvSpPr/>
            <p:nvPr/>
          </p:nvSpPr>
          <p:spPr>
            <a:xfrm flipH="1">
              <a:off x="6535327" y="3004958"/>
              <a:ext cx="189114" cy="578259"/>
            </a:xfrm>
            <a:custGeom>
              <a:avLst/>
              <a:gdLst/>
              <a:ahLst/>
              <a:cxnLst/>
              <a:rect l="l" t="t" r="r" b="b"/>
              <a:pathLst>
                <a:path w="7830" h="23942" extrusionOk="0">
                  <a:moveTo>
                    <a:pt x="931" y="0"/>
                  </a:moveTo>
                  <a:cubicBezTo>
                    <a:pt x="815" y="0"/>
                    <a:pt x="709" y="7"/>
                    <a:pt x="616" y="18"/>
                  </a:cubicBezTo>
                  <a:cubicBezTo>
                    <a:pt x="206" y="87"/>
                    <a:pt x="0" y="201"/>
                    <a:pt x="0" y="201"/>
                  </a:cubicBezTo>
                  <a:cubicBezTo>
                    <a:pt x="0" y="212"/>
                    <a:pt x="13" y="216"/>
                    <a:pt x="39" y="216"/>
                  </a:cubicBezTo>
                  <a:cubicBezTo>
                    <a:pt x="119" y="216"/>
                    <a:pt x="322" y="172"/>
                    <a:pt x="616" y="155"/>
                  </a:cubicBezTo>
                  <a:cubicBezTo>
                    <a:pt x="1005" y="155"/>
                    <a:pt x="1575" y="223"/>
                    <a:pt x="2169" y="543"/>
                  </a:cubicBezTo>
                  <a:cubicBezTo>
                    <a:pt x="3356" y="1159"/>
                    <a:pt x="4497" y="2620"/>
                    <a:pt x="5319" y="4218"/>
                  </a:cubicBezTo>
                  <a:cubicBezTo>
                    <a:pt x="5729" y="4994"/>
                    <a:pt x="6095" y="5838"/>
                    <a:pt x="6300" y="6637"/>
                  </a:cubicBezTo>
                  <a:cubicBezTo>
                    <a:pt x="6505" y="7436"/>
                    <a:pt x="6665" y="8212"/>
                    <a:pt x="6779" y="8897"/>
                  </a:cubicBezTo>
                  <a:cubicBezTo>
                    <a:pt x="6916" y="9559"/>
                    <a:pt x="6939" y="10107"/>
                    <a:pt x="7008" y="10495"/>
                  </a:cubicBezTo>
                  <a:cubicBezTo>
                    <a:pt x="7030" y="10700"/>
                    <a:pt x="7030" y="10860"/>
                    <a:pt x="7053" y="10951"/>
                  </a:cubicBezTo>
                  <a:cubicBezTo>
                    <a:pt x="7053" y="11065"/>
                    <a:pt x="7053" y="11111"/>
                    <a:pt x="7053" y="11111"/>
                  </a:cubicBezTo>
                  <a:cubicBezTo>
                    <a:pt x="7053" y="11111"/>
                    <a:pt x="7076" y="11339"/>
                    <a:pt x="7099" y="11727"/>
                  </a:cubicBezTo>
                  <a:cubicBezTo>
                    <a:pt x="7145" y="12138"/>
                    <a:pt x="7122" y="12686"/>
                    <a:pt x="7145" y="13348"/>
                  </a:cubicBezTo>
                  <a:cubicBezTo>
                    <a:pt x="7099" y="14033"/>
                    <a:pt x="7053" y="14809"/>
                    <a:pt x="6871" y="15631"/>
                  </a:cubicBezTo>
                  <a:cubicBezTo>
                    <a:pt x="6825" y="15836"/>
                    <a:pt x="6802" y="16041"/>
                    <a:pt x="6756" y="16270"/>
                  </a:cubicBezTo>
                  <a:cubicBezTo>
                    <a:pt x="6688" y="16475"/>
                    <a:pt x="6620" y="16680"/>
                    <a:pt x="6551" y="16886"/>
                  </a:cubicBezTo>
                  <a:cubicBezTo>
                    <a:pt x="6505" y="17091"/>
                    <a:pt x="6437" y="17320"/>
                    <a:pt x="6368" y="17525"/>
                  </a:cubicBezTo>
                  <a:lnTo>
                    <a:pt x="6117" y="18141"/>
                  </a:lnTo>
                  <a:cubicBezTo>
                    <a:pt x="5433" y="19830"/>
                    <a:pt x="4474" y="21382"/>
                    <a:pt x="3584" y="22387"/>
                  </a:cubicBezTo>
                  <a:cubicBezTo>
                    <a:pt x="2671" y="23391"/>
                    <a:pt x="1895" y="23893"/>
                    <a:pt x="1940" y="23939"/>
                  </a:cubicBezTo>
                  <a:cubicBezTo>
                    <a:pt x="1940" y="23941"/>
                    <a:pt x="1942" y="23942"/>
                    <a:pt x="1945" y="23942"/>
                  </a:cubicBezTo>
                  <a:cubicBezTo>
                    <a:pt x="1976" y="23942"/>
                    <a:pt x="2175" y="23830"/>
                    <a:pt x="2488" y="23642"/>
                  </a:cubicBezTo>
                  <a:cubicBezTo>
                    <a:pt x="2557" y="23574"/>
                    <a:pt x="2648" y="23528"/>
                    <a:pt x="2762" y="23460"/>
                  </a:cubicBezTo>
                  <a:cubicBezTo>
                    <a:pt x="2853" y="23391"/>
                    <a:pt x="2967" y="23300"/>
                    <a:pt x="3059" y="23209"/>
                  </a:cubicBezTo>
                  <a:cubicBezTo>
                    <a:pt x="3287" y="23026"/>
                    <a:pt x="3538" y="22843"/>
                    <a:pt x="3766" y="22569"/>
                  </a:cubicBezTo>
                  <a:cubicBezTo>
                    <a:pt x="4771" y="21588"/>
                    <a:pt x="5821" y="20036"/>
                    <a:pt x="6574" y="18347"/>
                  </a:cubicBezTo>
                  <a:lnTo>
                    <a:pt x="6848" y="17708"/>
                  </a:lnTo>
                  <a:cubicBezTo>
                    <a:pt x="6916" y="17479"/>
                    <a:pt x="6985" y="17274"/>
                    <a:pt x="7076" y="17046"/>
                  </a:cubicBezTo>
                  <a:cubicBezTo>
                    <a:pt x="7145" y="16840"/>
                    <a:pt x="7213" y="16612"/>
                    <a:pt x="7281" y="16407"/>
                  </a:cubicBezTo>
                  <a:cubicBezTo>
                    <a:pt x="7350" y="16178"/>
                    <a:pt x="7373" y="15973"/>
                    <a:pt x="7441" y="15745"/>
                  </a:cubicBezTo>
                  <a:cubicBezTo>
                    <a:pt x="7647" y="14900"/>
                    <a:pt x="7715" y="14078"/>
                    <a:pt x="7784" y="13394"/>
                  </a:cubicBezTo>
                  <a:cubicBezTo>
                    <a:pt x="7784" y="12686"/>
                    <a:pt x="7829" y="12115"/>
                    <a:pt x="7784" y="11705"/>
                  </a:cubicBezTo>
                  <a:cubicBezTo>
                    <a:pt x="7761" y="11294"/>
                    <a:pt x="7738" y="11065"/>
                    <a:pt x="7738" y="11065"/>
                  </a:cubicBezTo>
                  <a:cubicBezTo>
                    <a:pt x="7738" y="11065"/>
                    <a:pt x="7738" y="10997"/>
                    <a:pt x="7738" y="10906"/>
                  </a:cubicBezTo>
                  <a:cubicBezTo>
                    <a:pt x="7715" y="10792"/>
                    <a:pt x="7692" y="10632"/>
                    <a:pt x="7670" y="10426"/>
                  </a:cubicBezTo>
                  <a:cubicBezTo>
                    <a:pt x="7601" y="10038"/>
                    <a:pt x="7555" y="9445"/>
                    <a:pt x="7396" y="8783"/>
                  </a:cubicBezTo>
                  <a:cubicBezTo>
                    <a:pt x="7281" y="8098"/>
                    <a:pt x="7076" y="7322"/>
                    <a:pt x="6871" y="6478"/>
                  </a:cubicBezTo>
                  <a:cubicBezTo>
                    <a:pt x="6597" y="5633"/>
                    <a:pt x="6209" y="4789"/>
                    <a:pt x="5752" y="3967"/>
                  </a:cubicBezTo>
                  <a:cubicBezTo>
                    <a:pt x="5296" y="3168"/>
                    <a:pt x="4748" y="2415"/>
                    <a:pt x="4177" y="1753"/>
                  </a:cubicBezTo>
                  <a:cubicBezTo>
                    <a:pt x="3584" y="1114"/>
                    <a:pt x="2922" y="589"/>
                    <a:pt x="2283" y="315"/>
                  </a:cubicBezTo>
                  <a:cubicBezTo>
                    <a:pt x="1779" y="71"/>
                    <a:pt x="1301" y="0"/>
                    <a:pt x="931" y="0"/>
                  </a:cubicBezTo>
                  <a:close/>
                </a:path>
              </a:pathLst>
            </a:custGeom>
            <a:solidFill>
              <a:schemeClr val="accent3"/>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150" name="Google Shape;3150;p42"/>
            <p:cNvSpPr/>
            <p:nvPr/>
          </p:nvSpPr>
          <p:spPr>
            <a:xfrm flipH="1">
              <a:off x="6441616" y="2963608"/>
              <a:ext cx="366635" cy="712909"/>
            </a:xfrm>
            <a:custGeom>
              <a:avLst/>
              <a:gdLst/>
              <a:ahLst/>
              <a:cxnLst/>
              <a:rect l="l" t="t" r="r" b="b"/>
              <a:pathLst>
                <a:path w="15180" h="29517" extrusionOk="0">
                  <a:moveTo>
                    <a:pt x="5859" y="0"/>
                  </a:moveTo>
                  <a:cubicBezTo>
                    <a:pt x="5520" y="0"/>
                    <a:pt x="5221" y="26"/>
                    <a:pt x="4977" y="64"/>
                  </a:cubicBezTo>
                  <a:cubicBezTo>
                    <a:pt x="4657" y="87"/>
                    <a:pt x="4429" y="178"/>
                    <a:pt x="4269" y="201"/>
                  </a:cubicBezTo>
                  <a:cubicBezTo>
                    <a:pt x="4109" y="224"/>
                    <a:pt x="4018" y="269"/>
                    <a:pt x="4018" y="269"/>
                  </a:cubicBezTo>
                  <a:cubicBezTo>
                    <a:pt x="4018" y="280"/>
                    <a:pt x="4038" y="284"/>
                    <a:pt x="4075" y="284"/>
                  </a:cubicBezTo>
                  <a:cubicBezTo>
                    <a:pt x="4200" y="284"/>
                    <a:pt x="4521" y="236"/>
                    <a:pt x="4977" y="201"/>
                  </a:cubicBezTo>
                  <a:cubicBezTo>
                    <a:pt x="5121" y="190"/>
                    <a:pt x="5284" y="183"/>
                    <a:pt x="5461" y="183"/>
                  </a:cubicBezTo>
                  <a:cubicBezTo>
                    <a:pt x="6010" y="183"/>
                    <a:pt x="6700" y="250"/>
                    <a:pt x="7442" y="475"/>
                  </a:cubicBezTo>
                  <a:cubicBezTo>
                    <a:pt x="7944" y="634"/>
                    <a:pt x="8446" y="840"/>
                    <a:pt x="8948" y="1137"/>
                  </a:cubicBezTo>
                  <a:cubicBezTo>
                    <a:pt x="9450" y="1456"/>
                    <a:pt x="9953" y="1821"/>
                    <a:pt x="10409" y="2278"/>
                  </a:cubicBezTo>
                  <a:cubicBezTo>
                    <a:pt x="10843" y="2734"/>
                    <a:pt x="11276" y="3237"/>
                    <a:pt x="11642" y="3807"/>
                  </a:cubicBezTo>
                  <a:cubicBezTo>
                    <a:pt x="12030" y="4355"/>
                    <a:pt x="12349" y="4948"/>
                    <a:pt x="12646" y="5588"/>
                  </a:cubicBezTo>
                  <a:cubicBezTo>
                    <a:pt x="13833" y="8075"/>
                    <a:pt x="14335" y="10837"/>
                    <a:pt x="14472" y="12892"/>
                  </a:cubicBezTo>
                  <a:cubicBezTo>
                    <a:pt x="14540" y="13919"/>
                    <a:pt x="14518" y="14763"/>
                    <a:pt x="14472" y="15357"/>
                  </a:cubicBezTo>
                  <a:cubicBezTo>
                    <a:pt x="14449" y="15653"/>
                    <a:pt x="14426" y="15905"/>
                    <a:pt x="14404" y="16064"/>
                  </a:cubicBezTo>
                  <a:cubicBezTo>
                    <a:pt x="14381" y="16224"/>
                    <a:pt x="14381" y="16293"/>
                    <a:pt x="14381" y="16293"/>
                  </a:cubicBezTo>
                  <a:cubicBezTo>
                    <a:pt x="14381" y="16293"/>
                    <a:pt x="14358" y="16384"/>
                    <a:pt x="14335" y="16544"/>
                  </a:cubicBezTo>
                  <a:cubicBezTo>
                    <a:pt x="14312" y="16703"/>
                    <a:pt x="14289" y="16932"/>
                    <a:pt x="14244" y="17228"/>
                  </a:cubicBezTo>
                  <a:cubicBezTo>
                    <a:pt x="14152" y="17822"/>
                    <a:pt x="13993" y="18666"/>
                    <a:pt x="13696" y="19671"/>
                  </a:cubicBezTo>
                  <a:cubicBezTo>
                    <a:pt x="13399" y="20652"/>
                    <a:pt x="12988" y="21793"/>
                    <a:pt x="12395" y="22935"/>
                  </a:cubicBezTo>
                  <a:cubicBezTo>
                    <a:pt x="12121" y="23528"/>
                    <a:pt x="11779" y="24099"/>
                    <a:pt x="11391" y="24647"/>
                  </a:cubicBezTo>
                  <a:cubicBezTo>
                    <a:pt x="11003" y="25217"/>
                    <a:pt x="10592" y="25742"/>
                    <a:pt x="10112" y="26244"/>
                  </a:cubicBezTo>
                  <a:cubicBezTo>
                    <a:pt x="9633" y="26747"/>
                    <a:pt x="9131" y="27203"/>
                    <a:pt x="8583" y="27591"/>
                  </a:cubicBezTo>
                  <a:cubicBezTo>
                    <a:pt x="8035" y="27979"/>
                    <a:pt x="7465" y="28321"/>
                    <a:pt x="6871" y="28573"/>
                  </a:cubicBezTo>
                  <a:cubicBezTo>
                    <a:pt x="5684" y="29075"/>
                    <a:pt x="4475" y="29257"/>
                    <a:pt x="3447" y="29257"/>
                  </a:cubicBezTo>
                  <a:cubicBezTo>
                    <a:pt x="1466" y="29214"/>
                    <a:pt x="196" y="28704"/>
                    <a:pt x="40" y="28704"/>
                  </a:cubicBezTo>
                  <a:cubicBezTo>
                    <a:pt x="30" y="28704"/>
                    <a:pt x="25" y="28706"/>
                    <a:pt x="24" y="28710"/>
                  </a:cubicBezTo>
                  <a:cubicBezTo>
                    <a:pt x="1" y="28732"/>
                    <a:pt x="343" y="28869"/>
                    <a:pt x="914" y="29075"/>
                  </a:cubicBezTo>
                  <a:cubicBezTo>
                    <a:pt x="1507" y="29234"/>
                    <a:pt x="2375" y="29463"/>
                    <a:pt x="3425" y="29508"/>
                  </a:cubicBezTo>
                  <a:cubicBezTo>
                    <a:pt x="3551" y="29514"/>
                    <a:pt x="3680" y="29517"/>
                    <a:pt x="3812" y="29517"/>
                  </a:cubicBezTo>
                  <a:cubicBezTo>
                    <a:pt x="4794" y="29517"/>
                    <a:pt x="5901" y="29358"/>
                    <a:pt x="7008" y="28915"/>
                  </a:cubicBezTo>
                  <a:cubicBezTo>
                    <a:pt x="7647" y="28687"/>
                    <a:pt x="8241" y="28344"/>
                    <a:pt x="8834" y="27956"/>
                  </a:cubicBezTo>
                  <a:cubicBezTo>
                    <a:pt x="9428" y="27568"/>
                    <a:pt x="9953" y="27089"/>
                    <a:pt x="10478" y="26587"/>
                  </a:cubicBezTo>
                  <a:cubicBezTo>
                    <a:pt x="10957" y="26085"/>
                    <a:pt x="11413" y="25514"/>
                    <a:pt x="11824" y="24966"/>
                  </a:cubicBezTo>
                  <a:cubicBezTo>
                    <a:pt x="12235" y="24373"/>
                    <a:pt x="12600" y="23802"/>
                    <a:pt x="12920" y="23209"/>
                  </a:cubicBezTo>
                  <a:cubicBezTo>
                    <a:pt x="13559" y="22045"/>
                    <a:pt x="13993" y="20858"/>
                    <a:pt x="14312" y="19853"/>
                  </a:cubicBezTo>
                  <a:cubicBezTo>
                    <a:pt x="14632" y="18826"/>
                    <a:pt x="14814" y="17959"/>
                    <a:pt x="14906" y="17343"/>
                  </a:cubicBezTo>
                  <a:cubicBezTo>
                    <a:pt x="14974" y="17046"/>
                    <a:pt x="14997" y="16795"/>
                    <a:pt x="15020" y="16635"/>
                  </a:cubicBezTo>
                  <a:cubicBezTo>
                    <a:pt x="15043" y="16475"/>
                    <a:pt x="15065" y="16384"/>
                    <a:pt x="15065" y="16384"/>
                  </a:cubicBezTo>
                  <a:cubicBezTo>
                    <a:pt x="15065" y="16384"/>
                    <a:pt x="15065" y="16293"/>
                    <a:pt x="15088" y="16133"/>
                  </a:cubicBezTo>
                  <a:cubicBezTo>
                    <a:pt x="15111" y="15950"/>
                    <a:pt x="15111" y="15722"/>
                    <a:pt x="15134" y="15402"/>
                  </a:cubicBezTo>
                  <a:cubicBezTo>
                    <a:pt x="15180" y="14786"/>
                    <a:pt x="15180" y="13896"/>
                    <a:pt x="15088" y="12846"/>
                  </a:cubicBezTo>
                  <a:cubicBezTo>
                    <a:pt x="14929" y="10723"/>
                    <a:pt x="14358" y="7916"/>
                    <a:pt x="13102" y="5359"/>
                  </a:cubicBezTo>
                  <a:cubicBezTo>
                    <a:pt x="12783" y="4743"/>
                    <a:pt x="12418" y="4127"/>
                    <a:pt x="12007" y="3556"/>
                  </a:cubicBezTo>
                  <a:cubicBezTo>
                    <a:pt x="11596" y="2985"/>
                    <a:pt x="11162" y="2460"/>
                    <a:pt x="10660" y="2004"/>
                  </a:cubicBezTo>
                  <a:cubicBezTo>
                    <a:pt x="10181" y="1525"/>
                    <a:pt x="9656" y="1159"/>
                    <a:pt x="9108" y="863"/>
                  </a:cubicBezTo>
                  <a:cubicBezTo>
                    <a:pt x="8583" y="543"/>
                    <a:pt x="8035" y="361"/>
                    <a:pt x="7510" y="201"/>
                  </a:cubicBezTo>
                  <a:cubicBezTo>
                    <a:pt x="6906" y="53"/>
                    <a:pt x="6342" y="0"/>
                    <a:pt x="5859" y="0"/>
                  </a:cubicBezTo>
                  <a:close/>
                </a:path>
              </a:pathLst>
            </a:custGeom>
            <a:solidFill>
              <a:schemeClr val="accent3"/>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151" name="Google Shape;3151;p42"/>
            <p:cNvSpPr/>
            <p:nvPr/>
          </p:nvSpPr>
          <p:spPr>
            <a:xfrm flipH="1">
              <a:off x="6461469" y="2974236"/>
              <a:ext cx="691341" cy="879755"/>
            </a:xfrm>
            <a:custGeom>
              <a:avLst/>
              <a:gdLst/>
              <a:ahLst/>
              <a:cxnLst/>
              <a:rect l="l" t="t" r="r" b="b"/>
              <a:pathLst>
                <a:path w="28624" h="36425" extrusionOk="0">
                  <a:moveTo>
                    <a:pt x="13835" y="0"/>
                  </a:moveTo>
                  <a:cubicBezTo>
                    <a:pt x="10260" y="0"/>
                    <a:pt x="5251" y="1016"/>
                    <a:pt x="5251" y="1016"/>
                  </a:cubicBezTo>
                  <a:cubicBezTo>
                    <a:pt x="1" y="3093"/>
                    <a:pt x="275" y="34752"/>
                    <a:pt x="275" y="34752"/>
                  </a:cubicBezTo>
                  <a:cubicBezTo>
                    <a:pt x="4590" y="35978"/>
                    <a:pt x="8650" y="36424"/>
                    <a:pt x="12275" y="36424"/>
                  </a:cubicBezTo>
                  <a:cubicBezTo>
                    <a:pt x="22017" y="36424"/>
                    <a:pt x="28624" y="33200"/>
                    <a:pt x="28624" y="33200"/>
                  </a:cubicBezTo>
                  <a:cubicBezTo>
                    <a:pt x="28624" y="33200"/>
                    <a:pt x="25611" y="8503"/>
                    <a:pt x="21274" y="2135"/>
                  </a:cubicBezTo>
                  <a:cubicBezTo>
                    <a:pt x="20430" y="879"/>
                    <a:pt x="18672" y="377"/>
                    <a:pt x="15157" y="57"/>
                  </a:cubicBezTo>
                  <a:cubicBezTo>
                    <a:pt x="14751" y="18"/>
                    <a:pt x="14305" y="0"/>
                    <a:pt x="13835" y="0"/>
                  </a:cubicBezTo>
                  <a:close/>
                </a:path>
              </a:pathLst>
            </a:custGeom>
            <a:solidFill>
              <a:schemeClr val="accent1"/>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152" name="Google Shape;3152;p42"/>
            <p:cNvSpPr/>
            <p:nvPr/>
          </p:nvSpPr>
          <p:spPr>
            <a:xfrm flipH="1">
              <a:off x="6461469" y="2974236"/>
              <a:ext cx="691341" cy="879755"/>
            </a:xfrm>
            <a:custGeom>
              <a:avLst/>
              <a:gdLst/>
              <a:ahLst/>
              <a:cxnLst/>
              <a:rect l="l" t="t" r="r" b="b"/>
              <a:pathLst>
                <a:path w="28624" h="36425" extrusionOk="0">
                  <a:moveTo>
                    <a:pt x="13835" y="0"/>
                  </a:moveTo>
                  <a:cubicBezTo>
                    <a:pt x="10260" y="0"/>
                    <a:pt x="5251" y="1016"/>
                    <a:pt x="5251" y="1016"/>
                  </a:cubicBezTo>
                  <a:cubicBezTo>
                    <a:pt x="1" y="3093"/>
                    <a:pt x="275" y="34752"/>
                    <a:pt x="275" y="34752"/>
                  </a:cubicBezTo>
                  <a:cubicBezTo>
                    <a:pt x="4590" y="35978"/>
                    <a:pt x="8650" y="36424"/>
                    <a:pt x="12275" y="36424"/>
                  </a:cubicBezTo>
                  <a:cubicBezTo>
                    <a:pt x="22017" y="36424"/>
                    <a:pt x="28624" y="33200"/>
                    <a:pt x="28624" y="33200"/>
                  </a:cubicBezTo>
                  <a:cubicBezTo>
                    <a:pt x="28624" y="33200"/>
                    <a:pt x="28236" y="30073"/>
                    <a:pt x="27551" y="25736"/>
                  </a:cubicBezTo>
                  <a:cubicBezTo>
                    <a:pt x="26684" y="28452"/>
                    <a:pt x="24515" y="30963"/>
                    <a:pt x="19699" y="31579"/>
                  </a:cubicBezTo>
                  <a:cubicBezTo>
                    <a:pt x="18927" y="31676"/>
                    <a:pt x="18199" y="31723"/>
                    <a:pt x="17513" y="31723"/>
                  </a:cubicBezTo>
                  <a:cubicBezTo>
                    <a:pt x="7866" y="31723"/>
                    <a:pt x="6442" y="22565"/>
                    <a:pt x="7465" y="16172"/>
                  </a:cubicBezTo>
                  <a:cubicBezTo>
                    <a:pt x="8560" y="9347"/>
                    <a:pt x="10181" y="6677"/>
                    <a:pt x="15956" y="5558"/>
                  </a:cubicBezTo>
                  <a:cubicBezTo>
                    <a:pt x="20635" y="4623"/>
                    <a:pt x="20407" y="2408"/>
                    <a:pt x="20498" y="1336"/>
                  </a:cubicBezTo>
                  <a:cubicBezTo>
                    <a:pt x="19471" y="651"/>
                    <a:pt x="17828" y="309"/>
                    <a:pt x="15157" y="57"/>
                  </a:cubicBezTo>
                  <a:cubicBezTo>
                    <a:pt x="14751" y="18"/>
                    <a:pt x="14305" y="0"/>
                    <a:pt x="13835" y="0"/>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153" name="Google Shape;3153;p42"/>
            <p:cNvSpPr/>
            <p:nvPr/>
          </p:nvSpPr>
          <p:spPr>
            <a:xfrm flipH="1">
              <a:off x="6576676" y="3778152"/>
              <a:ext cx="493436" cy="49778"/>
            </a:xfrm>
            <a:custGeom>
              <a:avLst/>
              <a:gdLst/>
              <a:ahLst/>
              <a:cxnLst/>
              <a:rect l="l" t="t" r="r" b="b"/>
              <a:pathLst>
                <a:path w="20430" h="2061" extrusionOk="0">
                  <a:moveTo>
                    <a:pt x="15" y="0"/>
                  </a:moveTo>
                  <a:cubicBezTo>
                    <a:pt x="5" y="0"/>
                    <a:pt x="1" y="2"/>
                    <a:pt x="1" y="6"/>
                  </a:cubicBezTo>
                  <a:cubicBezTo>
                    <a:pt x="1" y="6"/>
                    <a:pt x="138" y="75"/>
                    <a:pt x="412" y="189"/>
                  </a:cubicBezTo>
                  <a:cubicBezTo>
                    <a:pt x="685" y="280"/>
                    <a:pt x="1051" y="463"/>
                    <a:pt x="1507" y="600"/>
                  </a:cubicBezTo>
                  <a:cubicBezTo>
                    <a:pt x="2443" y="919"/>
                    <a:pt x="3698" y="1239"/>
                    <a:pt x="4977" y="1490"/>
                  </a:cubicBezTo>
                  <a:cubicBezTo>
                    <a:pt x="6255" y="1741"/>
                    <a:pt x="7533" y="1901"/>
                    <a:pt x="8515" y="1969"/>
                  </a:cubicBezTo>
                  <a:cubicBezTo>
                    <a:pt x="8994" y="2015"/>
                    <a:pt x="9405" y="2015"/>
                    <a:pt x="9679" y="2038"/>
                  </a:cubicBezTo>
                  <a:cubicBezTo>
                    <a:pt x="9975" y="2038"/>
                    <a:pt x="10135" y="2060"/>
                    <a:pt x="10135" y="2060"/>
                  </a:cubicBezTo>
                  <a:cubicBezTo>
                    <a:pt x="10135" y="2060"/>
                    <a:pt x="10774" y="2060"/>
                    <a:pt x="11756" y="2038"/>
                  </a:cubicBezTo>
                  <a:cubicBezTo>
                    <a:pt x="12737" y="2015"/>
                    <a:pt x="14038" y="1923"/>
                    <a:pt x="15339" y="1764"/>
                  </a:cubicBezTo>
                  <a:cubicBezTo>
                    <a:pt x="16618" y="1604"/>
                    <a:pt x="17896" y="1376"/>
                    <a:pt x="18854" y="1147"/>
                  </a:cubicBezTo>
                  <a:cubicBezTo>
                    <a:pt x="19334" y="1056"/>
                    <a:pt x="19722" y="942"/>
                    <a:pt x="19996" y="873"/>
                  </a:cubicBezTo>
                  <a:cubicBezTo>
                    <a:pt x="20270" y="805"/>
                    <a:pt x="20429" y="759"/>
                    <a:pt x="20429" y="736"/>
                  </a:cubicBezTo>
                  <a:lnTo>
                    <a:pt x="20429" y="736"/>
                  </a:lnTo>
                  <a:cubicBezTo>
                    <a:pt x="20429" y="736"/>
                    <a:pt x="20270" y="759"/>
                    <a:pt x="19996" y="805"/>
                  </a:cubicBezTo>
                  <a:cubicBezTo>
                    <a:pt x="19699" y="851"/>
                    <a:pt x="19311" y="942"/>
                    <a:pt x="18832" y="1010"/>
                  </a:cubicBezTo>
                  <a:cubicBezTo>
                    <a:pt x="17873" y="1193"/>
                    <a:pt x="16595" y="1376"/>
                    <a:pt x="15317" y="1513"/>
                  </a:cubicBezTo>
                  <a:cubicBezTo>
                    <a:pt x="14015" y="1649"/>
                    <a:pt x="12714" y="1718"/>
                    <a:pt x="11756" y="1718"/>
                  </a:cubicBezTo>
                  <a:lnTo>
                    <a:pt x="10135" y="1718"/>
                  </a:lnTo>
                  <a:cubicBezTo>
                    <a:pt x="10135" y="1718"/>
                    <a:pt x="9975" y="1695"/>
                    <a:pt x="9701" y="1695"/>
                  </a:cubicBezTo>
                  <a:cubicBezTo>
                    <a:pt x="9428" y="1672"/>
                    <a:pt x="9017" y="1695"/>
                    <a:pt x="8537" y="1649"/>
                  </a:cubicBezTo>
                  <a:cubicBezTo>
                    <a:pt x="7556" y="1604"/>
                    <a:pt x="6278" y="1467"/>
                    <a:pt x="4999" y="1261"/>
                  </a:cubicBezTo>
                  <a:cubicBezTo>
                    <a:pt x="3744" y="1033"/>
                    <a:pt x="2489" y="736"/>
                    <a:pt x="1553" y="463"/>
                  </a:cubicBezTo>
                  <a:cubicBezTo>
                    <a:pt x="1074" y="348"/>
                    <a:pt x="708" y="189"/>
                    <a:pt x="434" y="120"/>
                  </a:cubicBezTo>
                  <a:cubicBezTo>
                    <a:pt x="208" y="45"/>
                    <a:pt x="59" y="0"/>
                    <a:pt x="15" y="0"/>
                  </a:cubicBez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154" name="Google Shape;3154;p42"/>
            <p:cNvSpPr/>
            <p:nvPr/>
          </p:nvSpPr>
          <p:spPr>
            <a:xfrm flipH="1">
              <a:off x="6661572" y="2996552"/>
              <a:ext cx="295530" cy="111077"/>
            </a:xfrm>
            <a:custGeom>
              <a:avLst/>
              <a:gdLst/>
              <a:ahLst/>
              <a:cxnLst/>
              <a:rect l="l" t="t" r="r" b="b"/>
              <a:pathLst>
                <a:path w="12236" h="4599" extrusionOk="0">
                  <a:moveTo>
                    <a:pt x="2192" y="1"/>
                  </a:moveTo>
                  <a:cubicBezTo>
                    <a:pt x="2192" y="1"/>
                    <a:pt x="1" y="571"/>
                    <a:pt x="572" y="1713"/>
                  </a:cubicBezTo>
                  <a:cubicBezTo>
                    <a:pt x="1053" y="2676"/>
                    <a:pt x="2949" y="4599"/>
                    <a:pt x="5903" y="4599"/>
                  </a:cubicBezTo>
                  <a:cubicBezTo>
                    <a:pt x="6449" y="4599"/>
                    <a:pt x="7031" y="4533"/>
                    <a:pt x="7647" y="4383"/>
                  </a:cubicBezTo>
                  <a:cubicBezTo>
                    <a:pt x="12235" y="3288"/>
                    <a:pt x="10113" y="571"/>
                    <a:pt x="8675" y="571"/>
                  </a:cubicBezTo>
                  <a:cubicBezTo>
                    <a:pt x="7259" y="571"/>
                    <a:pt x="2192" y="1"/>
                    <a:pt x="2192" y="1"/>
                  </a:cubicBez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155" name="Google Shape;3155;p42"/>
            <p:cNvSpPr/>
            <p:nvPr/>
          </p:nvSpPr>
          <p:spPr>
            <a:xfrm flipH="1">
              <a:off x="6715602" y="2996552"/>
              <a:ext cx="226043" cy="79921"/>
            </a:xfrm>
            <a:custGeom>
              <a:avLst/>
              <a:gdLst/>
              <a:ahLst/>
              <a:cxnLst/>
              <a:rect l="l" t="t" r="r" b="b"/>
              <a:pathLst>
                <a:path w="9359" h="3309" extrusionOk="0">
                  <a:moveTo>
                    <a:pt x="1552" y="1"/>
                  </a:moveTo>
                  <a:cubicBezTo>
                    <a:pt x="1552" y="1"/>
                    <a:pt x="411" y="298"/>
                    <a:pt x="0" y="891"/>
                  </a:cubicBezTo>
                  <a:cubicBezTo>
                    <a:pt x="443" y="1718"/>
                    <a:pt x="2199" y="3308"/>
                    <a:pt x="4914" y="3308"/>
                  </a:cubicBezTo>
                  <a:cubicBezTo>
                    <a:pt x="5420" y="3308"/>
                    <a:pt x="5958" y="3253"/>
                    <a:pt x="6528" y="3128"/>
                  </a:cubicBezTo>
                  <a:cubicBezTo>
                    <a:pt x="8925" y="2626"/>
                    <a:pt x="9358" y="1667"/>
                    <a:pt x="9039" y="937"/>
                  </a:cubicBezTo>
                  <a:cubicBezTo>
                    <a:pt x="8719" y="708"/>
                    <a:pt x="8354" y="571"/>
                    <a:pt x="8035" y="571"/>
                  </a:cubicBezTo>
                  <a:cubicBezTo>
                    <a:pt x="6619" y="571"/>
                    <a:pt x="1552" y="1"/>
                    <a:pt x="1552" y="1"/>
                  </a:cubicBez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156" name="Google Shape;3156;p42"/>
            <p:cNvSpPr/>
            <p:nvPr/>
          </p:nvSpPr>
          <p:spPr>
            <a:xfrm flipH="1">
              <a:off x="6790571" y="2969381"/>
              <a:ext cx="407984" cy="708272"/>
            </a:xfrm>
            <a:custGeom>
              <a:avLst/>
              <a:gdLst/>
              <a:ahLst/>
              <a:cxnLst/>
              <a:rect l="l" t="t" r="r" b="b"/>
              <a:pathLst>
                <a:path w="16892" h="29325" extrusionOk="0">
                  <a:moveTo>
                    <a:pt x="6554" y="1"/>
                  </a:moveTo>
                  <a:cubicBezTo>
                    <a:pt x="5477" y="1"/>
                    <a:pt x="4357" y="209"/>
                    <a:pt x="3219" y="624"/>
                  </a:cubicBezTo>
                  <a:cubicBezTo>
                    <a:pt x="3926" y="1012"/>
                    <a:pt x="4497" y="943"/>
                    <a:pt x="5661" y="1103"/>
                  </a:cubicBezTo>
                  <a:cubicBezTo>
                    <a:pt x="6688" y="1765"/>
                    <a:pt x="8081" y="2107"/>
                    <a:pt x="9815" y="4641"/>
                  </a:cubicBezTo>
                  <a:cubicBezTo>
                    <a:pt x="12212" y="8156"/>
                    <a:pt x="13490" y="17309"/>
                    <a:pt x="10181" y="22422"/>
                  </a:cubicBezTo>
                  <a:cubicBezTo>
                    <a:pt x="10181" y="22422"/>
                    <a:pt x="8146" y="25996"/>
                    <a:pt x="4113" y="25996"/>
                  </a:cubicBezTo>
                  <a:cubicBezTo>
                    <a:pt x="3727" y="25996"/>
                    <a:pt x="3322" y="25963"/>
                    <a:pt x="2899" y="25891"/>
                  </a:cubicBezTo>
                  <a:lnTo>
                    <a:pt x="92" y="26074"/>
                  </a:lnTo>
                  <a:cubicBezTo>
                    <a:pt x="92" y="26074"/>
                    <a:pt x="0" y="28927"/>
                    <a:pt x="4383" y="29292"/>
                  </a:cubicBezTo>
                  <a:cubicBezTo>
                    <a:pt x="4632" y="29314"/>
                    <a:pt x="4879" y="29324"/>
                    <a:pt x="5125" y="29324"/>
                  </a:cubicBezTo>
                  <a:cubicBezTo>
                    <a:pt x="8011" y="29324"/>
                    <a:pt x="10650" y="27870"/>
                    <a:pt x="12417" y="25640"/>
                  </a:cubicBezTo>
                  <a:cubicBezTo>
                    <a:pt x="13011" y="24933"/>
                    <a:pt x="13970" y="24065"/>
                    <a:pt x="14335" y="23198"/>
                  </a:cubicBezTo>
                  <a:cubicBezTo>
                    <a:pt x="16115" y="19158"/>
                    <a:pt x="16891" y="15483"/>
                    <a:pt x="16115" y="11032"/>
                  </a:cubicBezTo>
                  <a:cubicBezTo>
                    <a:pt x="14808" y="3630"/>
                    <a:pt x="11049" y="1"/>
                    <a:pt x="6554" y="1"/>
                  </a:cubicBezTo>
                  <a:close/>
                </a:path>
              </a:pathLst>
            </a:custGeom>
            <a:solidFill>
              <a:schemeClr val="accent2"/>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157" name="Google Shape;3157;p42"/>
            <p:cNvSpPr/>
            <p:nvPr/>
          </p:nvSpPr>
          <p:spPr>
            <a:xfrm flipH="1">
              <a:off x="6862256" y="2996552"/>
              <a:ext cx="334657" cy="646852"/>
            </a:xfrm>
            <a:custGeom>
              <a:avLst/>
              <a:gdLst/>
              <a:ahLst/>
              <a:cxnLst/>
              <a:rect l="l" t="t" r="r" b="b"/>
              <a:pathLst>
                <a:path w="13856" h="26782" extrusionOk="0">
                  <a:moveTo>
                    <a:pt x="5593" y="1"/>
                  </a:moveTo>
                  <a:cubicBezTo>
                    <a:pt x="6643" y="663"/>
                    <a:pt x="8013" y="982"/>
                    <a:pt x="9747" y="3516"/>
                  </a:cubicBezTo>
                  <a:cubicBezTo>
                    <a:pt x="12144" y="7031"/>
                    <a:pt x="13422" y="16207"/>
                    <a:pt x="10113" y="21297"/>
                  </a:cubicBezTo>
                  <a:cubicBezTo>
                    <a:pt x="10113" y="21297"/>
                    <a:pt x="8078" y="24871"/>
                    <a:pt x="4045" y="24871"/>
                  </a:cubicBezTo>
                  <a:cubicBezTo>
                    <a:pt x="3659" y="24871"/>
                    <a:pt x="3254" y="24838"/>
                    <a:pt x="2831" y="24766"/>
                  </a:cubicBezTo>
                  <a:lnTo>
                    <a:pt x="24" y="24949"/>
                  </a:lnTo>
                  <a:cubicBezTo>
                    <a:pt x="24" y="24949"/>
                    <a:pt x="1" y="25519"/>
                    <a:pt x="366" y="26159"/>
                  </a:cubicBezTo>
                  <a:cubicBezTo>
                    <a:pt x="914" y="26455"/>
                    <a:pt x="1667" y="26684"/>
                    <a:pt x="2671" y="26752"/>
                  </a:cubicBezTo>
                  <a:cubicBezTo>
                    <a:pt x="2902" y="26772"/>
                    <a:pt x="3131" y="26782"/>
                    <a:pt x="3359" y="26782"/>
                  </a:cubicBezTo>
                  <a:cubicBezTo>
                    <a:pt x="6009" y="26782"/>
                    <a:pt x="8404" y="25459"/>
                    <a:pt x="10044" y="23420"/>
                  </a:cubicBezTo>
                  <a:cubicBezTo>
                    <a:pt x="10569" y="22758"/>
                    <a:pt x="11026" y="22004"/>
                    <a:pt x="11368" y="21206"/>
                  </a:cubicBezTo>
                  <a:cubicBezTo>
                    <a:pt x="12989" y="17508"/>
                    <a:pt x="13856" y="14107"/>
                    <a:pt x="13125" y="10021"/>
                  </a:cubicBezTo>
                  <a:cubicBezTo>
                    <a:pt x="12030" y="3790"/>
                    <a:pt x="9200" y="480"/>
                    <a:pt x="5593" y="1"/>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158" name="Google Shape;3158;p42"/>
            <p:cNvSpPr/>
            <p:nvPr/>
          </p:nvSpPr>
          <p:spPr>
            <a:xfrm flipH="1">
              <a:off x="6885394" y="3011575"/>
              <a:ext cx="189114" cy="578259"/>
            </a:xfrm>
            <a:custGeom>
              <a:avLst/>
              <a:gdLst/>
              <a:ahLst/>
              <a:cxnLst/>
              <a:rect l="l" t="t" r="r" b="b"/>
              <a:pathLst>
                <a:path w="7830" h="23942" extrusionOk="0">
                  <a:moveTo>
                    <a:pt x="931" y="0"/>
                  </a:moveTo>
                  <a:cubicBezTo>
                    <a:pt x="815" y="0"/>
                    <a:pt x="709" y="7"/>
                    <a:pt x="616" y="18"/>
                  </a:cubicBezTo>
                  <a:cubicBezTo>
                    <a:pt x="206" y="86"/>
                    <a:pt x="0" y="201"/>
                    <a:pt x="0" y="201"/>
                  </a:cubicBezTo>
                  <a:cubicBezTo>
                    <a:pt x="0" y="212"/>
                    <a:pt x="13" y="216"/>
                    <a:pt x="39" y="216"/>
                  </a:cubicBezTo>
                  <a:cubicBezTo>
                    <a:pt x="119" y="216"/>
                    <a:pt x="322" y="172"/>
                    <a:pt x="616" y="155"/>
                  </a:cubicBezTo>
                  <a:cubicBezTo>
                    <a:pt x="1004" y="155"/>
                    <a:pt x="1575" y="223"/>
                    <a:pt x="2146" y="543"/>
                  </a:cubicBezTo>
                  <a:cubicBezTo>
                    <a:pt x="3355" y="1159"/>
                    <a:pt x="4497" y="2620"/>
                    <a:pt x="5318" y="4218"/>
                  </a:cubicBezTo>
                  <a:cubicBezTo>
                    <a:pt x="5729" y="4994"/>
                    <a:pt x="6094" y="5838"/>
                    <a:pt x="6300" y="6637"/>
                  </a:cubicBezTo>
                  <a:cubicBezTo>
                    <a:pt x="6505" y="7459"/>
                    <a:pt x="6665" y="8235"/>
                    <a:pt x="6779" y="8897"/>
                  </a:cubicBezTo>
                  <a:cubicBezTo>
                    <a:pt x="6893" y="9559"/>
                    <a:pt x="6939" y="10107"/>
                    <a:pt x="7008" y="10518"/>
                  </a:cubicBezTo>
                  <a:cubicBezTo>
                    <a:pt x="7030" y="10700"/>
                    <a:pt x="7030" y="10860"/>
                    <a:pt x="7053" y="10951"/>
                  </a:cubicBezTo>
                  <a:cubicBezTo>
                    <a:pt x="7053" y="11065"/>
                    <a:pt x="7053" y="11111"/>
                    <a:pt x="7053" y="11111"/>
                  </a:cubicBezTo>
                  <a:cubicBezTo>
                    <a:pt x="7053" y="11111"/>
                    <a:pt x="7076" y="11339"/>
                    <a:pt x="7099" y="11727"/>
                  </a:cubicBezTo>
                  <a:cubicBezTo>
                    <a:pt x="7144" y="12138"/>
                    <a:pt x="7122" y="12686"/>
                    <a:pt x="7144" y="13371"/>
                  </a:cubicBezTo>
                  <a:cubicBezTo>
                    <a:pt x="7099" y="14033"/>
                    <a:pt x="7053" y="14809"/>
                    <a:pt x="6871" y="15630"/>
                  </a:cubicBezTo>
                  <a:cubicBezTo>
                    <a:pt x="6825" y="15836"/>
                    <a:pt x="6802" y="16064"/>
                    <a:pt x="6756" y="16270"/>
                  </a:cubicBezTo>
                  <a:cubicBezTo>
                    <a:pt x="6688" y="16475"/>
                    <a:pt x="6619" y="16680"/>
                    <a:pt x="6551" y="16886"/>
                  </a:cubicBezTo>
                  <a:cubicBezTo>
                    <a:pt x="6505" y="17091"/>
                    <a:pt x="6437" y="17320"/>
                    <a:pt x="6368" y="17525"/>
                  </a:cubicBezTo>
                  <a:lnTo>
                    <a:pt x="6117" y="18141"/>
                  </a:lnTo>
                  <a:cubicBezTo>
                    <a:pt x="5433" y="19830"/>
                    <a:pt x="4474" y="21382"/>
                    <a:pt x="3584" y="22387"/>
                  </a:cubicBezTo>
                  <a:cubicBezTo>
                    <a:pt x="2671" y="23391"/>
                    <a:pt x="1895" y="23893"/>
                    <a:pt x="1917" y="23939"/>
                  </a:cubicBezTo>
                  <a:cubicBezTo>
                    <a:pt x="1919" y="23941"/>
                    <a:pt x="1923" y="23942"/>
                    <a:pt x="1927" y="23942"/>
                  </a:cubicBezTo>
                  <a:cubicBezTo>
                    <a:pt x="1976" y="23942"/>
                    <a:pt x="2175" y="23830"/>
                    <a:pt x="2488" y="23642"/>
                  </a:cubicBezTo>
                  <a:cubicBezTo>
                    <a:pt x="2557" y="23574"/>
                    <a:pt x="2648" y="23528"/>
                    <a:pt x="2762" y="23459"/>
                  </a:cubicBezTo>
                  <a:cubicBezTo>
                    <a:pt x="2853" y="23391"/>
                    <a:pt x="2967" y="23300"/>
                    <a:pt x="3059" y="23208"/>
                  </a:cubicBezTo>
                  <a:cubicBezTo>
                    <a:pt x="3287" y="23026"/>
                    <a:pt x="3538" y="22843"/>
                    <a:pt x="3766" y="22569"/>
                  </a:cubicBezTo>
                  <a:cubicBezTo>
                    <a:pt x="4771" y="21588"/>
                    <a:pt x="5821" y="20036"/>
                    <a:pt x="6574" y="18347"/>
                  </a:cubicBezTo>
                  <a:lnTo>
                    <a:pt x="6848" y="17708"/>
                  </a:lnTo>
                  <a:cubicBezTo>
                    <a:pt x="6916" y="17479"/>
                    <a:pt x="6985" y="17274"/>
                    <a:pt x="7076" y="17046"/>
                  </a:cubicBezTo>
                  <a:cubicBezTo>
                    <a:pt x="7144" y="16840"/>
                    <a:pt x="7213" y="16612"/>
                    <a:pt x="7281" y="16406"/>
                  </a:cubicBezTo>
                  <a:cubicBezTo>
                    <a:pt x="7350" y="16178"/>
                    <a:pt x="7373" y="15973"/>
                    <a:pt x="7441" y="15745"/>
                  </a:cubicBezTo>
                  <a:cubicBezTo>
                    <a:pt x="7647" y="14900"/>
                    <a:pt x="7715" y="14078"/>
                    <a:pt x="7784" y="13394"/>
                  </a:cubicBezTo>
                  <a:cubicBezTo>
                    <a:pt x="7784" y="12686"/>
                    <a:pt x="7829" y="12115"/>
                    <a:pt x="7784" y="11704"/>
                  </a:cubicBezTo>
                  <a:cubicBezTo>
                    <a:pt x="7761" y="11294"/>
                    <a:pt x="7738" y="11065"/>
                    <a:pt x="7738" y="11065"/>
                  </a:cubicBezTo>
                  <a:cubicBezTo>
                    <a:pt x="7738" y="11065"/>
                    <a:pt x="7738" y="10997"/>
                    <a:pt x="7738" y="10906"/>
                  </a:cubicBezTo>
                  <a:cubicBezTo>
                    <a:pt x="7715" y="10791"/>
                    <a:pt x="7692" y="10632"/>
                    <a:pt x="7669" y="10426"/>
                  </a:cubicBezTo>
                  <a:cubicBezTo>
                    <a:pt x="7601" y="10038"/>
                    <a:pt x="7555" y="9445"/>
                    <a:pt x="7396" y="8783"/>
                  </a:cubicBezTo>
                  <a:cubicBezTo>
                    <a:pt x="7281" y="8098"/>
                    <a:pt x="7076" y="7322"/>
                    <a:pt x="6871" y="6478"/>
                  </a:cubicBezTo>
                  <a:cubicBezTo>
                    <a:pt x="6597" y="5633"/>
                    <a:pt x="6209" y="4788"/>
                    <a:pt x="5752" y="3967"/>
                  </a:cubicBezTo>
                  <a:cubicBezTo>
                    <a:pt x="5296" y="3168"/>
                    <a:pt x="4748" y="2415"/>
                    <a:pt x="4154" y="1753"/>
                  </a:cubicBezTo>
                  <a:cubicBezTo>
                    <a:pt x="3584" y="1114"/>
                    <a:pt x="2922" y="589"/>
                    <a:pt x="2283" y="315"/>
                  </a:cubicBezTo>
                  <a:cubicBezTo>
                    <a:pt x="1779" y="71"/>
                    <a:pt x="1301" y="0"/>
                    <a:pt x="931" y="0"/>
                  </a:cubicBezTo>
                  <a:close/>
                </a:path>
              </a:pathLst>
            </a:custGeom>
            <a:solidFill>
              <a:schemeClr val="accent3"/>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159" name="Google Shape;3159;p42"/>
            <p:cNvSpPr/>
            <p:nvPr/>
          </p:nvSpPr>
          <p:spPr>
            <a:xfrm flipH="1">
              <a:off x="6791682" y="2970250"/>
              <a:ext cx="366635" cy="712885"/>
            </a:xfrm>
            <a:custGeom>
              <a:avLst/>
              <a:gdLst/>
              <a:ahLst/>
              <a:cxnLst/>
              <a:rect l="l" t="t" r="r" b="b"/>
              <a:pathLst>
                <a:path w="15180" h="29516" extrusionOk="0">
                  <a:moveTo>
                    <a:pt x="5829" y="1"/>
                  </a:moveTo>
                  <a:cubicBezTo>
                    <a:pt x="5503" y="1"/>
                    <a:pt x="5214" y="26"/>
                    <a:pt x="4977" y="63"/>
                  </a:cubicBezTo>
                  <a:cubicBezTo>
                    <a:pt x="4657" y="86"/>
                    <a:pt x="4429" y="177"/>
                    <a:pt x="4269" y="200"/>
                  </a:cubicBezTo>
                  <a:cubicBezTo>
                    <a:pt x="4109" y="245"/>
                    <a:pt x="4018" y="268"/>
                    <a:pt x="4018" y="268"/>
                  </a:cubicBezTo>
                  <a:cubicBezTo>
                    <a:pt x="4018" y="279"/>
                    <a:pt x="4038" y="283"/>
                    <a:pt x="4075" y="283"/>
                  </a:cubicBezTo>
                  <a:cubicBezTo>
                    <a:pt x="4200" y="283"/>
                    <a:pt x="4521" y="235"/>
                    <a:pt x="4977" y="200"/>
                  </a:cubicBezTo>
                  <a:cubicBezTo>
                    <a:pt x="5121" y="189"/>
                    <a:pt x="5284" y="181"/>
                    <a:pt x="5461" y="181"/>
                  </a:cubicBezTo>
                  <a:cubicBezTo>
                    <a:pt x="6010" y="181"/>
                    <a:pt x="6700" y="249"/>
                    <a:pt x="7442" y="474"/>
                  </a:cubicBezTo>
                  <a:cubicBezTo>
                    <a:pt x="7944" y="633"/>
                    <a:pt x="8446" y="839"/>
                    <a:pt x="8948" y="1136"/>
                  </a:cubicBezTo>
                  <a:cubicBezTo>
                    <a:pt x="9450" y="1455"/>
                    <a:pt x="9953" y="1820"/>
                    <a:pt x="10409" y="2277"/>
                  </a:cubicBezTo>
                  <a:cubicBezTo>
                    <a:pt x="10843" y="2733"/>
                    <a:pt x="11276" y="3235"/>
                    <a:pt x="11642" y="3806"/>
                  </a:cubicBezTo>
                  <a:cubicBezTo>
                    <a:pt x="12030" y="4354"/>
                    <a:pt x="12349" y="4970"/>
                    <a:pt x="12646" y="5586"/>
                  </a:cubicBezTo>
                  <a:cubicBezTo>
                    <a:pt x="13833" y="8074"/>
                    <a:pt x="14335" y="10836"/>
                    <a:pt x="14472" y="12891"/>
                  </a:cubicBezTo>
                  <a:cubicBezTo>
                    <a:pt x="14540" y="13918"/>
                    <a:pt x="14518" y="14762"/>
                    <a:pt x="14472" y="15356"/>
                  </a:cubicBezTo>
                  <a:cubicBezTo>
                    <a:pt x="14449" y="15652"/>
                    <a:pt x="14426" y="15903"/>
                    <a:pt x="14403" y="16063"/>
                  </a:cubicBezTo>
                  <a:cubicBezTo>
                    <a:pt x="14381" y="16223"/>
                    <a:pt x="14381" y="16291"/>
                    <a:pt x="14381" y="16291"/>
                  </a:cubicBezTo>
                  <a:cubicBezTo>
                    <a:pt x="14381" y="16291"/>
                    <a:pt x="14358" y="16383"/>
                    <a:pt x="14335" y="16543"/>
                  </a:cubicBezTo>
                  <a:cubicBezTo>
                    <a:pt x="14312" y="16702"/>
                    <a:pt x="14289" y="16931"/>
                    <a:pt x="14244" y="17227"/>
                  </a:cubicBezTo>
                  <a:cubicBezTo>
                    <a:pt x="14152" y="17821"/>
                    <a:pt x="13993" y="18665"/>
                    <a:pt x="13696" y="19670"/>
                  </a:cubicBezTo>
                  <a:cubicBezTo>
                    <a:pt x="13399" y="20651"/>
                    <a:pt x="12988" y="21792"/>
                    <a:pt x="12395" y="22934"/>
                  </a:cubicBezTo>
                  <a:cubicBezTo>
                    <a:pt x="12121" y="23527"/>
                    <a:pt x="11779" y="24098"/>
                    <a:pt x="11391" y="24646"/>
                  </a:cubicBezTo>
                  <a:cubicBezTo>
                    <a:pt x="11002" y="25216"/>
                    <a:pt x="10592" y="25741"/>
                    <a:pt x="10112" y="26243"/>
                  </a:cubicBezTo>
                  <a:cubicBezTo>
                    <a:pt x="9633" y="26745"/>
                    <a:pt x="9131" y="27202"/>
                    <a:pt x="8583" y="27590"/>
                  </a:cubicBezTo>
                  <a:cubicBezTo>
                    <a:pt x="8035" y="27978"/>
                    <a:pt x="7465" y="28320"/>
                    <a:pt x="6871" y="28571"/>
                  </a:cubicBezTo>
                  <a:cubicBezTo>
                    <a:pt x="5684" y="29074"/>
                    <a:pt x="4474" y="29256"/>
                    <a:pt x="3447" y="29256"/>
                  </a:cubicBezTo>
                  <a:cubicBezTo>
                    <a:pt x="1466" y="29213"/>
                    <a:pt x="196" y="28703"/>
                    <a:pt x="40" y="28703"/>
                  </a:cubicBezTo>
                  <a:cubicBezTo>
                    <a:pt x="30" y="28703"/>
                    <a:pt x="25" y="28705"/>
                    <a:pt x="24" y="28708"/>
                  </a:cubicBezTo>
                  <a:cubicBezTo>
                    <a:pt x="1" y="28731"/>
                    <a:pt x="343" y="28868"/>
                    <a:pt x="914" y="29074"/>
                  </a:cubicBezTo>
                  <a:cubicBezTo>
                    <a:pt x="1507" y="29233"/>
                    <a:pt x="2375" y="29462"/>
                    <a:pt x="3424" y="29507"/>
                  </a:cubicBezTo>
                  <a:cubicBezTo>
                    <a:pt x="3551" y="29513"/>
                    <a:pt x="3680" y="29516"/>
                    <a:pt x="3812" y="29516"/>
                  </a:cubicBezTo>
                  <a:cubicBezTo>
                    <a:pt x="4794" y="29516"/>
                    <a:pt x="5901" y="29357"/>
                    <a:pt x="7008" y="28914"/>
                  </a:cubicBezTo>
                  <a:cubicBezTo>
                    <a:pt x="7647" y="28686"/>
                    <a:pt x="8241" y="28343"/>
                    <a:pt x="8834" y="27955"/>
                  </a:cubicBezTo>
                  <a:cubicBezTo>
                    <a:pt x="9428" y="27567"/>
                    <a:pt x="9953" y="27088"/>
                    <a:pt x="10478" y="26586"/>
                  </a:cubicBezTo>
                  <a:cubicBezTo>
                    <a:pt x="10957" y="26084"/>
                    <a:pt x="11413" y="25513"/>
                    <a:pt x="11824" y="24965"/>
                  </a:cubicBezTo>
                  <a:cubicBezTo>
                    <a:pt x="12235" y="24372"/>
                    <a:pt x="12600" y="23801"/>
                    <a:pt x="12920" y="23208"/>
                  </a:cubicBezTo>
                  <a:cubicBezTo>
                    <a:pt x="13559" y="22043"/>
                    <a:pt x="13993" y="20857"/>
                    <a:pt x="14312" y="19852"/>
                  </a:cubicBezTo>
                  <a:cubicBezTo>
                    <a:pt x="14632" y="18825"/>
                    <a:pt x="14814" y="17958"/>
                    <a:pt x="14906" y="17341"/>
                  </a:cubicBezTo>
                  <a:cubicBezTo>
                    <a:pt x="14974" y="17045"/>
                    <a:pt x="14997" y="16794"/>
                    <a:pt x="15020" y="16634"/>
                  </a:cubicBezTo>
                  <a:cubicBezTo>
                    <a:pt x="15043" y="16474"/>
                    <a:pt x="15065" y="16383"/>
                    <a:pt x="15065" y="16383"/>
                  </a:cubicBezTo>
                  <a:cubicBezTo>
                    <a:pt x="15065" y="16383"/>
                    <a:pt x="15065" y="16291"/>
                    <a:pt x="15088" y="16132"/>
                  </a:cubicBezTo>
                  <a:cubicBezTo>
                    <a:pt x="15111" y="15972"/>
                    <a:pt x="15111" y="15721"/>
                    <a:pt x="15134" y="15401"/>
                  </a:cubicBezTo>
                  <a:cubicBezTo>
                    <a:pt x="15180" y="14785"/>
                    <a:pt x="15180" y="13895"/>
                    <a:pt x="15088" y="12845"/>
                  </a:cubicBezTo>
                  <a:cubicBezTo>
                    <a:pt x="14928" y="10722"/>
                    <a:pt x="14358" y="7915"/>
                    <a:pt x="13102" y="5358"/>
                  </a:cubicBezTo>
                  <a:cubicBezTo>
                    <a:pt x="12783" y="4742"/>
                    <a:pt x="12418" y="4126"/>
                    <a:pt x="12007" y="3555"/>
                  </a:cubicBezTo>
                  <a:cubicBezTo>
                    <a:pt x="11596" y="2984"/>
                    <a:pt x="11162" y="2459"/>
                    <a:pt x="10660" y="2003"/>
                  </a:cubicBezTo>
                  <a:cubicBezTo>
                    <a:pt x="10181" y="1524"/>
                    <a:pt x="9656" y="1158"/>
                    <a:pt x="9108" y="862"/>
                  </a:cubicBezTo>
                  <a:cubicBezTo>
                    <a:pt x="8583" y="542"/>
                    <a:pt x="8035" y="359"/>
                    <a:pt x="7510" y="222"/>
                  </a:cubicBezTo>
                  <a:cubicBezTo>
                    <a:pt x="6894" y="58"/>
                    <a:pt x="6319" y="1"/>
                    <a:pt x="5829" y="1"/>
                  </a:cubicBezTo>
                  <a:close/>
                </a:path>
              </a:pathLst>
            </a:custGeom>
            <a:solidFill>
              <a:schemeClr val="accent3"/>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160" name="Google Shape;3160;p42"/>
            <p:cNvSpPr/>
            <p:nvPr/>
          </p:nvSpPr>
          <p:spPr>
            <a:xfrm flipH="1">
              <a:off x="6732146" y="2878592"/>
              <a:ext cx="179743" cy="180733"/>
            </a:xfrm>
            <a:custGeom>
              <a:avLst/>
              <a:gdLst/>
              <a:ahLst/>
              <a:cxnLst/>
              <a:rect l="l" t="t" r="r" b="b"/>
              <a:pathLst>
                <a:path w="7442" h="7483" extrusionOk="0">
                  <a:moveTo>
                    <a:pt x="229" y="0"/>
                  </a:moveTo>
                  <a:lnTo>
                    <a:pt x="1" y="5935"/>
                  </a:lnTo>
                  <a:cubicBezTo>
                    <a:pt x="1291" y="7119"/>
                    <a:pt x="2613" y="7482"/>
                    <a:pt x="3747" y="7482"/>
                  </a:cubicBezTo>
                  <a:cubicBezTo>
                    <a:pt x="5543" y="7482"/>
                    <a:pt x="6871" y="6574"/>
                    <a:pt x="6871" y="6574"/>
                  </a:cubicBezTo>
                  <a:lnTo>
                    <a:pt x="7442" y="2191"/>
                  </a:lnTo>
                  <a:lnTo>
                    <a:pt x="229" y="0"/>
                  </a:lnTo>
                  <a:close/>
                </a:path>
              </a:pathLst>
            </a:custGeom>
            <a:solidFill>
              <a:srgbClr val="FFB899"/>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161" name="Google Shape;3161;p42"/>
            <p:cNvSpPr/>
            <p:nvPr/>
          </p:nvSpPr>
          <p:spPr>
            <a:xfrm flipH="1">
              <a:off x="6732146" y="2878592"/>
              <a:ext cx="179743" cy="170372"/>
            </a:xfrm>
            <a:custGeom>
              <a:avLst/>
              <a:gdLst/>
              <a:ahLst/>
              <a:cxnLst/>
              <a:rect l="l" t="t" r="r" b="b"/>
              <a:pathLst>
                <a:path w="7442" h="7054" extrusionOk="0">
                  <a:moveTo>
                    <a:pt x="229" y="0"/>
                  </a:moveTo>
                  <a:lnTo>
                    <a:pt x="1" y="5935"/>
                  </a:lnTo>
                  <a:cubicBezTo>
                    <a:pt x="571" y="6460"/>
                    <a:pt x="1142" y="6802"/>
                    <a:pt x="1712" y="7053"/>
                  </a:cubicBezTo>
                  <a:cubicBezTo>
                    <a:pt x="1327" y="5351"/>
                    <a:pt x="1121" y="3310"/>
                    <a:pt x="2915" y="3310"/>
                  </a:cubicBezTo>
                  <a:cubicBezTo>
                    <a:pt x="2925" y="3310"/>
                    <a:pt x="2935" y="3310"/>
                    <a:pt x="2945" y="3310"/>
                  </a:cubicBezTo>
                  <a:cubicBezTo>
                    <a:pt x="3744" y="3333"/>
                    <a:pt x="4566" y="3470"/>
                    <a:pt x="5365" y="3561"/>
                  </a:cubicBezTo>
                  <a:cubicBezTo>
                    <a:pt x="6004" y="3607"/>
                    <a:pt x="6620" y="3675"/>
                    <a:pt x="7236" y="3721"/>
                  </a:cubicBezTo>
                  <a:lnTo>
                    <a:pt x="7442" y="2191"/>
                  </a:lnTo>
                  <a:lnTo>
                    <a:pt x="229" y="0"/>
                  </a:ln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162" name="Google Shape;3162;p42"/>
            <p:cNvSpPr/>
            <p:nvPr/>
          </p:nvSpPr>
          <p:spPr>
            <a:xfrm flipH="1">
              <a:off x="6841291" y="3027347"/>
              <a:ext cx="443271" cy="729478"/>
            </a:xfrm>
            <a:custGeom>
              <a:avLst/>
              <a:gdLst/>
              <a:ahLst/>
              <a:cxnLst/>
              <a:rect l="l" t="t" r="r" b="b"/>
              <a:pathLst>
                <a:path w="18353" h="30203" extrusionOk="0">
                  <a:moveTo>
                    <a:pt x="10425" y="1"/>
                  </a:moveTo>
                  <a:cubicBezTo>
                    <a:pt x="10161" y="1"/>
                    <a:pt x="9875" y="59"/>
                    <a:pt x="9564" y="187"/>
                  </a:cubicBezTo>
                  <a:cubicBezTo>
                    <a:pt x="8515" y="620"/>
                    <a:pt x="7624" y="1282"/>
                    <a:pt x="6871" y="2081"/>
                  </a:cubicBezTo>
                  <a:cubicBezTo>
                    <a:pt x="5707" y="3314"/>
                    <a:pt x="4885" y="4843"/>
                    <a:pt x="4246" y="6349"/>
                  </a:cubicBezTo>
                  <a:cubicBezTo>
                    <a:pt x="2648" y="10138"/>
                    <a:pt x="1507" y="14110"/>
                    <a:pt x="959" y="18082"/>
                  </a:cubicBezTo>
                  <a:cubicBezTo>
                    <a:pt x="663" y="20250"/>
                    <a:pt x="1" y="25682"/>
                    <a:pt x="2831" y="26801"/>
                  </a:cubicBezTo>
                  <a:lnTo>
                    <a:pt x="2808" y="26801"/>
                  </a:lnTo>
                  <a:cubicBezTo>
                    <a:pt x="8227" y="29454"/>
                    <a:pt x="12715" y="30202"/>
                    <a:pt x="16077" y="30202"/>
                  </a:cubicBezTo>
                  <a:cubicBezTo>
                    <a:pt x="16128" y="30202"/>
                    <a:pt x="16179" y="30202"/>
                    <a:pt x="16229" y="30202"/>
                  </a:cubicBezTo>
                  <a:cubicBezTo>
                    <a:pt x="16435" y="29905"/>
                    <a:pt x="16618" y="29631"/>
                    <a:pt x="16800" y="29335"/>
                  </a:cubicBezTo>
                  <a:cubicBezTo>
                    <a:pt x="17553" y="28102"/>
                    <a:pt x="18352" y="26710"/>
                    <a:pt x="18170" y="25180"/>
                  </a:cubicBezTo>
                  <a:cubicBezTo>
                    <a:pt x="18147" y="24975"/>
                    <a:pt x="18101" y="24769"/>
                    <a:pt x="18056" y="24541"/>
                  </a:cubicBezTo>
                  <a:cubicBezTo>
                    <a:pt x="17667" y="24518"/>
                    <a:pt x="17279" y="24473"/>
                    <a:pt x="16891" y="24427"/>
                  </a:cubicBezTo>
                  <a:cubicBezTo>
                    <a:pt x="14426" y="24130"/>
                    <a:pt x="9473" y="21254"/>
                    <a:pt x="8537" y="20707"/>
                  </a:cubicBezTo>
                  <a:cubicBezTo>
                    <a:pt x="8537" y="20661"/>
                    <a:pt x="8560" y="20615"/>
                    <a:pt x="8560" y="20592"/>
                  </a:cubicBezTo>
                  <a:cubicBezTo>
                    <a:pt x="9085" y="17716"/>
                    <a:pt x="10592" y="15251"/>
                    <a:pt x="11436" y="12467"/>
                  </a:cubicBezTo>
                  <a:cubicBezTo>
                    <a:pt x="12075" y="10298"/>
                    <a:pt x="13034" y="8198"/>
                    <a:pt x="13194" y="5916"/>
                  </a:cubicBezTo>
                  <a:cubicBezTo>
                    <a:pt x="13316" y="4361"/>
                    <a:pt x="12706" y="1"/>
                    <a:pt x="10425" y="1"/>
                  </a:cubicBezTo>
                  <a:close/>
                </a:path>
              </a:pathLst>
            </a:custGeom>
            <a:solidFill>
              <a:schemeClr val="accent1"/>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163" name="Google Shape;3163;p42"/>
            <p:cNvSpPr/>
            <p:nvPr/>
          </p:nvSpPr>
          <p:spPr>
            <a:xfrm flipH="1">
              <a:off x="6861144" y="3027274"/>
              <a:ext cx="423417" cy="729550"/>
            </a:xfrm>
            <a:custGeom>
              <a:avLst/>
              <a:gdLst/>
              <a:ahLst/>
              <a:cxnLst/>
              <a:rect l="l" t="t" r="r" b="b"/>
              <a:pathLst>
                <a:path w="17531" h="30206" extrusionOk="0">
                  <a:moveTo>
                    <a:pt x="10430" y="1"/>
                  </a:moveTo>
                  <a:cubicBezTo>
                    <a:pt x="10164" y="1"/>
                    <a:pt x="9876" y="60"/>
                    <a:pt x="9564" y="190"/>
                  </a:cubicBezTo>
                  <a:cubicBezTo>
                    <a:pt x="8515" y="623"/>
                    <a:pt x="7624" y="1285"/>
                    <a:pt x="6871" y="2084"/>
                  </a:cubicBezTo>
                  <a:cubicBezTo>
                    <a:pt x="5707" y="3317"/>
                    <a:pt x="4885" y="4846"/>
                    <a:pt x="4246" y="6352"/>
                  </a:cubicBezTo>
                  <a:cubicBezTo>
                    <a:pt x="2648" y="10141"/>
                    <a:pt x="1507" y="14113"/>
                    <a:pt x="959" y="18085"/>
                  </a:cubicBezTo>
                  <a:cubicBezTo>
                    <a:pt x="663" y="20253"/>
                    <a:pt x="1" y="25685"/>
                    <a:pt x="2831" y="26804"/>
                  </a:cubicBezTo>
                  <a:lnTo>
                    <a:pt x="2808" y="26804"/>
                  </a:lnTo>
                  <a:cubicBezTo>
                    <a:pt x="8227" y="29457"/>
                    <a:pt x="12715" y="30205"/>
                    <a:pt x="16077" y="30205"/>
                  </a:cubicBezTo>
                  <a:cubicBezTo>
                    <a:pt x="16128" y="30205"/>
                    <a:pt x="16179" y="30205"/>
                    <a:pt x="16229" y="30205"/>
                  </a:cubicBezTo>
                  <a:cubicBezTo>
                    <a:pt x="16435" y="29908"/>
                    <a:pt x="16618" y="29634"/>
                    <a:pt x="16800" y="29338"/>
                  </a:cubicBezTo>
                  <a:cubicBezTo>
                    <a:pt x="17051" y="28927"/>
                    <a:pt x="17302" y="28493"/>
                    <a:pt x="17531" y="28036"/>
                  </a:cubicBezTo>
                  <a:cubicBezTo>
                    <a:pt x="13536" y="27831"/>
                    <a:pt x="8195" y="26553"/>
                    <a:pt x="6962" y="24636"/>
                  </a:cubicBezTo>
                  <a:cubicBezTo>
                    <a:pt x="5639" y="22650"/>
                    <a:pt x="8286" y="21919"/>
                    <a:pt x="10204" y="21645"/>
                  </a:cubicBezTo>
                  <a:cubicBezTo>
                    <a:pt x="9428" y="21212"/>
                    <a:pt x="8811" y="20869"/>
                    <a:pt x="8537" y="20710"/>
                  </a:cubicBezTo>
                  <a:cubicBezTo>
                    <a:pt x="8537" y="20664"/>
                    <a:pt x="8560" y="20618"/>
                    <a:pt x="8560" y="20595"/>
                  </a:cubicBezTo>
                  <a:cubicBezTo>
                    <a:pt x="8788" y="19340"/>
                    <a:pt x="9199" y="18176"/>
                    <a:pt x="9679" y="17012"/>
                  </a:cubicBezTo>
                  <a:lnTo>
                    <a:pt x="9679" y="17012"/>
                  </a:lnTo>
                  <a:cubicBezTo>
                    <a:pt x="8993" y="17569"/>
                    <a:pt x="8067" y="18045"/>
                    <a:pt x="6880" y="18045"/>
                  </a:cubicBezTo>
                  <a:cubicBezTo>
                    <a:pt x="6802" y="18045"/>
                    <a:pt x="6723" y="18043"/>
                    <a:pt x="6643" y="18039"/>
                  </a:cubicBezTo>
                  <a:cubicBezTo>
                    <a:pt x="3424" y="17902"/>
                    <a:pt x="6027" y="4800"/>
                    <a:pt x="9838" y="2495"/>
                  </a:cubicBezTo>
                  <a:cubicBezTo>
                    <a:pt x="10517" y="2088"/>
                    <a:pt x="11079" y="1921"/>
                    <a:pt x="11547" y="1921"/>
                  </a:cubicBezTo>
                  <a:cubicBezTo>
                    <a:pt x="12023" y="1921"/>
                    <a:pt x="12404" y="2093"/>
                    <a:pt x="12714" y="2358"/>
                  </a:cubicBezTo>
                  <a:cubicBezTo>
                    <a:pt x="12289" y="1082"/>
                    <a:pt x="11564" y="1"/>
                    <a:pt x="10430" y="1"/>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164" name="Google Shape;3164;p42"/>
            <p:cNvSpPr/>
            <p:nvPr/>
          </p:nvSpPr>
          <p:spPr>
            <a:xfrm flipH="1">
              <a:off x="7065668" y="3515880"/>
              <a:ext cx="102020" cy="23959"/>
            </a:xfrm>
            <a:custGeom>
              <a:avLst/>
              <a:gdLst/>
              <a:ahLst/>
              <a:cxnLst/>
              <a:rect l="l" t="t" r="r" b="b"/>
              <a:pathLst>
                <a:path w="4224" h="992" extrusionOk="0">
                  <a:moveTo>
                    <a:pt x="2169" y="0"/>
                  </a:moveTo>
                  <a:cubicBezTo>
                    <a:pt x="2169" y="0"/>
                    <a:pt x="2009" y="23"/>
                    <a:pt x="1804" y="46"/>
                  </a:cubicBezTo>
                  <a:cubicBezTo>
                    <a:pt x="1576" y="69"/>
                    <a:pt x="1302" y="160"/>
                    <a:pt x="1028" y="228"/>
                  </a:cubicBezTo>
                  <a:cubicBezTo>
                    <a:pt x="503" y="411"/>
                    <a:pt x="1" y="639"/>
                    <a:pt x="23" y="708"/>
                  </a:cubicBezTo>
                  <a:cubicBezTo>
                    <a:pt x="28" y="722"/>
                    <a:pt x="57" y="729"/>
                    <a:pt x="104" y="729"/>
                  </a:cubicBezTo>
                  <a:cubicBezTo>
                    <a:pt x="279" y="729"/>
                    <a:pt x="706" y="643"/>
                    <a:pt x="1119" y="571"/>
                  </a:cubicBezTo>
                  <a:cubicBezTo>
                    <a:pt x="1393" y="548"/>
                    <a:pt x="1644" y="502"/>
                    <a:pt x="1850" y="502"/>
                  </a:cubicBezTo>
                  <a:lnTo>
                    <a:pt x="2489" y="502"/>
                  </a:lnTo>
                  <a:cubicBezTo>
                    <a:pt x="2580" y="502"/>
                    <a:pt x="2694" y="502"/>
                    <a:pt x="2808" y="525"/>
                  </a:cubicBezTo>
                  <a:cubicBezTo>
                    <a:pt x="2922" y="548"/>
                    <a:pt x="3059" y="571"/>
                    <a:pt x="3173" y="594"/>
                  </a:cubicBezTo>
                  <a:cubicBezTo>
                    <a:pt x="3628" y="718"/>
                    <a:pt x="4026" y="991"/>
                    <a:pt x="4149" y="991"/>
                  </a:cubicBezTo>
                  <a:cubicBezTo>
                    <a:pt x="4161" y="991"/>
                    <a:pt x="4171" y="988"/>
                    <a:pt x="4178" y="982"/>
                  </a:cubicBezTo>
                  <a:cubicBezTo>
                    <a:pt x="4223" y="959"/>
                    <a:pt x="3858" y="502"/>
                    <a:pt x="3310" y="251"/>
                  </a:cubicBezTo>
                  <a:cubicBezTo>
                    <a:pt x="3173" y="206"/>
                    <a:pt x="3036" y="160"/>
                    <a:pt x="2899" y="114"/>
                  </a:cubicBezTo>
                  <a:cubicBezTo>
                    <a:pt x="2785" y="69"/>
                    <a:pt x="2648" y="46"/>
                    <a:pt x="2534" y="46"/>
                  </a:cubicBezTo>
                  <a:cubicBezTo>
                    <a:pt x="2306" y="23"/>
                    <a:pt x="2169" y="0"/>
                    <a:pt x="2169" y="0"/>
                  </a:cubicBez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165" name="Google Shape;3165;p42"/>
            <p:cNvSpPr/>
            <p:nvPr/>
          </p:nvSpPr>
          <p:spPr>
            <a:xfrm flipH="1">
              <a:off x="7075039" y="3498345"/>
              <a:ext cx="67844" cy="32751"/>
            </a:xfrm>
            <a:custGeom>
              <a:avLst/>
              <a:gdLst/>
              <a:ahLst/>
              <a:cxnLst/>
              <a:rect l="l" t="t" r="r" b="b"/>
              <a:pathLst>
                <a:path w="2809" h="1356" extrusionOk="0">
                  <a:moveTo>
                    <a:pt x="336" y="0"/>
                  </a:moveTo>
                  <a:cubicBezTo>
                    <a:pt x="140" y="0"/>
                    <a:pt x="1" y="25"/>
                    <a:pt x="1" y="64"/>
                  </a:cubicBezTo>
                  <a:cubicBezTo>
                    <a:pt x="1" y="133"/>
                    <a:pt x="366" y="247"/>
                    <a:pt x="708" y="384"/>
                  </a:cubicBezTo>
                  <a:cubicBezTo>
                    <a:pt x="1074" y="521"/>
                    <a:pt x="1370" y="703"/>
                    <a:pt x="1370" y="703"/>
                  </a:cubicBezTo>
                  <a:cubicBezTo>
                    <a:pt x="1370" y="703"/>
                    <a:pt x="1713" y="840"/>
                    <a:pt x="2055" y="1023"/>
                  </a:cubicBezTo>
                  <a:cubicBezTo>
                    <a:pt x="2335" y="1163"/>
                    <a:pt x="2632" y="1355"/>
                    <a:pt x="2732" y="1355"/>
                  </a:cubicBezTo>
                  <a:cubicBezTo>
                    <a:pt x="2747" y="1355"/>
                    <a:pt x="2757" y="1351"/>
                    <a:pt x="2763" y="1343"/>
                  </a:cubicBezTo>
                  <a:cubicBezTo>
                    <a:pt x="2808" y="1297"/>
                    <a:pt x="2580" y="1000"/>
                    <a:pt x="2283" y="726"/>
                  </a:cubicBezTo>
                  <a:cubicBezTo>
                    <a:pt x="1964" y="475"/>
                    <a:pt x="1621" y="270"/>
                    <a:pt x="1621" y="270"/>
                  </a:cubicBezTo>
                  <a:cubicBezTo>
                    <a:pt x="1621" y="270"/>
                    <a:pt x="1233" y="110"/>
                    <a:pt x="823" y="41"/>
                  </a:cubicBezTo>
                  <a:cubicBezTo>
                    <a:pt x="650" y="13"/>
                    <a:pt x="478" y="0"/>
                    <a:pt x="336" y="0"/>
                  </a:cubicBez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grpSp>
      <p:grpSp>
        <p:nvGrpSpPr>
          <p:cNvPr id="3166" name="Google Shape;3166;p42"/>
          <p:cNvGrpSpPr/>
          <p:nvPr/>
        </p:nvGrpSpPr>
        <p:grpSpPr>
          <a:xfrm>
            <a:off x="3067838" y="2206887"/>
            <a:ext cx="12152324" cy="6929258"/>
            <a:chOff x="1275600" y="1191775"/>
            <a:chExt cx="4346325" cy="3314800"/>
          </a:xfrm>
        </p:grpSpPr>
        <p:sp>
          <p:nvSpPr>
            <p:cNvPr id="3167" name="Google Shape;3167;p42"/>
            <p:cNvSpPr/>
            <p:nvPr/>
          </p:nvSpPr>
          <p:spPr>
            <a:xfrm>
              <a:off x="1275600" y="1510500"/>
              <a:ext cx="4346325" cy="2996075"/>
            </a:xfrm>
            <a:custGeom>
              <a:avLst/>
              <a:gdLst/>
              <a:ahLst/>
              <a:cxnLst/>
              <a:rect l="l" t="t" r="r" b="b"/>
              <a:pathLst>
                <a:path w="173853" h="119843" extrusionOk="0">
                  <a:moveTo>
                    <a:pt x="157695" y="0"/>
                  </a:moveTo>
                  <a:cubicBezTo>
                    <a:pt x="157666" y="0"/>
                    <a:pt x="157636" y="0"/>
                    <a:pt x="157606" y="1"/>
                  </a:cubicBezTo>
                  <a:lnTo>
                    <a:pt x="18554" y="2717"/>
                  </a:lnTo>
                  <a:cubicBezTo>
                    <a:pt x="18098" y="2717"/>
                    <a:pt x="17641" y="2808"/>
                    <a:pt x="17185" y="2945"/>
                  </a:cubicBezTo>
                  <a:cubicBezTo>
                    <a:pt x="15564" y="3493"/>
                    <a:pt x="13944" y="4041"/>
                    <a:pt x="12300" y="4589"/>
                  </a:cubicBezTo>
                  <a:cubicBezTo>
                    <a:pt x="10566" y="5159"/>
                    <a:pt x="9333" y="6734"/>
                    <a:pt x="9173" y="8583"/>
                  </a:cubicBezTo>
                  <a:lnTo>
                    <a:pt x="226" y="112872"/>
                  </a:lnTo>
                  <a:cubicBezTo>
                    <a:pt x="1" y="115572"/>
                    <a:pt x="2127" y="117895"/>
                    <a:pt x="4811" y="117895"/>
                  </a:cubicBezTo>
                  <a:cubicBezTo>
                    <a:pt x="4850" y="117895"/>
                    <a:pt x="4889" y="117894"/>
                    <a:pt x="4928" y="117893"/>
                  </a:cubicBezTo>
                  <a:cubicBezTo>
                    <a:pt x="28255" y="117414"/>
                    <a:pt x="51583" y="116912"/>
                    <a:pt x="74933" y="116433"/>
                  </a:cubicBezTo>
                  <a:cubicBezTo>
                    <a:pt x="74975" y="116431"/>
                    <a:pt x="75017" y="116431"/>
                    <a:pt x="75059" y="116431"/>
                  </a:cubicBezTo>
                  <a:cubicBezTo>
                    <a:pt x="75859" y="116431"/>
                    <a:pt x="76636" y="116637"/>
                    <a:pt x="77330" y="117049"/>
                  </a:cubicBezTo>
                  <a:cubicBezTo>
                    <a:pt x="79277" y="118171"/>
                    <a:pt x="82913" y="119843"/>
                    <a:pt x="87637" y="119843"/>
                  </a:cubicBezTo>
                  <a:cubicBezTo>
                    <a:pt x="88006" y="119843"/>
                    <a:pt x="88382" y="119832"/>
                    <a:pt x="88765" y="119811"/>
                  </a:cubicBezTo>
                  <a:cubicBezTo>
                    <a:pt x="92691" y="119605"/>
                    <a:pt x="95727" y="118259"/>
                    <a:pt x="97576" y="117209"/>
                  </a:cubicBezTo>
                  <a:cubicBezTo>
                    <a:pt x="98269" y="116840"/>
                    <a:pt x="99025" y="116636"/>
                    <a:pt x="99822" y="116636"/>
                  </a:cubicBezTo>
                  <a:cubicBezTo>
                    <a:pt x="99865" y="116636"/>
                    <a:pt x="99907" y="116637"/>
                    <a:pt x="99949" y="116638"/>
                  </a:cubicBezTo>
                  <a:cubicBezTo>
                    <a:pt x="122912" y="117254"/>
                    <a:pt x="145874" y="117871"/>
                    <a:pt x="168836" y="118464"/>
                  </a:cubicBezTo>
                  <a:cubicBezTo>
                    <a:pt x="168888" y="118466"/>
                    <a:pt x="168940" y="118467"/>
                    <a:pt x="168991" y="118467"/>
                  </a:cubicBezTo>
                  <a:cubicBezTo>
                    <a:pt x="171725" y="118467"/>
                    <a:pt x="173852" y="116107"/>
                    <a:pt x="173561" y="113374"/>
                  </a:cubicBezTo>
                  <a:lnTo>
                    <a:pt x="162285" y="4155"/>
                  </a:lnTo>
                  <a:cubicBezTo>
                    <a:pt x="162060" y="1788"/>
                    <a:pt x="160053" y="0"/>
                    <a:pt x="157695" y="0"/>
                  </a:cubicBezTo>
                  <a:close/>
                </a:path>
              </a:pathLst>
            </a:custGeom>
            <a:solidFill>
              <a:schemeClr val="dk2"/>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168" name="Google Shape;3168;p42"/>
            <p:cNvSpPr/>
            <p:nvPr/>
          </p:nvSpPr>
          <p:spPr>
            <a:xfrm>
              <a:off x="1329175" y="1498525"/>
              <a:ext cx="4247700" cy="2936550"/>
            </a:xfrm>
            <a:custGeom>
              <a:avLst/>
              <a:gdLst/>
              <a:ahLst/>
              <a:cxnLst/>
              <a:rect l="l" t="t" r="r" b="b"/>
              <a:pathLst>
                <a:path w="169908" h="117462" extrusionOk="0">
                  <a:moveTo>
                    <a:pt x="154687" y="1"/>
                  </a:moveTo>
                  <a:cubicBezTo>
                    <a:pt x="107074" y="229"/>
                    <a:pt x="59437" y="457"/>
                    <a:pt x="11801" y="663"/>
                  </a:cubicBezTo>
                  <a:cubicBezTo>
                    <a:pt x="9906" y="685"/>
                    <a:pt x="8354" y="2146"/>
                    <a:pt x="8217" y="4018"/>
                  </a:cubicBezTo>
                  <a:cubicBezTo>
                    <a:pt x="5524" y="39899"/>
                    <a:pt x="2830" y="75781"/>
                    <a:pt x="160" y="111639"/>
                  </a:cubicBezTo>
                  <a:cubicBezTo>
                    <a:pt x="1" y="113748"/>
                    <a:pt x="1668" y="115542"/>
                    <a:pt x="3772" y="115542"/>
                  </a:cubicBezTo>
                  <a:cubicBezTo>
                    <a:pt x="3785" y="115542"/>
                    <a:pt x="3799" y="115542"/>
                    <a:pt x="3812" y="115542"/>
                  </a:cubicBezTo>
                  <a:lnTo>
                    <a:pt x="73977" y="114629"/>
                  </a:lnTo>
                  <a:cubicBezTo>
                    <a:pt x="74593" y="114629"/>
                    <a:pt x="75187" y="114766"/>
                    <a:pt x="75734" y="115063"/>
                  </a:cubicBezTo>
                  <a:cubicBezTo>
                    <a:pt x="77081" y="115793"/>
                    <a:pt x="79044" y="116638"/>
                    <a:pt x="81532" y="117003"/>
                  </a:cubicBezTo>
                  <a:cubicBezTo>
                    <a:pt x="82351" y="117119"/>
                    <a:pt x="83141" y="117170"/>
                    <a:pt x="83894" y="117170"/>
                  </a:cubicBezTo>
                  <a:cubicBezTo>
                    <a:pt x="86982" y="117170"/>
                    <a:pt x="89464" y="116321"/>
                    <a:pt x="90913" y="115679"/>
                  </a:cubicBezTo>
                  <a:cubicBezTo>
                    <a:pt x="91352" y="115491"/>
                    <a:pt x="91829" y="115379"/>
                    <a:pt x="92309" y="115379"/>
                  </a:cubicBezTo>
                  <a:cubicBezTo>
                    <a:pt x="92354" y="115379"/>
                    <a:pt x="92398" y="115380"/>
                    <a:pt x="92442" y="115382"/>
                  </a:cubicBezTo>
                  <a:cubicBezTo>
                    <a:pt x="116957" y="116067"/>
                    <a:pt x="141471" y="116775"/>
                    <a:pt x="165963" y="117459"/>
                  </a:cubicBezTo>
                  <a:cubicBezTo>
                    <a:pt x="166001" y="117461"/>
                    <a:pt x="166040" y="117461"/>
                    <a:pt x="166078" y="117461"/>
                  </a:cubicBezTo>
                  <a:cubicBezTo>
                    <a:pt x="168215" y="117461"/>
                    <a:pt x="169908" y="115595"/>
                    <a:pt x="169683" y="113465"/>
                  </a:cubicBezTo>
                  <a:cubicBezTo>
                    <a:pt x="165894" y="76716"/>
                    <a:pt x="162105" y="39991"/>
                    <a:pt x="158316" y="3265"/>
                  </a:cubicBezTo>
                  <a:cubicBezTo>
                    <a:pt x="158134" y="1393"/>
                    <a:pt x="156559" y="1"/>
                    <a:pt x="154687" y="1"/>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169" name="Google Shape;3169;p42"/>
            <p:cNvSpPr/>
            <p:nvPr/>
          </p:nvSpPr>
          <p:spPr>
            <a:xfrm>
              <a:off x="1344125" y="1191775"/>
              <a:ext cx="4207425" cy="3175475"/>
            </a:xfrm>
            <a:custGeom>
              <a:avLst/>
              <a:gdLst/>
              <a:ahLst/>
              <a:cxnLst/>
              <a:rect l="l" t="t" r="r" b="b"/>
              <a:pathLst>
                <a:path w="168297" h="127019" extrusionOk="0">
                  <a:moveTo>
                    <a:pt x="104262" y="1"/>
                  </a:moveTo>
                  <a:cubicBezTo>
                    <a:pt x="99837" y="1"/>
                    <a:pt x="95957" y="705"/>
                    <a:pt x="91913" y="2661"/>
                  </a:cubicBezTo>
                  <a:cubicBezTo>
                    <a:pt x="88763" y="4191"/>
                    <a:pt x="86366" y="6062"/>
                    <a:pt x="84632" y="7660"/>
                  </a:cubicBezTo>
                  <a:cubicBezTo>
                    <a:pt x="84304" y="7963"/>
                    <a:pt x="83887" y="8118"/>
                    <a:pt x="83465" y="8118"/>
                  </a:cubicBezTo>
                  <a:cubicBezTo>
                    <a:pt x="83092" y="8118"/>
                    <a:pt x="82716" y="7997"/>
                    <a:pt x="82395" y="7751"/>
                  </a:cubicBezTo>
                  <a:cubicBezTo>
                    <a:pt x="80204" y="6085"/>
                    <a:pt x="76940" y="3962"/>
                    <a:pt x="72694" y="2479"/>
                  </a:cubicBezTo>
                  <a:cubicBezTo>
                    <a:pt x="69003" y="1173"/>
                    <a:pt x="65610" y="699"/>
                    <a:pt x="62114" y="699"/>
                  </a:cubicBezTo>
                  <a:cubicBezTo>
                    <a:pt x="54370" y="699"/>
                    <a:pt x="46124" y="3025"/>
                    <a:pt x="33024" y="3780"/>
                  </a:cubicBezTo>
                  <a:cubicBezTo>
                    <a:pt x="30886" y="3897"/>
                    <a:pt x="28199" y="4002"/>
                    <a:pt x="25046" y="4002"/>
                  </a:cubicBezTo>
                  <a:cubicBezTo>
                    <a:pt x="22070" y="4002"/>
                    <a:pt x="18680" y="3909"/>
                    <a:pt x="14946" y="3643"/>
                  </a:cubicBezTo>
                  <a:cubicBezTo>
                    <a:pt x="14903" y="3639"/>
                    <a:pt x="14860" y="3638"/>
                    <a:pt x="14817" y="3638"/>
                  </a:cubicBezTo>
                  <a:cubicBezTo>
                    <a:pt x="14268" y="3638"/>
                    <a:pt x="13734" y="3906"/>
                    <a:pt x="13417" y="4350"/>
                  </a:cubicBezTo>
                  <a:lnTo>
                    <a:pt x="9171" y="10102"/>
                  </a:lnTo>
                  <a:cubicBezTo>
                    <a:pt x="8966" y="10353"/>
                    <a:pt x="8852" y="10673"/>
                    <a:pt x="8829" y="10992"/>
                  </a:cubicBezTo>
                  <a:cubicBezTo>
                    <a:pt x="5907" y="48745"/>
                    <a:pt x="3008" y="86521"/>
                    <a:pt x="87" y="124274"/>
                  </a:cubicBezTo>
                  <a:cubicBezTo>
                    <a:pt x="1" y="125306"/>
                    <a:pt x="826" y="126156"/>
                    <a:pt x="1838" y="126156"/>
                  </a:cubicBezTo>
                  <a:cubicBezTo>
                    <a:pt x="1900" y="126156"/>
                    <a:pt x="1963" y="126153"/>
                    <a:pt x="2027" y="126146"/>
                  </a:cubicBezTo>
                  <a:cubicBezTo>
                    <a:pt x="14855" y="124639"/>
                    <a:pt x="25035" y="123019"/>
                    <a:pt x="32065" y="121763"/>
                  </a:cubicBezTo>
                  <a:cubicBezTo>
                    <a:pt x="38406" y="120640"/>
                    <a:pt x="43269" y="119628"/>
                    <a:pt x="49239" y="119628"/>
                  </a:cubicBezTo>
                  <a:cubicBezTo>
                    <a:pt x="50426" y="119628"/>
                    <a:pt x="51656" y="119668"/>
                    <a:pt x="52950" y="119755"/>
                  </a:cubicBezTo>
                  <a:cubicBezTo>
                    <a:pt x="60277" y="120234"/>
                    <a:pt x="66303" y="121992"/>
                    <a:pt x="70480" y="123544"/>
                  </a:cubicBezTo>
                  <a:cubicBezTo>
                    <a:pt x="70668" y="123609"/>
                    <a:pt x="70864" y="123640"/>
                    <a:pt x="71059" y="123640"/>
                  </a:cubicBezTo>
                  <a:cubicBezTo>
                    <a:pt x="71548" y="123640"/>
                    <a:pt x="72032" y="123440"/>
                    <a:pt x="72374" y="123064"/>
                  </a:cubicBezTo>
                  <a:cubicBezTo>
                    <a:pt x="73924" y="121383"/>
                    <a:pt x="77769" y="117941"/>
                    <a:pt x="83535" y="117941"/>
                  </a:cubicBezTo>
                  <a:cubicBezTo>
                    <a:pt x="83716" y="117941"/>
                    <a:pt x="83899" y="117945"/>
                    <a:pt x="84084" y="117952"/>
                  </a:cubicBezTo>
                  <a:cubicBezTo>
                    <a:pt x="89882" y="118134"/>
                    <a:pt x="93579" y="121695"/>
                    <a:pt x="95131" y="123521"/>
                  </a:cubicBezTo>
                  <a:cubicBezTo>
                    <a:pt x="95465" y="123930"/>
                    <a:pt x="95949" y="124138"/>
                    <a:pt x="96444" y="124138"/>
                  </a:cubicBezTo>
                  <a:cubicBezTo>
                    <a:pt x="96695" y="124138"/>
                    <a:pt x="96948" y="124085"/>
                    <a:pt x="97186" y="123977"/>
                  </a:cubicBezTo>
                  <a:cubicBezTo>
                    <a:pt x="100404" y="122517"/>
                    <a:pt x="104901" y="120873"/>
                    <a:pt x="110379" y="119960"/>
                  </a:cubicBezTo>
                  <a:cubicBezTo>
                    <a:pt x="113000" y="119521"/>
                    <a:pt x="115413" y="119324"/>
                    <a:pt x="117832" y="119324"/>
                  </a:cubicBezTo>
                  <a:cubicBezTo>
                    <a:pt x="123712" y="119324"/>
                    <a:pt x="129633" y="120486"/>
                    <a:pt x="138705" y="122151"/>
                  </a:cubicBezTo>
                  <a:cubicBezTo>
                    <a:pt x="144731" y="123270"/>
                    <a:pt x="154112" y="124959"/>
                    <a:pt x="166141" y="126990"/>
                  </a:cubicBezTo>
                  <a:cubicBezTo>
                    <a:pt x="166246" y="127009"/>
                    <a:pt x="166349" y="127018"/>
                    <a:pt x="166451" y="127018"/>
                  </a:cubicBezTo>
                  <a:cubicBezTo>
                    <a:pt x="167461" y="127018"/>
                    <a:pt x="168297" y="126132"/>
                    <a:pt x="168172" y="125096"/>
                  </a:cubicBezTo>
                  <a:cubicBezTo>
                    <a:pt x="163995" y="86156"/>
                    <a:pt x="159795" y="47193"/>
                    <a:pt x="155618" y="8253"/>
                  </a:cubicBezTo>
                  <a:cubicBezTo>
                    <a:pt x="154340" y="7044"/>
                    <a:pt x="153336" y="6085"/>
                    <a:pt x="152080" y="4875"/>
                  </a:cubicBezTo>
                  <a:cubicBezTo>
                    <a:pt x="140805" y="4168"/>
                    <a:pt x="131675" y="3141"/>
                    <a:pt x="125306" y="2296"/>
                  </a:cubicBezTo>
                  <a:cubicBezTo>
                    <a:pt x="116429" y="1145"/>
                    <a:pt x="109903" y="1"/>
                    <a:pt x="104262" y="1"/>
                  </a:cubicBezTo>
                  <a:close/>
                </a:path>
              </a:pathLst>
            </a:custGeom>
            <a:solidFill>
              <a:schemeClr val="dk1"/>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170" name="Google Shape;3170;p42"/>
            <p:cNvSpPr/>
            <p:nvPr/>
          </p:nvSpPr>
          <p:spPr>
            <a:xfrm>
              <a:off x="1344125" y="1285100"/>
              <a:ext cx="4207425" cy="3082150"/>
            </a:xfrm>
            <a:custGeom>
              <a:avLst/>
              <a:gdLst/>
              <a:ahLst/>
              <a:cxnLst/>
              <a:rect l="l" t="t" r="r" b="b"/>
              <a:pathLst>
                <a:path w="168297" h="123286" extrusionOk="0">
                  <a:moveTo>
                    <a:pt x="14261" y="1"/>
                  </a:moveTo>
                  <a:lnTo>
                    <a:pt x="14261" y="1"/>
                  </a:lnTo>
                  <a:cubicBezTo>
                    <a:pt x="13942" y="115"/>
                    <a:pt x="13622" y="321"/>
                    <a:pt x="13417" y="617"/>
                  </a:cubicBezTo>
                  <a:lnTo>
                    <a:pt x="9171" y="6369"/>
                  </a:lnTo>
                  <a:cubicBezTo>
                    <a:pt x="8966" y="6620"/>
                    <a:pt x="8852" y="6940"/>
                    <a:pt x="8829" y="7259"/>
                  </a:cubicBezTo>
                  <a:cubicBezTo>
                    <a:pt x="5907" y="45012"/>
                    <a:pt x="3008" y="82788"/>
                    <a:pt x="87" y="120541"/>
                  </a:cubicBezTo>
                  <a:cubicBezTo>
                    <a:pt x="1" y="121573"/>
                    <a:pt x="826" y="122423"/>
                    <a:pt x="1838" y="122423"/>
                  </a:cubicBezTo>
                  <a:cubicBezTo>
                    <a:pt x="1900" y="122423"/>
                    <a:pt x="1963" y="122420"/>
                    <a:pt x="2027" y="122413"/>
                  </a:cubicBezTo>
                  <a:cubicBezTo>
                    <a:pt x="14855" y="120906"/>
                    <a:pt x="25035" y="119286"/>
                    <a:pt x="32065" y="118030"/>
                  </a:cubicBezTo>
                  <a:cubicBezTo>
                    <a:pt x="38406" y="116907"/>
                    <a:pt x="43269" y="115895"/>
                    <a:pt x="49239" y="115895"/>
                  </a:cubicBezTo>
                  <a:cubicBezTo>
                    <a:pt x="50426" y="115895"/>
                    <a:pt x="51656" y="115935"/>
                    <a:pt x="52950" y="116022"/>
                  </a:cubicBezTo>
                  <a:cubicBezTo>
                    <a:pt x="60277" y="116501"/>
                    <a:pt x="66303" y="118259"/>
                    <a:pt x="70480" y="119811"/>
                  </a:cubicBezTo>
                  <a:cubicBezTo>
                    <a:pt x="70668" y="119876"/>
                    <a:pt x="70864" y="119907"/>
                    <a:pt x="71059" y="119907"/>
                  </a:cubicBezTo>
                  <a:cubicBezTo>
                    <a:pt x="71548" y="119907"/>
                    <a:pt x="72032" y="119707"/>
                    <a:pt x="72374" y="119331"/>
                  </a:cubicBezTo>
                  <a:cubicBezTo>
                    <a:pt x="73924" y="117650"/>
                    <a:pt x="77769" y="114208"/>
                    <a:pt x="83535" y="114208"/>
                  </a:cubicBezTo>
                  <a:cubicBezTo>
                    <a:pt x="83716" y="114208"/>
                    <a:pt x="83899" y="114212"/>
                    <a:pt x="84084" y="114219"/>
                  </a:cubicBezTo>
                  <a:cubicBezTo>
                    <a:pt x="76711" y="111320"/>
                    <a:pt x="67079" y="108398"/>
                    <a:pt x="55552" y="107029"/>
                  </a:cubicBezTo>
                  <a:cubicBezTo>
                    <a:pt x="50852" y="106468"/>
                    <a:pt x="46341" y="106227"/>
                    <a:pt x="42057" y="106227"/>
                  </a:cubicBezTo>
                  <a:cubicBezTo>
                    <a:pt x="27869" y="106227"/>
                    <a:pt x="16165" y="108867"/>
                    <a:pt x="8258" y="111251"/>
                  </a:cubicBezTo>
                  <a:cubicBezTo>
                    <a:pt x="10267" y="74160"/>
                    <a:pt x="12275" y="37069"/>
                    <a:pt x="14261" y="1"/>
                  </a:cubicBezTo>
                  <a:close/>
                  <a:moveTo>
                    <a:pt x="152080" y="1142"/>
                  </a:moveTo>
                  <a:lnTo>
                    <a:pt x="152080" y="1142"/>
                  </a:lnTo>
                  <a:cubicBezTo>
                    <a:pt x="155344" y="39740"/>
                    <a:pt x="158631" y="78360"/>
                    <a:pt x="161895" y="116980"/>
                  </a:cubicBezTo>
                  <a:cubicBezTo>
                    <a:pt x="154979" y="113397"/>
                    <a:pt x="144160" y="108900"/>
                    <a:pt x="130259" y="107325"/>
                  </a:cubicBezTo>
                  <a:cubicBezTo>
                    <a:pt x="126808" y="106939"/>
                    <a:pt x="123474" y="106769"/>
                    <a:pt x="120276" y="106769"/>
                  </a:cubicBezTo>
                  <a:cubicBezTo>
                    <a:pt x="103798" y="106769"/>
                    <a:pt x="90908" y="111294"/>
                    <a:pt x="84084" y="114219"/>
                  </a:cubicBezTo>
                  <a:cubicBezTo>
                    <a:pt x="89882" y="114401"/>
                    <a:pt x="93579" y="117962"/>
                    <a:pt x="95131" y="119788"/>
                  </a:cubicBezTo>
                  <a:cubicBezTo>
                    <a:pt x="95465" y="120197"/>
                    <a:pt x="95949" y="120405"/>
                    <a:pt x="96444" y="120405"/>
                  </a:cubicBezTo>
                  <a:cubicBezTo>
                    <a:pt x="96695" y="120405"/>
                    <a:pt x="96948" y="120352"/>
                    <a:pt x="97186" y="120244"/>
                  </a:cubicBezTo>
                  <a:cubicBezTo>
                    <a:pt x="100404" y="118784"/>
                    <a:pt x="104901" y="117140"/>
                    <a:pt x="110379" y="116227"/>
                  </a:cubicBezTo>
                  <a:cubicBezTo>
                    <a:pt x="113000" y="115788"/>
                    <a:pt x="115413" y="115591"/>
                    <a:pt x="117832" y="115591"/>
                  </a:cubicBezTo>
                  <a:cubicBezTo>
                    <a:pt x="123712" y="115591"/>
                    <a:pt x="129633" y="116753"/>
                    <a:pt x="138705" y="118418"/>
                  </a:cubicBezTo>
                  <a:cubicBezTo>
                    <a:pt x="144731" y="119537"/>
                    <a:pt x="154112" y="121226"/>
                    <a:pt x="166141" y="123257"/>
                  </a:cubicBezTo>
                  <a:cubicBezTo>
                    <a:pt x="166246" y="123276"/>
                    <a:pt x="166349" y="123285"/>
                    <a:pt x="166451" y="123285"/>
                  </a:cubicBezTo>
                  <a:cubicBezTo>
                    <a:pt x="167461" y="123285"/>
                    <a:pt x="168297" y="122399"/>
                    <a:pt x="168172" y="121363"/>
                  </a:cubicBezTo>
                  <a:cubicBezTo>
                    <a:pt x="163995" y="82423"/>
                    <a:pt x="159795" y="43460"/>
                    <a:pt x="155618" y="4520"/>
                  </a:cubicBezTo>
                  <a:cubicBezTo>
                    <a:pt x="154340" y="3311"/>
                    <a:pt x="153336" y="2352"/>
                    <a:pt x="152080" y="1142"/>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171" name="Google Shape;3171;p42"/>
            <p:cNvSpPr/>
            <p:nvPr/>
          </p:nvSpPr>
          <p:spPr>
            <a:xfrm>
              <a:off x="1459825" y="2961050"/>
              <a:ext cx="82775" cy="1249725"/>
            </a:xfrm>
            <a:custGeom>
              <a:avLst/>
              <a:gdLst/>
              <a:ahLst/>
              <a:cxnLst/>
              <a:rect l="l" t="t" r="r" b="b"/>
              <a:pathLst>
                <a:path w="3311" h="49989" extrusionOk="0">
                  <a:moveTo>
                    <a:pt x="3311" y="1"/>
                  </a:moveTo>
                  <a:lnTo>
                    <a:pt x="3311" y="1"/>
                  </a:lnTo>
                  <a:cubicBezTo>
                    <a:pt x="1987" y="16047"/>
                    <a:pt x="823" y="33896"/>
                    <a:pt x="1" y="49988"/>
                  </a:cubicBezTo>
                  <a:cubicBezTo>
                    <a:pt x="1302" y="33942"/>
                    <a:pt x="2489" y="16070"/>
                    <a:pt x="3311" y="1"/>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172" name="Google Shape;3172;p42"/>
            <p:cNvSpPr/>
            <p:nvPr/>
          </p:nvSpPr>
          <p:spPr>
            <a:xfrm>
              <a:off x="5317875" y="3006700"/>
              <a:ext cx="132425" cy="1245725"/>
            </a:xfrm>
            <a:custGeom>
              <a:avLst/>
              <a:gdLst/>
              <a:ahLst/>
              <a:cxnLst/>
              <a:rect l="l" t="t" r="r" b="b"/>
              <a:pathLst>
                <a:path w="5297" h="49829" extrusionOk="0">
                  <a:moveTo>
                    <a:pt x="1" y="1"/>
                  </a:moveTo>
                  <a:lnTo>
                    <a:pt x="1" y="1"/>
                  </a:lnTo>
                  <a:cubicBezTo>
                    <a:pt x="1439" y="16047"/>
                    <a:pt x="3333" y="33828"/>
                    <a:pt x="5296" y="49828"/>
                  </a:cubicBezTo>
                  <a:cubicBezTo>
                    <a:pt x="3836" y="33782"/>
                    <a:pt x="1941" y="15978"/>
                    <a:pt x="1" y="1"/>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173" name="Google Shape;3173;p42"/>
            <p:cNvSpPr/>
            <p:nvPr/>
          </p:nvSpPr>
          <p:spPr>
            <a:xfrm>
              <a:off x="4603450" y="4103025"/>
              <a:ext cx="582650" cy="148825"/>
            </a:xfrm>
            <a:custGeom>
              <a:avLst/>
              <a:gdLst/>
              <a:ahLst/>
              <a:cxnLst/>
              <a:rect l="l" t="t" r="r" b="b"/>
              <a:pathLst>
                <a:path w="23306" h="5953" extrusionOk="0">
                  <a:moveTo>
                    <a:pt x="5249" y="0"/>
                  </a:moveTo>
                  <a:cubicBezTo>
                    <a:pt x="3491" y="0"/>
                    <a:pt x="1733" y="156"/>
                    <a:pt x="1" y="474"/>
                  </a:cubicBezTo>
                  <a:cubicBezTo>
                    <a:pt x="1341" y="316"/>
                    <a:pt x="2688" y="238"/>
                    <a:pt x="4032" y="238"/>
                  </a:cubicBezTo>
                  <a:cubicBezTo>
                    <a:pt x="10835" y="238"/>
                    <a:pt x="17588" y="2236"/>
                    <a:pt x="23305" y="5953"/>
                  </a:cubicBezTo>
                  <a:cubicBezTo>
                    <a:pt x="22484" y="5336"/>
                    <a:pt x="21639" y="4788"/>
                    <a:pt x="20749" y="4241"/>
                  </a:cubicBezTo>
                  <a:cubicBezTo>
                    <a:pt x="16095" y="1483"/>
                    <a:pt x="10672" y="0"/>
                    <a:pt x="5249" y="0"/>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174" name="Google Shape;3174;p42"/>
            <p:cNvSpPr/>
            <p:nvPr/>
          </p:nvSpPr>
          <p:spPr>
            <a:xfrm>
              <a:off x="3430800" y="1319350"/>
              <a:ext cx="1960725" cy="2890275"/>
            </a:xfrm>
            <a:custGeom>
              <a:avLst/>
              <a:gdLst/>
              <a:ahLst/>
              <a:cxnLst/>
              <a:rect l="l" t="t" r="r" b="b"/>
              <a:pathLst>
                <a:path w="78429" h="115611" extrusionOk="0">
                  <a:moveTo>
                    <a:pt x="4315" y="1"/>
                  </a:moveTo>
                  <a:lnTo>
                    <a:pt x="4315" y="1"/>
                  </a:lnTo>
                  <a:cubicBezTo>
                    <a:pt x="3082" y="868"/>
                    <a:pt x="2055" y="1735"/>
                    <a:pt x="1165" y="2557"/>
                  </a:cubicBezTo>
                  <a:cubicBezTo>
                    <a:pt x="891" y="2831"/>
                    <a:pt x="526" y="2968"/>
                    <a:pt x="138" y="3013"/>
                  </a:cubicBezTo>
                  <a:cubicBezTo>
                    <a:pt x="297" y="39625"/>
                    <a:pt x="457" y="76237"/>
                    <a:pt x="617" y="112849"/>
                  </a:cubicBezTo>
                  <a:cubicBezTo>
                    <a:pt x="7427" y="109924"/>
                    <a:pt x="20196" y="105400"/>
                    <a:pt x="36655" y="105400"/>
                  </a:cubicBezTo>
                  <a:cubicBezTo>
                    <a:pt x="38953" y="105400"/>
                    <a:pt x="41322" y="105489"/>
                    <a:pt x="43757" y="105681"/>
                  </a:cubicBezTo>
                  <a:cubicBezTo>
                    <a:pt x="59415" y="106914"/>
                    <a:pt x="71398" y="111958"/>
                    <a:pt x="78428" y="115610"/>
                  </a:cubicBezTo>
                  <a:cubicBezTo>
                    <a:pt x="78109" y="111707"/>
                    <a:pt x="77766" y="107804"/>
                    <a:pt x="77447" y="103901"/>
                  </a:cubicBezTo>
                  <a:cubicBezTo>
                    <a:pt x="68454" y="102897"/>
                    <a:pt x="46290" y="99085"/>
                    <a:pt x="27825" y="81258"/>
                  </a:cubicBezTo>
                  <a:cubicBezTo>
                    <a:pt x="1" y="54416"/>
                    <a:pt x="1895" y="16366"/>
                    <a:pt x="4315" y="1"/>
                  </a:cubicBezTo>
                  <a:close/>
                </a:path>
              </a:pathLst>
            </a:custGeom>
            <a:solidFill>
              <a:srgbClr val="802751">
                <a:alpha val="5580"/>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175" name="Google Shape;3175;p42"/>
            <p:cNvSpPr/>
            <p:nvPr/>
          </p:nvSpPr>
          <p:spPr>
            <a:xfrm>
              <a:off x="1543150" y="1390675"/>
              <a:ext cx="69650" cy="1003775"/>
            </a:xfrm>
            <a:custGeom>
              <a:avLst/>
              <a:gdLst/>
              <a:ahLst/>
              <a:cxnLst/>
              <a:rect l="l" t="t" r="r" b="b"/>
              <a:pathLst>
                <a:path w="2786" h="40151" extrusionOk="0">
                  <a:moveTo>
                    <a:pt x="2785" y="1"/>
                  </a:moveTo>
                  <a:lnTo>
                    <a:pt x="2511" y="366"/>
                  </a:lnTo>
                  <a:cubicBezTo>
                    <a:pt x="1530" y="13559"/>
                    <a:pt x="640" y="27391"/>
                    <a:pt x="0" y="40150"/>
                  </a:cubicBezTo>
                  <a:cubicBezTo>
                    <a:pt x="1050" y="27300"/>
                    <a:pt x="2009" y="13308"/>
                    <a:pt x="2785" y="1"/>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176" name="Google Shape;3176;p42"/>
            <p:cNvSpPr/>
            <p:nvPr/>
          </p:nvSpPr>
          <p:spPr>
            <a:xfrm>
              <a:off x="1613325" y="1313075"/>
              <a:ext cx="56525" cy="782350"/>
            </a:xfrm>
            <a:custGeom>
              <a:avLst/>
              <a:gdLst/>
              <a:ahLst/>
              <a:cxnLst/>
              <a:rect l="l" t="t" r="r" b="b"/>
              <a:pathLst>
                <a:path w="2261" h="31294" extrusionOk="0">
                  <a:moveTo>
                    <a:pt x="2261" y="0"/>
                  </a:moveTo>
                  <a:lnTo>
                    <a:pt x="1873" y="548"/>
                  </a:lnTo>
                  <a:cubicBezTo>
                    <a:pt x="1142" y="10911"/>
                    <a:pt x="503" y="21433"/>
                    <a:pt x="1" y="31294"/>
                  </a:cubicBezTo>
                  <a:cubicBezTo>
                    <a:pt x="823" y="21274"/>
                    <a:pt x="1599" y="10569"/>
                    <a:pt x="2261" y="0"/>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177" name="Google Shape;3177;p42"/>
            <p:cNvSpPr/>
            <p:nvPr/>
          </p:nvSpPr>
          <p:spPr>
            <a:xfrm>
              <a:off x="5180350" y="1346750"/>
              <a:ext cx="100475" cy="908450"/>
            </a:xfrm>
            <a:custGeom>
              <a:avLst/>
              <a:gdLst/>
              <a:ahLst/>
              <a:cxnLst/>
              <a:rect l="l" t="t" r="r" b="b"/>
              <a:pathLst>
                <a:path w="4019" h="36338" extrusionOk="0">
                  <a:moveTo>
                    <a:pt x="1" y="0"/>
                  </a:moveTo>
                  <a:cubicBezTo>
                    <a:pt x="1211" y="12143"/>
                    <a:pt x="2603" y="24720"/>
                    <a:pt x="4018" y="36338"/>
                  </a:cubicBezTo>
                  <a:cubicBezTo>
                    <a:pt x="2968" y="24788"/>
                    <a:pt x="1713" y="12349"/>
                    <a:pt x="343" y="320"/>
                  </a:cubicBezTo>
                  <a:cubicBezTo>
                    <a:pt x="229" y="206"/>
                    <a:pt x="115" y="91"/>
                    <a:pt x="1" y="0"/>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178" name="Google Shape;3178;p42"/>
            <p:cNvSpPr/>
            <p:nvPr/>
          </p:nvSpPr>
          <p:spPr>
            <a:xfrm>
              <a:off x="1374250" y="4066375"/>
              <a:ext cx="176350" cy="278500"/>
            </a:xfrm>
            <a:custGeom>
              <a:avLst/>
              <a:gdLst/>
              <a:ahLst/>
              <a:cxnLst/>
              <a:rect l="l" t="t" r="r" b="b"/>
              <a:pathLst>
                <a:path w="7054" h="11140" extrusionOk="0">
                  <a:moveTo>
                    <a:pt x="7053" y="0"/>
                  </a:moveTo>
                  <a:cubicBezTo>
                    <a:pt x="4588" y="3584"/>
                    <a:pt x="2237" y="7282"/>
                    <a:pt x="0" y="11048"/>
                  </a:cubicBezTo>
                  <a:cubicBezTo>
                    <a:pt x="91" y="11093"/>
                    <a:pt x="206" y="11116"/>
                    <a:pt x="297" y="11139"/>
                  </a:cubicBezTo>
                  <a:cubicBezTo>
                    <a:pt x="2671" y="7487"/>
                    <a:pt x="4930" y="3766"/>
                    <a:pt x="7053" y="0"/>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179" name="Google Shape;3179;p42"/>
            <p:cNvSpPr/>
            <p:nvPr/>
          </p:nvSpPr>
          <p:spPr>
            <a:xfrm>
              <a:off x="5391500" y="4209600"/>
              <a:ext cx="132975" cy="156375"/>
            </a:xfrm>
            <a:custGeom>
              <a:avLst/>
              <a:gdLst/>
              <a:ahLst/>
              <a:cxnLst/>
              <a:rect l="l" t="t" r="r" b="b"/>
              <a:pathLst>
                <a:path w="5319" h="6255" extrusionOk="0">
                  <a:moveTo>
                    <a:pt x="0" y="0"/>
                  </a:moveTo>
                  <a:cubicBezTo>
                    <a:pt x="1575" y="2146"/>
                    <a:pt x="3242" y="4223"/>
                    <a:pt x="4999" y="6255"/>
                  </a:cubicBezTo>
                  <a:cubicBezTo>
                    <a:pt x="5113" y="6209"/>
                    <a:pt x="5227" y="6186"/>
                    <a:pt x="5319" y="6118"/>
                  </a:cubicBezTo>
                  <a:cubicBezTo>
                    <a:pt x="3630" y="3995"/>
                    <a:pt x="1872" y="1941"/>
                    <a:pt x="0" y="0"/>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180" name="Google Shape;3180;p42"/>
            <p:cNvSpPr/>
            <p:nvPr/>
          </p:nvSpPr>
          <p:spPr>
            <a:xfrm>
              <a:off x="2492100" y="4013300"/>
              <a:ext cx="761825" cy="176925"/>
            </a:xfrm>
            <a:custGeom>
              <a:avLst/>
              <a:gdLst/>
              <a:ahLst/>
              <a:cxnLst/>
              <a:rect l="l" t="t" r="r" b="b"/>
              <a:pathLst>
                <a:path w="30473" h="7077" extrusionOk="0">
                  <a:moveTo>
                    <a:pt x="1" y="1"/>
                  </a:moveTo>
                  <a:lnTo>
                    <a:pt x="1" y="1"/>
                  </a:lnTo>
                  <a:cubicBezTo>
                    <a:pt x="10409" y="731"/>
                    <a:pt x="20681" y="3128"/>
                    <a:pt x="30336" y="7076"/>
                  </a:cubicBezTo>
                  <a:cubicBezTo>
                    <a:pt x="30381" y="7054"/>
                    <a:pt x="30427" y="7031"/>
                    <a:pt x="30473" y="7008"/>
                  </a:cubicBezTo>
                  <a:cubicBezTo>
                    <a:pt x="29971" y="6780"/>
                    <a:pt x="29468" y="6551"/>
                    <a:pt x="28966" y="6346"/>
                  </a:cubicBezTo>
                  <a:cubicBezTo>
                    <a:pt x="19836" y="2443"/>
                    <a:pt x="9930" y="229"/>
                    <a:pt x="1" y="1"/>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181" name="Google Shape;3181;p42"/>
            <p:cNvSpPr/>
            <p:nvPr/>
          </p:nvSpPr>
          <p:spPr>
            <a:xfrm>
              <a:off x="2533775" y="4111450"/>
              <a:ext cx="649400" cy="132975"/>
            </a:xfrm>
            <a:custGeom>
              <a:avLst/>
              <a:gdLst/>
              <a:ahLst/>
              <a:cxnLst/>
              <a:rect l="l" t="t" r="r" b="b"/>
              <a:pathLst>
                <a:path w="25976" h="5319" extrusionOk="0">
                  <a:moveTo>
                    <a:pt x="0" y="1"/>
                  </a:moveTo>
                  <a:cubicBezTo>
                    <a:pt x="8788" y="594"/>
                    <a:pt x="17462" y="2397"/>
                    <a:pt x="25747" y="5319"/>
                  </a:cubicBezTo>
                  <a:cubicBezTo>
                    <a:pt x="25816" y="5250"/>
                    <a:pt x="25884" y="5182"/>
                    <a:pt x="25975" y="5113"/>
                  </a:cubicBezTo>
                  <a:cubicBezTo>
                    <a:pt x="17690" y="1963"/>
                    <a:pt x="8856" y="206"/>
                    <a:pt x="0" y="1"/>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182" name="Google Shape;3182;p42"/>
            <p:cNvSpPr/>
            <p:nvPr/>
          </p:nvSpPr>
          <p:spPr>
            <a:xfrm>
              <a:off x="3708700" y="4121150"/>
              <a:ext cx="599200" cy="149525"/>
            </a:xfrm>
            <a:custGeom>
              <a:avLst/>
              <a:gdLst/>
              <a:ahLst/>
              <a:cxnLst/>
              <a:rect l="l" t="t" r="r" b="b"/>
              <a:pathLst>
                <a:path w="23968" h="5981" extrusionOk="0">
                  <a:moveTo>
                    <a:pt x="23967" y="1"/>
                  </a:moveTo>
                  <a:lnTo>
                    <a:pt x="23967" y="1"/>
                  </a:lnTo>
                  <a:cubicBezTo>
                    <a:pt x="22552" y="92"/>
                    <a:pt x="21137" y="252"/>
                    <a:pt x="19744" y="434"/>
                  </a:cubicBezTo>
                  <a:cubicBezTo>
                    <a:pt x="12965" y="1347"/>
                    <a:pt x="6323" y="3128"/>
                    <a:pt x="1" y="5753"/>
                  </a:cubicBezTo>
                  <a:cubicBezTo>
                    <a:pt x="92" y="5821"/>
                    <a:pt x="160" y="5912"/>
                    <a:pt x="229" y="5981"/>
                  </a:cubicBezTo>
                  <a:cubicBezTo>
                    <a:pt x="7852" y="3013"/>
                    <a:pt x="15841" y="982"/>
                    <a:pt x="23967" y="1"/>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183" name="Google Shape;3183;p42"/>
            <p:cNvSpPr/>
            <p:nvPr/>
          </p:nvSpPr>
          <p:spPr>
            <a:xfrm>
              <a:off x="3639075" y="4091475"/>
              <a:ext cx="352675" cy="119850"/>
            </a:xfrm>
            <a:custGeom>
              <a:avLst/>
              <a:gdLst/>
              <a:ahLst/>
              <a:cxnLst/>
              <a:rect l="l" t="t" r="r" b="b"/>
              <a:pathLst>
                <a:path w="14107" h="4794" extrusionOk="0">
                  <a:moveTo>
                    <a:pt x="14107" y="1"/>
                  </a:moveTo>
                  <a:lnTo>
                    <a:pt x="14107" y="1"/>
                  </a:lnTo>
                  <a:cubicBezTo>
                    <a:pt x="12715" y="297"/>
                    <a:pt x="11345" y="640"/>
                    <a:pt x="9975" y="1028"/>
                  </a:cubicBezTo>
                  <a:cubicBezTo>
                    <a:pt x="6575" y="1964"/>
                    <a:pt x="3242" y="3151"/>
                    <a:pt x="1" y="4543"/>
                  </a:cubicBezTo>
                  <a:cubicBezTo>
                    <a:pt x="138" y="4611"/>
                    <a:pt x="252" y="4703"/>
                    <a:pt x="366" y="4794"/>
                  </a:cubicBezTo>
                  <a:cubicBezTo>
                    <a:pt x="4817" y="2854"/>
                    <a:pt x="9405" y="1256"/>
                    <a:pt x="14107" y="1"/>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grpSp>
      <p:grpSp>
        <p:nvGrpSpPr>
          <p:cNvPr id="3188" name="Google Shape;3188;p42"/>
          <p:cNvGrpSpPr/>
          <p:nvPr/>
        </p:nvGrpSpPr>
        <p:grpSpPr>
          <a:xfrm>
            <a:off x="13729854" y="3469315"/>
            <a:ext cx="2506208" cy="4099598"/>
            <a:chOff x="6812802" y="1734657"/>
            <a:chExt cx="1253104" cy="2049799"/>
          </a:xfrm>
        </p:grpSpPr>
        <p:sp>
          <p:nvSpPr>
            <p:cNvPr id="3189" name="Google Shape;3189;p42"/>
            <p:cNvSpPr/>
            <p:nvPr/>
          </p:nvSpPr>
          <p:spPr>
            <a:xfrm flipH="1">
              <a:off x="6812802" y="2308955"/>
              <a:ext cx="227831" cy="280338"/>
            </a:xfrm>
            <a:custGeom>
              <a:avLst/>
              <a:gdLst/>
              <a:ahLst/>
              <a:cxnLst/>
              <a:rect l="l" t="t" r="r" b="b"/>
              <a:pathLst>
                <a:path w="9433" h="11607" extrusionOk="0">
                  <a:moveTo>
                    <a:pt x="3299" y="0"/>
                  </a:moveTo>
                  <a:cubicBezTo>
                    <a:pt x="1540" y="0"/>
                    <a:pt x="941" y="1490"/>
                    <a:pt x="941" y="1490"/>
                  </a:cubicBezTo>
                  <a:cubicBezTo>
                    <a:pt x="0" y="2716"/>
                    <a:pt x="1578" y="11606"/>
                    <a:pt x="3824" y="11606"/>
                  </a:cubicBezTo>
                  <a:cubicBezTo>
                    <a:pt x="3919" y="11606"/>
                    <a:pt x="4016" y="11590"/>
                    <a:pt x="4114" y="11556"/>
                  </a:cubicBezTo>
                  <a:cubicBezTo>
                    <a:pt x="6511" y="10757"/>
                    <a:pt x="9432" y="2152"/>
                    <a:pt x="4845" y="326"/>
                  </a:cubicBezTo>
                  <a:cubicBezTo>
                    <a:pt x="4251" y="93"/>
                    <a:pt x="3739" y="0"/>
                    <a:pt x="3299" y="0"/>
                  </a:cubicBezTo>
                  <a:close/>
                </a:path>
              </a:pathLst>
            </a:custGeom>
            <a:solidFill>
              <a:srgbClr val="FFB899"/>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190" name="Google Shape;3190;p42"/>
            <p:cNvSpPr/>
            <p:nvPr/>
          </p:nvSpPr>
          <p:spPr>
            <a:xfrm flipH="1">
              <a:off x="6920861" y="2355642"/>
              <a:ext cx="89316" cy="177086"/>
            </a:xfrm>
            <a:custGeom>
              <a:avLst/>
              <a:gdLst/>
              <a:ahLst/>
              <a:cxnLst/>
              <a:rect l="l" t="t" r="r" b="b"/>
              <a:pathLst>
                <a:path w="3698" h="7332" extrusionOk="0">
                  <a:moveTo>
                    <a:pt x="2984" y="3950"/>
                  </a:moveTo>
                  <a:cubicBezTo>
                    <a:pt x="2994" y="3961"/>
                    <a:pt x="3003" y="3973"/>
                    <a:pt x="3013" y="3985"/>
                  </a:cubicBezTo>
                  <a:cubicBezTo>
                    <a:pt x="3013" y="3985"/>
                    <a:pt x="3013" y="3969"/>
                    <a:pt x="2984" y="3950"/>
                  </a:cubicBezTo>
                  <a:close/>
                  <a:moveTo>
                    <a:pt x="3630" y="1"/>
                  </a:moveTo>
                  <a:cubicBezTo>
                    <a:pt x="3506" y="1"/>
                    <a:pt x="3133" y="84"/>
                    <a:pt x="2671" y="288"/>
                  </a:cubicBezTo>
                  <a:cubicBezTo>
                    <a:pt x="2100" y="562"/>
                    <a:pt x="1438" y="1064"/>
                    <a:pt x="981" y="1657"/>
                  </a:cubicBezTo>
                  <a:cubicBezTo>
                    <a:pt x="479" y="2251"/>
                    <a:pt x="183" y="2890"/>
                    <a:pt x="68" y="3461"/>
                  </a:cubicBezTo>
                  <a:cubicBezTo>
                    <a:pt x="23" y="3597"/>
                    <a:pt x="23" y="3666"/>
                    <a:pt x="0" y="3940"/>
                  </a:cubicBezTo>
                  <a:cubicBezTo>
                    <a:pt x="0" y="4122"/>
                    <a:pt x="23" y="4305"/>
                    <a:pt x="46" y="4488"/>
                  </a:cubicBezTo>
                  <a:cubicBezTo>
                    <a:pt x="68" y="4807"/>
                    <a:pt x="114" y="5035"/>
                    <a:pt x="137" y="5195"/>
                  </a:cubicBezTo>
                  <a:cubicBezTo>
                    <a:pt x="342" y="5013"/>
                    <a:pt x="548" y="4876"/>
                    <a:pt x="708" y="4739"/>
                  </a:cubicBezTo>
                  <a:cubicBezTo>
                    <a:pt x="799" y="4670"/>
                    <a:pt x="890" y="4602"/>
                    <a:pt x="981" y="4533"/>
                  </a:cubicBezTo>
                  <a:cubicBezTo>
                    <a:pt x="1050" y="4465"/>
                    <a:pt x="1096" y="4465"/>
                    <a:pt x="1141" y="4419"/>
                  </a:cubicBezTo>
                  <a:cubicBezTo>
                    <a:pt x="1255" y="4374"/>
                    <a:pt x="1347" y="4305"/>
                    <a:pt x="1438" y="4282"/>
                  </a:cubicBezTo>
                  <a:cubicBezTo>
                    <a:pt x="1472" y="4248"/>
                    <a:pt x="1489" y="4242"/>
                    <a:pt x="1501" y="4242"/>
                  </a:cubicBezTo>
                  <a:cubicBezTo>
                    <a:pt x="1506" y="4242"/>
                    <a:pt x="1511" y="4244"/>
                    <a:pt x="1515" y="4244"/>
                  </a:cubicBezTo>
                  <a:cubicBezTo>
                    <a:pt x="1519" y="4244"/>
                    <a:pt x="1524" y="4242"/>
                    <a:pt x="1529" y="4237"/>
                  </a:cubicBezTo>
                  <a:cubicBezTo>
                    <a:pt x="1621" y="4214"/>
                    <a:pt x="1643" y="4191"/>
                    <a:pt x="1643" y="4191"/>
                  </a:cubicBezTo>
                  <a:lnTo>
                    <a:pt x="1758" y="4191"/>
                  </a:lnTo>
                  <a:cubicBezTo>
                    <a:pt x="1771" y="4195"/>
                    <a:pt x="1786" y="4196"/>
                    <a:pt x="1802" y="4196"/>
                  </a:cubicBezTo>
                  <a:cubicBezTo>
                    <a:pt x="1812" y="4196"/>
                    <a:pt x="1823" y="4196"/>
                    <a:pt x="1834" y="4196"/>
                  </a:cubicBezTo>
                  <a:cubicBezTo>
                    <a:pt x="1892" y="4196"/>
                    <a:pt x="1963" y="4206"/>
                    <a:pt x="2054" y="4328"/>
                  </a:cubicBezTo>
                  <a:lnTo>
                    <a:pt x="2077" y="4374"/>
                  </a:lnTo>
                  <a:lnTo>
                    <a:pt x="2100" y="4374"/>
                  </a:lnTo>
                  <a:cubicBezTo>
                    <a:pt x="2123" y="4419"/>
                    <a:pt x="2214" y="4510"/>
                    <a:pt x="2191" y="4533"/>
                  </a:cubicBezTo>
                  <a:cubicBezTo>
                    <a:pt x="2214" y="4579"/>
                    <a:pt x="2100" y="4716"/>
                    <a:pt x="1826" y="4899"/>
                  </a:cubicBezTo>
                  <a:cubicBezTo>
                    <a:pt x="1575" y="5081"/>
                    <a:pt x="1164" y="5309"/>
                    <a:pt x="936" y="5697"/>
                  </a:cubicBezTo>
                  <a:cubicBezTo>
                    <a:pt x="753" y="6017"/>
                    <a:pt x="639" y="6382"/>
                    <a:pt x="776" y="6725"/>
                  </a:cubicBezTo>
                  <a:cubicBezTo>
                    <a:pt x="936" y="7067"/>
                    <a:pt x="1347" y="7272"/>
                    <a:pt x="1780" y="7318"/>
                  </a:cubicBezTo>
                  <a:cubicBezTo>
                    <a:pt x="1867" y="7327"/>
                    <a:pt x="1954" y="7332"/>
                    <a:pt x="2039" y="7332"/>
                  </a:cubicBezTo>
                  <a:cubicBezTo>
                    <a:pt x="2382" y="7332"/>
                    <a:pt x="2707" y="7259"/>
                    <a:pt x="2944" y="7113"/>
                  </a:cubicBezTo>
                  <a:cubicBezTo>
                    <a:pt x="3264" y="6953"/>
                    <a:pt x="3333" y="6725"/>
                    <a:pt x="3355" y="6610"/>
                  </a:cubicBezTo>
                  <a:cubicBezTo>
                    <a:pt x="3355" y="6473"/>
                    <a:pt x="3333" y="6405"/>
                    <a:pt x="3310" y="6405"/>
                  </a:cubicBezTo>
                  <a:cubicBezTo>
                    <a:pt x="3218" y="6405"/>
                    <a:pt x="3241" y="6747"/>
                    <a:pt x="2785" y="6930"/>
                  </a:cubicBezTo>
                  <a:cubicBezTo>
                    <a:pt x="2636" y="6975"/>
                    <a:pt x="2449" y="7009"/>
                    <a:pt x="2260" y="7009"/>
                  </a:cubicBezTo>
                  <a:cubicBezTo>
                    <a:pt x="2160" y="7009"/>
                    <a:pt x="2058" y="6999"/>
                    <a:pt x="1963" y="6976"/>
                  </a:cubicBezTo>
                  <a:cubicBezTo>
                    <a:pt x="1689" y="6907"/>
                    <a:pt x="1461" y="6747"/>
                    <a:pt x="1415" y="6542"/>
                  </a:cubicBezTo>
                  <a:cubicBezTo>
                    <a:pt x="1370" y="6336"/>
                    <a:pt x="1461" y="6085"/>
                    <a:pt x="1643" y="5857"/>
                  </a:cubicBezTo>
                  <a:cubicBezTo>
                    <a:pt x="1758" y="5675"/>
                    <a:pt x="2054" y="5515"/>
                    <a:pt x="2374" y="5332"/>
                  </a:cubicBezTo>
                  <a:cubicBezTo>
                    <a:pt x="2648" y="5150"/>
                    <a:pt x="3059" y="4899"/>
                    <a:pt x="3150" y="4556"/>
                  </a:cubicBezTo>
                  <a:cubicBezTo>
                    <a:pt x="3218" y="4214"/>
                    <a:pt x="3036" y="4031"/>
                    <a:pt x="2967" y="3940"/>
                  </a:cubicBezTo>
                  <a:lnTo>
                    <a:pt x="2967" y="3940"/>
                  </a:lnTo>
                  <a:cubicBezTo>
                    <a:pt x="2974" y="3943"/>
                    <a:pt x="2980" y="3946"/>
                    <a:pt x="2984" y="3950"/>
                  </a:cubicBezTo>
                  <a:lnTo>
                    <a:pt x="2984" y="3950"/>
                  </a:lnTo>
                  <a:cubicBezTo>
                    <a:pt x="2907" y="3852"/>
                    <a:pt x="2843" y="3770"/>
                    <a:pt x="2762" y="3689"/>
                  </a:cubicBezTo>
                  <a:cubicBezTo>
                    <a:pt x="2648" y="3620"/>
                    <a:pt x="2534" y="3575"/>
                    <a:pt x="2419" y="3529"/>
                  </a:cubicBezTo>
                  <a:cubicBezTo>
                    <a:pt x="2231" y="3478"/>
                    <a:pt x="2069" y="3452"/>
                    <a:pt x="1951" y="3452"/>
                  </a:cubicBezTo>
                  <a:cubicBezTo>
                    <a:pt x="1912" y="3452"/>
                    <a:pt x="1877" y="3455"/>
                    <a:pt x="1849" y="3461"/>
                  </a:cubicBezTo>
                  <a:cubicBezTo>
                    <a:pt x="1575" y="3483"/>
                    <a:pt x="1506" y="3506"/>
                    <a:pt x="1506" y="3506"/>
                  </a:cubicBezTo>
                  <a:cubicBezTo>
                    <a:pt x="1506" y="3506"/>
                    <a:pt x="1461" y="3506"/>
                    <a:pt x="1255" y="3575"/>
                  </a:cubicBezTo>
                  <a:cubicBezTo>
                    <a:pt x="1210" y="3575"/>
                    <a:pt x="1118" y="3597"/>
                    <a:pt x="1096" y="3620"/>
                  </a:cubicBezTo>
                  <a:cubicBezTo>
                    <a:pt x="1073" y="3620"/>
                    <a:pt x="1050" y="3643"/>
                    <a:pt x="1027" y="3643"/>
                  </a:cubicBezTo>
                  <a:cubicBezTo>
                    <a:pt x="959" y="3666"/>
                    <a:pt x="1004" y="3666"/>
                    <a:pt x="1004" y="3666"/>
                  </a:cubicBezTo>
                  <a:cubicBezTo>
                    <a:pt x="981" y="3689"/>
                    <a:pt x="981" y="3689"/>
                    <a:pt x="959" y="3689"/>
                  </a:cubicBezTo>
                  <a:cubicBezTo>
                    <a:pt x="959" y="3685"/>
                    <a:pt x="958" y="3684"/>
                    <a:pt x="957" y="3684"/>
                  </a:cubicBezTo>
                  <a:cubicBezTo>
                    <a:pt x="957" y="3684"/>
                    <a:pt x="956" y="3685"/>
                    <a:pt x="955" y="3685"/>
                  </a:cubicBezTo>
                  <a:cubicBezTo>
                    <a:pt x="949" y="3685"/>
                    <a:pt x="942" y="3668"/>
                    <a:pt x="959" y="3438"/>
                  </a:cubicBezTo>
                  <a:cubicBezTo>
                    <a:pt x="1004" y="2958"/>
                    <a:pt x="1210" y="2365"/>
                    <a:pt x="1552" y="1817"/>
                  </a:cubicBezTo>
                  <a:cubicBezTo>
                    <a:pt x="1895" y="1269"/>
                    <a:pt x="2419" y="790"/>
                    <a:pt x="2876" y="493"/>
                  </a:cubicBezTo>
                  <a:cubicBezTo>
                    <a:pt x="3333" y="174"/>
                    <a:pt x="3698" y="60"/>
                    <a:pt x="3675" y="14"/>
                  </a:cubicBezTo>
                  <a:cubicBezTo>
                    <a:pt x="3675" y="5"/>
                    <a:pt x="3659" y="1"/>
                    <a:pt x="3630" y="1"/>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191" name="Google Shape;3191;p42"/>
            <p:cNvSpPr/>
            <p:nvPr/>
          </p:nvSpPr>
          <p:spPr>
            <a:xfrm flipH="1">
              <a:off x="6885574" y="2359554"/>
              <a:ext cx="135375" cy="172280"/>
            </a:xfrm>
            <a:custGeom>
              <a:avLst/>
              <a:gdLst/>
              <a:ahLst/>
              <a:cxnLst/>
              <a:rect l="l" t="t" r="r" b="b"/>
              <a:pathLst>
                <a:path w="5605" h="7133" extrusionOk="0">
                  <a:moveTo>
                    <a:pt x="3670" y="0"/>
                  </a:moveTo>
                  <a:cubicBezTo>
                    <a:pt x="2361" y="0"/>
                    <a:pt x="1336" y="2180"/>
                    <a:pt x="1336" y="2180"/>
                  </a:cubicBezTo>
                  <a:cubicBezTo>
                    <a:pt x="1336" y="2180"/>
                    <a:pt x="1" y="7132"/>
                    <a:pt x="2301" y="7132"/>
                  </a:cubicBezTo>
                  <a:cubicBezTo>
                    <a:pt x="2425" y="7132"/>
                    <a:pt x="2560" y="7118"/>
                    <a:pt x="2706" y="7088"/>
                  </a:cubicBezTo>
                  <a:cubicBezTo>
                    <a:pt x="5559" y="6494"/>
                    <a:pt x="5605" y="628"/>
                    <a:pt x="4098" y="80"/>
                  </a:cubicBezTo>
                  <a:cubicBezTo>
                    <a:pt x="3953" y="25"/>
                    <a:pt x="3810" y="0"/>
                    <a:pt x="3670" y="0"/>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192" name="Google Shape;3192;p42"/>
            <p:cNvSpPr/>
            <p:nvPr/>
          </p:nvSpPr>
          <p:spPr>
            <a:xfrm flipH="1">
              <a:off x="6838163" y="1962004"/>
              <a:ext cx="1227744" cy="972766"/>
            </a:xfrm>
            <a:custGeom>
              <a:avLst/>
              <a:gdLst/>
              <a:ahLst/>
              <a:cxnLst/>
              <a:rect l="l" t="t" r="r" b="b"/>
              <a:pathLst>
                <a:path w="50833" h="40276" extrusionOk="0">
                  <a:moveTo>
                    <a:pt x="25273" y="0"/>
                  </a:moveTo>
                  <a:cubicBezTo>
                    <a:pt x="18269" y="0"/>
                    <a:pt x="14129" y="3073"/>
                    <a:pt x="14129" y="3073"/>
                  </a:cubicBezTo>
                  <a:cubicBezTo>
                    <a:pt x="2169" y="11062"/>
                    <a:pt x="9062" y="23730"/>
                    <a:pt x="9062" y="23730"/>
                  </a:cubicBezTo>
                  <a:cubicBezTo>
                    <a:pt x="9062" y="23730"/>
                    <a:pt x="7685" y="22460"/>
                    <a:pt x="5842" y="22460"/>
                  </a:cubicBezTo>
                  <a:cubicBezTo>
                    <a:pt x="4857" y="22460"/>
                    <a:pt x="3738" y="22823"/>
                    <a:pt x="2625" y="23936"/>
                  </a:cubicBezTo>
                  <a:cubicBezTo>
                    <a:pt x="1" y="26560"/>
                    <a:pt x="3402" y="32518"/>
                    <a:pt x="7145" y="34001"/>
                  </a:cubicBezTo>
                  <a:cubicBezTo>
                    <a:pt x="8059" y="34360"/>
                    <a:pt x="8838" y="34505"/>
                    <a:pt x="9500" y="34505"/>
                  </a:cubicBezTo>
                  <a:cubicBezTo>
                    <a:pt x="12295" y="34505"/>
                    <a:pt x="13011" y="31924"/>
                    <a:pt x="13011" y="31924"/>
                  </a:cubicBezTo>
                  <a:cubicBezTo>
                    <a:pt x="15021" y="35985"/>
                    <a:pt x="22377" y="40275"/>
                    <a:pt x="30449" y="40275"/>
                  </a:cubicBezTo>
                  <a:cubicBezTo>
                    <a:pt x="31543" y="40275"/>
                    <a:pt x="32650" y="40196"/>
                    <a:pt x="33759" y="40027"/>
                  </a:cubicBezTo>
                  <a:cubicBezTo>
                    <a:pt x="42524" y="38681"/>
                    <a:pt x="50833" y="31422"/>
                    <a:pt x="43962" y="20215"/>
                  </a:cubicBezTo>
                  <a:cubicBezTo>
                    <a:pt x="43186" y="13870"/>
                    <a:pt x="43688" y="4717"/>
                    <a:pt x="33599" y="1384"/>
                  </a:cubicBezTo>
                  <a:cubicBezTo>
                    <a:pt x="30511" y="374"/>
                    <a:pt x="27718" y="0"/>
                    <a:pt x="25273" y="0"/>
                  </a:cubicBezTo>
                  <a:close/>
                </a:path>
              </a:pathLst>
            </a:custGeom>
            <a:solidFill>
              <a:srgbClr val="FFB899"/>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193" name="Google Shape;3193;p42"/>
            <p:cNvSpPr/>
            <p:nvPr/>
          </p:nvSpPr>
          <p:spPr>
            <a:xfrm flipH="1">
              <a:off x="6838163" y="2090254"/>
              <a:ext cx="899173" cy="844589"/>
            </a:xfrm>
            <a:custGeom>
              <a:avLst/>
              <a:gdLst/>
              <a:ahLst/>
              <a:cxnLst/>
              <a:rect l="l" t="t" r="r" b="b"/>
              <a:pathLst>
                <a:path w="37229" h="34969" extrusionOk="0">
                  <a:moveTo>
                    <a:pt x="26181" y="0"/>
                  </a:moveTo>
                  <a:lnTo>
                    <a:pt x="26181" y="0"/>
                  </a:lnTo>
                  <a:cubicBezTo>
                    <a:pt x="29194" y="4200"/>
                    <a:pt x="29148" y="9747"/>
                    <a:pt x="29673" y="14038"/>
                  </a:cubicBezTo>
                  <a:cubicBezTo>
                    <a:pt x="36544" y="25245"/>
                    <a:pt x="28235" y="32503"/>
                    <a:pt x="19470" y="33850"/>
                  </a:cubicBezTo>
                  <a:cubicBezTo>
                    <a:pt x="18357" y="34021"/>
                    <a:pt x="17246" y="34100"/>
                    <a:pt x="16147" y="34100"/>
                  </a:cubicBezTo>
                  <a:cubicBezTo>
                    <a:pt x="9315" y="34100"/>
                    <a:pt x="2989" y="31020"/>
                    <a:pt x="0" y="27619"/>
                  </a:cubicBezTo>
                  <a:lnTo>
                    <a:pt x="0" y="27619"/>
                  </a:lnTo>
                  <a:cubicBezTo>
                    <a:pt x="2623" y="31354"/>
                    <a:pt x="9415" y="34969"/>
                    <a:pt x="16821" y="34969"/>
                  </a:cubicBezTo>
                  <a:cubicBezTo>
                    <a:pt x="17923" y="34969"/>
                    <a:pt x="19038" y="34889"/>
                    <a:pt x="20155" y="34717"/>
                  </a:cubicBezTo>
                  <a:cubicBezTo>
                    <a:pt x="28920" y="33371"/>
                    <a:pt x="37229" y="26112"/>
                    <a:pt x="30358" y="14905"/>
                  </a:cubicBezTo>
                  <a:cubicBezTo>
                    <a:pt x="29810" y="10317"/>
                    <a:pt x="29902" y="4268"/>
                    <a:pt x="26181" y="0"/>
                  </a:cubicBezTo>
                  <a:close/>
                </a:path>
              </a:pathLst>
            </a:custGeom>
            <a:solidFill>
              <a:srgbClr val="FFFFFF">
                <a:alpha val="11160"/>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194" name="Google Shape;3194;p42"/>
            <p:cNvSpPr/>
            <p:nvPr/>
          </p:nvSpPr>
          <p:spPr>
            <a:xfrm flipH="1">
              <a:off x="7752745" y="2705491"/>
              <a:ext cx="232661" cy="90016"/>
            </a:xfrm>
            <a:custGeom>
              <a:avLst/>
              <a:gdLst/>
              <a:ahLst/>
              <a:cxnLst/>
              <a:rect l="l" t="t" r="r" b="b"/>
              <a:pathLst>
                <a:path w="9633" h="3727" extrusionOk="0">
                  <a:moveTo>
                    <a:pt x="0" y="0"/>
                  </a:moveTo>
                  <a:cubicBezTo>
                    <a:pt x="1004" y="1438"/>
                    <a:pt x="2374" y="2648"/>
                    <a:pt x="3812" y="3218"/>
                  </a:cubicBezTo>
                  <a:cubicBezTo>
                    <a:pt x="4726" y="3580"/>
                    <a:pt x="5506" y="3726"/>
                    <a:pt x="6169" y="3726"/>
                  </a:cubicBezTo>
                  <a:cubicBezTo>
                    <a:pt x="8517" y="3726"/>
                    <a:pt x="9401" y="1894"/>
                    <a:pt x="9632" y="1324"/>
                  </a:cubicBezTo>
                  <a:cubicBezTo>
                    <a:pt x="9381" y="959"/>
                    <a:pt x="9153" y="616"/>
                    <a:pt x="8993" y="274"/>
                  </a:cubicBezTo>
                  <a:cubicBezTo>
                    <a:pt x="8993" y="274"/>
                    <a:pt x="8281" y="2843"/>
                    <a:pt x="5502" y="2843"/>
                  </a:cubicBezTo>
                  <a:cubicBezTo>
                    <a:pt x="4835" y="2843"/>
                    <a:pt x="4050" y="2695"/>
                    <a:pt x="3127" y="2328"/>
                  </a:cubicBezTo>
                  <a:cubicBezTo>
                    <a:pt x="2009" y="1895"/>
                    <a:pt x="913" y="1050"/>
                    <a:pt x="0" y="0"/>
                  </a:cubicBezTo>
                  <a:close/>
                </a:path>
              </a:pathLst>
            </a:custGeom>
            <a:solidFill>
              <a:srgbClr val="FFB899"/>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195" name="Google Shape;3195;p42"/>
            <p:cNvSpPr/>
            <p:nvPr/>
          </p:nvSpPr>
          <p:spPr>
            <a:xfrm flipH="1">
              <a:off x="7816701" y="2562001"/>
              <a:ext cx="159334" cy="193969"/>
            </a:xfrm>
            <a:custGeom>
              <a:avLst/>
              <a:gdLst/>
              <a:ahLst/>
              <a:cxnLst/>
              <a:rect l="l" t="t" r="r" b="b"/>
              <a:pathLst>
                <a:path w="6597" h="8031" extrusionOk="0">
                  <a:moveTo>
                    <a:pt x="1350" y="1"/>
                  </a:moveTo>
                  <a:cubicBezTo>
                    <a:pt x="70" y="1"/>
                    <a:pt x="91" y="2312"/>
                    <a:pt x="91" y="2312"/>
                  </a:cubicBezTo>
                  <a:cubicBezTo>
                    <a:pt x="0" y="4686"/>
                    <a:pt x="3333" y="7699"/>
                    <a:pt x="4793" y="7995"/>
                  </a:cubicBezTo>
                  <a:cubicBezTo>
                    <a:pt x="4913" y="8019"/>
                    <a:pt x="5025" y="8030"/>
                    <a:pt x="5130" y="8030"/>
                  </a:cubicBezTo>
                  <a:cubicBezTo>
                    <a:pt x="6327" y="8030"/>
                    <a:pt x="6597" y="6603"/>
                    <a:pt x="6597" y="6603"/>
                  </a:cubicBezTo>
                  <a:cubicBezTo>
                    <a:pt x="6597" y="6603"/>
                    <a:pt x="4816" y="5895"/>
                    <a:pt x="4405" y="4480"/>
                  </a:cubicBezTo>
                  <a:cubicBezTo>
                    <a:pt x="4097" y="3355"/>
                    <a:pt x="5144" y="3240"/>
                    <a:pt x="5587" y="3240"/>
                  </a:cubicBezTo>
                  <a:cubicBezTo>
                    <a:pt x="5701" y="3240"/>
                    <a:pt x="5775" y="3248"/>
                    <a:pt x="5775" y="3248"/>
                  </a:cubicBezTo>
                  <a:cubicBezTo>
                    <a:pt x="5775" y="3248"/>
                    <a:pt x="2876" y="143"/>
                    <a:pt x="1461" y="7"/>
                  </a:cubicBezTo>
                  <a:cubicBezTo>
                    <a:pt x="1423" y="3"/>
                    <a:pt x="1386" y="1"/>
                    <a:pt x="1350" y="1"/>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196" name="Google Shape;3196;p42"/>
            <p:cNvSpPr/>
            <p:nvPr/>
          </p:nvSpPr>
          <p:spPr>
            <a:xfrm flipH="1">
              <a:off x="7804021" y="2562146"/>
              <a:ext cx="166507" cy="194887"/>
            </a:xfrm>
            <a:custGeom>
              <a:avLst/>
              <a:gdLst/>
              <a:ahLst/>
              <a:cxnLst/>
              <a:rect l="l" t="t" r="r" b="b"/>
              <a:pathLst>
                <a:path w="6894" h="8069" extrusionOk="0">
                  <a:moveTo>
                    <a:pt x="1233" y="1"/>
                  </a:moveTo>
                  <a:cubicBezTo>
                    <a:pt x="1027" y="1"/>
                    <a:pt x="799" y="69"/>
                    <a:pt x="617" y="160"/>
                  </a:cubicBezTo>
                  <a:cubicBezTo>
                    <a:pt x="457" y="252"/>
                    <a:pt x="297" y="389"/>
                    <a:pt x="229" y="503"/>
                  </a:cubicBezTo>
                  <a:cubicBezTo>
                    <a:pt x="69" y="777"/>
                    <a:pt x="23" y="1005"/>
                    <a:pt x="23" y="1142"/>
                  </a:cubicBezTo>
                  <a:cubicBezTo>
                    <a:pt x="0" y="1302"/>
                    <a:pt x="0" y="1393"/>
                    <a:pt x="23" y="1393"/>
                  </a:cubicBezTo>
                  <a:cubicBezTo>
                    <a:pt x="25" y="1394"/>
                    <a:pt x="27" y="1394"/>
                    <a:pt x="29" y="1394"/>
                  </a:cubicBezTo>
                  <a:cubicBezTo>
                    <a:pt x="94" y="1394"/>
                    <a:pt x="146" y="1017"/>
                    <a:pt x="457" y="640"/>
                  </a:cubicBezTo>
                  <a:cubicBezTo>
                    <a:pt x="596" y="481"/>
                    <a:pt x="820" y="357"/>
                    <a:pt x="1101" y="357"/>
                  </a:cubicBezTo>
                  <a:cubicBezTo>
                    <a:pt x="1144" y="357"/>
                    <a:pt x="1188" y="360"/>
                    <a:pt x="1233" y="366"/>
                  </a:cubicBezTo>
                  <a:cubicBezTo>
                    <a:pt x="1552" y="389"/>
                    <a:pt x="1940" y="526"/>
                    <a:pt x="2306" y="731"/>
                  </a:cubicBezTo>
                  <a:cubicBezTo>
                    <a:pt x="3036" y="1119"/>
                    <a:pt x="3744" y="1690"/>
                    <a:pt x="4360" y="2283"/>
                  </a:cubicBezTo>
                  <a:cubicBezTo>
                    <a:pt x="4520" y="2443"/>
                    <a:pt x="4657" y="2580"/>
                    <a:pt x="4794" y="2740"/>
                  </a:cubicBezTo>
                  <a:cubicBezTo>
                    <a:pt x="4862" y="2785"/>
                    <a:pt x="4953" y="2899"/>
                    <a:pt x="4976" y="2922"/>
                  </a:cubicBezTo>
                  <a:lnTo>
                    <a:pt x="4999" y="2968"/>
                  </a:lnTo>
                  <a:cubicBezTo>
                    <a:pt x="5013" y="2996"/>
                    <a:pt x="5019" y="3016"/>
                    <a:pt x="5010" y="3016"/>
                  </a:cubicBezTo>
                  <a:cubicBezTo>
                    <a:pt x="5004" y="3016"/>
                    <a:pt x="4994" y="3008"/>
                    <a:pt x="4976" y="2991"/>
                  </a:cubicBezTo>
                  <a:lnTo>
                    <a:pt x="4908" y="2991"/>
                  </a:lnTo>
                  <a:cubicBezTo>
                    <a:pt x="4915" y="2983"/>
                    <a:pt x="4908" y="2981"/>
                    <a:pt x="4893" y="2981"/>
                  </a:cubicBezTo>
                  <a:cubicBezTo>
                    <a:pt x="4862" y="2981"/>
                    <a:pt x="4801" y="2991"/>
                    <a:pt x="4771" y="2991"/>
                  </a:cubicBezTo>
                  <a:cubicBezTo>
                    <a:pt x="4725" y="2991"/>
                    <a:pt x="4657" y="3013"/>
                    <a:pt x="4588" y="3036"/>
                  </a:cubicBezTo>
                  <a:cubicBezTo>
                    <a:pt x="4474" y="3082"/>
                    <a:pt x="4383" y="3128"/>
                    <a:pt x="4291" y="3173"/>
                  </a:cubicBezTo>
                  <a:cubicBezTo>
                    <a:pt x="4155" y="3310"/>
                    <a:pt x="4018" y="3424"/>
                    <a:pt x="3972" y="3493"/>
                  </a:cubicBezTo>
                  <a:cubicBezTo>
                    <a:pt x="3926" y="3584"/>
                    <a:pt x="3903" y="3630"/>
                    <a:pt x="3903" y="3630"/>
                  </a:cubicBezTo>
                  <a:cubicBezTo>
                    <a:pt x="3903" y="3630"/>
                    <a:pt x="3881" y="3675"/>
                    <a:pt x="3835" y="3767"/>
                  </a:cubicBezTo>
                  <a:cubicBezTo>
                    <a:pt x="3812" y="3858"/>
                    <a:pt x="3789" y="3972"/>
                    <a:pt x="3766" y="4155"/>
                  </a:cubicBezTo>
                  <a:cubicBezTo>
                    <a:pt x="3744" y="4474"/>
                    <a:pt x="3835" y="4885"/>
                    <a:pt x="4063" y="5319"/>
                  </a:cubicBezTo>
                  <a:cubicBezTo>
                    <a:pt x="4314" y="5753"/>
                    <a:pt x="4725" y="6209"/>
                    <a:pt x="5296" y="6506"/>
                  </a:cubicBezTo>
                  <a:cubicBezTo>
                    <a:pt x="5433" y="6574"/>
                    <a:pt x="5593" y="6643"/>
                    <a:pt x="5729" y="6711"/>
                  </a:cubicBezTo>
                  <a:cubicBezTo>
                    <a:pt x="5798" y="6757"/>
                    <a:pt x="5889" y="6780"/>
                    <a:pt x="5958" y="6780"/>
                  </a:cubicBezTo>
                  <a:cubicBezTo>
                    <a:pt x="6026" y="6802"/>
                    <a:pt x="6026" y="6802"/>
                    <a:pt x="6049" y="6802"/>
                  </a:cubicBezTo>
                  <a:cubicBezTo>
                    <a:pt x="6095" y="6802"/>
                    <a:pt x="6095" y="6848"/>
                    <a:pt x="6095" y="6894"/>
                  </a:cubicBezTo>
                  <a:cubicBezTo>
                    <a:pt x="6095" y="6894"/>
                    <a:pt x="6026" y="7031"/>
                    <a:pt x="5981" y="7122"/>
                  </a:cubicBezTo>
                  <a:cubicBezTo>
                    <a:pt x="5866" y="7327"/>
                    <a:pt x="5729" y="7487"/>
                    <a:pt x="5478" y="7533"/>
                  </a:cubicBezTo>
                  <a:cubicBezTo>
                    <a:pt x="5364" y="7567"/>
                    <a:pt x="5233" y="7584"/>
                    <a:pt x="5099" y="7584"/>
                  </a:cubicBezTo>
                  <a:cubicBezTo>
                    <a:pt x="4965" y="7584"/>
                    <a:pt x="4828" y="7567"/>
                    <a:pt x="4702" y="7533"/>
                  </a:cubicBezTo>
                  <a:cubicBezTo>
                    <a:pt x="4155" y="7464"/>
                    <a:pt x="3675" y="7236"/>
                    <a:pt x="3264" y="7054"/>
                  </a:cubicBezTo>
                  <a:cubicBezTo>
                    <a:pt x="2487" y="6654"/>
                    <a:pt x="2055" y="6254"/>
                    <a:pt x="1991" y="6254"/>
                  </a:cubicBezTo>
                  <a:cubicBezTo>
                    <a:pt x="1989" y="6254"/>
                    <a:pt x="1987" y="6254"/>
                    <a:pt x="1986" y="6255"/>
                  </a:cubicBezTo>
                  <a:cubicBezTo>
                    <a:pt x="1940" y="6300"/>
                    <a:pt x="2283" y="6802"/>
                    <a:pt x="3082" y="7305"/>
                  </a:cubicBezTo>
                  <a:cubicBezTo>
                    <a:pt x="3470" y="7556"/>
                    <a:pt x="3949" y="7830"/>
                    <a:pt x="4565" y="7989"/>
                  </a:cubicBezTo>
                  <a:cubicBezTo>
                    <a:pt x="4774" y="8034"/>
                    <a:pt x="4991" y="8069"/>
                    <a:pt x="5225" y="8069"/>
                  </a:cubicBezTo>
                  <a:cubicBezTo>
                    <a:pt x="5350" y="8069"/>
                    <a:pt x="5480" y="8059"/>
                    <a:pt x="5615" y="8035"/>
                  </a:cubicBezTo>
                  <a:cubicBezTo>
                    <a:pt x="6003" y="7967"/>
                    <a:pt x="6346" y="7693"/>
                    <a:pt x="6551" y="7396"/>
                  </a:cubicBezTo>
                  <a:cubicBezTo>
                    <a:pt x="6620" y="7236"/>
                    <a:pt x="6711" y="7122"/>
                    <a:pt x="6757" y="6848"/>
                  </a:cubicBezTo>
                  <a:lnTo>
                    <a:pt x="6871" y="6483"/>
                  </a:lnTo>
                  <a:cubicBezTo>
                    <a:pt x="6871" y="6460"/>
                    <a:pt x="6894" y="6414"/>
                    <a:pt x="6871" y="6392"/>
                  </a:cubicBezTo>
                  <a:lnTo>
                    <a:pt x="6779" y="6369"/>
                  </a:lnTo>
                  <a:lnTo>
                    <a:pt x="6597" y="6300"/>
                  </a:lnTo>
                  <a:lnTo>
                    <a:pt x="6232" y="6186"/>
                  </a:lnTo>
                  <a:cubicBezTo>
                    <a:pt x="6163" y="6186"/>
                    <a:pt x="6095" y="6163"/>
                    <a:pt x="6049" y="6118"/>
                  </a:cubicBezTo>
                  <a:cubicBezTo>
                    <a:pt x="5935" y="6049"/>
                    <a:pt x="5798" y="6004"/>
                    <a:pt x="5707" y="5935"/>
                  </a:cubicBezTo>
                  <a:cubicBezTo>
                    <a:pt x="5273" y="5684"/>
                    <a:pt x="4976" y="5319"/>
                    <a:pt x="4816" y="4999"/>
                  </a:cubicBezTo>
                  <a:cubicBezTo>
                    <a:pt x="4657" y="4657"/>
                    <a:pt x="4611" y="4360"/>
                    <a:pt x="4634" y="4178"/>
                  </a:cubicBezTo>
                  <a:cubicBezTo>
                    <a:pt x="4657" y="4109"/>
                    <a:pt x="4680" y="4041"/>
                    <a:pt x="4680" y="3995"/>
                  </a:cubicBezTo>
                  <a:cubicBezTo>
                    <a:pt x="4702" y="3972"/>
                    <a:pt x="4702" y="3949"/>
                    <a:pt x="4702" y="3949"/>
                  </a:cubicBezTo>
                  <a:cubicBezTo>
                    <a:pt x="4702" y="3949"/>
                    <a:pt x="4748" y="3881"/>
                    <a:pt x="4816" y="3812"/>
                  </a:cubicBezTo>
                  <a:cubicBezTo>
                    <a:pt x="4839" y="3790"/>
                    <a:pt x="4862" y="3790"/>
                    <a:pt x="4908" y="3767"/>
                  </a:cubicBezTo>
                  <a:cubicBezTo>
                    <a:pt x="4908" y="3767"/>
                    <a:pt x="4931" y="3744"/>
                    <a:pt x="4953" y="3744"/>
                  </a:cubicBezTo>
                  <a:lnTo>
                    <a:pt x="5090" y="3744"/>
                  </a:lnTo>
                  <a:cubicBezTo>
                    <a:pt x="5204" y="3767"/>
                    <a:pt x="5273" y="3744"/>
                    <a:pt x="5410" y="3790"/>
                  </a:cubicBezTo>
                  <a:cubicBezTo>
                    <a:pt x="5570" y="3835"/>
                    <a:pt x="5707" y="3881"/>
                    <a:pt x="5889" y="3949"/>
                  </a:cubicBezTo>
                  <a:cubicBezTo>
                    <a:pt x="6186" y="4041"/>
                    <a:pt x="6506" y="4155"/>
                    <a:pt x="6825" y="4269"/>
                  </a:cubicBezTo>
                  <a:cubicBezTo>
                    <a:pt x="6734" y="4109"/>
                    <a:pt x="6665" y="3995"/>
                    <a:pt x="6483" y="3698"/>
                  </a:cubicBezTo>
                  <a:cubicBezTo>
                    <a:pt x="6323" y="3447"/>
                    <a:pt x="6186" y="3219"/>
                    <a:pt x="5981" y="2945"/>
                  </a:cubicBezTo>
                  <a:cubicBezTo>
                    <a:pt x="5844" y="2808"/>
                    <a:pt x="5729" y="2671"/>
                    <a:pt x="5615" y="2534"/>
                  </a:cubicBezTo>
                  <a:cubicBezTo>
                    <a:pt x="5501" y="2420"/>
                    <a:pt x="5456" y="2374"/>
                    <a:pt x="5364" y="2283"/>
                  </a:cubicBezTo>
                  <a:cubicBezTo>
                    <a:pt x="5204" y="2123"/>
                    <a:pt x="5022" y="1986"/>
                    <a:pt x="4862" y="1849"/>
                  </a:cubicBezTo>
                  <a:cubicBezTo>
                    <a:pt x="4177" y="1256"/>
                    <a:pt x="3378" y="708"/>
                    <a:pt x="2557" y="320"/>
                  </a:cubicBezTo>
                  <a:cubicBezTo>
                    <a:pt x="2123" y="137"/>
                    <a:pt x="1689" y="1"/>
                    <a:pt x="1233" y="1"/>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197" name="Google Shape;3197;p42"/>
            <p:cNvSpPr/>
            <p:nvPr/>
          </p:nvSpPr>
          <p:spPr>
            <a:xfrm flipH="1">
              <a:off x="7060341" y="2289271"/>
              <a:ext cx="530751" cy="116512"/>
            </a:xfrm>
            <a:custGeom>
              <a:avLst/>
              <a:gdLst/>
              <a:ahLst/>
              <a:cxnLst/>
              <a:rect l="l" t="t" r="r" b="b"/>
              <a:pathLst>
                <a:path w="21975" h="4824" extrusionOk="0">
                  <a:moveTo>
                    <a:pt x="19263" y="1507"/>
                  </a:moveTo>
                  <a:lnTo>
                    <a:pt x="19263" y="1507"/>
                  </a:lnTo>
                  <a:cubicBezTo>
                    <a:pt x="19263" y="1507"/>
                    <a:pt x="19263" y="1507"/>
                    <a:pt x="19263" y="1507"/>
                  </a:cubicBezTo>
                  <a:lnTo>
                    <a:pt x="19263" y="1507"/>
                  </a:lnTo>
                  <a:cubicBezTo>
                    <a:pt x="19261" y="1507"/>
                    <a:pt x="19260" y="1507"/>
                    <a:pt x="19259" y="1507"/>
                  </a:cubicBezTo>
                  <a:close/>
                  <a:moveTo>
                    <a:pt x="19784" y="1549"/>
                  </a:moveTo>
                  <a:cubicBezTo>
                    <a:pt x="19785" y="1549"/>
                    <a:pt x="19791" y="1550"/>
                    <a:pt x="19801" y="1552"/>
                  </a:cubicBezTo>
                  <a:lnTo>
                    <a:pt x="19801" y="1552"/>
                  </a:lnTo>
                  <a:cubicBezTo>
                    <a:pt x="19798" y="1552"/>
                    <a:pt x="19796" y="1553"/>
                    <a:pt x="19793" y="1553"/>
                  </a:cubicBezTo>
                  <a:lnTo>
                    <a:pt x="19793" y="1553"/>
                  </a:lnTo>
                  <a:cubicBezTo>
                    <a:pt x="19785" y="1550"/>
                    <a:pt x="19782" y="1549"/>
                    <a:pt x="19784" y="1549"/>
                  </a:cubicBezTo>
                  <a:close/>
                  <a:moveTo>
                    <a:pt x="19819" y="1557"/>
                  </a:moveTo>
                  <a:cubicBezTo>
                    <a:pt x="19826" y="1560"/>
                    <a:pt x="19835" y="1562"/>
                    <a:pt x="19844" y="1565"/>
                  </a:cubicBezTo>
                  <a:lnTo>
                    <a:pt x="19844" y="1565"/>
                  </a:lnTo>
                  <a:cubicBezTo>
                    <a:pt x="19832" y="1562"/>
                    <a:pt x="19822" y="1560"/>
                    <a:pt x="19814" y="1558"/>
                  </a:cubicBezTo>
                  <a:lnTo>
                    <a:pt x="19814" y="1558"/>
                  </a:lnTo>
                  <a:cubicBezTo>
                    <a:pt x="19816" y="1558"/>
                    <a:pt x="19817" y="1558"/>
                    <a:pt x="19819" y="1557"/>
                  </a:cubicBezTo>
                  <a:close/>
                  <a:moveTo>
                    <a:pt x="19670" y="0"/>
                  </a:moveTo>
                  <a:cubicBezTo>
                    <a:pt x="18916" y="23"/>
                    <a:pt x="18391" y="388"/>
                    <a:pt x="18323" y="890"/>
                  </a:cubicBezTo>
                  <a:cubicBezTo>
                    <a:pt x="18280" y="1212"/>
                    <a:pt x="18720" y="1533"/>
                    <a:pt x="19209" y="1533"/>
                  </a:cubicBezTo>
                  <a:cubicBezTo>
                    <a:pt x="19241" y="1533"/>
                    <a:pt x="19272" y="1532"/>
                    <a:pt x="19304" y="1529"/>
                  </a:cubicBezTo>
                  <a:cubicBezTo>
                    <a:pt x="19314" y="1527"/>
                    <a:pt x="19323" y="1525"/>
                    <a:pt x="19331" y="1523"/>
                  </a:cubicBezTo>
                  <a:lnTo>
                    <a:pt x="19331" y="1523"/>
                  </a:lnTo>
                  <a:cubicBezTo>
                    <a:pt x="19368" y="1531"/>
                    <a:pt x="19413" y="1541"/>
                    <a:pt x="19464" y="1552"/>
                  </a:cubicBezTo>
                  <a:cubicBezTo>
                    <a:pt x="19555" y="1552"/>
                    <a:pt x="19646" y="1562"/>
                    <a:pt x="19730" y="1562"/>
                  </a:cubicBezTo>
                  <a:lnTo>
                    <a:pt x="19730" y="1562"/>
                  </a:lnTo>
                  <a:cubicBezTo>
                    <a:pt x="19759" y="1567"/>
                    <a:pt x="19829" y="1573"/>
                    <a:pt x="19873" y="1574"/>
                  </a:cubicBezTo>
                  <a:lnTo>
                    <a:pt x="19873" y="1574"/>
                  </a:lnTo>
                  <a:cubicBezTo>
                    <a:pt x="19874" y="1575"/>
                    <a:pt x="19874" y="1575"/>
                    <a:pt x="19875" y="1575"/>
                  </a:cubicBezTo>
                  <a:cubicBezTo>
                    <a:pt x="19966" y="1598"/>
                    <a:pt x="20058" y="1621"/>
                    <a:pt x="20149" y="1643"/>
                  </a:cubicBezTo>
                  <a:cubicBezTo>
                    <a:pt x="20354" y="1716"/>
                    <a:pt x="20559" y="1744"/>
                    <a:pt x="20760" y="1744"/>
                  </a:cubicBezTo>
                  <a:cubicBezTo>
                    <a:pt x="20940" y="1744"/>
                    <a:pt x="21118" y="1721"/>
                    <a:pt x="21290" y="1689"/>
                  </a:cubicBezTo>
                  <a:cubicBezTo>
                    <a:pt x="21884" y="1552"/>
                    <a:pt x="21975" y="1096"/>
                    <a:pt x="21792" y="730"/>
                  </a:cubicBezTo>
                  <a:cubicBezTo>
                    <a:pt x="21496" y="160"/>
                    <a:pt x="20423" y="0"/>
                    <a:pt x="19670" y="0"/>
                  </a:cubicBezTo>
                  <a:close/>
                  <a:moveTo>
                    <a:pt x="2758" y="4048"/>
                  </a:moveTo>
                  <a:cubicBezTo>
                    <a:pt x="2750" y="4052"/>
                    <a:pt x="2741" y="4058"/>
                    <a:pt x="2731" y="4065"/>
                  </a:cubicBezTo>
                  <a:lnTo>
                    <a:pt x="2731" y="4065"/>
                  </a:lnTo>
                  <a:cubicBezTo>
                    <a:pt x="2732" y="4064"/>
                    <a:pt x="2733" y="4064"/>
                    <a:pt x="2733" y="4063"/>
                  </a:cubicBezTo>
                  <a:lnTo>
                    <a:pt x="2733" y="4063"/>
                  </a:lnTo>
                  <a:cubicBezTo>
                    <a:pt x="2732" y="4063"/>
                    <a:pt x="2732" y="4063"/>
                    <a:pt x="2731" y="4064"/>
                  </a:cubicBezTo>
                  <a:lnTo>
                    <a:pt x="2731" y="4064"/>
                  </a:lnTo>
                  <a:cubicBezTo>
                    <a:pt x="2741" y="4058"/>
                    <a:pt x="2750" y="4052"/>
                    <a:pt x="2758" y="4048"/>
                  </a:cubicBezTo>
                  <a:close/>
                  <a:moveTo>
                    <a:pt x="2700" y="4085"/>
                  </a:moveTo>
                  <a:lnTo>
                    <a:pt x="2700" y="4085"/>
                  </a:lnTo>
                  <a:cubicBezTo>
                    <a:pt x="2688" y="4091"/>
                    <a:pt x="2676" y="4097"/>
                    <a:pt x="2665" y="4109"/>
                  </a:cubicBezTo>
                  <a:cubicBezTo>
                    <a:pt x="2677" y="4100"/>
                    <a:pt x="2689" y="4092"/>
                    <a:pt x="2700" y="4085"/>
                  </a:cubicBezTo>
                  <a:close/>
                  <a:moveTo>
                    <a:pt x="2468" y="2668"/>
                  </a:moveTo>
                  <a:cubicBezTo>
                    <a:pt x="2288" y="2668"/>
                    <a:pt x="2093" y="2698"/>
                    <a:pt x="1889" y="2762"/>
                  </a:cubicBezTo>
                  <a:cubicBezTo>
                    <a:pt x="1181" y="2967"/>
                    <a:pt x="200" y="3424"/>
                    <a:pt x="85" y="4040"/>
                  </a:cubicBezTo>
                  <a:cubicBezTo>
                    <a:pt x="1" y="4422"/>
                    <a:pt x="192" y="4823"/>
                    <a:pt x="695" y="4823"/>
                  </a:cubicBezTo>
                  <a:cubicBezTo>
                    <a:pt x="734" y="4823"/>
                    <a:pt x="774" y="4821"/>
                    <a:pt x="816" y="4816"/>
                  </a:cubicBezTo>
                  <a:cubicBezTo>
                    <a:pt x="1204" y="4793"/>
                    <a:pt x="1569" y="4702"/>
                    <a:pt x="1911" y="4474"/>
                  </a:cubicBezTo>
                  <a:cubicBezTo>
                    <a:pt x="2003" y="4405"/>
                    <a:pt x="2071" y="4360"/>
                    <a:pt x="2163" y="4314"/>
                  </a:cubicBezTo>
                  <a:cubicBezTo>
                    <a:pt x="2188" y="4299"/>
                    <a:pt x="2206" y="4287"/>
                    <a:pt x="2218" y="4279"/>
                  </a:cubicBezTo>
                  <a:lnTo>
                    <a:pt x="2218" y="4279"/>
                  </a:lnTo>
                  <a:cubicBezTo>
                    <a:pt x="2319" y="4254"/>
                    <a:pt x="2432" y="4215"/>
                    <a:pt x="2528" y="4177"/>
                  </a:cubicBezTo>
                  <a:cubicBezTo>
                    <a:pt x="2597" y="4140"/>
                    <a:pt x="2653" y="4108"/>
                    <a:pt x="2695" y="4084"/>
                  </a:cubicBezTo>
                  <a:lnTo>
                    <a:pt x="2695" y="4084"/>
                  </a:lnTo>
                  <a:cubicBezTo>
                    <a:pt x="2698" y="4084"/>
                    <a:pt x="2701" y="4083"/>
                    <a:pt x="2704" y="4083"/>
                  </a:cubicBezTo>
                  <a:lnTo>
                    <a:pt x="2704" y="4083"/>
                  </a:lnTo>
                  <a:cubicBezTo>
                    <a:pt x="2703" y="4084"/>
                    <a:pt x="2701" y="4084"/>
                    <a:pt x="2700" y="4085"/>
                  </a:cubicBezTo>
                  <a:lnTo>
                    <a:pt x="2700" y="4085"/>
                  </a:lnTo>
                  <a:cubicBezTo>
                    <a:pt x="2702" y="4084"/>
                    <a:pt x="2704" y="4083"/>
                    <a:pt x="2706" y="4082"/>
                  </a:cubicBezTo>
                  <a:lnTo>
                    <a:pt x="2706" y="4082"/>
                  </a:lnTo>
                  <a:cubicBezTo>
                    <a:pt x="3199" y="3983"/>
                    <a:pt x="3576" y="3511"/>
                    <a:pt x="3441" y="3196"/>
                  </a:cubicBezTo>
                  <a:cubicBezTo>
                    <a:pt x="3293" y="2867"/>
                    <a:pt x="2932" y="2668"/>
                    <a:pt x="2468" y="2668"/>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198" name="Google Shape;3198;p42"/>
            <p:cNvSpPr/>
            <p:nvPr/>
          </p:nvSpPr>
          <p:spPr>
            <a:xfrm flipH="1">
              <a:off x="7124829" y="2306346"/>
              <a:ext cx="3889" cy="580"/>
            </a:xfrm>
            <a:custGeom>
              <a:avLst/>
              <a:gdLst/>
              <a:ahLst/>
              <a:cxnLst/>
              <a:rect l="l" t="t" r="r" b="b"/>
              <a:pathLst>
                <a:path w="161" h="24" extrusionOk="0">
                  <a:moveTo>
                    <a:pt x="160" y="23"/>
                  </a:moveTo>
                  <a:lnTo>
                    <a:pt x="160" y="23"/>
                  </a:lnTo>
                  <a:cubicBezTo>
                    <a:pt x="1" y="1"/>
                    <a:pt x="1" y="1"/>
                    <a:pt x="160" y="23"/>
                  </a:cubicBezTo>
                  <a:close/>
                </a:path>
              </a:pathLst>
            </a:custGeom>
            <a:solidFill>
              <a:srgbClr val="AA3325"/>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199" name="Google Shape;3199;p42"/>
            <p:cNvSpPr/>
            <p:nvPr/>
          </p:nvSpPr>
          <p:spPr>
            <a:xfrm flipH="1">
              <a:off x="7523731" y="2367742"/>
              <a:ext cx="3019" cy="1473"/>
            </a:xfrm>
            <a:custGeom>
              <a:avLst/>
              <a:gdLst/>
              <a:ahLst/>
              <a:cxnLst/>
              <a:rect l="l" t="t" r="r" b="b"/>
              <a:pathLst>
                <a:path w="125" h="61" extrusionOk="0">
                  <a:moveTo>
                    <a:pt x="123" y="0"/>
                  </a:moveTo>
                  <a:lnTo>
                    <a:pt x="123" y="0"/>
                  </a:lnTo>
                  <a:cubicBezTo>
                    <a:pt x="122" y="0"/>
                    <a:pt x="108" y="8"/>
                    <a:pt x="81" y="24"/>
                  </a:cubicBezTo>
                  <a:lnTo>
                    <a:pt x="81" y="24"/>
                  </a:lnTo>
                  <a:cubicBezTo>
                    <a:pt x="111" y="9"/>
                    <a:pt x="125" y="0"/>
                    <a:pt x="123" y="0"/>
                  </a:cubicBezTo>
                  <a:close/>
                  <a:moveTo>
                    <a:pt x="81" y="24"/>
                  </a:moveTo>
                  <a:cubicBezTo>
                    <a:pt x="61" y="34"/>
                    <a:pt x="34" y="46"/>
                    <a:pt x="1" y="61"/>
                  </a:cubicBezTo>
                  <a:lnTo>
                    <a:pt x="24" y="61"/>
                  </a:lnTo>
                  <a:cubicBezTo>
                    <a:pt x="46" y="45"/>
                    <a:pt x="66" y="33"/>
                    <a:pt x="81" y="24"/>
                  </a:cubicBezTo>
                  <a:close/>
                </a:path>
              </a:pathLst>
            </a:custGeom>
            <a:solidFill>
              <a:srgbClr val="AA3325"/>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200" name="Google Shape;3200;p42"/>
            <p:cNvSpPr/>
            <p:nvPr/>
          </p:nvSpPr>
          <p:spPr>
            <a:xfrm flipH="1">
              <a:off x="7537740" y="2373611"/>
              <a:ext cx="1135" cy="580"/>
            </a:xfrm>
            <a:custGeom>
              <a:avLst/>
              <a:gdLst/>
              <a:ahLst/>
              <a:cxnLst/>
              <a:rect l="l" t="t" r="r" b="b"/>
              <a:pathLst>
                <a:path w="47" h="24" extrusionOk="0">
                  <a:moveTo>
                    <a:pt x="23" y="0"/>
                  </a:moveTo>
                  <a:cubicBezTo>
                    <a:pt x="23" y="5"/>
                    <a:pt x="23" y="9"/>
                    <a:pt x="23" y="12"/>
                  </a:cubicBezTo>
                  <a:lnTo>
                    <a:pt x="23" y="12"/>
                  </a:lnTo>
                  <a:cubicBezTo>
                    <a:pt x="29" y="6"/>
                    <a:pt x="35" y="0"/>
                    <a:pt x="46" y="0"/>
                  </a:cubicBezTo>
                  <a:close/>
                  <a:moveTo>
                    <a:pt x="23" y="12"/>
                  </a:moveTo>
                  <a:cubicBezTo>
                    <a:pt x="18" y="18"/>
                    <a:pt x="12" y="23"/>
                    <a:pt x="1" y="23"/>
                  </a:cubicBezTo>
                  <a:cubicBezTo>
                    <a:pt x="19" y="23"/>
                    <a:pt x="22" y="23"/>
                    <a:pt x="23" y="12"/>
                  </a:cubicBezTo>
                  <a:close/>
                </a:path>
              </a:pathLst>
            </a:custGeom>
            <a:solidFill>
              <a:srgbClr val="AA3325"/>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201" name="Google Shape;3201;p42"/>
            <p:cNvSpPr/>
            <p:nvPr/>
          </p:nvSpPr>
          <p:spPr>
            <a:xfrm flipH="1">
              <a:off x="7175549" y="2592312"/>
              <a:ext cx="142814" cy="79655"/>
            </a:xfrm>
            <a:custGeom>
              <a:avLst/>
              <a:gdLst/>
              <a:ahLst/>
              <a:cxnLst/>
              <a:rect l="l" t="t" r="r" b="b"/>
              <a:pathLst>
                <a:path w="5913" h="3298" extrusionOk="0">
                  <a:moveTo>
                    <a:pt x="787" y="1238"/>
                  </a:moveTo>
                  <a:cubicBezTo>
                    <a:pt x="713" y="1238"/>
                    <a:pt x="561" y="1411"/>
                    <a:pt x="389" y="1605"/>
                  </a:cubicBezTo>
                  <a:cubicBezTo>
                    <a:pt x="297" y="1696"/>
                    <a:pt x="206" y="1810"/>
                    <a:pt x="138" y="1901"/>
                  </a:cubicBezTo>
                  <a:cubicBezTo>
                    <a:pt x="69" y="1993"/>
                    <a:pt x="46" y="2084"/>
                    <a:pt x="46" y="2084"/>
                  </a:cubicBezTo>
                  <a:cubicBezTo>
                    <a:pt x="46" y="2084"/>
                    <a:pt x="46" y="2084"/>
                    <a:pt x="23" y="2130"/>
                  </a:cubicBezTo>
                  <a:cubicBezTo>
                    <a:pt x="23" y="2153"/>
                    <a:pt x="23" y="2221"/>
                    <a:pt x="1" y="2267"/>
                  </a:cubicBezTo>
                  <a:cubicBezTo>
                    <a:pt x="1" y="2404"/>
                    <a:pt x="23" y="2586"/>
                    <a:pt x="92" y="2723"/>
                  </a:cubicBezTo>
                  <a:cubicBezTo>
                    <a:pt x="212" y="2982"/>
                    <a:pt x="419" y="3120"/>
                    <a:pt x="499" y="3120"/>
                  </a:cubicBezTo>
                  <a:cubicBezTo>
                    <a:pt x="511" y="3120"/>
                    <a:pt x="520" y="3117"/>
                    <a:pt x="526" y="3111"/>
                  </a:cubicBezTo>
                  <a:cubicBezTo>
                    <a:pt x="571" y="3066"/>
                    <a:pt x="412" y="2837"/>
                    <a:pt x="389" y="2632"/>
                  </a:cubicBezTo>
                  <a:cubicBezTo>
                    <a:pt x="389" y="2518"/>
                    <a:pt x="412" y="2426"/>
                    <a:pt x="434" y="2358"/>
                  </a:cubicBezTo>
                  <a:cubicBezTo>
                    <a:pt x="457" y="2289"/>
                    <a:pt x="480" y="2244"/>
                    <a:pt x="480" y="2244"/>
                  </a:cubicBezTo>
                  <a:cubicBezTo>
                    <a:pt x="480" y="2244"/>
                    <a:pt x="480" y="2175"/>
                    <a:pt x="526" y="2107"/>
                  </a:cubicBezTo>
                  <a:cubicBezTo>
                    <a:pt x="548" y="2016"/>
                    <a:pt x="594" y="1901"/>
                    <a:pt x="663" y="1787"/>
                  </a:cubicBezTo>
                  <a:cubicBezTo>
                    <a:pt x="777" y="1536"/>
                    <a:pt x="845" y="1262"/>
                    <a:pt x="800" y="1239"/>
                  </a:cubicBezTo>
                  <a:cubicBezTo>
                    <a:pt x="796" y="1238"/>
                    <a:pt x="791" y="1238"/>
                    <a:pt x="787" y="1238"/>
                  </a:cubicBezTo>
                  <a:close/>
                  <a:moveTo>
                    <a:pt x="1941" y="2449"/>
                  </a:moveTo>
                  <a:cubicBezTo>
                    <a:pt x="1758" y="2449"/>
                    <a:pt x="1576" y="2518"/>
                    <a:pt x="1576" y="2563"/>
                  </a:cubicBezTo>
                  <a:cubicBezTo>
                    <a:pt x="1576" y="2632"/>
                    <a:pt x="1735" y="2700"/>
                    <a:pt x="1872" y="2769"/>
                  </a:cubicBezTo>
                  <a:cubicBezTo>
                    <a:pt x="2009" y="2837"/>
                    <a:pt x="2123" y="2929"/>
                    <a:pt x="2123" y="2929"/>
                  </a:cubicBezTo>
                  <a:cubicBezTo>
                    <a:pt x="2123" y="2929"/>
                    <a:pt x="2260" y="2951"/>
                    <a:pt x="2374" y="3043"/>
                  </a:cubicBezTo>
                  <a:cubicBezTo>
                    <a:pt x="2499" y="3105"/>
                    <a:pt x="2586" y="3205"/>
                    <a:pt x="2652" y="3205"/>
                  </a:cubicBezTo>
                  <a:cubicBezTo>
                    <a:pt x="2659" y="3205"/>
                    <a:pt x="2665" y="3204"/>
                    <a:pt x="2671" y="3202"/>
                  </a:cubicBezTo>
                  <a:cubicBezTo>
                    <a:pt x="2740" y="3202"/>
                    <a:pt x="2717" y="2997"/>
                    <a:pt x="2626" y="2814"/>
                  </a:cubicBezTo>
                  <a:cubicBezTo>
                    <a:pt x="2511" y="2632"/>
                    <a:pt x="2329" y="2518"/>
                    <a:pt x="2329" y="2518"/>
                  </a:cubicBezTo>
                  <a:cubicBezTo>
                    <a:pt x="2329" y="2518"/>
                    <a:pt x="2146" y="2449"/>
                    <a:pt x="1941" y="2449"/>
                  </a:cubicBezTo>
                  <a:close/>
                  <a:moveTo>
                    <a:pt x="4156" y="1"/>
                  </a:moveTo>
                  <a:cubicBezTo>
                    <a:pt x="4145" y="1"/>
                    <a:pt x="4136" y="3"/>
                    <a:pt x="4132" y="7"/>
                  </a:cubicBezTo>
                  <a:cubicBezTo>
                    <a:pt x="4109" y="53"/>
                    <a:pt x="4543" y="395"/>
                    <a:pt x="4931" y="737"/>
                  </a:cubicBezTo>
                  <a:cubicBezTo>
                    <a:pt x="5114" y="920"/>
                    <a:pt x="5273" y="1125"/>
                    <a:pt x="5342" y="1262"/>
                  </a:cubicBezTo>
                  <a:cubicBezTo>
                    <a:pt x="5387" y="1331"/>
                    <a:pt x="5410" y="1399"/>
                    <a:pt x="5410" y="1445"/>
                  </a:cubicBezTo>
                  <a:cubicBezTo>
                    <a:pt x="5433" y="1491"/>
                    <a:pt x="5433" y="1513"/>
                    <a:pt x="5433" y="1513"/>
                  </a:cubicBezTo>
                  <a:cubicBezTo>
                    <a:pt x="5433" y="1513"/>
                    <a:pt x="5479" y="1605"/>
                    <a:pt x="5456" y="1764"/>
                  </a:cubicBezTo>
                  <a:cubicBezTo>
                    <a:pt x="5433" y="1924"/>
                    <a:pt x="5365" y="2153"/>
                    <a:pt x="5250" y="2381"/>
                  </a:cubicBezTo>
                  <a:cubicBezTo>
                    <a:pt x="4999" y="2837"/>
                    <a:pt x="4634" y="3248"/>
                    <a:pt x="4703" y="3294"/>
                  </a:cubicBezTo>
                  <a:cubicBezTo>
                    <a:pt x="4704" y="3297"/>
                    <a:pt x="4707" y="3298"/>
                    <a:pt x="4711" y="3298"/>
                  </a:cubicBezTo>
                  <a:cubicBezTo>
                    <a:pt x="4777" y="3298"/>
                    <a:pt x="5180" y="2971"/>
                    <a:pt x="5502" y="2563"/>
                  </a:cubicBezTo>
                  <a:cubicBezTo>
                    <a:pt x="5684" y="2335"/>
                    <a:pt x="5821" y="2061"/>
                    <a:pt x="5867" y="1833"/>
                  </a:cubicBezTo>
                  <a:cubicBezTo>
                    <a:pt x="5890" y="1719"/>
                    <a:pt x="5912" y="1605"/>
                    <a:pt x="5890" y="1536"/>
                  </a:cubicBezTo>
                  <a:cubicBezTo>
                    <a:pt x="5890" y="1468"/>
                    <a:pt x="5890" y="1422"/>
                    <a:pt x="5890" y="1422"/>
                  </a:cubicBezTo>
                  <a:cubicBezTo>
                    <a:pt x="5890" y="1422"/>
                    <a:pt x="5867" y="1376"/>
                    <a:pt x="5844" y="1308"/>
                  </a:cubicBezTo>
                  <a:cubicBezTo>
                    <a:pt x="5821" y="1239"/>
                    <a:pt x="5775" y="1148"/>
                    <a:pt x="5707" y="1057"/>
                  </a:cubicBezTo>
                  <a:cubicBezTo>
                    <a:pt x="5570" y="851"/>
                    <a:pt x="5365" y="646"/>
                    <a:pt x="5136" y="486"/>
                  </a:cubicBezTo>
                  <a:cubicBezTo>
                    <a:pt x="4722" y="197"/>
                    <a:pt x="4271" y="1"/>
                    <a:pt x="4156" y="1"/>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202" name="Google Shape;3202;p42"/>
            <p:cNvSpPr/>
            <p:nvPr/>
          </p:nvSpPr>
          <p:spPr>
            <a:xfrm flipH="1">
              <a:off x="7044353" y="2389359"/>
              <a:ext cx="135640" cy="27341"/>
            </a:xfrm>
            <a:custGeom>
              <a:avLst/>
              <a:gdLst/>
              <a:ahLst/>
              <a:cxnLst/>
              <a:rect l="l" t="t" r="r" b="b"/>
              <a:pathLst>
                <a:path w="5616" h="1132" extrusionOk="0">
                  <a:moveTo>
                    <a:pt x="2618" y="0"/>
                  </a:moveTo>
                  <a:cubicBezTo>
                    <a:pt x="2547" y="0"/>
                    <a:pt x="2466" y="10"/>
                    <a:pt x="2375" y="10"/>
                  </a:cubicBezTo>
                  <a:cubicBezTo>
                    <a:pt x="2306" y="33"/>
                    <a:pt x="2215" y="33"/>
                    <a:pt x="2146" y="33"/>
                  </a:cubicBezTo>
                  <a:cubicBezTo>
                    <a:pt x="2055" y="56"/>
                    <a:pt x="1964" y="79"/>
                    <a:pt x="1895" y="79"/>
                  </a:cubicBezTo>
                  <a:cubicBezTo>
                    <a:pt x="1713" y="124"/>
                    <a:pt x="1530" y="170"/>
                    <a:pt x="1348" y="238"/>
                  </a:cubicBezTo>
                  <a:cubicBezTo>
                    <a:pt x="1165" y="284"/>
                    <a:pt x="1005" y="375"/>
                    <a:pt x="845" y="444"/>
                  </a:cubicBezTo>
                  <a:cubicBezTo>
                    <a:pt x="686" y="535"/>
                    <a:pt x="526" y="604"/>
                    <a:pt x="412" y="672"/>
                  </a:cubicBezTo>
                  <a:cubicBezTo>
                    <a:pt x="161" y="809"/>
                    <a:pt x="1" y="923"/>
                    <a:pt x="1" y="946"/>
                  </a:cubicBezTo>
                  <a:cubicBezTo>
                    <a:pt x="1" y="947"/>
                    <a:pt x="3" y="947"/>
                    <a:pt x="4" y="947"/>
                  </a:cubicBezTo>
                  <a:cubicBezTo>
                    <a:pt x="61" y="947"/>
                    <a:pt x="706" y="576"/>
                    <a:pt x="1393" y="398"/>
                  </a:cubicBezTo>
                  <a:cubicBezTo>
                    <a:pt x="1576" y="353"/>
                    <a:pt x="1736" y="284"/>
                    <a:pt x="1918" y="284"/>
                  </a:cubicBezTo>
                  <a:cubicBezTo>
                    <a:pt x="2009" y="261"/>
                    <a:pt x="2078" y="238"/>
                    <a:pt x="2169" y="238"/>
                  </a:cubicBezTo>
                  <a:cubicBezTo>
                    <a:pt x="2238" y="238"/>
                    <a:pt x="2306" y="238"/>
                    <a:pt x="2375" y="216"/>
                  </a:cubicBezTo>
                  <a:lnTo>
                    <a:pt x="2694" y="216"/>
                  </a:lnTo>
                  <a:cubicBezTo>
                    <a:pt x="2786" y="238"/>
                    <a:pt x="2831" y="238"/>
                    <a:pt x="2831" y="238"/>
                  </a:cubicBezTo>
                  <a:lnTo>
                    <a:pt x="2945" y="238"/>
                  </a:lnTo>
                  <a:cubicBezTo>
                    <a:pt x="3037" y="238"/>
                    <a:pt x="3151" y="261"/>
                    <a:pt x="3288" y="284"/>
                  </a:cubicBezTo>
                  <a:cubicBezTo>
                    <a:pt x="3402" y="307"/>
                    <a:pt x="3562" y="330"/>
                    <a:pt x="3744" y="375"/>
                  </a:cubicBezTo>
                  <a:cubicBezTo>
                    <a:pt x="3904" y="421"/>
                    <a:pt x="4087" y="444"/>
                    <a:pt x="4269" y="512"/>
                  </a:cubicBezTo>
                  <a:cubicBezTo>
                    <a:pt x="4612" y="627"/>
                    <a:pt x="4954" y="763"/>
                    <a:pt x="5205" y="900"/>
                  </a:cubicBezTo>
                  <a:cubicBezTo>
                    <a:pt x="5414" y="1026"/>
                    <a:pt x="5565" y="1132"/>
                    <a:pt x="5607" y="1132"/>
                  </a:cubicBezTo>
                  <a:cubicBezTo>
                    <a:pt x="5611" y="1132"/>
                    <a:pt x="5614" y="1131"/>
                    <a:pt x="5616" y="1129"/>
                  </a:cubicBezTo>
                  <a:cubicBezTo>
                    <a:pt x="5616" y="1106"/>
                    <a:pt x="5479" y="992"/>
                    <a:pt x="5251" y="809"/>
                  </a:cubicBezTo>
                  <a:cubicBezTo>
                    <a:pt x="5000" y="672"/>
                    <a:pt x="4657" y="490"/>
                    <a:pt x="4315" y="353"/>
                  </a:cubicBezTo>
                  <a:cubicBezTo>
                    <a:pt x="4132" y="284"/>
                    <a:pt x="3950" y="238"/>
                    <a:pt x="3790" y="193"/>
                  </a:cubicBezTo>
                  <a:cubicBezTo>
                    <a:pt x="3607" y="124"/>
                    <a:pt x="3447" y="102"/>
                    <a:pt x="3310" y="79"/>
                  </a:cubicBezTo>
                  <a:cubicBezTo>
                    <a:pt x="3174" y="33"/>
                    <a:pt x="3059" y="10"/>
                    <a:pt x="2968" y="10"/>
                  </a:cubicBezTo>
                  <a:lnTo>
                    <a:pt x="2717" y="10"/>
                  </a:lnTo>
                  <a:cubicBezTo>
                    <a:pt x="2687" y="3"/>
                    <a:pt x="2654" y="0"/>
                    <a:pt x="2618" y="0"/>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203" name="Google Shape;3203;p42"/>
            <p:cNvSpPr/>
            <p:nvPr/>
          </p:nvSpPr>
          <p:spPr>
            <a:xfrm flipH="1">
              <a:off x="7031672" y="2432640"/>
              <a:ext cx="125158" cy="127453"/>
            </a:xfrm>
            <a:custGeom>
              <a:avLst/>
              <a:gdLst/>
              <a:ahLst/>
              <a:cxnLst/>
              <a:rect l="l" t="t" r="r" b="b"/>
              <a:pathLst>
                <a:path w="5182" h="5277" extrusionOk="0">
                  <a:moveTo>
                    <a:pt x="2533" y="1"/>
                  </a:moveTo>
                  <a:cubicBezTo>
                    <a:pt x="2360" y="1"/>
                    <a:pt x="2185" y="22"/>
                    <a:pt x="2009" y="67"/>
                  </a:cubicBezTo>
                  <a:cubicBezTo>
                    <a:pt x="754" y="409"/>
                    <a:pt x="0" y="1825"/>
                    <a:pt x="343" y="3240"/>
                  </a:cubicBezTo>
                  <a:cubicBezTo>
                    <a:pt x="616" y="4450"/>
                    <a:pt x="1590" y="5276"/>
                    <a:pt x="2638" y="5276"/>
                  </a:cubicBezTo>
                  <a:cubicBezTo>
                    <a:pt x="2815" y="5276"/>
                    <a:pt x="2995" y="5252"/>
                    <a:pt x="3173" y="5203"/>
                  </a:cubicBezTo>
                  <a:cubicBezTo>
                    <a:pt x="4429" y="4860"/>
                    <a:pt x="5182" y="3445"/>
                    <a:pt x="4839" y="2030"/>
                  </a:cubicBezTo>
                  <a:cubicBezTo>
                    <a:pt x="4565" y="813"/>
                    <a:pt x="3597" y="1"/>
                    <a:pt x="2533" y="1"/>
                  </a:cubicBezTo>
                  <a:close/>
                </a:path>
              </a:pathLst>
            </a:custGeom>
            <a:solidFill>
              <a:srgbClr val="FFFFFF"/>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204" name="Google Shape;3204;p42"/>
            <p:cNvSpPr/>
            <p:nvPr/>
          </p:nvSpPr>
          <p:spPr>
            <a:xfrm flipH="1">
              <a:off x="6997497" y="2398078"/>
              <a:ext cx="212252" cy="209668"/>
            </a:xfrm>
            <a:custGeom>
              <a:avLst/>
              <a:gdLst/>
              <a:ahLst/>
              <a:cxnLst/>
              <a:rect l="l" t="t" r="r" b="b"/>
              <a:pathLst>
                <a:path w="8788" h="8681" extrusionOk="0">
                  <a:moveTo>
                    <a:pt x="4853" y="0"/>
                  </a:moveTo>
                  <a:cubicBezTo>
                    <a:pt x="4329" y="0"/>
                    <a:pt x="3813" y="96"/>
                    <a:pt x="3333" y="311"/>
                  </a:cubicBezTo>
                  <a:cubicBezTo>
                    <a:pt x="548" y="1521"/>
                    <a:pt x="0" y="4602"/>
                    <a:pt x="617" y="6474"/>
                  </a:cubicBezTo>
                  <a:cubicBezTo>
                    <a:pt x="1132" y="8005"/>
                    <a:pt x="2352" y="8680"/>
                    <a:pt x="3749" y="8680"/>
                  </a:cubicBezTo>
                  <a:cubicBezTo>
                    <a:pt x="4455" y="8680"/>
                    <a:pt x="5207" y="8508"/>
                    <a:pt x="5935" y="8186"/>
                  </a:cubicBezTo>
                  <a:cubicBezTo>
                    <a:pt x="7510" y="7478"/>
                    <a:pt x="8605" y="5903"/>
                    <a:pt x="8742" y="4191"/>
                  </a:cubicBezTo>
                  <a:cubicBezTo>
                    <a:pt x="8788" y="3666"/>
                    <a:pt x="8697" y="3050"/>
                    <a:pt x="8491" y="2457"/>
                  </a:cubicBezTo>
                  <a:cubicBezTo>
                    <a:pt x="8103" y="1361"/>
                    <a:pt x="7145" y="425"/>
                    <a:pt x="6117" y="174"/>
                  </a:cubicBezTo>
                  <a:cubicBezTo>
                    <a:pt x="5700" y="62"/>
                    <a:pt x="5274" y="0"/>
                    <a:pt x="4853" y="0"/>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205" name="Google Shape;3205;p42"/>
            <p:cNvSpPr/>
            <p:nvPr/>
          </p:nvSpPr>
          <p:spPr>
            <a:xfrm flipH="1">
              <a:off x="6996941" y="2420274"/>
              <a:ext cx="206745" cy="191674"/>
            </a:xfrm>
            <a:custGeom>
              <a:avLst/>
              <a:gdLst/>
              <a:ahLst/>
              <a:cxnLst/>
              <a:rect l="l" t="t" r="r" b="b"/>
              <a:pathLst>
                <a:path w="8560" h="7936" extrusionOk="0">
                  <a:moveTo>
                    <a:pt x="4326" y="0"/>
                  </a:moveTo>
                  <a:cubicBezTo>
                    <a:pt x="4021" y="0"/>
                    <a:pt x="3711" y="40"/>
                    <a:pt x="3401" y="123"/>
                  </a:cubicBezTo>
                  <a:cubicBezTo>
                    <a:pt x="1758" y="556"/>
                    <a:pt x="571" y="2519"/>
                    <a:pt x="251" y="4300"/>
                  </a:cubicBezTo>
                  <a:cubicBezTo>
                    <a:pt x="0" y="5623"/>
                    <a:pt x="754" y="6719"/>
                    <a:pt x="1712" y="7381"/>
                  </a:cubicBezTo>
                  <a:cubicBezTo>
                    <a:pt x="2339" y="7782"/>
                    <a:pt x="2959" y="7935"/>
                    <a:pt x="3594" y="7935"/>
                  </a:cubicBezTo>
                  <a:cubicBezTo>
                    <a:pt x="4116" y="7935"/>
                    <a:pt x="4649" y="7832"/>
                    <a:pt x="5204" y="7678"/>
                  </a:cubicBezTo>
                  <a:cubicBezTo>
                    <a:pt x="7259" y="7130"/>
                    <a:pt x="8560" y="5372"/>
                    <a:pt x="8058" y="3136"/>
                  </a:cubicBezTo>
                  <a:cubicBezTo>
                    <a:pt x="7612" y="1255"/>
                    <a:pt x="6047" y="0"/>
                    <a:pt x="4326" y="0"/>
                  </a:cubicBezTo>
                  <a:close/>
                </a:path>
              </a:pathLst>
            </a:custGeom>
            <a:solidFill>
              <a:srgbClr val="FFFFFF"/>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206" name="Google Shape;3206;p42"/>
            <p:cNvSpPr/>
            <p:nvPr/>
          </p:nvSpPr>
          <p:spPr>
            <a:xfrm flipH="1">
              <a:off x="7039377" y="2430418"/>
              <a:ext cx="154938" cy="159286"/>
            </a:xfrm>
            <a:custGeom>
              <a:avLst/>
              <a:gdLst/>
              <a:ahLst/>
              <a:cxnLst/>
              <a:rect l="l" t="t" r="r" b="b"/>
              <a:pathLst>
                <a:path w="6415" h="6595" extrusionOk="0">
                  <a:moveTo>
                    <a:pt x="3272" y="1"/>
                  </a:moveTo>
                  <a:cubicBezTo>
                    <a:pt x="3157" y="1"/>
                    <a:pt x="3040" y="8"/>
                    <a:pt x="2922" y="22"/>
                  </a:cubicBezTo>
                  <a:cubicBezTo>
                    <a:pt x="1233" y="228"/>
                    <a:pt x="0" y="1848"/>
                    <a:pt x="160" y="3674"/>
                  </a:cubicBezTo>
                  <a:cubicBezTo>
                    <a:pt x="309" y="5351"/>
                    <a:pt x="1603" y="6594"/>
                    <a:pt x="3142" y="6594"/>
                  </a:cubicBezTo>
                  <a:cubicBezTo>
                    <a:pt x="3258" y="6594"/>
                    <a:pt x="3375" y="6587"/>
                    <a:pt x="3493" y="6573"/>
                  </a:cubicBezTo>
                  <a:cubicBezTo>
                    <a:pt x="5182" y="6368"/>
                    <a:pt x="6414" y="4724"/>
                    <a:pt x="6254" y="2921"/>
                  </a:cubicBezTo>
                  <a:cubicBezTo>
                    <a:pt x="6106" y="1244"/>
                    <a:pt x="4812" y="1"/>
                    <a:pt x="3272" y="1"/>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207" name="Google Shape;3207;p42"/>
            <p:cNvSpPr/>
            <p:nvPr/>
          </p:nvSpPr>
          <p:spPr>
            <a:xfrm flipH="1">
              <a:off x="7080171" y="2459763"/>
              <a:ext cx="86587" cy="89461"/>
            </a:xfrm>
            <a:custGeom>
              <a:avLst/>
              <a:gdLst/>
              <a:ahLst/>
              <a:cxnLst/>
              <a:rect l="l" t="t" r="r" b="b"/>
              <a:pathLst>
                <a:path w="3585" h="3704" extrusionOk="0">
                  <a:moveTo>
                    <a:pt x="1852" y="0"/>
                  </a:moveTo>
                  <a:cubicBezTo>
                    <a:pt x="1776" y="0"/>
                    <a:pt x="1699" y="6"/>
                    <a:pt x="1621" y="17"/>
                  </a:cubicBezTo>
                  <a:cubicBezTo>
                    <a:pt x="685" y="131"/>
                    <a:pt x="1" y="1044"/>
                    <a:pt x="69" y="2048"/>
                  </a:cubicBezTo>
                  <a:cubicBezTo>
                    <a:pt x="154" y="3004"/>
                    <a:pt x="892" y="3703"/>
                    <a:pt x="1767" y="3703"/>
                  </a:cubicBezTo>
                  <a:cubicBezTo>
                    <a:pt x="1832" y="3703"/>
                    <a:pt x="1897" y="3700"/>
                    <a:pt x="1964" y="3692"/>
                  </a:cubicBezTo>
                  <a:cubicBezTo>
                    <a:pt x="2899" y="3578"/>
                    <a:pt x="3584" y="2665"/>
                    <a:pt x="3516" y="1637"/>
                  </a:cubicBezTo>
                  <a:cubicBezTo>
                    <a:pt x="3432" y="694"/>
                    <a:pt x="2712" y="0"/>
                    <a:pt x="1852" y="0"/>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208" name="Google Shape;3208;p42"/>
            <p:cNvSpPr/>
            <p:nvPr/>
          </p:nvSpPr>
          <p:spPr>
            <a:xfrm flipH="1">
              <a:off x="7039377" y="2450247"/>
              <a:ext cx="143925" cy="139457"/>
            </a:xfrm>
            <a:custGeom>
              <a:avLst/>
              <a:gdLst/>
              <a:ahLst/>
              <a:cxnLst/>
              <a:rect l="l" t="t" r="r" b="b"/>
              <a:pathLst>
                <a:path w="5959" h="5774" extrusionOk="0">
                  <a:moveTo>
                    <a:pt x="4794" y="0"/>
                  </a:moveTo>
                  <a:cubicBezTo>
                    <a:pt x="4954" y="342"/>
                    <a:pt x="5068" y="730"/>
                    <a:pt x="5091" y="1118"/>
                  </a:cubicBezTo>
                  <a:cubicBezTo>
                    <a:pt x="5251" y="2944"/>
                    <a:pt x="4018" y="4565"/>
                    <a:pt x="2329" y="4770"/>
                  </a:cubicBezTo>
                  <a:cubicBezTo>
                    <a:pt x="2212" y="4786"/>
                    <a:pt x="2095" y="4793"/>
                    <a:pt x="1978" y="4793"/>
                  </a:cubicBezTo>
                  <a:cubicBezTo>
                    <a:pt x="1237" y="4793"/>
                    <a:pt x="534" y="4488"/>
                    <a:pt x="1" y="3994"/>
                  </a:cubicBezTo>
                  <a:lnTo>
                    <a:pt x="1" y="3994"/>
                  </a:lnTo>
                  <a:cubicBezTo>
                    <a:pt x="500" y="5054"/>
                    <a:pt x="1528" y="5773"/>
                    <a:pt x="2690" y="5773"/>
                  </a:cubicBezTo>
                  <a:cubicBezTo>
                    <a:pt x="2804" y="5773"/>
                    <a:pt x="2920" y="5766"/>
                    <a:pt x="3037" y="5752"/>
                  </a:cubicBezTo>
                  <a:cubicBezTo>
                    <a:pt x="4726" y="5547"/>
                    <a:pt x="5958" y="3903"/>
                    <a:pt x="5798" y="2100"/>
                  </a:cubicBezTo>
                  <a:cubicBezTo>
                    <a:pt x="5730" y="1255"/>
                    <a:pt x="5342" y="502"/>
                    <a:pt x="4794" y="0"/>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209" name="Google Shape;3209;p42"/>
            <p:cNvSpPr/>
            <p:nvPr/>
          </p:nvSpPr>
          <p:spPr>
            <a:xfrm flipH="1">
              <a:off x="7036525" y="2468900"/>
              <a:ext cx="44874" cy="45947"/>
            </a:xfrm>
            <a:custGeom>
              <a:avLst/>
              <a:gdLst/>
              <a:ahLst/>
              <a:cxnLst/>
              <a:rect l="l" t="t" r="r" b="b"/>
              <a:pathLst>
                <a:path w="2718" h="2783" extrusionOk="0">
                  <a:moveTo>
                    <a:pt x="1410" y="0"/>
                  </a:moveTo>
                  <a:cubicBezTo>
                    <a:pt x="1359" y="0"/>
                    <a:pt x="1308" y="4"/>
                    <a:pt x="1256" y="10"/>
                  </a:cubicBezTo>
                  <a:cubicBezTo>
                    <a:pt x="526" y="79"/>
                    <a:pt x="1" y="786"/>
                    <a:pt x="69" y="1540"/>
                  </a:cubicBezTo>
                  <a:cubicBezTo>
                    <a:pt x="133" y="2259"/>
                    <a:pt x="686" y="2782"/>
                    <a:pt x="1331" y="2782"/>
                  </a:cubicBezTo>
                  <a:cubicBezTo>
                    <a:pt x="1381" y="2782"/>
                    <a:pt x="1433" y="2779"/>
                    <a:pt x="1485" y="2772"/>
                  </a:cubicBezTo>
                  <a:cubicBezTo>
                    <a:pt x="2192" y="2681"/>
                    <a:pt x="2717" y="1996"/>
                    <a:pt x="2649" y="1220"/>
                  </a:cubicBezTo>
                  <a:cubicBezTo>
                    <a:pt x="2585" y="522"/>
                    <a:pt x="2051" y="0"/>
                    <a:pt x="1410" y="0"/>
                  </a:cubicBezTo>
                  <a:close/>
                </a:path>
              </a:pathLst>
            </a:custGeom>
            <a:solidFill>
              <a:srgbClr val="FFFFFF"/>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210" name="Google Shape;3210;p42"/>
            <p:cNvSpPr/>
            <p:nvPr/>
          </p:nvSpPr>
          <p:spPr>
            <a:xfrm flipH="1">
              <a:off x="7440164" y="2437495"/>
              <a:ext cx="178656" cy="104822"/>
            </a:xfrm>
            <a:custGeom>
              <a:avLst/>
              <a:gdLst/>
              <a:ahLst/>
              <a:cxnLst/>
              <a:rect l="l" t="t" r="r" b="b"/>
              <a:pathLst>
                <a:path w="7397" h="4340" extrusionOk="0">
                  <a:moveTo>
                    <a:pt x="5249" y="0"/>
                  </a:moveTo>
                  <a:cubicBezTo>
                    <a:pt x="5196" y="0"/>
                    <a:pt x="5144" y="1"/>
                    <a:pt x="5091" y="3"/>
                  </a:cubicBezTo>
                  <a:cubicBezTo>
                    <a:pt x="4497" y="26"/>
                    <a:pt x="3904" y="140"/>
                    <a:pt x="3470" y="300"/>
                  </a:cubicBezTo>
                  <a:cubicBezTo>
                    <a:pt x="3265" y="368"/>
                    <a:pt x="3082" y="437"/>
                    <a:pt x="2968" y="505"/>
                  </a:cubicBezTo>
                  <a:cubicBezTo>
                    <a:pt x="2854" y="551"/>
                    <a:pt x="2786" y="596"/>
                    <a:pt x="2786" y="596"/>
                  </a:cubicBezTo>
                  <a:cubicBezTo>
                    <a:pt x="2786" y="596"/>
                    <a:pt x="2717" y="619"/>
                    <a:pt x="2603" y="688"/>
                  </a:cubicBezTo>
                  <a:cubicBezTo>
                    <a:pt x="2489" y="756"/>
                    <a:pt x="2329" y="848"/>
                    <a:pt x="2124" y="985"/>
                  </a:cubicBezTo>
                  <a:cubicBezTo>
                    <a:pt x="1758" y="1258"/>
                    <a:pt x="1279" y="1624"/>
                    <a:pt x="914" y="2103"/>
                  </a:cubicBezTo>
                  <a:cubicBezTo>
                    <a:pt x="526" y="2605"/>
                    <a:pt x="229" y="3130"/>
                    <a:pt x="138" y="3587"/>
                  </a:cubicBezTo>
                  <a:cubicBezTo>
                    <a:pt x="47" y="3815"/>
                    <a:pt x="47" y="3997"/>
                    <a:pt x="24" y="4134"/>
                  </a:cubicBezTo>
                  <a:cubicBezTo>
                    <a:pt x="1" y="4271"/>
                    <a:pt x="1" y="4340"/>
                    <a:pt x="24" y="4340"/>
                  </a:cubicBezTo>
                  <a:cubicBezTo>
                    <a:pt x="24" y="4340"/>
                    <a:pt x="47" y="4271"/>
                    <a:pt x="69" y="4134"/>
                  </a:cubicBezTo>
                  <a:cubicBezTo>
                    <a:pt x="115" y="4020"/>
                    <a:pt x="115" y="3838"/>
                    <a:pt x="206" y="3609"/>
                  </a:cubicBezTo>
                  <a:cubicBezTo>
                    <a:pt x="343" y="3199"/>
                    <a:pt x="663" y="2674"/>
                    <a:pt x="1028" y="2217"/>
                  </a:cubicBezTo>
                  <a:cubicBezTo>
                    <a:pt x="1416" y="1761"/>
                    <a:pt x="1895" y="1418"/>
                    <a:pt x="2238" y="1167"/>
                  </a:cubicBezTo>
                  <a:cubicBezTo>
                    <a:pt x="2443" y="1053"/>
                    <a:pt x="2603" y="962"/>
                    <a:pt x="2694" y="893"/>
                  </a:cubicBezTo>
                  <a:cubicBezTo>
                    <a:pt x="2808" y="825"/>
                    <a:pt x="2877" y="802"/>
                    <a:pt x="2877" y="802"/>
                  </a:cubicBezTo>
                  <a:cubicBezTo>
                    <a:pt x="2877" y="802"/>
                    <a:pt x="2945" y="779"/>
                    <a:pt x="3059" y="711"/>
                  </a:cubicBezTo>
                  <a:cubicBezTo>
                    <a:pt x="3174" y="665"/>
                    <a:pt x="3333" y="574"/>
                    <a:pt x="3539" y="505"/>
                  </a:cubicBezTo>
                  <a:cubicBezTo>
                    <a:pt x="3950" y="345"/>
                    <a:pt x="4520" y="208"/>
                    <a:pt x="5114" y="163"/>
                  </a:cubicBezTo>
                  <a:cubicBezTo>
                    <a:pt x="5186" y="160"/>
                    <a:pt x="5259" y="158"/>
                    <a:pt x="5332" y="158"/>
                  </a:cubicBezTo>
                  <a:cubicBezTo>
                    <a:pt x="5832" y="158"/>
                    <a:pt x="6330" y="226"/>
                    <a:pt x="6689" y="345"/>
                  </a:cubicBezTo>
                  <a:cubicBezTo>
                    <a:pt x="7069" y="472"/>
                    <a:pt x="7332" y="599"/>
                    <a:pt x="7369" y="599"/>
                  </a:cubicBezTo>
                  <a:cubicBezTo>
                    <a:pt x="7372" y="599"/>
                    <a:pt x="7373" y="598"/>
                    <a:pt x="7373" y="596"/>
                  </a:cubicBezTo>
                  <a:cubicBezTo>
                    <a:pt x="7396" y="596"/>
                    <a:pt x="7328" y="551"/>
                    <a:pt x="7214" y="482"/>
                  </a:cubicBezTo>
                  <a:cubicBezTo>
                    <a:pt x="7100" y="437"/>
                    <a:pt x="6940" y="323"/>
                    <a:pt x="6712" y="254"/>
                  </a:cubicBezTo>
                  <a:cubicBezTo>
                    <a:pt x="6336" y="108"/>
                    <a:pt x="5808" y="0"/>
                    <a:pt x="5249" y="0"/>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211" name="Google Shape;3211;p42"/>
            <p:cNvSpPr/>
            <p:nvPr/>
          </p:nvSpPr>
          <p:spPr>
            <a:xfrm flipH="1">
              <a:off x="7382826" y="2453991"/>
              <a:ext cx="245897" cy="212083"/>
            </a:xfrm>
            <a:custGeom>
              <a:avLst/>
              <a:gdLst/>
              <a:ahLst/>
              <a:cxnLst/>
              <a:rect l="l" t="t" r="r" b="b"/>
              <a:pathLst>
                <a:path w="10181" h="8781" extrusionOk="0">
                  <a:moveTo>
                    <a:pt x="4659" y="0"/>
                  </a:moveTo>
                  <a:cubicBezTo>
                    <a:pt x="3753" y="0"/>
                    <a:pt x="2885" y="234"/>
                    <a:pt x="2146" y="667"/>
                  </a:cubicBezTo>
                  <a:cubicBezTo>
                    <a:pt x="1278" y="1192"/>
                    <a:pt x="593" y="1991"/>
                    <a:pt x="251" y="3063"/>
                  </a:cubicBezTo>
                  <a:cubicBezTo>
                    <a:pt x="0" y="3839"/>
                    <a:pt x="68" y="4707"/>
                    <a:pt x="320" y="5460"/>
                  </a:cubicBezTo>
                  <a:cubicBezTo>
                    <a:pt x="959" y="7240"/>
                    <a:pt x="2648" y="8450"/>
                    <a:pt x="4497" y="8701"/>
                  </a:cubicBezTo>
                  <a:cubicBezTo>
                    <a:pt x="4858" y="8754"/>
                    <a:pt x="5218" y="8781"/>
                    <a:pt x="5571" y="8781"/>
                  </a:cubicBezTo>
                  <a:cubicBezTo>
                    <a:pt x="7800" y="8781"/>
                    <a:pt x="9738" y="7719"/>
                    <a:pt x="9975" y="5551"/>
                  </a:cubicBezTo>
                  <a:cubicBezTo>
                    <a:pt x="10180" y="3497"/>
                    <a:pt x="8788" y="530"/>
                    <a:pt x="5387" y="50"/>
                  </a:cubicBezTo>
                  <a:cubicBezTo>
                    <a:pt x="5143" y="17"/>
                    <a:pt x="4899" y="0"/>
                    <a:pt x="4659" y="0"/>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212" name="Google Shape;3212;p42"/>
            <p:cNvSpPr/>
            <p:nvPr/>
          </p:nvSpPr>
          <p:spPr>
            <a:xfrm flipH="1">
              <a:off x="7377319" y="2475583"/>
              <a:ext cx="232661" cy="195732"/>
            </a:xfrm>
            <a:custGeom>
              <a:avLst/>
              <a:gdLst/>
              <a:ahLst/>
              <a:cxnLst/>
              <a:rect l="l" t="t" r="r" b="b"/>
              <a:pathLst>
                <a:path w="9633" h="8104" extrusionOk="0">
                  <a:moveTo>
                    <a:pt x="4428" y="1"/>
                  </a:moveTo>
                  <a:cubicBezTo>
                    <a:pt x="1986" y="1"/>
                    <a:pt x="0" y="1918"/>
                    <a:pt x="0" y="4292"/>
                  </a:cubicBezTo>
                  <a:cubicBezTo>
                    <a:pt x="0" y="6666"/>
                    <a:pt x="1917" y="8104"/>
                    <a:pt x="4360" y="8104"/>
                  </a:cubicBezTo>
                  <a:cubicBezTo>
                    <a:pt x="5798" y="8104"/>
                    <a:pt x="7099" y="7899"/>
                    <a:pt x="8149" y="6849"/>
                  </a:cubicBezTo>
                  <a:cubicBezTo>
                    <a:pt x="9085" y="5936"/>
                    <a:pt x="9632" y="4612"/>
                    <a:pt x="9016" y="3356"/>
                  </a:cubicBezTo>
                  <a:cubicBezTo>
                    <a:pt x="8194" y="1644"/>
                    <a:pt x="6391" y="1"/>
                    <a:pt x="4428" y="1"/>
                  </a:cubicBezTo>
                  <a:close/>
                </a:path>
              </a:pathLst>
            </a:custGeom>
            <a:solidFill>
              <a:srgbClr val="FFFFFF"/>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213" name="Google Shape;3213;p42"/>
            <p:cNvSpPr/>
            <p:nvPr/>
          </p:nvSpPr>
          <p:spPr>
            <a:xfrm flipH="1">
              <a:off x="7436299" y="2480051"/>
              <a:ext cx="169840" cy="165324"/>
            </a:xfrm>
            <a:custGeom>
              <a:avLst/>
              <a:gdLst/>
              <a:ahLst/>
              <a:cxnLst/>
              <a:rect l="l" t="t" r="r" b="b"/>
              <a:pathLst>
                <a:path w="7032" h="6845" extrusionOk="0">
                  <a:moveTo>
                    <a:pt x="3569" y="1"/>
                  </a:moveTo>
                  <a:cubicBezTo>
                    <a:pt x="3446" y="1"/>
                    <a:pt x="3322" y="8"/>
                    <a:pt x="3196" y="21"/>
                  </a:cubicBezTo>
                  <a:cubicBezTo>
                    <a:pt x="1348" y="227"/>
                    <a:pt x="1" y="1939"/>
                    <a:pt x="161" y="3810"/>
                  </a:cubicBezTo>
                  <a:cubicBezTo>
                    <a:pt x="331" y="5555"/>
                    <a:pt x="1771" y="6844"/>
                    <a:pt x="3463" y="6844"/>
                  </a:cubicBezTo>
                  <a:cubicBezTo>
                    <a:pt x="3586" y="6844"/>
                    <a:pt x="3710" y="6837"/>
                    <a:pt x="3835" y="6823"/>
                  </a:cubicBezTo>
                  <a:cubicBezTo>
                    <a:pt x="5684" y="6595"/>
                    <a:pt x="7031" y="4906"/>
                    <a:pt x="6871" y="3034"/>
                  </a:cubicBezTo>
                  <a:cubicBezTo>
                    <a:pt x="6701" y="1289"/>
                    <a:pt x="5261" y="1"/>
                    <a:pt x="3569" y="1"/>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214" name="Google Shape;3214;p42"/>
            <p:cNvSpPr/>
            <p:nvPr/>
          </p:nvSpPr>
          <p:spPr>
            <a:xfrm flipH="1">
              <a:off x="7480402" y="2510049"/>
              <a:ext cx="95958" cy="93204"/>
            </a:xfrm>
            <a:custGeom>
              <a:avLst/>
              <a:gdLst/>
              <a:ahLst/>
              <a:cxnLst/>
              <a:rect l="l" t="t" r="r" b="b"/>
              <a:pathLst>
                <a:path w="3973" h="3859" extrusionOk="0">
                  <a:moveTo>
                    <a:pt x="2013" y="1"/>
                  </a:moveTo>
                  <a:cubicBezTo>
                    <a:pt x="1944" y="1"/>
                    <a:pt x="1874" y="4"/>
                    <a:pt x="1804" y="12"/>
                  </a:cubicBezTo>
                  <a:cubicBezTo>
                    <a:pt x="776" y="149"/>
                    <a:pt x="0" y="1085"/>
                    <a:pt x="92" y="2158"/>
                  </a:cubicBezTo>
                  <a:cubicBezTo>
                    <a:pt x="198" y="3137"/>
                    <a:pt x="1000" y="3858"/>
                    <a:pt x="1959" y="3858"/>
                  </a:cubicBezTo>
                  <a:cubicBezTo>
                    <a:pt x="2028" y="3858"/>
                    <a:pt x="2098" y="3854"/>
                    <a:pt x="2169" y="3847"/>
                  </a:cubicBezTo>
                  <a:cubicBezTo>
                    <a:pt x="3196" y="3732"/>
                    <a:pt x="3972" y="2774"/>
                    <a:pt x="3858" y="1724"/>
                  </a:cubicBezTo>
                  <a:cubicBezTo>
                    <a:pt x="3773" y="723"/>
                    <a:pt x="2973" y="1"/>
                    <a:pt x="2013" y="1"/>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215" name="Google Shape;3215;p42"/>
            <p:cNvSpPr/>
            <p:nvPr/>
          </p:nvSpPr>
          <p:spPr>
            <a:xfrm flipH="1">
              <a:off x="7436299" y="2500412"/>
              <a:ext cx="157692" cy="144963"/>
            </a:xfrm>
            <a:custGeom>
              <a:avLst/>
              <a:gdLst/>
              <a:ahLst/>
              <a:cxnLst/>
              <a:rect l="l" t="t" r="r" b="b"/>
              <a:pathLst>
                <a:path w="6529" h="6002" extrusionOk="0">
                  <a:moveTo>
                    <a:pt x="5250" y="0"/>
                  </a:moveTo>
                  <a:lnTo>
                    <a:pt x="5250" y="0"/>
                  </a:lnTo>
                  <a:cubicBezTo>
                    <a:pt x="5432" y="365"/>
                    <a:pt x="5547" y="753"/>
                    <a:pt x="5592" y="1187"/>
                  </a:cubicBezTo>
                  <a:cubicBezTo>
                    <a:pt x="5775" y="3059"/>
                    <a:pt x="4405" y="4748"/>
                    <a:pt x="2556" y="4953"/>
                  </a:cubicBezTo>
                  <a:cubicBezTo>
                    <a:pt x="2428" y="4969"/>
                    <a:pt x="2300" y="4976"/>
                    <a:pt x="2173" y="4976"/>
                  </a:cubicBezTo>
                  <a:cubicBezTo>
                    <a:pt x="1356" y="4976"/>
                    <a:pt x="593" y="4665"/>
                    <a:pt x="0" y="4131"/>
                  </a:cubicBezTo>
                  <a:lnTo>
                    <a:pt x="0" y="4131"/>
                  </a:lnTo>
                  <a:cubicBezTo>
                    <a:pt x="542" y="5256"/>
                    <a:pt x="1673" y="6001"/>
                    <a:pt x="2959" y="6001"/>
                  </a:cubicBezTo>
                  <a:cubicBezTo>
                    <a:pt x="3082" y="6001"/>
                    <a:pt x="3207" y="5994"/>
                    <a:pt x="3332" y="5980"/>
                  </a:cubicBezTo>
                  <a:cubicBezTo>
                    <a:pt x="5181" y="5752"/>
                    <a:pt x="6528" y="4063"/>
                    <a:pt x="6368" y="2191"/>
                  </a:cubicBezTo>
                  <a:cubicBezTo>
                    <a:pt x="6277" y="1301"/>
                    <a:pt x="5866" y="548"/>
                    <a:pt x="5250" y="0"/>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216" name="Google Shape;3216;p42"/>
            <p:cNvSpPr/>
            <p:nvPr/>
          </p:nvSpPr>
          <p:spPr>
            <a:xfrm flipH="1">
              <a:off x="7432978" y="2519775"/>
              <a:ext cx="48571" cy="47373"/>
            </a:xfrm>
            <a:custGeom>
              <a:avLst/>
              <a:gdLst/>
              <a:ahLst/>
              <a:cxnLst/>
              <a:rect l="l" t="t" r="r" b="b"/>
              <a:pathLst>
                <a:path w="2968" h="2893" extrusionOk="0">
                  <a:moveTo>
                    <a:pt x="1473" y="1"/>
                  </a:moveTo>
                  <a:cubicBezTo>
                    <a:pt x="1431" y="1"/>
                    <a:pt x="1389" y="3"/>
                    <a:pt x="1347" y="6"/>
                  </a:cubicBezTo>
                  <a:cubicBezTo>
                    <a:pt x="571" y="98"/>
                    <a:pt x="0" y="828"/>
                    <a:pt x="69" y="1604"/>
                  </a:cubicBezTo>
                  <a:cubicBezTo>
                    <a:pt x="132" y="2347"/>
                    <a:pt x="728" y="2892"/>
                    <a:pt x="1453" y="2892"/>
                  </a:cubicBezTo>
                  <a:cubicBezTo>
                    <a:pt x="1508" y="2892"/>
                    <a:pt x="1564" y="2889"/>
                    <a:pt x="1621" y="2882"/>
                  </a:cubicBezTo>
                  <a:cubicBezTo>
                    <a:pt x="2397" y="2791"/>
                    <a:pt x="2967" y="2084"/>
                    <a:pt x="2899" y="1285"/>
                  </a:cubicBezTo>
                  <a:cubicBezTo>
                    <a:pt x="2834" y="551"/>
                    <a:pt x="2198" y="1"/>
                    <a:pt x="1473" y="1"/>
                  </a:cubicBezTo>
                  <a:close/>
                </a:path>
              </a:pathLst>
            </a:custGeom>
            <a:solidFill>
              <a:srgbClr val="FFFFFF"/>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217" name="Google Shape;3217;p42"/>
            <p:cNvSpPr/>
            <p:nvPr/>
          </p:nvSpPr>
          <p:spPr>
            <a:xfrm flipH="1">
              <a:off x="7149078" y="2674575"/>
              <a:ext cx="210078" cy="94340"/>
            </a:xfrm>
            <a:custGeom>
              <a:avLst/>
              <a:gdLst/>
              <a:ahLst/>
              <a:cxnLst/>
              <a:rect l="l" t="t" r="r" b="b"/>
              <a:pathLst>
                <a:path w="8698" h="3906" extrusionOk="0">
                  <a:moveTo>
                    <a:pt x="7273" y="0"/>
                  </a:moveTo>
                  <a:cubicBezTo>
                    <a:pt x="7269" y="0"/>
                    <a:pt x="7264" y="1"/>
                    <a:pt x="7259" y="2"/>
                  </a:cubicBezTo>
                  <a:cubicBezTo>
                    <a:pt x="7168" y="25"/>
                    <a:pt x="7145" y="276"/>
                    <a:pt x="7213" y="573"/>
                  </a:cubicBezTo>
                  <a:cubicBezTo>
                    <a:pt x="7259" y="709"/>
                    <a:pt x="7328" y="846"/>
                    <a:pt x="7419" y="938"/>
                  </a:cubicBezTo>
                  <a:cubicBezTo>
                    <a:pt x="7510" y="1029"/>
                    <a:pt x="7579" y="1098"/>
                    <a:pt x="7579" y="1098"/>
                  </a:cubicBezTo>
                  <a:lnTo>
                    <a:pt x="7624" y="1098"/>
                  </a:lnTo>
                  <a:cubicBezTo>
                    <a:pt x="7579" y="1189"/>
                    <a:pt x="7533" y="1303"/>
                    <a:pt x="7464" y="1417"/>
                  </a:cubicBezTo>
                  <a:cubicBezTo>
                    <a:pt x="7282" y="1805"/>
                    <a:pt x="6962" y="2262"/>
                    <a:pt x="6529" y="2604"/>
                  </a:cubicBezTo>
                  <a:cubicBezTo>
                    <a:pt x="6095" y="2946"/>
                    <a:pt x="5616" y="3152"/>
                    <a:pt x="5205" y="3220"/>
                  </a:cubicBezTo>
                  <a:cubicBezTo>
                    <a:pt x="4999" y="3266"/>
                    <a:pt x="4840" y="3266"/>
                    <a:pt x="4725" y="3266"/>
                  </a:cubicBezTo>
                  <a:lnTo>
                    <a:pt x="4383" y="3266"/>
                  </a:lnTo>
                  <a:cubicBezTo>
                    <a:pt x="4315" y="3266"/>
                    <a:pt x="4246" y="3243"/>
                    <a:pt x="4178" y="3243"/>
                  </a:cubicBezTo>
                  <a:cubicBezTo>
                    <a:pt x="4109" y="3220"/>
                    <a:pt x="4018" y="3220"/>
                    <a:pt x="3904" y="3197"/>
                  </a:cubicBezTo>
                  <a:cubicBezTo>
                    <a:pt x="3539" y="3106"/>
                    <a:pt x="3036" y="2855"/>
                    <a:pt x="2580" y="2536"/>
                  </a:cubicBezTo>
                  <a:cubicBezTo>
                    <a:pt x="1941" y="2056"/>
                    <a:pt x="1416" y="1417"/>
                    <a:pt x="1142" y="1120"/>
                  </a:cubicBezTo>
                  <a:cubicBezTo>
                    <a:pt x="1165" y="1075"/>
                    <a:pt x="1188" y="1052"/>
                    <a:pt x="1210" y="1006"/>
                  </a:cubicBezTo>
                  <a:cubicBezTo>
                    <a:pt x="1324" y="778"/>
                    <a:pt x="1256" y="550"/>
                    <a:pt x="1188" y="550"/>
                  </a:cubicBezTo>
                  <a:cubicBezTo>
                    <a:pt x="1181" y="548"/>
                    <a:pt x="1173" y="547"/>
                    <a:pt x="1166" y="547"/>
                  </a:cubicBezTo>
                  <a:cubicBezTo>
                    <a:pt x="1079" y="547"/>
                    <a:pt x="973" y="667"/>
                    <a:pt x="868" y="709"/>
                  </a:cubicBezTo>
                  <a:cubicBezTo>
                    <a:pt x="799" y="732"/>
                    <a:pt x="754" y="755"/>
                    <a:pt x="708" y="755"/>
                  </a:cubicBezTo>
                  <a:lnTo>
                    <a:pt x="640" y="755"/>
                  </a:lnTo>
                  <a:cubicBezTo>
                    <a:pt x="640" y="755"/>
                    <a:pt x="617" y="778"/>
                    <a:pt x="571" y="801"/>
                  </a:cubicBezTo>
                  <a:cubicBezTo>
                    <a:pt x="548" y="846"/>
                    <a:pt x="480" y="846"/>
                    <a:pt x="411" y="869"/>
                  </a:cubicBezTo>
                  <a:cubicBezTo>
                    <a:pt x="274" y="915"/>
                    <a:pt x="92" y="915"/>
                    <a:pt x="46" y="1006"/>
                  </a:cubicBezTo>
                  <a:cubicBezTo>
                    <a:pt x="1" y="1075"/>
                    <a:pt x="138" y="1257"/>
                    <a:pt x="366" y="1326"/>
                  </a:cubicBezTo>
                  <a:cubicBezTo>
                    <a:pt x="480" y="1371"/>
                    <a:pt x="600" y="1383"/>
                    <a:pt x="691" y="1383"/>
                  </a:cubicBezTo>
                  <a:cubicBezTo>
                    <a:pt x="782" y="1383"/>
                    <a:pt x="845" y="1371"/>
                    <a:pt x="845" y="1371"/>
                  </a:cubicBezTo>
                  <a:cubicBezTo>
                    <a:pt x="845" y="1371"/>
                    <a:pt x="936" y="1326"/>
                    <a:pt x="1051" y="1234"/>
                  </a:cubicBezTo>
                  <a:cubicBezTo>
                    <a:pt x="1233" y="1622"/>
                    <a:pt x="1667" y="2330"/>
                    <a:pt x="2283" y="2878"/>
                  </a:cubicBezTo>
                  <a:cubicBezTo>
                    <a:pt x="2740" y="3289"/>
                    <a:pt x="3287" y="3631"/>
                    <a:pt x="3744" y="3768"/>
                  </a:cubicBezTo>
                  <a:cubicBezTo>
                    <a:pt x="3858" y="3791"/>
                    <a:pt x="3972" y="3837"/>
                    <a:pt x="4063" y="3859"/>
                  </a:cubicBezTo>
                  <a:cubicBezTo>
                    <a:pt x="4155" y="3859"/>
                    <a:pt x="4246" y="3882"/>
                    <a:pt x="4315" y="3905"/>
                  </a:cubicBezTo>
                  <a:lnTo>
                    <a:pt x="4771" y="3905"/>
                  </a:lnTo>
                  <a:cubicBezTo>
                    <a:pt x="4908" y="3882"/>
                    <a:pt x="5113" y="3882"/>
                    <a:pt x="5342" y="3791"/>
                  </a:cubicBezTo>
                  <a:cubicBezTo>
                    <a:pt x="5798" y="3700"/>
                    <a:pt x="6392" y="3380"/>
                    <a:pt x="6825" y="2946"/>
                  </a:cubicBezTo>
                  <a:cubicBezTo>
                    <a:pt x="7282" y="2513"/>
                    <a:pt x="7579" y="1942"/>
                    <a:pt x="7693" y="1508"/>
                  </a:cubicBezTo>
                  <a:cubicBezTo>
                    <a:pt x="7738" y="1371"/>
                    <a:pt x="7761" y="1257"/>
                    <a:pt x="7784" y="1143"/>
                  </a:cubicBezTo>
                  <a:lnTo>
                    <a:pt x="7807" y="1143"/>
                  </a:lnTo>
                  <a:cubicBezTo>
                    <a:pt x="7841" y="1149"/>
                    <a:pt x="7878" y="1152"/>
                    <a:pt x="7917" y="1152"/>
                  </a:cubicBezTo>
                  <a:cubicBezTo>
                    <a:pt x="8032" y="1152"/>
                    <a:pt x="8161" y="1126"/>
                    <a:pt x="8263" y="1075"/>
                  </a:cubicBezTo>
                  <a:cubicBezTo>
                    <a:pt x="8537" y="961"/>
                    <a:pt x="8697" y="732"/>
                    <a:pt x="8651" y="664"/>
                  </a:cubicBezTo>
                  <a:cubicBezTo>
                    <a:pt x="8632" y="634"/>
                    <a:pt x="8575" y="626"/>
                    <a:pt x="8501" y="626"/>
                  </a:cubicBezTo>
                  <a:cubicBezTo>
                    <a:pt x="8403" y="626"/>
                    <a:pt x="8276" y="641"/>
                    <a:pt x="8172" y="641"/>
                  </a:cubicBezTo>
                  <a:cubicBezTo>
                    <a:pt x="7967" y="618"/>
                    <a:pt x="7898" y="527"/>
                    <a:pt x="7898" y="527"/>
                  </a:cubicBezTo>
                  <a:cubicBezTo>
                    <a:pt x="7898" y="527"/>
                    <a:pt x="7875" y="527"/>
                    <a:pt x="7830" y="504"/>
                  </a:cubicBezTo>
                  <a:cubicBezTo>
                    <a:pt x="7761" y="481"/>
                    <a:pt x="7693" y="413"/>
                    <a:pt x="7624" y="344"/>
                  </a:cubicBezTo>
                  <a:cubicBezTo>
                    <a:pt x="7473" y="193"/>
                    <a:pt x="7362" y="0"/>
                    <a:pt x="7273" y="0"/>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218" name="Google Shape;3218;p42"/>
            <p:cNvSpPr/>
            <p:nvPr/>
          </p:nvSpPr>
          <p:spPr>
            <a:xfrm flipH="1">
              <a:off x="7194291" y="2763336"/>
              <a:ext cx="56251" cy="30384"/>
            </a:xfrm>
            <a:custGeom>
              <a:avLst/>
              <a:gdLst/>
              <a:ahLst/>
              <a:cxnLst/>
              <a:rect l="l" t="t" r="r" b="b"/>
              <a:pathLst>
                <a:path w="2329" h="1258" extrusionOk="0">
                  <a:moveTo>
                    <a:pt x="2254" y="1"/>
                  </a:moveTo>
                  <a:cubicBezTo>
                    <a:pt x="2201" y="1"/>
                    <a:pt x="2022" y="282"/>
                    <a:pt x="1781" y="458"/>
                  </a:cubicBezTo>
                  <a:cubicBezTo>
                    <a:pt x="1644" y="550"/>
                    <a:pt x="1529" y="641"/>
                    <a:pt x="1415" y="664"/>
                  </a:cubicBezTo>
                  <a:cubicBezTo>
                    <a:pt x="1324" y="709"/>
                    <a:pt x="1256" y="755"/>
                    <a:pt x="1256" y="755"/>
                  </a:cubicBezTo>
                  <a:cubicBezTo>
                    <a:pt x="1256" y="755"/>
                    <a:pt x="1187" y="778"/>
                    <a:pt x="1073" y="823"/>
                  </a:cubicBezTo>
                  <a:cubicBezTo>
                    <a:pt x="982" y="892"/>
                    <a:pt x="822" y="915"/>
                    <a:pt x="685" y="960"/>
                  </a:cubicBezTo>
                  <a:cubicBezTo>
                    <a:pt x="365" y="1029"/>
                    <a:pt x="46" y="983"/>
                    <a:pt x="23" y="1052"/>
                  </a:cubicBezTo>
                  <a:cubicBezTo>
                    <a:pt x="0" y="1097"/>
                    <a:pt x="320" y="1257"/>
                    <a:pt x="708" y="1257"/>
                  </a:cubicBezTo>
                  <a:cubicBezTo>
                    <a:pt x="890" y="1257"/>
                    <a:pt x="1073" y="1257"/>
                    <a:pt x="1210" y="1212"/>
                  </a:cubicBezTo>
                  <a:cubicBezTo>
                    <a:pt x="1347" y="1166"/>
                    <a:pt x="1438" y="1143"/>
                    <a:pt x="1438" y="1143"/>
                  </a:cubicBezTo>
                  <a:cubicBezTo>
                    <a:pt x="1438" y="1143"/>
                    <a:pt x="1507" y="1097"/>
                    <a:pt x="1621" y="1006"/>
                  </a:cubicBezTo>
                  <a:cubicBezTo>
                    <a:pt x="1758" y="938"/>
                    <a:pt x="1872" y="801"/>
                    <a:pt x="2009" y="664"/>
                  </a:cubicBezTo>
                  <a:cubicBezTo>
                    <a:pt x="2237" y="390"/>
                    <a:pt x="2328" y="25"/>
                    <a:pt x="2260" y="2"/>
                  </a:cubicBezTo>
                  <a:cubicBezTo>
                    <a:pt x="2258" y="1"/>
                    <a:pt x="2256" y="1"/>
                    <a:pt x="2254" y="1"/>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219" name="Google Shape;3219;p42"/>
            <p:cNvSpPr/>
            <p:nvPr/>
          </p:nvSpPr>
          <p:spPr>
            <a:xfrm flipH="1">
              <a:off x="7064182" y="1962004"/>
              <a:ext cx="949362" cy="690061"/>
            </a:xfrm>
            <a:custGeom>
              <a:avLst/>
              <a:gdLst/>
              <a:ahLst/>
              <a:cxnLst/>
              <a:rect l="l" t="t" r="r" b="b"/>
              <a:pathLst>
                <a:path w="39307" h="28571" extrusionOk="0">
                  <a:moveTo>
                    <a:pt x="23105" y="0"/>
                  </a:moveTo>
                  <a:cubicBezTo>
                    <a:pt x="16101" y="0"/>
                    <a:pt x="11961" y="3073"/>
                    <a:pt x="11961" y="3073"/>
                  </a:cubicBezTo>
                  <a:cubicBezTo>
                    <a:pt x="1" y="11062"/>
                    <a:pt x="6894" y="23730"/>
                    <a:pt x="6894" y="23730"/>
                  </a:cubicBezTo>
                  <a:cubicBezTo>
                    <a:pt x="6894" y="23730"/>
                    <a:pt x="6095" y="23000"/>
                    <a:pt x="4886" y="22657"/>
                  </a:cubicBezTo>
                  <a:lnTo>
                    <a:pt x="4886" y="22657"/>
                  </a:lnTo>
                  <a:cubicBezTo>
                    <a:pt x="5091" y="22771"/>
                    <a:pt x="5274" y="22908"/>
                    <a:pt x="5456" y="23023"/>
                  </a:cubicBezTo>
                  <a:cubicBezTo>
                    <a:pt x="5707" y="23182"/>
                    <a:pt x="6575" y="23479"/>
                    <a:pt x="6712" y="23730"/>
                  </a:cubicBezTo>
                  <a:cubicBezTo>
                    <a:pt x="6712" y="23730"/>
                    <a:pt x="9366" y="28571"/>
                    <a:pt x="10993" y="28571"/>
                  </a:cubicBezTo>
                  <a:cubicBezTo>
                    <a:pt x="11011" y="28571"/>
                    <a:pt x="11030" y="28570"/>
                    <a:pt x="11048" y="28569"/>
                  </a:cubicBezTo>
                  <a:cubicBezTo>
                    <a:pt x="12669" y="28432"/>
                    <a:pt x="12783" y="27063"/>
                    <a:pt x="12783" y="27063"/>
                  </a:cubicBezTo>
                  <a:lnTo>
                    <a:pt x="10250" y="21448"/>
                  </a:lnTo>
                  <a:cubicBezTo>
                    <a:pt x="10250" y="21448"/>
                    <a:pt x="14837" y="20808"/>
                    <a:pt x="16321" y="10628"/>
                  </a:cubicBezTo>
                  <a:cubicBezTo>
                    <a:pt x="16321" y="10628"/>
                    <a:pt x="17412" y="11533"/>
                    <a:pt x="19187" y="11533"/>
                  </a:cubicBezTo>
                  <a:cubicBezTo>
                    <a:pt x="20525" y="11533"/>
                    <a:pt x="22253" y="11019"/>
                    <a:pt x="24196" y="9213"/>
                  </a:cubicBezTo>
                  <a:cubicBezTo>
                    <a:pt x="24196" y="9213"/>
                    <a:pt x="27255" y="10991"/>
                    <a:pt x="31603" y="10991"/>
                  </a:cubicBezTo>
                  <a:cubicBezTo>
                    <a:pt x="32445" y="10991"/>
                    <a:pt x="33336" y="10925"/>
                    <a:pt x="34262" y="10765"/>
                  </a:cubicBezTo>
                  <a:cubicBezTo>
                    <a:pt x="38119" y="10081"/>
                    <a:pt x="39078" y="8643"/>
                    <a:pt x="39306" y="7798"/>
                  </a:cubicBezTo>
                  <a:cubicBezTo>
                    <a:pt x="37891" y="5082"/>
                    <a:pt x="35540" y="2754"/>
                    <a:pt x="31431" y="1384"/>
                  </a:cubicBezTo>
                  <a:cubicBezTo>
                    <a:pt x="28343" y="374"/>
                    <a:pt x="25550" y="0"/>
                    <a:pt x="23105" y="0"/>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220" name="Google Shape;3220;p42"/>
            <p:cNvSpPr/>
            <p:nvPr/>
          </p:nvSpPr>
          <p:spPr>
            <a:xfrm flipH="1">
              <a:off x="6868474" y="1734657"/>
              <a:ext cx="1190815" cy="899222"/>
            </a:xfrm>
            <a:custGeom>
              <a:avLst/>
              <a:gdLst/>
              <a:ahLst/>
              <a:cxnLst/>
              <a:rect l="l" t="t" r="r" b="b"/>
              <a:pathLst>
                <a:path w="49304" h="37231" extrusionOk="0">
                  <a:moveTo>
                    <a:pt x="32298" y="1"/>
                  </a:moveTo>
                  <a:lnTo>
                    <a:pt x="32298" y="2854"/>
                  </a:lnTo>
                  <a:lnTo>
                    <a:pt x="30198" y="754"/>
                  </a:lnTo>
                  <a:cubicBezTo>
                    <a:pt x="30198" y="754"/>
                    <a:pt x="30198" y="754"/>
                    <a:pt x="30198" y="754"/>
                  </a:cubicBezTo>
                  <a:cubicBezTo>
                    <a:pt x="30145" y="754"/>
                    <a:pt x="26705" y="3289"/>
                    <a:pt x="26409" y="3493"/>
                  </a:cubicBezTo>
                  <a:cubicBezTo>
                    <a:pt x="25451" y="4155"/>
                    <a:pt x="24720" y="4657"/>
                    <a:pt x="23533" y="4977"/>
                  </a:cubicBezTo>
                  <a:cubicBezTo>
                    <a:pt x="22255" y="5319"/>
                    <a:pt x="20954" y="5502"/>
                    <a:pt x="19653" y="5707"/>
                  </a:cubicBezTo>
                  <a:cubicBezTo>
                    <a:pt x="18877" y="5844"/>
                    <a:pt x="18078" y="6004"/>
                    <a:pt x="17279" y="6141"/>
                  </a:cubicBezTo>
                  <a:cubicBezTo>
                    <a:pt x="14403" y="6666"/>
                    <a:pt x="11504" y="7944"/>
                    <a:pt x="9108" y="9633"/>
                  </a:cubicBezTo>
                  <a:cubicBezTo>
                    <a:pt x="7464" y="10820"/>
                    <a:pt x="6300" y="12281"/>
                    <a:pt x="5364" y="14038"/>
                  </a:cubicBezTo>
                  <a:cubicBezTo>
                    <a:pt x="5182" y="14381"/>
                    <a:pt x="3995" y="16846"/>
                    <a:pt x="4383" y="17051"/>
                  </a:cubicBezTo>
                  <a:cubicBezTo>
                    <a:pt x="3767" y="16732"/>
                    <a:pt x="3698" y="15887"/>
                    <a:pt x="3401" y="15362"/>
                  </a:cubicBezTo>
                  <a:cubicBezTo>
                    <a:pt x="2739" y="16389"/>
                    <a:pt x="2603" y="17485"/>
                    <a:pt x="3150" y="18603"/>
                  </a:cubicBezTo>
                  <a:cubicBezTo>
                    <a:pt x="2757" y="18522"/>
                    <a:pt x="2458" y="18346"/>
                    <a:pt x="2101" y="18346"/>
                  </a:cubicBezTo>
                  <a:cubicBezTo>
                    <a:pt x="1961" y="18346"/>
                    <a:pt x="1811" y="18373"/>
                    <a:pt x="1644" y="18444"/>
                  </a:cubicBezTo>
                  <a:cubicBezTo>
                    <a:pt x="1279" y="18603"/>
                    <a:pt x="685" y="19060"/>
                    <a:pt x="662" y="19494"/>
                  </a:cubicBezTo>
                  <a:cubicBezTo>
                    <a:pt x="1251" y="19153"/>
                    <a:pt x="1650" y="19054"/>
                    <a:pt x="2145" y="19054"/>
                  </a:cubicBezTo>
                  <a:cubicBezTo>
                    <a:pt x="2380" y="19054"/>
                    <a:pt x="2637" y="19076"/>
                    <a:pt x="2945" y="19106"/>
                  </a:cubicBezTo>
                  <a:cubicBezTo>
                    <a:pt x="2351" y="19631"/>
                    <a:pt x="1621" y="20064"/>
                    <a:pt x="1279" y="20795"/>
                  </a:cubicBezTo>
                  <a:cubicBezTo>
                    <a:pt x="0" y="23602"/>
                    <a:pt x="1918" y="27482"/>
                    <a:pt x="3858" y="29491"/>
                  </a:cubicBezTo>
                  <a:cubicBezTo>
                    <a:pt x="4680" y="30336"/>
                    <a:pt x="5615" y="31066"/>
                    <a:pt x="6620" y="31705"/>
                  </a:cubicBezTo>
                  <a:cubicBezTo>
                    <a:pt x="6848" y="31842"/>
                    <a:pt x="7715" y="32139"/>
                    <a:pt x="7852" y="32390"/>
                  </a:cubicBezTo>
                  <a:cubicBezTo>
                    <a:pt x="7852" y="32390"/>
                    <a:pt x="10529" y="37231"/>
                    <a:pt x="12134" y="37231"/>
                  </a:cubicBezTo>
                  <a:cubicBezTo>
                    <a:pt x="12153" y="37231"/>
                    <a:pt x="12171" y="37230"/>
                    <a:pt x="12189" y="37229"/>
                  </a:cubicBezTo>
                  <a:cubicBezTo>
                    <a:pt x="13810" y="37115"/>
                    <a:pt x="13947" y="35745"/>
                    <a:pt x="13947" y="35745"/>
                  </a:cubicBezTo>
                  <a:lnTo>
                    <a:pt x="11390" y="30130"/>
                  </a:lnTo>
                  <a:cubicBezTo>
                    <a:pt x="11390" y="30130"/>
                    <a:pt x="15978" y="29468"/>
                    <a:pt x="17462" y="19311"/>
                  </a:cubicBezTo>
                  <a:cubicBezTo>
                    <a:pt x="17462" y="19311"/>
                    <a:pt x="18540" y="20226"/>
                    <a:pt x="20306" y="20226"/>
                  </a:cubicBezTo>
                  <a:cubicBezTo>
                    <a:pt x="21634" y="20226"/>
                    <a:pt x="23351" y="19708"/>
                    <a:pt x="25291" y="17896"/>
                  </a:cubicBezTo>
                  <a:cubicBezTo>
                    <a:pt x="25291" y="17896"/>
                    <a:pt x="28346" y="19668"/>
                    <a:pt x="32662" y="19668"/>
                  </a:cubicBezTo>
                  <a:cubicBezTo>
                    <a:pt x="33530" y="19668"/>
                    <a:pt x="34448" y="19597"/>
                    <a:pt x="35402" y="19425"/>
                  </a:cubicBezTo>
                  <a:cubicBezTo>
                    <a:pt x="40241" y="18558"/>
                    <a:pt x="40675" y="16298"/>
                    <a:pt x="40675" y="16298"/>
                  </a:cubicBezTo>
                  <a:cubicBezTo>
                    <a:pt x="40675" y="16298"/>
                    <a:pt x="42592" y="21479"/>
                    <a:pt x="42958" y="23328"/>
                  </a:cubicBezTo>
                  <a:cubicBezTo>
                    <a:pt x="43346" y="25200"/>
                    <a:pt x="43460" y="28167"/>
                    <a:pt x="43460" y="28167"/>
                  </a:cubicBezTo>
                  <a:lnTo>
                    <a:pt x="44852" y="32253"/>
                  </a:lnTo>
                  <a:lnTo>
                    <a:pt x="44943" y="27049"/>
                  </a:lnTo>
                  <a:cubicBezTo>
                    <a:pt x="44943" y="27049"/>
                    <a:pt x="49303" y="18238"/>
                    <a:pt x="42592" y="13399"/>
                  </a:cubicBezTo>
                  <a:cubicBezTo>
                    <a:pt x="42592" y="13399"/>
                    <a:pt x="45195" y="6346"/>
                    <a:pt x="38370" y="3858"/>
                  </a:cubicBezTo>
                  <a:cubicBezTo>
                    <a:pt x="38370" y="3858"/>
                    <a:pt x="37890" y="640"/>
                    <a:pt x="32298" y="1"/>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221" name="Google Shape;3221;p42"/>
            <p:cNvSpPr/>
            <p:nvPr/>
          </p:nvSpPr>
          <p:spPr>
            <a:xfrm flipH="1">
              <a:off x="6941801" y="1734657"/>
              <a:ext cx="1101499" cy="899222"/>
            </a:xfrm>
            <a:custGeom>
              <a:avLst/>
              <a:gdLst/>
              <a:ahLst/>
              <a:cxnLst/>
              <a:rect l="l" t="t" r="r" b="b"/>
              <a:pathLst>
                <a:path w="45606" h="37231" extrusionOk="0">
                  <a:moveTo>
                    <a:pt x="31636" y="1"/>
                  </a:moveTo>
                  <a:lnTo>
                    <a:pt x="31636" y="2854"/>
                  </a:lnTo>
                  <a:lnTo>
                    <a:pt x="29536" y="754"/>
                  </a:lnTo>
                  <a:cubicBezTo>
                    <a:pt x="29514" y="754"/>
                    <a:pt x="29331" y="891"/>
                    <a:pt x="29034" y="1096"/>
                  </a:cubicBezTo>
                  <a:cubicBezTo>
                    <a:pt x="29308" y="2786"/>
                    <a:pt x="29399" y="4885"/>
                    <a:pt x="28783" y="6826"/>
                  </a:cubicBezTo>
                  <a:cubicBezTo>
                    <a:pt x="27630" y="10468"/>
                    <a:pt x="20860" y="15654"/>
                    <a:pt x="17097" y="15654"/>
                  </a:cubicBezTo>
                  <a:cubicBezTo>
                    <a:pt x="16616" y="15654"/>
                    <a:pt x="16183" y="15569"/>
                    <a:pt x="15818" y="15385"/>
                  </a:cubicBezTo>
                  <a:cubicBezTo>
                    <a:pt x="12600" y="13787"/>
                    <a:pt x="14175" y="10296"/>
                    <a:pt x="14175" y="10295"/>
                  </a:cubicBezTo>
                  <a:lnTo>
                    <a:pt x="14175" y="10295"/>
                  </a:lnTo>
                  <a:cubicBezTo>
                    <a:pt x="14174" y="10296"/>
                    <a:pt x="11634" y="14770"/>
                    <a:pt x="10503" y="14770"/>
                  </a:cubicBezTo>
                  <a:cubicBezTo>
                    <a:pt x="10494" y="14770"/>
                    <a:pt x="10486" y="14769"/>
                    <a:pt x="10477" y="14769"/>
                  </a:cubicBezTo>
                  <a:cubicBezTo>
                    <a:pt x="9359" y="14700"/>
                    <a:pt x="9929" y="11482"/>
                    <a:pt x="9929" y="11482"/>
                  </a:cubicBezTo>
                  <a:lnTo>
                    <a:pt x="9929" y="11482"/>
                  </a:lnTo>
                  <a:cubicBezTo>
                    <a:pt x="9929" y="11482"/>
                    <a:pt x="7302" y="14971"/>
                    <a:pt x="5658" y="14971"/>
                  </a:cubicBezTo>
                  <a:cubicBezTo>
                    <a:pt x="5589" y="14971"/>
                    <a:pt x="5521" y="14964"/>
                    <a:pt x="5456" y="14951"/>
                  </a:cubicBezTo>
                  <a:cubicBezTo>
                    <a:pt x="5045" y="14883"/>
                    <a:pt x="4862" y="14426"/>
                    <a:pt x="4817" y="13810"/>
                  </a:cubicBezTo>
                  <a:cubicBezTo>
                    <a:pt x="4794" y="13901"/>
                    <a:pt x="4748" y="13970"/>
                    <a:pt x="4702" y="14038"/>
                  </a:cubicBezTo>
                  <a:cubicBezTo>
                    <a:pt x="4520" y="14380"/>
                    <a:pt x="3336" y="16840"/>
                    <a:pt x="3719" y="17051"/>
                  </a:cubicBezTo>
                  <a:lnTo>
                    <a:pt x="3719" y="17051"/>
                  </a:lnTo>
                  <a:cubicBezTo>
                    <a:pt x="3127" y="16730"/>
                    <a:pt x="3036" y="15887"/>
                    <a:pt x="2739" y="15362"/>
                  </a:cubicBezTo>
                  <a:cubicBezTo>
                    <a:pt x="2077" y="16389"/>
                    <a:pt x="1941" y="17485"/>
                    <a:pt x="2488" y="18603"/>
                  </a:cubicBezTo>
                  <a:cubicBezTo>
                    <a:pt x="2095" y="18522"/>
                    <a:pt x="1796" y="18346"/>
                    <a:pt x="1439" y="18346"/>
                  </a:cubicBezTo>
                  <a:cubicBezTo>
                    <a:pt x="1299" y="18346"/>
                    <a:pt x="1149" y="18373"/>
                    <a:pt x="982" y="18444"/>
                  </a:cubicBezTo>
                  <a:cubicBezTo>
                    <a:pt x="617" y="18603"/>
                    <a:pt x="23" y="19060"/>
                    <a:pt x="0" y="19494"/>
                  </a:cubicBezTo>
                  <a:cubicBezTo>
                    <a:pt x="589" y="19153"/>
                    <a:pt x="988" y="19054"/>
                    <a:pt x="1483" y="19054"/>
                  </a:cubicBezTo>
                  <a:cubicBezTo>
                    <a:pt x="1718" y="19054"/>
                    <a:pt x="1975" y="19076"/>
                    <a:pt x="2283" y="19106"/>
                  </a:cubicBezTo>
                  <a:cubicBezTo>
                    <a:pt x="1963" y="19379"/>
                    <a:pt x="1644" y="19608"/>
                    <a:pt x="1347" y="19882"/>
                  </a:cubicBezTo>
                  <a:cubicBezTo>
                    <a:pt x="2210" y="19483"/>
                    <a:pt x="3844" y="18807"/>
                    <a:pt x="4983" y="18807"/>
                  </a:cubicBezTo>
                  <a:cubicBezTo>
                    <a:pt x="5019" y="18807"/>
                    <a:pt x="5055" y="18807"/>
                    <a:pt x="5090" y="18809"/>
                  </a:cubicBezTo>
                  <a:cubicBezTo>
                    <a:pt x="6711" y="18877"/>
                    <a:pt x="6506" y="21091"/>
                    <a:pt x="6506" y="21091"/>
                  </a:cubicBezTo>
                  <a:cubicBezTo>
                    <a:pt x="6506" y="21091"/>
                    <a:pt x="10632" y="19480"/>
                    <a:pt x="12938" y="19480"/>
                  </a:cubicBezTo>
                  <a:cubicBezTo>
                    <a:pt x="13377" y="19480"/>
                    <a:pt x="13749" y="19538"/>
                    <a:pt x="14015" y="19676"/>
                  </a:cubicBezTo>
                  <a:cubicBezTo>
                    <a:pt x="15704" y="20544"/>
                    <a:pt x="14403" y="26752"/>
                    <a:pt x="9747" y="28350"/>
                  </a:cubicBezTo>
                  <a:cubicBezTo>
                    <a:pt x="9310" y="28502"/>
                    <a:pt x="8919" y="28571"/>
                    <a:pt x="8568" y="28571"/>
                  </a:cubicBezTo>
                  <a:cubicBezTo>
                    <a:pt x="5176" y="28571"/>
                    <a:pt x="5570" y="22142"/>
                    <a:pt x="5570" y="22141"/>
                  </a:cubicBezTo>
                  <a:lnTo>
                    <a:pt x="5570" y="22141"/>
                  </a:lnTo>
                  <a:cubicBezTo>
                    <a:pt x="5570" y="22142"/>
                    <a:pt x="4761" y="25225"/>
                    <a:pt x="2680" y="25225"/>
                  </a:cubicBezTo>
                  <a:cubicBezTo>
                    <a:pt x="2339" y="25225"/>
                    <a:pt x="1964" y="25142"/>
                    <a:pt x="1553" y="24949"/>
                  </a:cubicBezTo>
                  <a:cubicBezTo>
                    <a:pt x="1005" y="24675"/>
                    <a:pt x="594" y="24333"/>
                    <a:pt x="320" y="23967"/>
                  </a:cubicBezTo>
                  <a:lnTo>
                    <a:pt x="320" y="23967"/>
                  </a:lnTo>
                  <a:cubicBezTo>
                    <a:pt x="662" y="26044"/>
                    <a:pt x="1941" y="28167"/>
                    <a:pt x="3196" y="29491"/>
                  </a:cubicBezTo>
                  <a:cubicBezTo>
                    <a:pt x="4018" y="30336"/>
                    <a:pt x="4953" y="31066"/>
                    <a:pt x="5958" y="31705"/>
                  </a:cubicBezTo>
                  <a:cubicBezTo>
                    <a:pt x="6186" y="31842"/>
                    <a:pt x="7053" y="32139"/>
                    <a:pt x="7190" y="32390"/>
                  </a:cubicBezTo>
                  <a:cubicBezTo>
                    <a:pt x="7190" y="32390"/>
                    <a:pt x="9867" y="37231"/>
                    <a:pt x="11472" y="37231"/>
                  </a:cubicBezTo>
                  <a:cubicBezTo>
                    <a:pt x="11491" y="37231"/>
                    <a:pt x="11509" y="37230"/>
                    <a:pt x="11527" y="37229"/>
                  </a:cubicBezTo>
                  <a:cubicBezTo>
                    <a:pt x="13148" y="37115"/>
                    <a:pt x="13285" y="35745"/>
                    <a:pt x="13285" y="35745"/>
                  </a:cubicBezTo>
                  <a:lnTo>
                    <a:pt x="10728" y="30130"/>
                  </a:lnTo>
                  <a:cubicBezTo>
                    <a:pt x="10728" y="30130"/>
                    <a:pt x="15316" y="29468"/>
                    <a:pt x="16800" y="19311"/>
                  </a:cubicBezTo>
                  <a:cubicBezTo>
                    <a:pt x="16800" y="19311"/>
                    <a:pt x="17878" y="20226"/>
                    <a:pt x="19644" y="20226"/>
                  </a:cubicBezTo>
                  <a:cubicBezTo>
                    <a:pt x="20972" y="20226"/>
                    <a:pt x="22689" y="19708"/>
                    <a:pt x="24629" y="17896"/>
                  </a:cubicBezTo>
                  <a:cubicBezTo>
                    <a:pt x="24629" y="17896"/>
                    <a:pt x="27684" y="19668"/>
                    <a:pt x="32000" y="19668"/>
                  </a:cubicBezTo>
                  <a:cubicBezTo>
                    <a:pt x="32868" y="19668"/>
                    <a:pt x="33786" y="19597"/>
                    <a:pt x="34740" y="19425"/>
                  </a:cubicBezTo>
                  <a:cubicBezTo>
                    <a:pt x="39579" y="18558"/>
                    <a:pt x="40013" y="16298"/>
                    <a:pt x="40013" y="16298"/>
                  </a:cubicBezTo>
                  <a:cubicBezTo>
                    <a:pt x="40013" y="16298"/>
                    <a:pt x="41930" y="21479"/>
                    <a:pt x="42296" y="23328"/>
                  </a:cubicBezTo>
                  <a:cubicBezTo>
                    <a:pt x="42684" y="25200"/>
                    <a:pt x="42798" y="28167"/>
                    <a:pt x="42798" y="28167"/>
                  </a:cubicBezTo>
                  <a:lnTo>
                    <a:pt x="44190" y="32253"/>
                  </a:lnTo>
                  <a:lnTo>
                    <a:pt x="44281" y="27049"/>
                  </a:lnTo>
                  <a:cubicBezTo>
                    <a:pt x="44281" y="27049"/>
                    <a:pt x="45354" y="24903"/>
                    <a:pt x="45605" y="22141"/>
                  </a:cubicBezTo>
                  <a:lnTo>
                    <a:pt x="45605" y="22141"/>
                  </a:lnTo>
                  <a:cubicBezTo>
                    <a:pt x="45113" y="22951"/>
                    <a:pt x="44679" y="23300"/>
                    <a:pt x="44309" y="23300"/>
                  </a:cubicBezTo>
                  <a:cubicBezTo>
                    <a:pt x="43614" y="23300"/>
                    <a:pt x="43143" y="22073"/>
                    <a:pt x="42935" y="20361"/>
                  </a:cubicBezTo>
                  <a:cubicBezTo>
                    <a:pt x="42775" y="19106"/>
                    <a:pt x="43232" y="17257"/>
                    <a:pt x="43848" y="15248"/>
                  </a:cubicBezTo>
                  <a:cubicBezTo>
                    <a:pt x="43346" y="14586"/>
                    <a:pt x="42707" y="13970"/>
                    <a:pt x="41930" y="13399"/>
                  </a:cubicBezTo>
                  <a:cubicBezTo>
                    <a:pt x="41930" y="13399"/>
                    <a:pt x="42707" y="11322"/>
                    <a:pt x="42319" y="9017"/>
                  </a:cubicBezTo>
                  <a:lnTo>
                    <a:pt x="42319" y="9017"/>
                  </a:lnTo>
                  <a:cubicBezTo>
                    <a:pt x="42136" y="11277"/>
                    <a:pt x="41063" y="14038"/>
                    <a:pt x="39648" y="14906"/>
                  </a:cubicBezTo>
                  <a:cubicBezTo>
                    <a:pt x="39124" y="15220"/>
                    <a:pt x="38733" y="15389"/>
                    <a:pt x="38467" y="15389"/>
                  </a:cubicBezTo>
                  <a:cubicBezTo>
                    <a:pt x="37690" y="15389"/>
                    <a:pt x="37972" y="13951"/>
                    <a:pt x="39077" y="10500"/>
                  </a:cubicBezTo>
                  <a:cubicBezTo>
                    <a:pt x="39671" y="8652"/>
                    <a:pt x="39534" y="6483"/>
                    <a:pt x="39146" y="4520"/>
                  </a:cubicBezTo>
                  <a:cubicBezTo>
                    <a:pt x="38712" y="4269"/>
                    <a:pt x="38256" y="4041"/>
                    <a:pt x="37708" y="3858"/>
                  </a:cubicBezTo>
                  <a:cubicBezTo>
                    <a:pt x="37708" y="3858"/>
                    <a:pt x="37685" y="3584"/>
                    <a:pt x="37480" y="3196"/>
                  </a:cubicBezTo>
                  <a:lnTo>
                    <a:pt x="37480" y="3196"/>
                  </a:lnTo>
                  <a:cubicBezTo>
                    <a:pt x="37822" y="4429"/>
                    <a:pt x="37982" y="6232"/>
                    <a:pt x="37594" y="8697"/>
                  </a:cubicBezTo>
                  <a:cubicBezTo>
                    <a:pt x="36810" y="13569"/>
                    <a:pt x="32381" y="15978"/>
                    <a:pt x="30556" y="15978"/>
                  </a:cubicBezTo>
                  <a:cubicBezTo>
                    <a:pt x="30201" y="15978"/>
                    <a:pt x="29945" y="15887"/>
                    <a:pt x="29833" y="15705"/>
                  </a:cubicBezTo>
                  <a:cubicBezTo>
                    <a:pt x="29148" y="14586"/>
                    <a:pt x="34124" y="10249"/>
                    <a:pt x="33622" y="4840"/>
                  </a:cubicBezTo>
                  <a:cubicBezTo>
                    <a:pt x="33439" y="2831"/>
                    <a:pt x="32937" y="1279"/>
                    <a:pt x="32367" y="115"/>
                  </a:cubicBezTo>
                  <a:cubicBezTo>
                    <a:pt x="32116" y="69"/>
                    <a:pt x="31887" y="46"/>
                    <a:pt x="31636" y="1"/>
                  </a:cubicBezTo>
                  <a:close/>
                </a:path>
              </a:pathLst>
            </a:custGeom>
            <a:solidFill>
              <a:srgbClr val="FFFFFF">
                <a:alpha val="11160"/>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222" name="Google Shape;3222;p42"/>
            <p:cNvSpPr/>
            <p:nvPr/>
          </p:nvSpPr>
          <p:spPr>
            <a:xfrm flipH="1">
              <a:off x="7772043" y="2455730"/>
              <a:ext cx="24829" cy="119144"/>
            </a:xfrm>
            <a:custGeom>
              <a:avLst/>
              <a:gdLst/>
              <a:ahLst/>
              <a:cxnLst/>
              <a:rect l="l" t="t" r="r" b="b"/>
              <a:pathLst>
                <a:path w="1028" h="4933" extrusionOk="0">
                  <a:moveTo>
                    <a:pt x="712" y="1"/>
                  </a:moveTo>
                  <a:cubicBezTo>
                    <a:pt x="710" y="1"/>
                    <a:pt x="709" y="1"/>
                    <a:pt x="708" y="1"/>
                  </a:cubicBezTo>
                  <a:cubicBezTo>
                    <a:pt x="639" y="1"/>
                    <a:pt x="662" y="640"/>
                    <a:pt x="617" y="1234"/>
                  </a:cubicBezTo>
                  <a:cubicBezTo>
                    <a:pt x="594" y="1553"/>
                    <a:pt x="571" y="1850"/>
                    <a:pt x="502" y="2078"/>
                  </a:cubicBezTo>
                  <a:cubicBezTo>
                    <a:pt x="480" y="2307"/>
                    <a:pt x="434" y="2444"/>
                    <a:pt x="434" y="2444"/>
                  </a:cubicBezTo>
                  <a:cubicBezTo>
                    <a:pt x="434" y="2444"/>
                    <a:pt x="365" y="3060"/>
                    <a:pt x="251" y="3676"/>
                  </a:cubicBezTo>
                  <a:cubicBezTo>
                    <a:pt x="137" y="4292"/>
                    <a:pt x="0" y="4909"/>
                    <a:pt x="69" y="4932"/>
                  </a:cubicBezTo>
                  <a:cubicBezTo>
                    <a:pt x="70" y="4932"/>
                    <a:pt x="71" y="4932"/>
                    <a:pt x="73" y="4932"/>
                  </a:cubicBezTo>
                  <a:cubicBezTo>
                    <a:pt x="147" y="4932"/>
                    <a:pt x="393" y="4350"/>
                    <a:pt x="617" y="3767"/>
                  </a:cubicBezTo>
                  <a:cubicBezTo>
                    <a:pt x="822" y="3174"/>
                    <a:pt x="959" y="2535"/>
                    <a:pt x="959" y="2535"/>
                  </a:cubicBezTo>
                  <a:cubicBezTo>
                    <a:pt x="959" y="2535"/>
                    <a:pt x="982" y="2375"/>
                    <a:pt x="982" y="2124"/>
                  </a:cubicBezTo>
                  <a:cubicBezTo>
                    <a:pt x="1027" y="1896"/>
                    <a:pt x="1005" y="1553"/>
                    <a:pt x="1005" y="1234"/>
                  </a:cubicBezTo>
                  <a:cubicBezTo>
                    <a:pt x="960" y="606"/>
                    <a:pt x="783" y="1"/>
                    <a:pt x="712" y="1"/>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223" name="Google Shape;3223;p42"/>
            <p:cNvSpPr/>
            <p:nvPr/>
          </p:nvSpPr>
          <p:spPr>
            <a:xfrm flipH="1">
              <a:off x="7424175" y="2111750"/>
              <a:ext cx="222203" cy="111995"/>
            </a:xfrm>
            <a:custGeom>
              <a:avLst/>
              <a:gdLst/>
              <a:ahLst/>
              <a:cxnLst/>
              <a:rect l="l" t="t" r="r" b="b"/>
              <a:pathLst>
                <a:path w="9200" h="4637" extrusionOk="0">
                  <a:moveTo>
                    <a:pt x="9176" y="0"/>
                  </a:moveTo>
                  <a:cubicBezTo>
                    <a:pt x="9176" y="0"/>
                    <a:pt x="9131" y="92"/>
                    <a:pt x="9085" y="229"/>
                  </a:cubicBezTo>
                  <a:cubicBezTo>
                    <a:pt x="9062" y="297"/>
                    <a:pt x="9039" y="388"/>
                    <a:pt x="8994" y="502"/>
                  </a:cubicBezTo>
                  <a:cubicBezTo>
                    <a:pt x="8971" y="594"/>
                    <a:pt x="8902" y="708"/>
                    <a:pt x="8857" y="822"/>
                  </a:cubicBezTo>
                  <a:cubicBezTo>
                    <a:pt x="8651" y="1301"/>
                    <a:pt x="8263" y="1895"/>
                    <a:pt x="7738" y="2374"/>
                  </a:cubicBezTo>
                  <a:cubicBezTo>
                    <a:pt x="7236" y="2831"/>
                    <a:pt x="6666" y="3241"/>
                    <a:pt x="6186" y="3470"/>
                  </a:cubicBezTo>
                  <a:cubicBezTo>
                    <a:pt x="5958" y="3584"/>
                    <a:pt x="5753" y="3652"/>
                    <a:pt x="5616" y="3721"/>
                  </a:cubicBezTo>
                  <a:cubicBezTo>
                    <a:pt x="5479" y="3766"/>
                    <a:pt x="5387" y="3789"/>
                    <a:pt x="5387" y="3789"/>
                  </a:cubicBezTo>
                  <a:cubicBezTo>
                    <a:pt x="5387" y="3789"/>
                    <a:pt x="5365" y="3812"/>
                    <a:pt x="5342" y="3835"/>
                  </a:cubicBezTo>
                  <a:cubicBezTo>
                    <a:pt x="5296" y="3835"/>
                    <a:pt x="5250" y="3858"/>
                    <a:pt x="5159" y="3881"/>
                  </a:cubicBezTo>
                  <a:cubicBezTo>
                    <a:pt x="5022" y="3926"/>
                    <a:pt x="4817" y="3995"/>
                    <a:pt x="4566" y="4063"/>
                  </a:cubicBezTo>
                  <a:cubicBezTo>
                    <a:pt x="4199" y="4130"/>
                    <a:pt x="3736" y="4221"/>
                    <a:pt x="3246" y="4221"/>
                  </a:cubicBezTo>
                  <a:cubicBezTo>
                    <a:pt x="3064" y="4221"/>
                    <a:pt x="2879" y="4208"/>
                    <a:pt x="2694" y="4177"/>
                  </a:cubicBezTo>
                  <a:lnTo>
                    <a:pt x="2420" y="4177"/>
                  </a:lnTo>
                  <a:cubicBezTo>
                    <a:pt x="2352" y="4155"/>
                    <a:pt x="2260" y="4132"/>
                    <a:pt x="2169" y="4109"/>
                  </a:cubicBezTo>
                  <a:cubicBezTo>
                    <a:pt x="2009" y="4086"/>
                    <a:pt x="1849" y="4040"/>
                    <a:pt x="1690" y="4018"/>
                  </a:cubicBezTo>
                  <a:cubicBezTo>
                    <a:pt x="1370" y="3903"/>
                    <a:pt x="1096" y="3789"/>
                    <a:pt x="845" y="3721"/>
                  </a:cubicBezTo>
                  <a:cubicBezTo>
                    <a:pt x="421" y="3499"/>
                    <a:pt x="122" y="3348"/>
                    <a:pt x="43" y="3348"/>
                  </a:cubicBezTo>
                  <a:cubicBezTo>
                    <a:pt x="33" y="3348"/>
                    <a:pt x="26" y="3350"/>
                    <a:pt x="23" y="3356"/>
                  </a:cubicBezTo>
                  <a:cubicBezTo>
                    <a:pt x="1" y="3378"/>
                    <a:pt x="297" y="3584"/>
                    <a:pt x="754" y="3903"/>
                  </a:cubicBezTo>
                  <a:cubicBezTo>
                    <a:pt x="982" y="4018"/>
                    <a:pt x="1279" y="4155"/>
                    <a:pt x="1598" y="4291"/>
                  </a:cubicBezTo>
                  <a:cubicBezTo>
                    <a:pt x="1758" y="4337"/>
                    <a:pt x="1941" y="4383"/>
                    <a:pt x="2101" y="4451"/>
                  </a:cubicBezTo>
                  <a:cubicBezTo>
                    <a:pt x="2192" y="4474"/>
                    <a:pt x="2283" y="4497"/>
                    <a:pt x="2374" y="4520"/>
                  </a:cubicBezTo>
                  <a:lnTo>
                    <a:pt x="2648" y="4565"/>
                  </a:lnTo>
                  <a:cubicBezTo>
                    <a:pt x="2925" y="4617"/>
                    <a:pt x="3205" y="4636"/>
                    <a:pt x="3476" y="4636"/>
                  </a:cubicBezTo>
                  <a:cubicBezTo>
                    <a:pt x="3920" y="4636"/>
                    <a:pt x="4340" y="4585"/>
                    <a:pt x="4680" y="4543"/>
                  </a:cubicBezTo>
                  <a:cubicBezTo>
                    <a:pt x="4954" y="4474"/>
                    <a:pt x="5182" y="4406"/>
                    <a:pt x="5319" y="4383"/>
                  </a:cubicBezTo>
                  <a:cubicBezTo>
                    <a:pt x="5410" y="4360"/>
                    <a:pt x="5479" y="4337"/>
                    <a:pt x="5501" y="4314"/>
                  </a:cubicBezTo>
                  <a:cubicBezTo>
                    <a:pt x="5547" y="4291"/>
                    <a:pt x="5570" y="4291"/>
                    <a:pt x="5570" y="4291"/>
                  </a:cubicBezTo>
                  <a:cubicBezTo>
                    <a:pt x="5570" y="4291"/>
                    <a:pt x="5661" y="4246"/>
                    <a:pt x="5798" y="4200"/>
                  </a:cubicBezTo>
                  <a:cubicBezTo>
                    <a:pt x="5958" y="4132"/>
                    <a:pt x="6163" y="4040"/>
                    <a:pt x="6415" y="3881"/>
                  </a:cubicBezTo>
                  <a:cubicBezTo>
                    <a:pt x="6917" y="3630"/>
                    <a:pt x="7487" y="3173"/>
                    <a:pt x="8012" y="2625"/>
                  </a:cubicBezTo>
                  <a:cubicBezTo>
                    <a:pt x="8514" y="2077"/>
                    <a:pt x="8880" y="1415"/>
                    <a:pt x="9039" y="890"/>
                  </a:cubicBezTo>
                  <a:cubicBezTo>
                    <a:pt x="9085" y="776"/>
                    <a:pt x="9131" y="639"/>
                    <a:pt x="9154" y="548"/>
                  </a:cubicBezTo>
                  <a:cubicBezTo>
                    <a:pt x="9176" y="434"/>
                    <a:pt x="9176" y="320"/>
                    <a:pt x="9199" y="251"/>
                  </a:cubicBezTo>
                  <a:cubicBezTo>
                    <a:pt x="9199" y="92"/>
                    <a:pt x="9199" y="0"/>
                    <a:pt x="9176" y="0"/>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224" name="Google Shape;3224;p42"/>
            <p:cNvSpPr/>
            <p:nvPr/>
          </p:nvSpPr>
          <p:spPr>
            <a:xfrm flipH="1">
              <a:off x="7126495" y="1960145"/>
              <a:ext cx="323064" cy="235463"/>
            </a:xfrm>
            <a:custGeom>
              <a:avLst/>
              <a:gdLst/>
              <a:ahLst/>
              <a:cxnLst/>
              <a:rect l="l" t="t" r="r" b="b"/>
              <a:pathLst>
                <a:path w="13376" h="9749" extrusionOk="0">
                  <a:moveTo>
                    <a:pt x="13330" y="0"/>
                  </a:moveTo>
                  <a:cubicBezTo>
                    <a:pt x="13307" y="0"/>
                    <a:pt x="13285" y="137"/>
                    <a:pt x="13262" y="388"/>
                  </a:cubicBezTo>
                  <a:cubicBezTo>
                    <a:pt x="13239" y="525"/>
                    <a:pt x="13239" y="685"/>
                    <a:pt x="13216" y="868"/>
                  </a:cubicBezTo>
                  <a:cubicBezTo>
                    <a:pt x="13193" y="1027"/>
                    <a:pt x="13148" y="1233"/>
                    <a:pt x="13125" y="1461"/>
                  </a:cubicBezTo>
                  <a:cubicBezTo>
                    <a:pt x="12965" y="2306"/>
                    <a:pt x="12577" y="3424"/>
                    <a:pt x="11961" y="4406"/>
                  </a:cubicBezTo>
                  <a:cubicBezTo>
                    <a:pt x="11367" y="5410"/>
                    <a:pt x="10568" y="6254"/>
                    <a:pt x="9906" y="6825"/>
                  </a:cubicBezTo>
                  <a:cubicBezTo>
                    <a:pt x="9747" y="6962"/>
                    <a:pt x="9587" y="7076"/>
                    <a:pt x="9427" y="7190"/>
                  </a:cubicBezTo>
                  <a:cubicBezTo>
                    <a:pt x="9290" y="7282"/>
                    <a:pt x="9176" y="7396"/>
                    <a:pt x="9062" y="7464"/>
                  </a:cubicBezTo>
                  <a:cubicBezTo>
                    <a:pt x="8856" y="7601"/>
                    <a:pt x="8742" y="7670"/>
                    <a:pt x="8742" y="7670"/>
                  </a:cubicBezTo>
                  <a:cubicBezTo>
                    <a:pt x="8742" y="7670"/>
                    <a:pt x="8263" y="8012"/>
                    <a:pt x="7487" y="8400"/>
                  </a:cubicBezTo>
                  <a:cubicBezTo>
                    <a:pt x="7304" y="8491"/>
                    <a:pt x="7099" y="8583"/>
                    <a:pt x="6871" y="8674"/>
                  </a:cubicBezTo>
                  <a:cubicBezTo>
                    <a:pt x="6642" y="8788"/>
                    <a:pt x="6391" y="8857"/>
                    <a:pt x="6140" y="8948"/>
                  </a:cubicBezTo>
                  <a:cubicBezTo>
                    <a:pt x="5615" y="9085"/>
                    <a:pt x="5045" y="9222"/>
                    <a:pt x="4474" y="9313"/>
                  </a:cubicBezTo>
                  <a:cubicBezTo>
                    <a:pt x="4024" y="9394"/>
                    <a:pt x="3567" y="9433"/>
                    <a:pt x="3127" y="9433"/>
                  </a:cubicBezTo>
                  <a:cubicBezTo>
                    <a:pt x="2453" y="9433"/>
                    <a:pt x="1822" y="9342"/>
                    <a:pt x="1324" y="9176"/>
                  </a:cubicBezTo>
                  <a:cubicBezTo>
                    <a:pt x="523" y="8938"/>
                    <a:pt x="92" y="8556"/>
                    <a:pt x="30" y="8556"/>
                  </a:cubicBezTo>
                  <a:cubicBezTo>
                    <a:pt x="27" y="8556"/>
                    <a:pt x="24" y="8557"/>
                    <a:pt x="23" y="8560"/>
                  </a:cubicBezTo>
                  <a:cubicBezTo>
                    <a:pt x="0" y="8560"/>
                    <a:pt x="114" y="8674"/>
                    <a:pt x="297" y="8834"/>
                  </a:cubicBezTo>
                  <a:cubicBezTo>
                    <a:pt x="411" y="8925"/>
                    <a:pt x="548" y="9016"/>
                    <a:pt x="708" y="9108"/>
                  </a:cubicBezTo>
                  <a:cubicBezTo>
                    <a:pt x="868" y="9176"/>
                    <a:pt x="1050" y="9290"/>
                    <a:pt x="1256" y="9359"/>
                  </a:cubicBezTo>
                  <a:cubicBezTo>
                    <a:pt x="1851" y="9616"/>
                    <a:pt x="2639" y="9749"/>
                    <a:pt x="3467" y="9749"/>
                  </a:cubicBezTo>
                  <a:cubicBezTo>
                    <a:pt x="3815" y="9749"/>
                    <a:pt x="4169" y="9725"/>
                    <a:pt x="4520" y="9678"/>
                  </a:cubicBezTo>
                  <a:cubicBezTo>
                    <a:pt x="5113" y="9633"/>
                    <a:pt x="5707" y="9496"/>
                    <a:pt x="6254" y="9359"/>
                  </a:cubicBezTo>
                  <a:cubicBezTo>
                    <a:pt x="6528" y="9290"/>
                    <a:pt x="6779" y="9199"/>
                    <a:pt x="7030" y="9108"/>
                  </a:cubicBezTo>
                  <a:cubicBezTo>
                    <a:pt x="7282" y="9016"/>
                    <a:pt x="7510" y="8925"/>
                    <a:pt x="7692" y="8834"/>
                  </a:cubicBezTo>
                  <a:cubicBezTo>
                    <a:pt x="8537" y="8469"/>
                    <a:pt x="9016" y="8103"/>
                    <a:pt x="9016" y="8103"/>
                  </a:cubicBezTo>
                  <a:cubicBezTo>
                    <a:pt x="9016" y="8103"/>
                    <a:pt x="9153" y="8035"/>
                    <a:pt x="9381" y="7875"/>
                  </a:cubicBezTo>
                  <a:cubicBezTo>
                    <a:pt x="9473" y="7807"/>
                    <a:pt x="9610" y="7692"/>
                    <a:pt x="9747" y="7578"/>
                  </a:cubicBezTo>
                  <a:cubicBezTo>
                    <a:pt x="9884" y="7464"/>
                    <a:pt x="10043" y="7327"/>
                    <a:pt x="10226" y="7190"/>
                  </a:cubicBezTo>
                  <a:cubicBezTo>
                    <a:pt x="10888" y="6574"/>
                    <a:pt x="11710" y="5661"/>
                    <a:pt x="12280" y="4611"/>
                  </a:cubicBezTo>
                  <a:cubicBezTo>
                    <a:pt x="12897" y="3561"/>
                    <a:pt x="13216" y="2374"/>
                    <a:pt x="13330" y="1484"/>
                  </a:cubicBezTo>
                  <a:cubicBezTo>
                    <a:pt x="13330" y="1256"/>
                    <a:pt x="13353" y="1050"/>
                    <a:pt x="13376" y="868"/>
                  </a:cubicBezTo>
                  <a:cubicBezTo>
                    <a:pt x="13376" y="685"/>
                    <a:pt x="13353" y="525"/>
                    <a:pt x="13353" y="411"/>
                  </a:cubicBezTo>
                  <a:cubicBezTo>
                    <a:pt x="13353" y="137"/>
                    <a:pt x="13330" y="0"/>
                    <a:pt x="13330" y="0"/>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225" name="Google Shape;3225;p42"/>
            <p:cNvSpPr/>
            <p:nvPr/>
          </p:nvSpPr>
          <p:spPr>
            <a:xfrm flipH="1">
              <a:off x="7012930" y="1860902"/>
              <a:ext cx="357795" cy="351202"/>
            </a:xfrm>
            <a:custGeom>
              <a:avLst/>
              <a:gdLst/>
              <a:ahLst/>
              <a:cxnLst/>
              <a:rect l="l" t="t" r="r" b="b"/>
              <a:pathLst>
                <a:path w="14814" h="14541" extrusionOk="0">
                  <a:moveTo>
                    <a:pt x="12326" y="1"/>
                  </a:moveTo>
                  <a:cubicBezTo>
                    <a:pt x="12326" y="1"/>
                    <a:pt x="12326" y="46"/>
                    <a:pt x="12372" y="138"/>
                  </a:cubicBezTo>
                  <a:cubicBezTo>
                    <a:pt x="12394" y="183"/>
                    <a:pt x="12440" y="229"/>
                    <a:pt x="12463" y="275"/>
                  </a:cubicBezTo>
                  <a:cubicBezTo>
                    <a:pt x="12509" y="343"/>
                    <a:pt x="12554" y="389"/>
                    <a:pt x="12623" y="457"/>
                  </a:cubicBezTo>
                  <a:cubicBezTo>
                    <a:pt x="12737" y="594"/>
                    <a:pt x="12897" y="754"/>
                    <a:pt x="13056" y="937"/>
                  </a:cubicBezTo>
                  <a:cubicBezTo>
                    <a:pt x="13193" y="1119"/>
                    <a:pt x="13376" y="1325"/>
                    <a:pt x="13513" y="1576"/>
                  </a:cubicBezTo>
                  <a:cubicBezTo>
                    <a:pt x="13832" y="2078"/>
                    <a:pt x="14061" y="2740"/>
                    <a:pt x="14243" y="3447"/>
                  </a:cubicBezTo>
                  <a:cubicBezTo>
                    <a:pt x="14403" y="4178"/>
                    <a:pt x="14472" y="4954"/>
                    <a:pt x="14426" y="5753"/>
                  </a:cubicBezTo>
                  <a:cubicBezTo>
                    <a:pt x="14403" y="7328"/>
                    <a:pt x="13718" y="8789"/>
                    <a:pt x="13056" y="9747"/>
                  </a:cubicBezTo>
                  <a:cubicBezTo>
                    <a:pt x="12897" y="9998"/>
                    <a:pt x="12714" y="10204"/>
                    <a:pt x="12577" y="10386"/>
                  </a:cubicBezTo>
                  <a:cubicBezTo>
                    <a:pt x="12440" y="10569"/>
                    <a:pt x="12280" y="10706"/>
                    <a:pt x="12166" y="10843"/>
                  </a:cubicBezTo>
                  <a:cubicBezTo>
                    <a:pt x="12075" y="10980"/>
                    <a:pt x="11961" y="11048"/>
                    <a:pt x="11892" y="11117"/>
                  </a:cubicBezTo>
                  <a:cubicBezTo>
                    <a:pt x="11824" y="11185"/>
                    <a:pt x="11778" y="11208"/>
                    <a:pt x="11778" y="11208"/>
                  </a:cubicBezTo>
                  <a:cubicBezTo>
                    <a:pt x="11778" y="11208"/>
                    <a:pt x="11641" y="11345"/>
                    <a:pt x="11413" y="11596"/>
                  </a:cubicBezTo>
                  <a:cubicBezTo>
                    <a:pt x="11276" y="11710"/>
                    <a:pt x="11116" y="11824"/>
                    <a:pt x="10934" y="11984"/>
                  </a:cubicBezTo>
                  <a:cubicBezTo>
                    <a:pt x="10751" y="12144"/>
                    <a:pt x="10523" y="12304"/>
                    <a:pt x="10294" y="12463"/>
                  </a:cubicBezTo>
                  <a:cubicBezTo>
                    <a:pt x="9359" y="13171"/>
                    <a:pt x="7852" y="13719"/>
                    <a:pt x="6323" y="13993"/>
                  </a:cubicBezTo>
                  <a:cubicBezTo>
                    <a:pt x="5524" y="14152"/>
                    <a:pt x="4748" y="14221"/>
                    <a:pt x="3995" y="14244"/>
                  </a:cubicBezTo>
                  <a:cubicBezTo>
                    <a:pt x="3736" y="14260"/>
                    <a:pt x="3483" y="14268"/>
                    <a:pt x="3238" y="14268"/>
                  </a:cubicBezTo>
                  <a:cubicBezTo>
                    <a:pt x="2791" y="14268"/>
                    <a:pt x="2369" y="14242"/>
                    <a:pt x="1986" y="14198"/>
                  </a:cubicBezTo>
                  <a:cubicBezTo>
                    <a:pt x="884" y="14115"/>
                    <a:pt x="161" y="13918"/>
                    <a:pt x="24" y="13918"/>
                  </a:cubicBezTo>
                  <a:cubicBezTo>
                    <a:pt x="10" y="13918"/>
                    <a:pt x="2" y="13920"/>
                    <a:pt x="0" y="13924"/>
                  </a:cubicBezTo>
                  <a:cubicBezTo>
                    <a:pt x="0" y="13947"/>
                    <a:pt x="183" y="14016"/>
                    <a:pt x="525" y="14130"/>
                  </a:cubicBezTo>
                  <a:cubicBezTo>
                    <a:pt x="868" y="14221"/>
                    <a:pt x="1347" y="14335"/>
                    <a:pt x="1963" y="14404"/>
                  </a:cubicBezTo>
                  <a:cubicBezTo>
                    <a:pt x="2557" y="14495"/>
                    <a:pt x="3264" y="14541"/>
                    <a:pt x="4018" y="14541"/>
                  </a:cubicBezTo>
                  <a:cubicBezTo>
                    <a:pt x="4771" y="14541"/>
                    <a:pt x="5570" y="14495"/>
                    <a:pt x="6369" y="14381"/>
                  </a:cubicBezTo>
                  <a:cubicBezTo>
                    <a:pt x="7966" y="14130"/>
                    <a:pt x="9541" y="13582"/>
                    <a:pt x="10568" y="12874"/>
                  </a:cubicBezTo>
                  <a:cubicBezTo>
                    <a:pt x="10819" y="12692"/>
                    <a:pt x="11048" y="12532"/>
                    <a:pt x="11230" y="12372"/>
                  </a:cubicBezTo>
                  <a:cubicBezTo>
                    <a:pt x="11436" y="12212"/>
                    <a:pt x="11618" y="12098"/>
                    <a:pt x="11755" y="11984"/>
                  </a:cubicBezTo>
                  <a:cubicBezTo>
                    <a:pt x="12006" y="11733"/>
                    <a:pt x="12166" y="11596"/>
                    <a:pt x="12166" y="11596"/>
                  </a:cubicBezTo>
                  <a:cubicBezTo>
                    <a:pt x="12166" y="11596"/>
                    <a:pt x="12189" y="11550"/>
                    <a:pt x="12257" y="11482"/>
                  </a:cubicBezTo>
                  <a:cubicBezTo>
                    <a:pt x="12326" y="11413"/>
                    <a:pt x="12440" y="11322"/>
                    <a:pt x="12554" y="11185"/>
                  </a:cubicBezTo>
                  <a:cubicBezTo>
                    <a:pt x="12668" y="11048"/>
                    <a:pt x="12805" y="10888"/>
                    <a:pt x="12965" y="10706"/>
                  </a:cubicBezTo>
                  <a:cubicBezTo>
                    <a:pt x="13125" y="10500"/>
                    <a:pt x="13307" y="10272"/>
                    <a:pt x="13467" y="10021"/>
                  </a:cubicBezTo>
                  <a:cubicBezTo>
                    <a:pt x="13810" y="9496"/>
                    <a:pt x="14129" y="8857"/>
                    <a:pt x="14380" y="8127"/>
                  </a:cubicBezTo>
                  <a:cubicBezTo>
                    <a:pt x="14654" y="7396"/>
                    <a:pt x="14791" y="6574"/>
                    <a:pt x="14791" y="5753"/>
                  </a:cubicBezTo>
                  <a:cubicBezTo>
                    <a:pt x="14814" y="4931"/>
                    <a:pt x="14700" y="4132"/>
                    <a:pt x="14517" y="3379"/>
                  </a:cubicBezTo>
                  <a:cubicBezTo>
                    <a:pt x="14312" y="2649"/>
                    <a:pt x="14038" y="1987"/>
                    <a:pt x="13695" y="1462"/>
                  </a:cubicBezTo>
                  <a:cubicBezTo>
                    <a:pt x="13513" y="1211"/>
                    <a:pt x="13330" y="1005"/>
                    <a:pt x="13170" y="823"/>
                  </a:cubicBezTo>
                  <a:cubicBezTo>
                    <a:pt x="12988" y="663"/>
                    <a:pt x="12828" y="503"/>
                    <a:pt x="12691" y="389"/>
                  </a:cubicBezTo>
                  <a:cubicBezTo>
                    <a:pt x="12645" y="343"/>
                    <a:pt x="12577" y="275"/>
                    <a:pt x="12531" y="229"/>
                  </a:cubicBezTo>
                  <a:cubicBezTo>
                    <a:pt x="12486" y="183"/>
                    <a:pt x="12463" y="138"/>
                    <a:pt x="12417" y="92"/>
                  </a:cubicBezTo>
                  <a:cubicBezTo>
                    <a:pt x="12372" y="24"/>
                    <a:pt x="12326" y="1"/>
                    <a:pt x="12326" y="1"/>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226" name="Google Shape;3226;p42"/>
            <p:cNvSpPr/>
            <p:nvPr/>
          </p:nvSpPr>
          <p:spPr>
            <a:xfrm flipH="1">
              <a:off x="7264865" y="1744028"/>
              <a:ext cx="114145" cy="284516"/>
            </a:xfrm>
            <a:custGeom>
              <a:avLst/>
              <a:gdLst/>
              <a:ahLst/>
              <a:cxnLst/>
              <a:rect l="l" t="t" r="r" b="b"/>
              <a:pathLst>
                <a:path w="4726" h="11780" extrusionOk="0">
                  <a:moveTo>
                    <a:pt x="4018" y="1"/>
                  </a:moveTo>
                  <a:cubicBezTo>
                    <a:pt x="3995" y="24"/>
                    <a:pt x="4064" y="412"/>
                    <a:pt x="4155" y="1028"/>
                  </a:cubicBezTo>
                  <a:cubicBezTo>
                    <a:pt x="4246" y="1621"/>
                    <a:pt x="4361" y="2443"/>
                    <a:pt x="4338" y="3219"/>
                  </a:cubicBezTo>
                  <a:cubicBezTo>
                    <a:pt x="4315" y="4018"/>
                    <a:pt x="4087" y="4794"/>
                    <a:pt x="3881" y="5342"/>
                  </a:cubicBezTo>
                  <a:cubicBezTo>
                    <a:pt x="3676" y="5913"/>
                    <a:pt x="3493" y="6255"/>
                    <a:pt x="3493" y="6255"/>
                  </a:cubicBezTo>
                  <a:cubicBezTo>
                    <a:pt x="3493" y="6255"/>
                    <a:pt x="3447" y="6346"/>
                    <a:pt x="3379" y="6506"/>
                  </a:cubicBezTo>
                  <a:cubicBezTo>
                    <a:pt x="3311" y="6666"/>
                    <a:pt x="3196" y="6894"/>
                    <a:pt x="3059" y="7168"/>
                  </a:cubicBezTo>
                  <a:cubicBezTo>
                    <a:pt x="2786" y="7716"/>
                    <a:pt x="2375" y="8401"/>
                    <a:pt x="1918" y="9085"/>
                  </a:cubicBezTo>
                  <a:cubicBezTo>
                    <a:pt x="1028" y="10455"/>
                    <a:pt x="1" y="11733"/>
                    <a:pt x="69" y="11779"/>
                  </a:cubicBezTo>
                  <a:cubicBezTo>
                    <a:pt x="70" y="11780"/>
                    <a:pt x="71" y="11780"/>
                    <a:pt x="73" y="11780"/>
                  </a:cubicBezTo>
                  <a:cubicBezTo>
                    <a:pt x="156" y="11780"/>
                    <a:pt x="1252" y="10590"/>
                    <a:pt x="2238" y="9291"/>
                  </a:cubicBezTo>
                  <a:cubicBezTo>
                    <a:pt x="2717" y="8629"/>
                    <a:pt x="3174" y="7944"/>
                    <a:pt x="3493" y="7396"/>
                  </a:cubicBezTo>
                  <a:cubicBezTo>
                    <a:pt x="3653" y="7122"/>
                    <a:pt x="3767" y="6894"/>
                    <a:pt x="3836" y="6734"/>
                  </a:cubicBezTo>
                  <a:cubicBezTo>
                    <a:pt x="3927" y="6575"/>
                    <a:pt x="3972" y="6483"/>
                    <a:pt x="3972" y="6483"/>
                  </a:cubicBezTo>
                  <a:cubicBezTo>
                    <a:pt x="3972" y="6483"/>
                    <a:pt x="4155" y="6095"/>
                    <a:pt x="4338" y="5502"/>
                  </a:cubicBezTo>
                  <a:cubicBezTo>
                    <a:pt x="4543" y="4908"/>
                    <a:pt x="4726" y="4087"/>
                    <a:pt x="4726" y="3219"/>
                  </a:cubicBezTo>
                  <a:cubicBezTo>
                    <a:pt x="4680" y="2398"/>
                    <a:pt x="4520" y="1576"/>
                    <a:pt x="4338" y="982"/>
                  </a:cubicBezTo>
                  <a:cubicBezTo>
                    <a:pt x="4201" y="389"/>
                    <a:pt x="4064" y="1"/>
                    <a:pt x="4018" y="1"/>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227" name="Google Shape;3227;p42"/>
            <p:cNvSpPr/>
            <p:nvPr/>
          </p:nvSpPr>
          <p:spPr>
            <a:xfrm flipH="1">
              <a:off x="7771488" y="1968912"/>
              <a:ext cx="68931" cy="166556"/>
            </a:xfrm>
            <a:custGeom>
              <a:avLst/>
              <a:gdLst/>
              <a:ahLst/>
              <a:cxnLst/>
              <a:rect l="l" t="t" r="r" b="b"/>
              <a:pathLst>
                <a:path w="2854" h="6896" extrusionOk="0">
                  <a:moveTo>
                    <a:pt x="2800" y="1"/>
                  </a:moveTo>
                  <a:cubicBezTo>
                    <a:pt x="2702" y="1"/>
                    <a:pt x="2107" y="710"/>
                    <a:pt x="1575" y="1463"/>
                  </a:cubicBezTo>
                  <a:cubicBezTo>
                    <a:pt x="1301" y="1874"/>
                    <a:pt x="1050" y="2285"/>
                    <a:pt x="867" y="2582"/>
                  </a:cubicBezTo>
                  <a:cubicBezTo>
                    <a:pt x="708" y="2901"/>
                    <a:pt x="594" y="3130"/>
                    <a:pt x="594" y="3130"/>
                  </a:cubicBezTo>
                  <a:cubicBezTo>
                    <a:pt x="594" y="3130"/>
                    <a:pt x="502" y="3358"/>
                    <a:pt x="388" y="3700"/>
                  </a:cubicBezTo>
                  <a:cubicBezTo>
                    <a:pt x="274" y="4043"/>
                    <a:pt x="137" y="4499"/>
                    <a:pt x="69" y="4978"/>
                  </a:cubicBezTo>
                  <a:cubicBezTo>
                    <a:pt x="23" y="5481"/>
                    <a:pt x="0" y="5960"/>
                    <a:pt x="114" y="6325"/>
                  </a:cubicBezTo>
                  <a:cubicBezTo>
                    <a:pt x="183" y="6690"/>
                    <a:pt x="297" y="6896"/>
                    <a:pt x="320" y="6896"/>
                  </a:cubicBezTo>
                  <a:cubicBezTo>
                    <a:pt x="365" y="6873"/>
                    <a:pt x="320" y="6645"/>
                    <a:pt x="297" y="6302"/>
                  </a:cubicBezTo>
                  <a:cubicBezTo>
                    <a:pt x="274" y="5960"/>
                    <a:pt x="342" y="5503"/>
                    <a:pt x="434" y="5047"/>
                  </a:cubicBezTo>
                  <a:cubicBezTo>
                    <a:pt x="525" y="4613"/>
                    <a:pt x="708" y="4180"/>
                    <a:pt x="822" y="3860"/>
                  </a:cubicBezTo>
                  <a:cubicBezTo>
                    <a:pt x="982" y="3540"/>
                    <a:pt x="1073" y="3335"/>
                    <a:pt x="1073" y="3335"/>
                  </a:cubicBezTo>
                  <a:cubicBezTo>
                    <a:pt x="1073" y="3335"/>
                    <a:pt x="1438" y="2491"/>
                    <a:pt x="1895" y="1669"/>
                  </a:cubicBezTo>
                  <a:cubicBezTo>
                    <a:pt x="2351" y="847"/>
                    <a:pt x="2853" y="48"/>
                    <a:pt x="2808" y="3"/>
                  </a:cubicBezTo>
                  <a:cubicBezTo>
                    <a:pt x="2806" y="1"/>
                    <a:pt x="2803" y="1"/>
                    <a:pt x="2800" y="1"/>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228" name="Google Shape;3228;p42"/>
            <p:cNvSpPr/>
            <p:nvPr/>
          </p:nvSpPr>
          <p:spPr>
            <a:xfrm flipH="1">
              <a:off x="7408741" y="1854212"/>
              <a:ext cx="348448" cy="285676"/>
            </a:xfrm>
            <a:custGeom>
              <a:avLst/>
              <a:gdLst/>
              <a:ahLst/>
              <a:cxnLst/>
              <a:rect l="l" t="t" r="r" b="b"/>
              <a:pathLst>
                <a:path w="14427" h="11828" extrusionOk="0">
                  <a:moveTo>
                    <a:pt x="14416" y="0"/>
                  </a:moveTo>
                  <a:cubicBezTo>
                    <a:pt x="14374" y="0"/>
                    <a:pt x="14243" y="87"/>
                    <a:pt x="14038" y="209"/>
                  </a:cubicBezTo>
                  <a:cubicBezTo>
                    <a:pt x="13810" y="369"/>
                    <a:pt x="13445" y="529"/>
                    <a:pt x="13011" y="711"/>
                  </a:cubicBezTo>
                  <a:cubicBezTo>
                    <a:pt x="12144" y="1054"/>
                    <a:pt x="10888" y="1236"/>
                    <a:pt x="9610" y="1465"/>
                  </a:cubicBezTo>
                  <a:cubicBezTo>
                    <a:pt x="8355" y="1693"/>
                    <a:pt x="7122" y="2035"/>
                    <a:pt x="6209" y="2423"/>
                  </a:cubicBezTo>
                  <a:cubicBezTo>
                    <a:pt x="5981" y="2515"/>
                    <a:pt x="5776" y="2583"/>
                    <a:pt x="5593" y="2652"/>
                  </a:cubicBezTo>
                  <a:cubicBezTo>
                    <a:pt x="5410" y="2743"/>
                    <a:pt x="5251" y="2834"/>
                    <a:pt x="5136" y="2903"/>
                  </a:cubicBezTo>
                  <a:cubicBezTo>
                    <a:pt x="4885" y="3040"/>
                    <a:pt x="4726" y="3108"/>
                    <a:pt x="4726" y="3108"/>
                  </a:cubicBezTo>
                  <a:cubicBezTo>
                    <a:pt x="4726" y="3108"/>
                    <a:pt x="4589" y="3177"/>
                    <a:pt x="4360" y="3359"/>
                  </a:cubicBezTo>
                  <a:cubicBezTo>
                    <a:pt x="4109" y="3519"/>
                    <a:pt x="3790" y="3770"/>
                    <a:pt x="3447" y="4112"/>
                  </a:cubicBezTo>
                  <a:cubicBezTo>
                    <a:pt x="3082" y="4432"/>
                    <a:pt x="2694" y="4866"/>
                    <a:pt x="2329" y="5345"/>
                  </a:cubicBezTo>
                  <a:cubicBezTo>
                    <a:pt x="1964" y="5824"/>
                    <a:pt x="1576" y="6349"/>
                    <a:pt x="1256" y="6920"/>
                  </a:cubicBezTo>
                  <a:cubicBezTo>
                    <a:pt x="617" y="8016"/>
                    <a:pt x="160" y="9248"/>
                    <a:pt x="46" y="10230"/>
                  </a:cubicBezTo>
                  <a:cubicBezTo>
                    <a:pt x="1" y="10709"/>
                    <a:pt x="1" y="11120"/>
                    <a:pt x="46" y="11394"/>
                  </a:cubicBezTo>
                  <a:cubicBezTo>
                    <a:pt x="92" y="11668"/>
                    <a:pt x="115" y="11827"/>
                    <a:pt x="138" y="11827"/>
                  </a:cubicBezTo>
                  <a:cubicBezTo>
                    <a:pt x="183" y="11827"/>
                    <a:pt x="69" y="11188"/>
                    <a:pt x="252" y="10252"/>
                  </a:cubicBezTo>
                  <a:cubicBezTo>
                    <a:pt x="412" y="9339"/>
                    <a:pt x="914" y="8153"/>
                    <a:pt x="1576" y="7103"/>
                  </a:cubicBezTo>
                  <a:cubicBezTo>
                    <a:pt x="1918" y="6578"/>
                    <a:pt x="2283" y="6075"/>
                    <a:pt x="2648" y="5619"/>
                  </a:cubicBezTo>
                  <a:cubicBezTo>
                    <a:pt x="3036" y="5162"/>
                    <a:pt x="3425" y="4774"/>
                    <a:pt x="3767" y="4478"/>
                  </a:cubicBezTo>
                  <a:cubicBezTo>
                    <a:pt x="4109" y="4158"/>
                    <a:pt x="4429" y="3930"/>
                    <a:pt x="4634" y="3770"/>
                  </a:cubicBezTo>
                  <a:cubicBezTo>
                    <a:pt x="4863" y="3610"/>
                    <a:pt x="4999" y="3565"/>
                    <a:pt x="4999" y="3565"/>
                  </a:cubicBezTo>
                  <a:cubicBezTo>
                    <a:pt x="4999" y="3565"/>
                    <a:pt x="5136" y="3473"/>
                    <a:pt x="5365" y="3359"/>
                  </a:cubicBezTo>
                  <a:cubicBezTo>
                    <a:pt x="5502" y="3291"/>
                    <a:pt x="5639" y="3199"/>
                    <a:pt x="5798" y="3108"/>
                  </a:cubicBezTo>
                  <a:cubicBezTo>
                    <a:pt x="5981" y="3040"/>
                    <a:pt x="6164" y="2948"/>
                    <a:pt x="6392" y="2857"/>
                  </a:cubicBezTo>
                  <a:cubicBezTo>
                    <a:pt x="7236" y="2492"/>
                    <a:pt x="8469" y="2104"/>
                    <a:pt x="9701" y="1830"/>
                  </a:cubicBezTo>
                  <a:cubicBezTo>
                    <a:pt x="10934" y="1556"/>
                    <a:pt x="12212" y="1328"/>
                    <a:pt x="13080" y="894"/>
                  </a:cubicBezTo>
                  <a:cubicBezTo>
                    <a:pt x="13536" y="689"/>
                    <a:pt x="13879" y="483"/>
                    <a:pt x="14084" y="301"/>
                  </a:cubicBezTo>
                  <a:cubicBezTo>
                    <a:pt x="14312" y="118"/>
                    <a:pt x="14426" y="27"/>
                    <a:pt x="14426" y="4"/>
                  </a:cubicBezTo>
                  <a:cubicBezTo>
                    <a:pt x="14424" y="2"/>
                    <a:pt x="14420" y="0"/>
                    <a:pt x="14416" y="0"/>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229" name="Google Shape;3229;p42"/>
            <p:cNvSpPr/>
            <p:nvPr/>
          </p:nvSpPr>
          <p:spPr>
            <a:xfrm flipH="1">
              <a:off x="7313363" y="1765475"/>
              <a:ext cx="43040" cy="150639"/>
            </a:xfrm>
            <a:custGeom>
              <a:avLst/>
              <a:gdLst/>
              <a:ahLst/>
              <a:cxnLst/>
              <a:rect l="l" t="t" r="r" b="b"/>
              <a:pathLst>
                <a:path w="1782" h="6237" extrusionOk="0">
                  <a:moveTo>
                    <a:pt x="901" y="1"/>
                  </a:moveTo>
                  <a:cubicBezTo>
                    <a:pt x="897" y="1"/>
                    <a:pt x="894" y="2"/>
                    <a:pt x="891" y="3"/>
                  </a:cubicBezTo>
                  <a:cubicBezTo>
                    <a:pt x="868" y="26"/>
                    <a:pt x="937" y="231"/>
                    <a:pt x="1051" y="505"/>
                  </a:cubicBezTo>
                  <a:cubicBezTo>
                    <a:pt x="1142" y="802"/>
                    <a:pt x="1256" y="1190"/>
                    <a:pt x="1302" y="1601"/>
                  </a:cubicBezTo>
                  <a:cubicBezTo>
                    <a:pt x="1325" y="1989"/>
                    <a:pt x="1325" y="2400"/>
                    <a:pt x="1279" y="2696"/>
                  </a:cubicBezTo>
                  <a:cubicBezTo>
                    <a:pt x="1279" y="2833"/>
                    <a:pt x="1233" y="2948"/>
                    <a:pt x="1233" y="3039"/>
                  </a:cubicBezTo>
                  <a:cubicBezTo>
                    <a:pt x="1210" y="3130"/>
                    <a:pt x="1210" y="3176"/>
                    <a:pt x="1210" y="3176"/>
                  </a:cubicBezTo>
                  <a:cubicBezTo>
                    <a:pt x="1210" y="3176"/>
                    <a:pt x="1188" y="3221"/>
                    <a:pt x="1188" y="3313"/>
                  </a:cubicBezTo>
                  <a:cubicBezTo>
                    <a:pt x="1165" y="3404"/>
                    <a:pt x="1142" y="3518"/>
                    <a:pt x="1096" y="3678"/>
                  </a:cubicBezTo>
                  <a:cubicBezTo>
                    <a:pt x="1051" y="3952"/>
                    <a:pt x="914" y="4340"/>
                    <a:pt x="777" y="4728"/>
                  </a:cubicBezTo>
                  <a:cubicBezTo>
                    <a:pt x="457" y="5481"/>
                    <a:pt x="1" y="6189"/>
                    <a:pt x="69" y="6234"/>
                  </a:cubicBezTo>
                  <a:cubicBezTo>
                    <a:pt x="71" y="6236"/>
                    <a:pt x="73" y="6237"/>
                    <a:pt x="76" y="6237"/>
                  </a:cubicBezTo>
                  <a:cubicBezTo>
                    <a:pt x="153" y="6237"/>
                    <a:pt x="699" y="5615"/>
                    <a:pt x="1096" y="4888"/>
                  </a:cubicBezTo>
                  <a:cubicBezTo>
                    <a:pt x="1302" y="4500"/>
                    <a:pt x="1484" y="4112"/>
                    <a:pt x="1576" y="3792"/>
                  </a:cubicBezTo>
                  <a:cubicBezTo>
                    <a:pt x="1621" y="3655"/>
                    <a:pt x="1644" y="3518"/>
                    <a:pt x="1690" y="3427"/>
                  </a:cubicBezTo>
                  <a:cubicBezTo>
                    <a:pt x="1713" y="3336"/>
                    <a:pt x="1713" y="3267"/>
                    <a:pt x="1713" y="3267"/>
                  </a:cubicBezTo>
                  <a:cubicBezTo>
                    <a:pt x="1713" y="3267"/>
                    <a:pt x="1735" y="3221"/>
                    <a:pt x="1735" y="3130"/>
                  </a:cubicBezTo>
                  <a:cubicBezTo>
                    <a:pt x="1735" y="3016"/>
                    <a:pt x="1758" y="2902"/>
                    <a:pt x="1758" y="2719"/>
                  </a:cubicBezTo>
                  <a:cubicBezTo>
                    <a:pt x="1781" y="2400"/>
                    <a:pt x="1758" y="1966"/>
                    <a:pt x="1667" y="1532"/>
                  </a:cubicBezTo>
                  <a:cubicBezTo>
                    <a:pt x="1576" y="1099"/>
                    <a:pt x="1393" y="711"/>
                    <a:pt x="1233" y="414"/>
                  </a:cubicBezTo>
                  <a:cubicBezTo>
                    <a:pt x="1084" y="157"/>
                    <a:pt x="954" y="1"/>
                    <a:pt x="901" y="1"/>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230" name="Google Shape;3230;p42"/>
            <p:cNvSpPr/>
            <p:nvPr/>
          </p:nvSpPr>
          <p:spPr>
            <a:xfrm flipH="1">
              <a:off x="7853630" y="2171841"/>
              <a:ext cx="82722" cy="82722"/>
            </a:xfrm>
            <a:custGeom>
              <a:avLst/>
              <a:gdLst/>
              <a:ahLst/>
              <a:cxnLst/>
              <a:rect l="l" t="t" r="r" b="b"/>
              <a:pathLst>
                <a:path w="3425" h="3425" extrusionOk="0">
                  <a:moveTo>
                    <a:pt x="3304" y="0"/>
                  </a:moveTo>
                  <a:cubicBezTo>
                    <a:pt x="3230" y="0"/>
                    <a:pt x="3128" y="12"/>
                    <a:pt x="3013" y="46"/>
                  </a:cubicBezTo>
                  <a:cubicBezTo>
                    <a:pt x="2785" y="92"/>
                    <a:pt x="2488" y="229"/>
                    <a:pt x="2215" y="388"/>
                  </a:cubicBezTo>
                  <a:cubicBezTo>
                    <a:pt x="1918" y="548"/>
                    <a:pt x="1690" y="753"/>
                    <a:pt x="1507" y="913"/>
                  </a:cubicBezTo>
                  <a:cubicBezTo>
                    <a:pt x="1324" y="1073"/>
                    <a:pt x="1210" y="1187"/>
                    <a:pt x="1210" y="1187"/>
                  </a:cubicBezTo>
                  <a:cubicBezTo>
                    <a:pt x="1210" y="1187"/>
                    <a:pt x="799" y="1689"/>
                    <a:pt x="503" y="2237"/>
                  </a:cubicBezTo>
                  <a:cubicBezTo>
                    <a:pt x="183" y="2785"/>
                    <a:pt x="0" y="3401"/>
                    <a:pt x="69" y="3424"/>
                  </a:cubicBezTo>
                  <a:cubicBezTo>
                    <a:pt x="70" y="3425"/>
                    <a:pt x="72" y="3425"/>
                    <a:pt x="74" y="3425"/>
                  </a:cubicBezTo>
                  <a:cubicBezTo>
                    <a:pt x="150" y="3425"/>
                    <a:pt x="442" y="2912"/>
                    <a:pt x="822" y="2443"/>
                  </a:cubicBezTo>
                  <a:cubicBezTo>
                    <a:pt x="1187" y="1963"/>
                    <a:pt x="1598" y="1530"/>
                    <a:pt x="1598" y="1530"/>
                  </a:cubicBezTo>
                  <a:cubicBezTo>
                    <a:pt x="1598" y="1530"/>
                    <a:pt x="1690" y="1415"/>
                    <a:pt x="1849" y="1256"/>
                  </a:cubicBezTo>
                  <a:cubicBezTo>
                    <a:pt x="1986" y="1096"/>
                    <a:pt x="2192" y="868"/>
                    <a:pt x="2420" y="685"/>
                  </a:cubicBezTo>
                  <a:cubicBezTo>
                    <a:pt x="2648" y="502"/>
                    <a:pt x="2899" y="320"/>
                    <a:pt x="3082" y="229"/>
                  </a:cubicBezTo>
                  <a:cubicBezTo>
                    <a:pt x="3287" y="114"/>
                    <a:pt x="3424" y="69"/>
                    <a:pt x="3424" y="23"/>
                  </a:cubicBezTo>
                  <a:cubicBezTo>
                    <a:pt x="3424" y="12"/>
                    <a:pt x="3379" y="0"/>
                    <a:pt x="3304" y="0"/>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231" name="Google Shape;3231;p42"/>
            <p:cNvSpPr/>
            <p:nvPr/>
          </p:nvSpPr>
          <p:spPr>
            <a:xfrm flipH="1">
              <a:off x="7818899" y="2197056"/>
              <a:ext cx="103663" cy="230608"/>
            </a:xfrm>
            <a:custGeom>
              <a:avLst/>
              <a:gdLst/>
              <a:ahLst/>
              <a:cxnLst/>
              <a:rect l="l" t="t" r="r" b="b"/>
              <a:pathLst>
                <a:path w="4292" h="9548" extrusionOk="0">
                  <a:moveTo>
                    <a:pt x="4265" y="1"/>
                  </a:moveTo>
                  <a:cubicBezTo>
                    <a:pt x="4172" y="1"/>
                    <a:pt x="3843" y="54"/>
                    <a:pt x="3401" y="189"/>
                  </a:cubicBezTo>
                  <a:cubicBezTo>
                    <a:pt x="2876" y="394"/>
                    <a:pt x="2237" y="782"/>
                    <a:pt x="1712" y="1307"/>
                  </a:cubicBezTo>
                  <a:cubicBezTo>
                    <a:pt x="1187" y="1855"/>
                    <a:pt x="776" y="2494"/>
                    <a:pt x="571" y="2996"/>
                  </a:cubicBezTo>
                  <a:cubicBezTo>
                    <a:pt x="434" y="3247"/>
                    <a:pt x="388" y="3476"/>
                    <a:pt x="320" y="3635"/>
                  </a:cubicBezTo>
                  <a:cubicBezTo>
                    <a:pt x="274" y="3772"/>
                    <a:pt x="228" y="3864"/>
                    <a:pt x="228" y="3864"/>
                  </a:cubicBezTo>
                  <a:cubicBezTo>
                    <a:pt x="228" y="3864"/>
                    <a:pt x="228" y="3955"/>
                    <a:pt x="183" y="4115"/>
                  </a:cubicBezTo>
                  <a:cubicBezTo>
                    <a:pt x="160" y="4275"/>
                    <a:pt x="91" y="4503"/>
                    <a:pt x="69" y="4800"/>
                  </a:cubicBezTo>
                  <a:cubicBezTo>
                    <a:pt x="0" y="5347"/>
                    <a:pt x="0" y="6078"/>
                    <a:pt x="91" y="6831"/>
                  </a:cubicBezTo>
                  <a:cubicBezTo>
                    <a:pt x="206" y="7561"/>
                    <a:pt x="411" y="8269"/>
                    <a:pt x="662" y="8748"/>
                  </a:cubicBezTo>
                  <a:cubicBezTo>
                    <a:pt x="890" y="9250"/>
                    <a:pt x="1096" y="9547"/>
                    <a:pt x="1119" y="9547"/>
                  </a:cubicBezTo>
                  <a:cubicBezTo>
                    <a:pt x="1164" y="9524"/>
                    <a:pt x="1004" y="9182"/>
                    <a:pt x="845" y="8680"/>
                  </a:cubicBezTo>
                  <a:cubicBezTo>
                    <a:pt x="662" y="8178"/>
                    <a:pt x="525" y="7493"/>
                    <a:pt x="457" y="6785"/>
                  </a:cubicBezTo>
                  <a:cubicBezTo>
                    <a:pt x="411" y="6078"/>
                    <a:pt x="457" y="5370"/>
                    <a:pt x="548" y="4868"/>
                  </a:cubicBezTo>
                  <a:cubicBezTo>
                    <a:pt x="594" y="4594"/>
                    <a:pt x="662" y="4389"/>
                    <a:pt x="685" y="4252"/>
                  </a:cubicBezTo>
                  <a:cubicBezTo>
                    <a:pt x="731" y="4092"/>
                    <a:pt x="753" y="4001"/>
                    <a:pt x="753" y="4001"/>
                  </a:cubicBezTo>
                  <a:cubicBezTo>
                    <a:pt x="753" y="4001"/>
                    <a:pt x="776" y="3932"/>
                    <a:pt x="822" y="3772"/>
                  </a:cubicBezTo>
                  <a:cubicBezTo>
                    <a:pt x="867" y="3635"/>
                    <a:pt x="913" y="3430"/>
                    <a:pt x="1004" y="3179"/>
                  </a:cubicBezTo>
                  <a:cubicBezTo>
                    <a:pt x="1187" y="2700"/>
                    <a:pt x="1529" y="2083"/>
                    <a:pt x="1963" y="1558"/>
                  </a:cubicBezTo>
                  <a:cubicBezTo>
                    <a:pt x="2442" y="1033"/>
                    <a:pt x="3013" y="623"/>
                    <a:pt x="3492" y="394"/>
                  </a:cubicBezTo>
                  <a:cubicBezTo>
                    <a:pt x="3949" y="166"/>
                    <a:pt x="4291" y="52"/>
                    <a:pt x="4291" y="6"/>
                  </a:cubicBezTo>
                  <a:cubicBezTo>
                    <a:pt x="4291" y="3"/>
                    <a:pt x="4282" y="1"/>
                    <a:pt x="4265" y="1"/>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232" name="Google Shape;3232;p42"/>
            <p:cNvSpPr/>
            <p:nvPr/>
          </p:nvSpPr>
          <p:spPr>
            <a:xfrm flipH="1">
              <a:off x="7021190" y="2075907"/>
              <a:ext cx="19878" cy="161604"/>
            </a:xfrm>
            <a:custGeom>
              <a:avLst/>
              <a:gdLst/>
              <a:ahLst/>
              <a:cxnLst/>
              <a:rect l="l" t="t" r="r" b="b"/>
              <a:pathLst>
                <a:path w="823" h="6691" extrusionOk="0">
                  <a:moveTo>
                    <a:pt x="229" y="1"/>
                  </a:moveTo>
                  <a:cubicBezTo>
                    <a:pt x="138" y="1"/>
                    <a:pt x="138" y="845"/>
                    <a:pt x="183" y="1713"/>
                  </a:cubicBezTo>
                  <a:cubicBezTo>
                    <a:pt x="229" y="2123"/>
                    <a:pt x="252" y="2534"/>
                    <a:pt x="275" y="2854"/>
                  </a:cubicBezTo>
                  <a:cubicBezTo>
                    <a:pt x="275" y="3173"/>
                    <a:pt x="298" y="3379"/>
                    <a:pt x="298" y="3379"/>
                  </a:cubicBezTo>
                  <a:cubicBezTo>
                    <a:pt x="298" y="3379"/>
                    <a:pt x="298" y="3584"/>
                    <a:pt x="320" y="3904"/>
                  </a:cubicBezTo>
                  <a:cubicBezTo>
                    <a:pt x="343" y="4223"/>
                    <a:pt x="343" y="4634"/>
                    <a:pt x="320" y="5045"/>
                  </a:cubicBezTo>
                  <a:cubicBezTo>
                    <a:pt x="298" y="5456"/>
                    <a:pt x="206" y="5867"/>
                    <a:pt x="138" y="6163"/>
                  </a:cubicBezTo>
                  <a:cubicBezTo>
                    <a:pt x="46" y="6460"/>
                    <a:pt x="1" y="6666"/>
                    <a:pt x="46" y="6688"/>
                  </a:cubicBezTo>
                  <a:cubicBezTo>
                    <a:pt x="48" y="6690"/>
                    <a:pt x="49" y="6690"/>
                    <a:pt x="51" y="6690"/>
                  </a:cubicBezTo>
                  <a:cubicBezTo>
                    <a:pt x="82" y="6690"/>
                    <a:pt x="191" y="6512"/>
                    <a:pt x="320" y="6232"/>
                  </a:cubicBezTo>
                  <a:cubicBezTo>
                    <a:pt x="457" y="5935"/>
                    <a:pt x="594" y="5524"/>
                    <a:pt x="686" y="5091"/>
                  </a:cubicBezTo>
                  <a:cubicBezTo>
                    <a:pt x="754" y="4657"/>
                    <a:pt x="800" y="4223"/>
                    <a:pt x="800" y="3904"/>
                  </a:cubicBezTo>
                  <a:cubicBezTo>
                    <a:pt x="823" y="3561"/>
                    <a:pt x="800" y="3356"/>
                    <a:pt x="800" y="3356"/>
                  </a:cubicBezTo>
                  <a:cubicBezTo>
                    <a:pt x="800" y="3356"/>
                    <a:pt x="777" y="3128"/>
                    <a:pt x="754" y="2808"/>
                  </a:cubicBezTo>
                  <a:cubicBezTo>
                    <a:pt x="708" y="2489"/>
                    <a:pt x="640" y="2078"/>
                    <a:pt x="571" y="1667"/>
                  </a:cubicBezTo>
                  <a:cubicBezTo>
                    <a:pt x="412" y="822"/>
                    <a:pt x="298" y="1"/>
                    <a:pt x="229" y="1"/>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233" name="Google Shape;3233;p42"/>
            <p:cNvSpPr/>
            <p:nvPr/>
          </p:nvSpPr>
          <p:spPr>
            <a:xfrm flipH="1">
              <a:off x="7533900" y="1924737"/>
              <a:ext cx="92625" cy="56565"/>
            </a:xfrm>
            <a:custGeom>
              <a:avLst/>
              <a:gdLst/>
              <a:ahLst/>
              <a:cxnLst/>
              <a:rect l="l" t="t" r="r" b="b"/>
              <a:pathLst>
                <a:path w="3835" h="2342" extrusionOk="0">
                  <a:moveTo>
                    <a:pt x="3452" y="1"/>
                  </a:moveTo>
                  <a:cubicBezTo>
                    <a:pt x="3330" y="1"/>
                    <a:pt x="3185" y="32"/>
                    <a:pt x="3036" y="97"/>
                  </a:cubicBezTo>
                  <a:cubicBezTo>
                    <a:pt x="2671" y="279"/>
                    <a:pt x="2420" y="576"/>
                    <a:pt x="2488" y="782"/>
                  </a:cubicBezTo>
                  <a:cubicBezTo>
                    <a:pt x="2514" y="899"/>
                    <a:pt x="2638" y="964"/>
                    <a:pt x="2803" y="964"/>
                  </a:cubicBezTo>
                  <a:cubicBezTo>
                    <a:pt x="2926" y="964"/>
                    <a:pt x="3072" y="928"/>
                    <a:pt x="3219" y="850"/>
                  </a:cubicBezTo>
                  <a:cubicBezTo>
                    <a:pt x="3584" y="690"/>
                    <a:pt x="3835" y="394"/>
                    <a:pt x="3789" y="188"/>
                  </a:cubicBezTo>
                  <a:cubicBezTo>
                    <a:pt x="3762" y="66"/>
                    <a:pt x="3631" y="1"/>
                    <a:pt x="3452" y="1"/>
                  </a:cubicBezTo>
                  <a:close/>
                  <a:moveTo>
                    <a:pt x="1452" y="980"/>
                  </a:moveTo>
                  <a:cubicBezTo>
                    <a:pt x="1278" y="980"/>
                    <a:pt x="1068" y="1027"/>
                    <a:pt x="845" y="1124"/>
                  </a:cubicBezTo>
                  <a:cubicBezTo>
                    <a:pt x="343" y="1375"/>
                    <a:pt x="0" y="1809"/>
                    <a:pt x="69" y="2083"/>
                  </a:cubicBezTo>
                  <a:cubicBezTo>
                    <a:pt x="108" y="2254"/>
                    <a:pt x="284" y="2341"/>
                    <a:pt x="522" y="2341"/>
                  </a:cubicBezTo>
                  <a:cubicBezTo>
                    <a:pt x="697" y="2341"/>
                    <a:pt x="906" y="2294"/>
                    <a:pt x="1119" y="2197"/>
                  </a:cubicBezTo>
                  <a:cubicBezTo>
                    <a:pt x="1621" y="1946"/>
                    <a:pt x="1963" y="1512"/>
                    <a:pt x="1895" y="1238"/>
                  </a:cubicBezTo>
                  <a:cubicBezTo>
                    <a:pt x="1855" y="1067"/>
                    <a:pt x="1687" y="980"/>
                    <a:pt x="1452" y="980"/>
                  </a:cubicBezTo>
                  <a:close/>
                </a:path>
              </a:pathLst>
            </a:custGeom>
            <a:solidFill>
              <a:srgbClr val="FFFFFF">
                <a:alpha val="11160"/>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234" name="Google Shape;3234;p42"/>
            <p:cNvSpPr/>
            <p:nvPr/>
          </p:nvSpPr>
          <p:spPr>
            <a:xfrm flipH="1">
              <a:off x="7709198" y="2280141"/>
              <a:ext cx="68376" cy="85307"/>
            </a:xfrm>
            <a:custGeom>
              <a:avLst/>
              <a:gdLst/>
              <a:ahLst/>
              <a:cxnLst/>
              <a:rect l="l" t="t" r="r" b="b"/>
              <a:pathLst>
                <a:path w="2831" h="3532" extrusionOk="0">
                  <a:moveTo>
                    <a:pt x="2402" y="0"/>
                  </a:moveTo>
                  <a:cubicBezTo>
                    <a:pt x="2182" y="0"/>
                    <a:pt x="1896" y="169"/>
                    <a:pt x="1644" y="469"/>
                  </a:cubicBezTo>
                  <a:cubicBezTo>
                    <a:pt x="1301" y="903"/>
                    <a:pt x="1164" y="1451"/>
                    <a:pt x="1370" y="1679"/>
                  </a:cubicBezTo>
                  <a:cubicBezTo>
                    <a:pt x="1426" y="1749"/>
                    <a:pt x="1508" y="1783"/>
                    <a:pt x="1605" y="1783"/>
                  </a:cubicBezTo>
                  <a:cubicBezTo>
                    <a:pt x="1823" y="1783"/>
                    <a:pt x="2114" y="1614"/>
                    <a:pt x="2351" y="1314"/>
                  </a:cubicBezTo>
                  <a:cubicBezTo>
                    <a:pt x="2694" y="880"/>
                    <a:pt x="2831" y="332"/>
                    <a:pt x="2648" y="104"/>
                  </a:cubicBezTo>
                  <a:cubicBezTo>
                    <a:pt x="2585" y="34"/>
                    <a:pt x="2500" y="0"/>
                    <a:pt x="2402" y="0"/>
                  </a:cubicBezTo>
                  <a:close/>
                  <a:moveTo>
                    <a:pt x="872" y="2246"/>
                  </a:moveTo>
                  <a:cubicBezTo>
                    <a:pt x="715" y="2246"/>
                    <a:pt x="518" y="2369"/>
                    <a:pt x="343" y="2592"/>
                  </a:cubicBezTo>
                  <a:cubicBezTo>
                    <a:pt x="91" y="2889"/>
                    <a:pt x="0" y="3277"/>
                    <a:pt x="114" y="3459"/>
                  </a:cubicBezTo>
                  <a:cubicBezTo>
                    <a:pt x="163" y="3508"/>
                    <a:pt x="224" y="3531"/>
                    <a:pt x="293" y="3531"/>
                  </a:cubicBezTo>
                  <a:cubicBezTo>
                    <a:pt x="452" y="3531"/>
                    <a:pt x="654" y="3408"/>
                    <a:pt x="845" y="3186"/>
                  </a:cubicBezTo>
                  <a:cubicBezTo>
                    <a:pt x="1073" y="2866"/>
                    <a:pt x="1187" y="2501"/>
                    <a:pt x="1050" y="2318"/>
                  </a:cubicBezTo>
                  <a:cubicBezTo>
                    <a:pt x="1002" y="2270"/>
                    <a:pt x="941" y="2246"/>
                    <a:pt x="872" y="2246"/>
                  </a:cubicBezTo>
                  <a:close/>
                </a:path>
              </a:pathLst>
            </a:custGeom>
            <a:solidFill>
              <a:srgbClr val="FFFFFF">
                <a:alpha val="11160"/>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235" name="Google Shape;3235;p42"/>
            <p:cNvSpPr/>
            <p:nvPr/>
          </p:nvSpPr>
          <p:spPr>
            <a:xfrm flipH="1">
              <a:off x="7292423" y="3580922"/>
              <a:ext cx="272150" cy="203533"/>
            </a:xfrm>
            <a:custGeom>
              <a:avLst/>
              <a:gdLst/>
              <a:ahLst/>
              <a:cxnLst/>
              <a:rect l="l" t="t" r="r" b="b"/>
              <a:pathLst>
                <a:path w="11268" h="8427" extrusionOk="0">
                  <a:moveTo>
                    <a:pt x="6996" y="1"/>
                  </a:moveTo>
                  <a:cubicBezTo>
                    <a:pt x="5236" y="1"/>
                    <a:pt x="1932" y="2215"/>
                    <a:pt x="1932" y="2215"/>
                  </a:cubicBezTo>
                  <a:cubicBezTo>
                    <a:pt x="0" y="4326"/>
                    <a:pt x="1561" y="8426"/>
                    <a:pt x="5526" y="8426"/>
                  </a:cubicBezTo>
                  <a:cubicBezTo>
                    <a:pt x="5590" y="8426"/>
                    <a:pt x="5655" y="8425"/>
                    <a:pt x="5721" y="8423"/>
                  </a:cubicBezTo>
                  <a:cubicBezTo>
                    <a:pt x="6063" y="8400"/>
                    <a:pt x="6406" y="8355"/>
                    <a:pt x="6748" y="8286"/>
                  </a:cubicBezTo>
                  <a:cubicBezTo>
                    <a:pt x="9008" y="7830"/>
                    <a:pt x="10788" y="5844"/>
                    <a:pt x="11062" y="3584"/>
                  </a:cubicBezTo>
                  <a:cubicBezTo>
                    <a:pt x="11108" y="3265"/>
                    <a:pt x="11130" y="2945"/>
                    <a:pt x="11153" y="2626"/>
                  </a:cubicBezTo>
                  <a:cubicBezTo>
                    <a:pt x="11199" y="2101"/>
                    <a:pt x="11267" y="1210"/>
                    <a:pt x="10811" y="845"/>
                  </a:cubicBezTo>
                  <a:cubicBezTo>
                    <a:pt x="10263" y="1393"/>
                    <a:pt x="10012" y="2146"/>
                    <a:pt x="9168" y="2534"/>
                  </a:cubicBezTo>
                  <a:cubicBezTo>
                    <a:pt x="8791" y="2697"/>
                    <a:pt x="8214" y="2861"/>
                    <a:pt x="7677" y="2861"/>
                  </a:cubicBezTo>
                  <a:cubicBezTo>
                    <a:pt x="7236" y="2861"/>
                    <a:pt x="6822" y="2751"/>
                    <a:pt x="6565" y="2443"/>
                  </a:cubicBezTo>
                  <a:cubicBezTo>
                    <a:pt x="6771" y="2192"/>
                    <a:pt x="7068" y="2192"/>
                    <a:pt x="7296" y="2055"/>
                  </a:cubicBezTo>
                  <a:cubicBezTo>
                    <a:pt x="7524" y="1941"/>
                    <a:pt x="7730" y="1690"/>
                    <a:pt x="7866" y="1507"/>
                  </a:cubicBezTo>
                  <a:cubicBezTo>
                    <a:pt x="8186" y="1051"/>
                    <a:pt x="8186" y="594"/>
                    <a:pt x="7752" y="229"/>
                  </a:cubicBezTo>
                  <a:cubicBezTo>
                    <a:pt x="7565" y="69"/>
                    <a:pt x="7304" y="1"/>
                    <a:pt x="6996" y="1"/>
                  </a:cubicBezTo>
                  <a:close/>
                </a:path>
              </a:pathLst>
            </a:custGeom>
            <a:solidFill>
              <a:srgbClr val="FFCB97"/>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236" name="Google Shape;3236;p42"/>
            <p:cNvSpPr/>
            <p:nvPr/>
          </p:nvSpPr>
          <p:spPr>
            <a:xfrm flipH="1">
              <a:off x="7297930" y="3614011"/>
              <a:ext cx="266644" cy="170444"/>
            </a:xfrm>
            <a:custGeom>
              <a:avLst/>
              <a:gdLst/>
              <a:ahLst/>
              <a:cxnLst/>
              <a:rect l="l" t="t" r="r" b="b"/>
              <a:pathLst>
                <a:path w="11040" h="7057" extrusionOk="0">
                  <a:moveTo>
                    <a:pt x="3324" y="0"/>
                  </a:moveTo>
                  <a:lnTo>
                    <a:pt x="3324" y="0"/>
                  </a:lnTo>
                  <a:cubicBezTo>
                    <a:pt x="2525" y="457"/>
                    <a:pt x="1932" y="845"/>
                    <a:pt x="1932" y="845"/>
                  </a:cubicBezTo>
                  <a:cubicBezTo>
                    <a:pt x="0" y="2956"/>
                    <a:pt x="1561" y="7056"/>
                    <a:pt x="5526" y="7056"/>
                  </a:cubicBezTo>
                  <a:cubicBezTo>
                    <a:pt x="5590" y="7056"/>
                    <a:pt x="5655" y="7055"/>
                    <a:pt x="5721" y="7053"/>
                  </a:cubicBezTo>
                  <a:cubicBezTo>
                    <a:pt x="6063" y="7030"/>
                    <a:pt x="6406" y="6985"/>
                    <a:pt x="6748" y="6916"/>
                  </a:cubicBezTo>
                  <a:cubicBezTo>
                    <a:pt x="8962" y="6483"/>
                    <a:pt x="10720" y="4542"/>
                    <a:pt x="11039" y="2351"/>
                  </a:cubicBezTo>
                  <a:lnTo>
                    <a:pt x="11039" y="2351"/>
                  </a:lnTo>
                  <a:cubicBezTo>
                    <a:pt x="10354" y="3463"/>
                    <a:pt x="9139" y="4179"/>
                    <a:pt x="7525" y="4179"/>
                  </a:cubicBezTo>
                  <a:cubicBezTo>
                    <a:pt x="6721" y="4179"/>
                    <a:pt x="5817" y="4001"/>
                    <a:pt x="4831" y="3607"/>
                  </a:cubicBezTo>
                  <a:cubicBezTo>
                    <a:pt x="2754" y="2762"/>
                    <a:pt x="2822" y="1233"/>
                    <a:pt x="3324" y="0"/>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237" name="Google Shape;3237;p42"/>
            <p:cNvSpPr/>
            <p:nvPr/>
          </p:nvSpPr>
          <p:spPr>
            <a:xfrm flipH="1">
              <a:off x="7290225" y="3601331"/>
              <a:ext cx="59005" cy="86804"/>
            </a:xfrm>
            <a:custGeom>
              <a:avLst/>
              <a:gdLst/>
              <a:ahLst/>
              <a:cxnLst/>
              <a:rect l="l" t="t" r="r" b="b"/>
              <a:pathLst>
                <a:path w="2443" h="3594" extrusionOk="0">
                  <a:moveTo>
                    <a:pt x="1918" y="0"/>
                  </a:moveTo>
                  <a:cubicBezTo>
                    <a:pt x="1872" y="23"/>
                    <a:pt x="2078" y="594"/>
                    <a:pt x="2123" y="1164"/>
                  </a:cubicBezTo>
                  <a:cubicBezTo>
                    <a:pt x="2123" y="1438"/>
                    <a:pt x="2055" y="1712"/>
                    <a:pt x="1963" y="1872"/>
                  </a:cubicBezTo>
                  <a:cubicBezTo>
                    <a:pt x="1918" y="1963"/>
                    <a:pt x="1872" y="2054"/>
                    <a:pt x="1826" y="2100"/>
                  </a:cubicBezTo>
                  <a:cubicBezTo>
                    <a:pt x="1804" y="2146"/>
                    <a:pt x="1781" y="2169"/>
                    <a:pt x="1781" y="2169"/>
                  </a:cubicBezTo>
                  <a:cubicBezTo>
                    <a:pt x="1781" y="2169"/>
                    <a:pt x="1712" y="2306"/>
                    <a:pt x="1575" y="2465"/>
                  </a:cubicBezTo>
                  <a:cubicBezTo>
                    <a:pt x="1530" y="2557"/>
                    <a:pt x="1438" y="2648"/>
                    <a:pt x="1347" y="2739"/>
                  </a:cubicBezTo>
                  <a:cubicBezTo>
                    <a:pt x="1256" y="2853"/>
                    <a:pt x="1142" y="2945"/>
                    <a:pt x="1028" y="3036"/>
                  </a:cubicBezTo>
                  <a:cubicBezTo>
                    <a:pt x="822" y="3219"/>
                    <a:pt x="548" y="3355"/>
                    <a:pt x="366" y="3447"/>
                  </a:cubicBezTo>
                  <a:cubicBezTo>
                    <a:pt x="160" y="3492"/>
                    <a:pt x="0" y="3538"/>
                    <a:pt x="0" y="3561"/>
                  </a:cubicBezTo>
                  <a:cubicBezTo>
                    <a:pt x="0" y="3577"/>
                    <a:pt x="80" y="3593"/>
                    <a:pt x="208" y="3593"/>
                  </a:cubicBezTo>
                  <a:cubicBezTo>
                    <a:pt x="261" y="3593"/>
                    <a:pt x="322" y="3590"/>
                    <a:pt x="388" y="3584"/>
                  </a:cubicBezTo>
                  <a:cubicBezTo>
                    <a:pt x="640" y="3538"/>
                    <a:pt x="936" y="3424"/>
                    <a:pt x="1187" y="3241"/>
                  </a:cubicBezTo>
                  <a:cubicBezTo>
                    <a:pt x="1324" y="3173"/>
                    <a:pt x="1461" y="3082"/>
                    <a:pt x="1575" y="2967"/>
                  </a:cubicBezTo>
                  <a:cubicBezTo>
                    <a:pt x="1690" y="2876"/>
                    <a:pt x="1781" y="2785"/>
                    <a:pt x="1849" y="2694"/>
                  </a:cubicBezTo>
                  <a:cubicBezTo>
                    <a:pt x="2032" y="2511"/>
                    <a:pt x="2100" y="2374"/>
                    <a:pt x="2100" y="2374"/>
                  </a:cubicBezTo>
                  <a:cubicBezTo>
                    <a:pt x="2100" y="2374"/>
                    <a:pt x="2123" y="2351"/>
                    <a:pt x="2169" y="2283"/>
                  </a:cubicBezTo>
                  <a:cubicBezTo>
                    <a:pt x="2192" y="2237"/>
                    <a:pt x="2237" y="2123"/>
                    <a:pt x="2283" y="2009"/>
                  </a:cubicBezTo>
                  <a:cubicBezTo>
                    <a:pt x="2397" y="1803"/>
                    <a:pt x="2443" y="1461"/>
                    <a:pt x="2374" y="1141"/>
                  </a:cubicBezTo>
                  <a:cubicBezTo>
                    <a:pt x="2329" y="822"/>
                    <a:pt x="2214" y="525"/>
                    <a:pt x="2123" y="320"/>
                  </a:cubicBezTo>
                  <a:cubicBezTo>
                    <a:pt x="2032" y="114"/>
                    <a:pt x="1963" y="0"/>
                    <a:pt x="1918" y="0"/>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238" name="Google Shape;3238;p42"/>
            <p:cNvSpPr/>
            <p:nvPr/>
          </p:nvSpPr>
          <p:spPr>
            <a:xfrm flipH="1">
              <a:off x="7295273" y="3652027"/>
              <a:ext cx="83181" cy="89219"/>
            </a:xfrm>
            <a:custGeom>
              <a:avLst/>
              <a:gdLst/>
              <a:ahLst/>
              <a:cxnLst/>
              <a:rect l="l" t="t" r="r" b="b"/>
              <a:pathLst>
                <a:path w="3444" h="3694" extrusionOk="0">
                  <a:moveTo>
                    <a:pt x="3244" y="1"/>
                  </a:moveTo>
                  <a:cubicBezTo>
                    <a:pt x="3243" y="1"/>
                    <a:pt x="3243" y="1"/>
                    <a:pt x="3242" y="1"/>
                  </a:cubicBezTo>
                  <a:cubicBezTo>
                    <a:pt x="3173" y="1"/>
                    <a:pt x="3242" y="686"/>
                    <a:pt x="2991" y="1279"/>
                  </a:cubicBezTo>
                  <a:cubicBezTo>
                    <a:pt x="2877" y="1576"/>
                    <a:pt x="2717" y="1850"/>
                    <a:pt x="2557" y="2033"/>
                  </a:cubicBezTo>
                  <a:cubicBezTo>
                    <a:pt x="2397" y="2215"/>
                    <a:pt x="2283" y="2329"/>
                    <a:pt x="2283" y="2329"/>
                  </a:cubicBezTo>
                  <a:cubicBezTo>
                    <a:pt x="2283" y="2329"/>
                    <a:pt x="2260" y="2352"/>
                    <a:pt x="2192" y="2398"/>
                  </a:cubicBezTo>
                  <a:cubicBezTo>
                    <a:pt x="2146" y="2443"/>
                    <a:pt x="2078" y="2512"/>
                    <a:pt x="1987" y="2603"/>
                  </a:cubicBezTo>
                  <a:cubicBezTo>
                    <a:pt x="1804" y="2763"/>
                    <a:pt x="1530" y="2923"/>
                    <a:pt x="1233" y="3105"/>
                  </a:cubicBezTo>
                  <a:cubicBezTo>
                    <a:pt x="663" y="3425"/>
                    <a:pt x="1" y="3630"/>
                    <a:pt x="24" y="3676"/>
                  </a:cubicBezTo>
                  <a:cubicBezTo>
                    <a:pt x="27" y="3688"/>
                    <a:pt x="50" y="3693"/>
                    <a:pt x="88" y="3693"/>
                  </a:cubicBezTo>
                  <a:cubicBezTo>
                    <a:pt x="273" y="3693"/>
                    <a:pt x="822" y="3560"/>
                    <a:pt x="1370" y="3334"/>
                  </a:cubicBezTo>
                  <a:cubicBezTo>
                    <a:pt x="1690" y="3197"/>
                    <a:pt x="1987" y="3037"/>
                    <a:pt x="2215" y="2877"/>
                  </a:cubicBezTo>
                  <a:cubicBezTo>
                    <a:pt x="2306" y="2786"/>
                    <a:pt x="2397" y="2717"/>
                    <a:pt x="2466" y="2672"/>
                  </a:cubicBezTo>
                  <a:cubicBezTo>
                    <a:pt x="2511" y="2626"/>
                    <a:pt x="2557" y="2580"/>
                    <a:pt x="2557" y="2580"/>
                  </a:cubicBezTo>
                  <a:cubicBezTo>
                    <a:pt x="2557" y="2580"/>
                    <a:pt x="2671" y="2466"/>
                    <a:pt x="2831" y="2238"/>
                  </a:cubicBezTo>
                  <a:cubicBezTo>
                    <a:pt x="2991" y="2033"/>
                    <a:pt x="3151" y="1690"/>
                    <a:pt x="3242" y="1371"/>
                  </a:cubicBezTo>
                  <a:cubicBezTo>
                    <a:pt x="3444" y="675"/>
                    <a:pt x="3293" y="1"/>
                    <a:pt x="3244" y="1"/>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239" name="Google Shape;3239;p42"/>
            <p:cNvSpPr/>
            <p:nvPr/>
          </p:nvSpPr>
          <p:spPr>
            <a:xfrm flipH="1">
              <a:off x="7305658" y="3690575"/>
              <a:ext cx="101465" cy="91200"/>
            </a:xfrm>
            <a:custGeom>
              <a:avLst/>
              <a:gdLst/>
              <a:ahLst/>
              <a:cxnLst/>
              <a:rect l="l" t="t" r="r" b="b"/>
              <a:pathLst>
                <a:path w="4201" h="3776" extrusionOk="0">
                  <a:moveTo>
                    <a:pt x="4174" y="1"/>
                  </a:moveTo>
                  <a:cubicBezTo>
                    <a:pt x="4150" y="1"/>
                    <a:pt x="4104" y="178"/>
                    <a:pt x="4018" y="437"/>
                  </a:cubicBezTo>
                  <a:cubicBezTo>
                    <a:pt x="3927" y="688"/>
                    <a:pt x="3767" y="1007"/>
                    <a:pt x="3584" y="1327"/>
                  </a:cubicBezTo>
                  <a:cubicBezTo>
                    <a:pt x="3379" y="1623"/>
                    <a:pt x="3128" y="1875"/>
                    <a:pt x="2922" y="2057"/>
                  </a:cubicBezTo>
                  <a:cubicBezTo>
                    <a:pt x="2831" y="2126"/>
                    <a:pt x="2740" y="2194"/>
                    <a:pt x="2671" y="2263"/>
                  </a:cubicBezTo>
                  <a:cubicBezTo>
                    <a:pt x="2626" y="2308"/>
                    <a:pt x="2580" y="2331"/>
                    <a:pt x="2580" y="2331"/>
                  </a:cubicBezTo>
                  <a:cubicBezTo>
                    <a:pt x="2580" y="2331"/>
                    <a:pt x="2534" y="2354"/>
                    <a:pt x="2489" y="2400"/>
                  </a:cubicBezTo>
                  <a:cubicBezTo>
                    <a:pt x="2420" y="2445"/>
                    <a:pt x="2329" y="2514"/>
                    <a:pt x="2215" y="2582"/>
                  </a:cubicBezTo>
                  <a:cubicBezTo>
                    <a:pt x="1987" y="2742"/>
                    <a:pt x="1690" y="2924"/>
                    <a:pt x="1347" y="3107"/>
                  </a:cubicBezTo>
                  <a:cubicBezTo>
                    <a:pt x="686" y="3449"/>
                    <a:pt x="1" y="3723"/>
                    <a:pt x="24" y="3769"/>
                  </a:cubicBezTo>
                  <a:cubicBezTo>
                    <a:pt x="24" y="3774"/>
                    <a:pt x="31" y="3776"/>
                    <a:pt x="46" y="3776"/>
                  </a:cubicBezTo>
                  <a:cubicBezTo>
                    <a:pt x="173" y="3776"/>
                    <a:pt x="827" y="3602"/>
                    <a:pt x="1462" y="3335"/>
                  </a:cubicBezTo>
                  <a:cubicBezTo>
                    <a:pt x="1827" y="3198"/>
                    <a:pt x="2169" y="3039"/>
                    <a:pt x="2420" y="2879"/>
                  </a:cubicBezTo>
                  <a:cubicBezTo>
                    <a:pt x="2534" y="2810"/>
                    <a:pt x="2649" y="2742"/>
                    <a:pt x="2717" y="2696"/>
                  </a:cubicBezTo>
                  <a:cubicBezTo>
                    <a:pt x="2785" y="2651"/>
                    <a:pt x="2808" y="2628"/>
                    <a:pt x="2808" y="2628"/>
                  </a:cubicBezTo>
                  <a:cubicBezTo>
                    <a:pt x="2808" y="2628"/>
                    <a:pt x="2854" y="2582"/>
                    <a:pt x="2922" y="2536"/>
                  </a:cubicBezTo>
                  <a:cubicBezTo>
                    <a:pt x="2991" y="2491"/>
                    <a:pt x="3082" y="2400"/>
                    <a:pt x="3174" y="2308"/>
                  </a:cubicBezTo>
                  <a:cubicBezTo>
                    <a:pt x="3379" y="2103"/>
                    <a:pt x="3630" y="1783"/>
                    <a:pt x="3813" y="1464"/>
                  </a:cubicBezTo>
                  <a:cubicBezTo>
                    <a:pt x="3995" y="1121"/>
                    <a:pt x="4109" y="756"/>
                    <a:pt x="4155" y="459"/>
                  </a:cubicBezTo>
                  <a:cubicBezTo>
                    <a:pt x="4201" y="185"/>
                    <a:pt x="4201" y="3"/>
                    <a:pt x="4178" y="3"/>
                  </a:cubicBezTo>
                  <a:cubicBezTo>
                    <a:pt x="4177" y="2"/>
                    <a:pt x="4175" y="1"/>
                    <a:pt x="4174" y="1"/>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240" name="Google Shape;3240;p42"/>
            <p:cNvSpPr/>
            <p:nvPr/>
          </p:nvSpPr>
          <p:spPr>
            <a:xfrm flipH="1">
              <a:off x="7364083" y="3576526"/>
              <a:ext cx="160469" cy="68376"/>
            </a:xfrm>
            <a:custGeom>
              <a:avLst/>
              <a:gdLst/>
              <a:ahLst/>
              <a:cxnLst/>
              <a:rect l="l" t="t" r="r" b="b"/>
              <a:pathLst>
                <a:path w="6644" h="2831" extrusionOk="0">
                  <a:moveTo>
                    <a:pt x="5228" y="0"/>
                  </a:moveTo>
                  <a:cubicBezTo>
                    <a:pt x="4977" y="0"/>
                    <a:pt x="4749" y="23"/>
                    <a:pt x="4612" y="68"/>
                  </a:cubicBezTo>
                  <a:cubicBezTo>
                    <a:pt x="4452" y="91"/>
                    <a:pt x="4383" y="114"/>
                    <a:pt x="4383" y="114"/>
                  </a:cubicBezTo>
                  <a:cubicBezTo>
                    <a:pt x="4383" y="114"/>
                    <a:pt x="4041" y="205"/>
                    <a:pt x="3585" y="411"/>
                  </a:cubicBezTo>
                  <a:cubicBezTo>
                    <a:pt x="3128" y="593"/>
                    <a:pt x="2557" y="959"/>
                    <a:pt x="2010" y="1255"/>
                  </a:cubicBezTo>
                  <a:cubicBezTo>
                    <a:pt x="1439" y="1552"/>
                    <a:pt x="846" y="1826"/>
                    <a:pt x="457" y="2146"/>
                  </a:cubicBezTo>
                  <a:cubicBezTo>
                    <a:pt x="275" y="2305"/>
                    <a:pt x="138" y="2488"/>
                    <a:pt x="69" y="2625"/>
                  </a:cubicBezTo>
                  <a:cubicBezTo>
                    <a:pt x="1" y="2739"/>
                    <a:pt x="1" y="2830"/>
                    <a:pt x="24" y="2830"/>
                  </a:cubicBezTo>
                  <a:cubicBezTo>
                    <a:pt x="24" y="2830"/>
                    <a:pt x="47" y="2762"/>
                    <a:pt x="138" y="2648"/>
                  </a:cubicBezTo>
                  <a:cubicBezTo>
                    <a:pt x="206" y="2534"/>
                    <a:pt x="343" y="2397"/>
                    <a:pt x="549" y="2283"/>
                  </a:cubicBezTo>
                  <a:cubicBezTo>
                    <a:pt x="937" y="2009"/>
                    <a:pt x="1530" y="1758"/>
                    <a:pt x="2147" y="1506"/>
                  </a:cubicBezTo>
                  <a:cubicBezTo>
                    <a:pt x="2740" y="1210"/>
                    <a:pt x="3288" y="890"/>
                    <a:pt x="3722" y="730"/>
                  </a:cubicBezTo>
                  <a:cubicBezTo>
                    <a:pt x="4178" y="548"/>
                    <a:pt x="4475" y="479"/>
                    <a:pt x="4475" y="479"/>
                  </a:cubicBezTo>
                  <a:cubicBezTo>
                    <a:pt x="4475" y="479"/>
                    <a:pt x="4543" y="457"/>
                    <a:pt x="4680" y="434"/>
                  </a:cubicBezTo>
                  <a:cubicBezTo>
                    <a:pt x="4817" y="388"/>
                    <a:pt x="5000" y="365"/>
                    <a:pt x="5228" y="342"/>
                  </a:cubicBezTo>
                  <a:cubicBezTo>
                    <a:pt x="5456" y="342"/>
                    <a:pt x="5730" y="342"/>
                    <a:pt x="5981" y="457"/>
                  </a:cubicBezTo>
                  <a:cubicBezTo>
                    <a:pt x="6209" y="548"/>
                    <a:pt x="6369" y="753"/>
                    <a:pt x="6369" y="1050"/>
                  </a:cubicBezTo>
                  <a:cubicBezTo>
                    <a:pt x="6369" y="1347"/>
                    <a:pt x="6232" y="1598"/>
                    <a:pt x="6004" y="1780"/>
                  </a:cubicBezTo>
                  <a:cubicBezTo>
                    <a:pt x="5799" y="1986"/>
                    <a:pt x="5548" y="2100"/>
                    <a:pt x="5342" y="2214"/>
                  </a:cubicBezTo>
                  <a:cubicBezTo>
                    <a:pt x="4908" y="2465"/>
                    <a:pt x="4635" y="2625"/>
                    <a:pt x="4635" y="2648"/>
                  </a:cubicBezTo>
                  <a:cubicBezTo>
                    <a:pt x="4636" y="2650"/>
                    <a:pt x="4640" y="2651"/>
                    <a:pt x="4646" y="2651"/>
                  </a:cubicBezTo>
                  <a:cubicBezTo>
                    <a:pt x="4709" y="2651"/>
                    <a:pt x="4993" y="2539"/>
                    <a:pt x="5411" y="2351"/>
                  </a:cubicBezTo>
                  <a:cubicBezTo>
                    <a:pt x="5616" y="2260"/>
                    <a:pt x="5890" y="2146"/>
                    <a:pt x="6141" y="1940"/>
                  </a:cubicBezTo>
                  <a:cubicBezTo>
                    <a:pt x="6415" y="1758"/>
                    <a:pt x="6620" y="1438"/>
                    <a:pt x="6643" y="1050"/>
                  </a:cubicBezTo>
                  <a:cubicBezTo>
                    <a:pt x="6643" y="959"/>
                    <a:pt x="6643" y="890"/>
                    <a:pt x="6620" y="799"/>
                  </a:cubicBezTo>
                  <a:cubicBezTo>
                    <a:pt x="6598" y="708"/>
                    <a:pt x="6575" y="593"/>
                    <a:pt x="6529" y="525"/>
                  </a:cubicBezTo>
                  <a:cubicBezTo>
                    <a:pt x="6461" y="434"/>
                    <a:pt x="6415" y="365"/>
                    <a:pt x="6346" y="320"/>
                  </a:cubicBezTo>
                  <a:lnTo>
                    <a:pt x="6232" y="228"/>
                  </a:lnTo>
                  <a:lnTo>
                    <a:pt x="6118" y="160"/>
                  </a:lnTo>
                  <a:cubicBezTo>
                    <a:pt x="5799" y="23"/>
                    <a:pt x="5479" y="0"/>
                    <a:pt x="5228" y="0"/>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241" name="Google Shape;3241;p42"/>
            <p:cNvSpPr/>
            <p:nvPr/>
          </p:nvSpPr>
          <p:spPr>
            <a:xfrm flipH="1">
              <a:off x="7314474" y="3616209"/>
              <a:ext cx="108638" cy="35866"/>
            </a:xfrm>
            <a:custGeom>
              <a:avLst/>
              <a:gdLst/>
              <a:ahLst/>
              <a:cxnLst/>
              <a:rect l="l" t="t" r="r" b="b"/>
              <a:pathLst>
                <a:path w="4498" h="1485" extrusionOk="0">
                  <a:moveTo>
                    <a:pt x="4475" y="0"/>
                  </a:moveTo>
                  <a:cubicBezTo>
                    <a:pt x="4452" y="0"/>
                    <a:pt x="4383" y="137"/>
                    <a:pt x="4246" y="320"/>
                  </a:cubicBezTo>
                  <a:cubicBezTo>
                    <a:pt x="4087" y="480"/>
                    <a:pt x="3836" y="640"/>
                    <a:pt x="3539" y="777"/>
                  </a:cubicBezTo>
                  <a:cubicBezTo>
                    <a:pt x="2968" y="1028"/>
                    <a:pt x="2352" y="1073"/>
                    <a:pt x="2352" y="1073"/>
                  </a:cubicBezTo>
                  <a:cubicBezTo>
                    <a:pt x="2352" y="1073"/>
                    <a:pt x="2192" y="1119"/>
                    <a:pt x="1964" y="1142"/>
                  </a:cubicBezTo>
                  <a:cubicBezTo>
                    <a:pt x="1888" y="1142"/>
                    <a:pt x="1802" y="1152"/>
                    <a:pt x="1712" y="1152"/>
                  </a:cubicBezTo>
                  <a:cubicBezTo>
                    <a:pt x="1667" y="1152"/>
                    <a:pt x="1621" y="1149"/>
                    <a:pt x="1576" y="1142"/>
                  </a:cubicBezTo>
                  <a:cubicBezTo>
                    <a:pt x="1439" y="1119"/>
                    <a:pt x="1279" y="1142"/>
                    <a:pt x="1142" y="1073"/>
                  </a:cubicBezTo>
                  <a:cubicBezTo>
                    <a:pt x="845" y="1005"/>
                    <a:pt x="571" y="868"/>
                    <a:pt x="366" y="731"/>
                  </a:cubicBezTo>
                  <a:cubicBezTo>
                    <a:pt x="202" y="608"/>
                    <a:pt x="75" y="522"/>
                    <a:pt x="34" y="522"/>
                  </a:cubicBezTo>
                  <a:cubicBezTo>
                    <a:pt x="30" y="522"/>
                    <a:pt x="26" y="523"/>
                    <a:pt x="24" y="525"/>
                  </a:cubicBezTo>
                  <a:cubicBezTo>
                    <a:pt x="1" y="548"/>
                    <a:pt x="115" y="662"/>
                    <a:pt x="275" y="845"/>
                  </a:cubicBezTo>
                  <a:cubicBezTo>
                    <a:pt x="457" y="1028"/>
                    <a:pt x="731" y="1233"/>
                    <a:pt x="1051" y="1324"/>
                  </a:cubicBezTo>
                  <a:cubicBezTo>
                    <a:pt x="1211" y="1416"/>
                    <a:pt x="1393" y="1416"/>
                    <a:pt x="1553" y="1461"/>
                  </a:cubicBezTo>
                  <a:cubicBezTo>
                    <a:pt x="1713" y="1484"/>
                    <a:pt x="1850" y="1484"/>
                    <a:pt x="1987" y="1484"/>
                  </a:cubicBezTo>
                  <a:cubicBezTo>
                    <a:pt x="2238" y="1484"/>
                    <a:pt x="2398" y="1461"/>
                    <a:pt x="2398" y="1461"/>
                  </a:cubicBezTo>
                  <a:cubicBezTo>
                    <a:pt x="2398" y="1461"/>
                    <a:pt x="3082" y="1347"/>
                    <a:pt x="3676" y="1005"/>
                  </a:cubicBezTo>
                  <a:cubicBezTo>
                    <a:pt x="3950" y="845"/>
                    <a:pt x="4224" y="617"/>
                    <a:pt x="4360" y="388"/>
                  </a:cubicBezTo>
                  <a:cubicBezTo>
                    <a:pt x="4497" y="183"/>
                    <a:pt x="4497" y="0"/>
                    <a:pt x="4475" y="0"/>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grpSp>
      <p:sp>
        <p:nvSpPr>
          <p:cNvPr id="10" name="TextBox 9">
            <a:extLst>
              <a:ext uri="{FF2B5EF4-FFF2-40B4-BE49-F238E27FC236}">
                <a16:creationId xmlns="" xmlns:a16="http://schemas.microsoft.com/office/drawing/2014/main" id="{A7520EAF-F967-0F00-BEAF-F5E286BD61A9}"/>
              </a:ext>
            </a:extLst>
          </p:cNvPr>
          <p:cNvSpPr txBox="1"/>
          <p:nvPr/>
        </p:nvSpPr>
        <p:spPr>
          <a:xfrm>
            <a:off x="2986792" y="3535174"/>
            <a:ext cx="12314416" cy="3124381"/>
          </a:xfrm>
          <a:prstGeom prst="rect">
            <a:avLst/>
          </a:prstGeom>
          <a:noFill/>
        </p:spPr>
        <p:txBody>
          <a:bodyPr wrap="square">
            <a:spAutoFit/>
          </a:bodyPr>
          <a:lstStyle/>
          <a:p>
            <a:pPr algn="ctr">
              <a:lnSpc>
                <a:spcPct val="150000"/>
              </a:lnSpc>
              <a:buClr>
                <a:srgbClr val="000000"/>
              </a:buClr>
              <a:buFont typeface="Arial"/>
              <a:buNone/>
            </a:pPr>
            <a:r>
              <a:rPr lang="vi-VN" sz="7000" b="1" kern="0" dirty="0">
                <a:solidFill>
                  <a:srgbClr val="0070C0"/>
                </a:solidFill>
                <a:cs typeface="Arial"/>
                <a:sym typeface="Arial"/>
              </a:rPr>
              <a:t>Hoạt động 1: </a:t>
            </a:r>
            <a:endParaRPr lang="en-US" sz="7000" b="1" kern="0" dirty="0">
              <a:solidFill>
                <a:srgbClr val="0070C0"/>
              </a:solidFill>
              <a:cs typeface="Arial"/>
              <a:sym typeface="Arial"/>
            </a:endParaRPr>
          </a:p>
          <a:p>
            <a:pPr algn="ctr">
              <a:lnSpc>
                <a:spcPct val="150000"/>
              </a:lnSpc>
              <a:buClr>
                <a:srgbClr val="000000"/>
              </a:buClr>
              <a:buFont typeface="Arial"/>
              <a:buNone/>
            </a:pPr>
            <a:r>
              <a:rPr lang="vi-VN" sz="7000" b="1" kern="0" dirty="0">
                <a:solidFill>
                  <a:srgbClr val="000000"/>
                </a:solidFill>
                <a:cs typeface="Arial"/>
                <a:sym typeface="Arial"/>
              </a:rPr>
              <a:t>Cùng chơi </a:t>
            </a:r>
            <a:r>
              <a:rPr lang="vi-VN" sz="7000" b="1" i="1" kern="0" dirty="0">
                <a:solidFill>
                  <a:srgbClr val="000000"/>
                </a:solidFill>
                <a:cs typeface="Arial"/>
                <a:sym typeface="Arial"/>
              </a:rPr>
              <a:t>Thi kể nhanh </a:t>
            </a:r>
          </a:p>
        </p:txBody>
      </p:sp>
    </p:spTree>
    <p:extLst>
      <p:ext uri="{BB962C8B-B14F-4D97-AF65-F5344CB8AC3E}">
        <p14:creationId xmlns:p14="http://schemas.microsoft.com/office/powerpoint/2010/main" val="265220437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017">
          <a:extLst>
            <a:ext uri="{FF2B5EF4-FFF2-40B4-BE49-F238E27FC236}">
              <a16:creationId xmlns="" xmlns:a16="http://schemas.microsoft.com/office/drawing/2014/main" id="{11583AA3-0629-36CF-8E6D-646E1C7FBD3D}"/>
            </a:ext>
          </a:extLst>
        </p:cNvPr>
        <p:cNvGrpSpPr/>
        <p:nvPr/>
      </p:nvGrpSpPr>
      <p:grpSpPr>
        <a:xfrm>
          <a:off x="0" y="0"/>
          <a:ext cx="0" cy="0"/>
          <a:chOff x="0" y="0"/>
          <a:chExt cx="0" cy="0"/>
        </a:xfrm>
      </p:grpSpPr>
      <p:sp>
        <p:nvSpPr>
          <p:cNvPr id="11" name="TextBox 10">
            <a:extLst>
              <a:ext uri="{FF2B5EF4-FFF2-40B4-BE49-F238E27FC236}">
                <a16:creationId xmlns="" xmlns:a16="http://schemas.microsoft.com/office/drawing/2014/main" id="{704B4F81-066D-3383-3F4D-D016B3457BE1}"/>
              </a:ext>
            </a:extLst>
          </p:cNvPr>
          <p:cNvSpPr txBox="1"/>
          <p:nvPr/>
        </p:nvSpPr>
        <p:spPr>
          <a:xfrm>
            <a:off x="2986792" y="531674"/>
            <a:ext cx="12314416" cy="1015663"/>
          </a:xfrm>
          <a:prstGeom prst="rect">
            <a:avLst/>
          </a:prstGeom>
          <a:noFill/>
        </p:spPr>
        <p:txBody>
          <a:bodyPr wrap="square">
            <a:spAutoFit/>
          </a:bodyPr>
          <a:lstStyle/>
          <a:p>
            <a:pPr algn="ctr">
              <a:buClr>
                <a:srgbClr val="000000"/>
              </a:buClr>
              <a:buFont typeface="Arial"/>
              <a:buNone/>
            </a:pPr>
            <a:r>
              <a:rPr lang="en-US" sz="6000" b="1" kern="0" dirty="0" smtClean="0">
                <a:solidFill>
                  <a:srgbClr val="FF0000"/>
                </a:solidFill>
                <a:cs typeface="Arial"/>
                <a:sym typeface="Arial"/>
              </a:rPr>
              <a:t>CÙNG</a:t>
            </a:r>
            <a:r>
              <a:rPr lang="vi-VN" sz="6000" b="1" kern="0" dirty="0" smtClean="0">
                <a:solidFill>
                  <a:srgbClr val="FF0000"/>
                </a:solidFill>
                <a:cs typeface="Arial"/>
                <a:sym typeface="Arial"/>
              </a:rPr>
              <a:t> </a:t>
            </a:r>
            <a:r>
              <a:rPr lang="vi-VN" sz="6000" b="1" kern="0" dirty="0">
                <a:solidFill>
                  <a:srgbClr val="FF0000"/>
                </a:solidFill>
                <a:cs typeface="Arial"/>
                <a:sym typeface="Arial"/>
              </a:rPr>
              <a:t>CHƠI “THI KỂ NHANH”</a:t>
            </a:r>
            <a:endParaRPr lang="en-US" sz="6000" b="1" kern="0" dirty="0">
              <a:solidFill>
                <a:srgbClr val="FF0000"/>
              </a:solidFill>
              <a:cs typeface="Arial"/>
              <a:sym typeface="Arial"/>
            </a:endParaRPr>
          </a:p>
        </p:txBody>
      </p:sp>
      <p:grpSp>
        <p:nvGrpSpPr>
          <p:cNvPr id="14" name="Group 13">
            <a:extLst>
              <a:ext uri="{FF2B5EF4-FFF2-40B4-BE49-F238E27FC236}">
                <a16:creationId xmlns="" xmlns:a16="http://schemas.microsoft.com/office/drawing/2014/main" id="{D6F71DA1-BFA5-D832-38C1-08E0BCEB02DF}"/>
              </a:ext>
            </a:extLst>
          </p:cNvPr>
          <p:cNvGrpSpPr/>
          <p:nvPr/>
        </p:nvGrpSpPr>
        <p:grpSpPr>
          <a:xfrm>
            <a:off x="177072" y="2708440"/>
            <a:ext cx="4107304" cy="7578560"/>
            <a:chOff x="0" y="1354220"/>
            <a:chExt cx="2053652" cy="3789280"/>
          </a:xfrm>
        </p:grpSpPr>
        <p:pic>
          <p:nvPicPr>
            <p:cNvPr id="12" name="Picture 32">
              <a:extLst>
                <a:ext uri="{FF2B5EF4-FFF2-40B4-BE49-F238E27FC236}">
                  <a16:creationId xmlns="" xmlns:a16="http://schemas.microsoft.com/office/drawing/2014/main" id="{A521174A-4EFE-2AAB-6780-714324A1024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97436" y="1354220"/>
              <a:ext cx="1956216" cy="3789280"/>
            </a:xfrm>
            <a:prstGeom prst="rect">
              <a:avLst/>
            </a:prstGeom>
          </p:spPr>
        </p:pic>
        <p:sp>
          <p:nvSpPr>
            <p:cNvPr id="13" name="TextBox 12">
              <a:extLst>
                <a:ext uri="{FF2B5EF4-FFF2-40B4-BE49-F238E27FC236}">
                  <a16:creationId xmlns="" xmlns:a16="http://schemas.microsoft.com/office/drawing/2014/main" id="{54600E1C-F88A-B50B-8EAE-477BBBD67077}"/>
                </a:ext>
              </a:extLst>
            </p:cNvPr>
            <p:cNvSpPr txBox="1"/>
            <p:nvPr/>
          </p:nvSpPr>
          <p:spPr>
            <a:xfrm>
              <a:off x="0" y="1354220"/>
              <a:ext cx="1266669" cy="1061829"/>
            </a:xfrm>
            <a:prstGeom prst="rect">
              <a:avLst/>
            </a:prstGeom>
            <a:noFill/>
          </p:spPr>
          <p:txBody>
            <a:bodyPr wrap="square" rtlCol="0">
              <a:spAutoFit/>
            </a:bodyPr>
            <a:lstStyle/>
            <a:p>
              <a:pPr algn="ctr">
                <a:lnSpc>
                  <a:spcPct val="150000"/>
                </a:lnSpc>
                <a:buClr>
                  <a:srgbClr val="000000"/>
                </a:buClr>
                <a:buFont typeface="Arial"/>
                <a:buNone/>
              </a:pPr>
              <a:r>
                <a:rPr lang="en-US" sz="4400" b="1" i="1" kern="0" dirty="0" err="1">
                  <a:solidFill>
                    <a:srgbClr val="0070C0"/>
                  </a:solidFill>
                  <a:cs typeface="Arial"/>
                  <a:sym typeface="Arial"/>
                </a:rPr>
                <a:t>Luật</a:t>
              </a:r>
              <a:r>
                <a:rPr lang="en-US" sz="4400" b="1" i="1" kern="0">
                  <a:solidFill>
                    <a:srgbClr val="0070C0"/>
                  </a:solidFill>
                  <a:cs typeface="Arial"/>
                  <a:sym typeface="Arial"/>
                </a:rPr>
                <a:t> chơi </a:t>
              </a:r>
            </a:p>
          </p:txBody>
        </p:sp>
      </p:grpSp>
      <p:grpSp>
        <p:nvGrpSpPr>
          <p:cNvPr id="19" name="Group 18">
            <a:extLst>
              <a:ext uri="{FF2B5EF4-FFF2-40B4-BE49-F238E27FC236}">
                <a16:creationId xmlns="" xmlns:a16="http://schemas.microsoft.com/office/drawing/2014/main" id="{84940E92-754F-9C7F-33E9-453BD14ABED8}"/>
              </a:ext>
            </a:extLst>
          </p:cNvPr>
          <p:cNvGrpSpPr/>
          <p:nvPr/>
        </p:nvGrpSpPr>
        <p:grpSpPr>
          <a:xfrm>
            <a:off x="4527029" y="2010556"/>
            <a:ext cx="13161366" cy="6788670"/>
            <a:chOff x="2061147" y="930327"/>
            <a:chExt cx="6580683" cy="3394335"/>
          </a:xfrm>
        </p:grpSpPr>
        <p:sp>
          <p:nvSpPr>
            <p:cNvPr id="16" name="Rectangle 15">
              <a:extLst>
                <a:ext uri="{FF2B5EF4-FFF2-40B4-BE49-F238E27FC236}">
                  <a16:creationId xmlns="" xmlns:a16="http://schemas.microsoft.com/office/drawing/2014/main" id="{8501F82D-9F4C-6301-42CD-1F28A95DA9D9}"/>
                </a:ext>
              </a:extLst>
            </p:cNvPr>
            <p:cNvSpPr/>
            <p:nvPr/>
          </p:nvSpPr>
          <p:spPr>
            <a:xfrm>
              <a:off x="2061147" y="930327"/>
              <a:ext cx="6580683" cy="3282846"/>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2800" kern="0">
                <a:solidFill>
                  <a:srgbClr val="F5A60B"/>
                </a:solidFill>
                <a:sym typeface="Arial"/>
              </a:endParaRPr>
            </a:p>
          </p:txBody>
        </p:sp>
        <p:sp>
          <p:nvSpPr>
            <p:cNvPr id="15" name="Rectangle 14">
              <a:extLst>
                <a:ext uri="{FF2B5EF4-FFF2-40B4-BE49-F238E27FC236}">
                  <a16:creationId xmlns="" xmlns:a16="http://schemas.microsoft.com/office/drawing/2014/main" id="{BBFE5774-0F35-AD02-2894-400FEE0741C8}"/>
                </a:ext>
              </a:extLst>
            </p:cNvPr>
            <p:cNvSpPr/>
            <p:nvPr/>
          </p:nvSpPr>
          <p:spPr>
            <a:xfrm>
              <a:off x="2158583" y="1041816"/>
              <a:ext cx="6483247" cy="328284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2800" kern="0">
                <a:solidFill>
                  <a:srgbClr val="F5A60B"/>
                </a:solidFill>
                <a:sym typeface="Arial"/>
              </a:endParaRPr>
            </a:p>
          </p:txBody>
        </p:sp>
        <p:sp>
          <p:nvSpPr>
            <p:cNvPr id="18" name="TextBox 17">
              <a:extLst>
                <a:ext uri="{FF2B5EF4-FFF2-40B4-BE49-F238E27FC236}">
                  <a16:creationId xmlns="" xmlns:a16="http://schemas.microsoft.com/office/drawing/2014/main" id="{738377B2-1BCF-42F5-1CB9-33596A80FEE6}"/>
                </a:ext>
              </a:extLst>
            </p:cNvPr>
            <p:cNvSpPr txBox="1"/>
            <p:nvPr/>
          </p:nvSpPr>
          <p:spPr>
            <a:xfrm>
              <a:off x="2303800" y="1001932"/>
              <a:ext cx="6095375" cy="2816156"/>
            </a:xfrm>
            <a:prstGeom prst="rect">
              <a:avLst/>
            </a:prstGeom>
            <a:noFill/>
          </p:spPr>
          <p:txBody>
            <a:bodyPr wrap="square">
              <a:spAutoFit/>
            </a:bodyPr>
            <a:lstStyle/>
            <a:p>
              <a:pPr marL="685800" indent="-685800" algn="just">
                <a:lnSpc>
                  <a:spcPct val="150000"/>
                </a:lnSpc>
                <a:buClr>
                  <a:srgbClr val="000000"/>
                </a:buClr>
                <a:buFont typeface="Arial" panose="020B0604020202020204" pitchFamily="34" charset="0"/>
                <a:buChar char="•"/>
              </a:pPr>
              <a:r>
                <a:rPr lang="vi-VN" sz="4000" kern="0" dirty="0">
                  <a:solidFill>
                    <a:srgbClr val="000000"/>
                  </a:solidFill>
                  <a:cs typeface="Arial"/>
                  <a:sym typeface="Arial"/>
                </a:rPr>
                <a:t>Chia lớp thành </a:t>
              </a:r>
              <a:r>
                <a:rPr lang="en-US" sz="4000" kern="0" dirty="0">
                  <a:solidFill>
                    <a:srgbClr val="000000"/>
                  </a:solidFill>
                  <a:cs typeface="Arial"/>
                  <a:sym typeface="Arial"/>
                </a:rPr>
                <a:t>3</a:t>
              </a:r>
              <a:r>
                <a:rPr lang="vi-VN" sz="4000" kern="0" dirty="0">
                  <a:solidFill>
                    <a:srgbClr val="000000"/>
                  </a:solidFill>
                  <a:cs typeface="Arial"/>
                  <a:sym typeface="Arial"/>
                </a:rPr>
                <a:t> đội chơi (mỗi tổ là một đội chơi).</a:t>
              </a:r>
            </a:p>
            <a:p>
              <a:pPr marL="685800" indent="-685800" algn="just">
                <a:lnSpc>
                  <a:spcPct val="150000"/>
                </a:lnSpc>
                <a:buClr>
                  <a:srgbClr val="000000"/>
                </a:buClr>
                <a:buFont typeface="Arial" panose="020B0604020202020204" pitchFamily="34" charset="0"/>
                <a:buChar char="•"/>
              </a:pPr>
              <a:r>
                <a:rPr lang="vi-VN" sz="4000" kern="0" dirty="0">
                  <a:solidFill>
                    <a:srgbClr val="000000"/>
                  </a:solidFill>
                  <a:cs typeface="Arial"/>
                  <a:sym typeface="Arial"/>
                </a:rPr>
                <a:t>Các đội chơi theo thứ tự lần lượt kể nhanh về các nghề trong cuộc sống. Đội sau không được kể trùng tên với đội trước, đội kể tr</a:t>
              </a:r>
              <a:r>
                <a:rPr lang="en-US" sz="4000" kern="0" dirty="0">
                  <a:solidFill>
                    <a:srgbClr val="000000"/>
                  </a:solidFill>
                  <a:cs typeface="Arial"/>
                  <a:sym typeface="Arial"/>
                </a:rPr>
                <a:t>ù</a:t>
              </a:r>
              <a:r>
                <a:rPr lang="vi-VN" sz="4000" kern="0" dirty="0">
                  <a:solidFill>
                    <a:srgbClr val="000000"/>
                  </a:solidFill>
                  <a:cs typeface="Arial"/>
                  <a:sym typeface="Arial"/>
                </a:rPr>
                <a:t>ng tên </a:t>
              </a:r>
              <a:r>
                <a:rPr lang="en-US" sz="4000" kern="0" dirty="0" err="1" smtClean="0">
                  <a:solidFill>
                    <a:srgbClr val="000000"/>
                  </a:solidFill>
                  <a:cs typeface="Arial"/>
                  <a:sym typeface="Arial"/>
                </a:rPr>
                <a:t>thì</a:t>
              </a:r>
              <a:r>
                <a:rPr lang="en-US" sz="4000" kern="0" dirty="0" smtClean="0">
                  <a:solidFill>
                    <a:srgbClr val="000000"/>
                  </a:solidFill>
                  <a:cs typeface="Arial"/>
                  <a:sym typeface="Arial"/>
                </a:rPr>
                <a:t> </a:t>
              </a:r>
              <a:r>
                <a:rPr lang="en-US" sz="4000" kern="0" dirty="0" err="1" smtClean="0">
                  <a:solidFill>
                    <a:srgbClr val="000000"/>
                  </a:solidFill>
                  <a:cs typeface="Arial"/>
                  <a:sym typeface="Arial"/>
                </a:rPr>
                <a:t>đội</a:t>
              </a:r>
              <a:r>
                <a:rPr lang="en-US" sz="4000" kern="0" dirty="0" smtClean="0">
                  <a:solidFill>
                    <a:srgbClr val="000000"/>
                  </a:solidFill>
                  <a:cs typeface="Arial"/>
                  <a:sym typeface="Arial"/>
                </a:rPr>
                <a:t> </a:t>
              </a:r>
              <a:r>
                <a:rPr lang="en-US" sz="4000" kern="0" dirty="0" err="1" smtClean="0">
                  <a:solidFill>
                    <a:srgbClr val="000000"/>
                  </a:solidFill>
                  <a:cs typeface="Arial"/>
                  <a:sym typeface="Arial"/>
                </a:rPr>
                <a:t>đó</a:t>
              </a:r>
              <a:r>
                <a:rPr lang="en-US" sz="4000" kern="0" dirty="0" smtClean="0">
                  <a:solidFill>
                    <a:srgbClr val="000000"/>
                  </a:solidFill>
                  <a:cs typeface="Arial"/>
                  <a:sym typeface="Arial"/>
                </a:rPr>
                <a:t> </a:t>
              </a:r>
              <a:r>
                <a:rPr lang="en-US" sz="4000" kern="0" dirty="0" err="1" smtClean="0">
                  <a:solidFill>
                    <a:srgbClr val="000000"/>
                  </a:solidFill>
                  <a:cs typeface="Arial"/>
                  <a:sym typeface="Arial"/>
                </a:rPr>
                <a:t>sẽ</a:t>
              </a:r>
              <a:r>
                <a:rPr lang="en-US" sz="4000" kern="0" dirty="0" smtClean="0">
                  <a:solidFill>
                    <a:srgbClr val="000000"/>
                  </a:solidFill>
                  <a:cs typeface="Arial"/>
                  <a:sym typeface="Arial"/>
                </a:rPr>
                <a:t> </a:t>
              </a:r>
              <a:r>
                <a:rPr lang="vi-VN" sz="4000" kern="0" dirty="0" smtClean="0">
                  <a:solidFill>
                    <a:srgbClr val="000000"/>
                  </a:solidFill>
                  <a:cs typeface="Arial"/>
                  <a:sym typeface="Arial"/>
                </a:rPr>
                <a:t>dừng </a:t>
              </a:r>
              <a:r>
                <a:rPr lang="vi-VN" sz="4000" kern="0" dirty="0">
                  <a:solidFill>
                    <a:srgbClr val="000000"/>
                  </a:solidFill>
                  <a:cs typeface="Arial"/>
                  <a:sym typeface="Arial"/>
                </a:rPr>
                <a:t>cuộc chơi. </a:t>
              </a:r>
            </a:p>
            <a:p>
              <a:pPr marL="685800" indent="-685800" algn="just">
                <a:lnSpc>
                  <a:spcPct val="150000"/>
                </a:lnSpc>
                <a:buClr>
                  <a:srgbClr val="000000"/>
                </a:buClr>
                <a:buFont typeface="Arial" panose="020B0604020202020204" pitchFamily="34" charset="0"/>
                <a:buChar char="•"/>
              </a:pPr>
              <a:r>
                <a:rPr lang="vi-VN" sz="4000" kern="0" dirty="0">
                  <a:solidFill>
                    <a:srgbClr val="000000"/>
                  </a:solidFill>
                  <a:cs typeface="Arial"/>
                  <a:sym typeface="Arial"/>
                </a:rPr>
                <a:t>Đội ở lại sau cùng là đội chiến thắng.  </a:t>
              </a:r>
            </a:p>
          </p:txBody>
        </p:sp>
      </p:grpSp>
    </p:spTree>
    <p:extLst>
      <p:ext uri="{BB962C8B-B14F-4D97-AF65-F5344CB8AC3E}">
        <p14:creationId xmlns:p14="http://schemas.microsoft.com/office/powerpoint/2010/main" val="1225134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additive="base">
                                        <p:cTn id="10" dur="500" fill="hold"/>
                                        <p:tgtEl>
                                          <p:spTgt spid="14"/>
                                        </p:tgtEl>
                                        <p:attrNameLst>
                                          <p:attrName>ppt_x</p:attrName>
                                        </p:attrNameLst>
                                      </p:cBhvr>
                                      <p:tavLst>
                                        <p:tav tm="0">
                                          <p:val>
                                            <p:strVal val="#ppt_x"/>
                                          </p:val>
                                        </p:tav>
                                        <p:tav tm="100000">
                                          <p:val>
                                            <p:strVal val="#ppt_x"/>
                                          </p:val>
                                        </p:tav>
                                      </p:tavLst>
                                    </p:anim>
                                    <p:anim calcmode="lin" valueType="num">
                                      <p:cBhvr additive="base">
                                        <p:cTn id="11" dur="500" fill="hold"/>
                                        <p:tgtEl>
                                          <p:spTgt spid="14"/>
                                        </p:tgtEl>
                                        <p:attrNameLst>
                                          <p:attrName>ppt_y</p:attrName>
                                        </p:attrNameLst>
                                      </p:cBhvr>
                                      <p:tavLst>
                                        <p:tav tm="0">
                                          <p:val>
                                            <p:strVal val="1+#ppt_h/2"/>
                                          </p:val>
                                        </p:tav>
                                        <p:tav tm="100000">
                                          <p:val>
                                            <p:strVal val="#ppt_y"/>
                                          </p:val>
                                        </p:tav>
                                      </p:tavLst>
                                    </p:anim>
                                  </p:childTnLst>
                                </p:cTn>
                              </p:par>
                              <p:par>
                                <p:cTn id="12" presetID="22" presetClass="entr" presetSubtype="8" fill="hold" nodeType="with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wipe(left)">
                                      <p:cBhvr>
                                        <p:cTn id="1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017">
          <a:extLst>
            <a:ext uri="{FF2B5EF4-FFF2-40B4-BE49-F238E27FC236}">
              <a16:creationId xmlns="" xmlns:a16="http://schemas.microsoft.com/office/drawing/2014/main" id="{53C7E886-1362-C7E3-B0BE-0E670D49A8DF}"/>
            </a:ext>
          </a:extLst>
        </p:cNvPr>
        <p:cNvGrpSpPr/>
        <p:nvPr/>
      </p:nvGrpSpPr>
      <p:grpSpPr>
        <a:xfrm>
          <a:off x="0" y="0"/>
          <a:ext cx="0" cy="0"/>
          <a:chOff x="0" y="0"/>
          <a:chExt cx="0" cy="0"/>
        </a:xfrm>
      </p:grpSpPr>
      <p:pic>
        <p:nvPicPr>
          <p:cNvPr id="1026" name="Picture 2" descr="Cảm nhận về nghề giáo viên mầm non và những điều ít ai thấu hiểu - RT  Holdings">
            <a:extLst>
              <a:ext uri="{FF2B5EF4-FFF2-40B4-BE49-F238E27FC236}">
                <a16:creationId xmlns="" xmlns:a16="http://schemas.microsoft.com/office/drawing/2014/main" id="{E77D1BC4-1860-E53E-65FC-EE7F17C9D8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301" y="413457"/>
            <a:ext cx="8694778" cy="5795326"/>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 name="Freeform: Shape 3">
            <a:extLst>
              <a:ext uri="{FF2B5EF4-FFF2-40B4-BE49-F238E27FC236}">
                <a16:creationId xmlns="" xmlns:a16="http://schemas.microsoft.com/office/drawing/2014/main" id="{A6A8FE58-2D89-5BEE-8E7A-D5AB0EE8C601}"/>
              </a:ext>
            </a:extLst>
          </p:cNvPr>
          <p:cNvSpPr/>
          <p:nvPr/>
        </p:nvSpPr>
        <p:spPr>
          <a:xfrm flipH="1">
            <a:off x="1378343" y="6595673"/>
            <a:ext cx="6570692" cy="1124262"/>
          </a:xfrm>
          <a:custGeom>
            <a:avLst/>
            <a:gdLst>
              <a:gd name="connsiteX0" fmla="*/ 3285346 w 3285346"/>
              <a:gd name="connsiteY0" fmla="*/ 0 h 562131"/>
              <a:gd name="connsiteX1" fmla="*/ 2762293 w 3285346"/>
              <a:gd name="connsiteY1" fmla="*/ 0 h 562131"/>
              <a:gd name="connsiteX2" fmla="*/ 2255417 w 3285346"/>
              <a:gd name="connsiteY2" fmla="*/ 0 h 562131"/>
              <a:gd name="connsiteX3" fmla="*/ 1667657 w 3285346"/>
              <a:gd name="connsiteY3" fmla="*/ 0 h 562131"/>
              <a:gd name="connsiteX4" fmla="*/ 1617689 w 3285346"/>
              <a:gd name="connsiteY4" fmla="*/ 0 h 562131"/>
              <a:gd name="connsiteX5" fmla="*/ 1062282 w 3285346"/>
              <a:gd name="connsiteY5" fmla="*/ 0 h 562131"/>
              <a:gd name="connsiteX6" fmla="*/ 490699 w 3285346"/>
              <a:gd name="connsiteY6" fmla="*/ 0 h 562131"/>
              <a:gd name="connsiteX7" fmla="*/ 0 w 3285346"/>
              <a:gd name="connsiteY7" fmla="*/ 0 h 562131"/>
              <a:gd name="connsiteX8" fmla="*/ 281066 w 3285346"/>
              <a:gd name="connsiteY8" fmla="*/ 281066 h 562131"/>
              <a:gd name="connsiteX9" fmla="*/ 0 w 3285346"/>
              <a:gd name="connsiteY9" fmla="*/ 562131 h 562131"/>
              <a:gd name="connsiteX10" fmla="*/ 490699 w 3285346"/>
              <a:gd name="connsiteY10" fmla="*/ 562131 h 562131"/>
              <a:gd name="connsiteX11" fmla="*/ 1046106 w 3285346"/>
              <a:gd name="connsiteY11" fmla="*/ 562131 h 562131"/>
              <a:gd name="connsiteX12" fmla="*/ 1617689 w 3285346"/>
              <a:gd name="connsiteY12" fmla="*/ 562131 h 562131"/>
              <a:gd name="connsiteX13" fmla="*/ 1667657 w 3285346"/>
              <a:gd name="connsiteY13" fmla="*/ 562131 h 562131"/>
              <a:gd name="connsiteX14" fmla="*/ 2223064 w 3285346"/>
              <a:gd name="connsiteY14" fmla="*/ 562131 h 562131"/>
              <a:gd name="connsiteX15" fmla="*/ 2794647 w 3285346"/>
              <a:gd name="connsiteY15" fmla="*/ 562131 h 562131"/>
              <a:gd name="connsiteX16" fmla="*/ 3285346 w 3285346"/>
              <a:gd name="connsiteY16" fmla="*/ 562131 h 562131"/>
              <a:gd name="connsiteX17" fmla="*/ 3004280 w 3285346"/>
              <a:gd name="connsiteY17" fmla="*/ 281066 h 562131"/>
              <a:gd name="connsiteX18" fmla="*/ 3285346 w 3285346"/>
              <a:gd name="connsiteY18" fmla="*/ 0 h 562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85346" h="562131" fill="none" extrusionOk="0">
                <a:moveTo>
                  <a:pt x="3285346" y="0"/>
                </a:moveTo>
                <a:cubicBezTo>
                  <a:pt x="3138670" y="7725"/>
                  <a:pt x="3022133" y="-53289"/>
                  <a:pt x="2762293" y="0"/>
                </a:cubicBezTo>
                <a:cubicBezTo>
                  <a:pt x="2502453" y="53289"/>
                  <a:pt x="2473853" y="-60569"/>
                  <a:pt x="2255417" y="0"/>
                </a:cubicBezTo>
                <a:cubicBezTo>
                  <a:pt x="2036981" y="60569"/>
                  <a:pt x="1898637" y="-17087"/>
                  <a:pt x="1667657" y="0"/>
                </a:cubicBezTo>
                <a:cubicBezTo>
                  <a:pt x="1651928" y="3721"/>
                  <a:pt x="1635412" y="-5959"/>
                  <a:pt x="1617689" y="0"/>
                </a:cubicBezTo>
                <a:cubicBezTo>
                  <a:pt x="1460040" y="1613"/>
                  <a:pt x="1182104" y="-11531"/>
                  <a:pt x="1062282" y="0"/>
                </a:cubicBezTo>
                <a:cubicBezTo>
                  <a:pt x="942460" y="11531"/>
                  <a:pt x="741835" y="-31774"/>
                  <a:pt x="490699" y="0"/>
                </a:cubicBezTo>
                <a:cubicBezTo>
                  <a:pt x="239563" y="31774"/>
                  <a:pt x="192624" y="-32836"/>
                  <a:pt x="0" y="0"/>
                </a:cubicBezTo>
                <a:cubicBezTo>
                  <a:pt x="158547" y="105043"/>
                  <a:pt x="144996" y="149386"/>
                  <a:pt x="281066" y="281066"/>
                </a:cubicBezTo>
                <a:cubicBezTo>
                  <a:pt x="183119" y="434647"/>
                  <a:pt x="109982" y="432066"/>
                  <a:pt x="0" y="562131"/>
                </a:cubicBezTo>
                <a:cubicBezTo>
                  <a:pt x="116873" y="534258"/>
                  <a:pt x="318471" y="583720"/>
                  <a:pt x="490699" y="562131"/>
                </a:cubicBezTo>
                <a:cubicBezTo>
                  <a:pt x="662927" y="540542"/>
                  <a:pt x="846963" y="585230"/>
                  <a:pt x="1046106" y="562131"/>
                </a:cubicBezTo>
                <a:cubicBezTo>
                  <a:pt x="1245249" y="539032"/>
                  <a:pt x="1411313" y="605144"/>
                  <a:pt x="1617689" y="562131"/>
                </a:cubicBezTo>
                <a:cubicBezTo>
                  <a:pt x="1641193" y="560365"/>
                  <a:pt x="1651670" y="563602"/>
                  <a:pt x="1667657" y="562131"/>
                </a:cubicBezTo>
                <a:cubicBezTo>
                  <a:pt x="1943667" y="532652"/>
                  <a:pt x="2057651" y="594787"/>
                  <a:pt x="2223064" y="562131"/>
                </a:cubicBezTo>
                <a:cubicBezTo>
                  <a:pt x="2388477" y="529475"/>
                  <a:pt x="2676130" y="619119"/>
                  <a:pt x="2794647" y="562131"/>
                </a:cubicBezTo>
                <a:cubicBezTo>
                  <a:pt x="2913164" y="505143"/>
                  <a:pt x="3183337" y="613053"/>
                  <a:pt x="3285346" y="562131"/>
                </a:cubicBezTo>
                <a:cubicBezTo>
                  <a:pt x="3188123" y="508459"/>
                  <a:pt x="3124573" y="380724"/>
                  <a:pt x="3004280" y="281066"/>
                </a:cubicBezTo>
                <a:cubicBezTo>
                  <a:pt x="3089816" y="152049"/>
                  <a:pt x="3191336" y="100382"/>
                  <a:pt x="3285346" y="0"/>
                </a:cubicBezTo>
                <a:close/>
              </a:path>
              <a:path w="3285346" h="562131" stroke="0" extrusionOk="0">
                <a:moveTo>
                  <a:pt x="3285346" y="0"/>
                </a:moveTo>
                <a:cubicBezTo>
                  <a:pt x="3172485" y="36587"/>
                  <a:pt x="2921071" y="-46324"/>
                  <a:pt x="2794647" y="0"/>
                </a:cubicBezTo>
                <a:cubicBezTo>
                  <a:pt x="2668223" y="46324"/>
                  <a:pt x="2433675" y="-7526"/>
                  <a:pt x="2239240" y="0"/>
                </a:cubicBezTo>
                <a:cubicBezTo>
                  <a:pt x="2044805" y="7526"/>
                  <a:pt x="1805087" y="-65758"/>
                  <a:pt x="1667657" y="0"/>
                </a:cubicBezTo>
                <a:cubicBezTo>
                  <a:pt x="1656455" y="1227"/>
                  <a:pt x="1629444" y="-3581"/>
                  <a:pt x="1617689" y="0"/>
                </a:cubicBezTo>
                <a:cubicBezTo>
                  <a:pt x="1490973" y="55464"/>
                  <a:pt x="1200611" y="-61878"/>
                  <a:pt x="1062282" y="0"/>
                </a:cubicBezTo>
                <a:cubicBezTo>
                  <a:pt x="923953" y="61878"/>
                  <a:pt x="676235" y="-19338"/>
                  <a:pt x="555407" y="0"/>
                </a:cubicBezTo>
                <a:cubicBezTo>
                  <a:pt x="434579" y="19338"/>
                  <a:pt x="274078" y="-43630"/>
                  <a:pt x="0" y="0"/>
                </a:cubicBezTo>
                <a:cubicBezTo>
                  <a:pt x="109253" y="71118"/>
                  <a:pt x="189757" y="221529"/>
                  <a:pt x="281066" y="281066"/>
                </a:cubicBezTo>
                <a:cubicBezTo>
                  <a:pt x="234932" y="378392"/>
                  <a:pt x="120458" y="432763"/>
                  <a:pt x="0" y="562131"/>
                </a:cubicBezTo>
                <a:cubicBezTo>
                  <a:pt x="213485" y="521902"/>
                  <a:pt x="260480" y="583870"/>
                  <a:pt x="506876" y="562131"/>
                </a:cubicBezTo>
                <a:cubicBezTo>
                  <a:pt x="753272" y="540392"/>
                  <a:pt x="835907" y="609855"/>
                  <a:pt x="1062282" y="562131"/>
                </a:cubicBezTo>
                <a:cubicBezTo>
                  <a:pt x="1288657" y="514407"/>
                  <a:pt x="1420141" y="579498"/>
                  <a:pt x="1617689" y="562131"/>
                </a:cubicBezTo>
                <a:cubicBezTo>
                  <a:pt x="1632534" y="559864"/>
                  <a:pt x="1648399" y="563664"/>
                  <a:pt x="1667657" y="562131"/>
                </a:cubicBezTo>
                <a:cubicBezTo>
                  <a:pt x="1786574" y="552004"/>
                  <a:pt x="1918446" y="607591"/>
                  <a:pt x="2158356" y="562131"/>
                </a:cubicBezTo>
                <a:cubicBezTo>
                  <a:pt x="2398266" y="516671"/>
                  <a:pt x="2501682" y="572816"/>
                  <a:pt x="2649055" y="562131"/>
                </a:cubicBezTo>
                <a:cubicBezTo>
                  <a:pt x="2796428" y="551446"/>
                  <a:pt x="3093234" y="636858"/>
                  <a:pt x="3285346" y="562131"/>
                </a:cubicBezTo>
                <a:cubicBezTo>
                  <a:pt x="3194096" y="512231"/>
                  <a:pt x="3116930" y="341746"/>
                  <a:pt x="3004280" y="281066"/>
                </a:cubicBezTo>
                <a:cubicBezTo>
                  <a:pt x="3060514" y="195121"/>
                  <a:pt x="3226747" y="115873"/>
                  <a:pt x="3285346" y="0"/>
                </a:cubicBezTo>
                <a:close/>
              </a:path>
            </a:pathLst>
          </a:custGeom>
          <a:solidFill>
            <a:schemeClr val="bg1">
              <a:lumMod val="40000"/>
              <a:lumOff val="60000"/>
            </a:schemeClr>
          </a:solidFill>
          <a:ln>
            <a:solidFill>
              <a:srgbClr val="000000"/>
            </a:solidFill>
            <a:extLst>
              <a:ext uri="{C807C97D-BFC1-408E-A445-0C87EB9F89A2}">
                <ask:lineSketchStyleProps xmlns="" xmlns:ask="http://schemas.microsoft.com/office/drawing/2018/sketchyshapes" sd="3525524870">
                  <a:custGeom>
                    <a:avLst/>
                    <a:gdLst>
                      <a:gd name="connsiteX0" fmla="*/ 3285346 w 3285346"/>
                      <a:gd name="connsiteY0" fmla="*/ 0 h 562131"/>
                      <a:gd name="connsiteX1" fmla="*/ 1667657 w 3285346"/>
                      <a:gd name="connsiteY1" fmla="*/ 0 h 562131"/>
                      <a:gd name="connsiteX2" fmla="*/ 1617689 w 3285346"/>
                      <a:gd name="connsiteY2" fmla="*/ 0 h 562131"/>
                      <a:gd name="connsiteX3" fmla="*/ 0 w 3285346"/>
                      <a:gd name="connsiteY3" fmla="*/ 0 h 562131"/>
                      <a:gd name="connsiteX4" fmla="*/ 281066 w 3285346"/>
                      <a:gd name="connsiteY4" fmla="*/ 281066 h 562131"/>
                      <a:gd name="connsiteX5" fmla="*/ 0 w 3285346"/>
                      <a:gd name="connsiteY5" fmla="*/ 562131 h 562131"/>
                      <a:gd name="connsiteX6" fmla="*/ 1617689 w 3285346"/>
                      <a:gd name="connsiteY6" fmla="*/ 562131 h 562131"/>
                      <a:gd name="connsiteX7" fmla="*/ 1667657 w 3285346"/>
                      <a:gd name="connsiteY7" fmla="*/ 562131 h 562131"/>
                      <a:gd name="connsiteX8" fmla="*/ 3285346 w 3285346"/>
                      <a:gd name="connsiteY8" fmla="*/ 562131 h 562131"/>
                      <a:gd name="connsiteX9" fmla="*/ 3004280 w 3285346"/>
                      <a:gd name="connsiteY9" fmla="*/ 281066 h 562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85346" h="562131">
                        <a:moveTo>
                          <a:pt x="3285346" y="0"/>
                        </a:moveTo>
                        <a:lnTo>
                          <a:pt x="1667657" y="0"/>
                        </a:lnTo>
                        <a:lnTo>
                          <a:pt x="1617689" y="0"/>
                        </a:lnTo>
                        <a:lnTo>
                          <a:pt x="0" y="0"/>
                        </a:lnTo>
                        <a:lnTo>
                          <a:pt x="281066" y="281066"/>
                        </a:lnTo>
                        <a:lnTo>
                          <a:pt x="0" y="562131"/>
                        </a:lnTo>
                        <a:lnTo>
                          <a:pt x="1617689" y="562131"/>
                        </a:lnTo>
                        <a:lnTo>
                          <a:pt x="1667657" y="562131"/>
                        </a:lnTo>
                        <a:lnTo>
                          <a:pt x="3285346" y="562131"/>
                        </a:lnTo>
                        <a:lnTo>
                          <a:pt x="3004280" y="281066"/>
                        </a:lnTo>
                        <a:close/>
                      </a:path>
                    </a:pathLst>
                  </a:cu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pPr>
            <a:r>
              <a:rPr lang="en-US" sz="4600" b="1" i="1" kern="0" dirty="0" err="1">
                <a:solidFill>
                  <a:srgbClr val="000000"/>
                </a:solidFill>
                <a:sym typeface="Arial"/>
              </a:rPr>
              <a:t>Giáo</a:t>
            </a:r>
            <a:r>
              <a:rPr lang="en-US" sz="4600" b="1" i="1" kern="0" dirty="0">
                <a:solidFill>
                  <a:srgbClr val="000000"/>
                </a:solidFill>
                <a:sym typeface="Arial"/>
              </a:rPr>
              <a:t> </a:t>
            </a:r>
            <a:r>
              <a:rPr lang="en-US" sz="4600" b="1" i="1" kern="0" dirty="0" err="1">
                <a:solidFill>
                  <a:srgbClr val="000000"/>
                </a:solidFill>
                <a:sym typeface="Arial"/>
              </a:rPr>
              <a:t>viên</a:t>
            </a:r>
            <a:r>
              <a:rPr lang="en-US" sz="4600" b="1" i="1" kern="0" dirty="0">
                <a:solidFill>
                  <a:srgbClr val="000000"/>
                </a:solidFill>
                <a:sym typeface="Arial"/>
              </a:rPr>
              <a:t> </a:t>
            </a:r>
          </a:p>
        </p:txBody>
      </p:sp>
      <p:sp>
        <p:nvSpPr>
          <p:cNvPr id="5" name="Freeform: Shape 4">
            <a:extLst>
              <a:ext uri="{FF2B5EF4-FFF2-40B4-BE49-F238E27FC236}">
                <a16:creationId xmlns="" xmlns:a16="http://schemas.microsoft.com/office/drawing/2014/main" id="{DDFE603B-00CC-94E6-B38A-F64438101124}"/>
              </a:ext>
            </a:extLst>
          </p:cNvPr>
          <p:cNvSpPr/>
          <p:nvPr/>
        </p:nvSpPr>
        <p:spPr>
          <a:xfrm flipH="1">
            <a:off x="10168844" y="413457"/>
            <a:ext cx="6570692" cy="1124262"/>
          </a:xfrm>
          <a:custGeom>
            <a:avLst/>
            <a:gdLst>
              <a:gd name="connsiteX0" fmla="*/ 3285346 w 3285346"/>
              <a:gd name="connsiteY0" fmla="*/ 0 h 562131"/>
              <a:gd name="connsiteX1" fmla="*/ 2762293 w 3285346"/>
              <a:gd name="connsiteY1" fmla="*/ 0 h 562131"/>
              <a:gd name="connsiteX2" fmla="*/ 2255417 w 3285346"/>
              <a:gd name="connsiteY2" fmla="*/ 0 h 562131"/>
              <a:gd name="connsiteX3" fmla="*/ 1667657 w 3285346"/>
              <a:gd name="connsiteY3" fmla="*/ 0 h 562131"/>
              <a:gd name="connsiteX4" fmla="*/ 1617689 w 3285346"/>
              <a:gd name="connsiteY4" fmla="*/ 0 h 562131"/>
              <a:gd name="connsiteX5" fmla="*/ 1062282 w 3285346"/>
              <a:gd name="connsiteY5" fmla="*/ 0 h 562131"/>
              <a:gd name="connsiteX6" fmla="*/ 490699 w 3285346"/>
              <a:gd name="connsiteY6" fmla="*/ 0 h 562131"/>
              <a:gd name="connsiteX7" fmla="*/ 0 w 3285346"/>
              <a:gd name="connsiteY7" fmla="*/ 0 h 562131"/>
              <a:gd name="connsiteX8" fmla="*/ 281066 w 3285346"/>
              <a:gd name="connsiteY8" fmla="*/ 281066 h 562131"/>
              <a:gd name="connsiteX9" fmla="*/ 0 w 3285346"/>
              <a:gd name="connsiteY9" fmla="*/ 562131 h 562131"/>
              <a:gd name="connsiteX10" fmla="*/ 490699 w 3285346"/>
              <a:gd name="connsiteY10" fmla="*/ 562131 h 562131"/>
              <a:gd name="connsiteX11" fmla="*/ 1046106 w 3285346"/>
              <a:gd name="connsiteY11" fmla="*/ 562131 h 562131"/>
              <a:gd name="connsiteX12" fmla="*/ 1617689 w 3285346"/>
              <a:gd name="connsiteY12" fmla="*/ 562131 h 562131"/>
              <a:gd name="connsiteX13" fmla="*/ 1667657 w 3285346"/>
              <a:gd name="connsiteY13" fmla="*/ 562131 h 562131"/>
              <a:gd name="connsiteX14" fmla="*/ 2223064 w 3285346"/>
              <a:gd name="connsiteY14" fmla="*/ 562131 h 562131"/>
              <a:gd name="connsiteX15" fmla="*/ 2794647 w 3285346"/>
              <a:gd name="connsiteY15" fmla="*/ 562131 h 562131"/>
              <a:gd name="connsiteX16" fmla="*/ 3285346 w 3285346"/>
              <a:gd name="connsiteY16" fmla="*/ 562131 h 562131"/>
              <a:gd name="connsiteX17" fmla="*/ 3004280 w 3285346"/>
              <a:gd name="connsiteY17" fmla="*/ 281066 h 562131"/>
              <a:gd name="connsiteX18" fmla="*/ 3285346 w 3285346"/>
              <a:gd name="connsiteY18" fmla="*/ 0 h 562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85346" h="562131" fill="none" extrusionOk="0">
                <a:moveTo>
                  <a:pt x="3285346" y="0"/>
                </a:moveTo>
                <a:cubicBezTo>
                  <a:pt x="3138670" y="7725"/>
                  <a:pt x="3022133" y="-53289"/>
                  <a:pt x="2762293" y="0"/>
                </a:cubicBezTo>
                <a:cubicBezTo>
                  <a:pt x="2502453" y="53289"/>
                  <a:pt x="2473853" y="-60569"/>
                  <a:pt x="2255417" y="0"/>
                </a:cubicBezTo>
                <a:cubicBezTo>
                  <a:pt x="2036981" y="60569"/>
                  <a:pt x="1898637" y="-17087"/>
                  <a:pt x="1667657" y="0"/>
                </a:cubicBezTo>
                <a:cubicBezTo>
                  <a:pt x="1651928" y="3721"/>
                  <a:pt x="1635412" y="-5959"/>
                  <a:pt x="1617689" y="0"/>
                </a:cubicBezTo>
                <a:cubicBezTo>
                  <a:pt x="1460040" y="1613"/>
                  <a:pt x="1182104" y="-11531"/>
                  <a:pt x="1062282" y="0"/>
                </a:cubicBezTo>
                <a:cubicBezTo>
                  <a:pt x="942460" y="11531"/>
                  <a:pt x="741835" y="-31774"/>
                  <a:pt x="490699" y="0"/>
                </a:cubicBezTo>
                <a:cubicBezTo>
                  <a:pt x="239563" y="31774"/>
                  <a:pt x="192624" y="-32836"/>
                  <a:pt x="0" y="0"/>
                </a:cubicBezTo>
                <a:cubicBezTo>
                  <a:pt x="158547" y="105043"/>
                  <a:pt x="144996" y="149386"/>
                  <a:pt x="281066" y="281066"/>
                </a:cubicBezTo>
                <a:cubicBezTo>
                  <a:pt x="183119" y="434647"/>
                  <a:pt x="109982" y="432066"/>
                  <a:pt x="0" y="562131"/>
                </a:cubicBezTo>
                <a:cubicBezTo>
                  <a:pt x="116873" y="534258"/>
                  <a:pt x="318471" y="583720"/>
                  <a:pt x="490699" y="562131"/>
                </a:cubicBezTo>
                <a:cubicBezTo>
                  <a:pt x="662927" y="540542"/>
                  <a:pt x="846963" y="585230"/>
                  <a:pt x="1046106" y="562131"/>
                </a:cubicBezTo>
                <a:cubicBezTo>
                  <a:pt x="1245249" y="539032"/>
                  <a:pt x="1411313" y="605144"/>
                  <a:pt x="1617689" y="562131"/>
                </a:cubicBezTo>
                <a:cubicBezTo>
                  <a:pt x="1641193" y="560365"/>
                  <a:pt x="1651670" y="563602"/>
                  <a:pt x="1667657" y="562131"/>
                </a:cubicBezTo>
                <a:cubicBezTo>
                  <a:pt x="1943667" y="532652"/>
                  <a:pt x="2057651" y="594787"/>
                  <a:pt x="2223064" y="562131"/>
                </a:cubicBezTo>
                <a:cubicBezTo>
                  <a:pt x="2388477" y="529475"/>
                  <a:pt x="2676130" y="619119"/>
                  <a:pt x="2794647" y="562131"/>
                </a:cubicBezTo>
                <a:cubicBezTo>
                  <a:pt x="2913164" y="505143"/>
                  <a:pt x="3183337" y="613053"/>
                  <a:pt x="3285346" y="562131"/>
                </a:cubicBezTo>
                <a:cubicBezTo>
                  <a:pt x="3188123" y="508459"/>
                  <a:pt x="3124573" y="380724"/>
                  <a:pt x="3004280" y="281066"/>
                </a:cubicBezTo>
                <a:cubicBezTo>
                  <a:pt x="3089816" y="152049"/>
                  <a:pt x="3191336" y="100382"/>
                  <a:pt x="3285346" y="0"/>
                </a:cubicBezTo>
                <a:close/>
              </a:path>
              <a:path w="3285346" h="562131" stroke="0" extrusionOk="0">
                <a:moveTo>
                  <a:pt x="3285346" y="0"/>
                </a:moveTo>
                <a:cubicBezTo>
                  <a:pt x="3172485" y="36587"/>
                  <a:pt x="2921071" y="-46324"/>
                  <a:pt x="2794647" y="0"/>
                </a:cubicBezTo>
                <a:cubicBezTo>
                  <a:pt x="2668223" y="46324"/>
                  <a:pt x="2433675" y="-7526"/>
                  <a:pt x="2239240" y="0"/>
                </a:cubicBezTo>
                <a:cubicBezTo>
                  <a:pt x="2044805" y="7526"/>
                  <a:pt x="1805087" y="-65758"/>
                  <a:pt x="1667657" y="0"/>
                </a:cubicBezTo>
                <a:cubicBezTo>
                  <a:pt x="1656455" y="1227"/>
                  <a:pt x="1629444" y="-3581"/>
                  <a:pt x="1617689" y="0"/>
                </a:cubicBezTo>
                <a:cubicBezTo>
                  <a:pt x="1490973" y="55464"/>
                  <a:pt x="1200611" y="-61878"/>
                  <a:pt x="1062282" y="0"/>
                </a:cubicBezTo>
                <a:cubicBezTo>
                  <a:pt x="923953" y="61878"/>
                  <a:pt x="676235" y="-19338"/>
                  <a:pt x="555407" y="0"/>
                </a:cubicBezTo>
                <a:cubicBezTo>
                  <a:pt x="434579" y="19338"/>
                  <a:pt x="274078" y="-43630"/>
                  <a:pt x="0" y="0"/>
                </a:cubicBezTo>
                <a:cubicBezTo>
                  <a:pt x="109253" y="71118"/>
                  <a:pt x="189757" y="221529"/>
                  <a:pt x="281066" y="281066"/>
                </a:cubicBezTo>
                <a:cubicBezTo>
                  <a:pt x="234932" y="378392"/>
                  <a:pt x="120458" y="432763"/>
                  <a:pt x="0" y="562131"/>
                </a:cubicBezTo>
                <a:cubicBezTo>
                  <a:pt x="213485" y="521902"/>
                  <a:pt x="260480" y="583870"/>
                  <a:pt x="506876" y="562131"/>
                </a:cubicBezTo>
                <a:cubicBezTo>
                  <a:pt x="753272" y="540392"/>
                  <a:pt x="835907" y="609855"/>
                  <a:pt x="1062282" y="562131"/>
                </a:cubicBezTo>
                <a:cubicBezTo>
                  <a:pt x="1288657" y="514407"/>
                  <a:pt x="1420141" y="579498"/>
                  <a:pt x="1617689" y="562131"/>
                </a:cubicBezTo>
                <a:cubicBezTo>
                  <a:pt x="1632534" y="559864"/>
                  <a:pt x="1648399" y="563664"/>
                  <a:pt x="1667657" y="562131"/>
                </a:cubicBezTo>
                <a:cubicBezTo>
                  <a:pt x="1786574" y="552004"/>
                  <a:pt x="1918446" y="607591"/>
                  <a:pt x="2158356" y="562131"/>
                </a:cubicBezTo>
                <a:cubicBezTo>
                  <a:pt x="2398266" y="516671"/>
                  <a:pt x="2501682" y="572816"/>
                  <a:pt x="2649055" y="562131"/>
                </a:cubicBezTo>
                <a:cubicBezTo>
                  <a:pt x="2796428" y="551446"/>
                  <a:pt x="3093234" y="636858"/>
                  <a:pt x="3285346" y="562131"/>
                </a:cubicBezTo>
                <a:cubicBezTo>
                  <a:pt x="3194096" y="512231"/>
                  <a:pt x="3116930" y="341746"/>
                  <a:pt x="3004280" y="281066"/>
                </a:cubicBezTo>
                <a:cubicBezTo>
                  <a:pt x="3060514" y="195121"/>
                  <a:pt x="3226747" y="115873"/>
                  <a:pt x="3285346" y="0"/>
                </a:cubicBezTo>
                <a:close/>
              </a:path>
            </a:pathLst>
          </a:custGeom>
          <a:solidFill>
            <a:schemeClr val="bg1">
              <a:lumMod val="40000"/>
              <a:lumOff val="60000"/>
            </a:schemeClr>
          </a:solidFill>
          <a:ln>
            <a:solidFill>
              <a:srgbClr val="000000"/>
            </a:solidFill>
            <a:extLst>
              <a:ext uri="{C807C97D-BFC1-408E-A445-0C87EB9F89A2}">
                <ask:lineSketchStyleProps xmlns="" xmlns:ask="http://schemas.microsoft.com/office/drawing/2018/sketchyshapes" sd="3525524870">
                  <a:custGeom>
                    <a:avLst/>
                    <a:gdLst>
                      <a:gd name="connsiteX0" fmla="*/ 3285346 w 3285346"/>
                      <a:gd name="connsiteY0" fmla="*/ 0 h 562131"/>
                      <a:gd name="connsiteX1" fmla="*/ 1667657 w 3285346"/>
                      <a:gd name="connsiteY1" fmla="*/ 0 h 562131"/>
                      <a:gd name="connsiteX2" fmla="*/ 1617689 w 3285346"/>
                      <a:gd name="connsiteY2" fmla="*/ 0 h 562131"/>
                      <a:gd name="connsiteX3" fmla="*/ 0 w 3285346"/>
                      <a:gd name="connsiteY3" fmla="*/ 0 h 562131"/>
                      <a:gd name="connsiteX4" fmla="*/ 281066 w 3285346"/>
                      <a:gd name="connsiteY4" fmla="*/ 281066 h 562131"/>
                      <a:gd name="connsiteX5" fmla="*/ 0 w 3285346"/>
                      <a:gd name="connsiteY5" fmla="*/ 562131 h 562131"/>
                      <a:gd name="connsiteX6" fmla="*/ 1617689 w 3285346"/>
                      <a:gd name="connsiteY6" fmla="*/ 562131 h 562131"/>
                      <a:gd name="connsiteX7" fmla="*/ 1667657 w 3285346"/>
                      <a:gd name="connsiteY7" fmla="*/ 562131 h 562131"/>
                      <a:gd name="connsiteX8" fmla="*/ 3285346 w 3285346"/>
                      <a:gd name="connsiteY8" fmla="*/ 562131 h 562131"/>
                      <a:gd name="connsiteX9" fmla="*/ 3004280 w 3285346"/>
                      <a:gd name="connsiteY9" fmla="*/ 281066 h 562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85346" h="562131">
                        <a:moveTo>
                          <a:pt x="3285346" y="0"/>
                        </a:moveTo>
                        <a:lnTo>
                          <a:pt x="1667657" y="0"/>
                        </a:lnTo>
                        <a:lnTo>
                          <a:pt x="1617689" y="0"/>
                        </a:lnTo>
                        <a:lnTo>
                          <a:pt x="0" y="0"/>
                        </a:lnTo>
                        <a:lnTo>
                          <a:pt x="281066" y="281066"/>
                        </a:lnTo>
                        <a:lnTo>
                          <a:pt x="0" y="562131"/>
                        </a:lnTo>
                        <a:lnTo>
                          <a:pt x="1617689" y="562131"/>
                        </a:lnTo>
                        <a:lnTo>
                          <a:pt x="1667657" y="562131"/>
                        </a:lnTo>
                        <a:lnTo>
                          <a:pt x="3285346" y="562131"/>
                        </a:lnTo>
                        <a:lnTo>
                          <a:pt x="3004280" y="281066"/>
                        </a:lnTo>
                        <a:close/>
                      </a:path>
                    </a:pathLst>
                  </a:cu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pPr>
            <a:r>
              <a:rPr lang="en-US" sz="4600" b="1" i="1" kern="0" dirty="0" err="1">
                <a:solidFill>
                  <a:srgbClr val="000000"/>
                </a:solidFill>
                <a:sym typeface="Arial"/>
              </a:rPr>
              <a:t>Luật</a:t>
            </a:r>
            <a:r>
              <a:rPr lang="en-US" sz="4600" b="1" i="1" kern="0" dirty="0">
                <a:solidFill>
                  <a:srgbClr val="000000"/>
                </a:solidFill>
                <a:sym typeface="Arial"/>
              </a:rPr>
              <a:t> </a:t>
            </a:r>
            <a:r>
              <a:rPr lang="en-US" sz="4600" b="1" i="1" kern="0" dirty="0" err="1">
                <a:solidFill>
                  <a:srgbClr val="000000"/>
                </a:solidFill>
                <a:sym typeface="Arial"/>
              </a:rPr>
              <a:t>sư</a:t>
            </a:r>
            <a:endParaRPr lang="en-US" sz="4600" b="1" i="1" kern="0" dirty="0">
              <a:solidFill>
                <a:srgbClr val="000000"/>
              </a:solidFill>
              <a:sym typeface="Arial"/>
            </a:endParaRPr>
          </a:p>
        </p:txBody>
      </p:sp>
      <p:pic>
        <p:nvPicPr>
          <p:cNvPr id="2" name="Google Shape;184;p2">
            <a:extLst>
              <a:ext uri="{FF2B5EF4-FFF2-40B4-BE49-F238E27FC236}">
                <a16:creationId xmlns="" xmlns:a16="http://schemas.microsoft.com/office/drawing/2014/main" id="{B76E3C57-F9F6-AC16-891F-F32C47A53B75}"/>
              </a:ext>
            </a:extLst>
          </p:cNvPr>
          <p:cNvPicPr preferRelativeResize="0"/>
          <p:nvPr/>
        </p:nvPicPr>
        <p:blipFill rotWithShape="1">
          <a:blip r:embed="rId4">
            <a:alphaModFix/>
          </a:blip>
          <a:srcRect/>
          <a:stretch/>
        </p:blipFill>
        <p:spPr>
          <a:xfrm>
            <a:off x="333608" y="9273093"/>
            <a:ext cx="2680584" cy="645422"/>
          </a:xfrm>
          <a:prstGeom prst="rect">
            <a:avLst/>
          </a:prstGeom>
          <a:noFill/>
          <a:ln>
            <a:noFill/>
          </a:ln>
        </p:spPr>
      </p:pic>
      <p:pic>
        <p:nvPicPr>
          <p:cNvPr id="3" name="Picture 2" descr="Quy định về hình thức hành nghề luật sư với tư cách cá nhâ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00029" y="1537719"/>
            <a:ext cx="8884010" cy="52981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4766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circle(in)">
                                      <p:cBhvr>
                                        <p:cTn id="18" dur="2000"/>
                                        <p:tgtEl>
                                          <p:spTgt spid="3"/>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circle(in)">
                                      <p:cBhvr>
                                        <p:cTn id="21"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017">
          <a:extLst>
            <a:ext uri="{FF2B5EF4-FFF2-40B4-BE49-F238E27FC236}">
              <a16:creationId xmlns="" xmlns:a16="http://schemas.microsoft.com/office/drawing/2014/main" id="{867C2063-1416-22EF-81F4-C32CAB0C0802}"/>
            </a:ext>
          </a:extLst>
        </p:cNvPr>
        <p:cNvGrpSpPr/>
        <p:nvPr/>
      </p:nvGrpSpPr>
      <p:grpSpPr>
        <a:xfrm>
          <a:off x="0" y="0"/>
          <a:ext cx="0" cy="0"/>
          <a:chOff x="0" y="0"/>
          <a:chExt cx="0" cy="0"/>
        </a:xfrm>
      </p:grpSpPr>
      <p:grpSp>
        <p:nvGrpSpPr>
          <p:cNvPr id="2" name="Group 1">
            <a:extLst>
              <a:ext uri="{FF2B5EF4-FFF2-40B4-BE49-F238E27FC236}">
                <a16:creationId xmlns="" xmlns:a16="http://schemas.microsoft.com/office/drawing/2014/main" id="{8FFAC196-6F9A-120F-CFAF-378297E4459C}"/>
              </a:ext>
            </a:extLst>
          </p:cNvPr>
          <p:cNvGrpSpPr/>
          <p:nvPr/>
        </p:nvGrpSpPr>
        <p:grpSpPr>
          <a:xfrm>
            <a:off x="316302" y="539647"/>
            <a:ext cx="8631060" cy="6955438"/>
            <a:chOff x="158151" y="217357"/>
            <a:chExt cx="4315530" cy="3477719"/>
          </a:xfrm>
        </p:grpSpPr>
        <p:sp>
          <p:nvSpPr>
            <p:cNvPr id="4" name="Freeform: Shape 3">
              <a:extLst>
                <a:ext uri="{FF2B5EF4-FFF2-40B4-BE49-F238E27FC236}">
                  <a16:creationId xmlns="" xmlns:a16="http://schemas.microsoft.com/office/drawing/2014/main" id="{B40C38DD-256D-116B-E02C-CB13647B92B0}"/>
                </a:ext>
              </a:extLst>
            </p:cNvPr>
            <p:cNvSpPr/>
            <p:nvPr/>
          </p:nvSpPr>
          <p:spPr>
            <a:xfrm flipH="1">
              <a:off x="673243" y="3132945"/>
              <a:ext cx="3285346" cy="562131"/>
            </a:xfrm>
            <a:custGeom>
              <a:avLst/>
              <a:gdLst>
                <a:gd name="connsiteX0" fmla="*/ 3285346 w 3285346"/>
                <a:gd name="connsiteY0" fmla="*/ 0 h 562131"/>
                <a:gd name="connsiteX1" fmla="*/ 2762293 w 3285346"/>
                <a:gd name="connsiteY1" fmla="*/ 0 h 562131"/>
                <a:gd name="connsiteX2" fmla="*/ 2255417 w 3285346"/>
                <a:gd name="connsiteY2" fmla="*/ 0 h 562131"/>
                <a:gd name="connsiteX3" fmla="*/ 1667657 w 3285346"/>
                <a:gd name="connsiteY3" fmla="*/ 0 h 562131"/>
                <a:gd name="connsiteX4" fmla="*/ 1617689 w 3285346"/>
                <a:gd name="connsiteY4" fmla="*/ 0 h 562131"/>
                <a:gd name="connsiteX5" fmla="*/ 1062282 w 3285346"/>
                <a:gd name="connsiteY5" fmla="*/ 0 h 562131"/>
                <a:gd name="connsiteX6" fmla="*/ 490699 w 3285346"/>
                <a:gd name="connsiteY6" fmla="*/ 0 h 562131"/>
                <a:gd name="connsiteX7" fmla="*/ 0 w 3285346"/>
                <a:gd name="connsiteY7" fmla="*/ 0 h 562131"/>
                <a:gd name="connsiteX8" fmla="*/ 281066 w 3285346"/>
                <a:gd name="connsiteY8" fmla="*/ 281066 h 562131"/>
                <a:gd name="connsiteX9" fmla="*/ 0 w 3285346"/>
                <a:gd name="connsiteY9" fmla="*/ 562131 h 562131"/>
                <a:gd name="connsiteX10" fmla="*/ 490699 w 3285346"/>
                <a:gd name="connsiteY10" fmla="*/ 562131 h 562131"/>
                <a:gd name="connsiteX11" fmla="*/ 1046106 w 3285346"/>
                <a:gd name="connsiteY11" fmla="*/ 562131 h 562131"/>
                <a:gd name="connsiteX12" fmla="*/ 1617689 w 3285346"/>
                <a:gd name="connsiteY12" fmla="*/ 562131 h 562131"/>
                <a:gd name="connsiteX13" fmla="*/ 1667657 w 3285346"/>
                <a:gd name="connsiteY13" fmla="*/ 562131 h 562131"/>
                <a:gd name="connsiteX14" fmla="*/ 2223064 w 3285346"/>
                <a:gd name="connsiteY14" fmla="*/ 562131 h 562131"/>
                <a:gd name="connsiteX15" fmla="*/ 2794647 w 3285346"/>
                <a:gd name="connsiteY15" fmla="*/ 562131 h 562131"/>
                <a:gd name="connsiteX16" fmla="*/ 3285346 w 3285346"/>
                <a:gd name="connsiteY16" fmla="*/ 562131 h 562131"/>
                <a:gd name="connsiteX17" fmla="*/ 3004280 w 3285346"/>
                <a:gd name="connsiteY17" fmla="*/ 281066 h 562131"/>
                <a:gd name="connsiteX18" fmla="*/ 3285346 w 3285346"/>
                <a:gd name="connsiteY18" fmla="*/ 0 h 562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85346" h="562131" fill="none" extrusionOk="0">
                  <a:moveTo>
                    <a:pt x="3285346" y="0"/>
                  </a:moveTo>
                  <a:cubicBezTo>
                    <a:pt x="3138670" y="7725"/>
                    <a:pt x="3022133" y="-53289"/>
                    <a:pt x="2762293" y="0"/>
                  </a:cubicBezTo>
                  <a:cubicBezTo>
                    <a:pt x="2502453" y="53289"/>
                    <a:pt x="2473853" y="-60569"/>
                    <a:pt x="2255417" y="0"/>
                  </a:cubicBezTo>
                  <a:cubicBezTo>
                    <a:pt x="2036981" y="60569"/>
                    <a:pt x="1898637" y="-17087"/>
                    <a:pt x="1667657" y="0"/>
                  </a:cubicBezTo>
                  <a:cubicBezTo>
                    <a:pt x="1651928" y="3721"/>
                    <a:pt x="1635412" y="-5959"/>
                    <a:pt x="1617689" y="0"/>
                  </a:cubicBezTo>
                  <a:cubicBezTo>
                    <a:pt x="1460040" y="1613"/>
                    <a:pt x="1182104" y="-11531"/>
                    <a:pt x="1062282" y="0"/>
                  </a:cubicBezTo>
                  <a:cubicBezTo>
                    <a:pt x="942460" y="11531"/>
                    <a:pt x="741835" y="-31774"/>
                    <a:pt x="490699" y="0"/>
                  </a:cubicBezTo>
                  <a:cubicBezTo>
                    <a:pt x="239563" y="31774"/>
                    <a:pt x="192624" y="-32836"/>
                    <a:pt x="0" y="0"/>
                  </a:cubicBezTo>
                  <a:cubicBezTo>
                    <a:pt x="158547" y="105043"/>
                    <a:pt x="144996" y="149386"/>
                    <a:pt x="281066" y="281066"/>
                  </a:cubicBezTo>
                  <a:cubicBezTo>
                    <a:pt x="183119" y="434647"/>
                    <a:pt x="109982" y="432066"/>
                    <a:pt x="0" y="562131"/>
                  </a:cubicBezTo>
                  <a:cubicBezTo>
                    <a:pt x="116873" y="534258"/>
                    <a:pt x="318471" y="583720"/>
                    <a:pt x="490699" y="562131"/>
                  </a:cubicBezTo>
                  <a:cubicBezTo>
                    <a:pt x="662927" y="540542"/>
                    <a:pt x="846963" y="585230"/>
                    <a:pt x="1046106" y="562131"/>
                  </a:cubicBezTo>
                  <a:cubicBezTo>
                    <a:pt x="1245249" y="539032"/>
                    <a:pt x="1411313" y="605144"/>
                    <a:pt x="1617689" y="562131"/>
                  </a:cubicBezTo>
                  <a:cubicBezTo>
                    <a:pt x="1641193" y="560365"/>
                    <a:pt x="1651670" y="563602"/>
                    <a:pt x="1667657" y="562131"/>
                  </a:cubicBezTo>
                  <a:cubicBezTo>
                    <a:pt x="1943667" y="532652"/>
                    <a:pt x="2057651" y="594787"/>
                    <a:pt x="2223064" y="562131"/>
                  </a:cubicBezTo>
                  <a:cubicBezTo>
                    <a:pt x="2388477" y="529475"/>
                    <a:pt x="2676130" y="619119"/>
                    <a:pt x="2794647" y="562131"/>
                  </a:cubicBezTo>
                  <a:cubicBezTo>
                    <a:pt x="2913164" y="505143"/>
                    <a:pt x="3183337" y="613053"/>
                    <a:pt x="3285346" y="562131"/>
                  </a:cubicBezTo>
                  <a:cubicBezTo>
                    <a:pt x="3188123" y="508459"/>
                    <a:pt x="3124573" y="380724"/>
                    <a:pt x="3004280" y="281066"/>
                  </a:cubicBezTo>
                  <a:cubicBezTo>
                    <a:pt x="3089816" y="152049"/>
                    <a:pt x="3191336" y="100382"/>
                    <a:pt x="3285346" y="0"/>
                  </a:cubicBezTo>
                  <a:close/>
                </a:path>
                <a:path w="3285346" h="562131" stroke="0" extrusionOk="0">
                  <a:moveTo>
                    <a:pt x="3285346" y="0"/>
                  </a:moveTo>
                  <a:cubicBezTo>
                    <a:pt x="3172485" y="36587"/>
                    <a:pt x="2921071" y="-46324"/>
                    <a:pt x="2794647" y="0"/>
                  </a:cubicBezTo>
                  <a:cubicBezTo>
                    <a:pt x="2668223" y="46324"/>
                    <a:pt x="2433675" y="-7526"/>
                    <a:pt x="2239240" y="0"/>
                  </a:cubicBezTo>
                  <a:cubicBezTo>
                    <a:pt x="2044805" y="7526"/>
                    <a:pt x="1805087" y="-65758"/>
                    <a:pt x="1667657" y="0"/>
                  </a:cubicBezTo>
                  <a:cubicBezTo>
                    <a:pt x="1656455" y="1227"/>
                    <a:pt x="1629444" y="-3581"/>
                    <a:pt x="1617689" y="0"/>
                  </a:cubicBezTo>
                  <a:cubicBezTo>
                    <a:pt x="1490973" y="55464"/>
                    <a:pt x="1200611" y="-61878"/>
                    <a:pt x="1062282" y="0"/>
                  </a:cubicBezTo>
                  <a:cubicBezTo>
                    <a:pt x="923953" y="61878"/>
                    <a:pt x="676235" y="-19338"/>
                    <a:pt x="555407" y="0"/>
                  </a:cubicBezTo>
                  <a:cubicBezTo>
                    <a:pt x="434579" y="19338"/>
                    <a:pt x="274078" y="-43630"/>
                    <a:pt x="0" y="0"/>
                  </a:cubicBezTo>
                  <a:cubicBezTo>
                    <a:pt x="109253" y="71118"/>
                    <a:pt x="189757" y="221529"/>
                    <a:pt x="281066" y="281066"/>
                  </a:cubicBezTo>
                  <a:cubicBezTo>
                    <a:pt x="234932" y="378392"/>
                    <a:pt x="120458" y="432763"/>
                    <a:pt x="0" y="562131"/>
                  </a:cubicBezTo>
                  <a:cubicBezTo>
                    <a:pt x="213485" y="521902"/>
                    <a:pt x="260480" y="583870"/>
                    <a:pt x="506876" y="562131"/>
                  </a:cubicBezTo>
                  <a:cubicBezTo>
                    <a:pt x="753272" y="540392"/>
                    <a:pt x="835907" y="609855"/>
                    <a:pt x="1062282" y="562131"/>
                  </a:cubicBezTo>
                  <a:cubicBezTo>
                    <a:pt x="1288657" y="514407"/>
                    <a:pt x="1420141" y="579498"/>
                    <a:pt x="1617689" y="562131"/>
                  </a:cubicBezTo>
                  <a:cubicBezTo>
                    <a:pt x="1632534" y="559864"/>
                    <a:pt x="1648399" y="563664"/>
                    <a:pt x="1667657" y="562131"/>
                  </a:cubicBezTo>
                  <a:cubicBezTo>
                    <a:pt x="1786574" y="552004"/>
                    <a:pt x="1918446" y="607591"/>
                    <a:pt x="2158356" y="562131"/>
                  </a:cubicBezTo>
                  <a:cubicBezTo>
                    <a:pt x="2398266" y="516671"/>
                    <a:pt x="2501682" y="572816"/>
                    <a:pt x="2649055" y="562131"/>
                  </a:cubicBezTo>
                  <a:cubicBezTo>
                    <a:pt x="2796428" y="551446"/>
                    <a:pt x="3093234" y="636858"/>
                    <a:pt x="3285346" y="562131"/>
                  </a:cubicBezTo>
                  <a:cubicBezTo>
                    <a:pt x="3194096" y="512231"/>
                    <a:pt x="3116930" y="341746"/>
                    <a:pt x="3004280" y="281066"/>
                  </a:cubicBezTo>
                  <a:cubicBezTo>
                    <a:pt x="3060514" y="195121"/>
                    <a:pt x="3226747" y="115873"/>
                    <a:pt x="3285346" y="0"/>
                  </a:cubicBezTo>
                  <a:close/>
                </a:path>
              </a:pathLst>
            </a:custGeom>
            <a:solidFill>
              <a:schemeClr val="bg1">
                <a:lumMod val="40000"/>
                <a:lumOff val="60000"/>
              </a:schemeClr>
            </a:solidFill>
            <a:ln>
              <a:solidFill>
                <a:srgbClr val="000000"/>
              </a:solidFill>
              <a:extLst>
                <a:ext uri="{C807C97D-BFC1-408E-A445-0C87EB9F89A2}">
                  <ask:lineSketchStyleProps xmlns="" xmlns:ask="http://schemas.microsoft.com/office/drawing/2018/sketchyshapes" sd="3525524870">
                    <a:custGeom>
                      <a:avLst/>
                      <a:gdLst>
                        <a:gd name="connsiteX0" fmla="*/ 3285346 w 3285346"/>
                        <a:gd name="connsiteY0" fmla="*/ 0 h 562131"/>
                        <a:gd name="connsiteX1" fmla="*/ 1667657 w 3285346"/>
                        <a:gd name="connsiteY1" fmla="*/ 0 h 562131"/>
                        <a:gd name="connsiteX2" fmla="*/ 1617689 w 3285346"/>
                        <a:gd name="connsiteY2" fmla="*/ 0 h 562131"/>
                        <a:gd name="connsiteX3" fmla="*/ 0 w 3285346"/>
                        <a:gd name="connsiteY3" fmla="*/ 0 h 562131"/>
                        <a:gd name="connsiteX4" fmla="*/ 281066 w 3285346"/>
                        <a:gd name="connsiteY4" fmla="*/ 281066 h 562131"/>
                        <a:gd name="connsiteX5" fmla="*/ 0 w 3285346"/>
                        <a:gd name="connsiteY5" fmla="*/ 562131 h 562131"/>
                        <a:gd name="connsiteX6" fmla="*/ 1617689 w 3285346"/>
                        <a:gd name="connsiteY6" fmla="*/ 562131 h 562131"/>
                        <a:gd name="connsiteX7" fmla="*/ 1667657 w 3285346"/>
                        <a:gd name="connsiteY7" fmla="*/ 562131 h 562131"/>
                        <a:gd name="connsiteX8" fmla="*/ 3285346 w 3285346"/>
                        <a:gd name="connsiteY8" fmla="*/ 562131 h 562131"/>
                        <a:gd name="connsiteX9" fmla="*/ 3004280 w 3285346"/>
                        <a:gd name="connsiteY9" fmla="*/ 281066 h 562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85346" h="562131">
                          <a:moveTo>
                            <a:pt x="3285346" y="0"/>
                          </a:moveTo>
                          <a:lnTo>
                            <a:pt x="1667657" y="0"/>
                          </a:lnTo>
                          <a:lnTo>
                            <a:pt x="1617689" y="0"/>
                          </a:lnTo>
                          <a:lnTo>
                            <a:pt x="0" y="0"/>
                          </a:lnTo>
                          <a:lnTo>
                            <a:pt x="281066" y="281066"/>
                          </a:lnTo>
                          <a:lnTo>
                            <a:pt x="0" y="562131"/>
                          </a:lnTo>
                          <a:lnTo>
                            <a:pt x="1617689" y="562131"/>
                          </a:lnTo>
                          <a:lnTo>
                            <a:pt x="1667657" y="562131"/>
                          </a:lnTo>
                          <a:lnTo>
                            <a:pt x="3285346" y="562131"/>
                          </a:lnTo>
                          <a:lnTo>
                            <a:pt x="3004280" y="281066"/>
                          </a:lnTo>
                          <a:close/>
                        </a:path>
                      </a:pathLst>
                    </a:cu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pPr>
              <a:r>
                <a:rPr lang="en-US" sz="4600" b="1" i="1" kern="0">
                  <a:solidFill>
                    <a:srgbClr val="000000"/>
                  </a:solidFill>
                  <a:sym typeface="Arial"/>
                </a:rPr>
                <a:t>Kĩ sư xây dựng </a:t>
              </a:r>
            </a:p>
          </p:txBody>
        </p:sp>
        <p:pic>
          <p:nvPicPr>
            <p:cNvPr id="2050" name="Picture 2" descr="Kỹ sư xây dựng: Tổng hợp những kiến thức, kỹ năng cần biết (phần 2/3) -  Tuổi Trẻ Online">
              <a:extLst>
                <a:ext uri="{FF2B5EF4-FFF2-40B4-BE49-F238E27FC236}">
                  <a16:creationId xmlns="" xmlns:a16="http://schemas.microsoft.com/office/drawing/2014/main" id="{284B605F-EB6D-B249-6420-9870514823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151" y="217357"/>
              <a:ext cx="4315530" cy="2726503"/>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Freeform: Shape 4">
            <a:extLst>
              <a:ext uri="{FF2B5EF4-FFF2-40B4-BE49-F238E27FC236}">
                <a16:creationId xmlns="" xmlns:a16="http://schemas.microsoft.com/office/drawing/2014/main" id="{AB1B9944-8FBD-762A-471D-50A091DFE7D6}"/>
              </a:ext>
            </a:extLst>
          </p:cNvPr>
          <p:cNvSpPr/>
          <p:nvPr/>
        </p:nvSpPr>
        <p:spPr>
          <a:xfrm flipH="1">
            <a:off x="10338964" y="1758846"/>
            <a:ext cx="6570692" cy="1124262"/>
          </a:xfrm>
          <a:custGeom>
            <a:avLst/>
            <a:gdLst>
              <a:gd name="connsiteX0" fmla="*/ 3285346 w 3285346"/>
              <a:gd name="connsiteY0" fmla="*/ 0 h 562131"/>
              <a:gd name="connsiteX1" fmla="*/ 2762293 w 3285346"/>
              <a:gd name="connsiteY1" fmla="*/ 0 h 562131"/>
              <a:gd name="connsiteX2" fmla="*/ 2255417 w 3285346"/>
              <a:gd name="connsiteY2" fmla="*/ 0 h 562131"/>
              <a:gd name="connsiteX3" fmla="*/ 1667657 w 3285346"/>
              <a:gd name="connsiteY3" fmla="*/ 0 h 562131"/>
              <a:gd name="connsiteX4" fmla="*/ 1617689 w 3285346"/>
              <a:gd name="connsiteY4" fmla="*/ 0 h 562131"/>
              <a:gd name="connsiteX5" fmla="*/ 1062282 w 3285346"/>
              <a:gd name="connsiteY5" fmla="*/ 0 h 562131"/>
              <a:gd name="connsiteX6" fmla="*/ 490699 w 3285346"/>
              <a:gd name="connsiteY6" fmla="*/ 0 h 562131"/>
              <a:gd name="connsiteX7" fmla="*/ 0 w 3285346"/>
              <a:gd name="connsiteY7" fmla="*/ 0 h 562131"/>
              <a:gd name="connsiteX8" fmla="*/ 281066 w 3285346"/>
              <a:gd name="connsiteY8" fmla="*/ 281066 h 562131"/>
              <a:gd name="connsiteX9" fmla="*/ 0 w 3285346"/>
              <a:gd name="connsiteY9" fmla="*/ 562131 h 562131"/>
              <a:gd name="connsiteX10" fmla="*/ 490699 w 3285346"/>
              <a:gd name="connsiteY10" fmla="*/ 562131 h 562131"/>
              <a:gd name="connsiteX11" fmla="*/ 1046106 w 3285346"/>
              <a:gd name="connsiteY11" fmla="*/ 562131 h 562131"/>
              <a:gd name="connsiteX12" fmla="*/ 1617689 w 3285346"/>
              <a:gd name="connsiteY12" fmla="*/ 562131 h 562131"/>
              <a:gd name="connsiteX13" fmla="*/ 1667657 w 3285346"/>
              <a:gd name="connsiteY13" fmla="*/ 562131 h 562131"/>
              <a:gd name="connsiteX14" fmla="*/ 2223064 w 3285346"/>
              <a:gd name="connsiteY14" fmla="*/ 562131 h 562131"/>
              <a:gd name="connsiteX15" fmla="*/ 2794647 w 3285346"/>
              <a:gd name="connsiteY15" fmla="*/ 562131 h 562131"/>
              <a:gd name="connsiteX16" fmla="*/ 3285346 w 3285346"/>
              <a:gd name="connsiteY16" fmla="*/ 562131 h 562131"/>
              <a:gd name="connsiteX17" fmla="*/ 3004280 w 3285346"/>
              <a:gd name="connsiteY17" fmla="*/ 281066 h 562131"/>
              <a:gd name="connsiteX18" fmla="*/ 3285346 w 3285346"/>
              <a:gd name="connsiteY18" fmla="*/ 0 h 562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85346" h="562131" fill="none" extrusionOk="0">
                <a:moveTo>
                  <a:pt x="3285346" y="0"/>
                </a:moveTo>
                <a:cubicBezTo>
                  <a:pt x="3138670" y="7725"/>
                  <a:pt x="3022133" y="-53289"/>
                  <a:pt x="2762293" y="0"/>
                </a:cubicBezTo>
                <a:cubicBezTo>
                  <a:pt x="2502453" y="53289"/>
                  <a:pt x="2473853" y="-60569"/>
                  <a:pt x="2255417" y="0"/>
                </a:cubicBezTo>
                <a:cubicBezTo>
                  <a:pt x="2036981" y="60569"/>
                  <a:pt x="1898637" y="-17087"/>
                  <a:pt x="1667657" y="0"/>
                </a:cubicBezTo>
                <a:cubicBezTo>
                  <a:pt x="1651928" y="3721"/>
                  <a:pt x="1635412" y="-5959"/>
                  <a:pt x="1617689" y="0"/>
                </a:cubicBezTo>
                <a:cubicBezTo>
                  <a:pt x="1460040" y="1613"/>
                  <a:pt x="1182104" y="-11531"/>
                  <a:pt x="1062282" y="0"/>
                </a:cubicBezTo>
                <a:cubicBezTo>
                  <a:pt x="942460" y="11531"/>
                  <a:pt x="741835" y="-31774"/>
                  <a:pt x="490699" y="0"/>
                </a:cubicBezTo>
                <a:cubicBezTo>
                  <a:pt x="239563" y="31774"/>
                  <a:pt x="192624" y="-32836"/>
                  <a:pt x="0" y="0"/>
                </a:cubicBezTo>
                <a:cubicBezTo>
                  <a:pt x="158547" y="105043"/>
                  <a:pt x="144996" y="149386"/>
                  <a:pt x="281066" y="281066"/>
                </a:cubicBezTo>
                <a:cubicBezTo>
                  <a:pt x="183119" y="434647"/>
                  <a:pt x="109982" y="432066"/>
                  <a:pt x="0" y="562131"/>
                </a:cubicBezTo>
                <a:cubicBezTo>
                  <a:pt x="116873" y="534258"/>
                  <a:pt x="318471" y="583720"/>
                  <a:pt x="490699" y="562131"/>
                </a:cubicBezTo>
                <a:cubicBezTo>
                  <a:pt x="662927" y="540542"/>
                  <a:pt x="846963" y="585230"/>
                  <a:pt x="1046106" y="562131"/>
                </a:cubicBezTo>
                <a:cubicBezTo>
                  <a:pt x="1245249" y="539032"/>
                  <a:pt x="1411313" y="605144"/>
                  <a:pt x="1617689" y="562131"/>
                </a:cubicBezTo>
                <a:cubicBezTo>
                  <a:pt x="1641193" y="560365"/>
                  <a:pt x="1651670" y="563602"/>
                  <a:pt x="1667657" y="562131"/>
                </a:cubicBezTo>
                <a:cubicBezTo>
                  <a:pt x="1943667" y="532652"/>
                  <a:pt x="2057651" y="594787"/>
                  <a:pt x="2223064" y="562131"/>
                </a:cubicBezTo>
                <a:cubicBezTo>
                  <a:pt x="2388477" y="529475"/>
                  <a:pt x="2676130" y="619119"/>
                  <a:pt x="2794647" y="562131"/>
                </a:cubicBezTo>
                <a:cubicBezTo>
                  <a:pt x="2913164" y="505143"/>
                  <a:pt x="3183337" y="613053"/>
                  <a:pt x="3285346" y="562131"/>
                </a:cubicBezTo>
                <a:cubicBezTo>
                  <a:pt x="3188123" y="508459"/>
                  <a:pt x="3124573" y="380724"/>
                  <a:pt x="3004280" y="281066"/>
                </a:cubicBezTo>
                <a:cubicBezTo>
                  <a:pt x="3089816" y="152049"/>
                  <a:pt x="3191336" y="100382"/>
                  <a:pt x="3285346" y="0"/>
                </a:cubicBezTo>
                <a:close/>
              </a:path>
              <a:path w="3285346" h="562131" stroke="0" extrusionOk="0">
                <a:moveTo>
                  <a:pt x="3285346" y="0"/>
                </a:moveTo>
                <a:cubicBezTo>
                  <a:pt x="3172485" y="36587"/>
                  <a:pt x="2921071" y="-46324"/>
                  <a:pt x="2794647" y="0"/>
                </a:cubicBezTo>
                <a:cubicBezTo>
                  <a:pt x="2668223" y="46324"/>
                  <a:pt x="2433675" y="-7526"/>
                  <a:pt x="2239240" y="0"/>
                </a:cubicBezTo>
                <a:cubicBezTo>
                  <a:pt x="2044805" y="7526"/>
                  <a:pt x="1805087" y="-65758"/>
                  <a:pt x="1667657" y="0"/>
                </a:cubicBezTo>
                <a:cubicBezTo>
                  <a:pt x="1656455" y="1227"/>
                  <a:pt x="1629444" y="-3581"/>
                  <a:pt x="1617689" y="0"/>
                </a:cubicBezTo>
                <a:cubicBezTo>
                  <a:pt x="1490973" y="55464"/>
                  <a:pt x="1200611" y="-61878"/>
                  <a:pt x="1062282" y="0"/>
                </a:cubicBezTo>
                <a:cubicBezTo>
                  <a:pt x="923953" y="61878"/>
                  <a:pt x="676235" y="-19338"/>
                  <a:pt x="555407" y="0"/>
                </a:cubicBezTo>
                <a:cubicBezTo>
                  <a:pt x="434579" y="19338"/>
                  <a:pt x="274078" y="-43630"/>
                  <a:pt x="0" y="0"/>
                </a:cubicBezTo>
                <a:cubicBezTo>
                  <a:pt x="109253" y="71118"/>
                  <a:pt x="189757" y="221529"/>
                  <a:pt x="281066" y="281066"/>
                </a:cubicBezTo>
                <a:cubicBezTo>
                  <a:pt x="234932" y="378392"/>
                  <a:pt x="120458" y="432763"/>
                  <a:pt x="0" y="562131"/>
                </a:cubicBezTo>
                <a:cubicBezTo>
                  <a:pt x="213485" y="521902"/>
                  <a:pt x="260480" y="583870"/>
                  <a:pt x="506876" y="562131"/>
                </a:cubicBezTo>
                <a:cubicBezTo>
                  <a:pt x="753272" y="540392"/>
                  <a:pt x="835907" y="609855"/>
                  <a:pt x="1062282" y="562131"/>
                </a:cubicBezTo>
                <a:cubicBezTo>
                  <a:pt x="1288657" y="514407"/>
                  <a:pt x="1420141" y="579498"/>
                  <a:pt x="1617689" y="562131"/>
                </a:cubicBezTo>
                <a:cubicBezTo>
                  <a:pt x="1632534" y="559864"/>
                  <a:pt x="1648399" y="563664"/>
                  <a:pt x="1667657" y="562131"/>
                </a:cubicBezTo>
                <a:cubicBezTo>
                  <a:pt x="1786574" y="552004"/>
                  <a:pt x="1918446" y="607591"/>
                  <a:pt x="2158356" y="562131"/>
                </a:cubicBezTo>
                <a:cubicBezTo>
                  <a:pt x="2398266" y="516671"/>
                  <a:pt x="2501682" y="572816"/>
                  <a:pt x="2649055" y="562131"/>
                </a:cubicBezTo>
                <a:cubicBezTo>
                  <a:pt x="2796428" y="551446"/>
                  <a:pt x="3093234" y="636858"/>
                  <a:pt x="3285346" y="562131"/>
                </a:cubicBezTo>
                <a:cubicBezTo>
                  <a:pt x="3194096" y="512231"/>
                  <a:pt x="3116930" y="341746"/>
                  <a:pt x="3004280" y="281066"/>
                </a:cubicBezTo>
                <a:cubicBezTo>
                  <a:pt x="3060514" y="195121"/>
                  <a:pt x="3226747" y="115873"/>
                  <a:pt x="3285346" y="0"/>
                </a:cubicBezTo>
                <a:close/>
              </a:path>
            </a:pathLst>
          </a:custGeom>
          <a:solidFill>
            <a:schemeClr val="bg1">
              <a:lumMod val="40000"/>
              <a:lumOff val="60000"/>
            </a:schemeClr>
          </a:solidFill>
          <a:ln>
            <a:solidFill>
              <a:srgbClr val="000000"/>
            </a:solidFill>
            <a:extLst>
              <a:ext uri="{C807C97D-BFC1-408E-A445-0C87EB9F89A2}">
                <ask:lineSketchStyleProps xmlns="" xmlns:ask="http://schemas.microsoft.com/office/drawing/2018/sketchyshapes" sd="3525524870">
                  <a:custGeom>
                    <a:avLst/>
                    <a:gdLst>
                      <a:gd name="connsiteX0" fmla="*/ 3285346 w 3285346"/>
                      <a:gd name="connsiteY0" fmla="*/ 0 h 562131"/>
                      <a:gd name="connsiteX1" fmla="*/ 1667657 w 3285346"/>
                      <a:gd name="connsiteY1" fmla="*/ 0 h 562131"/>
                      <a:gd name="connsiteX2" fmla="*/ 1617689 w 3285346"/>
                      <a:gd name="connsiteY2" fmla="*/ 0 h 562131"/>
                      <a:gd name="connsiteX3" fmla="*/ 0 w 3285346"/>
                      <a:gd name="connsiteY3" fmla="*/ 0 h 562131"/>
                      <a:gd name="connsiteX4" fmla="*/ 281066 w 3285346"/>
                      <a:gd name="connsiteY4" fmla="*/ 281066 h 562131"/>
                      <a:gd name="connsiteX5" fmla="*/ 0 w 3285346"/>
                      <a:gd name="connsiteY5" fmla="*/ 562131 h 562131"/>
                      <a:gd name="connsiteX6" fmla="*/ 1617689 w 3285346"/>
                      <a:gd name="connsiteY6" fmla="*/ 562131 h 562131"/>
                      <a:gd name="connsiteX7" fmla="*/ 1667657 w 3285346"/>
                      <a:gd name="connsiteY7" fmla="*/ 562131 h 562131"/>
                      <a:gd name="connsiteX8" fmla="*/ 3285346 w 3285346"/>
                      <a:gd name="connsiteY8" fmla="*/ 562131 h 562131"/>
                      <a:gd name="connsiteX9" fmla="*/ 3004280 w 3285346"/>
                      <a:gd name="connsiteY9" fmla="*/ 281066 h 562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85346" h="562131">
                        <a:moveTo>
                          <a:pt x="3285346" y="0"/>
                        </a:moveTo>
                        <a:lnTo>
                          <a:pt x="1667657" y="0"/>
                        </a:lnTo>
                        <a:lnTo>
                          <a:pt x="1617689" y="0"/>
                        </a:lnTo>
                        <a:lnTo>
                          <a:pt x="0" y="0"/>
                        </a:lnTo>
                        <a:lnTo>
                          <a:pt x="281066" y="281066"/>
                        </a:lnTo>
                        <a:lnTo>
                          <a:pt x="0" y="562131"/>
                        </a:lnTo>
                        <a:lnTo>
                          <a:pt x="1617689" y="562131"/>
                        </a:lnTo>
                        <a:lnTo>
                          <a:pt x="1667657" y="562131"/>
                        </a:lnTo>
                        <a:lnTo>
                          <a:pt x="3285346" y="562131"/>
                        </a:lnTo>
                        <a:lnTo>
                          <a:pt x="3004280" y="281066"/>
                        </a:lnTo>
                        <a:close/>
                      </a:path>
                    </a:pathLst>
                  </a:cu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pPr>
            <a:r>
              <a:rPr lang="en-US" sz="4600" b="1" i="1" kern="0">
                <a:solidFill>
                  <a:srgbClr val="000000"/>
                </a:solidFill>
                <a:sym typeface="Arial"/>
              </a:rPr>
              <a:t>Lao công </a:t>
            </a:r>
          </a:p>
        </p:txBody>
      </p:sp>
      <p:pic>
        <p:nvPicPr>
          <p:cNvPr id="2052" name="Picture 4" descr="Lao công - Công việc đầy cao quý trong xã hội hiện nay">
            <a:extLst>
              <a:ext uri="{FF2B5EF4-FFF2-40B4-BE49-F238E27FC236}">
                <a16:creationId xmlns="" xmlns:a16="http://schemas.microsoft.com/office/drawing/2014/main" id="{2B8C2214-B5CD-10FF-C78C-ED8DB2C6F3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40638" y="3492050"/>
            <a:ext cx="8664492" cy="5359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9201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2052"/>
                                        </p:tgtEl>
                                        <p:attrNameLst>
                                          <p:attrName>style.visibility</p:attrName>
                                        </p:attrNameLst>
                                      </p:cBhvr>
                                      <p:to>
                                        <p:strVal val="visible"/>
                                      </p:to>
                                    </p:set>
                                    <p:anim calcmode="lin" valueType="num">
                                      <p:cBhvr additive="base">
                                        <p:cTn id="15" dur="500" fill="hold"/>
                                        <p:tgtEl>
                                          <p:spTgt spid="2052"/>
                                        </p:tgtEl>
                                        <p:attrNameLst>
                                          <p:attrName>ppt_x</p:attrName>
                                        </p:attrNameLst>
                                      </p:cBhvr>
                                      <p:tavLst>
                                        <p:tav tm="0">
                                          <p:val>
                                            <p:strVal val="#ppt_x"/>
                                          </p:val>
                                        </p:tav>
                                        <p:tav tm="100000">
                                          <p:val>
                                            <p:strVal val="#ppt_x"/>
                                          </p:val>
                                        </p:tav>
                                      </p:tavLst>
                                    </p:anim>
                                    <p:anim calcmode="lin" valueType="num">
                                      <p:cBhvr additive="base">
                                        <p:cTn id="16" dur="500" fill="hold"/>
                                        <p:tgtEl>
                                          <p:spTgt spid="205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017">
          <a:extLst>
            <a:ext uri="{FF2B5EF4-FFF2-40B4-BE49-F238E27FC236}">
              <a16:creationId xmlns="" xmlns:a16="http://schemas.microsoft.com/office/drawing/2014/main" id="{C2DC274F-1AC3-E6E3-5E1E-D5E28E23780D}"/>
            </a:ext>
          </a:extLst>
        </p:cNvPr>
        <p:cNvGrpSpPr/>
        <p:nvPr/>
      </p:nvGrpSpPr>
      <p:grpSpPr>
        <a:xfrm>
          <a:off x="0" y="0"/>
          <a:ext cx="0" cy="0"/>
          <a:chOff x="0" y="0"/>
          <a:chExt cx="0" cy="0"/>
        </a:xfrm>
      </p:grpSpPr>
      <p:sp>
        <p:nvSpPr>
          <p:cNvPr id="4" name="Freeform: Shape 3">
            <a:extLst>
              <a:ext uri="{FF2B5EF4-FFF2-40B4-BE49-F238E27FC236}">
                <a16:creationId xmlns="" xmlns:a16="http://schemas.microsoft.com/office/drawing/2014/main" id="{8527E0F5-7BE6-65C0-268F-C1CDFFA8B0CA}"/>
              </a:ext>
            </a:extLst>
          </p:cNvPr>
          <p:cNvSpPr/>
          <p:nvPr/>
        </p:nvSpPr>
        <p:spPr>
          <a:xfrm flipH="1">
            <a:off x="1346487" y="6370822"/>
            <a:ext cx="6570692" cy="1124262"/>
          </a:xfrm>
          <a:custGeom>
            <a:avLst/>
            <a:gdLst>
              <a:gd name="connsiteX0" fmla="*/ 3285346 w 3285346"/>
              <a:gd name="connsiteY0" fmla="*/ 0 h 562131"/>
              <a:gd name="connsiteX1" fmla="*/ 2762293 w 3285346"/>
              <a:gd name="connsiteY1" fmla="*/ 0 h 562131"/>
              <a:gd name="connsiteX2" fmla="*/ 2255417 w 3285346"/>
              <a:gd name="connsiteY2" fmla="*/ 0 h 562131"/>
              <a:gd name="connsiteX3" fmla="*/ 1667657 w 3285346"/>
              <a:gd name="connsiteY3" fmla="*/ 0 h 562131"/>
              <a:gd name="connsiteX4" fmla="*/ 1617689 w 3285346"/>
              <a:gd name="connsiteY4" fmla="*/ 0 h 562131"/>
              <a:gd name="connsiteX5" fmla="*/ 1062282 w 3285346"/>
              <a:gd name="connsiteY5" fmla="*/ 0 h 562131"/>
              <a:gd name="connsiteX6" fmla="*/ 490699 w 3285346"/>
              <a:gd name="connsiteY6" fmla="*/ 0 h 562131"/>
              <a:gd name="connsiteX7" fmla="*/ 0 w 3285346"/>
              <a:gd name="connsiteY7" fmla="*/ 0 h 562131"/>
              <a:gd name="connsiteX8" fmla="*/ 281066 w 3285346"/>
              <a:gd name="connsiteY8" fmla="*/ 281066 h 562131"/>
              <a:gd name="connsiteX9" fmla="*/ 0 w 3285346"/>
              <a:gd name="connsiteY9" fmla="*/ 562131 h 562131"/>
              <a:gd name="connsiteX10" fmla="*/ 490699 w 3285346"/>
              <a:gd name="connsiteY10" fmla="*/ 562131 h 562131"/>
              <a:gd name="connsiteX11" fmla="*/ 1046106 w 3285346"/>
              <a:gd name="connsiteY11" fmla="*/ 562131 h 562131"/>
              <a:gd name="connsiteX12" fmla="*/ 1617689 w 3285346"/>
              <a:gd name="connsiteY12" fmla="*/ 562131 h 562131"/>
              <a:gd name="connsiteX13" fmla="*/ 1667657 w 3285346"/>
              <a:gd name="connsiteY13" fmla="*/ 562131 h 562131"/>
              <a:gd name="connsiteX14" fmla="*/ 2223064 w 3285346"/>
              <a:gd name="connsiteY14" fmla="*/ 562131 h 562131"/>
              <a:gd name="connsiteX15" fmla="*/ 2794647 w 3285346"/>
              <a:gd name="connsiteY15" fmla="*/ 562131 h 562131"/>
              <a:gd name="connsiteX16" fmla="*/ 3285346 w 3285346"/>
              <a:gd name="connsiteY16" fmla="*/ 562131 h 562131"/>
              <a:gd name="connsiteX17" fmla="*/ 3004280 w 3285346"/>
              <a:gd name="connsiteY17" fmla="*/ 281066 h 562131"/>
              <a:gd name="connsiteX18" fmla="*/ 3285346 w 3285346"/>
              <a:gd name="connsiteY18" fmla="*/ 0 h 562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85346" h="562131" fill="none" extrusionOk="0">
                <a:moveTo>
                  <a:pt x="3285346" y="0"/>
                </a:moveTo>
                <a:cubicBezTo>
                  <a:pt x="3138670" y="7725"/>
                  <a:pt x="3022133" y="-53289"/>
                  <a:pt x="2762293" y="0"/>
                </a:cubicBezTo>
                <a:cubicBezTo>
                  <a:pt x="2502453" y="53289"/>
                  <a:pt x="2473853" y="-60569"/>
                  <a:pt x="2255417" y="0"/>
                </a:cubicBezTo>
                <a:cubicBezTo>
                  <a:pt x="2036981" y="60569"/>
                  <a:pt x="1898637" y="-17087"/>
                  <a:pt x="1667657" y="0"/>
                </a:cubicBezTo>
                <a:cubicBezTo>
                  <a:pt x="1651928" y="3721"/>
                  <a:pt x="1635412" y="-5959"/>
                  <a:pt x="1617689" y="0"/>
                </a:cubicBezTo>
                <a:cubicBezTo>
                  <a:pt x="1460040" y="1613"/>
                  <a:pt x="1182104" y="-11531"/>
                  <a:pt x="1062282" y="0"/>
                </a:cubicBezTo>
                <a:cubicBezTo>
                  <a:pt x="942460" y="11531"/>
                  <a:pt x="741835" y="-31774"/>
                  <a:pt x="490699" y="0"/>
                </a:cubicBezTo>
                <a:cubicBezTo>
                  <a:pt x="239563" y="31774"/>
                  <a:pt x="192624" y="-32836"/>
                  <a:pt x="0" y="0"/>
                </a:cubicBezTo>
                <a:cubicBezTo>
                  <a:pt x="158547" y="105043"/>
                  <a:pt x="144996" y="149386"/>
                  <a:pt x="281066" y="281066"/>
                </a:cubicBezTo>
                <a:cubicBezTo>
                  <a:pt x="183119" y="434647"/>
                  <a:pt x="109982" y="432066"/>
                  <a:pt x="0" y="562131"/>
                </a:cubicBezTo>
                <a:cubicBezTo>
                  <a:pt x="116873" y="534258"/>
                  <a:pt x="318471" y="583720"/>
                  <a:pt x="490699" y="562131"/>
                </a:cubicBezTo>
                <a:cubicBezTo>
                  <a:pt x="662927" y="540542"/>
                  <a:pt x="846963" y="585230"/>
                  <a:pt x="1046106" y="562131"/>
                </a:cubicBezTo>
                <a:cubicBezTo>
                  <a:pt x="1245249" y="539032"/>
                  <a:pt x="1411313" y="605144"/>
                  <a:pt x="1617689" y="562131"/>
                </a:cubicBezTo>
                <a:cubicBezTo>
                  <a:pt x="1641193" y="560365"/>
                  <a:pt x="1651670" y="563602"/>
                  <a:pt x="1667657" y="562131"/>
                </a:cubicBezTo>
                <a:cubicBezTo>
                  <a:pt x="1943667" y="532652"/>
                  <a:pt x="2057651" y="594787"/>
                  <a:pt x="2223064" y="562131"/>
                </a:cubicBezTo>
                <a:cubicBezTo>
                  <a:pt x="2388477" y="529475"/>
                  <a:pt x="2676130" y="619119"/>
                  <a:pt x="2794647" y="562131"/>
                </a:cubicBezTo>
                <a:cubicBezTo>
                  <a:pt x="2913164" y="505143"/>
                  <a:pt x="3183337" y="613053"/>
                  <a:pt x="3285346" y="562131"/>
                </a:cubicBezTo>
                <a:cubicBezTo>
                  <a:pt x="3188123" y="508459"/>
                  <a:pt x="3124573" y="380724"/>
                  <a:pt x="3004280" y="281066"/>
                </a:cubicBezTo>
                <a:cubicBezTo>
                  <a:pt x="3089816" y="152049"/>
                  <a:pt x="3191336" y="100382"/>
                  <a:pt x="3285346" y="0"/>
                </a:cubicBezTo>
                <a:close/>
              </a:path>
              <a:path w="3285346" h="562131" stroke="0" extrusionOk="0">
                <a:moveTo>
                  <a:pt x="3285346" y="0"/>
                </a:moveTo>
                <a:cubicBezTo>
                  <a:pt x="3172485" y="36587"/>
                  <a:pt x="2921071" y="-46324"/>
                  <a:pt x="2794647" y="0"/>
                </a:cubicBezTo>
                <a:cubicBezTo>
                  <a:pt x="2668223" y="46324"/>
                  <a:pt x="2433675" y="-7526"/>
                  <a:pt x="2239240" y="0"/>
                </a:cubicBezTo>
                <a:cubicBezTo>
                  <a:pt x="2044805" y="7526"/>
                  <a:pt x="1805087" y="-65758"/>
                  <a:pt x="1667657" y="0"/>
                </a:cubicBezTo>
                <a:cubicBezTo>
                  <a:pt x="1656455" y="1227"/>
                  <a:pt x="1629444" y="-3581"/>
                  <a:pt x="1617689" y="0"/>
                </a:cubicBezTo>
                <a:cubicBezTo>
                  <a:pt x="1490973" y="55464"/>
                  <a:pt x="1200611" y="-61878"/>
                  <a:pt x="1062282" y="0"/>
                </a:cubicBezTo>
                <a:cubicBezTo>
                  <a:pt x="923953" y="61878"/>
                  <a:pt x="676235" y="-19338"/>
                  <a:pt x="555407" y="0"/>
                </a:cubicBezTo>
                <a:cubicBezTo>
                  <a:pt x="434579" y="19338"/>
                  <a:pt x="274078" y="-43630"/>
                  <a:pt x="0" y="0"/>
                </a:cubicBezTo>
                <a:cubicBezTo>
                  <a:pt x="109253" y="71118"/>
                  <a:pt x="189757" y="221529"/>
                  <a:pt x="281066" y="281066"/>
                </a:cubicBezTo>
                <a:cubicBezTo>
                  <a:pt x="234932" y="378392"/>
                  <a:pt x="120458" y="432763"/>
                  <a:pt x="0" y="562131"/>
                </a:cubicBezTo>
                <a:cubicBezTo>
                  <a:pt x="213485" y="521902"/>
                  <a:pt x="260480" y="583870"/>
                  <a:pt x="506876" y="562131"/>
                </a:cubicBezTo>
                <a:cubicBezTo>
                  <a:pt x="753272" y="540392"/>
                  <a:pt x="835907" y="609855"/>
                  <a:pt x="1062282" y="562131"/>
                </a:cubicBezTo>
                <a:cubicBezTo>
                  <a:pt x="1288657" y="514407"/>
                  <a:pt x="1420141" y="579498"/>
                  <a:pt x="1617689" y="562131"/>
                </a:cubicBezTo>
                <a:cubicBezTo>
                  <a:pt x="1632534" y="559864"/>
                  <a:pt x="1648399" y="563664"/>
                  <a:pt x="1667657" y="562131"/>
                </a:cubicBezTo>
                <a:cubicBezTo>
                  <a:pt x="1786574" y="552004"/>
                  <a:pt x="1918446" y="607591"/>
                  <a:pt x="2158356" y="562131"/>
                </a:cubicBezTo>
                <a:cubicBezTo>
                  <a:pt x="2398266" y="516671"/>
                  <a:pt x="2501682" y="572816"/>
                  <a:pt x="2649055" y="562131"/>
                </a:cubicBezTo>
                <a:cubicBezTo>
                  <a:pt x="2796428" y="551446"/>
                  <a:pt x="3093234" y="636858"/>
                  <a:pt x="3285346" y="562131"/>
                </a:cubicBezTo>
                <a:cubicBezTo>
                  <a:pt x="3194096" y="512231"/>
                  <a:pt x="3116930" y="341746"/>
                  <a:pt x="3004280" y="281066"/>
                </a:cubicBezTo>
                <a:cubicBezTo>
                  <a:pt x="3060514" y="195121"/>
                  <a:pt x="3226747" y="115873"/>
                  <a:pt x="3285346" y="0"/>
                </a:cubicBezTo>
                <a:close/>
              </a:path>
            </a:pathLst>
          </a:custGeom>
          <a:solidFill>
            <a:schemeClr val="bg1">
              <a:lumMod val="40000"/>
              <a:lumOff val="60000"/>
            </a:schemeClr>
          </a:solidFill>
          <a:ln>
            <a:solidFill>
              <a:srgbClr val="000000"/>
            </a:solidFill>
            <a:extLst>
              <a:ext uri="{C807C97D-BFC1-408E-A445-0C87EB9F89A2}">
                <ask:lineSketchStyleProps xmlns="" xmlns:ask="http://schemas.microsoft.com/office/drawing/2018/sketchyshapes" sd="3525524870">
                  <a:custGeom>
                    <a:avLst/>
                    <a:gdLst>
                      <a:gd name="connsiteX0" fmla="*/ 3285346 w 3285346"/>
                      <a:gd name="connsiteY0" fmla="*/ 0 h 562131"/>
                      <a:gd name="connsiteX1" fmla="*/ 1667657 w 3285346"/>
                      <a:gd name="connsiteY1" fmla="*/ 0 h 562131"/>
                      <a:gd name="connsiteX2" fmla="*/ 1617689 w 3285346"/>
                      <a:gd name="connsiteY2" fmla="*/ 0 h 562131"/>
                      <a:gd name="connsiteX3" fmla="*/ 0 w 3285346"/>
                      <a:gd name="connsiteY3" fmla="*/ 0 h 562131"/>
                      <a:gd name="connsiteX4" fmla="*/ 281066 w 3285346"/>
                      <a:gd name="connsiteY4" fmla="*/ 281066 h 562131"/>
                      <a:gd name="connsiteX5" fmla="*/ 0 w 3285346"/>
                      <a:gd name="connsiteY5" fmla="*/ 562131 h 562131"/>
                      <a:gd name="connsiteX6" fmla="*/ 1617689 w 3285346"/>
                      <a:gd name="connsiteY6" fmla="*/ 562131 h 562131"/>
                      <a:gd name="connsiteX7" fmla="*/ 1667657 w 3285346"/>
                      <a:gd name="connsiteY7" fmla="*/ 562131 h 562131"/>
                      <a:gd name="connsiteX8" fmla="*/ 3285346 w 3285346"/>
                      <a:gd name="connsiteY8" fmla="*/ 562131 h 562131"/>
                      <a:gd name="connsiteX9" fmla="*/ 3004280 w 3285346"/>
                      <a:gd name="connsiteY9" fmla="*/ 281066 h 562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85346" h="562131">
                        <a:moveTo>
                          <a:pt x="3285346" y="0"/>
                        </a:moveTo>
                        <a:lnTo>
                          <a:pt x="1667657" y="0"/>
                        </a:lnTo>
                        <a:lnTo>
                          <a:pt x="1617689" y="0"/>
                        </a:lnTo>
                        <a:lnTo>
                          <a:pt x="0" y="0"/>
                        </a:lnTo>
                        <a:lnTo>
                          <a:pt x="281066" y="281066"/>
                        </a:lnTo>
                        <a:lnTo>
                          <a:pt x="0" y="562131"/>
                        </a:lnTo>
                        <a:lnTo>
                          <a:pt x="1617689" y="562131"/>
                        </a:lnTo>
                        <a:lnTo>
                          <a:pt x="1667657" y="562131"/>
                        </a:lnTo>
                        <a:lnTo>
                          <a:pt x="3285346" y="562131"/>
                        </a:lnTo>
                        <a:lnTo>
                          <a:pt x="3004280" y="281066"/>
                        </a:lnTo>
                        <a:close/>
                      </a:path>
                    </a:pathLst>
                  </a:cu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pPr>
            <a:r>
              <a:rPr lang="en-US" sz="4600" b="1" i="1" kern="0">
                <a:solidFill>
                  <a:srgbClr val="000000"/>
                </a:solidFill>
                <a:sym typeface="Arial"/>
              </a:rPr>
              <a:t>Đầu bếp</a:t>
            </a:r>
          </a:p>
        </p:txBody>
      </p:sp>
      <p:pic>
        <p:nvPicPr>
          <p:cNvPr id="3074" name="Picture 2" descr="Mô tả công việc Đầu Bếp nhà hàng và Mức lương Bếp trưởng bếp chính">
            <a:extLst>
              <a:ext uri="{FF2B5EF4-FFF2-40B4-BE49-F238E27FC236}">
                <a16:creationId xmlns="" xmlns:a16="http://schemas.microsoft.com/office/drawing/2014/main" id="{B3040595-F52E-9891-38FA-C113049FF3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2871" y="426964"/>
            <a:ext cx="8654930" cy="5513982"/>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 xmlns:a16="http://schemas.microsoft.com/office/drawing/2014/main" id="{82284749-FAA5-463A-79AD-B6095AB71318}"/>
              </a:ext>
            </a:extLst>
          </p:cNvPr>
          <p:cNvGrpSpPr/>
          <p:nvPr/>
        </p:nvGrpSpPr>
        <p:grpSpPr>
          <a:xfrm>
            <a:off x="9350204" y="1788827"/>
            <a:ext cx="8473100" cy="6966470"/>
            <a:chOff x="4675102" y="894413"/>
            <a:chExt cx="4236550" cy="3483235"/>
          </a:xfrm>
        </p:grpSpPr>
        <p:sp>
          <p:nvSpPr>
            <p:cNvPr id="5" name="Freeform: Shape 4">
              <a:extLst>
                <a:ext uri="{FF2B5EF4-FFF2-40B4-BE49-F238E27FC236}">
                  <a16:creationId xmlns="" xmlns:a16="http://schemas.microsoft.com/office/drawing/2014/main" id="{14ACF964-CADF-538F-42B1-2EE0F36FA05B}"/>
                </a:ext>
              </a:extLst>
            </p:cNvPr>
            <p:cNvSpPr/>
            <p:nvPr/>
          </p:nvSpPr>
          <p:spPr>
            <a:xfrm flipH="1">
              <a:off x="5364354" y="894413"/>
              <a:ext cx="3285346" cy="562131"/>
            </a:xfrm>
            <a:custGeom>
              <a:avLst/>
              <a:gdLst>
                <a:gd name="connsiteX0" fmla="*/ 3285346 w 3285346"/>
                <a:gd name="connsiteY0" fmla="*/ 0 h 562131"/>
                <a:gd name="connsiteX1" fmla="*/ 2762293 w 3285346"/>
                <a:gd name="connsiteY1" fmla="*/ 0 h 562131"/>
                <a:gd name="connsiteX2" fmla="*/ 2255417 w 3285346"/>
                <a:gd name="connsiteY2" fmla="*/ 0 h 562131"/>
                <a:gd name="connsiteX3" fmla="*/ 1667657 w 3285346"/>
                <a:gd name="connsiteY3" fmla="*/ 0 h 562131"/>
                <a:gd name="connsiteX4" fmla="*/ 1617689 w 3285346"/>
                <a:gd name="connsiteY4" fmla="*/ 0 h 562131"/>
                <a:gd name="connsiteX5" fmla="*/ 1062282 w 3285346"/>
                <a:gd name="connsiteY5" fmla="*/ 0 h 562131"/>
                <a:gd name="connsiteX6" fmla="*/ 490699 w 3285346"/>
                <a:gd name="connsiteY6" fmla="*/ 0 h 562131"/>
                <a:gd name="connsiteX7" fmla="*/ 0 w 3285346"/>
                <a:gd name="connsiteY7" fmla="*/ 0 h 562131"/>
                <a:gd name="connsiteX8" fmla="*/ 281066 w 3285346"/>
                <a:gd name="connsiteY8" fmla="*/ 281066 h 562131"/>
                <a:gd name="connsiteX9" fmla="*/ 0 w 3285346"/>
                <a:gd name="connsiteY9" fmla="*/ 562131 h 562131"/>
                <a:gd name="connsiteX10" fmla="*/ 490699 w 3285346"/>
                <a:gd name="connsiteY10" fmla="*/ 562131 h 562131"/>
                <a:gd name="connsiteX11" fmla="*/ 1046106 w 3285346"/>
                <a:gd name="connsiteY11" fmla="*/ 562131 h 562131"/>
                <a:gd name="connsiteX12" fmla="*/ 1617689 w 3285346"/>
                <a:gd name="connsiteY12" fmla="*/ 562131 h 562131"/>
                <a:gd name="connsiteX13" fmla="*/ 1667657 w 3285346"/>
                <a:gd name="connsiteY13" fmla="*/ 562131 h 562131"/>
                <a:gd name="connsiteX14" fmla="*/ 2223064 w 3285346"/>
                <a:gd name="connsiteY14" fmla="*/ 562131 h 562131"/>
                <a:gd name="connsiteX15" fmla="*/ 2794647 w 3285346"/>
                <a:gd name="connsiteY15" fmla="*/ 562131 h 562131"/>
                <a:gd name="connsiteX16" fmla="*/ 3285346 w 3285346"/>
                <a:gd name="connsiteY16" fmla="*/ 562131 h 562131"/>
                <a:gd name="connsiteX17" fmla="*/ 3004280 w 3285346"/>
                <a:gd name="connsiteY17" fmla="*/ 281066 h 562131"/>
                <a:gd name="connsiteX18" fmla="*/ 3285346 w 3285346"/>
                <a:gd name="connsiteY18" fmla="*/ 0 h 562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85346" h="562131" fill="none" extrusionOk="0">
                  <a:moveTo>
                    <a:pt x="3285346" y="0"/>
                  </a:moveTo>
                  <a:cubicBezTo>
                    <a:pt x="3138670" y="7725"/>
                    <a:pt x="3022133" y="-53289"/>
                    <a:pt x="2762293" y="0"/>
                  </a:cubicBezTo>
                  <a:cubicBezTo>
                    <a:pt x="2502453" y="53289"/>
                    <a:pt x="2473853" y="-60569"/>
                    <a:pt x="2255417" y="0"/>
                  </a:cubicBezTo>
                  <a:cubicBezTo>
                    <a:pt x="2036981" y="60569"/>
                    <a:pt x="1898637" y="-17087"/>
                    <a:pt x="1667657" y="0"/>
                  </a:cubicBezTo>
                  <a:cubicBezTo>
                    <a:pt x="1651928" y="3721"/>
                    <a:pt x="1635412" y="-5959"/>
                    <a:pt x="1617689" y="0"/>
                  </a:cubicBezTo>
                  <a:cubicBezTo>
                    <a:pt x="1460040" y="1613"/>
                    <a:pt x="1182104" y="-11531"/>
                    <a:pt x="1062282" y="0"/>
                  </a:cubicBezTo>
                  <a:cubicBezTo>
                    <a:pt x="942460" y="11531"/>
                    <a:pt x="741835" y="-31774"/>
                    <a:pt x="490699" y="0"/>
                  </a:cubicBezTo>
                  <a:cubicBezTo>
                    <a:pt x="239563" y="31774"/>
                    <a:pt x="192624" y="-32836"/>
                    <a:pt x="0" y="0"/>
                  </a:cubicBezTo>
                  <a:cubicBezTo>
                    <a:pt x="158547" y="105043"/>
                    <a:pt x="144996" y="149386"/>
                    <a:pt x="281066" y="281066"/>
                  </a:cubicBezTo>
                  <a:cubicBezTo>
                    <a:pt x="183119" y="434647"/>
                    <a:pt x="109982" y="432066"/>
                    <a:pt x="0" y="562131"/>
                  </a:cubicBezTo>
                  <a:cubicBezTo>
                    <a:pt x="116873" y="534258"/>
                    <a:pt x="318471" y="583720"/>
                    <a:pt x="490699" y="562131"/>
                  </a:cubicBezTo>
                  <a:cubicBezTo>
                    <a:pt x="662927" y="540542"/>
                    <a:pt x="846963" y="585230"/>
                    <a:pt x="1046106" y="562131"/>
                  </a:cubicBezTo>
                  <a:cubicBezTo>
                    <a:pt x="1245249" y="539032"/>
                    <a:pt x="1411313" y="605144"/>
                    <a:pt x="1617689" y="562131"/>
                  </a:cubicBezTo>
                  <a:cubicBezTo>
                    <a:pt x="1641193" y="560365"/>
                    <a:pt x="1651670" y="563602"/>
                    <a:pt x="1667657" y="562131"/>
                  </a:cubicBezTo>
                  <a:cubicBezTo>
                    <a:pt x="1943667" y="532652"/>
                    <a:pt x="2057651" y="594787"/>
                    <a:pt x="2223064" y="562131"/>
                  </a:cubicBezTo>
                  <a:cubicBezTo>
                    <a:pt x="2388477" y="529475"/>
                    <a:pt x="2676130" y="619119"/>
                    <a:pt x="2794647" y="562131"/>
                  </a:cubicBezTo>
                  <a:cubicBezTo>
                    <a:pt x="2913164" y="505143"/>
                    <a:pt x="3183337" y="613053"/>
                    <a:pt x="3285346" y="562131"/>
                  </a:cubicBezTo>
                  <a:cubicBezTo>
                    <a:pt x="3188123" y="508459"/>
                    <a:pt x="3124573" y="380724"/>
                    <a:pt x="3004280" y="281066"/>
                  </a:cubicBezTo>
                  <a:cubicBezTo>
                    <a:pt x="3089816" y="152049"/>
                    <a:pt x="3191336" y="100382"/>
                    <a:pt x="3285346" y="0"/>
                  </a:cubicBezTo>
                  <a:close/>
                </a:path>
                <a:path w="3285346" h="562131" stroke="0" extrusionOk="0">
                  <a:moveTo>
                    <a:pt x="3285346" y="0"/>
                  </a:moveTo>
                  <a:cubicBezTo>
                    <a:pt x="3172485" y="36587"/>
                    <a:pt x="2921071" y="-46324"/>
                    <a:pt x="2794647" y="0"/>
                  </a:cubicBezTo>
                  <a:cubicBezTo>
                    <a:pt x="2668223" y="46324"/>
                    <a:pt x="2433675" y="-7526"/>
                    <a:pt x="2239240" y="0"/>
                  </a:cubicBezTo>
                  <a:cubicBezTo>
                    <a:pt x="2044805" y="7526"/>
                    <a:pt x="1805087" y="-65758"/>
                    <a:pt x="1667657" y="0"/>
                  </a:cubicBezTo>
                  <a:cubicBezTo>
                    <a:pt x="1656455" y="1227"/>
                    <a:pt x="1629444" y="-3581"/>
                    <a:pt x="1617689" y="0"/>
                  </a:cubicBezTo>
                  <a:cubicBezTo>
                    <a:pt x="1490973" y="55464"/>
                    <a:pt x="1200611" y="-61878"/>
                    <a:pt x="1062282" y="0"/>
                  </a:cubicBezTo>
                  <a:cubicBezTo>
                    <a:pt x="923953" y="61878"/>
                    <a:pt x="676235" y="-19338"/>
                    <a:pt x="555407" y="0"/>
                  </a:cubicBezTo>
                  <a:cubicBezTo>
                    <a:pt x="434579" y="19338"/>
                    <a:pt x="274078" y="-43630"/>
                    <a:pt x="0" y="0"/>
                  </a:cubicBezTo>
                  <a:cubicBezTo>
                    <a:pt x="109253" y="71118"/>
                    <a:pt x="189757" y="221529"/>
                    <a:pt x="281066" y="281066"/>
                  </a:cubicBezTo>
                  <a:cubicBezTo>
                    <a:pt x="234932" y="378392"/>
                    <a:pt x="120458" y="432763"/>
                    <a:pt x="0" y="562131"/>
                  </a:cubicBezTo>
                  <a:cubicBezTo>
                    <a:pt x="213485" y="521902"/>
                    <a:pt x="260480" y="583870"/>
                    <a:pt x="506876" y="562131"/>
                  </a:cubicBezTo>
                  <a:cubicBezTo>
                    <a:pt x="753272" y="540392"/>
                    <a:pt x="835907" y="609855"/>
                    <a:pt x="1062282" y="562131"/>
                  </a:cubicBezTo>
                  <a:cubicBezTo>
                    <a:pt x="1288657" y="514407"/>
                    <a:pt x="1420141" y="579498"/>
                    <a:pt x="1617689" y="562131"/>
                  </a:cubicBezTo>
                  <a:cubicBezTo>
                    <a:pt x="1632534" y="559864"/>
                    <a:pt x="1648399" y="563664"/>
                    <a:pt x="1667657" y="562131"/>
                  </a:cubicBezTo>
                  <a:cubicBezTo>
                    <a:pt x="1786574" y="552004"/>
                    <a:pt x="1918446" y="607591"/>
                    <a:pt x="2158356" y="562131"/>
                  </a:cubicBezTo>
                  <a:cubicBezTo>
                    <a:pt x="2398266" y="516671"/>
                    <a:pt x="2501682" y="572816"/>
                    <a:pt x="2649055" y="562131"/>
                  </a:cubicBezTo>
                  <a:cubicBezTo>
                    <a:pt x="2796428" y="551446"/>
                    <a:pt x="3093234" y="636858"/>
                    <a:pt x="3285346" y="562131"/>
                  </a:cubicBezTo>
                  <a:cubicBezTo>
                    <a:pt x="3194096" y="512231"/>
                    <a:pt x="3116930" y="341746"/>
                    <a:pt x="3004280" y="281066"/>
                  </a:cubicBezTo>
                  <a:cubicBezTo>
                    <a:pt x="3060514" y="195121"/>
                    <a:pt x="3226747" y="115873"/>
                    <a:pt x="3285346" y="0"/>
                  </a:cubicBezTo>
                  <a:close/>
                </a:path>
              </a:pathLst>
            </a:custGeom>
            <a:solidFill>
              <a:schemeClr val="bg1">
                <a:lumMod val="40000"/>
                <a:lumOff val="60000"/>
              </a:schemeClr>
            </a:solidFill>
            <a:ln>
              <a:solidFill>
                <a:srgbClr val="000000"/>
              </a:solidFill>
              <a:extLst>
                <a:ext uri="{C807C97D-BFC1-408E-A445-0C87EB9F89A2}">
                  <ask:lineSketchStyleProps xmlns="" xmlns:ask="http://schemas.microsoft.com/office/drawing/2018/sketchyshapes" sd="3525524870">
                    <a:custGeom>
                      <a:avLst/>
                      <a:gdLst>
                        <a:gd name="connsiteX0" fmla="*/ 3285346 w 3285346"/>
                        <a:gd name="connsiteY0" fmla="*/ 0 h 562131"/>
                        <a:gd name="connsiteX1" fmla="*/ 1667657 w 3285346"/>
                        <a:gd name="connsiteY1" fmla="*/ 0 h 562131"/>
                        <a:gd name="connsiteX2" fmla="*/ 1617689 w 3285346"/>
                        <a:gd name="connsiteY2" fmla="*/ 0 h 562131"/>
                        <a:gd name="connsiteX3" fmla="*/ 0 w 3285346"/>
                        <a:gd name="connsiteY3" fmla="*/ 0 h 562131"/>
                        <a:gd name="connsiteX4" fmla="*/ 281066 w 3285346"/>
                        <a:gd name="connsiteY4" fmla="*/ 281066 h 562131"/>
                        <a:gd name="connsiteX5" fmla="*/ 0 w 3285346"/>
                        <a:gd name="connsiteY5" fmla="*/ 562131 h 562131"/>
                        <a:gd name="connsiteX6" fmla="*/ 1617689 w 3285346"/>
                        <a:gd name="connsiteY6" fmla="*/ 562131 h 562131"/>
                        <a:gd name="connsiteX7" fmla="*/ 1667657 w 3285346"/>
                        <a:gd name="connsiteY7" fmla="*/ 562131 h 562131"/>
                        <a:gd name="connsiteX8" fmla="*/ 3285346 w 3285346"/>
                        <a:gd name="connsiteY8" fmla="*/ 562131 h 562131"/>
                        <a:gd name="connsiteX9" fmla="*/ 3004280 w 3285346"/>
                        <a:gd name="connsiteY9" fmla="*/ 281066 h 562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85346" h="562131">
                          <a:moveTo>
                            <a:pt x="3285346" y="0"/>
                          </a:moveTo>
                          <a:lnTo>
                            <a:pt x="1667657" y="0"/>
                          </a:lnTo>
                          <a:lnTo>
                            <a:pt x="1617689" y="0"/>
                          </a:lnTo>
                          <a:lnTo>
                            <a:pt x="0" y="0"/>
                          </a:lnTo>
                          <a:lnTo>
                            <a:pt x="281066" y="281066"/>
                          </a:lnTo>
                          <a:lnTo>
                            <a:pt x="0" y="562131"/>
                          </a:lnTo>
                          <a:lnTo>
                            <a:pt x="1617689" y="562131"/>
                          </a:lnTo>
                          <a:lnTo>
                            <a:pt x="1667657" y="562131"/>
                          </a:lnTo>
                          <a:lnTo>
                            <a:pt x="3285346" y="562131"/>
                          </a:lnTo>
                          <a:lnTo>
                            <a:pt x="3004280" y="281066"/>
                          </a:lnTo>
                          <a:close/>
                        </a:path>
                      </a:pathLst>
                    </a:cu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pPr>
              <a:r>
                <a:rPr lang="en-US" sz="4600" b="1" i="1" kern="0">
                  <a:solidFill>
                    <a:srgbClr val="000000"/>
                  </a:solidFill>
                  <a:sym typeface="Arial"/>
                </a:rPr>
                <a:t>Lập trình viên </a:t>
              </a:r>
            </a:p>
          </p:txBody>
        </p:sp>
        <p:pic>
          <p:nvPicPr>
            <p:cNvPr id="3076" name="Picture 4" descr="Lập trình viên là gì? Công việc của một lập trình viên | CareerViet.vn">
              <a:extLst>
                <a:ext uri="{FF2B5EF4-FFF2-40B4-BE49-F238E27FC236}">
                  <a16:creationId xmlns="" xmlns:a16="http://schemas.microsoft.com/office/drawing/2014/main" id="{E1AEEC41-9D55-49F4-E5D8-3BFC12F43E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5102" y="1723169"/>
              <a:ext cx="4236550" cy="265447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394916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Effect transition="in" filter="fade">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017">
          <a:extLst>
            <a:ext uri="{FF2B5EF4-FFF2-40B4-BE49-F238E27FC236}">
              <a16:creationId xmlns="" xmlns:a16="http://schemas.microsoft.com/office/drawing/2014/main" id="{B46627B7-1517-3289-2BEB-2353FB54AB2C}"/>
            </a:ext>
          </a:extLst>
        </p:cNvPr>
        <p:cNvGrpSpPr/>
        <p:nvPr/>
      </p:nvGrpSpPr>
      <p:grpSpPr>
        <a:xfrm>
          <a:off x="0" y="0"/>
          <a:ext cx="0" cy="0"/>
          <a:chOff x="0" y="0"/>
          <a:chExt cx="0" cy="0"/>
        </a:xfrm>
      </p:grpSpPr>
      <p:grpSp>
        <p:nvGrpSpPr>
          <p:cNvPr id="2" name="Group 1">
            <a:extLst>
              <a:ext uri="{FF2B5EF4-FFF2-40B4-BE49-F238E27FC236}">
                <a16:creationId xmlns="" xmlns:a16="http://schemas.microsoft.com/office/drawing/2014/main" id="{FD3799FD-C813-0F6E-7E35-C61093DE00C0}"/>
              </a:ext>
            </a:extLst>
          </p:cNvPr>
          <p:cNvGrpSpPr/>
          <p:nvPr/>
        </p:nvGrpSpPr>
        <p:grpSpPr>
          <a:xfrm>
            <a:off x="395282" y="371455"/>
            <a:ext cx="8473100" cy="7123630"/>
            <a:chOff x="197641" y="185727"/>
            <a:chExt cx="4236550" cy="3561815"/>
          </a:xfrm>
        </p:grpSpPr>
        <p:sp>
          <p:nvSpPr>
            <p:cNvPr id="4" name="Freeform: Shape 3">
              <a:extLst>
                <a:ext uri="{FF2B5EF4-FFF2-40B4-BE49-F238E27FC236}">
                  <a16:creationId xmlns="" xmlns:a16="http://schemas.microsoft.com/office/drawing/2014/main" id="{0B8B37E8-393E-0801-016A-A5D105EBE16F}"/>
                </a:ext>
              </a:extLst>
            </p:cNvPr>
            <p:cNvSpPr/>
            <p:nvPr/>
          </p:nvSpPr>
          <p:spPr>
            <a:xfrm flipH="1">
              <a:off x="673243" y="3185411"/>
              <a:ext cx="3285346" cy="562131"/>
            </a:xfrm>
            <a:custGeom>
              <a:avLst/>
              <a:gdLst>
                <a:gd name="connsiteX0" fmla="*/ 3285346 w 3285346"/>
                <a:gd name="connsiteY0" fmla="*/ 0 h 562131"/>
                <a:gd name="connsiteX1" fmla="*/ 2762293 w 3285346"/>
                <a:gd name="connsiteY1" fmla="*/ 0 h 562131"/>
                <a:gd name="connsiteX2" fmla="*/ 2255417 w 3285346"/>
                <a:gd name="connsiteY2" fmla="*/ 0 h 562131"/>
                <a:gd name="connsiteX3" fmla="*/ 1667657 w 3285346"/>
                <a:gd name="connsiteY3" fmla="*/ 0 h 562131"/>
                <a:gd name="connsiteX4" fmla="*/ 1617689 w 3285346"/>
                <a:gd name="connsiteY4" fmla="*/ 0 h 562131"/>
                <a:gd name="connsiteX5" fmla="*/ 1062282 w 3285346"/>
                <a:gd name="connsiteY5" fmla="*/ 0 h 562131"/>
                <a:gd name="connsiteX6" fmla="*/ 490699 w 3285346"/>
                <a:gd name="connsiteY6" fmla="*/ 0 h 562131"/>
                <a:gd name="connsiteX7" fmla="*/ 0 w 3285346"/>
                <a:gd name="connsiteY7" fmla="*/ 0 h 562131"/>
                <a:gd name="connsiteX8" fmla="*/ 281066 w 3285346"/>
                <a:gd name="connsiteY8" fmla="*/ 281066 h 562131"/>
                <a:gd name="connsiteX9" fmla="*/ 0 w 3285346"/>
                <a:gd name="connsiteY9" fmla="*/ 562131 h 562131"/>
                <a:gd name="connsiteX10" fmla="*/ 490699 w 3285346"/>
                <a:gd name="connsiteY10" fmla="*/ 562131 h 562131"/>
                <a:gd name="connsiteX11" fmla="*/ 1046106 w 3285346"/>
                <a:gd name="connsiteY11" fmla="*/ 562131 h 562131"/>
                <a:gd name="connsiteX12" fmla="*/ 1617689 w 3285346"/>
                <a:gd name="connsiteY12" fmla="*/ 562131 h 562131"/>
                <a:gd name="connsiteX13" fmla="*/ 1667657 w 3285346"/>
                <a:gd name="connsiteY13" fmla="*/ 562131 h 562131"/>
                <a:gd name="connsiteX14" fmla="*/ 2223064 w 3285346"/>
                <a:gd name="connsiteY14" fmla="*/ 562131 h 562131"/>
                <a:gd name="connsiteX15" fmla="*/ 2794647 w 3285346"/>
                <a:gd name="connsiteY15" fmla="*/ 562131 h 562131"/>
                <a:gd name="connsiteX16" fmla="*/ 3285346 w 3285346"/>
                <a:gd name="connsiteY16" fmla="*/ 562131 h 562131"/>
                <a:gd name="connsiteX17" fmla="*/ 3004280 w 3285346"/>
                <a:gd name="connsiteY17" fmla="*/ 281066 h 562131"/>
                <a:gd name="connsiteX18" fmla="*/ 3285346 w 3285346"/>
                <a:gd name="connsiteY18" fmla="*/ 0 h 562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85346" h="562131" fill="none" extrusionOk="0">
                  <a:moveTo>
                    <a:pt x="3285346" y="0"/>
                  </a:moveTo>
                  <a:cubicBezTo>
                    <a:pt x="3138670" y="7725"/>
                    <a:pt x="3022133" y="-53289"/>
                    <a:pt x="2762293" y="0"/>
                  </a:cubicBezTo>
                  <a:cubicBezTo>
                    <a:pt x="2502453" y="53289"/>
                    <a:pt x="2473853" y="-60569"/>
                    <a:pt x="2255417" y="0"/>
                  </a:cubicBezTo>
                  <a:cubicBezTo>
                    <a:pt x="2036981" y="60569"/>
                    <a:pt x="1898637" y="-17087"/>
                    <a:pt x="1667657" y="0"/>
                  </a:cubicBezTo>
                  <a:cubicBezTo>
                    <a:pt x="1651928" y="3721"/>
                    <a:pt x="1635412" y="-5959"/>
                    <a:pt x="1617689" y="0"/>
                  </a:cubicBezTo>
                  <a:cubicBezTo>
                    <a:pt x="1460040" y="1613"/>
                    <a:pt x="1182104" y="-11531"/>
                    <a:pt x="1062282" y="0"/>
                  </a:cubicBezTo>
                  <a:cubicBezTo>
                    <a:pt x="942460" y="11531"/>
                    <a:pt x="741835" y="-31774"/>
                    <a:pt x="490699" y="0"/>
                  </a:cubicBezTo>
                  <a:cubicBezTo>
                    <a:pt x="239563" y="31774"/>
                    <a:pt x="192624" y="-32836"/>
                    <a:pt x="0" y="0"/>
                  </a:cubicBezTo>
                  <a:cubicBezTo>
                    <a:pt x="158547" y="105043"/>
                    <a:pt x="144996" y="149386"/>
                    <a:pt x="281066" y="281066"/>
                  </a:cubicBezTo>
                  <a:cubicBezTo>
                    <a:pt x="183119" y="434647"/>
                    <a:pt x="109982" y="432066"/>
                    <a:pt x="0" y="562131"/>
                  </a:cubicBezTo>
                  <a:cubicBezTo>
                    <a:pt x="116873" y="534258"/>
                    <a:pt x="318471" y="583720"/>
                    <a:pt x="490699" y="562131"/>
                  </a:cubicBezTo>
                  <a:cubicBezTo>
                    <a:pt x="662927" y="540542"/>
                    <a:pt x="846963" y="585230"/>
                    <a:pt x="1046106" y="562131"/>
                  </a:cubicBezTo>
                  <a:cubicBezTo>
                    <a:pt x="1245249" y="539032"/>
                    <a:pt x="1411313" y="605144"/>
                    <a:pt x="1617689" y="562131"/>
                  </a:cubicBezTo>
                  <a:cubicBezTo>
                    <a:pt x="1641193" y="560365"/>
                    <a:pt x="1651670" y="563602"/>
                    <a:pt x="1667657" y="562131"/>
                  </a:cubicBezTo>
                  <a:cubicBezTo>
                    <a:pt x="1943667" y="532652"/>
                    <a:pt x="2057651" y="594787"/>
                    <a:pt x="2223064" y="562131"/>
                  </a:cubicBezTo>
                  <a:cubicBezTo>
                    <a:pt x="2388477" y="529475"/>
                    <a:pt x="2676130" y="619119"/>
                    <a:pt x="2794647" y="562131"/>
                  </a:cubicBezTo>
                  <a:cubicBezTo>
                    <a:pt x="2913164" y="505143"/>
                    <a:pt x="3183337" y="613053"/>
                    <a:pt x="3285346" y="562131"/>
                  </a:cubicBezTo>
                  <a:cubicBezTo>
                    <a:pt x="3188123" y="508459"/>
                    <a:pt x="3124573" y="380724"/>
                    <a:pt x="3004280" y="281066"/>
                  </a:cubicBezTo>
                  <a:cubicBezTo>
                    <a:pt x="3089816" y="152049"/>
                    <a:pt x="3191336" y="100382"/>
                    <a:pt x="3285346" y="0"/>
                  </a:cubicBezTo>
                  <a:close/>
                </a:path>
                <a:path w="3285346" h="562131" stroke="0" extrusionOk="0">
                  <a:moveTo>
                    <a:pt x="3285346" y="0"/>
                  </a:moveTo>
                  <a:cubicBezTo>
                    <a:pt x="3172485" y="36587"/>
                    <a:pt x="2921071" y="-46324"/>
                    <a:pt x="2794647" y="0"/>
                  </a:cubicBezTo>
                  <a:cubicBezTo>
                    <a:pt x="2668223" y="46324"/>
                    <a:pt x="2433675" y="-7526"/>
                    <a:pt x="2239240" y="0"/>
                  </a:cubicBezTo>
                  <a:cubicBezTo>
                    <a:pt x="2044805" y="7526"/>
                    <a:pt x="1805087" y="-65758"/>
                    <a:pt x="1667657" y="0"/>
                  </a:cubicBezTo>
                  <a:cubicBezTo>
                    <a:pt x="1656455" y="1227"/>
                    <a:pt x="1629444" y="-3581"/>
                    <a:pt x="1617689" y="0"/>
                  </a:cubicBezTo>
                  <a:cubicBezTo>
                    <a:pt x="1490973" y="55464"/>
                    <a:pt x="1200611" y="-61878"/>
                    <a:pt x="1062282" y="0"/>
                  </a:cubicBezTo>
                  <a:cubicBezTo>
                    <a:pt x="923953" y="61878"/>
                    <a:pt x="676235" y="-19338"/>
                    <a:pt x="555407" y="0"/>
                  </a:cubicBezTo>
                  <a:cubicBezTo>
                    <a:pt x="434579" y="19338"/>
                    <a:pt x="274078" y="-43630"/>
                    <a:pt x="0" y="0"/>
                  </a:cubicBezTo>
                  <a:cubicBezTo>
                    <a:pt x="109253" y="71118"/>
                    <a:pt x="189757" y="221529"/>
                    <a:pt x="281066" y="281066"/>
                  </a:cubicBezTo>
                  <a:cubicBezTo>
                    <a:pt x="234932" y="378392"/>
                    <a:pt x="120458" y="432763"/>
                    <a:pt x="0" y="562131"/>
                  </a:cubicBezTo>
                  <a:cubicBezTo>
                    <a:pt x="213485" y="521902"/>
                    <a:pt x="260480" y="583870"/>
                    <a:pt x="506876" y="562131"/>
                  </a:cubicBezTo>
                  <a:cubicBezTo>
                    <a:pt x="753272" y="540392"/>
                    <a:pt x="835907" y="609855"/>
                    <a:pt x="1062282" y="562131"/>
                  </a:cubicBezTo>
                  <a:cubicBezTo>
                    <a:pt x="1288657" y="514407"/>
                    <a:pt x="1420141" y="579498"/>
                    <a:pt x="1617689" y="562131"/>
                  </a:cubicBezTo>
                  <a:cubicBezTo>
                    <a:pt x="1632534" y="559864"/>
                    <a:pt x="1648399" y="563664"/>
                    <a:pt x="1667657" y="562131"/>
                  </a:cubicBezTo>
                  <a:cubicBezTo>
                    <a:pt x="1786574" y="552004"/>
                    <a:pt x="1918446" y="607591"/>
                    <a:pt x="2158356" y="562131"/>
                  </a:cubicBezTo>
                  <a:cubicBezTo>
                    <a:pt x="2398266" y="516671"/>
                    <a:pt x="2501682" y="572816"/>
                    <a:pt x="2649055" y="562131"/>
                  </a:cubicBezTo>
                  <a:cubicBezTo>
                    <a:pt x="2796428" y="551446"/>
                    <a:pt x="3093234" y="636858"/>
                    <a:pt x="3285346" y="562131"/>
                  </a:cubicBezTo>
                  <a:cubicBezTo>
                    <a:pt x="3194096" y="512231"/>
                    <a:pt x="3116930" y="341746"/>
                    <a:pt x="3004280" y="281066"/>
                  </a:cubicBezTo>
                  <a:cubicBezTo>
                    <a:pt x="3060514" y="195121"/>
                    <a:pt x="3226747" y="115873"/>
                    <a:pt x="3285346" y="0"/>
                  </a:cubicBezTo>
                  <a:close/>
                </a:path>
              </a:pathLst>
            </a:custGeom>
            <a:solidFill>
              <a:schemeClr val="bg1">
                <a:lumMod val="40000"/>
                <a:lumOff val="60000"/>
              </a:schemeClr>
            </a:solidFill>
            <a:ln>
              <a:solidFill>
                <a:srgbClr val="000000"/>
              </a:solidFill>
              <a:extLst>
                <a:ext uri="{C807C97D-BFC1-408E-A445-0C87EB9F89A2}">
                  <ask:lineSketchStyleProps xmlns="" xmlns:ask="http://schemas.microsoft.com/office/drawing/2018/sketchyshapes" sd="3525524870">
                    <a:custGeom>
                      <a:avLst/>
                      <a:gdLst>
                        <a:gd name="connsiteX0" fmla="*/ 3285346 w 3285346"/>
                        <a:gd name="connsiteY0" fmla="*/ 0 h 562131"/>
                        <a:gd name="connsiteX1" fmla="*/ 1667657 w 3285346"/>
                        <a:gd name="connsiteY1" fmla="*/ 0 h 562131"/>
                        <a:gd name="connsiteX2" fmla="*/ 1617689 w 3285346"/>
                        <a:gd name="connsiteY2" fmla="*/ 0 h 562131"/>
                        <a:gd name="connsiteX3" fmla="*/ 0 w 3285346"/>
                        <a:gd name="connsiteY3" fmla="*/ 0 h 562131"/>
                        <a:gd name="connsiteX4" fmla="*/ 281066 w 3285346"/>
                        <a:gd name="connsiteY4" fmla="*/ 281066 h 562131"/>
                        <a:gd name="connsiteX5" fmla="*/ 0 w 3285346"/>
                        <a:gd name="connsiteY5" fmla="*/ 562131 h 562131"/>
                        <a:gd name="connsiteX6" fmla="*/ 1617689 w 3285346"/>
                        <a:gd name="connsiteY6" fmla="*/ 562131 h 562131"/>
                        <a:gd name="connsiteX7" fmla="*/ 1667657 w 3285346"/>
                        <a:gd name="connsiteY7" fmla="*/ 562131 h 562131"/>
                        <a:gd name="connsiteX8" fmla="*/ 3285346 w 3285346"/>
                        <a:gd name="connsiteY8" fmla="*/ 562131 h 562131"/>
                        <a:gd name="connsiteX9" fmla="*/ 3004280 w 3285346"/>
                        <a:gd name="connsiteY9" fmla="*/ 281066 h 562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85346" h="562131">
                          <a:moveTo>
                            <a:pt x="3285346" y="0"/>
                          </a:moveTo>
                          <a:lnTo>
                            <a:pt x="1667657" y="0"/>
                          </a:lnTo>
                          <a:lnTo>
                            <a:pt x="1617689" y="0"/>
                          </a:lnTo>
                          <a:lnTo>
                            <a:pt x="0" y="0"/>
                          </a:lnTo>
                          <a:lnTo>
                            <a:pt x="281066" y="281066"/>
                          </a:lnTo>
                          <a:lnTo>
                            <a:pt x="0" y="562131"/>
                          </a:lnTo>
                          <a:lnTo>
                            <a:pt x="1617689" y="562131"/>
                          </a:lnTo>
                          <a:lnTo>
                            <a:pt x="1667657" y="562131"/>
                          </a:lnTo>
                          <a:lnTo>
                            <a:pt x="3285346" y="562131"/>
                          </a:lnTo>
                          <a:lnTo>
                            <a:pt x="3004280" y="281066"/>
                          </a:lnTo>
                          <a:close/>
                        </a:path>
                      </a:pathLst>
                    </a:cu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pPr>
              <a:r>
                <a:rPr lang="en-US" sz="4600" b="1" i="1" kern="0">
                  <a:solidFill>
                    <a:srgbClr val="000000"/>
                  </a:solidFill>
                  <a:sym typeface="Arial"/>
                </a:rPr>
                <a:t>Thợ may</a:t>
              </a:r>
            </a:p>
          </p:txBody>
        </p:sp>
        <p:pic>
          <p:nvPicPr>
            <p:cNvPr id="4098" name="Picture 2" descr="Nhu cầu tuyển dụng và kỹ năng cần thiết của người thợ may | Báo Hà Tĩnh -  Tin tức Hà Tĩnh mới nhất, tin nhanh Hà Tĩnh 24h">
              <a:extLst>
                <a:ext uri="{FF2B5EF4-FFF2-40B4-BE49-F238E27FC236}">
                  <a16:creationId xmlns="" xmlns:a16="http://schemas.microsoft.com/office/drawing/2014/main" id="{42D6F410-CDE4-C31D-416F-639A9D46F6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641" y="185727"/>
              <a:ext cx="4236550" cy="27975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 name="Group 2">
            <a:extLst>
              <a:ext uri="{FF2B5EF4-FFF2-40B4-BE49-F238E27FC236}">
                <a16:creationId xmlns="" xmlns:a16="http://schemas.microsoft.com/office/drawing/2014/main" id="{8BF6508E-042C-C3BB-0106-45900B4BD2A4}"/>
              </a:ext>
            </a:extLst>
          </p:cNvPr>
          <p:cNvGrpSpPr/>
          <p:nvPr/>
        </p:nvGrpSpPr>
        <p:grpSpPr>
          <a:xfrm>
            <a:off x="9419623" y="1545258"/>
            <a:ext cx="8398022" cy="7196484"/>
            <a:chOff x="4709811" y="772629"/>
            <a:chExt cx="4199011" cy="3598242"/>
          </a:xfrm>
        </p:grpSpPr>
        <p:sp>
          <p:nvSpPr>
            <p:cNvPr id="5" name="Freeform: Shape 4">
              <a:extLst>
                <a:ext uri="{FF2B5EF4-FFF2-40B4-BE49-F238E27FC236}">
                  <a16:creationId xmlns="" xmlns:a16="http://schemas.microsoft.com/office/drawing/2014/main" id="{20C1CD62-1EEE-7484-78C2-7A26B4426C3F}"/>
                </a:ext>
              </a:extLst>
            </p:cNvPr>
            <p:cNvSpPr/>
            <p:nvPr/>
          </p:nvSpPr>
          <p:spPr>
            <a:xfrm flipH="1">
              <a:off x="5166643" y="772629"/>
              <a:ext cx="3285346" cy="562131"/>
            </a:xfrm>
            <a:custGeom>
              <a:avLst/>
              <a:gdLst>
                <a:gd name="connsiteX0" fmla="*/ 3285346 w 3285346"/>
                <a:gd name="connsiteY0" fmla="*/ 0 h 562131"/>
                <a:gd name="connsiteX1" fmla="*/ 2762293 w 3285346"/>
                <a:gd name="connsiteY1" fmla="*/ 0 h 562131"/>
                <a:gd name="connsiteX2" fmla="*/ 2255417 w 3285346"/>
                <a:gd name="connsiteY2" fmla="*/ 0 h 562131"/>
                <a:gd name="connsiteX3" fmla="*/ 1667657 w 3285346"/>
                <a:gd name="connsiteY3" fmla="*/ 0 h 562131"/>
                <a:gd name="connsiteX4" fmla="*/ 1617689 w 3285346"/>
                <a:gd name="connsiteY4" fmla="*/ 0 h 562131"/>
                <a:gd name="connsiteX5" fmla="*/ 1062282 w 3285346"/>
                <a:gd name="connsiteY5" fmla="*/ 0 h 562131"/>
                <a:gd name="connsiteX6" fmla="*/ 490699 w 3285346"/>
                <a:gd name="connsiteY6" fmla="*/ 0 h 562131"/>
                <a:gd name="connsiteX7" fmla="*/ 0 w 3285346"/>
                <a:gd name="connsiteY7" fmla="*/ 0 h 562131"/>
                <a:gd name="connsiteX8" fmla="*/ 281066 w 3285346"/>
                <a:gd name="connsiteY8" fmla="*/ 281066 h 562131"/>
                <a:gd name="connsiteX9" fmla="*/ 0 w 3285346"/>
                <a:gd name="connsiteY9" fmla="*/ 562131 h 562131"/>
                <a:gd name="connsiteX10" fmla="*/ 490699 w 3285346"/>
                <a:gd name="connsiteY10" fmla="*/ 562131 h 562131"/>
                <a:gd name="connsiteX11" fmla="*/ 1046106 w 3285346"/>
                <a:gd name="connsiteY11" fmla="*/ 562131 h 562131"/>
                <a:gd name="connsiteX12" fmla="*/ 1617689 w 3285346"/>
                <a:gd name="connsiteY12" fmla="*/ 562131 h 562131"/>
                <a:gd name="connsiteX13" fmla="*/ 1667657 w 3285346"/>
                <a:gd name="connsiteY13" fmla="*/ 562131 h 562131"/>
                <a:gd name="connsiteX14" fmla="*/ 2223064 w 3285346"/>
                <a:gd name="connsiteY14" fmla="*/ 562131 h 562131"/>
                <a:gd name="connsiteX15" fmla="*/ 2794647 w 3285346"/>
                <a:gd name="connsiteY15" fmla="*/ 562131 h 562131"/>
                <a:gd name="connsiteX16" fmla="*/ 3285346 w 3285346"/>
                <a:gd name="connsiteY16" fmla="*/ 562131 h 562131"/>
                <a:gd name="connsiteX17" fmla="*/ 3004280 w 3285346"/>
                <a:gd name="connsiteY17" fmla="*/ 281066 h 562131"/>
                <a:gd name="connsiteX18" fmla="*/ 3285346 w 3285346"/>
                <a:gd name="connsiteY18" fmla="*/ 0 h 562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85346" h="562131" fill="none" extrusionOk="0">
                  <a:moveTo>
                    <a:pt x="3285346" y="0"/>
                  </a:moveTo>
                  <a:cubicBezTo>
                    <a:pt x="3138670" y="7725"/>
                    <a:pt x="3022133" y="-53289"/>
                    <a:pt x="2762293" y="0"/>
                  </a:cubicBezTo>
                  <a:cubicBezTo>
                    <a:pt x="2502453" y="53289"/>
                    <a:pt x="2473853" y="-60569"/>
                    <a:pt x="2255417" y="0"/>
                  </a:cubicBezTo>
                  <a:cubicBezTo>
                    <a:pt x="2036981" y="60569"/>
                    <a:pt x="1898637" y="-17087"/>
                    <a:pt x="1667657" y="0"/>
                  </a:cubicBezTo>
                  <a:cubicBezTo>
                    <a:pt x="1651928" y="3721"/>
                    <a:pt x="1635412" y="-5959"/>
                    <a:pt x="1617689" y="0"/>
                  </a:cubicBezTo>
                  <a:cubicBezTo>
                    <a:pt x="1460040" y="1613"/>
                    <a:pt x="1182104" y="-11531"/>
                    <a:pt x="1062282" y="0"/>
                  </a:cubicBezTo>
                  <a:cubicBezTo>
                    <a:pt x="942460" y="11531"/>
                    <a:pt x="741835" y="-31774"/>
                    <a:pt x="490699" y="0"/>
                  </a:cubicBezTo>
                  <a:cubicBezTo>
                    <a:pt x="239563" y="31774"/>
                    <a:pt x="192624" y="-32836"/>
                    <a:pt x="0" y="0"/>
                  </a:cubicBezTo>
                  <a:cubicBezTo>
                    <a:pt x="158547" y="105043"/>
                    <a:pt x="144996" y="149386"/>
                    <a:pt x="281066" y="281066"/>
                  </a:cubicBezTo>
                  <a:cubicBezTo>
                    <a:pt x="183119" y="434647"/>
                    <a:pt x="109982" y="432066"/>
                    <a:pt x="0" y="562131"/>
                  </a:cubicBezTo>
                  <a:cubicBezTo>
                    <a:pt x="116873" y="534258"/>
                    <a:pt x="318471" y="583720"/>
                    <a:pt x="490699" y="562131"/>
                  </a:cubicBezTo>
                  <a:cubicBezTo>
                    <a:pt x="662927" y="540542"/>
                    <a:pt x="846963" y="585230"/>
                    <a:pt x="1046106" y="562131"/>
                  </a:cubicBezTo>
                  <a:cubicBezTo>
                    <a:pt x="1245249" y="539032"/>
                    <a:pt x="1411313" y="605144"/>
                    <a:pt x="1617689" y="562131"/>
                  </a:cubicBezTo>
                  <a:cubicBezTo>
                    <a:pt x="1641193" y="560365"/>
                    <a:pt x="1651670" y="563602"/>
                    <a:pt x="1667657" y="562131"/>
                  </a:cubicBezTo>
                  <a:cubicBezTo>
                    <a:pt x="1943667" y="532652"/>
                    <a:pt x="2057651" y="594787"/>
                    <a:pt x="2223064" y="562131"/>
                  </a:cubicBezTo>
                  <a:cubicBezTo>
                    <a:pt x="2388477" y="529475"/>
                    <a:pt x="2676130" y="619119"/>
                    <a:pt x="2794647" y="562131"/>
                  </a:cubicBezTo>
                  <a:cubicBezTo>
                    <a:pt x="2913164" y="505143"/>
                    <a:pt x="3183337" y="613053"/>
                    <a:pt x="3285346" y="562131"/>
                  </a:cubicBezTo>
                  <a:cubicBezTo>
                    <a:pt x="3188123" y="508459"/>
                    <a:pt x="3124573" y="380724"/>
                    <a:pt x="3004280" y="281066"/>
                  </a:cubicBezTo>
                  <a:cubicBezTo>
                    <a:pt x="3089816" y="152049"/>
                    <a:pt x="3191336" y="100382"/>
                    <a:pt x="3285346" y="0"/>
                  </a:cubicBezTo>
                  <a:close/>
                </a:path>
                <a:path w="3285346" h="562131" stroke="0" extrusionOk="0">
                  <a:moveTo>
                    <a:pt x="3285346" y="0"/>
                  </a:moveTo>
                  <a:cubicBezTo>
                    <a:pt x="3172485" y="36587"/>
                    <a:pt x="2921071" y="-46324"/>
                    <a:pt x="2794647" y="0"/>
                  </a:cubicBezTo>
                  <a:cubicBezTo>
                    <a:pt x="2668223" y="46324"/>
                    <a:pt x="2433675" y="-7526"/>
                    <a:pt x="2239240" y="0"/>
                  </a:cubicBezTo>
                  <a:cubicBezTo>
                    <a:pt x="2044805" y="7526"/>
                    <a:pt x="1805087" y="-65758"/>
                    <a:pt x="1667657" y="0"/>
                  </a:cubicBezTo>
                  <a:cubicBezTo>
                    <a:pt x="1656455" y="1227"/>
                    <a:pt x="1629444" y="-3581"/>
                    <a:pt x="1617689" y="0"/>
                  </a:cubicBezTo>
                  <a:cubicBezTo>
                    <a:pt x="1490973" y="55464"/>
                    <a:pt x="1200611" y="-61878"/>
                    <a:pt x="1062282" y="0"/>
                  </a:cubicBezTo>
                  <a:cubicBezTo>
                    <a:pt x="923953" y="61878"/>
                    <a:pt x="676235" y="-19338"/>
                    <a:pt x="555407" y="0"/>
                  </a:cubicBezTo>
                  <a:cubicBezTo>
                    <a:pt x="434579" y="19338"/>
                    <a:pt x="274078" y="-43630"/>
                    <a:pt x="0" y="0"/>
                  </a:cubicBezTo>
                  <a:cubicBezTo>
                    <a:pt x="109253" y="71118"/>
                    <a:pt x="189757" y="221529"/>
                    <a:pt x="281066" y="281066"/>
                  </a:cubicBezTo>
                  <a:cubicBezTo>
                    <a:pt x="234932" y="378392"/>
                    <a:pt x="120458" y="432763"/>
                    <a:pt x="0" y="562131"/>
                  </a:cubicBezTo>
                  <a:cubicBezTo>
                    <a:pt x="213485" y="521902"/>
                    <a:pt x="260480" y="583870"/>
                    <a:pt x="506876" y="562131"/>
                  </a:cubicBezTo>
                  <a:cubicBezTo>
                    <a:pt x="753272" y="540392"/>
                    <a:pt x="835907" y="609855"/>
                    <a:pt x="1062282" y="562131"/>
                  </a:cubicBezTo>
                  <a:cubicBezTo>
                    <a:pt x="1288657" y="514407"/>
                    <a:pt x="1420141" y="579498"/>
                    <a:pt x="1617689" y="562131"/>
                  </a:cubicBezTo>
                  <a:cubicBezTo>
                    <a:pt x="1632534" y="559864"/>
                    <a:pt x="1648399" y="563664"/>
                    <a:pt x="1667657" y="562131"/>
                  </a:cubicBezTo>
                  <a:cubicBezTo>
                    <a:pt x="1786574" y="552004"/>
                    <a:pt x="1918446" y="607591"/>
                    <a:pt x="2158356" y="562131"/>
                  </a:cubicBezTo>
                  <a:cubicBezTo>
                    <a:pt x="2398266" y="516671"/>
                    <a:pt x="2501682" y="572816"/>
                    <a:pt x="2649055" y="562131"/>
                  </a:cubicBezTo>
                  <a:cubicBezTo>
                    <a:pt x="2796428" y="551446"/>
                    <a:pt x="3093234" y="636858"/>
                    <a:pt x="3285346" y="562131"/>
                  </a:cubicBezTo>
                  <a:cubicBezTo>
                    <a:pt x="3194096" y="512231"/>
                    <a:pt x="3116930" y="341746"/>
                    <a:pt x="3004280" y="281066"/>
                  </a:cubicBezTo>
                  <a:cubicBezTo>
                    <a:pt x="3060514" y="195121"/>
                    <a:pt x="3226747" y="115873"/>
                    <a:pt x="3285346" y="0"/>
                  </a:cubicBezTo>
                  <a:close/>
                </a:path>
              </a:pathLst>
            </a:custGeom>
            <a:solidFill>
              <a:schemeClr val="bg1">
                <a:lumMod val="40000"/>
                <a:lumOff val="60000"/>
              </a:schemeClr>
            </a:solidFill>
            <a:ln>
              <a:solidFill>
                <a:srgbClr val="000000"/>
              </a:solidFill>
              <a:extLst>
                <a:ext uri="{C807C97D-BFC1-408E-A445-0C87EB9F89A2}">
                  <ask:lineSketchStyleProps xmlns="" xmlns:ask="http://schemas.microsoft.com/office/drawing/2018/sketchyshapes" sd="3525524870">
                    <a:custGeom>
                      <a:avLst/>
                      <a:gdLst>
                        <a:gd name="connsiteX0" fmla="*/ 3285346 w 3285346"/>
                        <a:gd name="connsiteY0" fmla="*/ 0 h 562131"/>
                        <a:gd name="connsiteX1" fmla="*/ 1667657 w 3285346"/>
                        <a:gd name="connsiteY1" fmla="*/ 0 h 562131"/>
                        <a:gd name="connsiteX2" fmla="*/ 1617689 w 3285346"/>
                        <a:gd name="connsiteY2" fmla="*/ 0 h 562131"/>
                        <a:gd name="connsiteX3" fmla="*/ 0 w 3285346"/>
                        <a:gd name="connsiteY3" fmla="*/ 0 h 562131"/>
                        <a:gd name="connsiteX4" fmla="*/ 281066 w 3285346"/>
                        <a:gd name="connsiteY4" fmla="*/ 281066 h 562131"/>
                        <a:gd name="connsiteX5" fmla="*/ 0 w 3285346"/>
                        <a:gd name="connsiteY5" fmla="*/ 562131 h 562131"/>
                        <a:gd name="connsiteX6" fmla="*/ 1617689 w 3285346"/>
                        <a:gd name="connsiteY6" fmla="*/ 562131 h 562131"/>
                        <a:gd name="connsiteX7" fmla="*/ 1667657 w 3285346"/>
                        <a:gd name="connsiteY7" fmla="*/ 562131 h 562131"/>
                        <a:gd name="connsiteX8" fmla="*/ 3285346 w 3285346"/>
                        <a:gd name="connsiteY8" fmla="*/ 562131 h 562131"/>
                        <a:gd name="connsiteX9" fmla="*/ 3004280 w 3285346"/>
                        <a:gd name="connsiteY9" fmla="*/ 281066 h 562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85346" h="562131">
                          <a:moveTo>
                            <a:pt x="3285346" y="0"/>
                          </a:moveTo>
                          <a:lnTo>
                            <a:pt x="1667657" y="0"/>
                          </a:lnTo>
                          <a:lnTo>
                            <a:pt x="1617689" y="0"/>
                          </a:lnTo>
                          <a:lnTo>
                            <a:pt x="0" y="0"/>
                          </a:lnTo>
                          <a:lnTo>
                            <a:pt x="281066" y="281066"/>
                          </a:lnTo>
                          <a:lnTo>
                            <a:pt x="0" y="562131"/>
                          </a:lnTo>
                          <a:lnTo>
                            <a:pt x="1617689" y="562131"/>
                          </a:lnTo>
                          <a:lnTo>
                            <a:pt x="1667657" y="562131"/>
                          </a:lnTo>
                          <a:lnTo>
                            <a:pt x="3285346" y="562131"/>
                          </a:lnTo>
                          <a:lnTo>
                            <a:pt x="3004280" y="281066"/>
                          </a:lnTo>
                          <a:close/>
                        </a:path>
                      </a:pathLst>
                    </a:cu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pPr>
              <a:r>
                <a:rPr lang="en-US" sz="4600" b="1" i="1" kern="0">
                  <a:solidFill>
                    <a:srgbClr val="000000"/>
                  </a:solidFill>
                  <a:sym typeface="Arial"/>
                </a:rPr>
                <a:t>Ca sĩ </a:t>
              </a:r>
            </a:p>
          </p:txBody>
        </p:sp>
        <p:pic>
          <p:nvPicPr>
            <p:cNvPr id="4100" name="Picture 4" descr="Hướng Nghiệp Nghề Ca Sĩ - Giúp Bạn Chạm Tay Tới Giấc Mơ">
              <a:extLst>
                <a:ext uri="{FF2B5EF4-FFF2-40B4-BE49-F238E27FC236}">
                  <a16:creationId xmlns="" xmlns:a16="http://schemas.microsoft.com/office/drawing/2014/main" id="{DA7DC532-7B1B-0A56-313E-1835404229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09811" y="1573280"/>
              <a:ext cx="4199011" cy="279759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083562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017">
          <a:extLst>
            <a:ext uri="{FF2B5EF4-FFF2-40B4-BE49-F238E27FC236}">
              <a16:creationId xmlns="" xmlns:a16="http://schemas.microsoft.com/office/drawing/2014/main" id="{04C0805F-4452-789A-40CC-12884BA24352}"/>
            </a:ext>
          </a:extLst>
        </p:cNvPr>
        <p:cNvGrpSpPr/>
        <p:nvPr/>
      </p:nvGrpSpPr>
      <p:grpSpPr>
        <a:xfrm>
          <a:off x="0" y="0"/>
          <a:ext cx="0" cy="0"/>
          <a:chOff x="0" y="0"/>
          <a:chExt cx="0" cy="0"/>
        </a:xfrm>
      </p:grpSpPr>
      <p:grpSp>
        <p:nvGrpSpPr>
          <p:cNvPr id="6" name="Group 5">
            <a:extLst>
              <a:ext uri="{FF2B5EF4-FFF2-40B4-BE49-F238E27FC236}">
                <a16:creationId xmlns="" xmlns:a16="http://schemas.microsoft.com/office/drawing/2014/main" id="{9E13FA89-F36A-752A-E210-F7A5DE8066F5}"/>
              </a:ext>
            </a:extLst>
          </p:cNvPr>
          <p:cNvGrpSpPr/>
          <p:nvPr/>
        </p:nvGrpSpPr>
        <p:grpSpPr>
          <a:xfrm>
            <a:off x="302942" y="423972"/>
            <a:ext cx="8657780" cy="7295964"/>
            <a:chOff x="151471" y="211986"/>
            <a:chExt cx="4328890" cy="3647982"/>
          </a:xfrm>
        </p:grpSpPr>
        <p:sp>
          <p:nvSpPr>
            <p:cNvPr id="4" name="Freeform: Shape 3">
              <a:extLst>
                <a:ext uri="{FF2B5EF4-FFF2-40B4-BE49-F238E27FC236}">
                  <a16:creationId xmlns="" xmlns:a16="http://schemas.microsoft.com/office/drawing/2014/main" id="{E9B6C74E-4A64-7908-9993-E7F5399773DE}"/>
                </a:ext>
              </a:extLst>
            </p:cNvPr>
            <p:cNvSpPr/>
            <p:nvPr/>
          </p:nvSpPr>
          <p:spPr>
            <a:xfrm flipH="1">
              <a:off x="673243" y="3297837"/>
              <a:ext cx="3285346" cy="562131"/>
            </a:xfrm>
            <a:custGeom>
              <a:avLst/>
              <a:gdLst>
                <a:gd name="connsiteX0" fmla="*/ 3285346 w 3285346"/>
                <a:gd name="connsiteY0" fmla="*/ 0 h 562131"/>
                <a:gd name="connsiteX1" fmla="*/ 2762293 w 3285346"/>
                <a:gd name="connsiteY1" fmla="*/ 0 h 562131"/>
                <a:gd name="connsiteX2" fmla="*/ 2255417 w 3285346"/>
                <a:gd name="connsiteY2" fmla="*/ 0 h 562131"/>
                <a:gd name="connsiteX3" fmla="*/ 1667657 w 3285346"/>
                <a:gd name="connsiteY3" fmla="*/ 0 h 562131"/>
                <a:gd name="connsiteX4" fmla="*/ 1617689 w 3285346"/>
                <a:gd name="connsiteY4" fmla="*/ 0 h 562131"/>
                <a:gd name="connsiteX5" fmla="*/ 1062282 w 3285346"/>
                <a:gd name="connsiteY5" fmla="*/ 0 h 562131"/>
                <a:gd name="connsiteX6" fmla="*/ 490699 w 3285346"/>
                <a:gd name="connsiteY6" fmla="*/ 0 h 562131"/>
                <a:gd name="connsiteX7" fmla="*/ 0 w 3285346"/>
                <a:gd name="connsiteY7" fmla="*/ 0 h 562131"/>
                <a:gd name="connsiteX8" fmla="*/ 281066 w 3285346"/>
                <a:gd name="connsiteY8" fmla="*/ 281066 h 562131"/>
                <a:gd name="connsiteX9" fmla="*/ 0 w 3285346"/>
                <a:gd name="connsiteY9" fmla="*/ 562131 h 562131"/>
                <a:gd name="connsiteX10" fmla="*/ 490699 w 3285346"/>
                <a:gd name="connsiteY10" fmla="*/ 562131 h 562131"/>
                <a:gd name="connsiteX11" fmla="*/ 1046106 w 3285346"/>
                <a:gd name="connsiteY11" fmla="*/ 562131 h 562131"/>
                <a:gd name="connsiteX12" fmla="*/ 1617689 w 3285346"/>
                <a:gd name="connsiteY12" fmla="*/ 562131 h 562131"/>
                <a:gd name="connsiteX13" fmla="*/ 1667657 w 3285346"/>
                <a:gd name="connsiteY13" fmla="*/ 562131 h 562131"/>
                <a:gd name="connsiteX14" fmla="*/ 2223064 w 3285346"/>
                <a:gd name="connsiteY14" fmla="*/ 562131 h 562131"/>
                <a:gd name="connsiteX15" fmla="*/ 2794647 w 3285346"/>
                <a:gd name="connsiteY15" fmla="*/ 562131 h 562131"/>
                <a:gd name="connsiteX16" fmla="*/ 3285346 w 3285346"/>
                <a:gd name="connsiteY16" fmla="*/ 562131 h 562131"/>
                <a:gd name="connsiteX17" fmla="*/ 3004280 w 3285346"/>
                <a:gd name="connsiteY17" fmla="*/ 281066 h 562131"/>
                <a:gd name="connsiteX18" fmla="*/ 3285346 w 3285346"/>
                <a:gd name="connsiteY18" fmla="*/ 0 h 562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85346" h="562131" fill="none" extrusionOk="0">
                  <a:moveTo>
                    <a:pt x="3285346" y="0"/>
                  </a:moveTo>
                  <a:cubicBezTo>
                    <a:pt x="3138670" y="7725"/>
                    <a:pt x="3022133" y="-53289"/>
                    <a:pt x="2762293" y="0"/>
                  </a:cubicBezTo>
                  <a:cubicBezTo>
                    <a:pt x="2502453" y="53289"/>
                    <a:pt x="2473853" y="-60569"/>
                    <a:pt x="2255417" y="0"/>
                  </a:cubicBezTo>
                  <a:cubicBezTo>
                    <a:pt x="2036981" y="60569"/>
                    <a:pt x="1898637" y="-17087"/>
                    <a:pt x="1667657" y="0"/>
                  </a:cubicBezTo>
                  <a:cubicBezTo>
                    <a:pt x="1651928" y="3721"/>
                    <a:pt x="1635412" y="-5959"/>
                    <a:pt x="1617689" y="0"/>
                  </a:cubicBezTo>
                  <a:cubicBezTo>
                    <a:pt x="1460040" y="1613"/>
                    <a:pt x="1182104" y="-11531"/>
                    <a:pt x="1062282" y="0"/>
                  </a:cubicBezTo>
                  <a:cubicBezTo>
                    <a:pt x="942460" y="11531"/>
                    <a:pt x="741835" y="-31774"/>
                    <a:pt x="490699" y="0"/>
                  </a:cubicBezTo>
                  <a:cubicBezTo>
                    <a:pt x="239563" y="31774"/>
                    <a:pt x="192624" y="-32836"/>
                    <a:pt x="0" y="0"/>
                  </a:cubicBezTo>
                  <a:cubicBezTo>
                    <a:pt x="158547" y="105043"/>
                    <a:pt x="144996" y="149386"/>
                    <a:pt x="281066" y="281066"/>
                  </a:cubicBezTo>
                  <a:cubicBezTo>
                    <a:pt x="183119" y="434647"/>
                    <a:pt x="109982" y="432066"/>
                    <a:pt x="0" y="562131"/>
                  </a:cubicBezTo>
                  <a:cubicBezTo>
                    <a:pt x="116873" y="534258"/>
                    <a:pt x="318471" y="583720"/>
                    <a:pt x="490699" y="562131"/>
                  </a:cubicBezTo>
                  <a:cubicBezTo>
                    <a:pt x="662927" y="540542"/>
                    <a:pt x="846963" y="585230"/>
                    <a:pt x="1046106" y="562131"/>
                  </a:cubicBezTo>
                  <a:cubicBezTo>
                    <a:pt x="1245249" y="539032"/>
                    <a:pt x="1411313" y="605144"/>
                    <a:pt x="1617689" y="562131"/>
                  </a:cubicBezTo>
                  <a:cubicBezTo>
                    <a:pt x="1641193" y="560365"/>
                    <a:pt x="1651670" y="563602"/>
                    <a:pt x="1667657" y="562131"/>
                  </a:cubicBezTo>
                  <a:cubicBezTo>
                    <a:pt x="1943667" y="532652"/>
                    <a:pt x="2057651" y="594787"/>
                    <a:pt x="2223064" y="562131"/>
                  </a:cubicBezTo>
                  <a:cubicBezTo>
                    <a:pt x="2388477" y="529475"/>
                    <a:pt x="2676130" y="619119"/>
                    <a:pt x="2794647" y="562131"/>
                  </a:cubicBezTo>
                  <a:cubicBezTo>
                    <a:pt x="2913164" y="505143"/>
                    <a:pt x="3183337" y="613053"/>
                    <a:pt x="3285346" y="562131"/>
                  </a:cubicBezTo>
                  <a:cubicBezTo>
                    <a:pt x="3188123" y="508459"/>
                    <a:pt x="3124573" y="380724"/>
                    <a:pt x="3004280" y="281066"/>
                  </a:cubicBezTo>
                  <a:cubicBezTo>
                    <a:pt x="3089816" y="152049"/>
                    <a:pt x="3191336" y="100382"/>
                    <a:pt x="3285346" y="0"/>
                  </a:cubicBezTo>
                  <a:close/>
                </a:path>
                <a:path w="3285346" h="562131" stroke="0" extrusionOk="0">
                  <a:moveTo>
                    <a:pt x="3285346" y="0"/>
                  </a:moveTo>
                  <a:cubicBezTo>
                    <a:pt x="3172485" y="36587"/>
                    <a:pt x="2921071" y="-46324"/>
                    <a:pt x="2794647" y="0"/>
                  </a:cubicBezTo>
                  <a:cubicBezTo>
                    <a:pt x="2668223" y="46324"/>
                    <a:pt x="2433675" y="-7526"/>
                    <a:pt x="2239240" y="0"/>
                  </a:cubicBezTo>
                  <a:cubicBezTo>
                    <a:pt x="2044805" y="7526"/>
                    <a:pt x="1805087" y="-65758"/>
                    <a:pt x="1667657" y="0"/>
                  </a:cubicBezTo>
                  <a:cubicBezTo>
                    <a:pt x="1656455" y="1227"/>
                    <a:pt x="1629444" y="-3581"/>
                    <a:pt x="1617689" y="0"/>
                  </a:cubicBezTo>
                  <a:cubicBezTo>
                    <a:pt x="1490973" y="55464"/>
                    <a:pt x="1200611" y="-61878"/>
                    <a:pt x="1062282" y="0"/>
                  </a:cubicBezTo>
                  <a:cubicBezTo>
                    <a:pt x="923953" y="61878"/>
                    <a:pt x="676235" y="-19338"/>
                    <a:pt x="555407" y="0"/>
                  </a:cubicBezTo>
                  <a:cubicBezTo>
                    <a:pt x="434579" y="19338"/>
                    <a:pt x="274078" y="-43630"/>
                    <a:pt x="0" y="0"/>
                  </a:cubicBezTo>
                  <a:cubicBezTo>
                    <a:pt x="109253" y="71118"/>
                    <a:pt x="189757" y="221529"/>
                    <a:pt x="281066" y="281066"/>
                  </a:cubicBezTo>
                  <a:cubicBezTo>
                    <a:pt x="234932" y="378392"/>
                    <a:pt x="120458" y="432763"/>
                    <a:pt x="0" y="562131"/>
                  </a:cubicBezTo>
                  <a:cubicBezTo>
                    <a:pt x="213485" y="521902"/>
                    <a:pt x="260480" y="583870"/>
                    <a:pt x="506876" y="562131"/>
                  </a:cubicBezTo>
                  <a:cubicBezTo>
                    <a:pt x="753272" y="540392"/>
                    <a:pt x="835907" y="609855"/>
                    <a:pt x="1062282" y="562131"/>
                  </a:cubicBezTo>
                  <a:cubicBezTo>
                    <a:pt x="1288657" y="514407"/>
                    <a:pt x="1420141" y="579498"/>
                    <a:pt x="1617689" y="562131"/>
                  </a:cubicBezTo>
                  <a:cubicBezTo>
                    <a:pt x="1632534" y="559864"/>
                    <a:pt x="1648399" y="563664"/>
                    <a:pt x="1667657" y="562131"/>
                  </a:cubicBezTo>
                  <a:cubicBezTo>
                    <a:pt x="1786574" y="552004"/>
                    <a:pt x="1918446" y="607591"/>
                    <a:pt x="2158356" y="562131"/>
                  </a:cubicBezTo>
                  <a:cubicBezTo>
                    <a:pt x="2398266" y="516671"/>
                    <a:pt x="2501682" y="572816"/>
                    <a:pt x="2649055" y="562131"/>
                  </a:cubicBezTo>
                  <a:cubicBezTo>
                    <a:pt x="2796428" y="551446"/>
                    <a:pt x="3093234" y="636858"/>
                    <a:pt x="3285346" y="562131"/>
                  </a:cubicBezTo>
                  <a:cubicBezTo>
                    <a:pt x="3194096" y="512231"/>
                    <a:pt x="3116930" y="341746"/>
                    <a:pt x="3004280" y="281066"/>
                  </a:cubicBezTo>
                  <a:cubicBezTo>
                    <a:pt x="3060514" y="195121"/>
                    <a:pt x="3226747" y="115873"/>
                    <a:pt x="3285346" y="0"/>
                  </a:cubicBezTo>
                  <a:close/>
                </a:path>
              </a:pathLst>
            </a:custGeom>
            <a:solidFill>
              <a:schemeClr val="bg1">
                <a:lumMod val="40000"/>
                <a:lumOff val="60000"/>
              </a:schemeClr>
            </a:solidFill>
            <a:ln>
              <a:solidFill>
                <a:srgbClr val="000000"/>
              </a:solidFill>
              <a:extLst>
                <a:ext uri="{C807C97D-BFC1-408E-A445-0C87EB9F89A2}">
                  <ask:lineSketchStyleProps xmlns="" xmlns:ask="http://schemas.microsoft.com/office/drawing/2018/sketchyshapes" sd="3525524870">
                    <a:custGeom>
                      <a:avLst/>
                      <a:gdLst>
                        <a:gd name="connsiteX0" fmla="*/ 3285346 w 3285346"/>
                        <a:gd name="connsiteY0" fmla="*/ 0 h 562131"/>
                        <a:gd name="connsiteX1" fmla="*/ 1667657 w 3285346"/>
                        <a:gd name="connsiteY1" fmla="*/ 0 h 562131"/>
                        <a:gd name="connsiteX2" fmla="*/ 1617689 w 3285346"/>
                        <a:gd name="connsiteY2" fmla="*/ 0 h 562131"/>
                        <a:gd name="connsiteX3" fmla="*/ 0 w 3285346"/>
                        <a:gd name="connsiteY3" fmla="*/ 0 h 562131"/>
                        <a:gd name="connsiteX4" fmla="*/ 281066 w 3285346"/>
                        <a:gd name="connsiteY4" fmla="*/ 281066 h 562131"/>
                        <a:gd name="connsiteX5" fmla="*/ 0 w 3285346"/>
                        <a:gd name="connsiteY5" fmla="*/ 562131 h 562131"/>
                        <a:gd name="connsiteX6" fmla="*/ 1617689 w 3285346"/>
                        <a:gd name="connsiteY6" fmla="*/ 562131 h 562131"/>
                        <a:gd name="connsiteX7" fmla="*/ 1667657 w 3285346"/>
                        <a:gd name="connsiteY7" fmla="*/ 562131 h 562131"/>
                        <a:gd name="connsiteX8" fmla="*/ 3285346 w 3285346"/>
                        <a:gd name="connsiteY8" fmla="*/ 562131 h 562131"/>
                        <a:gd name="connsiteX9" fmla="*/ 3004280 w 3285346"/>
                        <a:gd name="connsiteY9" fmla="*/ 281066 h 562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85346" h="562131">
                          <a:moveTo>
                            <a:pt x="3285346" y="0"/>
                          </a:moveTo>
                          <a:lnTo>
                            <a:pt x="1667657" y="0"/>
                          </a:lnTo>
                          <a:lnTo>
                            <a:pt x="1617689" y="0"/>
                          </a:lnTo>
                          <a:lnTo>
                            <a:pt x="0" y="0"/>
                          </a:lnTo>
                          <a:lnTo>
                            <a:pt x="281066" y="281066"/>
                          </a:lnTo>
                          <a:lnTo>
                            <a:pt x="0" y="562131"/>
                          </a:lnTo>
                          <a:lnTo>
                            <a:pt x="1617689" y="562131"/>
                          </a:lnTo>
                          <a:lnTo>
                            <a:pt x="1667657" y="562131"/>
                          </a:lnTo>
                          <a:lnTo>
                            <a:pt x="3285346" y="562131"/>
                          </a:lnTo>
                          <a:lnTo>
                            <a:pt x="3004280" y="281066"/>
                          </a:lnTo>
                          <a:close/>
                        </a:path>
                      </a:pathLst>
                    </a:cu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pPr>
              <a:r>
                <a:rPr lang="en-US" sz="4600" b="1" i="1" kern="0">
                  <a:solidFill>
                    <a:srgbClr val="000000"/>
                  </a:solidFill>
                  <a:sym typeface="Arial"/>
                </a:rPr>
                <a:t>Phi công</a:t>
              </a:r>
            </a:p>
          </p:txBody>
        </p:sp>
        <p:pic>
          <p:nvPicPr>
            <p:cNvPr id="5122" name="Picture 2" descr="Trường phi công Bay Việt: Nơi đào tạo phi công dân dụng - Tuổi Trẻ Online">
              <a:extLst>
                <a:ext uri="{FF2B5EF4-FFF2-40B4-BE49-F238E27FC236}">
                  <a16:creationId xmlns="" xmlns:a16="http://schemas.microsoft.com/office/drawing/2014/main" id="{FD9BD63F-6F5E-C9B1-17BE-E0EDBEBE651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8158"/>
            <a:stretch/>
          </p:blipFill>
          <p:spPr bwMode="auto">
            <a:xfrm>
              <a:off x="151471" y="211986"/>
              <a:ext cx="4328890" cy="2857500"/>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Freeform: Shape 4">
            <a:extLst>
              <a:ext uri="{FF2B5EF4-FFF2-40B4-BE49-F238E27FC236}">
                <a16:creationId xmlns="" xmlns:a16="http://schemas.microsoft.com/office/drawing/2014/main" id="{BAD3808A-9E62-8649-0721-6A92CA1EF223}"/>
              </a:ext>
            </a:extLst>
          </p:cNvPr>
          <p:cNvSpPr/>
          <p:nvPr/>
        </p:nvSpPr>
        <p:spPr>
          <a:xfrm flipH="1">
            <a:off x="10333286" y="1545258"/>
            <a:ext cx="6570692" cy="1124262"/>
          </a:xfrm>
          <a:custGeom>
            <a:avLst/>
            <a:gdLst>
              <a:gd name="connsiteX0" fmla="*/ 3285346 w 3285346"/>
              <a:gd name="connsiteY0" fmla="*/ 0 h 562131"/>
              <a:gd name="connsiteX1" fmla="*/ 2762293 w 3285346"/>
              <a:gd name="connsiteY1" fmla="*/ 0 h 562131"/>
              <a:gd name="connsiteX2" fmla="*/ 2255417 w 3285346"/>
              <a:gd name="connsiteY2" fmla="*/ 0 h 562131"/>
              <a:gd name="connsiteX3" fmla="*/ 1667657 w 3285346"/>
              <a:gd name="connsiteY3" fmla="*/ 0 h 562131"/>
              <a:gd name="connsiteX4" fmla="*/ 1617689 w 3285346"/>
              <a:gd name="connsiteY4" fmla="*/ 0 h 562131"/>
              <a:gd name="connsiteX5" fmla="*/ 1062282 w 3285346"/>
              <a:gd name="connsiteY5" fmla="*/ 0 h 562131"/>
              <a:gd name="connsiteX6" fmla="*/ 490699 w 3285346"/>
              <a:gd name="connsiteY6" fmla="*/ 0 h 562131"/>
              <a:gd name="connsiteX7" fmla="*/ 0 w 3285346"/>
              <a:gd name="connsiteY7" fmla="*/ 0 h 562131"/>
              <a:gd name="connsiteX8" fmla="*/ 281066 w 3285346"/>
              <a:gd name="connsiteY8" fmla="*/ 281066 h 562131"/>
              <a:gd name="connsiteX9" fmla="*/ 0 w 3285346"/>
              <a:gd name="connsiteY9" fmla="*/ 562131 h 562131"/>
              <a:gd name="connsiteX10" fmla="*/ 490699 w 3285346"/>
              <a:gd name="connsiteY10" fmla="*/ 562131 h 562131"/>
              <a:gd name="connsiteX11" fmla="*/ 1046106 w 3285346"/>
              <a:gd name="connsiteY11" fmla="*/ 562131 h 562131"/>
              <a:gd name="connsiteX12" fmla="*/ 1617689 w 3285346"/>
              <a:gd name="connsiteY12" fmla="*/ 562131 h 562131"/>
              <a:gd name="connsiteX13" fmla="*/ 1667657 w 3285346"/>
              <a:gd name="connsiteY13" fmla="*/ 562131 h 562131"/>
              <a:gd name="connsiteX14" fmla="*/ 2223064 w 3285346"/>
              <a:gd name="connsiteY14" fmla="*/ 562131 h 562131"/>
              <a:gd name="connsiteX15" fmla="*/ 2794647 w 3285346"/>
              <a:gd name="connsiteY15" fmla="*/ 562131 h 562131"/>
              <a:gd name="connsiteX16" fmla="*/ 3285346 w 3285346"/>
              <a:gd name="connsiteY16" fmla="*/ 562131 h 562131"/>
              <a:gd name="connsiteX17" fmla="*/ 3004280 w 3285346"/>
              <a:gd name="connsiteY17" fmla="*/ 281066 h 562131"/>
              <a:gd name="connsiteX18" fmla="*/ 3285346 w 3285346"/>
              <a:gd name="connsiteY18" fmla="*/ 0 h 562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85346" h="562131" fill="none" extrusionOk="0">
                <a:moveTo>
                  <a:pt x="3285346" y="0"/>
                </a:moveTo>
                <a:cubicBezTo>
                  <a:pt x="3138670" y="7725"/>
                  <a:pt x="3022133" y="-53289"/>
                  <a:pt x="2762293" y="0"/>
                </a:cubicBezTo>
                <a:cubicBezTo>
                  <a:pt x="2502453" y="53289"/>
                  <a:pt x="2473853" y="-60569"/>
                  <a:pt x="2255417" y="0"/>
                </a:cubicBezTo>
                <a:cubicBezTo>
                  <a:pt x="2036981" y="60569"/>
                  <a:pt x="1898637" y="-17087"/>
                  <a:pt x="1667657" y="0"/>
                </a:cubicBezTo>
                <a:cubicBezTo>
                  <a:pt x="1651928" y="3721"/>
                  <a:pt x="1635412" y="-5959"/>
                  <a:pt x="1617689" y="0"/>
                </a:cubicBezTo>
                <a:cubicBezTo>
                  <a:pt x="1460040" y="1613"/>
                  <a:pt x="1182104" y="-11531"/>
                  <a:pt x="1062282" y="0"/>
                </a:cubicBezTo>
                <a:cubicBezTo>
                  <a:pt x="942460" y="11531"/>
                  <a:pt x="741835" y="-31774"/>
                  <a:pt x="490699" y="0"/>
                </a:cubicBezTo>
                <a:cubicBezTo>
                  <a:pt x="239563" y="31774"/>
                  <a:pt x="192624" y="-32836"/>
                  <a:pt x="0" y="0"/>
                </a:cubicBezTo>
                <a:cubicBezTo>
                  <a:pt x="158547" y="105043"/>
                  <a:pt x="144996" y="149386"/>
                  <a:pt x="281066" y="281066"/>
                </a:cubicBezTo>
                <a:cubicBezTo>
                  <a:pt x="183119" y="434647"/>
                  <a:pt x="109982" y="432066"/>
                  <a:pt x="0" y="562131"/>
                </a:cubicBezTo>
                <a:cubicBezTo>
                  <a:pt x="116873" y="534258"/>
                  <a:pt x="318471" y="583720"/>
                  <a:pt x="490699" y="562131"/>
                </a:cubicBezTo>
                <a:cubicBezTo>
                  <a:pt x="662927" y="540542"/>
                  <a:pt x="846963" y="585230"/>
                  <a:pt x="1046106" y="562131"/>
                </a:cubicBezTo>
                <a:cubicBezTo>
                  <a:pt x="1245249" y="539032"/>
                  <a:pt x="1411313" y="605144"/>
                  <a:pt x="1617689" y="562131"/>
                </a:cubicBezTo>
                <a:cubicBezTo>
                  <a:pt x="1641193" y="560365"/>
                  <a:pt x="1651670" y="563602"/>
                  <a:pt x="1667657" y="562131"/>
                </a:cubicBezTo>
                <a:cubicBezTo>
                  <a:pt x="1943667" y="532652"/>
                  <a:pt x="2057651" y="594787"/>
                  <a:pt x="2223064" y="562131"/>
                </a:cubicBezTo>
                <a:cubicBezTo>
                  <a:pt x="2388477" y="529475"/>
                  <a:pt x="2676130" y="619119"/>
                  <a:pt x="2794647" y="562131"/>
                </a:cubicBezTo>
                <a:cubicBezTo>
                  <a:pt x="2913164" y="505143"/>
                  <a:pt x="3183337" y="613053"/>
                  <a:pt x="3285346" y="562131"/>
                </a:cubicBezTo>
                <a:cubicBezTo>
                  <a:pt x="3188123" y="508459"/>
                  <a:pt x="3124573" y="380724"/>
                  <a:pt x="3004280" y="281066"/>
                </a:cubicBezTo>
                <a:cubicBezTo>
                  <a:pt x="3089816" y="152049"/>
                  <a:pt x="3191336" y="100382"/>
                  <a:pt x="3285346" y="0"/>
                </a:cubicBezTo>
                <a:close/>
              </a:path>
              <a:path w="3285346" h="562131" stroke="0" extrusionOk="0">
                <a:moveTo>
                  <a:pt x="3285346" y="0"/>
                </a:moveTo>
                <a:cubicBezTo>
                  <a:pt x="3172485" y="36587"/>
                  <a:pt x="2921071" y="-46324"/>
                  <a:pt x="2794647" y="0"/>
                </a:cubicBezTo>
                <a:cubicBezTo>
                  <a:pt x="2668223" y="46324"/>
                  <a:pt x="2433675" y="-7526"/>
                  <a:pt x="2239240" y="0"/>
                </a:cubicBezTo>
                <a:cubicBezTo>
                  <a:pt x="2044805" y="7526"/>
                  <a:pt x="1805087" y="-65758"/>
                  <a:pt x="1667657" y="0"/>
                </a:cubicBezTo>
                <a:cubicBezTo>
                  <a:pt x="1656455" y="1227"/>
                  <a:pt x="1629444" y="-3581"/>
                  <a:pt x="1617689" y="0"/>
                </a:cubicBezTo>
                <a:cubicBezTo>
                  <a:pt x="1490973" y="55464"/>
                  <a:pt x="1200611" y="-61878"/>
                  <a:pt x="1062282" y="0"/>
                </a:cubicBezTo>
                <a:cubicBezTo>
                  <a:pt x="923953" y="61878"/>
                  <a:pt x="676235" y="-19338"/>
                  <a:pt x="555407" y="0"/>
                </a:cubicBezTo>
                <a:cubicBezTo>
                  <a:pt x="434579" y="19338"/>
                  <a:pt x="274078" y="-43630"/>
                  <a:pt x="0" y="0"/>
                </a:cubicBezTo>
                <a:cubicBezTo>
                  <a:pt x="109253" y="71118"/>
                  <a:pt x="189757" y="221529"/>
                  <a:pt x="281066" y="281066"/>
                </a:cubicBezTo>
                <a:cubicBezTo>
                  <a:pt x="234932" y="378392"/>
                  <a:pt x="120458" y="432763"/>
                  <a:pt x="0" y="562131"/>
                </a:cubicBezTo>
                <a:cubicBezTo>
                  <a:pt x="213485" y="521902"/>
                  <a:pt x="260480" y="583870"/>
                  <a:pt x="506876" y="562131"/>
                </a:cubicBezTo>
                <a:cubicBezTo>
                  <a:pt x="753272" y="540392"/>
                  <a:pt x="835907" y="609855"/>
                  <a:pt x="1062282" y="562131"/>
                </a:cubicBezTo>
                <a:cubicBezTo>
                  <a:pt x="1288657" y="514407"/>
                  <a:pt x="1420141" y="579498"/>
                  <a:pt x="1617689" y="562131"/>
                </a:cubicBezTo>
                <a:cubicBezTo>
                  <a:pt x="1632534" y="559864"/>
                  <a:pt x="1648399" y="563664"/>
                  <a:pt x="1667657" y="562131"/>
                </a:cubicBezTo>
                <a:cubicBezTo>
                  <a:pt x="1786574" y="552004"/>
                  <a:pt x="1918446" y="607591"/>
                  <a:pt x="2158356" y="562131"/>
                </a:cubicBezTo>
                <a:cubicBezTo>
                  <a:pt x="2398266" y="516671"/>
                  <a:pt x="2501682" y="572816"/>
                  <a:pt x="2649055" y="562131"/>
                </a:cubicBezTo>
                <a:cubicBezTo>
                  <a:pt x="2796428" y="551446"/>
                  <a:pt x="3093234" y="636858"/>
                  <a:pt x="3285346" y="562131"/>
                </a:cubicBezTo>
                <a:cubicBezTo>
                  <a:pt x="3194096" y="512231"/>
                  <a:pt x="3116930" y="341746"/>
                  <a:pt x="3004280" y="281066"/>
                </a:cubicBezTo>
                <a:cubicBezTo>
                  <a:pt x="3060514" y="195121"/>
                  <a:pt x="3226747" y="115873"/>
                  <a:pt x="3285346" y="0"/>
                </a:cubicBezTo>
                <a:close/>
              </a:path>
            </a:pathLst>
          </a:custGeom>
          <a:solidFill>
            <a:schemeClr val="bg1">
              <a:lumMod val="40000"/>
              <a:lumOff val="60000"/>
            </a:schemeClr>
          </a:solidFill>
          <a:ln>
            <a:solidFill>
              <a:srgbClr val="000000"/>
            </a:solidFill>
            <a:extLst>
              <a:ext uri="{C807C97D-BFC1-408E-A445-0C87EB9F89A2}">
                <ask:lineSketchStyleProps xmlns="" xmlns:ask="http://schemas.microsoft.com/office/drawing/2018/sketchyshapes" sd="3525524870">
                  <a:custGeom>
                    <a:avLst/>
                    <a:gdLst>
                      <a:gd name="connsiteX0" fmla="*/ 3285346 w 3285346"/>
                      <a:gd name="connsiteY0" fmla="*/ 0 h 562131"/>
                      <a:gd name="connsiteX1" fmla="*/ 1667657 w 3285346"/>
                      <a:gd name="connsiteY1" fmla="*/ 0 h 562131"/>
                      <a:gd name="connsiteX2" fmla="*/ 1617689 w 3285346"/>
                      <a:gd name="connsiteY2" fmla="*/ 0 h 562131"/>
                      <a:gd name="connsiteX3" fmla="*/ 0 w 3285346"/>
                      <a:gd name="connsiteY3" fmla="*/ 0 h 562131"/>
                      <a:gd name="connsiteX4" fmla="*/ 281066 w 3285346"/>
                      <a:gd name="connsiteY4" fmla="*/ 281066 h 562131"/>
                      <a:gd name="connsiteX5" fmla="*/ 0 w 3285346"/>
                      <a:gd name="connsiteY5" fmla="*/ 562131 h 562131"/>
                      <a:gd name="connsiteX6" fmla="*/ 1617689 w 3285346"/>
                      <a:gd name="connsiteY6" fmla="*/ 562131 h 562131"/>
                      <a:gd name="connsiteX7" fmla="*/ 1667657 w 3285346"/>
                      <a:gd name="connsiteY7" fmla="*/ 562131 h 562131"/>
                      <a:gd name="connsiteX8" fmla="*/ 3285346 w 3285346"/>
                      <a:gd name="connsiteY8" fmla="*/ 562131 h 562131"/>
                      <a:gd name="connsiteX9" fmla="*/ 3004280 w 3285346"/>
                      <a:gd name="connsiteY9" fmla="*/ 281066 h 562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85346" h="562131">
                        <a:moveTo>
                          <a:pt x="3285346" y="0"/>
                        </a:moveTo>
                        <a:lnTo>
                          <a:pt x="1667657" y="0"/>
                        </a:lnTo>
                        <a:lnTo>
                          <a:pt x="1617689" y="0"/>
                        </a:lnTo>
                        <a:lnTo>
                          <a:pt x="0" y="0"/>
                        </a:lnTo>
                        <a:lnTo>
                          <a:pt x="281066" y="281066"/>
                        </a:lnTo>
                        <a:lnTo>
                          <a:pt x="0" y="562131"/>
                        </a:lnTo>
                        <a:lnTo>
                          <a:pt x="1617689" y="562131"/>
                        </a:lnTo>
                        <a:lnTo>
                          <a:pt x="1667657" y="562131"/>
                        </a:lnTo>
                        <a:lnTo>
                          <a:pt x="3285346" y="562131"/>
                        </a:lnTo>
                        <a:lnTo>
                          <a:pt x="3004280" y="281066"/>
                        </a:lnTo>
                        <a:close/>
                      </a:path>
                    </a:pathLst>
                  </a:cu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pPr>
            <a:r>
              <a:rPr lang="en-US" sz="4600" b="1" i="1" kern="0" dirty="0" err="1">
                <a:solidFill>
                  <a:srgbClr val="000000"/>
                </a:solidFill>
                <a:sym typeface="Arial"/>
              </a:rPr>
              <a:t>Thợ</a:t>
            </a:r>
            <a:r>
              <a:rPr lang="en-US" sz="4600" b="1" i="1" kern="0" dirty="0">
                <a:solidFill>
                  <a:srgbClr val="000000"/>
                </a:solidFill>
                <a:sym typeface="Arial"/>
              </a:rPr>
              <a:t> </a:t>
            </a:r>
            <a:r>
              <a:rPr lang="en-US" sz="4600" b="1" i="1" kern="0" dirty="0" err="1">
                <a:solidFill>
                  <a:srgbClr val="000000"/>
                </a:solidFill>
                <a:sym typeface="Arial"/>
              </a:rPr>
              <a:t>xây</a:t>
            </a:r>
            <a:endParaRPr lang="en-US" sz="4600" b="1" i="1" kern="0" dirty="0">
              <a:solidFill>
                <a:srgbClr val="000000"/>
              </a:solidFill>
              <a:sym typeface="Arial"/>
            </a:endParaRPr>
          </a:p>
        </p:txBody>
      </p:sp>
      <p:pic>
        <p:nvPicPr>
          <p:cNvPr id="5124" name="Picture 4" descr="Mọi thứ về nghề thợ xây, đọc rồi hãy đi học">
            <a:extLst>
              <a:ext uri="{FF2B5EF4-FFF2-40B4-BE49-F238E27FC236}">
                <a16:creationId xmlns="" xmlns:a16="http://schemas.microsoft.com/office/drawing/2014/main" id="{06BE7926-B584-F191-587E-7CC3FACD25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27282" y="3026742"/>
            <a:ext cx="8657776" cy="57543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7751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124"/>
                                        </p:tgtEl>
                                        <p:attrNameLst>
                                          <p:attrName>style.visibility</p:attrName>
                                        </p:attrNameLst>
                                      </p:cBhvr>
                                      <p:to>
                                        <p:strVal val="visible"/>
                                      </p:to>
                                    </p:set>
                                    <p:animEffect transition="in" filter="barn(inVertical)">
                                      <p:cBhvr>
                                        <p:cTn id="12" dur="500"/>
                                        <p:tgtEl>
                                          <p:spTgt spid="512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017">
          <a:extLst>
            <a:ext uri="{FF2B5EF4-FFF2-40B4-BE49-F238E27FC236}">
              <a16:creationId xmlns="" xmlns:a16="http://schemas.microsoft.com/office/drawing/2014/main" id="{2A35E001-F5F8-6DEA-B871-EB637BE63D50}"/>
            </a:ext>
          </a:extLst>
        </p:cNvPr>
        <p:cNvGrpSpPr/>
        <p:nvPr/>
      </p:nvGrpSpPr>
      <p:grpSpPr>
        <a:xfrm>
          <a:off x="0" y="0"/>
          <a:ext cx="0" cy="0"/>
          <a:chOff x="0" y="0"/>
          <a:chExt cx="0" cy="0"/>
        </a:xfrm>
      </p:grpSpPr>
      <p:pic>
        <p:nvPicPr>
          <p:cNvPr id="9" name="Picture 8">
            <a:extLst>
              <a:ext uri="{FF2B5EF4-FFF2-40B4-BE49-F238E27FC236}">
                <a16:creationId xmlns="" xmlns:a16="http://schemas.microsoft.com/office/drawing/2014/main" id="{2A45D7B4-652F-3FB1-57A0-B57BE24BC289}"/>
              </a:ext>
            </a:extLst>
          </p:cNvPr>
          <p:cNvPicPr>
            <a:picLocks noChangeAspect="1"/>
          </p:cNvPicPr>
          <p:nvPr/>
        </p:nvPicPr>
        <p:blipFill>
          <a:blip r:embed="rId3"/>
          <a:stretch>
            <a:fillRect/>
          </a:stretch>
        </p:blipFill>
        <p:spPr>
          <a:xfrm>
            <a:off x="548971" y="3040911"/>
            <a:ext cx="16122878" cy="5482450"/>
          </a:xfrm>
          <a:prstGeom prst="rect">
            <a:avLst/>
          </a:prstGeom>
        </p:spPr>
      </p:pic>
      <p:grpSp>
        <p:nvGrpSpPr>
          <p:cNvPr id="4" name="Group 3">
            <a:extLst>
              <a:ext uri="{FF2B5EF4-FFF2-40B4-BE49-F238E27FC236}">
                <a16:creationId xmlns="" xmlns:a16="http://schemas.microsoft.com/office/drawing/2014/main" id="{6724A869-E48F-01B2-4E31-00884C62867A}"/>
              </a:ext>
            </a:extLst>
          </p:cNvPr>
          <p:cNvGrpSpPr/>
          <p:nvPr/>
        </p:nvGrpSpPr>
        <p:grpSpPr>
          <a:xfrm>
            <a:off x="838526" y="514075"/>
            <a:ext cx="16241524" cy="1691054"/>
            <a:chOff x="208938" y="257037"/>
            <a:chExt cx="8120762" cy="845527"/>
          </a:xfrm>
        </p:grpSpPr>
        <p:pic>
          <p:nvPicPr>
            <p:cNvPr id="2" name="Picture 3">
              <a:extLst>
                <a:ext uri="{FF2B5EF4-FFF2-40B4-BE49-F238E27FC236}">
                  <a16:creationId xmlns="" xmlns:a16="http://schemas.microsoft.com/office/drawing/2014/main" id="{D0F9F714-1BD8-8524-69E3-3CA6AA4F64B3}"/>
                </a:ext>
              </a:extLst>
            </p:cNvPr>
            <p:cNvPicPr>
              <a:picLocks noChangeAspect="1"/>
            </p:cNvPicPr>
            <p:nvPr/>
          </p:nvPicPr>
          <p:blipFill>
            <a:blip r:embed="rId4"/>
            <a:srcRect/>
            <a:stretch>
              <a:fillRect/>
            </a:stretch>
          </p:blipFill>
          <p:spPr>
            <a:xfrm>
              <a:off x="208938" y="257037"/>
              <a:ext cx="841299" cy="845527"/>
            </a:xfrm>
            <a:prstGeom prst="rect">
              <a:avLst/>
            </a:prstGeom>
          </p:spPr>
        </p:pic>
        <p:sp>
          <p:nvSpPr>
            <p:cNvPr id="3" name="TextBox 2">
              <a:extLst>
                <a:ext uri="{FF2B5EF4-FFF2-40B4-BE49-F238E27FC236}">
                  <a16:creationId xmlns="" xmlns:a16="http://schemas.microsoft.com/office/drawing/2014/main" id="{72DEE690-735B-AA69-E8FC-CE4BD9BE27D1}"/>
                </a:ext>
              </a:extLst>
            </p:cNvPr>
            <p:cNvSpPr txBox="1"/>
            <p:nvPr/>
          </p:nvSpPr>
          <p:spPr>
            <a:xfrm>
              <a:off x="1036985" y="495135"/>
              <a:ext cx="7292715" cy="369332"/>
            </a:xfrm>
            <a:prstGeom prst="rect">
              <a:avLst/>
            </a:prstGeom>
            <a:noFill/>
          </p:spPr>
          <p:txBody>
            <a:bodyPr wrap="square" rtlCol="0">
              <a:spAutoFit/>
            </a:bodyPr>
            <a:lstStyle/>
            <a:p>
              <a:pPr>
                <a:buClr>
                  <a:srgbClr val="000000"/>
                </a:buClr>
                <a:buFont typeface="Arial"/>
                <a:buNone/>
              </a:pPr>
              <a:r>
                <a:rPr lang="en-US" sz="4200" b="1" i="1" kern="0" dirty="0" err="1">
                  <a:solidFill>
                    <a:srgbClr val="C00000"/>
                  </a:solidFill>
                  <a:cs typeface="Arial"/>
                  <a:sym typeface="Arial"/>
                </a:rPr>
                <a:t>Em</a:t>
              </a:r>
              <a:r>
                <a:rPr lang="en-US" sz="4200" b="1" i="1" kern="0" dirty="0">
                  <a:solidFill>
                    <a:srgbClr val="C00000"/>
                  </a:solidFill>
                  <a:cs typeface="Arial"/>
                  <a:sym typeface="Arial"/>
                </a:rPr>
                <a:t> </a:t>
              </a:r>
              <a:r>
                <a:rPr lang="en-US" sz="4200" b="1" i="1" kern="0" dirty="0" err="1">
                  <a:solidFill>
                    <a:srgbClr val="C00000"/>
                  </a:solidFill>
                  <a:cs typeface="Arial"/>
                  <a:sym typeface="Arial"/>
                </a:rPr>
                <a:t>hãy</a:t>
              </a:r>
              <a:r>
                <a:rPr lang="en-US" sz="4200" b="1" i="1" kern="0" dirty="0">
                  <a:solidFill>
                    <a:srgbClr val="C00000"/>
                  </a:solidFill>
                  <a:cs typeface="Arial"/>
                  <a:sym typeface="Arial"/>
                </a:rPr>
                <a:t> chia </a:t>
              </a:r>
              <a:r>
                <a:rPr lang="en-US" sz="4200" b="1" i="1" kern="0" dirty="0" err="1">
                  <a:solidFill>
                    <a:srgbClr val="C00000"/>
                  </a:solidFill>
                  <a:cs typeface="Arial"/>
                  <a:sym typeface="Arial"/>
                </a:rPr>
                <a:t>sẻ</a:t>
              </a:r>
              <a:r>
                <a:rPr lang="en-US" sz="4200" b="1" i="1" kern="0" dirty="0">
                  <a:solidFill>
                    <a:srgbClr val="C00000"/>
                  </a:solidFill>
                  <a:cs typeface="Arial"/>
                  <a:sym typeface="Arial"/>
                </a:rPr>
                <a:t> </a:t>
              </a:r>
              <a:r>
                <a:rPr lang="en-US" sz="4200" b="1" i="1" kern="0" dirty="0" err="1">
                  <a:solidFill>
                    <a:srgbClr val="C00000"/>
                  </a:solidFill>
                  <a:cs typeface="Arial"/>
                  <a:sym typeface="Arial"/>
                </a:rPr>
                <a:t>cảm</a:t>
              </a:r>
              <a:r>
                <a:rPr lang="en-US" sz="4200" b="1" i="1" kern="0" dirty="0">
                  <a:solidFill>
                    <a:srgbClr val="C00000"/>
                  </a:solidFill>
                  <a:cs typeface="Arial"/>
                  <a:sym typeface="Arial"/>
                </a:rPr>
                <a:t> </a:t>
              </a:r>
              <a:r>
                <a:rPr lang="en-US" sz="4200" b="1" i="1" kern="0" dirty="0" err="1">
                  <a:solidFill>
                    <a:srgbClr val="C00000"/>
                  </a:solidFill>
                  <a:cs typeface="Arial"/>
                  <a:sym typeface="Arial"/>
                </a:rPr>
                <a:t>nghĩ</a:t>
              </a:r>
              <a:r>
                <a:rPr lang="en-US" sz="4200" b="1" i="1" kern="0" dirty="0">
                  <a:solidFill>
                    <a:srgbClr val="C00000"/>
                  </a:solidFill>
                  <a:cs typeface="Arial"/>
                  <a:sym typeface="Arial"/>
                </a:rPr>
                <a:t> </a:t>
              </a:r>
              <a:r>
                <a:rPr lang="en-US" sz="4200" b="1" i="1" kern="0" dirty="0" err="1">
                  <a:solidFill>
                    <a:srgbClr val="C00000"/>
                  </a:solidFill>
                  <a:cs typeface="Arial"/>
                  <a:sym typeface="Arial"/>
                </a:rPr>
                <a:t>của</a:t>
              </a:r>
              <a:r>
                <a:rPr lang="en-US" sz="4200" b="1" i="1" kern="0" dirty="0">
                  <a:solidFill>
                    <a:srgbClr val="C00000"/>
                  </a:solidFill>
                  <a:cs typeface="Arial"/>
                  <a:sym typeface="Arial"/>
                </a:rPr>
                <a:t> </a:t>
              </a:r>
              <a:r>
                <a:rPr lang="en-US" sz="4200" b="1" i="1" kern="0" dirty="0" err="1">
                  <a:solidFill>
                    <a:srgbClr val="C00000"/>
                  </a:solidFill>
                  <a:cs typeface="Arial"/>
                  <a:sym typeface="Arial"/>
                </a:rPr>
                <a:t>em</a:t>
              </a:r>
              <a:r>
                <a:rPr lang="en-US" sz="4200" b="1" i="1" kern="0" dirty="0">
                  <a:solidFill>
                    <a:srgbClr val="C00000"/>
                  </a:solidFill>
                  <a:cs typeface="Arial"/>
                  <a:sym typeface="Arial"/>
                </a:rPr>
                <a:t> </a:t>
              </a:r>
              <a:r>
                <a:rPr lang="en-US" sz="4200" b="1" i="1" kern="0" dirty="0" err="1">
                  <a:solidFill>
                    <a:srgbClr val="C00000"/>
                  </a:solidFill>
                  <a:cs typeface="Arial"/>
                  <a:sym typeface="Arial"/>
                </a:rPr>
                <a:t>sau</a:t>
              </a:r>
              <a:r>
                <a:rPr lang="en-US" sz="4200" b="1" i="1" kern="0" dirty="0">
                  <a:solidFill>
                    <a:srgbClr val="C00000"/>
                  </a:solidFill>
                  <a:cs typeface="Arial"/>
                  <a:sym typeface="Arial"/>
                </a:rPr>
                <a:t> </a:t>
              </a:r>
              <a:r>
                <a:rPr lang="en-US" sz="4200" b="1" i="1" kern="0" dirty="0" err="1">
                  <a:solidFill>
                    <a:srgbClr val="C00000"/>
                  </a:solidFill>
                  <a:cs typeface="Arial"/>
                  <a:sym typeface="Arial"/>
                </a:rPr>
                <a:t>khi</a:t>
              </a:r>
              <a:r>
                <a:rPr lang="en-US" sz="4200" b="1" i="1" kern="0" dirty="0">
                  <a:solidFill>
                    <a:srgbClr val="C00000"/>
                  </a:solidFill>
                  <a:cs typeface="Arial"/>
                  <a:sym typeface="Arial"/>
                </a:rPr>
                <a:t> </a:t>
              </a:r>
              <a:r>
                <a:rPr lang="en-US" sz="4200" b="1" i="1" kern="0" dirty="0" err="1">
                  <a:solidFill>
                    <a:srgbClr val="C00000"/>
                  </a:solidFill>
                  <a:cs typeface="Arial"/>
                  <a:sym typeface="Arial"/>
                </a:rPr>
                <a:t>chơi</a:t>
              </a:r>
              <a:r>
                <a:rPr lang="en-US" sz="4200" b="1" i="1" kern="0" dirty="0">
                  <a:solidFill>
                    <a:srgbClr val="C00000"/>
                  </a:solidFill>
                  <a:cs typeface="Arial"/>
                  <a:sym typeface="Arial"/>
                </a:rPr>
                <a:t> </a:t>
              </a:r>
              <a:r>
                <a:rPr lang="en-US" sz="4200" b="1" i="1" kern="0" dirty="0" err="1">
                  <a:solidFill>
                    <a:srgbClr val="C00000"/>
                  </a:solidFill>
                  <a:cs typeface="Arial"/>
                  <a:sym typeface="Arial"/>
                </a:rPr>
                <a:t>trò</a:t>
              </a:r>
              <a:r>
                <a:rPr lang="en-US" sz="4200" b="1" i="1" kern="0" dirty="0">
                  <a:solidFill>
                    <a:srgbClr val="C00000"/>
                  </a:solidFill>
                  <a:cs typeface="Arial"/>
                  <a:sym typeface="Arial"/>
                </a:rPr>
                <a:t> </a:t>
              </a:r>
              <a:r>
                <a:rPr lang="en-US" sz="4200" b="1" i="1" kern="0" dirty="0" err="1">
                  <a:solidFill>
                    <a:srgbClr val="C00000"/>
                  </a:solidFill>
                  <a:cs typeface="Arial"/>
                  <a:sym typeface="Arial"/>
                </a:rPr>
                <a:t>chơi</a:t>
              </a:r>
              <a:r>
                <a:rPr lang="en-US" sz="4200" b="1" i="1" kern="0" dirty="0">
                  <a:solidFill>
                    <a:srgbClr val="C00000"/>
                  </a:solidFill>
                  <a:cs typeface="Arial"/>
                  <a:sym typeface="Arial"/>
                </a:rPr>
                <a:t>.</a:t>
              </a:r>
            </a:p>
          </p:txBody>
        </p:sp>
      </p:grpSp>
    </p:spTree>
    <p:extLst>
      <p:ext uri="{BB962C8B-B14F-4D97-AF65-F5344CB8AC3E}">
        <p14:creationId xmlns:p14="http://schemas.microsoft.com/office/powerpoint/2010/main" val="3323192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inVertical)">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855">
          <a:extLst>
            <a:ext uri="{FF2B5EF4-FFF2-40B4-BE49-F238E27FC236}">
              <a16:creationId xmlns="" xmlns:a16="http://schemas.microsoft.com/office/drawing/2014/main" id="{97EDF3CF-AAEE-77CD-C825-1245B1BE7467}"/>
            </a:ext>
          </a:extLst>
        </p:cNvPr>
        <p:cNvGrpSpPr/>
        <p:nvPr/>
      </p:nvGrpSpPr>
      <p:grpSpPr>
        <a:xfrm>
          <a:off x="0" y="0"/>
          <a:ext cx="0" cy="0"/>
          <a:chOff x="0" y="0"/>
          <a:chExt cx="0" cy="0"/>
        </a:xfrm>
      </p:grpSpPr>
      <p:grpSp>
        <p:nvGrpSpPr>
          <p:cNvPr id="3856" name="Google Shape;3856;p49">
            <a:extLst>
              <a:ext uri="{FF2B5EF4-FFF2-40B4-BE49-F238E27FC236}">
                <a16:creationId xmlns="" xmlns:a16="http://schemas.microsoft.com/office/drawing/2014/main" id="{5C2AE248-3DFA-5EEB-59B9-F73924438549}"/>
              </a:ext>
            </a:extLst>
          </p:cNvPr>
          <p:cNvGrpSpPr/>
          <p:nvPr/>
        </p:nvGrpSpPr>
        <p:grpSpPr>
          <a:xfrm>
            <a:off x="2063744" y="5873961"/>
            <a:ext cx="2587556" cy="4246502"/>
            <a:chOff x="720347" y="2936980"/>
            <a:chExt cx="1293778" cy="2123251"/>
          </a:xfrm>
        </p:grpSpPr>
        <p:sp>
          <p:nvSpPr>
            <p:cNvPr id="3857" name="Google Shape;3857;p49">
              <a:extLst>
                <a:ext uri="{FF2B5EF4-FFF2-40B4-BE49-F238E27FC236}">
                  <a16:creationId xmlns="" xmlns:a16="http://schemas.microsoft.com/office/drawing/2014/main" id="{4164C6FA-606D-C995-E9DC-85BEF8749448}"/>
                </a:ext>
              </a:extLst>
            </p:cNvPr>
            <p:cNvSpPr/>
            <p:nvPr/>
          </p:nvSpPr>
          <p:spPr>
            <a:xfrm flipH="1">
              <a:off x="720347" y="4759350"/>
              <a:ext cx="1293778" cy="300880"/>
            </a:xfrm>
            <a:custGeom>
              <a:avLst/>
              <a:gdLst/>
              <a:ahLst/>
              <a:cxnLst/>
              <a:rect l="l" t="t" r="r" b="b"/>
              <a:pathLst>
                <a:path w="53617" h="17074" extrusionOk="0">
                  <a:moveTo>
                    <a:pt x="26820" y="0"/>
                  </a:moveTo>
                  <a:cubicBezTo>
                    <a:pt x="12006" y="0"/>
                    <a:pt x="0" y="3835"/>
                    <a:pt x="0" y="8537"/>
                  </a:cubicBezTo>
                  <a:cubicBezTo>
                    <a:pt x="0" y="13239"/>
                    <a:pt x="12006" y="17073"/>
                    <a:pt x="26820" y="17073"/>
                  </a:cubicBezTo>
                  <a:cubicBezTo>
                    <a:pt x="41611" y="17073"/>
                    <a:pt x="53617" y="13239"/>
                    <a:pt x="53617" y="8537"/>
                  </a:cubicBezTo>
                  <a:cubicBezTo>
                    <a:pt x="53617" y="3835"/>
                    <a:pt x="41611" y="0"/>
                    <a:pt x="26820" y="0"/>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858" name="Google Shape;3858;p49">
              <a:extLst>
                <a:ext uri="{FF2B5EF4-FFF2-40B4-BE49-F238E27FC236}">
                  <a16:creationId xmlns="" xmlns:a16="http://schemas.microsoft.com/office/drawing/2014/main" id="{F964E860-AA2A-1976-FF3B-4315CA1132C9}"/>
                </a:ext>
              </a:extLst>
            </p:cNvPr>
            <p:cNvSpPr/>
            <p:nvPr/>
          </p:nvSpPr>
          <p:spPr>
            <a:xfrm flipH="1">
              <a:off x="1409899" y="4092325"/>
              <a:ext cx="311760" cy="638359"/>
            </a:xfrm>
            <a:custGeom>
              <a:avLst/>
              <a:gdLst/>
              <a:ahLst/>
              <a:cxnLst/>
              <a:rect l="l" t="t" r="r" b="b"/>
              <a:pathLst>
                <a:path w="12920" h="26455" extrusionOk="0">
                  <a:moveTo>
                    <a:pt x="4047" y="1"/>
                  </a:moveTo>
                  <a:cubicBezTo>
                    <a:pt x="2383" y="1"/>
                    <a:pt x="1063" y="156"/>
                    <a:pt x="799" y="511"/>
                  </a:cubicBezTo>
                  <a:cubicBezTo>
                    <a:pt x="0" y="1583"/>
                    <a:pt x="6140" y="20939"/>
                    <a:pt x="8674" y="26189"/>
                  </a:cubicBezTo>
                  <a:cubicBezTo>
                    <a:pt x="8674" y="26189"/>
                    <a:pt x="9638" y="26454"/>
                    <a:pt x="10647" y="26454"/>
                  </a:cubicBezTo>
                  <a:cubicBezTo>
                    <a:pt x="11532" y="26454"/>
                    <a:pt x="12452" y="26250"/>
                    <a:pt x="12783" y="25481"/>
                  </a:cubicBezTo>
                  <a:cubicBezTo>
                    <a:pt x="12783" y="25481"/>
                    <a:pt x="12920" y="2884"/>
                    <a:pt x="12486" y="1538"/>
                  </a:cubicBezTo>
                  <a:cubicBezTo>
                    <a:pt x="12196" y="636"/>
                    <a:pt x="7416" y="1"/>
                    <a:pt x="4047" y="1"/>
                  </a:cubicBezTo>
                  <a:close/>
                </a:path>
              </a:pathLst>
            </a:custGeom>
            <a:solidFill>
              <a:srgbClr val="DF9A7C"/>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859" name="Google Shape;3859;p49">
              <a:extLst>
                <a:ext uri="{FF2B5EF4-FFF2-40B4-BE49-F238E27FC236}">
                  <a16:creationId xmlns="" xmlns:a16="http://schemas.microsoft.com/office/drawing/2014/main" id="{EEA0E327-F138-DDAF-6DDB-82A5057B0B7A}"/>
                </a:ext>
              </a:extLst>
            </p:cNvPr>
            <p:cNvSpPr/>
            <p:nvPr/>
          </p:nvSpPr>
          <p:spPr>
            <a:xfrm flipH="1">
              <a:off x="1412650" y="4092325"/>
              <a:ext cx="291394" cy="638335"/>
            </a:xfrm>
            <a:custGeom>
              <a:avLst/>
              <a:gdLst/>
              <a:ahLst/>
              <a:cxnLst/>
              <a:rect l="l" t="t" r="r" b="b"/>
              <a:pathLst>
                <a:path w="12076" h="26454" extrusionOk="0">
                  <a:moveTo>
                    <a:pt x="3317" y="1"/>
                  </a:moveTo>
                  <a:cubicBezTo>
                    <a:pt x="1653" y="1"/>
                    <a:pt x="333" y="156"/>
                    <a:pt x="69" y="511"/>
                  </a:cubicBezTo>
                  <a:cubicBezTo>
                    <a:pt x="47" y="533"/>
                    <a:pt x="47" y="556"/>
                    <a:pt x="24" y="579"/>
                  </a:cubicBezTo>
                  <a:cubicBezTo>
                    <a:pt x="24" y="579"/>
                    <a:pt x="24" y="602"/>
                    <a:pt x="24" y="602"/>
                  </a:cubicBezTo>
                  <a:cubicBezTo>
                    <a:pt x="24" y="625"/>
                    <a:pt x="1" y="647"/>
                    <a:pt x="1" y="670"/>
                  </a:cubicBezTo>
                  <a:cubicBezTo>
                    <a:pt x="1" y="693"/>
                    <a:pt x="1" y="693"/>
                    <a:pt x="1" y="693"/>
                  </a:cubicBezTo>
                  <a:cubicBezTo>
                    <a:pt x="1" y="739"/>
                    <a:pt x="1" y="762"/>
                    <a:pt x="1" y="807"/>
                  </a:cubicBezTo>
                  <a:cubicBezTo>
                    <a:pt x="1" y="853"/>
                    <a:pt x="1" y="899"/>
                    <a:pt x="1" y="967"/>
                  </a:cubicBezTo>
                  <a:cubicBezTo>
                    <a:pt x="1" y="1195"/>
                    <a:pt x="24" y="1492"/>
                    <a:pt x="92" y="1834"/>
                  </a:cubicBezTo>
                  <a:cubicBezTo>
                    <a:pt x="275" y="2839"/>
                    <a:pt x="594" y="4208"/>
                    <a:pt x="1051" y="5783"/>
                  </a:cubicBezTo>
                  <a:cubicBezTo>
                    <a:pt x="3653" y="6148"/>
                    <a:pt x="6780" y="6011"/>
                    <a:pt x="7533" y="6331"/>
                  </a:cubicBezTo>
                  <a:cubicBezTo>
                    <a:pt x="10044" y="7381"/>
                    <a:pt x="10044" y="15438"/>
                    <a:pt x="9451" y="17492"/>
                  </a:cubicBezTo>
                  <a:cubicBezTo>
                    <a:pt x="9116" y="18653"/>
                    <a:pt x="8323" y="19067"/>
                    <a:pt x="7414" y="19067"/>
                  </a:cubicBezTo>
                  <a:cubicBezTo>
                    <a:pt x="6589" y="19067"/>
                    <a:pt x="5669" y="18726"/>
                    <a:pt x="4908" y="18291"/>
                  </a:cubicBezTo>
                  <a:lnTo>
                    <a:pt x="4908" y="18291"/>
                  </a:lnTo>
                  <a:cubicBezTo>
                    <a:pt x="6050" y="21624"/>
                    <a:pt x="7168" y="24568"/>
                    <a:pt x="7944" y="26189"/>
                  </a:cubicBezTo>
                  <a:cubicBezTo>
                    <a:pt x="7944" y="26189"/>
                    <a:pt x="8905" y="26453"/>
                    <a:pt x="9912" y="26453"/>
                  </a:cubicBezTo>
                  <a:cubicBezTo>
                    <a:pt x="10682" y="26453"/>
                    <a:pt x="11478" y="26299"/>
                    <a:pt x="11893" y="25755"/>
                  </a:cubicBezTo>
                  <a:cubicBezTo>
                    <a:pt x="11939" y="25664"/>
                    <a:pt x="12007" y="25573"/>
                    <a:pt x="12053" y="25481"/>
                  </a:cubicBezTo>
                  <a:cubicBezTo>
                    <a:pt x="12053" y="25481"/>
                    <a:pt x="12053" y="25367"/>
                    <a:pt x="12053" y="25185"/>
                  </a:cubicBezTo>
                  <a:cubicBezTo>
                    <a:pt x="12053" y="25116"/>
                    <a:pt x="12053" y="25048"/>
                    <a:pt x="12053" y="24956"/>
                  </a:cubicBezTo>
                  <a:cubicBezTo>
                    <a:pt x="12053" y="24934"/>
                    <a:pt x="12053" y="24934"/>
                    <a:pt x="12053" y="24911"/>
                  </a:cubicBezTo>
                  <a:cubicBezTo>
                    <a:pt x="12053" y="24819"/>
                    <a:pt x="12053" y="24705"/>
                    <a:pt x="12053" y="24591"/>
                  </a:cubicBezTo>
                  <a:cubicBezTo>
                    <a:pt x="12053" y="24272"/>
                    <a:pt x="12053" y="23884"/>
                    <a:pt x="12053" y="23404"/>
                  </a:cubicBezTo>
                  <a:cubicBezTo>
                    <a:pt x="12053" y="23381"/>
                    <a:pt x="12053" y="23336"/>
                    <a:pt x="12053" y="23290"/>
                  </a:cubicBezTo>
                  <a:cubicBezTo>
                    <a:pt x="12053" y="23062"/>
                    <a:pt x="12053" y="22834"/>
                    <a:pt x="12053" y="22583"/>
                  </a:cubicBezTo>
                  <a:cubicBezTo>
                    <a:pt x="12053" y="22514"/>
                    <a:pt x="12053" y="22446"/>
                    <a:pt x="12053" y="22377"/>
                  </a:cubicBezTo>
                  <a:cubicBezTo>
                    <a:pt x="12053" y="22126"/>
                    <a:pt x="12053" y="21875"/>
                    <a:pt x="12075" y="21624"/>
                  </a:cubicBezTo>
                  <a:cubicBezTo>
                    <a:pt x="12075" y="21578"/>
                    <a:pt x="12075" y="21555"/>
                    <a:pt x="12075" y="21510"/>
                  </a:cubicBezTo>
                  <a:cubicBezTo>
                    <a:pt x="12075" y="21350"/>
                    <a:pt x="12075" y="21190"/>
                    <a:pt x="12075" y="21030"/>
                  </a:cubicBezTo>
                  <a:lnTo>
                    <a:pt x="12075" y="21008"/>
                  </a:lnTo>
                  <a:cubicBezTo>
                    <a:pt x="12075" y="20871"/>
                    <a:pt x="12075" y="20711"/>
                    <a:pt x="12075" y="20551"/>
                  </a:cubicBezTo>
                  <a:cubicBezTo>
                    <a:pt x="12075" y="20505"/>
                    <a:pt x="12075" y="20460"/>
                    <a:pt x="12075" y="20414"/>
                  </a:cubicBezTo>
                  <a:cubicBezTo>
                    <a:pt x="12075" y="20277"/>
                    <a:pt x="12075" y="20163"/>
                    <a:pt x="12075" y="20026"/>
                  </a:cubicBezTo>
                  <a:cubicBezTo>
                    <a:pt x="12075" y="19980"/>
                    <a:pt x="12075" y="19912"/>
                    <a:pt x="12075" y="19843"/>
                  </a:cubicBezTo>
                  <a:cubicBezTo>
                    <a:pt x="12075" y="19113"/>
                    <a:pt x="12075" y="18360"/>
                    <a:pt x="12075" y="17561"/>
                  </a:cubicBezTo>
                  <a:lnTo>
                    <a:pt x="12075" y="17538"/>
                  </a:lnTo>
                  <a:cubicBezTo>
                    <a:pt x="12075" y="17127"/>
                    <a:pt x="12075" y="16716"/>
                    <a:pt x="12075" y="16306"/>
                  </a:cubicBezTo>
                  <a:lnTo>
                    <a:pt x="12075" y="16283"/>
                  </a:lnTo>
                  <a:cubicBezTo>
                    <a:pt x="12075" y="15849"/>
                    <a:pt x="12075" y="15438"/>
                    <a:pt x="12075" y="15005"/>
                  </a:cubicBezTo>
                  <a:cubicBezTo>
                    <a:pt x="12075" y="14982"/>
                    <a:pt x="12075" y="14959"/>
                    <a:pt x="12075" y="14936"/>
                  </a:cubicBezTo>
                  <a:cubicBezTo>
                    <a:pt x="12075" y="14731"/>
                    <a:pt x="12075" y="14525"/>
                    <a:pt x="12075" y="14343"/>
                  </a:cubicBezTo>
                  <a:cubicBezTo>
                    <a:pt x="12075" y="14320"/>
                    <a:pt x="12075" y="14320"/>
                    <a:pt x="12075" y="14297"/>
                  </a:cubicBezTo>
                  <a:cubicBezTo>
                    <a:pt x="12075" y="14114"/>
                    <a:pt x="12075" y="13932"/>
                    <a:pt x="12075" y="13726"/>
                  </a:cubicBezTo>
                  <a:cubicBezTo>
                    <a:pt x="12075" y="13704"/>
                    <a:pt x="12075" y="13658"/>
                    <a:pt x="12075" y="13612"/>
                  </a:cubicBezTo>
                  <a:cubicBezTo>
                    <a:pt x="12075" y="13430"/>
                    <a:pt x="12075" y="13224"/>
                    <a:pt x="12053" y="13019"/>
                  </a:cubicBezTo>
                  <a:cubicBezTo>
                    <a:pt x="12053" y="13019"/>
                    <a:pt x="12053" y="12996"/>
                    <a:pt x="12053" y="12996"/>
                  </a:cubicBezTo>
                  <a:cubicBezTo>
                    <a:pt x="12053" y="12562"/>
                    <a:pt x="12053" y="12151"/>
                    <a:pt x="12053" y="11718"/>
                  </a:cubicBezTo>
                  <a:cubicBezTo>
                    <a:pt x="12053" y="11695"/>
                    <a:pt x="12053" y="11649"/>
                    <a:pt x="12053" y="11604"/>
                  </a:cubicBezTo>
                  <a:cubicBezTo>
                    <a:pt x="12053" y="11444"/>
                    <a:pt x="12053" y="11261"/>
                    <a:pt x="12053" y="11101"/>
                  </a:cubicBezTo>
                  <a:cubicBezTo>
                    <a:pt x="12053" y="11056"/>
                    <a:pt x="12053" y="11010"/>
                    <a:pt x="12053" y="10964"/>
                  </a:cubicBezTo>
                  <a:cubicBezTo>
                    <a:pt x="12053" y="10805"/>
                    <a:pt x="12053" y="10645"/>
                    <a:pt x="12053" y="10462"/>
                  </a:cubicBezTo>
                  <a:cubicBezTo>
                    <a:pt x="12053" y="10439"/>
                    <a:pt x="12053" y="10417"/>
                    <a:pt x="12053" y="10394"/>
                  </a:cubicBezTo>
                  <a:cubicBezTo>
                    <a:pt x="11939" y="9412"/>
                    <a:pt x="11984" y="8408"/>
                    <a:pt x="11961" y="7381"/>
                  </a:cubicBezTo>
                  <a:cubicBezTo>
                    <a:pt x="11961" y="6879"/>
                    <a:pt x="11961" y="6331"/>
                    <a:pt x="11984" y="5783"/>
                  </a:cubicBezTo>
                  <a:cubicBezTo>
                    <a:pt x="11984" y="5760"/>
                    <a:pt x="11984" y="5737"/>
                    <a:pt x="11984" y="5715"/>
                  </a:cubicBezTo>
                  <a:cubicBezTo>
                    <a:pt x="11984" y="5509"/>
                    <a:pt x="11984" y="5304"/>
                    <a:pt x="11961" y="5098"/>
                  </a:cubicBezTo>
                  <a:cubicBezTo>
                    <a:pt x="11961" y="5098"/>
                    <a:pt x="11961" y="5076"/>
                    <a:pt x="11961" y="5076"/>
                  </a:cubicBezTo>
                  <a:cubicBezTo>
                    <a:pt x="11961" y="4847"/>
                    <a:pt x="11961" y="4642"/>
                    <a:pt x="11961" y="4436"/>
                  </a:cubicBezTo>
                  <a:cubicBezTo>
                    <a:pt x="11961" y="4436"/>
                    <a:pt x="11961" y="4414"/>
                    <a:pt x="11961" y="4414"/>
                  </a:cubicBezTo>
                  <a:cubicBezTo>
                    <a:pt x="11939" y="4208"/>
                    <a:pt x="11939" y="4003"/>
                    <a:pt x="11939" y="3820"/>
                  </a:cubicBezTo>
                  <a:cubicBezTo>
                    <a:pt x="11916" y="3432"/>
                    <a:pt x="11893" y="3090"/>
                    <a:pt x="11893" y="2793"/>
                  </a:cubicBezTo>
                  <a:cubicBezTo>
                    <a:pt x="11870" y="2337"/>
                    <a:pt x="11824" y="1994"/>
                    <a:pt x="11802" y="1766"/>
                  </a:cubicBezTo>
                  <a:cubicBezTo>
                    <a:pt x="11779" y="1697"/>
                    <a:pt x="11779" y="1629"/>
                    <a:pt x="11756" y="1538"/>
                  </a:cubicBezTo>
                  <a:cubicBezTo>
                    <a:pt x="11466" y="636"/>
                    <a:pt x="6686" y="1"/>
                    <a:pt x="3317" y="1"/>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860" name="Google Shape;3860;p49">
              <a:extLst>
                <a:ext uri="{FF2B5EF4-FFF2-40B4-BE49-F238E27FC236}">
                  <a16:creationId xmlns="" xmlns:a16="http://schemas.microsoft.com/office/drawing/2014/main" id="{A1FBD927-41D9-148D-2F41-3FD7C3E61C62}"/>
                </a:ext>
              </a:extLst>
            </p:cNvPr>
            <p:cNvSpPr/>
            <p:nvPr/>
          </p:nvSpPr>
          <p:spPr>
            <a:xfrm flipH="1">
              <a:off x="1414315" y="4591526"/>
              <a:ext cx="148713" cy="131098"/>
            </a:xfrm>
            <a:custGeom>
              <a:avLst/>
              <a:gdLst/>
              <a:ahLst/>
              <a:cxnLst/>
              <a:rect l="l" t="t" r="r" b="b"/>
              <a:pathLst>
                <a:path w="6163" h="5433" extrusionOk="0">
                  <a:moveTo>
                    <a:pt x="6163" y="0"/>
                  </a:moveTo>
                  <a:cubicBezTo>
                    <a:pt x="5166" y="249"/>
                    <a:pt x="4105" y="354"/>
                    <a:pt x="3115" y="354"/>
                  </a:cubicBezTo>
                  <a:cubicBezTo>
                    <a:pt x="2926" y="354"/>
                    <a:pt x="2739" y="350"/>
                    <a:pt x="2557" y="342"/>
                  </a:cubicBezTo>
                  <a:cubicBezTo>
                    <a:pt x="1735" y="297"/>
                    <a:pt x="868" y="251"/>
                    <a:pt x="0" y="114"/>
                  </a:cubicBezTo>
                  <a:lnTo>
                    <a:pt x="0" y="114"/>
                  </a:lnTo>
                  <a:cubicBezTo>
                    <a:pt x="776" y="2237"/>
                    <a:pt x="1507" y="4040"/>
                    <a:pt x="2054" y="5159"/>
                  </a:cubicBezTo>
                  <a:cubicBezTo>
                    <a:pt x="2054" y="5159"/>
                    <a:pt x="3021" y="5433"/>
                    <a:pt x="4029" y="5433"/>
                  </a:cubicBezTo>
                  <a:cubicBezTo>
                    <a:pt x="4905" y="5433"/>
                    <a:pt x="5811" y="5226"/>
                    <a:pt x="6140" y="4451"/>
                  </a:cubicBezTo>
                  <a:cubicBezTo>
                    <a:pt x="6140" y="4451"/>
                    <a:pt x="6163" y="2648"/>
                    <a:pt x="6163" y="0"/>
                  </a:cubicBezTo>
                  <a:close/>
                </a:path>
              </a:pathLst>
            </a:custGeom>
            <a:solidFill>
              <a:schemeClr val="accent1"/>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861" name="Google Shape;3861;p49">
              <a:extLst>
                <a:ext uri="{FF2B5EF4-FFF2-40B4-BE49-F238E27FC236}">
                  <a16:creationId xmlns="" xmlns:a16="http://schemas.microsoft.com/office/drawing/2014/main" id="{7A83551D-DFE6-77D1-DE3E-92BA97788AFA}"/>
                </a:ext>
              </a:extLst>
            </p:cNvPr>
            <p:cNvSpPr/>
            <p:nvPr/>
          </p:nvSpPr>
          <p:spPr>
            <a:xfrm flipH="1">
              <a:off x="1414846" y="4698904"/>
              <a:ext cx="301311" cy="158655"/>
            </a:xfrm>
            <a:custGeom>
              <a:avLst/>
              <a:gdLst/>
              <a:ahLst/>
              <a:cxnLst/>
              <a:rect l="l" t="t" r="r" b="b"/>
              <a:pathLst>
                <a:path w="12487" h="6575" extrusionOk="0">
                  <a:moveTo>
                    <a:pt x="12486" y="1"/>
                  </a:moveTo>
                  <a:lnTo>
                    <a:pt x="12486" y="1"/>
                  </a:lnTo>
                  <a:cubicBezTo>
                    <a:pt x="11762" y="690"/>
                    <a:pt x="10945" y="915"/>
                    <a:pt x="10190" y="915"/>
                  </a:cubicBezTo>
                  <a:cubicBezTo>
                    <a:pt x="9493" y="915"/>
                    <a:pt x="8849" y="723"/>
                    <a:pt x="8378" y="526"/>
                  </a:cubicBezTo>
                  <a:lnTo>
                    <a:pt x="8378" y="526"/>
                  </a:lnTo>
                  <a:cubicBezTo>
                    <a:pt x="8378" y="640"/>
                    <a:pt x="8400" y="709"/>
                    <a:pt x="8400" y="709"/>
                  </a:cubicBezTo>
                  <a:cubicBezTo>
                    <a:pt x="8400" y="709"/>
                    <a:pt x="1" y="3744"/>
                    <a:pt x="389" y="5662"/>
                  </a:cubicBezTo>
                  <a:cubicBezTo>
                    <a:pt x="520" y="6276"/>
                    <a:pt x="1649" y="6574"/>
                    <a:pt x="3172" y="6574"/>
                  </a:cubicBezTo>
                  <a:cubicBezTo>
                    <a:pt x="6397" y="6574"/>
                    <a:pt x="11387" y="5237"/>
                    <a:pt x="12395" y="2740"/>
                  </a:cubicBezTo>
                  <a:cubicBezTo>
                    <a:pt x="12463" y="1827"/>
                    <a:pt x="12463" y="914"/>
                    <a:pt x="12486" y="1"/>
                  </a:cubicBez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862" name="Google Shape;3862;p49">
              <a:extLst>
                <a:ext uri="{FF2B5EF4-FFF2-40B4-BE49-F238E27FC236}">
                  <a16:creationId xmlns="" xmlns:a16="http://schemas.microsoft.com/office/drawing/2014/main" id="{81A03144-2AA9-842D-E387-D7A55B6032FE}"/>
                </a:ext>
              </a:extLst>
            </p:cNvPr>
            <p:cNvSpPr/>
            <p:nvPr/>
          </p:nvSpPr>
          <p:spPr>
            <a:xfrm flipH="1">
              <a:off x="1072827" y="4137496"/>
              <a:ext cx="312315" cy="638021"/>
            </a:xfrm>
            <a:custGeom>
              <a:avLst/>
              <a:gdLst/>
              <a:ahLst/>
              <a:cxnLst/>
              <a:rect l="l" t="t" r="r" b="b"/>
              <a:pathLst>
                <a:path w="12943" h="26441" extrusionOk="0">
                  <a:moveTo>
                    <a:pt x="4048" y="0"/>
                  </a:moveTo>
                  <a:cubicBezTo>
                    <a:pt x="2383" y="0"/>
                    <a:pt x="1064" y="155"/>
                    <a:pt x="800" y="510"/>
                  </a:cubicBezTo>
                  <a:cubicBezTo>
                    <a:pt x="1" y="1560"/>
                    <a:pt x="6164" y="20916"/>
                    <a:pt x="8697" y="26166"/>
                  </a:cubicBezTo>
                  <a:cubicBezTo>
                    <a:pt x="8697" y="26166"/>
                    <a:pt x="9671" y="26440"/>
                    <a:pt x="10681" y="26440"/>
                  </a:cubicBezTo>
                  <a:cubicBezTo>
                    <a:pt x="11559" y="26440"/>
                    <a:pt x="12465" y="26233"/>
                    <a:pt x="12783" y="25458"/>
                  </a:cubicBezTo>
                  <a:cubicBezTo>
                    <a:pt x="12783" y="25458"/>
                    <a:pt x="12943" y="2884"/>
                    <a:pt x="12509" y="1537"/>
                  </a:cubicBezTo>
                  <a:cubicBezTo>
                    <a:pt x="12203" y="636"/>
                    <a:pt x="7419" y="0"/>
                    <a:pt x="4048" y="0"/>
                  </a:cubicBezTo>
                  <a:close/>
                </a:path>
              </a:pathLst>
            </a:custGeom>
            <a:solidFill>
              <a:srgbClr val="DF9A7C"/>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863" name="Google Shape;3863;p49">
              <a:extLst>
                <a:ext uri="{FF2B5EF4-FFF2-40B4-BE49-F238E27FC236}">
                  <a16:creationId xmlns="" xmlns:a16="http://schemas.microsoft.com/office/drawing/2014/main" id="{AC002063-4E83-EC3E-063A-39FFFA318C29}"/>
                </a:ext>
              </a:extLst>
            </p:cNvPr>
            <p:cNvSpPr/>
            <p:nvPr/>
          </p:nvSpPr>
          <p:spPr>
            <a:xfrm flipH="1">
              <a:off x="1076133" y="4137496"/>
              <a:ext cx="291370" cy="638094"/>
            </a:xfrm>
            <a:custGeom>
              <a:avLst/>
              <a:gdLst/>
              <a:ahLst/>
              <a:cxnLst/>
              <a:rect l="l" t="t" r="r" b="b"/>
              <a:pathLst>
                <a:path w="12075" h="26444" extrusionOk="0">
                  <a:moveTo>
                    <a:pt x="3317" y="0"/>
                  </a:moveTo>
                  <a:cubicBezTo>
                    <a:pt x="1652" y="0"/>
                    <a:pt x="333" y="155"/>
                    <a:pt x="69" y="510"/>
                  </a:cubicBezTo>
                  <a:cubicBezTo>
                    <a:pt x="69" y="510"/>
                    <a:pt x="46" y="533"/>
                    <a:pt x="46" y="556"/>
                  </a:cubicBezTo>
                  <a:cubicBezTo>
                    <a:pt x="46" y="579"/>
                    <a:pt x="46" y="579"/>
                    <a:pt x="46" y="579"/>
                  </a:cubicBezTo>
                  <a:cubicBezTo>
                    <a:pt x="23" y="601"/>
                    <a:pt x="23" y="624"/>
                    <a:pt x="23" y="670"/>
                  </a:cubicBezTo>
                  <a:cubicBezTo>
                    <a:pt x="23" y="670"/>
                    <a:pt x="23" y="670"/>
                    <a:pt x="23" y="693"/>
                  </a:cubicBezTo>
                  <a:cubicBezTo>
                    <a:pt x="0" y="716"/>
                    <a:pt x="0" y="761"/>
                    <a:pt x="0" y="784"/>
                  </a:cubicBezTo>
                  <a:cubicBezTo>
                    <a:pt x="0" y="807"/>
                    <a:pt x="0" y="807"/>
                    <a:pt x="0" y="807"/>
                  </a:cubicBezTo>
                  <a:cubicBezTo>
                    <a:pt x="0" y="853"/>
                    <a:pt x="0" y="898"/>
                    <a:pt x="0" y="944"/>
                  </a:cubicBezTo>
                  <a:cubicBezTo>
                    <a:pt x="0" y="944"/>
                    <a:pt x="0" y="944"/>
                    <a:pt x="0" y="967"/>
                  </a:cubicBezTo>
                  <a:cubicBezTo>
                    <a:pt x="0" y="1172"/>
                    <a:pt x="46" y="1469"/>
                    <a:pt x="91" y="1834"/>
                  </a:cubicBezTo>
                  <a:cubicBezTo>
                    <a:pt x="274" y="2816"/>
                    <a:pt x="616" y="4185"/>
                    <a:pt x="1050" y="5783"/>
                  </a:cubicBezTo>
                  <a:cubicBezTo>
                    <a:pt x="3652" y="6148"/>
                    <a:pt x="6802" y="6011"/>
                    <a:pt x="7555" y="6331"/>
                  </a:cubicBezTo>
                  <a:cubicBezTo>
                    <a:pt x="10043" y="7381"/>
                    <a:pt x="10066" y="15415"/>
                    <a:pt x="9450" y="17469"/>
                  </a:cubicBezTo>
                  <a:cubicBezTo>
                    <a:pt x="9114" y="18646"/>
                    <a:pt x="8317" y="19064"/>
                    <a:pt x="7404" y="19064"/>
                  </a:cubicBezTo>
                  <a:cubicBezTo>
                    <a:pt x="6582" y="19064"/>
                    <a:pt x="5665" y="18724"/>
                    <a:pt x="4908" y="18291"/>
                  </a:cubicBezTo>
                  <a:lnTo>
                    <a:pt x="4908" y="18291"/>
                  </a:lnTo>
                  <a:cubicBezTo>
                    <a:pt x="6072" y="21624"/>
                    <a:pt x="7190" y="24568"/>
                    <a:pt x="7966" y="26166"/>
                  </a:cubicBezTo>
                  <a:cubicBezTo>
                    <a:pt x="7966" y="26166"/>
                    <a:pt x="8943" y="26444"/>
                    <a:pt x="9956" y="26444"/>
                  </a:cubicBezTo>
                  <a:cubicBezTo>
                    <a:pt x="10710" y="26444"/>
                    <a:pt x="11483" y="26290"/>
                    <a:pt x="11892" y="25755"/>
                  </a:cubicBezTo>
                  <a:cubicBezTo>
                    <a:pt x="11961" y="25664"/>
                    <a:pt x="12006" y="25572"/>
                    <a:pt x="12052" y="25458"/>
                  </a:cubicBezTo>
                  <a:cubicBezTo>
                    <a:pt x="12052" y="25458"/>
                    <a:pt x="12052" y="25367"/>
                    <a:pt x="12052" y="25161"/>
                  </a:cubicBezTo>
                  <a:cubicBezTo>
                    <a:pt x="12052" y="25093"/>
                    <a:pt x="12052" y="25025"/>
                    <a:pt x="12052" y="24933"/>
                  </a:cubicBezTo>
                  <a:cubicBezTo>
                    <a:pt x="12052" y="24933"/>
                    <a:pt x="12052" y="24910"/>
                    <a:pt x="12052" y="24888"/>
                  </a:cubicBezTo>
                  <a:cubicBezTo>
                    <a:pt x="12052" y="24796"/>
                    <a:pt x="12052" y="24705"/>
                    <a:pt x="12052" y="24591"/>
                  </a:cubicBezTo>
                  <a:cubicBezTo>
                    <a:pt x="12075" y="24271"/>
                    <a:pt x="12075" y="23860"/>
                    <a:pt x="12075" y="23404"/>
                  </a:cubicBezTo>
                  <a:cubicBezTo>
                    <a:pt x="12075" y="23358"/>
                    <a:pt x="12075" y="23313"/>
                    <a:pt x="12075" y="23267"/>
                  </a:cubicBezTo>
                  <a:cubicBezTo>
                    <a:pt x="12075" y="23062"/>
                    <a:pt x="12075" y="22833"/>
                    <a:pt x="12075" y="22582"/>
                  </a:cubicBezTo>
                  <a:cubicBezTo>
                    <a:pt x="12075" y="22514"/>
                    <a:pt x="12075" y="22445"/>
                    <a:pt x="12075" y="22377"/>
                  </a:cubicBezTo>
                  <a:cubicBezTo>
                    <a:pt x="12075" y="22126"/>
                    <a:pt x="12075" y="21875"/>
                    <a:pt x="12075" y="21601"/>
                  </a:cubicBezTo>
                  <a:cubicBezTo>
                    <a:pt x="12075" y="21578"/>
                    <a:pt x="12075" y="21532"/>
                    <a:pt x="12075" y="21509"/>
                  </a:cubicBezTo>
                  <a:cubicBezTo>
                    <a:pt x="12075" y="21350"/>
                    <a:pt x="12075" y="21190"/>
                    <a:pt x="12075" y="21030"/>
                  </a:cubicBezTo>
                  <a:lnTo>
                    <a:pt x="12075" y="21007"/>
                  </a:lnTo>
                  <a:cubicBezTo>
                    <a:pt x="12075" y="20847"/>
                    <a:pt x="12075" y="20711"/>
                    <a:pt x="12075" y="20551"/>
                  </a:cubicBezTo>
                  <a:cubicBezTo>
                    <a:pt x="12075" y="20505"/>
                    <a:pt x="12075" y="20437"/>
                    <a:pt x="12075" y="20391"/>
                  </a:cubicBezTo>
                  <a:cubicBezTo>
                    <a:pt x="12075" y="20277"/>
                    <a:pt x="12075" y="20140"/>
                    <a:pt x="12075" y="20026"/>
                  </a:cubicBezTo>
                  <a:cubicBezTo>
                    <a:pt x="12075" y="19957"/>
                    <a:pt x="12075" y="19912"/>
                    <a:pt x="12075" y="19843"/>
                  </a:cubicBezTo>
                  <a:cubicBezTo>
                    <a:pt x="12075" y="19113"/>
                    <a:pt x="12075" y="18337"/>
                    <a:pt x="12075" y="17538"/>
                  </a:cubicBezTo>
                  <a:lnTo>
                    <a:pt x="12075" y="16282"/>
                  </a:lnTo>
                  <a:lnTo>
                    <a:pt x="12075" y="16260"/>
                  </a:lnTo>
                  <a:cubicBezTo>
                    <a:pt x="12075" y="15849"/>
                    <a:pt x="12075" y="15415"/>
                    <a:pt x="12075" y="14981"/>
                  </a:cubicBezTo>
                  <a:cubicBezTo>
                    <a:pt x="12075" y="14959"/>
                    <a:pt x="12075" y="14936"/>
                    <a:pt x="12075" y="14913"/>
                  </a:cubicBezTo>
                  <a:cubicBezTo>
                    <a:pt x="12075" y="14707"/>
                    <a:pt x="12075" y="14525"/>
                    <a:pt x="12075" y="14319"/>
                  </a:cubicBezTo>
                  <a:cubicBezTo>
                    <a:pt x="12075" y="14319"/>
                    <a:pt x="12075" y="14297"/>
                    <a:pt x="12075" y="14297"/>
                  </a:cubicBezTo>
                  <a:cubicBezTo>
                    <a:pt x="12075" y="14091"/>
                    <a:pt x="12075" y="13909"/>
                    <a:pt x="12075" y="13726"/>
                  </a:cubicBezTo>
                  <a:cubicBezTo>
                    <a:pt x="12075" y="13680"/>
                    <a:pt x="12075" y="13635"/>
                    <a:pt x="12075" y="13612"/>
                  </a:cubicBezTo>
                  <a:cubicBezTo>
                    <a:pt x="12075" y="13406"/>
                    <a:pt x="12075" y="13224"/>
                    <a:pt x="12075" y="13018"/>
                  </a:cubicBezTo>
                  <a:cubicBezTo>
                    <a:pt x="12075" y="13018"/>
                    <a:pt x="12075" y="12996"/>
                    <a:pt x="12075" y="12996"/>
                  </a:cubicBezTo>
                  <a:cubicBezTo>
                    <a:pt x="12075" y="12562"/>
                    <a:pt x="12075" y="12128"/>
                    <a:pt x="12075" y="11717"/>
                  </a:cubicBezTo>
                  <a:cubicBezTo>
                    <a:pt x="12075" y="11672"/>
                    <a:pt x="12075" y="11626"/>
                    <a:pt x="12075" y="11580"/>
                  </a:cubicBezTo>
                  <a:cubicBezTo>
                    <a:pt x="12075" y="11421"/>
                    <a:pt x="12075" y="11261"/>
                    <a:pt x="12075" y="11101"/>
                  </a:cubicBezTo>
                  <a:cubicBezTo>
                    <a:pt x="12075" y="11055"/>
                    <a:pt x="12052" y="11010"/>
                    <a:pt x="12052" y="10964"/>
                  </a:cubicBezTo>
                  <a:cubicBezTo>
                    <a:pt x="12052" y="10804"/>
                    <a:pt x="12052" y="10622"/>
                    <a:pt x="12052" y="10462"/>
                  </a:cubicBezTo>
                  <a:cubicBezTo>
                    <a:pt x="12052" y="10439"/>
                    <a:pt x="12052" y="10416"/>
                    <a:pt x="12052" y="10394"/>
                  </a:cubicBezTo>
                  <a:cubicBezTo>
                    <a:pt x="11938" y="9389"/>
                    <a:pt x="11983" y="8385"/>
                    <a:pt x="11961" y="7381"/>
                  </a:cubicBezTo>
                  <a:cubicBezTo>
                    <a:pt x="11961" y="6878"/>
                    <a:pt x="11983" y="6331"/>
                    <a:pt x="12006" y="5783"/>
                  </a:cubicBezTo>
                  <a:cubicBezTo>
                    <a:pt x="12006" y="5737"/>
                    <a:pt x="12006" y="5714"/>
                    <a:pt x="12006" y="5692"/>
                  </a:cubicBezTo>
                  <a:cubicBezTo>
                    <a:pt x="11983" y="5486"/>
                    <a:pt x="11983" y="5281"/>
                    <a:pt x="11983" y="5098"/>
                  </a:cubicBezTo>
                  <a:cubicBezTo>
                    <a:pt x="11983" y="5075"/>
                    <a:pt x="11983" y="5075"/>
                    <a:pt x="11983" y="5052"/>
                  </a:cubicBezTo>
                  <a:cubicBezTo>
                    <a:pt x="11983" y="4847"/>
                    <a:pt x="11961" y="4642"/>
                    <a:pt x="11961" y="4436"/>
                  </a:cubicBezTo>
                  <a:lnTo>
                    <a:pt x="11961" y="4390"/>
                  </a:lnTo>
                  <a:cubicBezTo>
                    <a:pt x="11961" y="4185"/>
                    <a:pt x="11961" y="4002"/>
                    <a:pt x="11938" y="3820"/>
                  </a:cubicBezTo>
                  <a:cubicBezTo>
                    <a:pt x="11938" y="3432"/>
                    <a:pt x="11915" y="3089"/>
                    <a:pt x="11892" y="2793"/>
                  </a:cubicBezTo>
                  <a:cubicBezTo>
                    <a:pt x="11869" y="2336"/>
                    <a:pt x="11846" y="1994"/>
                    <a:pt x="11824" y="1766"/>
                  </a:cubicBezTo>
                  <a:cubicBezTo>
                    <a:pt x="11801" y="1697"/>
                    <a:pt x="11778" y="1606"/>
                    <a:pt x="11778" y="1537"/>
                  </a:cubicBezTo>
                  <a:cubicBezTo>
                    <a:pt x="11472" y="636"/>
                    <a:pt x="6688" y="0"/>
                    <a:pt x="3317" y="0"/>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864" name="Google Shape;3864;p49">
              <a:extLst>
                <a:ext uri="{FF2B5EF4-FFF2-40B4-BE49-F238E27FC236}">
                  <a16:creationId xmlns="" xmlns:a16="http://schemas.microsoft.com/office/drawing/2014/main" id="{95C3454A-7A4B-8590-1E72-6FD19207D0E6}"/>
                </a:ext>
              </a:extLst>
            </p:cNvPr>
            <p:cNvSpPr/>
            <p:nvPr/>
          </p:nvSpPr>
          <p:spPr>
            <a:xfrm flipH="1">
              <a:off x="1077219" y="4636673"/>
              <a:ext cx="148737" cy="130905"/>
            </a:xfrm>
            <a:custGeom>
              <a:avLst/>
              <a:gdLst/>
              <a:ahLst/>
              <a:cxnLst/>
              <a:rect l="l" t="t" r="r" b="b"/>
              <a:pathLst>
                <a:path w="6164" h="5425" extrusionOk="0">
                  <a:moveTo>
                    <a:pt x="6163" y="1"/>
                  </a:moveTo>
                  <a:cubicBezTo>
                    <a:pt x="5175" y="243"/>
                    <a:pt x="4156" y="333"/>
                    <a:pt x="3182" y="333"/>
                  </a:cubicBezTo>
                  <a:cubicBezTo>
                    <a:pt x="2963" y="333"/>
                    <a:pt x="2747" y="329"/>
                    <a:pt x="2534" y="320"/>
                  </a:cubicBezTo>
                  <a:cubicBezTo>
                    <a:pt x="1735" y="297"/>
                    <a:pt x="868" y="229"/>
                    <a:pt x="0" y="92"/>
                  </a:cubicBezTo>
                  <a:lnTo>
                    <a:pt x="0" y="92"/>
                  </a:lnTo>
                  <a:cubicBezTo>
                    <a:pt x="776" y="2215"/>
                    <a:pt x="1484" y="4018"/>
                    <a:pt x="2032" y="5159"/>
                  </a:cubicBezTo>
                  <a:cubicBezTo>
                    <a:pt x="2032" y="5159"/>
                    <a:pt x="2996" y="5425"/>
                    <a:pt x="4004" y="5425"/>
                  </a:cubicBezTo>
                  <a:cubicBezTo>
                    <a:pt x="4890" y="5425"/>
                    <a:pt x="5809" y="5220"/>
                    <a:pt x="6140" y="4452"/>
                  </a:cubicBezTo>
                  <a:cubicBezTo>
                    <a:pt x="6140" y="4452"/>
                    <a:pt x="6140" y="2626"/>
                    <a:pt x="6163" y="1"/>
                  </a:cubicBezTo>
                  <a:close/>
                </a:path>
              </a:pathLst>
            </a:custGeom>
            <a:solidFill>
              <a:schemeClr val="accent1"/>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865" name="Google Shape;3865;p49">
              <a:extLst>
                <a:ext uri="{FF2B5EF4-FFF2-40B4-BE49-F238E27FC236}">
                  <a16:creationId xmlns="" xmlns:a16="http://schemas.microsoft.com/office/drawing/2014/main" id="{365363CE-5653-1542-9315-7B56F74731AF}"/>
                </a:ext>
              </a:extLst>
            </p:cNvPr>
            <p:cNvSpPr/>
            <p:nvPr/>
          </p:nvSpPr>
          <p:spPr>
            <a:xfrm flipH="1">
              <a:off x="1027101" y="3043804"/>
              <a:ext cx="727061" cy="1287336"/>
            </a:xfrm>
            <a:custGeom>
              <a:avLst/>
              <a:gdLst/>
              <a:ahLst/>
              <a:cxnLst/>
              <a:rect l="l" t="t" r="r" b="b"/>
              <a:pathLst>
                <a:path w="30131" h="53350" extrusionOk="0">
                  <a:moveTo>
                    <a:pt x="13237" y="1"/>
                  </a:moveTo>
                  <a:cubicBezTo>
                    <a:pt x="7690" y="1"/>
                    <a:pt x="5547" y="1737"/>
                    <a:pt x="5547" y="1737"/>
                  </a:cubicBezTo>
                  <a:cubicBezTo>
                    <a:pt x="2968" y="3403"/>
                    <a:pt x="3173" y="9109"/>
                    <a:pt x="3082" y="11757"/>
                  </a:cubicBezTo>
                  <a:cubicBezTo>
                    <a:pt x="3014" y="13423"/>
                    <a:pt x="2922" y="15181"/>
                    <a:pt x="3059" y="16847"/>
                  </a:cubicBezTo>
                  <a:cubicBezTo>
                    <a:pt x="3082" y="16961"/>
                    <a:pt x="3105" y="17075"/>
                    <a:pt x="3128" y="17167"/>
                  </a:cubicBezTo>
                  <a:cubicBezTo>
                    <a:pt x="2991" y="17189"/>
                    <a:pt x="2922" y="17212"/>
                    <a:pt x="2922" y="17212"/>
                  </a:cubicBezTo>
                  <a:lnTo>
                    <a:pt x="3219" y="17463"/>
                  </a:lnTo>
                  <a:cubicBezTo>
                    <a:pt x="3219" y="17486"/>
                    <a:pt x="3242" y="17486"/>
                    <a:pt x="3242" y="17509"/>
                  </a:cubicBezTo>
                  <a:cubicBezTo>
                    <a:pt x="3105" y="18125"/>
                    <a:pt x="183" y="27415"/>
                    <a:pt x="92" y="33669"/>
                  </a:cubicBezTo>
                  <a:cubicBezTo>
                    <a:pt x="1" y="39992"/>
                    <a:pt x="1667" y="47730"/>
                    <a:pt x="1667" y="47730"/>
                  </a:cubicBezTo>
                  <a:cubicBezTo>
                    <a:pt x="1667" y="47730"/>
                    <a:pt x="822" y="48369"/>
                    <a:pt x="1096" y="49213"/>
                  </a:cubicBezTo>
                  <a:cubicBezTo>
                    <a:pt x="1393" y="50058"/>
                    <a:pt x="1393" y="51907"/>
                    <a:pt x="2215" y="52477"/>
                  </a:cubicBezTo>
                  <a:cubicBezTo>
                    <a:pt x="2766" y="52835"/>
                    <a:pt x="7243" y="53154"/>
                    <a:pt x="10670" y="53154"/>
                  </a:cubicBezTo>
                  <a:cubicBezTo>
                    <a:pt x="12489" y="53154"/>
                    <a:pt x="14012" y="53064"/>
                    <a:pt x="14495" y="52843"/>
                  </a:cubicBezTo>
                  <a:cubicBezTo>
                    <a:pt x="14495" y="52843"/>
                    <a:pt x="17394" y="53116"/>
                    <a:pt x="22415" y="53299"/>
                  </a:cubicBezTo>
                  <a:cubicBezTo>
                    <a:pt x="23318" y="53332"/>
                    <a:pt x="24116" y="53350"/>
                    <a:pt x="24818" y="53350"/>
                  </a:cubicBezTo>
                  <a:cubicBezTo>
                    <a:pt x="28022" y="53350"/>
                    <a:pt x="29234" y="52974"/>
                    <a:pt x="29308" y="51907"/>
                  </a:cubicBezTo>
                  <a:cubicBezTo>
                    <a:pt x="29400" y="50606"/>
                    <a:pt x="30130" y="46041"/>
                    <a:pt x="29012" y="46041"/>
                  </a:cubicBezTo>
                  <a:cubicBezTo>
                    <a:pt x="29012" y="46041"/>
                    <a:pt x="29582" y="39901"/>
                    <a:pt x="28464" y="35244"/>
                  </a:cubicBezTo>
                  <a:cubicBezTo>
                    <a:pt x="27642" y="31889"/>
                    <a:pt x="26478" y="28579"/>
                    <a:pt x="25177" y="25384"/>
                  </a:cubicBezTo>
                  <a:cubicBezTo>
                    <a:pt x="24561" y="23900"/>
                    <a:pt x="23922" y="22439"/>
                    <a:pt x="23214" y="21001"/>
                  </a:cubicBezTo>
                  <a:cubicBezTo>
                    <a:pt x="22643" y="19837"/>
                    <a:pt x="21867" y="18513"/>
                    <a:pt x="22415" y="17212"/>
                  </a:cubicBezTo>
                  <a:cubicBezTo>
                    <a:pt x="23762" y="13971"/>
                    <a:pt x="23922" y="10639"/>
                    <a:pt x="24013" y="7215"/>
                  </a:cubicBezTo>
                  <a:cubicBezTo>
                    <a:pt x="24036" y="6074"/>
                    <a:pt x="24538" y="3494"/>
                    <a:pt x="23899" y="2467"/>
                  </a:cubicBezTo>
                  <a:cubicBezTo>
                    <a:pt x="23420" y="1668"/>
                    <a:pt x="20110" y="413"/>
                    <a:pt x="15225" y="71"/>
                  </a:cubicBezTo>
                  <a:cubicBezTo>
                    <a:pt x="14519" y="22"/>
                    <a:pt x="13857" y="1"/>
                    <a:pt x="13237" y="1"/>
                  </a:cubicBez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866" name="Google Shape;3866;p49">
              <a:extLst>
                <a:ext uri="{FF2B5EF4-FFF2-40B4-BE49-F238E27FC236}">
                  <a16:creationId xmlns="" xmlns:a16="http://schemas.microsoft.com/office/drawing/2014/main" id="{23C60A1E-E8BD-BCF5-DC4A-E704A70FA681}"/>
                </a:ext>
              </a:extLst>
            </p:cNvPr>
            <p:cNvSpPr/>
            <p:nvPr/>
          </p:nvSpPr>
          <p:spPr>
            <a:xfrm flipH="1">
              <a:off x="1631871" y="3706413"/>
              <a:ext cx="119540" cy="272114"/>
            </a:xfrm>
            <a:custGeom>
              <a:avLst/>
              <a:gdLst/>
              <a:ahLst/>
              <a:cxnLst/>
              <a:rect l="l" t="t" r="r" b="b"/>
              <a:pathLst>
                <a:path w="4954" h="11277" extrusionOk="0">
                  <a:moveTo>
                    <a:pt x="3105" y="1"/>
                  </a:moveTo>
                  <a:cubicBezTo>
                    <a:pt x="3105" y="1"/>
                    <a:pt x="3105" y="5000"/>
                    <a:pt x="2352" y="7351"/>
                  </a:cubicBezTo>
                  <a:cubicBezTo>
                    <a:pt x="2067" y="8295"/>
                    <a:pt x="1365" y="8572"/>
                    <a:pt x="625" y="8572"/>
                  </a:cubicBezTo>
                  <a:cubicBezTo>
                    <a:pt x="417" y="8572"/>
                    <a:pt x="206" y="8550"/>
                    <a:pt x="1" y="8515"/>
                  </a:cubicBezTo>
                  <a:lnTo>
                    <a:pt x="1" y="8515"/>
                  </a:lnTo>
                  <a:cubicBezTo>
                    <a:pt x="47" y="9428"/>
                    <a:pt x="115" y="10364"/>
                    <a:pt x="183" y="11277"/>
                  </a:cubicBezTo>
                  <a:cubicBezTo>
                    <a:pt x="1325" y="10957"/>
                    <a:pt x="2626" y="9953"/>
                    <a:pt x="3356" y="9040"/>
                  </a:cubicBezTo>
                  <a:cubicBezTo>
                    <a:pt x="4954" y="6985"/>
                    <a:pt x="3105" y="1"/>
                    <a:pt x="3105" y="1"/>
                  </a:cubicBezTo>
                  <a:close/>
                </a:path>
              </a:pathLst>
            </a:custGeom>
            <a:solidFill>
              <a:srgbClr val="FFFFFF">
                <a:alpha val="1116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867" name="Google Shape;3867;p49">
              <a:extLst>
                <a:ext uri="{FF2B5EF4-FFF2-40B4-BE49-F238E27FC236}">
                  <a16:creationId xmlns="" xmlns:a16="http://schemas.microsoft.com/office/drawing/2014/main" id="{B5C31A23-AC1B-659E-5CD7-009C45F93214}"/>
                </a:ext>
              </a:extLst>
            </p:cNvPr>
            <p:cNvSpPr/>
            <p:nvPr/>
          </p:nvSpPr>
          <p:spPr>
            <a:xfrm flipH="1">
              <a:off x="1551446" y="3057051"/>
              <a:ext cx="132208" cy="426522"/>
            </a:xfrm>
            <a:custGeom>
              <a:avLst/>
              <a:gdLst/>
              <a:ahLst/>
              <a:cxnLst/>
              <a:rect l="l" t="t" r="r" b="b"/>
              <a:pathLst>
                <a:path w="5479" h="17676" extrusionOk="0">
                  <a:moveTo>
                    <a:pt x="5478" y="1"/>
                  </a:moveTo>
                  <a:lnTo>
                    <a:pt x="5478" y="1"/>
                  </a:lnTo>
                  <a:cubicBezTo>
                    <a:pt x="5296" y="47"/>
                    <a:pt x="5113" y="92"/>
                    <a:pt x="4953" y="138"/>
                  </a:cubicBezTo>
                  <a:cubicBezTo>
                    <a:pt x="4109" y="1507"/>
                    <a:pt x="2808" y="3744"/>
                    <a:pt x="2534" y="4931"/>
                  </a:cubicBezTo>
                  <a:cubicBezTo>
                    <a:pt x="2100" y="6734"/>
                    <a:pt x="2146" y="14244"/>
                    <a:pt x="1279" y="15294"/>
                  </a:cubicBezTo>
                  <a:cubicBezTo>
                    <a:pt x="1186" y="15411"/>
                    <a:pt x="1085" y="15463"/>
                    <a:pt x="978" y="15463"/>
                  </a:cubicBezTo>
                  <a:cubicBezTo>
                    <a:pt x="692" y="15463"/>
                    <a:pt x="368" y="15085"/>
                    <a:pt x="69" y="14586"/>
                  </a:cubicBezTo>
                  <a:lnTo>
                    <a:pt x="69" y="14586"/>
                  </a:lnTo>
                  <a:cubicBezTo>
                    <a:pt x="69" y="15157"/>
                    <a:pt x="92" y="15727"/>
                    <a:pt x="137" y="16298"/>
                  </a:cubicBezTo>
                  <a:cubicBezTo>
                    <a:pt x="160" y="16412"/>
                    <a:pt x="183" y="16526"/>
                    <a:pt x="206" y="16618"/>
                  </a:cubicBezTo>
                  <a:cubicBezTo>
                    <a:pt x="69" y="16640"/>
                    <a:pt x="0" y="16663"/>
                    <a:pt x="0" y="16663"/>
                  </a:cubicBezTo>
                  <a:lnTo>
                    <a:pt x="297" y="16914"/>
                  </a:lnTo>
                  <a:cubicBezTo>
                    <a:pt x="297" y="16937"/>
                    <a:pt x="320" y="16937"/>
                    <a:pt x="320" y="16960"/>
                  </a:cubicBezTo>
                  <a:cubicBezTo>
                    <a:pt x="297" y="17006"/>
                    <a:pt x="274" y="17143"/>
                    <a:pt x="206" y="17348"/>
                  </a:cubicBezTo>
                  <a:cubicBezTo>
                    <a:pt x="509" y="17585"/>
                    <a:pt x="831" y="17676"/>
                    <a:pt x="1135" y="17676"/>
                  </a:cubicBezTo>
                  <a:cubicBezTo>
                    <a:pt x="1566" y="17676"/>
                    <a:pt x="1961" y="17493"/>
                    <a:pt x="2214" y="17280"/>
                  </a:cubicBezTo>
                  <a:cubicBezTo>
                    <a:pt x="3082" y="16526"/>
                    <a:pt x="3013" y="11687"/>
                    <a:pt x="3082" y="11505"/>
                  </a:cubicBezTo>
                  <a:cubicBezTo>
                    <a:pt x="3127" y="11345"/>
                    <a:pt x="4862" y="2945"/>
                    <a:pt x="5478" y="1"/>
                  </a:cubicBezTo>
                  <a:close/>
                </a:path>
              </a:pathLst>
            </a:custGeom>
            <a:solidFill>
              <a:srgbClr val="FFFFFF">
                <a:alpha val="1116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868" name="Google Shape;3868;p49">
              <a:extLst>
                <a:ext uri="{FF2B5EF4-FFF2-40B4-BE49-F238E27FC236}">
                  <a16:creationId xmlns="" xmlns:a16="http://schemas.microsoft.com/office/drawing/2014/main" id="{E7F02EE9-D37E-2DBE-A968-32E293DFF71C}"/>
                </a:ext>
              </a:extLst>
            </p:cNvPr>
            <p:cNvSpPr/>
            <p:nvPr/>
          </p:nvSpPr>
          <p:spPr>
            <a:xfrm flipH="1">
              <a:off x="1027101" y="3166770"/>
              <a:ext cx="701725" cy="1164803"/>
            </a:xfrm>
            <a:custGeom>
              <a:avLst/>
              <a:gdLst/>
              <a:ahLst/>
              <a:cxnLst/>
              <a:rect l="l" t="t" r="r" b="b"/>
              <a:pathLst>
                <a:path w="29081" h="48272" extrusionOk="0">
                  <a:moveTo>
                    <a:pt x="18627" y="1"/>
                  </a:moveTo>
                  <a:cubicBezTo>
                    <a:pt x="18488" y="1"/>
                    <a:pt x="18358" y="22"/>
                    <a:pt x="18238" y="65"/>
                  </a:cubicBezTo>
                  <a:cubicBezTo>
                    <a:pt x="14632" y="1434"/>
                    <a:pt x="14312" y="14992"/>
                    <a:pt x="15065" y="17343"/>
                  </a:cubicBezTo>
                  <a:cubicBezTo>
                    <a:pt x="15796" y="19694"/>
                    <a:pt x="18512" y="23917"/>
                    <a:pt x="18763" y="24282"/>
                  </a:cubicBezTo>
                  <a:cubicBezTo>
                    <a:pt x="18991" y="24647"/>
                    <a:pt x="25953" y="27546"/>
                    <a:pt x="25953" y="27546"/>
                  </a:cubicBezTo>
                  <a:cubicBezTo>
                    <a:pt x="25953" y="27546"/>
                    <a:pt x="25679" y="30719"/>
                    <a:pt x="22506" y="31472"/>
                  </a:cubicBezTo>
                  <a:cubicBezTo>
                    <a:pt x="22378" y="31502"/>
                    <a:pt x="22250" y="31516"/>
                    <a:pt x="22124" y="31516"/>
                  </a:cubicBezTo>
                  <a:cubicBezTo>
                    <a:pt x="19156" y="31516"/>
                    <a:pt x="16846" y="23621"/>
                    <a:pt x="16846" y="23620"/>
                  </a:cubicBezTo>
                  <a:lnTo>
                    <a:pt x="16846" y="23620"/>
                  </a:lnTo>
                  <a:cubicBezTo>
                    <a:pt x="16846" y="23621"/>
                    <a:pt x="16549" y="25218"/>
                    <a:pt x="17896" y="29715"/>
                  </a:cubicBezTo>
                  <a:cubicBezTo>
                    <a:pt x="19608" y="35307"/>
                    <a:pt x="23625" y="33983"/>
                    <a:pt x="23808" y="34531"/>
                  </a:cubicBezTo>
                  <a:cubicBezTo>
                    <a:pt x="23990" y="35101"/>
                    <a:pt x="24926" y="40671"/>
                    <a:pt x="21685" y="41880"/>
                  </a:cubicBezTo>
                  <a:cubicBezTo>
                    <a:pt x="21264" y="42036"/>
                    <a:pt x="20846" y="42104"/>
                    <a:pt x="20437" y="42104"/>
                  </a:cubicBezTo>
                  <a:cubicBezTo>
                    <a:pt x="17677" y="42104"/>
                    <a:pt x="15340" y="39005"/>
                    <a:pt x="15339" y="39004"/>
                  </a:cubicBezTo>
                  <a:lnTo>
                    <a:pt x="15339" y="39004"/>
                  </a:lnTo>
                  <a:cubicBezTo>
                    <a:pt x="15339" y="39005"/>
                    <a:pt x="16245" y="41700"/>
                    <a:pt x="14948" y="41700"/>
                  </a:cubicBezTo>
                  <a:cubicBezTo>
                    <a:pt x="14927" y="41700"/>
                    <a:pt x="14905" y="41699"/>
                    <a:pt x="14883" y="41698"/>
                  </a:cubicBezTo>
                  <a:cubicBezTo>
                    <a:pt x="13490" y="41607"/>
                    <a:pt x="12829" y="37224"/>
                    <a:pt x="12829" y="37224"/>
                  </a:cubicBezTo>
                  <a:lnTo>
                    <a:pt x="10523" y="36311"/>
                  </a:lnTo>
                  <a:cubicBezTo>
                    <a:pt x="10523" y="36311"/>
                    <a:pt x="10226" y="41036"/>
                    <a:pt x="6780" y="41607"/>
                  </a:cubicBezTo>
                  <a:cubicBezTo>
                    <a:pt x="6584" y="41638"/>
                    <a:pt x="6393" y="41652"/>
                    <a:pt x="6206" y="41652"/>
                  </a:cubicBezTo>
                  <a:cubicBezTo>
                    <a:pt x="3119" y="41652"/>
                    <a:pt x="1393" y="37613"/>
                    <a:pt x="1393" y="37612"/>
                  </a:cubicBezTo>
                  <a:lnTo>
                    <a:pt x="1393" y="37612"/>
                  </a:lnTo>
                  <a:cubicBezTo>
                    <a:pt x="1393" y="37613"/>
                    <a:pt x="2032" y="41036"/>
                    <a:pt x="1210" y="41127"/>
                  </a:cubicBezTo>
                  <a:cubicBezTo>
                    <a:pt x="1202" y="41128"/>
                    <a:pt x="1193" y="41129"/>
                    <a:pt x="1184" y="41129"/>
                  </a:cubicBezTo>
                  <a:cubicBezTo>
                    <a:pt x="866" y="41129"/>
                    <a:pt x="423" y="40347"/>
                    <a:pt x="1" y="39370"/>
                  </a:cubicBezTo>
                  <a:lnTo>
                    <a:pt x="1" y="39370"/>
                  </a:lnTo>
                  <a:cubicBezTo>
                    <a:pt x="24" y="39461"/>
                    <a:pt x="46" y="39552"/>
                    <a:pt x="46" y="39644"/>
                  </a:cubicBezTo>
                  <a:cubicBezTo>
                    <a:pt x="69" y="39689"/>
                    <a:pt x="69" y="39712"/>
                    <a:pt x="69" y="39758"/>
                  </a:cubicBezTo>
                  <a:cubicBezTo>
                    <a:pt x="92" y="39826"/>
                    <a:pt x="92" y="39917"/>
                    <a:pt x="115" y="40009"/>
                  </a:cubicBezTo>
                  <a:cubicBezTo>
                    <a:pt x="115" y="40054"/>
                    <a:pt x="138" y="40100"/>
                    <a:pt x="138" y="40146"/>
                  </a:cubicBezTo>
                  <a:cubicBezTo>
                    <a:pt x="161" y="40214"/>
                    <a:pt x="161" y="40283"/>
                    <a:pt x="183" y="40351"/>
                  </a:cubicBezTo>
                  <a:cubicBezTo>
                    <a:pt x="183" y="40397"/>
                    <a:pt x="183" y="40442"/>
                    <a:pt x="206" y="40488"/>
                  </a:cubicBezTo>
                  <a:cubicBezTo>
                    <a:pt x="206" y="40557"/>
                    <a:pt x="229" y="40625"/>
                    <a:pt x="229" y="40694"/>
                  </a:cubicBezTo>
                  <a:cubicBezTo>
                    <a:pt x="252" y="40762"/>
                    <a:pt x="252" y="40808"/>
                    <a:pt x="275" y="40876"/>
                  </a:cubicBezTo>
                  <a:cubicBezTo>
                    <a:pt x="275" y="40945"/>
                    <a:pt x="297" y="41013"/>
                    <a:pt x="320" y="41104"/>
                  </a:cubicBezTo>
                  <a:cubicBezTo>
                    <a:pt x="320" y="41150"/>
                    <a:pt x="343" y="41219"/>
                    <a:pt x="343" y="41287"/>
                  </a:cubicBezTo>
                  <a:cubicBezTo>
                    <a:pt x="366" y="41333"/>
                    <a:pt x="366" y="41378"/>
                    <a:pt x="366" y="41401"/>
                  </a:cubicBezTo>
                  <a:cubicBezTo>
                    <a:pt x="389" y="41470"/>
                    <a:pt x="389" y="41515"/>
                    <a:pt x="389" y="41561"/>
                  </a:cubicBezTo>
                  <a:cubicBezTo>
                    <a:pt x="412" y="41607"/>
                    <a:pt x="412" y="41629"/>
                    <a:pt x="412" y="41675"/>
                  </a:cubicBezTo>
                  <a:cubicBezTo>
                    <a:pt x="434" y="41721"/>
                    <a:pt x="434" y="41766"/>
                    <a:pt x="457" y="41812"/>
                  </a:cubicBezTo>
                  <a:cubicBezTo>
                    <a:pt x="457" y="41835"/>
                    <a:pt x="457" y="41880"/>
                    <a:pt x="457" y="41903"/>
                  </a:cubicBezTo>
                  <a:cubicBezTo>
                    <a:pt x="480" y="41949"/>
                    <a:pt x="480" y="42017"/>
                    <a:pt x="503" y="42063"/>
                  </a:cubicBezTo>
                  <a:cubicBezTo>
                    <a:pt x="503" y="42063"/>
                    <a:pt x="503" y="42086"/>
                    <a:pt x="503" y="42109"/>
                  </a:cubicBezTo>
                  <a:cubicBezTo>
                    <a:pt x="526" y="42154"/>
                    <a:pt x="526" y="42223"/>
                    <a:pt x="549" y="42268"/>
                  </a:cubicBezTo>
                  <a:cubicBezTo>
                    <a:pt x="549" y="42291"/>
                    <a:pt x="549" y="42314"/>
                    <a:pt x="549" y="42314"/>
                  </a:cubicBezTo>
                  <a:cubicBezTo>
                    <a:pt x="549" y="42360"/>
                    <a:pt x="571" y="42383"/>
                    <a:pt x="571" y="42428"/>
                  </a:cubicBezTo>
                  <a:cubicBezTo>
                    <a:pt x="571" y="42428"/>
                    <a:pt x="571" y="42451"/>
                    <a:pt x="571" y="42451"/>
                  </a:cubicBezTo>
                  <a:cubicBezTo>
                    <a:pt x="594" y="42474"/>
                    <a:pt x="594" y="42497"/>
                    <a:pt x="594" y="42520"/>
                  </a:cubicBezTo>
                  <a:cubicBezTo>
                    <a:pt x="594" y="42542"/>
                    <a:pt x="594" y="42542"/>
                    <a:pt x="594" y="42565"/>
                  </a:cubicBezTo>
                  <a:cubicBezTo>
                    <a:pt x="617" y="42611"/>
                    <a:pt x="617" y="42634"/>
                    <a:pt x="617" y="42634"/>
                  </a:cubicBezTo>
                  <a:cubicBezTo>
                    <a:pt x="617" y="42634"/>
                    <a:pt x="571" y="42656"/>
                    <a:pt x="503" y="42725"/>
                  </a:cubicBezTo>
                  <a:cubicBezTo>
                    <a:pt x="2580" y="43752"/>
                    <a:pt x="8241" y="44117"/>
                    <a:pt x="8560" y="44688"/>
                  </a:cubicBezTo>
                  <a:cubicBezTo>
                    <a:pt x="8948" y="45350"/>
                    <a:pt x="4748" y="45601"/>
                    <a:pt x="4748" y="45601"/>
                  </a:cubicBezTo>
                  <a:cubicBezTo>
                    <a:pt x="4748" y="45601"/>
                    <a:pt x="4805" y="45599"/>
                    <a:pt x="4903" y="45599"/>
                  </a:cubicBezTo>
                  <a:cubicBezTo>
                    <a:pt x="5503" y="45599"/>
                    <a:pt x="7650" y="45667"/>
                    <a:pt x="7807" y="46628"/>
                  </a:cubicBezTo>
                  <a:cubicBezTo>
                    <a:pt x="7857" y="46906"/>
                    <a:pt x="7371" y="47011"/>
                    <a:pt x="6615" y="47011"/>
                  </a:cubicBezTo>
                  <a:cubicBezTo>
                    <a:pt x="4951" y="47011"/>
                    <a:pt x="1978" y="46507"/>
                    <a:pt x="503" y="46240"/>
                  </a:cubicBezTo>
                  <a:lnTo>
                    <a:pt x="503" y="46240"/>
                  </a:lnTo>
                  <a:cubicBezTo>
                    <a:pt x="526" y="46354"/>
                    <a:pt x="571" y="46468"/>
                    <a:pt x="617" y="46582"/>
                  </a:cubicBezTo>
                  <a:cubicBezTo>
                    <a:pt x="617" y="46582"/>
                    <a:pt x="617" y="46582"/>
                    <a:pt x="617" y="46605"/>
                  </a:cubicBezTo>
                  <a:cubicBezTo>
                    <a:pt x="663" y="46697"/>
                    <a:pt x="708" y="46788"/>
                    <a:pt x="754" y="46879"/>
                  </a:cubicBezTo>
                  <a:cubicBezTo>
                    <a:pt x="754" y="46902"/>
                    <a:pt x="754" y="46902"/>
                    <a:pt x="777" y="46902"/>
                  </a:cubicBezTo>
                  <a:cubicBezTo>
                    <a:pt x="822" y="46993"/>
                    <a:pt x="868" y="47085"/>
                    <a:pt x="937" y="47153"/>
                  </a:cubicBezTo>
                  <a:cubicBezTo>
                    <a:pt x="937" y="47153"/>
                    <a:pt x="959" y="47176"/>
                    <a:pt x="959" y="47199"/>
                  </a:cubicBezTo>
                  <a:cubicBezTo>
                    <a:pt x="1028" y="47267"/>
                    <a:pt x="1096" y="47313"/>
                    <a:pt x="1165" y="47381"/>
                  </a:cubicBezTo>
                  <a:cubicBezTo>
                    <a:pt x="1188" y="47381"/>
                    <a:pt x="1233" y="47404"/>
                    <a:pt x="1279" y="47427"/>
                  </a:cubicBezTo>
                  <a:cubicBezTo>
                    <a:pt x="1279" y="47427"/>
                    <a:pt x="1302" y="47427"/>
                    <a:pt x="1325" y="47450"/>
                  </a:cubicBezTo>
                  <a:cubicBezTo>
                    <a:pt x="1347" y="47450"/>
                    <a:pt x="1393" y="47473"/>
                    <a:pt x="1416" y="47473"/>
                  </a:cubicBezTo>
                  <a:cubicBezTo>
                    <a:pt x="1439" y="47473"/>
                    <a:pt x="1484" y="47495"/>
                    <a:pt x="1507" y="47495"/>
                  </a:cubicBezTo>
                  <a:cubicBezTo>
                    <a:pt x="1530" y="47495"/>
                    <a:pt x="1576" y="47518"/>
                    <a:pt x="1621" y="47518"/>
                  </a:cubicBezTo>
                  <a:cubicBezTo>
                    <a:pt x="1644" y="47518"/>
                    <a:pt x="1690" y="47541"/>
                    <a:pt x="1713" y="47541"/>
                  </a:cubicBezTo>
                  <a:cubicBezTo>
                    <a:pt x="1758" y="47541"/>
                    <a:pt x="1804" y="47564"/>
                    <a:pt x="1850" y="47564"/>
                  </a:cubicBezTo>
                  <a:cubicBezTo>
                    <a:pt x="1895" y="47587"/>
                    <a:pt x="1918" y="47587"/>
                    <a:pt x="1964" y="47587"/>
                  </a:cubicBezTo>
                  <a:cubicBezTo>
                    <a:pt x="2009" y="47610"/>
                    <a:pt x="2055" y="47610"/>
                    <a:pt x="2123" y="47610"/>
                  </a:cubicBezTo>
                  <a:cubicBezTo>
                    <a:pt x="2169" y="47632"/>
                    <a:pt x="2215" y="47632"/>
                    <a:pt x="2260" y="47632"/>
                  </a:cubicBezTo>
                  <a:cubicBezTo>
                    <a:pt x="2306" y="47655"/>
                    <a:pt x="2375" y="47655"/>
                    <a:pt x="2420" y="47655"/>
                  </a:cubicBezTo>
                  <a:cubicBezTo>
                    <a:pt x="2466" y="47678"/>
                    <a:pt x="2534" y="47678"/>
                    <a:pt x="2580" y="47678"/>
                  </a:cubicBezTo>
                  <a:cubicBezTo>
                    <a:pt x="2648" y="47678"/>
                    <a:pt x="2694" y="47701"/>
                    <a:pt x="2763" y="47701"/>
                  </a:cubicBezTo>
                  <a:cubicBezTo>
                    <a:pt x="2808" y="47701"/>
                    <a:pt x="2877" y="47724"/>
                    <a:pt x="2945" y="47724"/>
                  </a:cubicBezTo>
                  <a:cubicBezTo>
                    <a:pt x="2991" y="47724"/>
                    <a:pt x="3059" y="47747"/>
                    <a:pt x="3128" y="47747"/>
                  </a:cubicBezTo>
                  <a:cubicBezTo>
                    <a:pt x="3196" y="47747"/>
                    <a:pt x="3265" y="47769"/>
                    <a:pt x="3333" y="47769"/>
                  </a:cubicBezTo>
                  <a:cubicBezTo>
                    <a:pt x="3379" y="47769"/>
                    <a:pt x="3447" y="47769"/>
                    <a:pt x="3493" y="47792"/>
                  </a:cubicBezTo>
                  <a:cubicBezTo>
                    <a:pt x="3584" y="47792"/>
                    <a:pt x="3653" y="47792"/>
                    <a:pt x="3744" y="47815"/>
                  </a:cubicBezTo>
                  <a:lnTo>
                    <a:pt x="3881" y="47815"/>
                  </a:lnTo>
                  <a:cubicBezTo>
                    <a:pt x="3972" y="47815"/>
                    <a:pt x="4086" y="47838"/>
                    <a:pt x="4178" y="47838"/>
                  </a:cubicBezTo>
                  <a:cubicBezTo>
                    <a:pt x="4201" y="47838"/>
                    <a:pt x="4246" y="47838"/>
                    <a:pt x="4269" y="47861"/>
                  </a:cubicBezTo>
                  <a:cubicBezTo>
                    <a:pt x="5885" y="47985"/>
                    <a:pt x="7868" y="48062"/>
                    <a:pt x="9588" y="48062"/>
                  </a:cubicBezTo>
                  <a:cubicBezTo>
                    <a:pt x="11026" y="48062"/>
                    <a:pt x="12282" y="48008"/>
                    <a:pt x="12988" y="47883"/>
                  </a:cubicBezTo>
                  <a:cubicBezTo>
                    <a:pt x="13080" y="47085"/>
                    <a:pt x="12966" y="46217"/>
                    <a:pt x="12897" y="45852"/>
                  </a:cubicBezTo>
                  <a:cubicBezTo>
                    <a:pt x="12760" y="45144"/>
                    <a:pt x="13011" y="43935"/>
                    <a:pt x="13673" y="43752"/>
                  </a:cubicBezTo>
                  <a:cubicBezTo>
                    <a:pt x="13764" y="43723"/>
                    <a:pt x="13972" y="43709"/>
                    <a:pt x="14265" y="43709"/>
                  </a:cubicBezTo>
                  <a:cubicBezTo>
                    <a:pt x="16020" y="43709"/>
                    <a:pt x="20830" y="44196"/>
                    <a:pt x="21867" y="44665"/>
                  </a:cubicBezTo>
                  <a:cubicBezTo>
                    <a:pt x="23077" y="45236"/>
                    <a:pt x="19402" y="46217"/>
                    <a:pt x="19402" y="46217"/>
                  </a:cubicBezTo>
                  <a:cubicBezTo>
                    <a:pt x="19402" y="46217"/>
                    <a:pt x="21571" y="46537"/>
                    <a:pt x="23077" y="47085"/>
                  </a:cubicBezTo>
                  <a:cubicBezTo>
                    <a:pt x="24561" y="47655"/>
                    <a:pt x="13468" y="47724"/>
                    <a:pt x="13468" y="47724"/>
                  </a:cubicBezTo>
                  <a:lnTo>
                    <a:pt x="13490" y="47747"/>
                  </a:lnTo>
                  <a:cubicBezTo>
                    <a:pt x="13559" y="47747"/>
                    <a:pt x="13947" y="47792"/>
                    <a:pt x="14632" y="47838"/>
                  </a:cubicBezTo>
                  <a:lnTo>
                    <a:pt x="14655" y="47838"/>
                  </a:lnTo>
                  <a:cubicBezTo>
                    <a:pt x="14769" y="47861"/>
                    <a:pt x="14883" y="47861"/>
                    <a:pt x="15020" y="47861"/>
                  </a:cubicBezTo>
                  <a:cubicBezTo>
                    <a:pt x="15043" y="47883"/>
                    <a:pt x="15065" y="47883"/>
                    <a:pt x="15065" y="47883"/>
                  </a:cubicBezTo>
                  <a:cubicBezTo>
                    <a:pt x="15202" y="47883"/>
                    <a:pt x="15339" y="47883"/>
                    <a:pt x="15476" y="47906"/>
                  </a:cubicBezTo>
                  <a:lnTo>
                    <a:pt x="15568" y="47906"/>
                  </a:lnTo>
                  <a:cubicBezTo>
                    <a:pt x="15705" y="47929"/>
                    <a:pt x="15841" y="47929"/>
                    <a:pt x="15978" y="47929"/>
                  </a:cubicBezTo>
                  <a:cubicBezTo>
                    <a:pt x="16024" y="47952"/>
                    <a:pt x="16070" y="47952"/>
                    <a:pt x="16115" y="47952"/>
                  </a:cubicBezTo>
                  <a:cubicBezTo>
                    <a:pt x="16252" y="47952"/>
                    <a:pt x="16389" y="47975"/>
                    <a:pt x="16549" y="47975"/>
                  </a:cubicBezTo>
                  <a:lnTo>
                    <a:pt x="16709" y="47975"/>
                  </a:lnTo>
                  <a:cubicBezTo>
                    <a:pt x="16846" y="47998"/>
                    <a:pt x="17006" y="47998"/>
                    <a:pt x="17165" y="48020"/>
                  </a:cubicBezTo>
                  <a:lnTo>
                    <a:pt x="17348" y="48020"/>
                  </a:lnTo>
                  <a:cubicBezTo>
                    <a:pt x="17508" y="48020"/>
                    <a:pt x="17668" y="48043"/>
                    <a:pt x="17827" y="48043"/>
                  </a:cubicBezTo>
                  <a:cubicBezTo>
                    <a:pt x="17919" y="48043"/>
                    <a:pt x="17987" y="48066"/>
                    <a:pt x="18056" y="48066"/>
                  </a:cubicBezTo>
                  <a:cubicBezTo>
                    <a:pt x="18215" y="48066"/>
                    <a:pt x="18375" y="48089"/>
                    <a:pt x="18558" y="48089"/>
                  </a:cubicBezTo>
                  <a:cubicBezTo>
                    <a:pt x="18649" y="48089"/>
                    <a:pt x="18717" y="48089"/>
                    <a:pt x="18809" y="48112"/>
                  </a:cubicBezTo>
                  <a:cubicBezTo>
                    <a:pt x="18969" y="48112"/>
                    <a:pt x="19151" y="48112"/>
                    <a:pt x="19334" y="48135"/>
                  </a:cubicBezTo>
                  <a:lnTo>
                    <a:pt x="19608" y="48135"/>
                  </a:lnTo>
                  <a:cubicBezTo>
                    <a:pt x="19813" y="48157"/>
                    <a:pt x="19996" y="48157"/>
                    <a:pt x="20201" y="48157"/>
                  </a:cubicBezTo>
                  <a:cubicBezTo>
                    <a:pt x="20292" y="48157"/>
                    <a:pt x="20384" y="48180"/>
                    <a:pt x="20475" y="48180"/>
                  </a:cubicBezTo>
                  <a:cubicBezTo>
                    <a:pt x="20749" y="48180"/>
                    <a:pt x="21046" y="48203"/>
                    <a:pt x="21365" y="48203"/>
                  </a:cubicBezTo>
                  <a:cubicBezTo>
                    <a:pt x="21639" y="48226"/>
                    <a:pt x="21890" y="48226"/>
                    <a:pt x="22141" y="48226"/>
                  </a:cubicBezTo>
                  <a:cubicBezTo>
                    <a:pt x="22233" y="48249"/>
                    <a:pt x="22301" y="48249"/>
                    <a:pt x="22392" y="48249"/>
                  </a:cubicBezTo>
                  <a:lnTo>
                    <a:pt x="23374" y="48249"/>
                  </a:lnTo>
                  <a:cubicBezTo>
                    <a:pt x="23465" y="48249"/>
                    <a:pt x="23556" y="48272"/>
                    <a:pt x="23648" y="48272"/>
                  </a:cubicBezTo>
                  <a:cubicBezTo>
                    <a:pt x="23785" y="48272"/>
                    <a:pt x="23922" y="48272"/>
                    <a:pt x="24036" y="48249"/>
                  </a:cubicBezTo>
                  <a:lnTo>
                    <a:pt x="24972" y="48249"/>
                  </a:lnTo>
                  <a:cubicBezTo>
                    <a:pt x="25086" y="48226"/>
                    <a:pt x="25200" y="48226"/>
                    <a:pt x="25337" y="48226"/>
                  </a:cubicBezTo>
                  <a:cubicBezTo>
                    <a:pt x="26159" y="48020"/>
                    <a:pt x="27003" y="47838"/>
                    <a:pt x="27779" y="47655"/>
                  </a:cubicBezTo>
                  <a:cubicBezTo>
                    <a:pt x="27916" y="47541"/>
                    <a:pt x="28030" y="47427"/>
                    <a:pt x="28122" y="47290"/>
                  </a:cubicBezTo>
                  <a:cubicBezTo>
                    <a:pt x="28144" y="47222"/>
                    <a:pt x="28190" y="47153"/>
                    <a:pt x="28190" y="47085"/>
                  </a:cubicBezTo>
                  <a:cubicBezTo>
                    <a:pt x="28213" y="47085"/>
                    <a:pt x="28213" y="47062"/>
                    <a:pt x="28213" y="47062"/>
                  </a:cubicBezTo>
                  <a:cubicBezTo>
                    <a:pt x="28236" y="46970"/>
                    <a:pt x="28236" y="46902"/>
                    <a:pt x="28258" y="46811"/>
                  </a:cubicBezTo>
                  <a:cubicBezTo>
                    <a:pt x="28350" y="45510"/>
                    <a:pt x="29080" y="40945"/>
                    <a:pt x="27962" y="40945"/>
                  </a:cubicBezTo>
                  <a:cubicBezTo>
                    <a:pt x="27962" y="40945"/>
                    <a:pt x="28532" y="34805"/>
                    <a:pt x="27414" y="30148"/>
                  </a:cubicBezTo>
                  <a:cubicBezTo>
                    <a:pt x="26592" y="26793"/>
                    <a:pt x="25428" y="23483"/>
                    <a:pt x="24127" y="20288"/>
                  </a:cubicBezTo>
                  <a:cubicBezTo>
                    <a:pt x="23511" y="18804"/>
                    <a:pt x="22872" y="17343"/>
                    <a:pt x="22164" y="15905"/>
                  </a:cubicBezTo>
                  <a:cubicBezTo>
                    <a:pt x="21593" y="14741"/>
                    <a:pt x="20817" y="13417"/>
                    <a:pt x="21365" y="12116"/>
                  </a:cubicBezTo>
                  <a:cubicBezTo>
                    <a:pt x="21457" y="11911"/>
                    <a:pt x="21525" y="11728"/>
                    <a:pt x="21593" y="11523"/>
                  </a:cubicBezTo>
                  <a:cubicBezTo>
                    <a:pt x="21616" y="11454"/>
                    <a:pt x="21639" y="11386"/>
                    <a:pt x="21662" y="11340"/>
                  </a:cubicBezTo>
                  <a:cubicBezTo>
                    <a:pt x="21708" y="11203"/>
                    <a:pt x="21753" y="11089"/>
                    <a:pt x="21799" y="10952"/>
                  </a:cubicBezTo>
                  <a:cubicBezTo>
                    <a:pt x="21822" y="10861"/>
                    <a:pt x="21845" y="10792"/>
                    <a:pt x="21867" y="10701"/>
                  </a:cubicBezTo>
                  <a:cubicBezTo>
                    <a:pt x="21913" y="10587"/>
                    <a:pt x="21936" y="10473"/>
                    <a:pt x="21982" y="10359"/>
                  </a:cubicBezTo>
                  <a:cubicBezTo>
                    <a:pt x="22004" y="10290"/>
                    <a:pt x="22027" y="10199"/>
                    <a:pt x="22050" y="10108"/>
                  </a:cubicBezTo>
                  <a:cubicBezTo>
                    <a:pt x="22073" y="9994"/>
                    <a:pt x="22118" y="9902"/>
                    <a:pt x="22141" y="9788"/>
                  </a:cubicBezTo>
                  <a:cubicBezTo>
                    <a:pt x="22164" y="9697"/>
                    <a:pt x="22187" y="9606"/>
                    <a:pt x="22210" y="9514"/>
                  </a:cubicBezTo>
                  <a:cubicBezTo>
                    <a:pt x="22233" y="9400"/>
                    <a:pt x="22255" y="9309"/>
                    <a:pt x="22278" y="9195"/>
                  </a:cubicBezTo>
                  <a:cubicBezTo>
                    <a:pt x="22301" y="9103"/>
                    <a:pt x="22324" y="9012"/>
                    <a:pt x="22347" y="8921"/>
                  </a:cubicBezTo>
                  <a:cubicBezTo>
                    <a:pt x="22370" y="8807"/>
                    <a:pt x="22370" y="8715"/>
                    <a:pt x="22392" y="8624"/>
                  </a:cubicBezTo>
                  <a:cubicBezTo>
                    <a:pt x="22415" y="8510"/>
                    <a:pt x="22438" y="8419"/>
                    <a:pt x="22461" y="8327"/>
                  </a:cubicBezTo>
                  <a:cubicBezTo>
                    <a:pt x="22461" y="8236"/>
                    <a:pt x="22484" y="8122"/>
                    <a:pt x="22506" y="8031"/>
                  </a:cubicBezTo>
                  <a:cubicBezTo>
                    <a:pt x="22529" y="7939"/>
                    <a:pt x="22529" y="7825"/>
                    <a:pt x="22552" y="7734"/>
                  </a:cubicBezTo>
                  <a:cubicBezTo>
                    <a:pt x="22575" y="7643"/>
                    <a:pt x="22575" y="7551"/>
                    <a:pt x="22598" y="7460"/>
                  </a:cubicBezTo>
                  <a:cubicBezTo>
                    <a:pt x="22598" y="7346"/>
                    <a:pt x="22621" y="7232"/>
                    <a:pt x="22643" y="7118"/>
                  </a:cubicBezTo>
                  <a:cubicBezTo>
                    <a:pt x="22643" y="7049"/>
                    <a:pt x="22666" y="6981"/>
                    <a:pt x="22666" y="6912"/>
                  </a:cubicBezTo>
                  <a:cubicBezTo>
                    <a:pt x="22712" y="6456"/>
                    <a:pt x="22758" y="5976"/>
                    <a:pt x="22803" y="5497"/>
                  </a:cubicBezTo>
                  <a:cubicBezTo>
                    <a:pt x="22803" y="5474"/>
                    <a:pt x="22803" y="5428"/>
                    <a:pt x="22803" y="5383"/>
                  </a:cubicBezTo>
                  <a:cubicBezTo>
                    <a:pt x="22826" y="5246"/>
                    <a:pt x="22826" y="5086"/>
                    <a:pt x="22849" y="4949"/>
                  </a:cubicBezTo>
                  <a:cubicBezTo>
                    <a:pt x="22849" y="4904"/>
                    <a:pt x="22849" y="4835"/>
                    <a:pt x="22849" y="4789"/>
                  </a:cubicBezTo>
                  <a:cubicBezTo>
                    <a:pt x="22872" y="4652"/>
                    <a:pt x="22872" y="4515"/>
                    <a:pt x="22872" y="4356"/>
                  </a:cubicBezTo>
                  <a:cubicBezTo>
                    <a:pt x="22872" y="4310"/>
                    <a:pt x="22895" y="4264"/>
                    <a:pt x="22895" y="4196"/>
                  </a:cubicBezTo>
                  <a:cubicBezTo>
                    <a:pt x="22895" y="4059"/>
                    <a:pt x="22895" y="3899"/>
                    <a:pt x="22917" y="3762"/>
                  </a:cubicBezTo>
                  <a:cubicBezTo>
                    <a:pt x="22917" y="3717"/>
                    <a:pt x="22917" y="3671"/>
                    <a:pt x="22917" y="3602"/>
                  </a:cubicBezTo>
                  <a:cubicBezTo>
                    <a:pt x="22917" y="3466"/>
                    <a:pt x="22917" y="3306"/>
                    <a:pt x="22940" y="3146"/>
                  </a:cubicBezTo>
                  <a:cubicBezTo>
                    <a:pt x="22940" y="3146"/>
                    <a:pt x="22940" y="3123"/>
                    <a:pt x="22940" y="3100"/>
                  </a:cubicBezTo>
                  <a:cubicBezTo>
                    <a:pt x="21207" y="1186"/>
                    <a:pt x="19670" y="1"/>
                    <a:pt x="18627" y="1"/>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869" name="Google Shape;3869;p49">
              <a:extLst>
                <a:ext uri="{FF2B5EF4-FFF2-40B4-BE49-F238E27FC236}">
                  <a16:creationId xmlns="" xmlns:a16="http://schemas.microsoft.com/office/drawing/2014/main" id="{665DCF30-485F-72D3-9288-0C42E435C3C8}"/>
                </a:ext>
              </a:extLst>
            </p:cNvPr>
            <p:cNvSpPr/>
            <p:nvPr/>
          </p:nvSpPr>
          <p:spPr>
            <a:xfrm flipH="1">
              <a:off x="1393925" y="3491608"/>
              <a:ext cx="231262" cy="157545"/>
            </a:xfrm>
            <a:custGeom>
              <a:avLst/>
              <a:gdLst/>
              <a:ahLst/>
              <a:cxnLst/>
              <a:rect l="l" t="t" r="r" b="b"/>
              <a:pathLst>
                <a:path w="9584" h="6529" extrusionOk="0">
                  <a:moveTo>
                    <a:pt x="2713" y="1"/>
                  </a:moveTo>
                  <a:cubicBezTo>
                    <a:pt x="2530" y="1"/>
                    <a:pt x="6981" y="252"/>
                    <a:pt x="6981" y="252"/>
                  </a:cubicBezTo>
                  <a:cubicBezTo>
                    <a:pt x="6981" y="252"/>
                    <a:pt x="7369" y="4155"/>
                    <a:pt x="4699" y="4657"/>
                  </a:cubicBezTo>
                  <a:cubicBezTo>
                    <a:pt x="4547" y="4686"/>
                    <a:pt x="4399" y="4699"/>
                    <a:pt x="4254" y="4699"/>
                  </a:cubicBezTo>
                  <a:cubicBezTo>
                    <a:pt x="1842" y="4699"/>
                    <a:pt x="339" y="983"/>
                    <a:pt x="339" y="982"/>
                  </a:cubicBezTo>
                  <a:lnTo>
                    <a:pt x="339" y="982"/>
                  </a:lnTo>
                  <a:cubicBezTo>
                    <a:pt x="0" y="2797"/>
                    <a:pt x="2205" y="6529"/>
                    <a:pt x="5005" y="6529"/>
                  </a:cubicBezTo>
                  <a:cubicBezTo>
                    <a:pt x="5410" y="6529"/>
                    <a:pt x="5827" y="6451"/>
                    <a:pt x="6251" y="6278"/>
                  </a:cubicBezTo>
                  <a:cubicBezTo>
                    <a:pt x="9584" y="4908"/>
                    <a:pt x="9104" y="206"/>
                    <a:pt x="9104" y="206"/>
                  </a:cubicBezTo>
                  <a:cubicBezTo>
                    <a:pt x="9104" y="206"/>
                    <a:pt x="2896" y="1"/>
                    <a:pt x="2713" y="1"/>
                  </a:cubicBezTo>
                  <a:close/>
                </a:path>
              </a:pathLst>
            </a:custGeom>
            <a:solidFill>
              <a:srgbClr val="FFFFFF">
                <a:alpha val="1116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870" name="Google Shape;3870;p49">
              <a:extLst>
                <a:ext uri="{FF2B5EF4-FFF2-40B4-BE49-F238E27FC236}">
                  <a16:creationId xmlns="" xmlns:a16="http://schemas.microsoft.com/office/drawing/2014/main" id="{A785C44A-CFC5-29B7-08EA-14EFA2C472D0}"/>
                </a:ext>
              </a:extLst>
            </p:cNvPr>
            <p:cNvSpPr/>
            <p:nvPr/>
          </p:nvSpPr>
          <p:spPr>
            <a:xfrm flipH="1">
              <a:off x="1610371" y="3312057"/>
              <a:ext cx="81535" cy="181361"/>
            </a:xfrm>
            <a:custGeom>
              <a:avLst/>
              <a:gdLst/>
              <a:ahLst/>
              <a:cxnLst/>
              <a:rect l="l" t="t" r="r" b="b"/>
              <a:pathLst>
                <a:path w="3379" h="7516" extrusionOk="0">
                  <a:moveTo>
                    <a:pt x="3127" y="1"/>
                  </a:moveTo>
                  <a:cubicBezTo>
                    <a:pt x="3036" y="1"/>
                    <a:pt x="2990" y="1256"/>
                    <a:pt x="2922" y="2512"/>
                  </a:cubicBezTo>
                  <a:lnTo>
                    <a:pt x="2853" y="5023"/>
                  </a:lnTo>
                  <a:cubicBezTo>
                    <a:pt x="2853" y="5023"/>
                    <a:pt x="2853" y="5114"/>
                    <a:pt x="2853" y="5228"/>
                  </a:cubicBezTo>
                  <a:cubicBezTo>
                    <a:pt x="2853" y="5365"/>
                    <a:pt x="2853" y="5570"/>
                    <a:pt x="2830" y="5776"/>
                  </a:cubicBezTo>
                  <a:cubicBezTo>
                    <a:pt x="2808" y="6209"/>
                    <a:pt x="2602" y="6757"/>
                    <a:pt x="2100" y="7054"/>
                  </a:cubicBezTo>
                  <a:cubicBezTo>
                    <a:pt x="1938" y="7144"/>
                    <a:pt x="1706" y="7205"/>
                    <a:pt x="1492" y="7205"/>
                  </a:cubicBezTo>
                  <a:cubicBezTo>
                    <a:pt x="1434" y="7205"/>
                    <a:pt x="1378" y="7201"/>
                    <a:pt x="1324" y="7191"/>
                  </a:cubicBezTo>
                  <a:cubicBezTo>
                    <a:pt x="1050" y="7145"/>
                    <a:pt x="799" y="7054"/>
                    <a:pt x="616" y="6940"/>
                  </a:cubicBezTo>
                  <a:cubicBezTo>
                    <a:pt x="245" y="6699"/>
                    <a:pt x="62" y="6459"/>
                    <a:pt x="27" y="6459"/>
                  </a:cubicBezTo>
                  <a:cubicBezTo>
                    <a:pt x="25" y="6459"/>
                    <a:pt x="24" y="6460"/>
                    <a:pt x="23" y="6460"/>
                  </a:cubicBezTo>
                  <a:cubicBezTo>
                    <a:pt x="0" y="6460"/>
                    <a:pt x="114" y="6780"/>
                    <a:pt x="502" y="7100"/>
                  </a:cubicBezTo>
                  <a:cubicBezTo>
                    <a:pt x="752" y="7318"/>
                    <a:pt x="1174" y="7516"/>
                    <a:pt x="1635" y="7516"/>
                  </a:cubicBezTo>
                  <a:cubicBezTo>
                    <a:pt x="1847" y="7516"/>
                    <a:pt x="2067" y="7474"/>
                    <a:pt x="2283" y="7374"/>
                  </a:cubicBezTo>
                  <a:cubicBezTo>
                    <a:pt x="2420" y="7282"/>
                    <a:pt x="2579" y="7214"/>
                    <a:pt x="2716" y="7077"/>
                  </a:cubicBezTo>
                  <a:cubicBezTo>
                    <a:pt x="2762" y="7008"/>
                    <a:pt x="2830" y="6963"/>
                    <a:pt x="2876" y="6894"/>
                  </a:cubicBezTo>
                  <a:cubicBezTo>
                    <a:pt x="2922" y="6826"/>
                    <a:pt x="2990" y="6757"/>
                    <a:pt x="3036" y="6689"/>
                  </a:cubicBezTo>
                  <a:cubicBezTo>
                    <a:pt x="3127" y="6552"/>
                    <a:pt x="3150" y="6392"/>
                    <a:pt x="3218" y="6255"/>
                  </a:cubicBezTo>
                  <a:cubicBezTo>
                    <a:pt x="3241" y="6118"/>
                    <a:pt x="3287" y="5981"/>
                    <a:pt x="3310" y="5844"/>
                  </a:cubicBezTo>
                  <a:cubicBezTo>
                    <a:pt x="3355" y="5593"/>
                    <a:pt x="3355" y="5388"/>
                    <a:pt x="3378" y="5251"/>
                  </a:cubicBezTo>
                  <a:cubicBezTo>
                    <a:pt x="3378" y="5114"/>
                    <a:pt x="3378" y="5023"/>
                    <a:pt x="3378" y="5023"/>
                  </a:cubicBezTo>
                  <a:cubicBezTo>
                    <a:pt x="3378" y="5023"/>
                    <a:pt x="3333" y="3767"/>
                    <a:pt x="3310" y="2512"/>
                  </a:cubicBezTo>
                  <a:cubicBezTo>
                    <a:pt x="3264" y="1256"/>
                    <a:pt x="3196" y="1"/>
                    <a:pt x="3127" y="1"/>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871" name="Google Shape;3871;p49">
              <a:extLst>
                <a:ext uri="{FF2B5EF4-FFF2-40B4-BE49-F238E27FC236}">
                  <a16:creationId xmlns="" xmlns:a16="http://schemas.microsoft.com/office/drawing/2014/main" id="{EE9287E7-C7A6-8810-7F1D-9E5EF3D470F6}"/>
                </a:ext>
              </a:extLst>
            </p:cNvPr>
            <p:cNvSpPr/>
            <p:nvPr/>
          </p:nvSpPr>
          <p:spPr>
            <a:xfrm flipH="1">
              <a:off x="1405483" y="3489967"/>
              <a:ext cx="212079" cy="165266"/>
            </a:xfrm>
            <a:custGeom>
              <a:avLst/>
              <a:gdLst/>
              <a:ahLst/>
              <a:cxnLst/>
              <a:rect l="l" t="t" r="r" b="b"/>
              <a:pathLst>
                <a:path w="8789" h="6849" extrusionOk="0">
                  <a:moveTo>
                    <a:pt x="4520" y="1"/>
                  </a:moveTo>
                  <a:cubicBezTo>
                    <a:pt x="4520" y="1"/>
                    <a:pt x="274" y="115"/>
                    <a:pt x="274" y="274"/>
                  </a:cubicBezTo>
                  <a:cubicBezTo>
                    <a:pt x="274" y="411"/>
                    <a:pt x="4520" y="525"/>
                    <a:pt x="4520" y="525"/>
                  </a:cubicBezTo>
                  <a:cubicBezTo>
                    <a:pt x="4520" y="525"/>
                    <a:pt x="7715" y="434"/>
                    <a:pt x="8583" y="320"/>
                  </a:cubicBezTo>
                  <a:lnTo>
                    <a:pt x="8583" y="320"/>
                  </a:lnTo>
                  <a:cubicBezTo>
                    <a:pt x="8537" y="480"/>
                    <a:pt x="8514" y="936"/>
                    <a:pt x="8423" y="1575"/>
                  </a:cubicBezTo>
                  <a:cubicBezTo>
                    <a:pt x="8355" y="1963"/>
                    <a:pt x="8286" y="2420"/>
                    <a:pt x="8149" y="2876"/>
                  </a:cubicBezTo>
                  <a:cubicBezTo>
                    <a:pt x="8035" y="3356"/>
                    <a:pt x="7852" y="3835"/>
                    <a:pt x="7601" y="4292"/>
                  </a:cubicBezTo>
                  <a:cubicBezTo>
                    <a:pt x="7373" y="4748"/>
                    <a:pt x="7076" y="5159"/>
                    <a:pt x="6711" y="5479"/>
                  </a:cubicBezTo>
                  <a:cubicBezTo>
                    <a:pt x="6369" y="5775"/>
                    <a:pt x="5981" y="6004"/>
                    <a:pt x="5638" y="6118"/>
                  </a:cubicBezTo>
                  <a:cubicBezTo>
                    <a:pt x="5296" y="6232"/>
                    <a:pt x="4976" y="6300"/>
                    <a:pt x="4771" y="6300"/>
                  </a:cubicBezTo>
                  <a:cubicBezTo>
                    <a:pt x="4657" y="6300"/>
                    <a:pt x="4566" y="6323"/>
                    <a:pt x="4520" y="6323"/>
                  </a:cubicBezTo>
                  <a:lnTo>
                    <a:pt x="4429" y="6323"/>
                  </a:lnTo>
                  <a:cubicBezTo>
                    <a:pt x="4429" y="6323"/>
                    <a:pt x="4314" y="6300"/>
                    <a:pt x="4086" y="6300"/>
                  </a:cubicBezTo>
                  <a:cubicBezTo>
                    <a:pt x="3881" y="6277"/>
                    <a:pt x="3584" y="6232"/>
                    <a:pt x="3242" y="6095"/>
                  </a:cubicBezTo>
                  <a:cubicBezTo>
                    <a:pt x="2534" y="5844"/>
                    <a:pt x="1758" y="5136"/>
                    <a:pt x="1233" y="4246"/>
                  </a:cubicBezTo>
                  <a:cubicBezTo>
                    <a:pt x="708" y="3356"/>
                    <a:pt x="388" y="2329"/>
                    <a:pt x="229" y="1575"/>
                  </a:cubicBezTo>
                  <a:cubicBezTo>
                    <a:pt x="229" y="1484"/>
                    <a:pt x="206" y="1393"/>
                    <a:pt x="183" y="1302"/>
                  </a:cubicBezTo>
                  <a:cubicBezTo>
                    <a:pt x="183" y="1210"/>
                    <a:pt x="183" y="1119"/>
                    <a:pt x="183" y="1050"/>
                  </a:cubicBezTo>
                  <a:cubicBezTo>
                    <a:pt x="183" y="891"/>
                    <a:pt x="160" y="754"/>
                    <a:pt x="183" y="640"/>
                  </a:cubicBezTo>
                  <a:cubicBezTo>
                    <a:pt x="183" y="411"/>
                    <a:pt x="183" y="274"/>
                    <a:pt x="160" y="274"/>
                  </a:cubicBezTo>
                  <a:cubicBezTo>
                    <a:pt x="159" y="273"/>
                    <a:pt x="157" y="272"/>
                    <a:pt x="155" y="272"/>
                  </a:cubicBezTo>
                  <a:cubicBezTo>
                    <a:pt x="134" y="272"/>
                    <a:pt x="111" y="405"/>
                    <a:pt x="69" y="617"/>
                  </a:cubicBezTo>
                  <a:cubicBezTo>
                    <a:pt x="46" y="731"/>
                    <a:pt x="23" y="891"/>
                    <a:pt x="23" y="1050"/>
                  </a:cubicBezTo>
                  <a:cubicBezTo>
                    <a:pt x="23" y="1119"/>
                    <a:pt x="23" y="1210"/>
                    <a:pt x="0" y="1302"/>
                  </a:cubicBezTo>
                  <a:cubicBezTo>
                    <a:pt x="23" y="1416"/>
                    <a:pt x="23" y="1484"/>
                    <a:pt x="46" y="1598"/>
                  </a:cubicBezTo>
                  <a:cubicBezTo>
                    <a:pt x="115" y="2397"/>
                    <a:pt x="388" y="3470"/>
                    <a:pt x="913" y="4429"/>
                  </a:cubicBezTo>
                  <a:cubicBezTo>
                    <a:pt x="1416" y="5387"/>
                    <a:pt x="2237" y="6209"/>
                    <a:pt x="3036" y="6529"/>
                  </a:cubicBezTo>
                  <a:cubicBezTo>
                    <a:pt x="3424" y="6711"/>
                    <a:pt x="3789" y="6780"/>
                    <a:pt x="4041" y="6802"/>
                  </a:cubicBezTo>
                  <a:cubicBezTo>
                    <a:pt x="4292" y="6825"/>
                    <a:pt x="4429" y="6848"/>
                    <a:pt x="4429" y="6848"/>
                  </a:cubicBezTo>
                  <a:lnTo>
                    <a:pt x="4520" y="6848"/>
                  </a:lnTo>
                  <a:cubicBezTo>
                    <a:pt x="4588" y="6825"/>
                    <a:pt x="4702" y="6825"/>
                    <a:pt x="4817" y="6802"/>
                  </a:cubicBezTo>
                  <a:cubicBezTo>
                    <a:pt x="5068" y="6802"/>
                    <a:pt x="5410" y="6711"/>
                    <a:pt x="5798" y="6574"/>
                  </a:cubicBezTo>
                  <a:cubicBezTo>
                    <a:pt x="6209" y="6437"/>
                    <a:pt x="6620" y="6141"/>
                    <a:pt x="7008" y="5798"/>
                  </a:cubicBezTo>
                  <a:cubicBezTo>
                    <a:pt x="7396" y="5433"/>
                    <a:pt x="7693" y="4954"/>
                    <a:pt x="7944" y="4451"/>
                  </a:cubicBezTo>
                  <a:cubicBezTo>
                    <a:pt x="8172" y="3972"/>
                    <a:pt x="8332" y="3447"/>
                    <a:pt x="8446" y="2945"/>
                  </a:cubicBezTo>
                  <a:cubicBezTo>
                    <a:pt x="8537" y="2466"/>
                    <a:pt x="8606" y="1986"/>
                    <a:pt x="8628" y="1598"/>
                  </a:cubicBezTo>
                  <a:cubicBezTo>
                    <a:pt x="8674" y="936"/>
                    <a:pt x="8651" y="457"/>
                    <a:pt x="8606" y="320"/>
                  </a:cubicBezTo>
                  <a:cubicBezTo>
                    <a:pt x="8720" y="297"/>
                    <a:pt x="8788" y="274"/>
                    <a:pt x="8788" y="274"/>
                  </a:cubicBezTo>
                  <a:cubicBezTo>
                    <a:pt x="8788" y="115"/>
                    <a:pt x="4520" y="1"/>
                    <a:pt x="4520" y="1"/>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872" name="Google Shape;3872;p49">
              <a:extLst>
                <a:ext uri="{FF2B5EF4-FFF2-40B4-BE49-F238E27FC236}">
                  <a16:creationId xmlns="" xmlns:a16="http://schemas.microsoft.com/office/drawing/2014/main" id="{0686DD67-BDD2-9073-7103-899AAF7A49D2}"/>
                </a:ext>
              </a:extLst>
            </p:cNvPr>
            <p:cNvSpPr/>
            <p:nvPr/>
          </p:nvSpPr>
          <p:spPr>
            <a:xfrm flipH="1">
              <a:off x="1041989" y="3710274"/>
              <a:ext cx="296871" cy="470390"/>
            </a:xfrm>
            <a:custGeom>
              <a:avLst/>
              <a:gdLst/>
              <a:ahLst/>
              <a:cxnLst/>
              <a:rect l="l" t="t" r="r" b="b"/>
              <a:pathLst>
                <a:path w="12303" h="19494" extrusionOk="0">
                  <a:moveTo>
                    <a:pt x="23" y="1"/>
                  </a:moveTo>
                  <a:cubicBezTo>
                    <a:pt x="0" y="23"/>
                    <a:pt x="69" y="92"/>
                    <a:pt x="160" y="252"/>
                  </a:cubicBezTo>
                  <a:cubicBezTo>
                    <a:pt x="205" y="320"/>
                    <a:pt x="274" y="389"/>
                    <a:pt x="365" y="503"/>
                  </a:cubicBezTo>
                  <a:cubicBezTo>
                    <a:pt x="434" y="594"/>
                    <a:pt x="525" y="685"/>
                    <a:pt x="639" y="777"/>
                  </a:cubicBezTo>
                  <a:cubicBezTo>
                    <a:pt x="662" y="822"/>
                    <a:pt x="708" y="845"/>
                    <a:pt x="730" y="868"/>
                  </a:cubicBezTo>
                  <a:cubicBezTo>
                    <a:pt x="708" y="936"/>
                    <a:pt x="708" y="1005"/>
                    <a:pt x="685" y="1096"/>
                  </a:cubicBezTo>
                  <a:cubicBezTo>
                    <a:pt x="662" y="1370"/>
                    <a:pt x="616" y="1758"/>
                    <a:pt x="594" y="2215"/>
                  </a:cubicBezTo>
                  <a:cubicBezTo>
                    <a:pt x="548" y="3128"/>
                    <a:pt x="594" y="4383"/>
                    <a:pt x="845" y="5593"/>
                  </a:cubicBezTo>
                  <a:cubicBezTo>
                    <a:pt x="913" y="5890"/>
                    <a:pt x="959" y="6209"/>
                    <a:pt x="1050" y="6506"/>
                  </a:cubicBezTo>
                  <a:cubicBezTo>
                    <a:pt x="1141" y="6780"/>
                    <a:pt x="1233" y="7076"/>
                    <a:pt x="1324" y="7350"/>
                  </a:cubicBezTo>
                  <a:cubicBezTo>
                    <a:pt x="1438" y="7624"/>
                    <a:pt x="1552" y="7875"/>
                    <a:pt x="1666" y="8126"/>
                  </a:cubicBezTo>
                  <a:cubicBezTo>
                    <a:pt x="1712" y="8241"/>
                    <a:pt x="1780" y="8377"/>
                    <a:pt x="1826" y="8492"/>
                  </a:cubicBezTo>
                  <a:cubicBezTo>
                    <a:pt x="1895" y="8583"/>
                    <a:pt x="1963" y="8697"/>
                    <a:pt x="2009" y="8788"/>
                  </a:cubicBezTo>
                  <a:cubicBezTo>
                    <a:pt x="2260" y="9199"/>
                    <a:pt x="2465" y="9542"/>
                    <a:pt x="2625" y="9747"/>
                  </a:cubicBezTo>
                  <a:cubicBezTo>
                    <a:pt x="2785" y="9975"/>
                    <a:pt x="2876" y="10089"/>
                    <a:pt x="2876" y="10089"/>
                  </a:cubicBezTo>
                  <a:cubicBezTo>
                    <a:pt x="2876" y="10089"/>
                    <a:pt x="2990" y="10204"/>
                    <a:pt x="3173" y="10432"/>
                  </a:cubicBezTo>
                  <a:cubicBezTo>
                    <a:pt x="3264" y="10523"/>
                    <a:pt x="3378" y="10637"/>
                    <a:pt x="3515" y="10797"/>
                  </a:cubicBezTo>
                  <a:cubicBezTo>
                    <a:pt x="3629" y="10934"/>
                    <a:pt x="3812" y="11071"/>
                    <a:pt x="3994" y="11231"/>
                  </a:cubicBezTo>
                  <a:cubicBezTo>
                    <a:pt x="4383" y="11505"/>
                    <a:pt x="4862" y="11847"/>
                    <a:pt x="5478" y="11961"/>
                  </a:cubicBezTo>
                  <a:cubicBezTo>
                    <a:pt x="5732" y="12020"/>
                    <a:pt x="5999" y="12049"/>
                    <a:pt x="6270" y="12049"/>
                  </a:cubicBezTo>
                  <a:cubicBezTo>
                    <a:pt x="6631" y="12049"/>
                    <a:pt x="6998" y="11997"/>
                    <a:pt x="7350" y="11893"/>
                  </a:cubicBezTo>
                  <a:cubicBezTo>
                    <a:pt x="7966" y="11710"/>
                    <a:pt x="8537" y="11368"/>
                    <a:pt x="8970" y="10934"/>
                  </a:cubicBezTo>
                  <a:cubicBezTo>
                    <a:pt x="9085" y="10843"/>
                    <a:pt x="9176" y="10728"/>
                    <a:pt x="9267" y="10614"/>
                  </a:cubicBezTo>
                  <a:cubicBezTo>
                    <a:pt x="9336" y="10500"/>
                    <a:pt x="9427" y="10409"/>
                    <a:pt x="9518" y="10295"/>
                  </a:cubicBezTo>
                  <a:cubicBezTo>
                    <a:pt x="9632" y="10044"/>
                    <a:pt x="9792" y="9838"/>
                    <a:pt x="9861" y="9610"/>
                  </a:cubicBezTo>
                  <a:cubicBezTo>
                    <a:pt x="9906" y="9519"/>
                    <a:pt x="9952" y="9405"/>
                    <a:pt x="9998" y="9313"/>
                  </a:cubicBezTo>
                  <a:lnTo>
                    <a:pt x="10020" y="9245"/>
                  </a:lnTo>
                  <a:lnTo>
                    <a:pt x="10043" y="9176"/>
                  </a:lnTo>
                  <a:cubicBezTo>
                    <a:pt x="10066" y="9131"/>
                    <a:pt x="10089" y="9085"/>
                    <a:pt x="10112" y="9039"/>
                  </a:cubicBezTo>
                  <a:cubicBezTo>
                    <a:pt x="10180" y="8857"/>
                    <a:pt x="10203" y="8697"/>
                    <a:pt x="10226" y="8560"/>
                  </a:cubicBezTo>
                  <a:cubicBezTo>
                    <a:pt x="10271" y="8286"/>
                    <a:pt x="10271" y="8126"/>
                    <a:pt x="10249" y="8126"/>
                  </a:cubicBezTo>
                  <a:lnTo>
                    <a:pt x="10249" y="8126"/>
                  </a:lnTo>
                  <a:cubicBezTo>
                    <a:pt x="10249" y="8126"/>
                    <a:pt x="10203" y="8286"/>
                    <a:pt x="10134" y="8537"/>
                  </a:cubicBezTo>
                  <a:cubicBezTo>
                    <a:pt x="10089" y="8651"/>
                    <a:pt x="10043" y="8811"/>
                    <a:pt x="9975" y="8971"/>
                  </a:cubicBezTo>
                  <a:cubicBezTo>
                    <a:pt x="9952" y="9017"/>
                    <a:pt x="9929" y="9062"/>
                    <a:pt x="9906" y="9085"/>
                  </a:cubicBezTo>
                  <a:cubicBezTo>
                    <a:pt x="9883" y="9131"/>
                    <a:pt x="9861" y="9199"/>
                    <a:pt x="9838" y="9245"/>
                  </a:cubicBezTo>
                  <a:cubicBezTo>
                    <a:pt x="9792" y="9336"/>
                    <a:pt x="9724" y="9427"/>
                    <a:pt x="9678" y="9542"/>
                  </a:cubicBezTo>
                  <a:cubicBezTo>
                    <a:pt x="9313" y="10340"/>
                    <a:pt x="8400" y="11253"/>
                    <a:pt x="7258" y="11527"/>
                  </a:cubicBezTo>
                  <a:cubicBezTo>
                    <a:pt x="6984" y="11604"/>
                    <a:pt x="6704" y="11639"/>
                    <a:pt x="6432" y="11639"/>
                  </a:cubicBezTo>
                  <a:cubicBezTo>
                    <a:pt x="6138" y="11639"/>
                    <a:pt x="5853" y="11598"/>
                    <a:pt x="5592" y="11527"/>
                  </a:cubicBezTo>
                  <a:cubicBezTo>
                    <a:pt x="5044" y="11436"/>
                    <a:pt x="4634" y="11117"/>
                    <a:pt x="4291" y="10843"/>
                  </a:cubicBezTo>
                  <a:cubicBezTo>
                    <a:pt x="4131" y="10706"/>
                    <a:pt x="3994" y="10569"/>
                    <a:pt x="3858" y="10432"/>
                  </a:cubicBezTo>
                  <a:cubicBezTo>
                    <a:pt x="3743" y="10295"/>
                    <a:pt x="3629" y="10181"/>
                    <a:pt x="3561" y="10089"/>
                  </a:cubicBezTo>
                  <a:cubicBezTo>
                    <a:pt x="3401" y="9884"/>
                    <a:pt x="3310" y="9770"/>
                    <a:pt x="3310" y="9770"/>
                  </a:cubicBezTo>
                  <a:cubicBezTo>
                    <a:pt x="3310" y="9770"/>
                    <a:pt x="3196" y="9656"/>
                    <a:pt x="3036" y="9450"/>
                  </a:cubicBezTo>
                  <a:cubicBezTo>
                    <a:pt x="2876" y="9222"/>
                    <a:pt x="2671" y="8925"/>
                    <a:pt x="2442" y="8537"/>
                  </a:cubicBezTo>
                  <a:cubicBezTo>
                    <a:pt x="2374" y="8446"/>
                    <a:pt x="2305" y="8355"/>
                    <a:pt x="2237" y="8263"/>
                  </a:cubicBezTo>
                  <a:cubicBezTo>
                    <a:pt x="2191" y="8149"/>
                    <a:pt x="2123" y="8035"/>
                    <a:pt x="2077" y="7921"/>
                  </a:cubicBezTo>
                  <a:cubicBezTo>
                    <a:pt x="1963" y="7693"/>
                    <a:pt x="1826" y="7442"/>
                    <a:pt x="1735" y="7191"/>
                  </a:cubicBezTo>
                  <a:cubicBezTo>
                    <a:pt x="1621" y="6939"/>
                    <a:pt x="1529" y="6666"/>
                    <a:pt x="1438" y="6369"/>
                  </a:cubicBezTo>
                  <a:cubicBezTo>
                    <a:pt x="1324" y="6095"/>
                    <a:pt x="1278" y="5798"/>
                    <a:pt x="1187" y="5502"/>
                  </a:cubicBezTo>
                  <a:cubicBezTo>
                    <a:pt x="730" y="3607"/>
                    <a:pt x="799" y="1621"/>
                    <a:pt x="799" y="936"/>
                  </a:cubicBezTo>
                  <a:lnTo>
                    <a:pt x="799" y="936"/>
                  </a:lnTo>
                  <a:cubicBezTo>
                    <a:pt x="1210" y="1324"/>
                    <a:pt x="1803" y="1735"/>
                    <a:pt x="2420" y="2078"/>
                  </a:cubicBezTo>
                  <a:cubicBezTo>
                    <a:pt x="3104" y="2489"/>
                    <a:pt x="3789" y="2854"/>
                    <a:pt x="4314" y="3128"/>
                  </a:cubicBezTo>
                  <a:cubicBezTo>
                    <a:pt x="4839" y="3424"/>
                    <a:pt x="5181" y="3607"/>
                    <a:pt x="5181" y="3607"/>
                  </a:cubicBezTo>
                  <a:cubicBezTo>
                    <a:pt x="5181" y="3607"/>
                    <a:pt x="5547" y="3767"/>
                    <a:pt x="6094" y="4018"/>
                  </a:cubicBezTo>
                  <a:cubicBezTo>
                    <a:pt x="6642" y="4246"/>
                    <a:pt x="7373" y="4566"/>
                    <a:pt x="8126" y="4794"/>
                  </a:cubicBezTo>
                  <a:cubicBezTo>
                    <a:pt x="8879" y="5045"/>
                    <a:pt x="9678" y="5228"/>
                    <a:pt x="10249" y="5319"/>
                  </a:cubicBezTo>
                  <a:cubicBezTo>
                    <a:pt x="10271" y="5342"/>
                    <a:pt x="10271" y="5342"/>
                    <a:pt x="10271" y="5342"/>
                  </a:cubicBezTo>
                  <a:cubicBezTo>
                    <a:pt x="10317" y="5479"/>
                    <a:pt x="10363" y="5638"/>
                    <a:pt x="10386" y="5775"/>
                  </a:cubicBezTo>
                  <a:cubicBezTo>
                    <a:pt x="10477" y="6072"/>
                    <a:pt x="10545" y="6369"/>
                    <a:pt x="10614" y="6666"/>
                  </a:cubicBezTo>
                  <a:cubicBezTo>
                    <a:pt x="10477" y="6894"/>
                    <a:pt x="10340" y="7122"/>
                    <a:pt x="10203" y="7282"/>
                  </a:cubicBezTo>
                  <a:cubicBezTo>
                    <a:pt x="10043" y="7464"/>
                    <a:pt x="9952" y="7579"/>
                    <a:pt x="9952" y="7579"/>
                  </a:cubicBezTo>
                  <a:cubicBezTo>
                    <a:pt x="9952" y="7579"/>
                    <a:pt x="9587" y="8058"/>
                    <a:pt x="9153" y="8514"/>
                  </a:cubicBezTo>
                  <a:cubicBezTo>
                    <a:pt x="8719" y="8948"/>
                    <a:pt x="8240" y="9382"/>
                    <a:pt x="8263" y="9427"/>
                  </a:cubicBezTo>
                  <a:cubicBezTo>
                    <a:pt x="8267" y="9434"/>
                    <a:pt x="8276" y="9437"/>
                    <a:pt x="8288" y="9437"/>
                  </a:cubicBezTo>
                  <a:cubicBezTo>
                    <a:pt x="8413" y="9437"/>
                    <a:pt x="8927" y="9141"/>
                    <a:pt x="9404" y="8788"/>
                  </a:cubicBezTo>
                  <a:cubicBezTo>
                    <a:pt x="9906" y="8400"/>
                    <a:pt x="10363" y="7898"/>
                    <a:pt x="10363" y="7898"/>
                  </a:cubicBezTo>
                  <a:cubicBezTo>
                    <a:pt x="10363" y="7898"/>
                    <a:pt x="10454" y="7761"/>
                    <a:pt x="10591" y="7556"/>
                  </a:cubicBezTo>
                  <a:cubicBezTo>
                    <a:pt x="10659" y="7487"/>
                    <a:pt x="10705" y="7373"/>
                    <a:pt x="10774" y="7259"/>
                  </a:cubicBezTo>
                  <a:cubicBezTo>
                    <a:pt x="10911" y="7853"/>
                    <a:pt x="11047" y="8423"/>
                    <a:pt x="11139" y="8880"/>
                  </a:cubicBezTo>
                  <a:cubicBezTo>
                    <a:pt x="11230" y="9313"/>
                    <a:pt x="11299" y="9679"/>
                    <a:pt x="11344" y="9930"/>
                  </a:cubicBezTo>
                  <a:cubicBezTo>
                    <a:pt x="11390" y="10181"/>
                    <a:pt x="11413" y="10318"/>
                    <a:pt x="11413" y="10318"/>
                  </a:cubicBezTo>
                  <a:cubicBezTo>
                    <a:pt x="11413" y="10318"/>
                    <a:pt x="11436" y="10455"/>
                    <a:pt x="11481" y="10706"/>
                  </a:cubicBezTo>
                  <a:cubicBezTo>
                    <a:pt x="11527" y="10957"/>
                    <a:pt x="11595" y="11322"/>
                    <a:pt x="11641" y="11733"/>
                  </a:cubicBezTo>
                  <a:cubicBezTo>
                    <a:pt x="11778" y="12600"/>
                    <a:pt x="11892" y="13764"/>
                    <a:pt x="11869" y="14906"/>
                  </a:cubicBezTo>
                  <a:cubicBezTo>
                    <a:pt x="11869" y="16070"/>
                    <a:pt x="11755" y="17234"/>
                    <a:pt x="11595" y="18101"/>
                  </a:cubicBezTo>
                  <a:cubicBezTo>
                    <a:pt x="11436" y="18946"/>
                    <a:pt x="11139" y="19448"/>
                    <a:pt x="11184" y="19493"/>
                  </a:cubicBezTo>
                  <a:cubicBezTo>
                    <a:pt x="11207" y="19493"/>
                    <a:pt x="11276" y="19379"/>
                    <a:pt x="11413" y="19151"/>
                  </a:cubicBezTo>
                  <a:cubicBezTo>
                    <a:pt x="11550" y="18923"/>
                    <a:pt x="11687" y="18558"/>
                    <a:pt x="11778" y="18147"/>
                  </a:cubicBezTo>
                  <a:cubicBezTo>
                    <a:pt x="12006" y="17279"/>
                    <a:pt x="12189" y="16115"/>
                    <a:pt x="12234" y="14928"/>
                  </a:cubicBezTo>
                  <a:cubicBezTo>
                    <a:pt x="12303" y="13741"/>
                    <a:pt x="12234" y="12555"/>
                    <a:pt x="12120" y="11687"/>
                  </a:cubicBezTo>
                  <a:cubicBezTo>
                    <a:pt x="12097" y="11231"/>
                    <a:pt x="12029" y="10865"/>
                    <a:pt x="11983" y="10614"/>
                  </a:cubicBezTo>
                  <a:cubicBezTo>
                    <a:pt x="11961" y="10363"/>
                    <a:pt x="11938" y="10226"/>
                    <a:pt x="11938" y="10226"/>
                  </a:cubicBezTo>
                  <a:cubicBezTo>
                    <a:pt x="11938" y="10226"/>
                    <a:pt x="11892" y="10067"/>
                    <a:pt x="11846" y="9815"/>
                  </a:cubicBezTo>
                  <a:cubicBezTo>
                    <a:pt x="11778" y="9564"/>
                    <a:pt x="11709" y="9199"/>
                    <a:pt x="11618" y="8788"/>
                  </a:cubicBezTo>
                  <a:cubicBezTo>
                    <a:pt x="11458" y="8172"/>
                    <a:pt x="11276" y="7442"/>
                    <a:pt x="11047" y="6666"/>
                  </a:cubicBezTo>
                  <a:cubicBezTo>
                    <a:pt x="11253" y="6072"/>
                    <a:pt x="11253" y="5456"/>
                    <a:pt x="11184" y="5456"/>
                  </a:cubicBezTo>
                  <a:cubicBezTo>
                    <a:pt x="11139" y="5456"/>
                    <a:pt x="11047" y="5775"/>
                    <a:pt x="10888" y="6141"/>
                  </a:cubicBezTo>
                  <a:cubicBezTo>
                    <a:pt x="10842" y="5981"/>
                    <a:pt x="10796" y="5844"/>
                    <a:pt x="10751" y="5684"/>
                  </a:cubicBezTo>
                  <a:cubicBezTo>
                    <a:pt x="10728" y="5570"/>
                    <a:pt x="10682" y="5479"/>
                    <a:pt x="10659" y="5387"/>
                  </a:cubicBezTo>
                  <a:lnTo>
                    <a:pt x="10659" y="5387"/>
                  </a:lnTo>
                  <a:cubicBezTo>
                    <a:pt x="10918" y="5404"/>
                    <a:pt x="11107" y="5420"/>
                    <a:pt x="11196" y="5420"/>
                  </a:cubicBezTo>
                  <a:cubicBezTo>
                    <a:pt x="11233" y="5420"/>
                    <a:pt x="11253" y="5417"/>
                    <a:pt x="11253" y="5410"/>
                  </a:cubicBezTo>
                  <a:cubicBezTo>
                    <a:pt x="11253" y="5365"/>
                    <a:pt x="11002" y="5296"/>
                    <a:pt x="10614" y="5205"/>
                  </a:cubicBezTo>
                  <a:cubicBezTo>
                    <a:pt x="10294" y="4246"/>
                    <a:pt x="9998" y="3333"/>
                    <a:pt x="9769" y="2626"/>
                  </a:cubicBezTo>
                  <a:cubicBezTo>
                    <a:pt x="9501" y="1798"/>
                    <a:pt x="9320" y="1255"/>
                    <a:pt x="9270" y="1255"/>
                  </a:cubicBezTo>
                  <a:cubicBezTo>
                    <a:pt x="9269" y="1255"/>
                    <a:pt x="9268" y="1256"/>
                    <a:pt x="9267" y="1256"/>
                  </a:cubicBezTo>
                  <a:cubicBezTo>
                    <a:pt x="9244" y="1256"/>
                    <a:pt x="9358" y="1827"/>
                    <a:pt x="9564" y="2671"/>
                  </a:cubicBezTo>
                  <a:cubicBezTo>
                    <a:pt x="9746" y="3356"/>
                    <a:pt x="9975" y="4200"/>
                    <a:pt x="10203" y="5113"/>
                  </a:cubicBezTo>
                  <a:cubicBezTo>
                    <a:pt x="9655" y="4954"/>
                    <a:pt x="8948" y="4725"/>
                    <a:pt x="8263" y="4452"/>
                  </a:cubicBezTo>
                  <a:cubicBezTo>
                    <a:pt x="7532" y="4178"/>
                    <a:pt x="6825" y="3835"/>
                    <a:pt x="6300" y="3584"/>
                  </a:cubicBezTo>
                  <a:cubicBezTo>
                    <a:pt x="5775" y="3310"/>
                    <a:pt x="5410" y="3128"/>
                    <a:pt x="5410" y="3128"/>
                  </a:cubicBezTo>
                  <a:cubicBezTo>
                    <a:pt x="5410" y="3128"/>
                    <a:pt x="3994" y="2443"/>
                    <a:pt x="2602" y="1758"/>
                  </a:cubicBezTo>
                  <a:cubicBezTo>
                    <a:pt x="1895" y="1416"/>
                    <a:pt x="1233" y="1005"/>
                    <a:pt x="776" y="640"/>
                  </a:cubicBezTo>
                  <a:cubicBezTo>
                    <a:pt x="662" y="548"/>
                    <a:pt x="548" y="457"/>
                    <a:pt x="457" y="389"/>
                  </a:cubicBezTo>
                  <a:cubicBezTo>
                    <a:pt x="388" y="297"/>
                    <a:pt x="297" y="229"/>
                    <a:pt x="251" y="183"/>
                  </a:cubicBezTo>
                  <a:cubicBezTo>
                    <a:pt x="114" y="46"/>
                    <a:pt x="46" y="1"/>
                    <a:pt x="23" y="1"/>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873" name="Google Shape;3873;p49">
              <a:extLst>
                <a:ext uri="{FF2B5EF4-FFF2-40B4-BE49-F238E27FC236}">
                  <a16:creationId xmlns="" xmlns:a16="http://schemas.microsoft.com/office/drawing/2014/main" id="{B2EFED39-8136-EB0D-4BC4-D2EC23150FE9}"/>
                </a:ext>
              </a:extLst>
            </p:cNvPr>
            <p:cNvSpPr/>
            <p:nvPr/>
          </p:nvSpPr>
          <p:spPr>
            <a:xfrm flipH="1">
              <a:off x="1349864" y="4007556"/>
              <a:ext cx="181771" cy="54751"/>
            </a:xfrm>
            <a:custGeom>
              <a:avLst/>
              <a:gdLst/>
              <a:ahLst/>
              <a:cxnLst/>
              <a:rect l="l" t="t" r="r" b="b"/>
              <a:pathLst>
                <a:path w="7533" h="2269" extrusionOk="0">
                  <a:moveTo>
                    <a:pt x="1495" y="0"/>
                  </a:moveTo>
                  <a:cubicBezTo>
                    <a:pt x="687" y="0"/>
                    <a:pt x="19" y="41"/>
                    <a:pt x="0" y="98"/>
                  </a:cubicBezTo>
                  <a:cubicBezTo>
                    <a:pt x="0" y="166"/>
                    <a:pt x="1005" y="257"/>
                    <a:pt x="2009" y="371"/>
                  </a:cubicBezTo>
                  <a:cubicBezTo>
                    <a:pt x="2488" y="440"/>
                    <a:pt x="2990" y="508"/>
                    <a:pt x="3356" y="577"/>
                  </a:cubicBezTo>
                  <a:cubicBezTo>
                    <a:pt x="3721" y="645"/>
                    <a:pt x="3949" y="691"/>
                    <a:pt x="3949" y="691"/>
                  </a:cubicBezTo>
                  <a:cubicBezTo>
                    <a:pt x="3949" y="691"/>
                    <a:pt x="4017" y="714"/>
                    <a:pt x="4109" y="714"/>
                  </a:cubicBezTo>
                  <a:cubicBezTo>
                    <a:pt x="4223" y="737"/>
                    <a:pt x="4383" y="759"/>
                    <a:pt x="4542" y="828"/>
                  </a:cubicBezTo>
                  <a:cubicBezTo>
                    <a:pt x="4908" y="896"/>
                    <a:pt x="5364" y="1056"/>
                    <a:pt x="5821" y="1239"/>
                  </a:cubicBezTo>
                  <a:cubicBezTo>
                    <a:pt x="6277" y="1444"/>
                    <a:pt x="6688" y="1695"/>
                    <a:pt x="6985" y="1924"/>
                  </a:cubicBezTo>
                  <a:cubicBezTo>
                    <a:pt x="7262" y="2116"/>
                    <a:pt x="7460" y="2268"/>
                    <a:pt x="7503" y="2268"/>
                  </a:cubicBezTo>
                  <a:cubicBezTo>
                    <a:pt x="7506" y="2268"/>
                    <a:pt x="7508" y="2267"/>
                    <a:pt x="7510" y="2266"/>
                  </a:cubicBezTo>
                  <a:cubicBezTo>
                    <a:pt x="7533" y="2243"/>
                    <a:pt x="7396" y="2038"/>
                    <a:pt x="7122" y="1764"/>
                  </a:cubicBezTo>
                  <a:cubicBezTo>
                    <a:pt x="6848" y="1490"/>
                    <a:pt x="6437" y="1170"/>
                    <a:pt x="5980" y="919"/>
                  </a:cubicBezTo>
                  <a:cubicBezTo>
                    <a:pt x="5524" y="668"/>
                    <a:pt x="5045" y="463"/>
                    <a:pt x="4679" y="349"/>
                  </a:cubicBezTo>
                  <a:cubicBezTo>
                    <a:pt x="4497" y="280"/>
                    <a:pt x="4337" y="257"/>
                    <a:pt x="4223" y="212"/>
                  </a:cubicBezTo>
                  <a:cubicBezTo>
                    <a:pt x="4109" y="189"/>
                    <a:pt x="4063" y="166"/>
                    <a:pt x="4063" y="166"/>
                  </a:cubicBezTo>
                  <a:cubicBezTo>
                    <a:pt x="4063" y="166"/>
                    <a:pt x="3812" y="143"/>
                    <a:pt x="3424" y="98"/>
                  </a:cubicBezTo>
                  <a:cubicBezTo>
                    <a:pt x="3036" y="52"/>
                    <a:pt x="2534" y="6"/>
                    <a:pt x="2032" y="6"/>
                  </a:cubicBezTo>
                  <a:cubicBezTo>
                    <a:pt x="1850" y="2"/>
                    <a:pt x="1669" y="0"/>
                    <a:pt x="1495" y="0"/>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874" name="Google Shape;3874;p49">
              <a:extLst>
                <a:ext uri="{FF2B5EF4-FFF2-40B4-BE49-F238E27FC236}">
                  <a16:creationId xmlns="" xmlns:a16="http://schemas.microsoft.com/office/drawing/2014/main" id="{1CA73337-4DD4-9D79-912E-1201A2206E3D}"/>
                </a:ext>
              </a:extLst>
            </p:cNvPr>
            <p:cNvSpPr/>
            <p:nvPr/>
          </p:nvSpPr>
          <p:spPr>
            <a:xfrm flipH="1">
              <a:off x="1400537" y="4040493"/>
              <a:ext cx="101370" cy="32600"/>
            </a:xfrm>
            <a:custGeom>
              <a:avLst/>
              <a:gdLst/>
              <a:ahLst/>
              <a:cxnLst/>
              <a:rect l="l" t="t" r="r" b="b"/>
              <a:pathLst>
                <a:path w="4201" h="1351" extrusionOk="0">
                  <a:moveTo>
                    <a:pt x="186" y="1"/>
                  </a:moveTo>
                  <a:cubicBezTo>
                    <a:pt x="84" y="1"/>
                    <a:pt x="24" y="11"/>
                    <a:pt x="24" y="34"/>
                  </a:cubicBezTo>
                  <a:cubicBezTo>
                    <a:pt x="1" y="102"/>
                    <a:pt x="526" y="285"/>
                    <a:pt x="1028" y="467"/>
                  </a:cubicBezTo>
                  <a:cubicBezTo>
                    <a:pt x="1553" y="650"/>
                    <a:pt x="2055" y="810"/>
                    <a:pt x="2055" y="810"/>
                  </a:cubicBezTo>
                  <a:cubicBezTo>
                    <a:pt x="2055" y="810"/>
                    <a:pt x="2580" y="969"/>
                    <a:pt x="3105" y="1084"/>
                  </a:cubicBezTo>
                  <a:cubicBezTo>
                    <a:pt x="3525" y="1217"/>
                    <a:pt x="3977" y="1351"/>
                    <a:pt x="4127" y="1351"/>
                  </a:cubicBezTo>
                  <a:cubicBezTo>
                    <a:pt x="4156" y="1351"/>
                    <a:pt x="4174" y="1346"/>
                    <a:pt x="4178" y="1335"/>
                  </a:cubicBezTo>
                  <a:cubicBezTo>
                    <a:pt x="4201" y="1266"/>
                    <a:pt x="3721" y="992"/>
                    <a:pt x="3219" y="741"/>
                  </a:cubicBezTo>
                  <a:cubicBezTo>
                    <a:pt x="2717" y="513"/>
                    <a:pt x="2215" y="307"/>
                    <a:pt x="2215" y="307"/>
                  </a:cubicBezTo>
                  <a:cubicBezTo>
                    <a:pt x="2215" y="307"/>
                    <a:pt x="1667" y="193"/>
                    <a:pt x="1119" y="102"/>
                  </a:cubicBezTo>
                  <a:cubicBezTo>
                    <a:pt x="754" y="41"/>
                    <a:pt x="389" y="1"/>
                    <a:pt x="186" y="1"/>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875" name="Google Shape;3875;p49">
              <a:extLst>
                <a:ext uri="{FF2B5EF4-FFF2-40B4-BE49-F238E27FC236}">
                  <a16:creationId xmlns="" xmlns:a16="http://schemas.microsoft.com/office/drawing/2014/main" id="{09FBA531-AA22-595F-63EA-07EF85B8F71A}"/>
                </a:ext>
              </a:extLst>
            </p:cNvPr>
            <p:cNvSpPr/>
            <p:nvPr/>
          </p:nvSpPr>
          <p:spPr>
            <a:xfrm flipH="1">
              <a:off x="1039238" y="4151974"/>
              <a:ext cx="44086" cy="163481"/>
            </a:xfrm>
            <a:custGeom>
              <a:avLst/>
              <a:gdLst/>
              <a:ahLst/>
              <a:cxnLst/>
              <a:rect l="l" t="t" r="r" b="b"/>
              <a:pathLst>
                <a:path w="1827" h="6775" extrusionOk="0">
                  <a:moveTo>
                    <a:pt x="1169" y="1"/>
                  </a:moveTo>
                  <a:cubicBezTo>
                    <a:pt x="1167" y="1"/>
                    <a:pt x="1166" y="1"/>
                    <a:pt x="1165" y="1"/>
                  </a:cubicBezTo>
                  <a:cubicBezTo>
                    <a:pt x="1097" y="24"/>
                    <a:pt x="1279" y="549"/>
                    <a:pt x="1325" y="1074"/>
                  </a:cubicBezTo>
                  <a:cubicBezTo>
                    <a:pt x="1348" y="1348"/>
                    <a:pt x="1325" y="1599"/>
                    <a:pt x="1279" y="1782"/>
                  </a:cubicBezTo>
                  <a:cubicBezTo>
                    <a:pt x="1234" y="1964"/>
                    <a:pt x="1188" y="2079"/>
                    <a:pt x="1188" y="2079"/>
                  </a:cubicBezTo>
                  <a:cubicBezTo>
                    <a:pt x="1188" y="2079"/>
                    <a:pt x="1165" y="2193"/>
                    <a:pt x="1097" y="2352"/>
                  </a:cubicBezTo>
                  <a:cubicBezTo>
                    <a:pt x="1005" y="2535"/>
                    <a:pt x="891" y="2763"/>
                    <a:pt x="731" y="2969"/>
                  </a:cubicBezTo>
                  <a:cubicBezTo>
                    <a:pt x="412" y="3402"/>
                    <a:pt x="1" y="3790"/>
                    <a:pt x="47" y="3836"/>
                  </a:cubicBezTo>
                  <a:cubicBezTo>
                    <a:pt x="49" y="3843"/>
                    <a:pt x="57" y="3847"/>
                    <a:pt x="69" y="3847"/>
                  </a:cubicBezTo>
                  <a:cubicBezTo>
                    <a:pt x="177" y="3847"/>
                    <a:pt x="637" y="3588"/>
                    <a:pt x="1005" y="3220"/>
                  </a:cubicBezTo>
                  <a:cubicBezTo>
                    <a:pt x="1211" y="3014"/>
                    <a:pt x="1393" y="2786"/>
                    <a:pt x="1530" y="2581"/>
                  </a:cubicBezTo>
                  <a:cubicBezTo>
                    <a:pt x="1530" y="2535"/>
                    <a:pt x="1553" y="2512"/>
                    <a:pt x="1576" y="2489"/>
                  </a:cubicBezTo>
                  <a:lnTo>
                    <a:pt x="1576" y="2489"/>
                  </a:lnTo>
                  <a:cubicBezTo>
                    <a:pt x="1530" y="2718"/>
                    <a:pt x="1462" y="3037"/>
                    <a:pt x="1439" y="3334"/>
                  </a:cubicBezTo>
                  <a:cubicBezTo>
                    <a:pt x="1371" y="3950"/>
                    <a:pt x="1279" y="4567"/>
                    <a:pt x="1279" y="4567"/>
                  </a:cubicBezTo>
                  <a:cubicBezTo>
                    <a:pt x="1279" y="4567"/>
                    <a:pt x="1256" y="4703"/>
                    <a:pt x="1234" y="4932"/>
                  </a:cubicBezTo>
                  <a:cubicBezTo>
                    <a:pt x="1211" y="5160"/>
                    <a:pt x="1188" y="5457"/>
                    <a:pt x="1097" y="5753"/>
                  </a:cubicBezTo>
                  <a:cubicBezTo>
                    <a:pt x="1028" y="6027"/>
                    <a:pt x="914" y="6301"/>
                    <a:pt x="777" y="6461"/>
                  </a:cubicBezTo>
                  <a:cubicBezTo>
                    <a:pt x="731" y="6552"/>
                    <a:pt x="663" y="6621"/>
                    <a:pt x="617" y="6666"/>
                  </a:cubicBezTo>
                  <a:cubicBezTo>
                    <a:pt x="549" y="6712"/>
                    <a:pt x="526" y="6735"/>
                    <a:pt x="549" y="6758"/>
                  </a:cubicBezTo>
                  <a:cubicBezTo>
                    <a:pt x="549" y="6769"/>
                    <a:pt x="560" y="6775"/>
                    <a:pt x="580" y="6775"/>
                  </a:cubicBezTo>
                  <a:cubicBezTo>
                    <a:pt x="600" y="6775"/>
                    <a:pt x="629" y="6769"/>
                    <a:pt x="663" y="6758"/>
                  </a:cubicBezTo>
                  <a:cubicBezTo>
                    <a:pt x="731" y="6735"/>
                    <a:pt x="823" y="6689"/>
                    <a:pt x="937" y="6621"/>
                  </a:cubicBezTo>
                  <a:cubicBezTo>
                    <a:pt x="1142" y="6461"/>
                    <a:pt x="1325" y="6164"/>
                    <a:pt x="1462" y="5868"/>
                  </a:cubicBezTo>
                  <a:cubicBezTo>
                    <a:pt x="1599" y="5571"/>
                    <a:pt x="1667" y="5251"/>
                    <a:pt x="1713" y="5023"/>
                  </a:cubicBezTo>
                  <a:cubicBezTo>
                    <a:pt x="1759" y="4772"/>
                    <a:pt x="1781" y="4612"/>
                    <a:pt x="1781" y="4612"/>
                  </a:cubicBezTo>
                  <a:cubicBezTo>
                    <a:pt x="1781" y="4612"/>
                    <a:pt x="1827" y="3973"/>
                    <a:pt x="1804" y="3357"/>
                  </a:cubicBezTo>
                  <a:cubicBezTo>
                    <a:pt x="1781" y="2741"/>
                    <a:pt x="1781" y="2124"/>
                    <a:pt x="1713" y="2101"/>
                  </a:cubicBezTo>
                  <a:cubicBezTo>
                    <a:pt x="1736" y="2033"/>
                    <a:pt x="1736" y="1964"/>
                    <a:pt x="1759" y="1850"/>
                  </a:cubicBezTo>
                  <a:cubicBezTo>
                    <a:pt x="1781" y="1622"/>
                    <a:pt x="1759" y="1303"/>
                    <a:pt x="1690" y="1029"/>
                  </a:cubicBezTo>
                  <a:cubicBezTo>
                    <a:pt x="1534" y="449"/>
                    <a:pt x="1226" y="1"/>
                    <a:pt x="1169" y="1"/>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876" name="Google Shape;3876;p49">
              <a:extLst>
                <a:ext uri="{FF2B5EF4-FFF2-40B4-BE49-F238E27FC236}">
                  <a16:creationId xmlns="" xmlns:a16="http://schemas.microsoft.com/office/drawing/2014/main" id="{AF8C417B-E825-63C4-FF06-4709E51562C4}"/>
                </a:ext>
              </a:extLst>
            </p:cNvPr>
            <p:cNvSpPr/>
            <p:nvPr/>
          </p:nvSpPr>
          <p:spPr>
            <a:xfrm flipH="1">
              <a:off x="1053547" y="4252089"/>
              <a:ext cx="316175" cy="40924"/>
            </a:xfrm>
            <a:custGeom>
              <a:avLst/>
              <a:gdLst/>
              <a:ahLst/>
              <a:cxnLst/>
              <a:rect l="l" t="t" r="r" b="b"/>
              <a:pathLst>
                <a:path w="13103" h="1696" extrusionOk="0">
                  <a:moveTo>
                    <a:pt x="13056" y="0"/>
                  </a:moveTo>
                  <a:cubicBezTo>
                    <a:pt x="12851" y="0"/>
                    <a:pt x="11375" y="438"/>
                    <a:pt x="9839" y="737"/>
                  </a:cubicBezTo>
                  <a:cubicBezTo>
                    <a:pt x="9040" y="874"/>
                    <a:pt x="8218" y="988"/>
                    <a:pt x="7602" y="1057"/>
                  </a:cubicBezTo>
                  <a:cubicBezTo>
                    <a:pt x="7305" y="1102"/>
                    <a:pt x="7054" y="1102"/>
                    <a:pt x="6871" y="1125"/>
                  </a:cubicBezTo>
                  <a:cubicBezTo>
                    <a:pt x="6689" y="1125"/>
                    <a:pt x="6575" y="1148"/>
                    <a:pt x="6575" y="1148"/>
                  </a:cubicBezTo>
                  <a:cubicBezTo>
                    <a:pt x="6575" y="1148"/>
                    <a:pt x="6186" y="1194"/>
                    <a:pt x="5570" y="1216"/>
                  </a:cubicBezTo>
                  <a:cubicBezTo>
                    <a:pt x="5251" y="1216"/>
                    <a:pt x="4885" y="1239"/>
                    <a:pt x="4520" y="1239"/>
                  </a:cubicBezTo>
                  <a:cubicBezTo>
                    <a:pt x="4132" y="1239"/>
                    <a:pt x="3721" y="1239"/>
                    <a:pt x="3311" y="1216"/>
                  </a:cubicBezTo>
                  <a:cubicBezTo>
                    <a:pt x="2512" y="1125"/>
                    <a:pt x="1667" y="965"/>
                    <a:pt x="1028" y="965"/>
                  </a:cubicBezTo>
                  <a:cubicBezTo>
                    <a:pt x="412" y="965"/>
                    <a:pt x="1" y="1102"/>
                    <a:pt x="1" y="1125"/>
                  </a:cubicBezTo>
                  <a:cubicBezTo>
                    <a:pt x="1" y="1139"/>
                    <a:pt x="37" y="1142"/>
                    <a:pt x="104" y="1142"/>
                  </a:cubicBezTo>
                  <a:cubicBezTo>
                    <a:pt x="175" y="1142"/>
                    <a:pt x="281" y="1138"/>
                    <a:pt x="415" y="1138"/>
                  </a:cubicBezTo>
                  <a:cubicBezTo>
                    <a:pt x="581" y="1138"/>
                    <a:pt x="789" y="1144"/>
                    <a:pt x="1028" y="1171"/>
                  </a:cubicBezTo>
                  <a:cubicBezTo>
                    <a:pt x="1644" y="1239"/>
                    <a:pt x="2443" y="1445"/>
                    <a:pt x="3265" y="1582"/>
                  </a:cubicBezTo>
                  <a:cubicBezTo>
                    <a:pt x="3699" y="1650"/>
                    <a:pt x="4109" y="1650"/>
                    <a:pt x="4497" y="1673"/>
                  </a:cubicBezTo>
                  <a:cubicBezTo>
                    <a:pt x="4885" y="1696"/>
                    <a:pt x="5251" y="1696"/>
                    <a:pt x="5570" y="1696"/>
                  </a:cubicBezTo>
                  <a:cubicBezTo>
                    <a:pt x="6209" y="1696"/>
                    <a:pt x="6620" y="1650"/>
                    <a:pt x="6620" y="1650"/>
                  </a:cubicBezTo>
                  <a:cubicBezTo>
                    <a:pt x="6620" y="1650"/>
                    <a:pt x="6734" y="1650"/>
                    <a:pt x="6917" y="1627"/>
                  </a:cubicBezTo>
                  <a:cubicBezTo>
                    <a:pt x="7100" y="1604"/>
                    <a:pt x="7351" y="1582"/>
                    <a:pt x="7670" y="1536"/>
                  </a:cubicBezTo>
                  <a:cubicBezTo>
                    <a:pt x="8286" y="1445"/>
                    <a:pt x="9108" y="1285"/>
                    <a:pt x="9930" y="1079"/>
                  </a:cubicBezTo>
                  <a:cubicBezTo>
                    <a:pt x="10752" y="897"/>
                    <a:pt x="11550" y="623"/>
                    <a:pt x="12121" y="418"/>
                  </a:cubicBezTo>
                  <a:cubicBezTo>
                    <a:pt x="12715" y="189"/>
                    <a:pt x="13103" y="29"/>
                    <a:pt x="13080" y="7"/>
                  </a:cubicBezTo>
                  <a:cubicBezTo>
                    <a:pt x="13078" y="2"/>
                    <a:pt x="13070" y="0"/>
                    <a:pt x="13056" y="0"/>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877" name="Google Shape;3877;p49">
              <a:extLst>
                <a:ext uri="{FF2B5EF4-FFF2-40B4-BE49-F238E27FC236}">
                  <a16:creationId xmlns="" xmlns:a16="http://schemas.microsoft.com/office/drawing/2014/main" id="{DF467CD8-B6CC-051D-4CBB-4D495530D5A3}"/>
                </a:ext>
              </a:extLst>
            </p:cNvPr>
            <p:cNvSpPr/>
            <p:nvPr/>
          </p:nvSpPr>
          <p:spPr>
            <a:xfrm flipH="1">
              <a:off x="1065661" y="4081490"/>
              <a:ext cx="661500" cy="257805"/>
            </a:xfrm>
            <a:custGeom>
              <a:avLst/>
              <a:gdLst/>
              <a:ahLst/>
              <a:cxnLst/>
              <a:rect l="l" t="t" r="r" b="b"/>
              <a:pathLst>
                <a:path w="27414" h="10684" extrusionOk="0">
                  <a:moveTo>
                    <a:pt x="12463" y="1"/>
                  </a:moveTo>
                  <a:cubicBezTo>
                    <a:pt x="12394" y="1"/>
                    <a:pt x="12486" y="1370"/>
                    <a:pt x="12668" y="2717"/>
                  </a:cubicBezTo>
                  <a:cubicBezTo>
                    <a:pt x="12714" y="3082"/>
                    <a:pt x="12805" y="3402"/>
                    <a:pt x="12828" y="3676"/>
                  </a:cubicBezTo>
                  <a:cubicBezTo>
                    <a:pt x="12828" y="3767"/>
                    <a:pt x="12828" y="3835"/>
                    <a:pt x="12828" y="3904"/>
                  </a:cubicBezTo>
                  <a:cubicBezTo>
                    <a:pt x="12828" y="3972"/>
                    <a:pt x="12805" y="4041"/>
                    <a:pt x="12805" y="4087"/>
                  </a:cubicBezTo>
                  <a:cubicBezTo>
                    <a:pt x="12782" y="4224"/>
                    <a:pt x="12737" y="4292"/>
                    <a:pt x="12691" y="4406"/>
                  </a:cubicBezTo>
                  <a:cubicBezTo>
                    <a:pt x="12577" y="4589"/>
                    <a:pt x="12440" y="4794"/>
                    <a:pt x="12372" y="4931"/>
                  </a:cubicBezTo>
                  <a:cubicBezTo>
                    <a:pt x="12303" y="5091"/>
                    <a:pt x="12280" y="5205"/>
                    <a:pt x="12280" y="5205"/>
                  </a:cubicBezTo>
                  <a:cubicBezTo>
                    <a:pt x="12257" y="5228"/>
                    <a:pt x="12257" y="5342"/>
                    <a:pt x="12257" y="5525"/>
                  </a:cubicBezTo>
                  <a:cubicBezTo>
                    <a:pt x="12212" y="5525"/>
                    <a:pt x="12143" y="5525"/>
                    <a:pt x="12075" y="5547"/>
                  </a:cubicBezTo>
                  <a:cubicBezTo>
                    <a:pt x="11915" y="5570"/>
                    <a:pt x="11687" y="5616"/>
                    <a:pt x="11413" y="5639"/>
                  </a:cubicBezTo>
                  <a:cubicBezTo>
                    <a:pt x="11159" y="5665"/>
                    <a:pt x="10850" y="5676"/>
                    <a:pt x="10518" y="5676"/>
                  </a:cubicBezTo>
                  <a:cubicBezTo>
                    <a:pt x="10284" y="5676"/>
                    <a:pt x="10038" y="5671"/>
                    <a:pt x="9792" y="5662"/>
                  </a:cubicBezTo>
                  <a:cubicBezTo>
                    <a:pt x="9906" y="5525"/>
                    <a:pt x="9998" y="5410"/>
                    <a:pt x="10089" y="5319"/>
                  </a:cubicBezTo>
                  <a:cubicBezTo>
                    <a:pt x="10180" y="5228"/>
                    <a:pt x="10249" y="5159"/>
                    <a:pt x="10249" y="5159"/>
                  </a:cubicBezTo>
                  <a:cubicBezTo>
                    <a:pt x="10249" y="5159"/>
                    <a:pt x="10454" y="4840"/>
                    <a:pt x="10660" y="4497"/>
                  </a:cubicBezTo>
                  <a:cubicBezTo>
                    <a:pt x="10888" y="4178"/>
                    <a:pt x="11093" y="3835"/>
                    <a:pt x="11025" y="3790"/>
                  </a:cubicBezTo>
                  <a:cubicBezTo>
                    <a:pt x="11021" y="3786"/>
                    <a:pt x="11016" y="3784"/>
                    <a:pt x="11009" y="3784"/>
                  </a:cubicBezTo>
                  <a:cubicBezTo>
                    <a:pt x="10932" y="3784"/>
                    <a:pt x="10659" y="4017"/>
                    <a:pt x="10386" y="4269"/>
                  </a:cubicBezTo>
                  <a:cubicBezTo>
                    <a:pt x="10089" y="4543"/>
                    <a:pt x="9838" y="4817"/>
                    <a:pt x="9838" y="4817"/>
                  </a:cubicBezTo>
                  <a:cubicBezTo>
                    <a:pt x="9838" y="4817"/>
                    <a:pt x="9769" y="4908"/>
                    <a:pt x="9701" y="5045"/>
                  </a:cubicBezTo>
                  <a:cubicBezTo>
                    <a:pt x="9632" y="5159"/>
                    <a:pt x="9518" y="5342"/>
                    <a:pt x="9427" y="5502"/>
                  </a:cubicBezTo>
                  <a:cubicBezTo>
                    <a:pt x="9404" y="5547"/>
                    <a:pt x="9381" y="5593"/>
                    <a:pt x="9381" y="5639"/>
                  </a:cubicBezTo>
                  <a:cubicBezTo>
                    <a:pt x="8651" y="5570"/>
                    <a:pt x="7943" y="5502"/>
                    <a:pt x="7396" y="5479"/>
                  </a:cubicBezTo>
                  <a:cubicBezTo>
                    <a:pt x="6848" y="5456"/>
                    <a:pt x="6483" y="5433"/>
                    <a:pt x="6483" y="5433"/>
                  </a:cubicBezTo>
                  <a:cubicBezTo>
                    <a:pt x="6483" y="5433"/>
                    <a:pt x="6377" y="5437"/>
                    <a:pt x="6194" y="5437"/>
                  </a:cubicBezTo>
                  <a:cubicBezTo>
                    <a:pt x="5920" y="5437"/>
                    <a:pt x="5474" y="5429"/>
                    <a:pt x="4953" y="5388"/>
                  </a:cubicBezTo>
                  <a:cubicBezTo>
                    <a:pt x="5113" y="5365"/>
                    <a:pt x="5204" y="5296"/>
                    <a:pt x="5204" y="5273"/>
                  </a:cubicBezTo>
                  <a:cubicBezTo>
                    <a:pt x="5182" y="5228"/>
                    <a:pt x="5045" y="5251"/>
                    <a:pt x="4839" y="5205"/>
                  </a:cubicBezTo>
                  <a:cubicBezTo>
                    <a:pt x="4634" y="5205"/>
                    <a:pt x="4383" y="5091"/>
                    <a:pt x="4154" y="4954"/>
                  </a:cubicBezTo>
                  <a:cubicBezTo>
                    <a:pt x="3926" y="4817"/>
                    <a:pt x="3744" y="4612"/>
                    <a:pt x="3607" y="4475"/>
                  </a:cubicBezTo>
                  <a:cubicBezTo>
                    <a:pt x="3538" y="4383"/>
                    <a:pt x="3492" y="4338"/>
                    <a:pt x="3447" y="4292"/>
                  </a:cubicBezTo>
                  <a:cubicBezTo>
                    <a:pt x="3424" y="4246"/>
                    <a:pt x="3401" y="4201"/>
                    <a:pt x="3401" y="4201"/>
                  </a:cubicBezTo>
                  <a:cubicBezTo>
                    <a:pt x="3401" y="4201"/>
                    <a:pt x="3378" y="4178"/>
                    <a:pt x="3333" y="4132"/>
                  </a:cubicBezTo>
                  <a:cubicBezTo>
                    <a:pt x="3287" y="4087"/>
                    <a:pt x="3219" y="4041"/>
                    <a:pt x="3173" y="3950"/>
                  </a:cubicBezTo>
                  <a:cubicBezTo>
                    <a:pt x="3013" y="3790"/>
                    <a:pt x="2853" y="3562"/>
                    <a:pt x="2694" y="3333"/>
                  </a:cubicBezTo>
                  <a:cubicBezTo>
                    <a:pt x="2359" y="2887"/>
                    <a:pt x="2046" y="2420"/>
                    <a:pt x="1968" y="2420"/>
                  </a:cubicBezTo>
                  <a:cubicBezTo>
                    <a:pt x="1966" y="2420"/>
                    <a:pt x="1965" y="2420"/>
                    <a:pt x="1963" y="2420"/>
                  </a:cubicBezTo>
                  <a:cubicBezTo>
                    <a:pt x="1918" y="2466"/>
                    <a:pt x="2100" y="3014"/>
                    <a:pt x="2374" y="3539"/>
                  </a:cubicBezTo>
                  <a:cubicBezTo>
                    <a:pt x="2511" y="3790"/>
                    <a:pt x="2648" y="4064"/>
                    <a:pt x="2785" y="4246"/>
                  </a:cubicBezTo>
                  <a:cubicBezTo>
                    <a:pt x="2831" y="4338"/>
                    <a:pt x="2899" y="4406"/>
                    <a:pt x="2922" y="4475"/>
                  </a:cubicBezTo>
                  <a:cubicBezTo>
                    <a:pt x="2967" y="4520"/>
                    <a:pt x="2990" y="4543"/>
                    <a:pt x="2990" y="4543"/>
                  </a:cubicBezTo>
                  <a:cubicBezTo>
                    <a:pt x="2990" y="4543"/>
                    <a:pt x="3013" y="4589"/>
                    <a:pt x="3059" y="4634"/>
                  </a:cubicBezTo>
                  <a:cubicBezTo>
                    <a:pt x="3127" y="4680"/>
                    <a:pt x="3196" y="4748"/>
                    <a:pt x="3264" y="4817"/>
                  </a:cubicBezTo>
                  <a:cubicBezTo>
                    <a:pt x="3447" y="4977"/>
                    <a:pt x="3698" y="5159"/>
                    <a:pt x="3995" y="5273"/>
                  </a:cubicBezTo>
                  <a:cubicBezTo>
                    <a:pt x="4013" y="5292"/>
                    <a:pt x="4048" y="5311"/>
                    <a:pt x="4072" y="5317"/>
                  </a:cubicBezTo>
                  <a:lnTo>
                    <a:pt x="4072" y="5317"/>
                  </a:lnTo>
                  <a:cubicBezTo>
                    <a:pt x="3917" y="5295"/>
                    <a:pt x="3761" y="5273"/>
                    <a:pt x="3584" y="5251"/>
                  </a:cubicBezTo>
                  <a:cubicBezTo>
                    <a:pt x="2853" y="5159"/>
                    <a:pt x="2169" y="5000"/>
                    <a:pt x="1621" y="4863"/>
                  </a:cubicBezTo>
                  <a:cubicBezTo>
                    <a:pt x="1176" y="4747"/>
                    <a:pt x="862" y="4647"/>
                    <a:pt x="763" y="4647"/>
                  </a:cubicBezTo>
                  <a:cubicBezTo>
                    <a:pt x="745" y="4647"/>
                    <a:pt x="734" y="4650"/>
                    <a:pt x="731" y="4657"/>
                  </a:cubicBezTo>
                  <a:cubicBezTo>
                    <a:pt x="708" y="4680"/>
                    <a:pt x="1050" y="4863"/>
                    <a:pt x="1552" y="5068"/>
                  </a:cubicBezTo>
                  <a:cubicBezTo>
                    <a:pt x="2077" y="5251"/>
                    <a:pt x="2785" y="5479"/>
                    <a:pt x="3515" y="5616"/>
                  </a:cubicBezTo>
                  <a:cubicBezTo>
                    <a:pt x="3881" y="5707"/>
                    <a:pt x="4246" y="5753"/>
                    <a:pt x="4588" y="5798"/>
                  </a:cubicBezTo>
                  <a:cubicBezTo>
                    <a:pt x="4953" y="5844"/>
                    <a:pt x="5273" y="5890"/>
                    <a:pt x="5547" y="5913"/>
                  </a:cubicBezTo>
                  <a:cubicBezTo>
                    <a:pt x="5821" y="5935"/>
                    <a:pt x="6049" y="5935"/>
                    <a:pt x="6209" y="5958"/>
                  </a:cubicBezTo>
                  <a:lnTo>
                    <a:pt x="7396" y="5958"/>
                  </a:lnTo>
                  <a:cubicBezTo>
                    <a:pt x="7875" y="5958"/>
                    <a:pt x="8537" y="5981"/>
                    <a:pt x="9222" y="6004"/>
                  </a:cubicBezTo>
                  <a:cubicBezTo>
                    <a:pt x="9153" y="6141"/>
                    <a:pt x="9130" y="6255"/>
                    <a:pt x="9176" y="6278"/>
                  </a:cubicBezTo>
                  <a:cubicBezTo>
                    <a:pt x="9178" y="6279"/>
                    <a:pt x="9180" y="6280"/>
                    <a:pt x="9183" y="6280"/>
                  </a:cubicBezTo>
                  <a:cubicBezTo>
                    <a:pt x="9219" y="6280"/>
                    <a:pt x="9348" y="6152"/>
                    <a:pt x="9496" y="6004"/>
                  </a:cubicBezTo>
                  <a:cubicBezTo>
                    <a:pt x="10203" y="6004"/>
                    <a:pt x="10934" y="5958"/>
                    <a:pt x="11459" y="5844"/>
                  </a:cubicBezTo>
                  <a:cubicBezTo>
                    <a:pt x="11732" y="5798"/>
                    <a:pt x="11938" y="5707"/>
                    <a:pt x="12098" y="5639"/>
                  </a:cubicBezTo>
                  <a:cubicBezTo>
                    <a:pt x="12166" y="5616"/>
                    <a:pt x="12235" y="5593"/>
                    <a:pt x="12257" y="5570"/>
                  </a:cubicBezTo>
                  <a:cubicBezTo>
                    <a:pt x="12280" y="5730"/>
                    <a:pt x="12303" y="5935"/>
                    <a:pt x="12372" y="6164"/>
                  </a:cubicBezTo>
                  <a:cubicBezTo>
                    <a:pt x="12486" y="6689"/>
                    <a:pt x="12760" y="7305"/>
                    <a:pt x="12828" y="7944"/>
                  </a:cubicBezTo>
                  <a:cubicBezTo>
                    <a:pt x="12851" y="8264"/>
                    <a:pt x="12851" y="8606"/>
                    <a:pt x="12897" y="8948"/>
                  </a:cubicBezTo>
                  <a:cubicBezTo>
                    <a:pt x="12942" y="9268"/>
                    <a:pt x="13102" y="9610"/>
                    <a:pt x="13353" y="9770"/>
                  </a:cubicBezTo>
                  <a:cubicBezTo>
                    <a:pt x="13353" y="9793"/>
                    <a:pt x="13376" y="9793"/>
                    <a:pt x="13399" y="9816"/>
                  </a:cubicBezTo>
                  <a:cubicBezTo>
                    <a:pt x="13353" y="9861"/>
                    <a:pt x="13285" y="9907"/>
                    <a:pt x="13216" y="9930"/>
                  </a:cubicBezTo>
                  <a:cubicBezTo>
                    <a:pt x="13148" y="9953"/>
                    <a:pt x="13073" y="9958"/>
                    <a:pt x="12994" y="9958"/>
                  </a:cubicBezTo>
                  <a:cubicBezTo>
                    <a:pt x="12914" y="9958"/>
                    <a:pt x="12828" y="9953"/>
                    <a:pt x="12737" y="9953"/>
                  </a:cubicBezTo>
                  <a:cubicBezTo>
                    <a:pt x="12394" y="9930"/>
                    <a:pt x="12006" y="9770"/>
                    <a:pt x="11527" y="9724"/>
                  </a:cubicBezTo>
                  <a:cubicBezTo>
                    <a:pt x="11276" y="9702"/>
                    <a:pt x="11048" y="9679"/>
                    <a:pt x="10797" y="9656"/>
                  </a:cubicBezTo>
                  <a:cubicBezTo>
                    <a:pt x="10568" y="9633"/>
                    <a:pt x="10317" y="9633"/>
                    <a:pt x="10066" y="9633"/>
                  </a:cubicBezTo>
                  <a:cubicBezTo>
                    <a:pt x="9085" y="9633"/>
                    <a:pt x="8103" y="9702"/>
                    <a:pt x="7373" y="9747"/>
                  </a:cubicBezTo>
                  <a:cubicBezTo>
                    <a:pt x="7008" y="9770"/>
                    <a:pt x="6711" y="9770"/>
                    <a:pt x="6505" y="9770"/>
                  </a:cubicBezTo>
                  <a:lnTo>
                    <a:pt x="6186" y="9770"/>
                  </a:lnTo>
                  <a:cubicBezTo>
                    <a:pt x="6186" y="9770"/>
                    <a:pt x="5973" y="9780"/>
                    <a:pt x="5614" y="9780"/>
                  </a:cubicBezTo>
                  <a:cubicBezTo>
                    <a:pt x="5435" y="9780"/>
                    <a:pt x="5220" y="9778"/>
                    <a:pt x="4976" y="9770"/>
                  </a:cubicBezTo>
                  <a:cubicBezTo>
                    <a:pt x="4269" y="9702"/>
                    <a:pt x="3310" y="9633"/>
                    <a:pt x="2374" y="9382"/>
                  </a:cubicBezTo>
                  <a:cubicBezTo>
                    <a:pt x="1918" y="9245"/>
                    <a:pt x="1484" y="9085"/>
                    <a:pt x="1119" y="8834"/>
                  </a:cubicBezTo>
                  <a:cubicBezTo>
                    <a:pt x="753" y="8606"/>
                    <a:pt x="480" y="8286"/>
                    <a:pt x="343" y="7990"/>
                  </a:cubicBezTo>
                  <a:cubicBezTo>
                    <a:pt x="69" y="7351"/>
                    <a:pt x="183" y="6826"/>
                    <a:pt x="114" y="6826"/>
                  </a:cubicBezTo>
                  <a:cubicBezTo>
                    <a:pt x="92" y="6826"/>
                    <a:pt x="69" y="6940"/>
                    <a:pt x="46" y="7168"/>
                  </a:cubicBezTo>
                  <a:cubicBezTo>
                    <a:pt x="0" y="7373"/>
                    <a:pt x="23" y="7693"/>
                    <a:pt x="137" y="8058"/>
                  </a:cubicBezTo>
                  <a:cubicBezTo>
                    <a:pt x="297" y="8423"/>
                    <a:pt x="571" y="8789"/>
                    <a:pt x="959" y="9085"/>
                  </a:cubicBezTo>
                  <a:cubicBezTo>
                    <a:pt x="1347" y="9359"/>
                    <a:pt x="1803" y="9565"/>
                    <a:pt x="2283" y="9724"/>
                  </a:cubicBezTo>
                  <a:cubicBezTo>
                    <a:pt x="3219" y="10044"/>
                    <a:pt x="4200" y="10158"/>
                    <a:pt x="4930" y="10249"/>
                  </a:cubicBezTo>
                  <a:cubicBezTo>
                    <a:pt x="5382" y="10290"/>
                    <a:pt x="5744" y="10299"/>
                    <a:pt x="5961" y="10299"/>
                  </a:cubicBezTo>
                  <a:cubicBezTo>
                    <a:pt x="6106" y="10299"/>
                    <a:pt x="6186" y="10295"/>
                    <a:pt x="6186" y="10295"/>
                  </a:cubicBezTo>
                  <a:lnTo>
                    <a:pt x="6528" y="10295"/>
                  </a:lnTo>
                  <a:cubicBezTo>
                    <a:pt x="6734" y="10272"/>
                    <a:pt x="7053" y="10249"/>
                    <a:pt x="7418" y="10227"/>
                  </a:cubicBezTo>
                  <a:cubicBezTo>
                    <a:pt x="8149" y="10158"/>
                    <a:pt x="9108" y="10044"/>
                    <a:pt x="10066" y="9998"/>
                  </a:cubicBezTo>
                  <a:cubicBezTo>
                    <a:pt x="10317" y="9998"/>
                    <a:pt x="10568" y="9975"/>
                    <a:pt x="10797" y="9975"/>
                  </a:cubicBezTo>
                  <a:cubicBezTo>
                    <a:pt x="11025" y="9998"/>
                    <a:pt x="11253" y="9998"/>
                    <a:pt x="11481" y="9998"/>
                  </a:cubicBezTo>
                  <a:cubicBezTo>
                    <a:pt x="11915" y="10044"/>
                    <a:pt x="12349" y="10158"/>
                    <a:pt x="12737" y="10158"/>
                  </a:cubicBezTo>
                  <a:cubicBezTo>
                    <a:pt x="12919" y="10158"/>
                    <a:pt x="13102" y="10135"/>
                    <a:pt x="13262" y="10067"/>
                  </a:cubicBezTo>
                  <a:cubicBezTo>
                    <a:pt x="13376" y="10021"/>
                    <a:pt x="13467" y="9953"/>
                    <a:pt x="13513" y="9861"/>
                  </a:cubicBezTo>
                  <a:cubicBezTo>
                    <a:pt x="13673" y="9953"/>
                    <a:pt x="13832" y="9975"/>
                    <a:pt x="13946" y="9998"/>
                  </a:cubicBezTo>
                  <a:cubicBezTo>
                    <a:pt x="14000" y="10006"/>
                    <a:pt x="14045" y="10008"/>
                    <a:pt x="14083" y="10008"/>
                  </a:cubicBezTo>
                  <a:cubicBezTo>
                    <a:pt x="14157" y="10008"/>
                    <a:pt x="14198" y="9998"/>
                    <a:pt x="14198" y="9998"/>
                  </a:cubicBezTo>
                  <a:cubicBezTo>
                    <a:pt x="14198" y="9953"/>
                    <a:pt x="14083" y="9930"/>
                    <a:pt x="13901" y="9861"/>
                  </a:cubicBezTo>
                  <a:lnTo>
                    <a:pt x="13901" y="9861"/>
                  </a:lnTo>
                  <a:cubicBezTo>
                    <a:pt x="14083" y="9884"/>
                    <a:pt x="14312" y="9907"/>
                    <a:pt x="14586" y="9953"/>
                  </a:cubicBezTo>
                  <a:cubicBezTo>
                    <a:pt x="14745" y="9975"/>
                    <a:pt x="14928" y="9975"/>
                    <a:pt x="15133" y="9998"/>
                  </a:cubicBezTo>
                  <a:cubicBezTo>
                    <a:pt x="15316" y="10021"/>
                    <a:pt x="15499" y="10021"/>
                    <a:pt x="15704" y="10067"/>
                  </a:cubicBezTo>
                  <a:cubicBezTo>
                    <a:pt x="16092" y="10135"/>
                    <a:pt x="16503" y="10249"/>
                    <a:pt x="16937" y="10364"/>
                  </a:cubicBezTo>
                  <a:cubicBezTo>
                    <a:pt x="17781" y="10637"/>
                    <a:pt x="18717" y="10660"/>
                    <a:pt x="19356" y="10660"/>
                  </a:cubicBezTo>
                  <a:cubicBezTo>
                    <a:pt x="20018" y="10683"/>
                    <a:pt x="20452" y="10683"/>
                    <a:pt x="20452" y="10683"/>
                  </a:cubicBezTo>
                  <a:cubicBezTo>
                    <a:pt x="20452" y="10683"/>
                    <a:pt x="20908" y="10660"/>
                    <a:pt x="21570" y="10637"/>
                  </a:cubicBezTo>
                  <a:cubicBezTo>
                    <a:pt x="22209" y="10592"/>
                    <a:pt x="23122" y="10478"/>
                    <a:pt x="23967" y="10386"/>
                  </a:cubicBezTo>
                  <a:cubicBezTo>
                    <a:pt x="24834" y="10318"/>
                    <a:pt x="25724" y="10272"/>
                    <a:pt x="26386" y="10112"/>
                  </a:cubicBezTo>
                  <a:cubicBezTo>
                    <a:pt x="27048" y="9953"/>
                    <a:pt x="27413" y="9702"/>
                    <a:pt x="27413" y="9679"/>
                  </a:cubicBezTo>
                  <a:cubicBezTo>
                    <a:pt x="27411" y="9674"/>
                    <a:pt x="27405" y="9672"/>
                    <a:pt x="27396" y="9672"/>
                  </a:cubicBezTo>
                  <a:cubicBezTo>
                    <a:pt x="27308" y="9672"/>
                    <a:pt x="26917" y="9845"/>
                    <a:pt x="26341" y="9907"/>
                  </a:cubicBezTo>
                  <a:cubicBezTo>
                    <a:pt x="25702" y="10021"/>
                    <a:pt x="24834" y="9998"/>
                    <a:pt x="23944" y="10021"/>
                  </a:cubicBezTo>
                  <a:cubicBezTo>
                    <a:pt x="23054" y="10067"/>
                    <a:pt x="22209" y="10135"/>
                    <a:pt x="21547" y="10135"/>
                  </a:cubicBezTo>
                  <a:cubicBezTo>
                    <a:pt x="20885" y="10158"/>
                    <a:pt x="20452" y="10158"/>
                    <a:pt x="20452" y="10158"/>
                  </a:cubicBezTo>
                  <a:cubicBezTo>
                    <a:pt x="20452" y="10158"/>
                    <a:pt x="20018" y="10181"/>
                    <a:pt x="19356" y="10181"/>
                  </a:cubicBezTo>
                  <a:cubicBezTo>
                    <a:pt x="19191" y="10187"/>
                    <a:pt x="19014" y="10191"/>
                    <a:pt x="18829" y="10191"/>
                  </a:cubicBezTo>
                  <a:cubicBezTo>
                    <a:pt x="18273" y="10191"/>
                    <a:pt x="17644" y="10152"/>
                    <a:pt x="17028" y="9998"/>
                  </a:cubicBezTo>
                  <a:cubicBezTo>
                    <a:pt x="16594" y="9907"/>
                    <a:pt x="16161" y="9816"/>
                    <a:pt x="15727" y="9770"/>
                  </a:cubicBezTo>
                  <a:cubicBezTo>
                    <a:pt x="15521" y="9747"/>
                    <a:pt x="15316" y="9747"/>
                    <a:pt x="15133" y="9747"/>
                  </a:cubicBezTo>
                  <a:lnTo>
                    <a:pt x="14608" y="9747"/>
                  </a:lnTo>
                  <a:cubicBezTo>
                    <a:pt x="14467" y="9738"/>
                    <a:pt x="14337" y="9732"/>
                    <a:pt x="14220" y="9732"/>
                  </a:cubicBezTo>
                  <a:cubicBezTo>
                    <a:pt x="14055" y="9732"/>
                    <a:pt x="13916" y="9743"/>
                    <a:pt x="13810" y="9770"/>
                  </a:cubicBezTo>
                  <a:lnTo>
                    <a:pt x="13718" y="9770"/>
                  </a:lnTo>
                  <a:cubicBezTo>
                    <a:pt x="13673" y="9747"/>
                    <a:pt x="13627" y="9724"/>
                    <a:pt x="13581" y="9702"/>
                  </a:cubicBezTo>
                  <a:cubicBezTo>
                    <a:pt x="13604" y="9633"/>
                    <a:pt x="13604" y="9565"/>
                    <a:pt x="13604" y="9519"/>
                  </a:cubicBezTo>
                  <a:cubicBezTo>
                    <a:pt x="13581" y="9473"/>
                    <a:pt x="13581" y="9428"/>
                    <a:pt x="13581" y="9428"/>
                  </a:cubicBezTo>
                  <a:cubicBezTo>
                    <a:pt x="13558" y="9428"/>
                    <a:pt x="13558" y="9519"/>
                    <a:pt x="13513" y="9633"/>
                  </a:cubicBezTo>
                  <a:cubicBezTo>
                    <a:pt x="13490" y="9633"/>
                    <a:pt x="13490" y="9633"/>
                    <a:pt x="13467" y="9610"/>
                  </a:cubicBezTo>
                  <a:cubicBezTo>
                    <a:pt x="13307" y="9473"/>
                    <a:pt x="13216" y="9199"/>
                    <a:pt x="13193" y="8903"/>
                  </a:cubicBezTo>
                  <a:cubicBezTo>
                    <a:pt x="13170" y="8606"/>
                    <a:pt x="13193" y="8286"/>
                    <a:pt x="13193" y="7921"/>
                  </a:cubicBezTo>
                  <a:cubicBezTo>
                    <a:pt x="13193" y="7488"/>
                    <a:pt x="13079" y="7077"/>
                    <a:pt x="12988" y="6711"/>
                  </a:cubicBezTo>
                  <a:lnTo>
                    <a:pt x="12988" y="6711"/>
                  </a:lnTo>
                  <a:cubicBezTo>
                    <a:pt x="13056" y="6757"/>
                    <a:pt x="13125" y="6803"/>
                    <a:pt x="13216" y="6848"/>
                  </a:cubicBezTo>
                  <a:cubicBezTo>
                    <a:pt x="13581" y="7054"/>
                    <a:pt x="13992" y="7168"/>
                    <a:pt x="14289" y="7259"/>
                  </a:cubicBezTo>
                  <a:cubicBezTo>
                    <a:pt x="14608" y="7351"/>
                    <a:pt x="14814" y="7373"/>
                    <a:pt x="14814" y="7373"/>
                  </a:cubicBezTo>
                  <a:cubicBezTo>
                    <a:pt x="14814" y="7373"/>
                    <a:pt x="15019" y="7396"/>
                    <a:pt x="15316" y="7442"/>
                  </a:cubicBezTo>
                  <a:cubicBezTo>
                    <a:pt x="15636" y="7465"/>
                    <a:pt x="16046" y="7488"/>
                    <a:pt x="16457" y="7488"/>
                  </a:cubicBezTo>
                  <a:cubicBezTo>
                    <a:pt x="16758" y="7496"/>
                    <a:pt x="17059" y="7501"/>
                    <a:pt x="17319" y="7501"/>
                  </a:cubicBezTo>
                  <a:cubicBezTo>
                    <a:pt x="17770" y="7501"/>
                    <a:pt x="18101" y="7485"/>
                    <a:pt x="18101" y="7442"/>
                  </a:cubicBezTo>
                  <a:cubicBezTo>
                    <a:pt x="18124" y="7351"/>
                    <a:pt x="17302" y="7236"/>
                    <a:pt x="16480" y="7122"/>
                  </a:cubicBezTo>
                  <a:cubicBezTo>
                    <a:pt x="16092" y="7077"/>
                    <a:pt x="15681" y="7008"/>
                    <a:pt x="15384" y="6963"/>
                  </a:cubicBezTo>
                  <a:cubicBezTo>
                    <a:pt x="15088" y="6894"/>
                    <a:pt x="14905" y="6871"/>
                    <a:pt x="14905" y="6871"/>
                  </a:cubicBezTo>
                  <a:cubicBezTo>
                    <a:pt x="14905" y="6871"/>
                    <a:pt x="14700" y="6848"/>
                    <a:pt x="14403" y="6780"/>
                  </a:cubicBezTo>
                  <a:cubicBezTo>
                    <a:pt x="14106" y="6734"/>
                    <a:pt x="13718" y="6666"/>
                    <a:pt x="13376" y="6506"/>
                  </a:cubicBezTo>
                  <a:cubicBezTo>
                    <a:pt x="13170" y="6438"/>
                    <a:pt x="13011" y="6323"/>
                    <a:pt x="12874" y="6209"/>
                  </a:cubicBezTo>
                  <a:cubicBezTo>
                    <a:pt x="12851" y="6164"/>
                    <a:pt x="12851" y="6095"/>
                    <a:pt x="12828" y="6050"/>
                  </a:cubicBezTo>
                  <a:cubicBezTo>
                    <a:pt x="12740" y="5589"/>
                    <a:pt x="12779" y="5318"/>
                    <a:pt x="12782" y="5318"/>
                  </a:cubicBezTo>
                  <a:lnTo>
                    <a:pt x="12782" y="5318"/>
                  </a:lnTo>
                  <a:cubicBezTo>
                    <a:pt x="12782" y="5318"/>
                    <a:pt x="12782" y="5318"/>
                    <a:pt x="12782" y="5319"/>
                  </a:cubicBezTo>
                  <a:cubicBezTo>
                    <a:pt x="12782" y="5319"/>
                    <a:pt x="12805" y="5273"/>
                    <a:pt x="12851" y="5159"/>
                  </a:cubicBezTo>
                  <a:cubicBezTo>
                    <a:pt x="12897" y="5045"/>
                    <a:pt x="12988" y="4885"/>
                    <a:pt x="13125" y="4634"/>
                  </a:cubicBezTo>
                  <a:cubicBezTo>
                    <a:pt x="13125" y="4612"/>
                    <a:pt x="13125" y="4612"/>
                    <a:pt x="13125" y="4589"/>
                  </a:cubicBezTo>
                  <a:cubicBezTo>
                    <a:pt x="13148" y="4612"/>
                    <a:pt x="13170" y="4634"/>
                    <a:pt x="13193" y="4657"/>
                  </a:cubicBezTo>
                  <a:cubicBezTo>
                    <a:pt x="13285" y="4794"/>
                    <a:pt x="13444" y="4885"/>
                    <a:pt x="13604" y="4954"/>
                  </a:cubicBezTo>
                  <a:cubicBezTo>
                    <a:pt x="14061" y="5137"/>
                    <a:pt x="14639" y="5187"/>
                    <a:pt x="15251" y="5187"/>
                  </a:cubicBezTo>
                  <a:cubicBezTo>
                    <a:pt x="15557" y="5187"/>
                    <a:pt x="15871" y="5175"/>
                    <a:pt x="16183" y="5159"/>
                  </a:cubicBezTo>
                  <a:cubicBezTo>
                    <a:pt x="16412" y="5137"/>
                    <a:pt x="16640" y="5137"/>
                    <a:pt x="16868" y="5114"/>
                  </a:cubicBezTo>
                  <a:cubicBezTo>
                    <a:pt x="17051" y="5114"/>
                    <a:pt x="17302" y="5137"/>
                    <a:pt x="17507" y="5159"/>
                  </a:cubicBezTo>
                  <a:cubicBezTo>
                    <a:pt x="17918" y="5205"/>
                    <a:pt x="18306" y="5273"/>
                    <a:pt x="18648" y="5342"/>
                  </a:cubicBezTo>
                  <a:cubicBezTo>
                    <a:pt x="19333" y="5479"/>
                    <a:pt x="19813" y="5547"/>
                    <a:pt x="19813" y="5547"/>
                  </a:cubicBezTo>
                  <a:cubicBezTo>
                    <a:pt x="19813" y="5547"/>
                    <a:pt x="19927" y="5547"/>
                    <a:pt x="20132" y="5570"/>
                  </a:cubicBezTo>
                  <a:cubicBezTo>
                    <a:pt x="20223" y="5570"/>
                    <a:pt x="20360" y="5593"/>
                    <a:pt x="20497" y="5593"/>
                  </a:cubicBezTo>
                  <a:cubicBezTo>
                    <a:pt x="20657" y="5593"/>
                    <a:pt x="20817" y="5593"/>
                    <a:pt x="20999" y="5570"/>
                  </a:cubicBezTo>
                  <a:cubicBezTo>
                    <a:pt x="21684" y="5547"/>
                    <a:pt x="22620" y="5502"/>
                    <a:pt x="23556" y="5388"/>
                  </a:cubicBezTo>
                  <a:cubicBezTo>
                    <a:pt x="24492" y="5296"/>
                    <a:pt x="25405" y="5137"/>
                    <a:pt x="26090" y="4931"/>
                  </a:cubicBezTo>
                  <a:cubicBezTo>
                    <a:pt x="26409" y="4817"/>
                    <a:pt x="26683" y="4703"/>
                    <a:pt x="26866" y="4634"/>
                  </a:cubicBezTo>
                  <a:cubicBezTo>
                    <a:pt x="27071" y="4543"/>
                    <a:pt x="27162" y="4497"/>
                    <a:pt x="27162" y="4475"/>
                  </a:cubicBezTo>
                  <a:cubicBezTo>
                    <a:pt x="27156" y="4468"/>
                    <a:pt x="27144" y="4466"/>
                    <a:pt x="27125" y="4466"/>
                  </a:cubicBezTo>
                  <a:cubicBezTo>
                    <a:pt x="27073" y="4466"/>
                    <a:pt x="26976" y="4487"/>
                    <a:pt x="26843" y="4520"/>
                  </a:cubicBezTo>
                  <a:cubicBezTo>
                    <a:pt x="26637" y="4589"/>
                    <a:pt x="26363" y="4657"/>
                    <a:pt x="26021" y="4726"/>
                  </a:cubicBezTo>
                  <a:cubicBezTo>
                    <a:pt x="25359" y="4863"/>
                    <a:pt x="24446" y="4977"/>
                    <a:pt x="23533" y="5022"/>
                  </a:cubicBezTo>
                  <a:cubicBezTo>
                    <a:pt x="22597" y="5068"/>
                    <a:pt x="21684" y="5091"/>
                    <a:pt x="20977" y="5091"/>
                  </a:cubicBezTo>
                  <a:lnTo>
                    <a:pt x="20520" y="5091"/>
                  </a:lnTo>
                  <a:cubicBezTo>
                    <a:pt x="20383" y="5068"/>
                    <a:pt x="20269" y="5068"/>
                    <a:pt x="20178" y="5045"/>
                  </a:cubicBezTo>
                  <a:cubicBezTo>
                    <a:pt x="19972" y="5045"/>
                    <a:pt x="19858" y="5022"/>
                    <a:pt x="19858" y="5022"/>
                  </a:cubicBezTo>
                  <a:cubicBezTo>
                    <a:pt x="19858" y="5022"/>
                    <a:pt x="19721" y="5000"/>
                    <a:pt x="19493" y="4977"/>
                  </a:cubicBezTo>
                  <a:cubicBezTo>
                    <a:pt x="19447" y="4954"/>
                    <a:pt x="19379" y="4908"/>
                    <a:pt x="19333" y="4885"/>
                  </a:cubicBezTo>
                  <a:cubicBezTo>
                    <a:pt x="19196" y="4817"/>
                    <a:pt x="19037" y="4748"/>
                    <a:pt x="18900" y="4657"/>
                  </a:cubicBezTo>
                  <a:cubicBezTo>
                    <a:pt x="18626" y="4475"/>
                    <a:pt x="18352" y="4315"/>
                    <a:pt x="18146" y="4178"/>
                  </a:cubicBezTo>
                  <a:cubicBezTo>
                    <a:pt x="17941" y="4018"/>
                    <a:pt x="17804" y="3927"/>
                    <a:pt x="17804" y="3927"/>
                  </a:cubicBezTo>
                  <a:cubicBezTo>
                    <a:pt x="17804" y="3927"/>
                    <a:pt x="17667" y="3835"/>
                    <a:pt x="17462" y="3699"/>
                  </a:cubicBezTo>
                  <a:cubicBezTo>
                    <a:pt x="17256" y="3584"/>
                    <a:pt x="17005" y="3379"/>
                    <a:pt x="16731" y="3174"/>
                  </a:cubicBezTo>
                  <a:cubicBezTo>
                    <a:pt x="16617" y="3082"/>
                    <a:pt x="16503" y="2968"/>
                    <a:pt x="16366" y="2854"/>
                  </a:cubicBezTo>
                  <a:cubicBezTo>
                    <a:pt x="16252" y="2763"/>
                    <a:pt x="16138" y="2671"/>
                    <a:pt x="16069" y="2580"/>
                  </a:cubicBezTo>
                  <a:cubicBezTo>
                    <a:pt x="15923" y="2413"/>
                    <a:pt x="15796" y="2303"/>
                    <a:pt x="15758" y="2303"/>
                  </a:cubicBezTo>
                  <a:cubicBezTo>
                    <a:pt x="15754" y="2303"/>
                    <a:pt x="15752" y="2304"/>
                    <a:pt x="15750" y="2306"/>
                  </a:cubicBezTo>
                  <a:cubicBezTo>
                    <a:pt x="15704" y="2329"/>
                    <a:pt x="15772" y="2466"/>
                    <a:pt x="15909" y="2694"/>
                  </a:cubicBezTo>
                  <a:cubicBezTo>
                    <a:pt x="15978" y="2831"/>
                    <a:pt x="16069" y="2945"/>
                    <a:pt x="16161" y="3059"/>
                  </a:cubicBezTo>
                  <a:cubicBezTo>
                    <a:pt x="16275" y="3196"/>
                    <a:pt x="16366" y="3333"/>
                    <a:pt x="16480" y="3447"/>
                  </a:cubicBezTo>
                  <a:cubicBezTo>
                    <a:pt x="16731" y="3699"/>
                    <a:pt x="16982" y="3950"/>
                    <a:pt x="17188" y="4087"/>
                  </a:cubicBezTo>
                  <a:cubicBezTo>
                    <a:pt x="17393" y="4246"/>
                    <a:pt x="17507" y="4360"/>
                    <a:pt x="17507" y="4360"/>
                  </a:cubicBezTo>
                  <a:cubicBezTo>
                    <a:pt x="17507" y="4360"/>
                    <a:pt x="17667" y="4452"/>
                    <a:pt x="17895" y="4589"/>
                  </a:cubicBezTo>
                  <a:cubicBezTo>
                    <a:pt x="18009" y="4657"/>
                    <a:pt x="18169" y="4726"/>
                    <a:pt x="18329" y="4817"/>
                  </a:cubicBezTo>
                  <a:cubicBezTo>
                    <a:pt x="18078" y="4771"/>
                    <a:pt x="17827" y="4748"/>
                    <a:pt x="17530" y="4726"/>
                  </a:cubicBezTo>
                  <a:cubicBezTo>
                    <a:pt x="17302" y="4703"/>
                    <a:pt x="17096" y="4703"/>
                    <a:pt x="16845" y="4703"/>
                  </a:cubicBezTo>
                  <a:cubicBezTo>
                    <a:pt x="16617" y="4726"/>
                    <a:pt x="16389" y="4771"/>
                    <a:pt x="16161" y="4794"/>
                  </a:cubicBezTo>
                  <a:cubicBezTo>
                    <a:pt x="15667" y="4843"/>
                    <a:pt x="15167" y="4886"/>
                    <a:pt x="14711" y="4886"/>
                  </a:cubicBezTo>
                  <a:cubicBezTo>
                    <a:pt x="14323" y="4886"/>
                    <a:pt x="13966" y="4855"/>
                    <a:pt x="13673" y="4771"/>
                  </a:cubicBezTo>
                  <a:cubicBezTo>
                    <a:pt x="13444" y="4703"/>
                    <a:pt x="13285" y="4566"/>
                    <a:pt x="13193" y="4429"/>
                  </a:cubicBezTo>
                  <a:cubicBezTo>
                    <a:pt x="13239" y="4338"/>
                    <a:pt x="13262" y="4246"/>
                    <a:pt x="13262" y="4155"/>
                  </a:cubicBezTo>
                  <a:cubicBezTo>
                    <a:pt x="13285" y="3995"/>
                    <a:pt x="13262" y="3813"/>
                    <a:pt x="13262" y="3653"/>
                  </a:cubicBezTo>
                  <a:cubicBezTo>
                    <a:pt x="13216" y="3311"/>
                    <a:pt x="13102" y="2968"/>
                    <a:pt x="13033" y="2649"/>
                  </a:cubicBezTo>
                  <a:cubicBezTo>
                    <a:pt x="12760" y="1325"/>
                    <a:pt x="12531" y="1"/>
                    <a:pt x="12463" y="1"/>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878" name="Google Shape;3878;p49">
              <a:extLst>
                <a:ext uri="{FF2B5EF4-FFF2-40B4-BE49-F238E27FC236}">
                  <a16:creationId xmlns="" xmlns:a16="http://schemas.microsoft.com/office/drawing/2014/main" id="{9F2C055E-423D-9B7F-3F49-0AA12B1C8D94}"/>
                </a:ext>
              </a:extLst>
            </p:cNvPr>
            <p:cNvSpPr/>
            <p:nvPr/>
          </p:nvSpPr>
          <p:spPr>
            <a:xfrm flipH="1">
              <a:off x="1655543" y="3706172"/>
              <a:ext cx="109623" cy="484965"/>
            </a:xfrm>
            <a:custGeom>
              <a:avLst/>
              <a:gdLst/>
              <a:ahLst/>
              <a:cxnLst/>
              <a:rect l="l" t="t" r="r" b="b"/>
              <a:pathLst>
                <a:path w="4543" h="20098" extrusionOk="0">
                  <a:moveTo>
                    <a:pt x="3852" y="1"/>
                  </a:moveTo>
                  <a:cubicBezTo>
                    <a:pt x="3845" y="1"/>
                    <a:pt x="3835" y="11"/>
                    <a:pt x="3835" y="11"/>
                  </a:cubicBezTo>
                  <a:lnTo>
                    <a:pt x="3675" y="11"/>
                  </a:lnTo>
                  <a:cubicBezTo>
                    <a:pt x="3447" y="34"/>
                    <a:pt x="3356" y="56"/>
                    <a:pt x="3219" y="102"/>
                  </a:cubicBezTo>
                  <a:cubicBezTo>
                    <a:pt x="2739" y="216"/>
                    <a:pt x="2328" y="399"/>
                    <a:pt x="1963" y="581"/>
                  </a:cubicBezTo>
                  <a:cubicBezTo>
                    <a:pt x="1278" y="924"/>
                    <a:pt x="799" y="1129"/>
                    <a:pt x="822" y="1175"/>
                  </a:cubicBezTo>
                  <a:cubicBezTo>
                    <a:pt x="822" y="1176"/>
                    <a:pt x="824" y="1177"/>
                    <a:pt x="828" y="1177"/>
                  </a:cubicBezTo>
                  <a:cubicBezTo>
                    <a:pt x="886" y="1177"/>
                    <a:pt x="1370" y="1021"/>
                    <a:pt x="2055" y="764"/>
                  </a:cubicBezTo>
                  <a:cubicBezTo>
                    <a:pt x="2397" y="627"/>
                    <a:pt x="2831" y="467"/>
                    <a:pt x="3287" y="376"/>
                  </a:cubicBezTo>
                  <a:cubicBezTo>
                    <a:pt x="3401" y="353"/>
                    <a:pt x="3538" y="353"/>
                    <a:pt x="3561" y="353"/>
                  </a:cubicBezTo>
                  <a:cubicBezTo>
                    <a:pt x="3572" y="353"/>
                    <a:pt x="3584" y="348"/>
                    <a:pt x="3592" y="348"/>
                  </a:cubicBezTo>
                  <a:cubicBezTo>
                    <a:pt x="3601" y="348"/>
                    <a:pt x="3607" y="353"/>
                    <a:pt x="3607" y="376"/>
                  </a:cubicBezTo>
                  <a:lnTo>
                    <a:pt x="3629" y="467"/>
                  </a:lnTo>
                  <a:cubicBezTo>
                    <a:pt x="3675" y="718"/>
                    <a:pt x="3698" y="969"/>
                    <a:pt x="3744" y="1221"/>
                  </a:cubicBezTo>
                  <a:cubicBezTo>
                    <a:pt x="3903" y="2225"/>
                    <a:pt x="3972" y="3252"/>
                    <a:pt x="3995" y="4028"/>
                  </a:cubicBezTo>
                  <a:cubicBezTo>
                    <a:pt x="4040" y="4781"/>
                    <a:pt x="4018" y="5306"/>
                    <a:pt x="4018" y="5306"/>
                  </a:cubicBezTo>
                  <a:cubicBezTo>
                    <a:pt x="4018" y="5306"/>
                    <a:pt x="4018" y="5808"/>
                    <a:pt x="3972" y="6562"/>
                  </a:cubicBezTo>
                  <a:cubicBezTo>
                    <a:pt x="3903" y="7315"/>
                    <a:pt x="3766" y="8342"/>
                    <a:pt x="3333" y="9255"/>
                  </a:cubicBezTo>
                  <a:cubicBezTo>
                    <a:pt x="3127" y="9689"/>
                    <a:pt x="2808" y="10100"/>
                    <a:pt x="2443" y="10351"/>
                  </a:cubicBezTo>
                  <a:cubicBezTo>
                    <a:pt x="2077" y="10647"/>
                    <a:pt x="1667" y="10762"/>
                    <a:pt x="1278" y="10830"/>
                  </a:cubicBezTo>
                  <a:lnTo>
                    <a:pt x="1187" y="10830"/>
                  </a:lnTo>
                  <a:cubicBezTo>
                    <a:pt x="1119" y="10351"/>
                    <a:pt x="1050" y="9826"/>
                    <a:pt x="959" y="9278"/>
                  </a:cubicBezTo>
                  <a:cubicBezTo>
                    <a:pt x="731" y="7498"/>
                    <a:pt x="662" y="5694"/>
                    <a:pt x="571" y="5694"/>
                  </a:cubicBezTo>
                  <a:cubicBezTo>
                    <a:pt x="525" y="5694"/>
                    <a:pt x="502" y="6151"/>
                    <a:pt x="502" y="6836"/>
                  </a:cubicBezTo>
                  <a:cubicBezTo>
                    <a:pt x="480" y="7520"/>
                    <a:pt x="548" y="8411"/>
                    <a:pt x="594" y="9324"/>
                  </a:cubicBezTo>
                  <a:cubicBezTo>
                    <a:pt x="639" y="9849"/>
                    <a:pt x="685" y="10374"/>
                    <a:pt x="753" y="10853"/>
                  </a:cubicBezTo>
                  <a:cubicBezTo>
                    <a:pt x="685" y="10856"/>
                    <a:pt x="620" y="10858"/>
                    <a:pt x="560" y="10858"/>
                  </a:cubicBezTo>
                  <a:cubicBezTo>
                    <a:pt x="325" y="10858"/>
                    <a:pt x="156" y="10837"/>
                    <a:pt x="68" y="10837"/>
                  </a:cubicBezTo>
                  <a:cubicBezTo>
                    <a:pt x="29" y="10837"/>
                    <a:pt x="6" y="10841"/>
                    <a:pt x="0" y="10853"/>
                  </a:cubicBezTo>
                  <a:cubicBezTo>
                    <a:pt x="0" y="10853"/>
                    <a:pt x="137" y="10898"/>
                    <a:pt x="365" y="10944"/>
                  </a:cubicBezTo>
                  <a:cubicBezTo>
                    <a:pt x="457" y="10990"/>
                    <a:pt x="594" y="11013"/>
                    <a:pt x="776" y="11013"/>
                  </a:cubicBezTo>
                  <a:cubicBezTo>
                    <a:pt x="799" y="11309"/>
                    <a:pt x="822" y="11560"/>
                    <a:pt x="868" y="11811"/>
                  </a:cubicBezTo>
                  <a:cubicBezTo>
                    <a:pt x="959" y="12473"/>
                    <a:pt x="1005" y="12930"/>
                    <a:pt x="1005" y="12930"/>
                  </a:cubicBezTo>
                  <a:cubicBezTo>
                    <a:pt x="1005" y="12930"/>
                    <a:pt x="1073" y="13386"/>
                    <a:pt x="1164" y="14048"/>
                  </a:cubicBezTo>
                  <a:cubicBezTo>
                    <a:pt x="1301" y="14710"/>
                    <a:pt x="1347" y="15600"/>
                    <a:pt x="1438" y="16514"/>
                  </a:cubicBezTo>
                  <a:cubicBezTo>
                    <a:pt x="1552" y="17449"/>
                    <a:pt x="1781" y="18317"/>
                    <a:pt x="1940" y="18979"/>
                  </a:cubicBezTo>
                  <a:cubicBezTo>
                    <a:pt x="2077" y="19641"/>
                    <a:pt x="2146" y="20097"/>
                    <a:pt x="2191" y="20097"/>
                  </a:cubicBezTo>
                  <a:cubicBezTo>
                    <a:pt x="2214" y="20097"/>
                    <a:pt x="2214" y="19618"/>
                    <a:pt x="2146" y="18956"/>
                  </a:cubicBezTo>
                  <a:cubicBezTo>
                    <a:pt x="2055" y="18271"/>
                    <a:pt x="1872" y="17381"/>
                    <a:pt x="1826" y="16491"/>
                  </a:cubicBezTo>
                  <a:cubicBezTo>
                    <a:pt x="1758" y="15578"/>
                    <a:pt x="1735" y="14665"/>
                    <a:pt x="1644" y="13980"/>
                  </a:cubicBezTo>
                  <a:cubicBezTo>
                    <a:pt x="1575" y="13318"/>
                    <a:pt x="1530" y="12861"/>
                    <a:pt x="1530" y="12861"/>
                  </a:cubicBezTo>
                  <a:cubicBezTo>
                    <a:pt x="1530" y="12861"/>
                    <a:pt x="1461" y="12405"/>
                    <a:pt x="1347" y="11743"/>
                  </a:cubicBezTo>
                  <a:cubicBezTo>
                    <a:pt x="1301" y="11515"/>
                    <a:pt x="1256" y="11287"/>
                    <a:pt x="1233" y="11035"/>
                  </a:cubicBezTo>
                  <a:lnTo>
                    <a:pt x="1301" y="11035"/>
                  </a:lnTo>
                  <a:cubicBezTo>
                    <a:pt x="1712" y="11013"/>
                    <a:pt x="2191" y="10898"/>
                    <a:pt x="2602" y="10602"/>
                  </a:cubicBezTo>
                  <a:cubicBezTo>
                    <a:pt x="3036" y="10328"/>
                    <a:pt x="3401" y="9894"/>
                    <a:pt x="3675" y="9415"/>
                  </a:cubicBezTo>
                  <a:cubicBezTo>
                    <a:pt x="4177" y="8456"/>
                    <a:pt x="4360" y="7406"/>
                    <a:pt x="4451" y="6607"/>
                  </a:cubicBezTo>
                  <a:cubicBezTo>
                    <a:pt x="4542" y="5831"/>
                    <a:pt x="4542" y="5306"/>
                    <a:pt x="4542" y="5306"/>
                  </a:cubicBezTo>
                  <a:cubicBezTo>
                    <a:pt x="4542" y="5306"/>
                    <a:pt x="4542" y="4781"/>
                    <a:pt x="4497" y="4005"/>
                  </a:cubicBezTo>
                  <a:cubicBezTo>
                    <a:pt x="4428" y="3206"/>
                    <a:pt x="4314" y="2179"/>
                    <a:pt x="4109" y="1152"/>
                  </a:cubicBezTo>
                  <a:cubicBezTo>
                    <a:pt x="4063" y="901"/>
                    <a:pt x="4018" y="650"/>
                    <a:pt x="3949" y="399"/>
                  </a:cubicBezTo>
                  <a:lnTo>
                    <a:pt x="3881" y="125"/>
                  </a:lnTo>
                  <a:lnTo>
                    <a:pt x="3881" y="34"/>
                  </a:lnTo>
                  <a:lnTo>
                    <a:pt x="3858" y="11"/>
                  </a:lnTo>
                  <a:cubicBezTo>
                    <a:pt x="3858" y="3"/>
                    <a:pt x="3855" y="1"/>
                    <a:pt x="3852" y="1"/>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879" name="Google Shape;3879;p49">
              <a:extLst>
                <a:ext uri="{FF2B5EF4-FFF2-40B4-BE49-F238E27FC236}">
                  <a16:creationId xmlns="" xmlns:a16="http://schemas.microsoft.com/office/drawing/2014/main" id="{A197FB1F-3921-AFC8-5700-8C0D22469F4A}"/>
                </a:ext>
              </a:extLst>
            </p:cNvPr>
            <p:cNvSpPr/>
            <p:nvPr/>
          </p:nvSpPr>
          <p:spPr>
            <a:xfrm flipH="1">
              <a:off x="1639013" y="4198255"/>
              <a:ext cx="76034" cy="53279"/>
            </a:xfrm>
            <a:custGeom>
              <a:avLst/>
              <a:gdLst/>
              <a:ahLst/>
              <a:cxnLst/>
              <a:rect l="l" t="t" r="r" b="b"/>
              <a:pathLst>
                <a:path w="3151" h="2208" extrusionOk="0">
                  <a:moveTo>
                    <a:pt x="46" y="1"/>
                  </a:moveTo>
                  <a:cubicBezTo>
                    <a:pt x="0" y="1"/>
                    <a:pt x="0" y="138"/>
                    <a:pt x="46" y="343"/>
                  </a:cubicBezTo>
                  <a:cubicBezTo>
                    <a:pt x="69" y="549"/>
                    <a:pt x="183" y="800"/>
                    <a:pt x="320" y="1028"/>
                  </a:cubicBezTo>
                  <a:cubicBezTo>
                    <a:pt x="480" y="1256"/>
                    <a:pt x="662" y="1439"/>
                    <a:pt x="822" y="1576"/>
                  </a:cubicBezTo>
                  <a:cubicBezTo>
                    <a:pt x="982" y="1713"/>
                    <a:pt x="1096" y="1804"/>
                    <a:pt x="1096" y="1804"/>
                  </a:cubicBezTo>
                  <a:cubicBezTo>
                    <a:pt x="1096" y="1804"/>
                    <a:pt x="1575" y="2055"/>
                    <a:pt x="2100" y="2146"/>
                  </a:cubicBezTo>
                  <a:cubicBezTo>
                    <a:pt x="2304" y="2191"/>
                    <a:pt x="2507" y="2207"/>
                    <a:pt x="2680" y="2207"/>
                  </a:cubicBezTo>
                  <a:cubicBezTo>
                    <a:pt x="2953" y="2207"/>
                    <a:pt x="3150" y="2165"/>
                    <a:pt x="3150" y="2124"/>
                  </a:cubicBezTo>
                  <a:cubicBezTo>
                    <a:pt x="3150" y="2032"/>
                    <a:pt x="2648" y="1987"/>
                    <a:pt x="2192" y="1804"/>
                  </a:cubicBezTo>
                  <a:cubicBezTo>
                    <a:pt x="1735" y="1621"/>
                    <a:pt x="1370" y="1347"/>
                    <a:pt x="1370" y="1347"/>
                  </a:cubicBezTo>
                  <a:cubicBezTo>
                    <a:pt x="1370" y="1347"/>
                    <a:pt x="1256" y="1302"/>
                    <a:pt x="1119" y="1211"/>
                  </a:cubicBezTo>
                  <a:cubicBezTo>
                    <a:pt x="959" y="1096"/>
                    <a:pt x="776" y="959"/>
                    <a:pt x="617" y="800"/>
                  </a:cubicBezTo>
                  <a:cubicBezTo>
                    <a:pt x="457" y="617"/>
                    <a:pt x="320" y="434"/>
                    <a:pt x="229" y="275"/>
                  </a:cubicBezTo>
                  <a:cubicBezTo>
                    <a:pt x="137" y="115"/>
                    <a:pt x="92" y="1"/>
                    <a:pt x="46" y="1"/>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880" name="Google Shape;3880;p49">
              <a:extLst>
                <a:ext uri="{FF2B5EF4-FFF2-40B4-BE49-F238E27FC236}">
                  <a16:creationId xmlns="" xmlns:a16="http://schemas.microsoft.com/office/drawing/2014/main" id="{FDA0D5FF-06CA-932F-A251-9E2D7EC04D03}"/>
                </a:ext>
              </a:extLst>
            </p:cNvPr>
            <p:cNvSpPr/>
            <p:nvPr/>
          </p:nvSpPr>
          <p:spPr>
            <a:xfrm flipH="1">
              <a:off x="1628565" y="4196470"/>
              <a:ext cx="107958" cy="91091"/>
            </a:xfrm>
            <a:custGeom>
              <a:avLst/>
              <a:gdLst/>
              <a:ahLst/>
              <a:cxnLst/>
              <a:rect l="l" t="t" r="r" b="b"/>
              <a:pathLst>
                <a:path w="4474" h="3775" extrusionOk="0">
                  <a:moveTo>
                    <a:pt x="852" y="1"/>
                  </a:moveTo>
                  <a:cubicBezTo>
                    <a:pt x="796" y="1"/>
                    <a:pt x="600" y="57"/>
                    <a:pt x="388" y="212"/>
                  </a:cubicBezTo>
                  <a:cubicBezTo>
                    <a:pt x="251" y="303"/>
                    <a:pt x="91" y="486"/>
                    <a:pt x="46" y="714"/>
                  </a:cubicBezTo>
                  <a:cubicBezTo>
                    <a:pt x="0" y="965"/>
                    <a:pt x="69" y="1193"/>
                    <a:pt x="183" y="1399"/>
                  </a:cubicBezTo>
                  <a:cubicBezTo>
                    <a:pt x="388" y="1810"/>
                    <a:pt x="708" y="2106"/>
                    <a:pt x="936" y="2312"/>
                  </a:cubicBezTo>
                  <a:cubicBezTo>
                    <a:pt x="1187" y="2517"/>
                    <a:pt x="1347" y="2654"/>
                    <a:pt x="1347" y="2654"/>
                  </a:cubicBezTo>
                  <a:cubicBezTo>
                    <a:pt x="1347" y="2654"/>
                    <a:pt x="1529" y="2768"/>
                    <a:pt x="1803" y="2905"/>
                  </a:cubicBezTo>
                  <a:cubicBezTo>
                    <a:pt x="2077" y="3065"/>
                    <a:pt x="2465" y="3248"/>
                    <a:pt x="2853" y="3407"/>
                  </a:cubicBezTo>
                  <a:cubicBezTo>
                    <a:pt x="3241" y="3567"/>
                    <a:pt x="3629" y="3681"/>
                    <a:pt x="3949" y="3750"/>
                  </a:cubicBezTo>
                  <a:cubicBezTo>
                    <a:pt x="4062" y="3767"/>
                    <a:pt x="4166" y="3775"/>
                    <a:pt x="4250" y="3775"/>
                  </a:cubicBezTo>
                  <a:cubicBezTo>
                    <a:pt x="4387" y="3775"/>
                    <a:pt x="4474" y="3755"/>
                    <a:pt x="4474" y="3727"/>
                  </a:cubicBezTo>
                  <a:cubicBezTo>
                    <a:pt x="4474" y="3704"/>
                    <a:pt x="4269" y="3658"/>
                    <a:pt x="3995" y="3544"/>
                  </a:cubicBezTo>
                  <a:cubicBezTo>
                    <a:pt x="3721" y="3430"/>
                    <a:pt x="3355" y="3248"/>
                    <a:pt x="3013" y="3065"/>
                  </a:cubicBezTo>
                  <a:cubicBezTo>
                    <a:pt x="2648" y="2882"/>
                    <a:pt x="2306" y="2677"/>
                    <a:pt x="2054" y="2494"/>
                  </a:cubicBezTo>
                  <a:cubicBezTo>
                    <a:pt x="1803" y="2334"/>
                    <a:pt x="1644" y="2220"/>
                    <a:pt x="1644" y="2220"/>
                  </a:cubicBezTo>
                  <a:cubicBezTo>
                    <a:pt x="1644" y="2220"/>
                    <a:pt x="1484" y="2106"/>
                    <a:pt x="1256" y="1946"/>
                  </a:cubicBezTo>
                  <a:cubicBezTo>
                    <a:pt x="1027" y="1764"/>
                    <a:pt x="708" y="1513"/>
                    <a:pt x="502" y="1216"/>
                  </a:cubicBezTo>
                  <a:cubicBezTo>
                    <a:pt x="411" y="1079"/>
                    <a:pt x="343" y="919"/>
                    <a:pt x="343" y="760"/>
                  </a:cubicBezTo>
                  <a:cubicBezTo>
                    <a:pt x="343" y="623"/>
                    <a:pt x="411" y="463"/>
                    <a:pt x="525" y="372"/>
                  </a:cubicBezTo>
                  <a:cubicBezTo>
                    <a:pt x="708" y="166"/>
                    <a:pt x="890" y="52"/>
                    <a:pt x="868" y="6"/>
                  </a:cubicBezTo>
                  <a:cubicBezTo>
                    <a:pt x="868" y="3"/>
                    <a:pt x="862" y="1"/>
                    <a:pt x="852" y="1"/>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881" name="Google Shape;3881;p49">
              <a:extLst>
                <a:ext uri="{FF2B5EF4-FFF2-40B4-BE49-F238E27FC236}">
                  <a16:creationId xmlns="" xmlns:a16="http://schemas.microsoft.com/office/drawing/2014/main" id="{68741148-47FD-D6BD-50E2-9C6DAD472BBB}"/>
                </a:ext>
              </a:extLst>
            </p:cNvPr>
            <p:cNvSpPr/>
            <p:nvPr/>
          </p:nvSpPr>
          <p:spPr>
            <a:xfrm flipH="1">
              <a:off x="1424763" y="4245936"/>
              <a:ext cx="184546" cy="28908"/>
            </a:xfrm>
            <a:custGeom>
              <a:avLst/>
              <a:gdLst/>
              <a:ahLst/>
              <a:cxnLst/>
              <a:rect l="l" t="t" r="r" b="b"/>
              <a:pathLst>
                <a:path w="7648" h="1198" extrusionOk="0">
                  <a:moveTo>
                    <a:pt x="7608" y="0"/>
                  </a:moveTo>
                  <a:cubicBezTo>
                    <a:pt x="7549" y="0"/>
                    <a:pt x="7339" y="93"/>
                    <a:pt x="7031" y="170"/>
                  </a:cubicBezTo>
                  <a:cubicBezTo>
                    <a:pt x="6689" y="284"/>
                    <a:pt x="6232" y="399"/>
                    <a:pt x="5753" y="467"/>
                  </a:cubicBezTo>
                  <a:cubicBezTo>
                    <a:pt x="5273" y="558"/>
                    <a:pt x="4794" y="604"/>
                    <a:pt x="4429" y="627"/>
                  </a:cubicBezTo>
                  <a:cubicBezTo>
                    <a:pt x="4064" y="650"/>
                    <a:pt x="3835" y="673"/>
                    <a:pt x="3835" y="673"/>
                  </a:cubicBezTo>
                  <a:cubicBezTo>
                    <a:pt x="3835" y="673"/>
                    <a:pt x="3584" y="695"/>
                    <a:pt x="3242" y="718"/>
                  </a:cubicBezTo>
                  <a:cubicBezTo>
                    <a:pt x="2999" y="718"/>
                    <a:pt x="2704" y="728"/>
                    <a:pt x="2393" y="728"/>
                  </a:cubicBezTo>
                  <a:cubicBezTo>
                    <a:pt x="2238" y="728"/>
                    <a:pt x="2078" y="726"/>
                    <a:pt x="1918" y="718"/>
                  </a:cubicBezTo>
                  <a:cubicBezTo>
                    <a:pt x="1439" y="673"/>
                    <a:pt x="959" y="627"/>
                    <a:pt x="617" y="558"/>
                  </a:cubicBezTo>
                  <a:cubicBezTo>
                    <a:pt x="320" y="503"/>
                    <a:pt x="114" y="432"/>
                    <a:pt x="35" y="432"/>
                  </a:cubicBezTo>
                  <a:cubicBezTo>
                    <a:pt x="17" y="432"/>
                    <a:pt x="5" y="436"/>
                    <a:pt x="1" y="444"/>
                  </a:cubicBezTo>
                  <a:cubicBezTo>
                    <a:pt x="1" y="467"/>
                    <a:pt x="206" y="627"/>
                    <a:pt x="549" y="741"/>
                  </a:cubicBezTo>
                  <a:cubicBezTo>
                    <a:pt x="891" y="901"/>
                    <a:pt x="1393" y="1015"/>
                    <a:pt x="1872" y="1083"/>
                  </a:cubicBezTo>
                  <a:cubicBezTo>
                    <a:pt x="2375" y="1152"/>
                    <a:pt x="2877" y="1175"/>
                    <a:pt x="3242" y="1198"/>
                  </a:cubicBezTo>
                  <a:lnTo>
                    <a:pt x="3858" y="1198"/>
                  </a:lnTo>
                  <a:cubicBezTo>
                    <a:pt x="3858" y="1198"/>
                    <a:pt x="4109" y="1152"/>
                    <a:pt x="4497" y="1106"/>
                  </a:cubicBezTo>
                  <a:cubicBezTo>
                    <a:pt x="4863" y="1061"/>
                    <a:pt x="5342" y="969"/>
                    <a:pt x="5821" y="832"/>
                  </a:cubicBezTo>
                  <a:cubicBezTo>
                    <a:pt x="6301" y="695"/>
                    <a:pt x="6780" y="536"/>
                    <a:pt x="7122" y="353"/>
                  </a:cubicBezTo>
                  <a:cubicBezTo>
                    <a:pt x="7442" y="193"/>
                    <a:pt x="7647" y="33"/>
                    <a:pt x="7624" y="11"/>
                  </a:cubicBezTo>
                  <a:cubicBezTo>
                    <a:pt x="7624" y="3"/>
                    <a:pt x="7619" y="0"/>
                    <a:pt x="7608" y="0"/>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882" name="Google Shape;3882;p49">
              <a:extLst>
                <a:ext uri="{FF2B5EF4-FFF2-40B4-BE49-F238E27FC236}">
                  <a16:creationId xmlns="" xmlns:a16="http://schemas.microsoft.com/office/drawing/2014/main" id="{C1E28EDE-D9AD-F2A4-3C65-AE0365254788}"/>
                </a:ext>
              </a:extLst>
            </p:cNvPr>
            <p:cNvSpPr/>
            <p:nvPr/>
          </p:nvSpPr>
          <p:spPr>
            <a:xfrm flipH="1">
              <a:off x="1431375" y="4271345"/>
              <a:ext cx="79339" cy="21283"/>
            </a:xfrm>
            <a:custGeom>
              <a:avLst/>
              <a:gdLst/>
              <a:ahLst/>
              <a:cxnLst/>
              <a:rect l="l" t="t" r="r" b="b"/>
              <a:pathLst>
                <a:path w="3288" h="882" extrusionOk="0">
                  <a:moveTo>
                    <a:pt x="3216" y="0"/>
                  </a:moveTo>
                  <a:cubicBezTo>
                    <a:pt x="3117" y="0"/>
                    <a:pt x="2789" y="154"/>
                    <a:pt x="2443" y="236"/>
                  </a:cubicBezTo>
                  <a:cubicBezTo>
                    <a:pt x="2032" y="304"/>
                    <a:pt x="1644" y="350"/>
                    <a:pt x="1644" y="350"/>
                  </a:cubicBezTo>
                  <a:cubicBezTo>
                    <a:pt x="1644" y="350"/>
                    <a:pt x="1233" y="418"/>
                    <a:pt x="822" y="510"/>
                  </a:cubicBezTo>
                  <a:cubicBezTo>
                    <a:pt x="411" y="578"/>
                    <a:pt x="1" y="692"/>
                    <a:pt x="23" y="761"/>
                  </a:cubicBezTo>
                  <a:cubicBezTo>
                    <a:pt x="23" y="829"/>
                    <a:pt x="434" y="852"/>
                    <a:pt x="868" y="875"/>
                  </a:cubicBezTo>
                  <a:cubicBezTo>
                    <a:pt x="950" y="879"/>
                    <a:pt x="1033" y="881"/>
                    <a:pt x="1114" y="881"/>
                  </a:cubicBezTo>
                  <a:cubicBezTo>
                    <a:pt x="1435" y="881"/>
                    <a:pt x="1712" y="852"/>
                    <a:pt x="1712" y="852"/>
                  </a:cubicBezTo>
                  <a:cubicBezTo>
                    <a:pt x="1712" y="852"/>
                    <a:pt x="2146" y="761"/>
                    <a:pt x="2557" y="578"/>
                  </a:cubicBezTo>
                  <a:cubicBezTo>
                    <a:pt x="2968" y="373"/>
                    <a:pt x="3287" y="76"/>
                    <a:pt x="3242" y="8"/>
                  </a:cubicBezTo>
                  <a:cubicBezTo>
                    <a:pt x="3237" y="3"/>
                    <a:pt x="3228" y="0"/>
                    <a:pt x="3216" y="0"/>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883" name="Google Shape;3883;p49">
              <a:extLst>
                <a:ext uri="{FF2B5EF4-FFF2-40B4-BE49-F238E27FC236}">
                  <a16:creationId xmlns="" xmlns:a16="http://schemas.microsoft.com/office/drawing/2014/main" id="{E575350E-0AAD-AC4F-E985-4F3E6A0E6479}"/>
                </a:ext>
              </a:extLst>
            </p:cNvPr>
            <p:cNvSpPr/>
            <p:nvPr/>
          </p:nvSpPr>
          <p:spPr>
            <a:xfrm flipH="1">
              <a:off x="1085495" y="4124924"/>
              <a:ext cx="65006" cy="75213"/>
            </a:xfrm>
            <a:custGeom>
              <a:avLst/>
              <a:gdLst/>
              <a:ahLst/>
              <a:cxnLst/>
              <a:rect l="l" t="t" r="r" b="b"/>
              <a:pathLst>
                <a:path w="2694" h="3117" extrusionOk="0">
                  <a:moveTo>
                    <a:pt x="2636" y="1"/>
                  </a:moveTo>
                  <a:cubicBezTo>
                    <a:pt x="2548" y="1"/>
                    <a:pt x="2246" y="412"/>
                    <a:pt x="1963" y="803"/>
                  </a:cubicBezTo>
                  <a:cubicBezTo>
                    <a:pt x="1667" y="1237"/>
                    <a:pt x="1370" y="1625"/>
                    <a:pt x="1370" y="1625"/>
                  </a:cubicBezTo>
                  <a:cubicBezTo>
                    <a:pt x="1370" y="1625"/>
                    <a:pt x="1096" y="2035"/>
                    <a:pt x="776" y="2401"/>
                  </a:cubicBezTo>
                  <a:cubicBezTo>
                    <a:pt x="434" y="2766"/>
                    <a:pt x="0" y="3040"/>
                    <a:pt x="23" y="3108"/>
                  </a:cubicBezTo>
                  <a:cubicBezTo>
                    <a:pt x="26" y="3114"/>
                    <a:pt x="37" y="3117"/>
                    <a:pt x="54" y="3117"/>
                  </a:cubicBezTo>
                  <a:cubicBezTo>
                    <a:pt x="175" y="3117"/>
                    <a:pt x="628" y="2975"/>
                    <a:pt x="1027" y="2675"/>
                  </a:cubicBezTo>
                  <a:cubicBezTo>
                    <a:pt x="1461" y="2355"/>
                    <a:pt x="1781" y="1921"/>
                    <a:pt x="1781" y="1921"/>
                  </a:cubicBezTo>
                  <a:cubicBezTo>
                    <a:pt x="1781" y="1921"/>
                    <a:pt x="2077" y="1465"/>
                    <a:pt x="2283" y="986"/>
                  </a:cubicBezTo>
                  <a:cubicBezTo>
                    <a:pt x="2488" y="506"/>
                    <a:pt x="2694" y="50"/>
                    <a:pt x="2648" y="4"/>
                  </a:cubicBezTo>
                  <a:cubicBezTo>
                    <a:pt x="2645" y="2"/>
                    <a:pt x="2641" y="1"/>
                    <a:pt x="2636" y="1"/>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884" name="Google Shape;3884;p49">
              <a:extLst>
                <a:ext uri="{FF2B5EF4-FFF2-40B4-BE49-F238E27FC236}">
                  <a16:creationId xmlns="" xmlns:a16="http://schemas.microsoft.com/office/drawing/2014/main" id="{28383C5D-2F2F-2C4D-6F08-DEAC35014C53}"/>
                </a:ext>
              </a:extLst>
            </p:cNvPr>
            <p:cNvSpPr/>
            <p:nvPr/>
          </p:nvSpPr>
          <p:spPr>
            <a:xfrm flipH="1">
              <a:off x="1247408" y="3043852"/>
              <a:ext cx="369044" cy="305703"/>
            </a:xfrm>
            <a:custGeom>
              <a:avLst/>
              <a:gdLst/>
              <a:ahLst/>
              <a:cxnLst/>
              <a:rect l="l" t="t" r="r" b="b"/>
              <a:pathLst>
                <a:path w="15294" h="12669" extrusionOk="0">
                  <a:moveTo>
                    <a:pt x="7542" y="0"/>
                  </a:moveTo>
                  <a:cubicBezTo>
                    <a:pt x="5760" y="0"/>
                    <a:pt x="4333" y="179"/>
                    <a:pt x="3196" y="434"/>
                  </a:cubicBezTo>
                  <a:cubicBezTo>
                    <a:pt x="2465" y="890"/>
                    <a:pt x="206" y="3059"/>
                    <a:pt x="0" y="12303"/>
                  </a:cubicBezTo>
                  <a:lnTo>
                    <a:pt x="11162" y="12668"/>
                  </a:lnTo>
                  <a:cubicBezTo>
                    <a:pt x="11162" y="12668"/>
                    <a:pt x="9518" y="5592"/>
                    <a:pt x="15293" y="1027"/>
                  </a:cubicBezTo>
                  <a:cubicBezTo>
                    <a:pt x="13809" y="616"/>
                    <a:pt x="11846" y="228"/>
                    <a:pt x="9518" y="69"/>
                  </a:cubicBezTo>
                  <a:cubicBezTo>
                    <a:pt x="8815" y="22"/>
                    <a:pt x="8158" y="0"/>
                    <a:pt x="7542" y="0"/>
                  </a:cubicBezTo>
                  <a:close/>
                </a:path>
              </a:pathLst>
            </a:custGeom>
            <a:solidFill>
              <a:schemeClr val="accent1"/>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885" name="Google Shape;3885;p49">
              <a:extLst>
                <a:ext uri="{FF2B5EF4-FFF2-40B4-BE49-F238E27FC236}">
                  <a16:creationId xmlns="" xmlns:a16="http://schemas.microsoft.com/office/drawing/2014/main" id="{E00A00E0-2AAB-3DD2-07BB-1C0EFCAF0987}"/>
                </a:ext>
              </a:extLst>
            </p:cNvPr>
            <p:cNvSpPr/>
            <p:nvPr/>
          </p:nvSpPr>
          <p:spPr>
            <a:xfrm flipH="1">
              <a:off x="1247408" y="3043852"/>
              <a:ext cx="369044" cy="305703"/>
            </a:xfrm>
            <a:custGeom>
              <a:avLst/>
              <a:gdLst/>
              <a:ahLst/>
              <a:cxnLst/>
              <a:rect l="l" t="t" r="r" b="b"/>
              <a:pathLst>
                <a:path w="15294" h="12669" extrusionOk="0">
                  <a:moveTo>
                    <a:pt x="7542" y="0"/>
                  </a:moveTo>
                  <a:cubicBezTo>
                    <a:pt x="5760" y="0"/>
                    <a:pt x="4333" y="179"/>
                    <a:pt x="3196" y="434"/>
                  </a:cubicBezTo>
                  <a:cubicBezTo>
                    <a:pt x="3082" y="502"/>
                    <a:pt x="2945" y="616"/>
                    <a:pt x="2762" y="776"/>
                  </a:cubicBezTo>
                  <a:cubicBezTo>
                    <a:pt x="2534" y="2305"/>
                    <a:pt x="8879" y="2648"/>
                    <a:pt x="9176" y="3127"/>
                  </a:cubicBezTo>
                  <a:cubicBezTo>
                    <a:pt x="9526" y="3717"/>
                    <a:pt x="6860" y="10862"/>
                    <a:pt x="3044" y="10862"/>
                  </a:cubicBezTo>
                  <a:cubicBezTo>
                    <a:pt x="2876" y="10862"/>
                    <a:pt x="2706" y="10848"/>
                    <a:pt x="2534" y="10819"/>
                  </a:cubicBezTo>
                  <a:cubicBezTo>
                    <a:pt x="548" y="10477"/>
                    <a:pt x="320" y="8103"/>
                    <a:pt x="639" y="5775"/>
                  </a:cubicBezTo>
                  <a:lnTo>
                    <a:pt x="639" y="5775"/>
                  </a:lnTo>
                  <a:cubicBezTo>
                    <a:pt x="297" y="7418"/>
                    <a:pt x="46" y="9541"/>
                    <a:pt x="0" y="12303"/>
                  </a:cubicBezTo>
                  <a:lnTo>
                    <a:pt x="11162" y="12668"/>
                  </a:lnTo>
                  <a:cubicBezTo>
                    <a:pt x="11162" y="12668"/>
                    <a:pt x="9518" y="5592"/>
                    <a:pt x="15293" y="1027"/>
                  </a:cubicBezTo>
                  <a:cubicBezTo>
                    <a:pt x="13809" y="616"/>
                    <a:pt x="11846" y="228"/>
                    <a:pt x="9518" y="69"/>
                  </a:cubicBezTo>
                  <a:cubicBezTo>
                    <a:pt x="8815" y="22"/>
                    <a:pt x="8158" y="0"/>
                    <a:pt x="7542" y="0"/>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886" name="Google Shape;3886;p49">
              <a:extLst>
                <a:ext uri="{FF2B5EF4-FFF2-40B4-BE49-F238E27FC236}">
                  <a16:creationId xmlns="" xmlns:a16="http://schemas.microsoft.com/office/drawing/2014/main" id="{37FC5CC3-9713-5693-86DD-73B0DFAE5085}"/>
                </a:ext>
              </a:extLst>
            </p:cNvPr>
            <p:cNvSpPr/>
            <p:nvPr/>
          </p:nvSpPr>
          <p:spPr>
            <a:xfrm flipH="1">
              <a:off x="1324527" y="3079468"/>
              <a:ext cx="207108" cy="42059"/>
            </a:xfrm>
            <a:custGeom>
              <a:avLst/>
              <a:gdLst/>
              <a:ahLst/>
              <a:cxnLst/>
              <a:rect l="l" t="t" r="r" b="b"/>
              <a:pathLst>
                <a:path w="8583" h="1743" extrusionOk="0">
                  <a:moveTo>
                    <a:pt x="8562" y="1"/>
                  </a:moveTo>
                  <a:cubicBezTo>
                    <a:pt x="8487" y="1"/>
                    <a:pt x="8270" y="166"/>
                    <a:pt x="7943" y="350"/>
                  </a:cubicBezTo>
                  <a:cubicBezTo>
                    <a:pt x="7578" y="555"/>
                    <a:pt x="7053" y="784"/>
                    <a:pt x="6528" y="944"/>
                  </a:cubicBezTo>
                  <a:cubicBezTo>
                    <a:pt x="5980" y="1080"/>
                    <a:pt x="5433" y="1172"/>
                    <a:pt x="5022" y="1195"/>
                  </a:cubicBezTo>
                  <a:cubicBezTo>
                    <a:pt x="4794" y="1217"/>
                    <a:pt x="4634" y="1217"/>
                    <a:pt x="4497" y="1217"/>
                  </a:cubicBezTo>
                  <a:lnTo>
                    <a:pt x="4132" y="1217"/>
                  </a:lnTo>
                  <a:cubicBezTo>
                    <a:pt x="4040" y="1217"/>
                    <a:pt x="3939" y="1228"/>
                    <a:pt x="3820" y="1228"/>
                  </a:cubicBezTo>
                  <a:cubicBezTo>
                    <a:pt x="3761" y="1228"/>
                    <a:pt x="3698" y="1225"/>
                    <a:pt x="3629" y="1217"/>
                  </a:cubicBezTo>
                  <a:cubicBezTo>
                    <a:pt x="3196" y="1195"/>
                    <a:pt x="2648" y="1126"/>
                    <a:pt x="2100" y="1012"/>
                  </a:cubicBezTo>
                  <a:cubicBezTo>
                    <a:pt x="1575" y="875"/>
                    <a:pt x="1027" y="670"/>
                    <a:pt x="662" y="487"/>
                  </a:cubicBezTo>
                  <a:cubicBezTo>
                    <a:pt x="320" y="326"/>
                    <a:pt x="102" y="182"/>
                    <a:pt x="24" y="182"/>
                  </a:cubicBezTo>
                  <a:cubicBezTo>
                    <a:pt x="13" y="182"/>
                    <a:pt x="6" y="185"/>
                    <a:pt x="0" y="190"/>
                  </a:cubicBezTo>
                  <a:cubicBezTo>
                    <a:pt x="0" y="213"/>
                    <a:pt x="206" y="419"/>
                    <a:pt x="548" y="670"/>
                  </a:cubicBezTo>
                  <a:cubicBezTo>
                    <a:pt x="913" y="921"/>
                    <a:pt x="1461" y="1172"/>
                    <a:pt x="2009" y="1354"/>
                  </a:cubicBezTo>
                  <a:cubicBezTo>
                    <a:pt x="2557" y="1560"/>
                    <a:pt x="3150" y="1651"/>
                    <a:pt x="3584" y="1697"/>
                  </a:cubicBezTo>
                  <a:cubicBezTo>
                    <a:pt x="3812" y="1742"/>
                    <a:pt x="3995" y="1720"/>
                    <a:pt x="4132" y="1742"/>
                  </a:cubicBezTo>
                  <a:lnTo>
                    <a:pt x="4520" y="1742"/>
                  </a:lnTo>
                  <a:cubicBezTo>
                    <a:pt x="4657" y="1720"/>
                    <a:pt x="4839" y="1720"/>
                    <a:pt x="5067" y="1674"/>
                  </a:cubicBezTo>
                  <a:cubicBezTo>
                    <a:pt x="5501" y="1628"/>
                    <a:pt x="6095" y="1491"/>
                    <a:pt x="6642" y="1286"/>
                  </a:cubicBezTo>
                  <a:cubicBezTo>
                    <a:pt x="7190" y="1080"/>
                    <a:pt x="7715" y="784"/>
                    <a:pt x="8058" y="510"/>
                  </a:cubicBezTo>
                  <a:cubicBezTo>
                    <a:pt x="8400" y="236"/>
                    <a:pt x="8583" y="31"/>
                    <a:pt x="8583" y="8"/>
                  </a:cubicBezTo>
                  <a:cubicBezTo>
                    <a:pt x="8578" y="3"/>
                    <a:pt x="8571" y="1"/>
                    <a:pt x="8562" y="1"/>
                  </a:cubicBez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887" name="Google Shape;3887;p49">
              <a:extLst>
                <a:ext uri="{FF2B5EF4-FFF2-40B4-BE49-F238E27FC236}">
                  <a16:creationId xmlns="" xmlns:a16="http://schemas.microsoft.com/office/drawing/2014/main" id="{2EDCBC86-7B65-9938-ECEF-CA0CCE0B2396}"/>
                </a:ext>
              </a:extLst>
            </p:cNvPr>
            <p:cNvSpPr/>
            <p:nvPr/>
          </p:nvSpPr>
          <p:spPr>
            <a:xfrm flipH="1">
              <a:off x="1339391" y="2936980"/>
              <a:ext cx="179575" cy="180999"/>
            </a:xfrm>
            <a:custGeom>
              <a:avLst/>
              <a:gdLst/>
              <a:ahLst/>
              <a:cxnLst/>
              <a:rect l="l" t="t" r="r" b="b"/>
              <a:pathLst>
                <a:path w="7442" h="7501" extrusionOk="0">
                  <a:moveTo>
                    <a:pt x="7213" y="1"/>
                  </a:moveTo>
                  <a:lnTo>
                    <a:pt x="0" y="2215"/>
                  </a:lnTo>
                  <a:lnTo>
                    <a:pt x="571" y="6597"/>
                  </a:lnTo>
                  <a:cubicBezTo>
                    <a:pt x="571" y="6597"/>
                    <a:pt x="1891" y="7501"/>
                    <a:pt x="3679" y="7501"/>
                  </a:cubicBezTo>
                  <a:cubicBezTo>
                    <a:pt x="4817" y="7501"/>
                    <a:pt x="6145" y="7134"/>
                    <a:pt x="7441" y="5936"/>
                  </a:cubicBezTo>
                  <a:lnTo>
                    <a:pt x="7213" y="1"/>
                  </a:lnTo>
                  <a:close/>
                </a:path>
              </a:pathLst>
            </a:custGeom>
            <a:solidFill>
              <a:srgbClr val="DF9A7C"/>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888" name="Google Shape;3888;p49">
              <a:extLst>
                <a:ext uri="{FF2B5EF4-FFF2-40B4-BE49-F238E27FC236}">
                  <a16:creationId xmlns="" xmlns:a16="http://schemas.microsoft.com/office/drawing/2014/main" id="{401A741D-31FF-E3AA-7B5A-49095C616F81}"/>
                </a:ext>
              </a:extLst>
            </p:cNvPr>
            <p:cNvSpPr/>
            <p:nvPr/>
          </p:nvSpPr>
          <p:spPr>
            <a:xfrm flipH="1">
              <a:off x="1339391" y="2936980"/>
              <a:ext cx="179575" cy="170768"/>
            </a:xfrm>
            <a:custGeom>
              <a:avLst/>
              <a:gdLst/>
              <a:ahLst/>
              <a:cxnLst/>
              <a:rect l="l" t="t" r="r" b="b"/>
              <a:pathLst>
                <a:path w="7442" h="7077" extrusionOk="0">
                  <a:moveTo>
                    <a:pt x="7213" y="1"/>
                  </a:moveTo>
                  <a:lnTo>
                    <a:pt x="0" y="2215"/>
                  </a:lnTo>
                  <a:lnTo>
                    <a:pt x="206" y="3744"/>
                  </a:lnTo>
                  <a:cubicBezTo>
                    <a:pt x="822" y="3676"/>
                    <a:pt x="1438" y="3630"/>
                    <a:pt x="2077" y="3562"/>
                  </a:cubicBezTo>
                  <a:cubicBezTo>
                    <a:pt x="2876" y="3493"/>
                    <a:pt x="3698" y="3356"/>
                    <a:pt x="4497" y="3333"/>
                  </a:cubicBezTo>
                  <a:cubicBezTo>
                    <a:pt x="4516" y="3333"/>
                    <a:pt x="4536" y="3333"/>
                    <a:pt x="4555" y="3333"/>
                  </a:cubicBezTo>
                  <a:cubicBezTo>
                    <a:pt x="6296" y="3333"/>
                    <a:pt x="6113" y="5361"/>
                    <a:pt x="5729" y="7077"/>
                  </a:cubicBezTo>
                  <a:cubicBezTo>
                    <a:pt x="6277" y="6826"/>
                    <a:pt x="6871" y="6460"/>
                    <a:pt x="7441" y="5936"/>
                  </a:cubicBezTo>
                  <a:lnTo>
                    <a:pt x="7213" y="1"/>
                  </a:ln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889" name="Google Shape;3889;p49">
              <a:extLst>
                <a:ext uri="{FF2B5EF4-FFF2-40B4-BE49-F238E27FC236}">
                  <a16:creationId xmlns="" xmlns:a16="http://schemas.microsoft.com/office/drawing/2014/main" id="{FECA4223-1DFA-FAEC-97C8-6ED6CAC97728}"/>
                </a:ext>
              </a:extLst>
            </p:cNvPr>
            <p:cNvSpPr/>
            <p:nvPr/>
          </p:nvSpPr>
          <p:spPr>
            <a:xfrm flipH="1">
              <a:off x="1079439" y="4801360"/>
              <a:ext cx="288619" cy="101153"/>
            </a:xfrm>
            <a:custGeom>
              <a:avLst/>
              <a:gdLst/>
              <a:ahLst/>
              <a:cxnLst/>
              <a:rect l="l" t="t" r="r" b="b"/>
              <a:pathLst>
                <a:path w="11961" h="4192" extrusionOk="0">
                  <a:moveTo>
                    <a:pt x="11961" y="0"/>
                  </a:moveTo>
                  <a:cubicBezTo>
                    <a:pt x="10409" y="1301"/>
                    <a:pt x="7327" y="2466"/>
                    <a:pt x="3744" y="2876"/>
                  </a:cubicBezTo>
                  <a:cubicBezTo>
                    <a:pt x="3212" y="2937"/>
                    <a:pt x="2747" y="2964"/>
                    <a:pt x="2342" y="2964"/>
                  </a:cubicBezTo>
                  <a:cubicBezTo>
                    <a:pt x="1217" y="2964"/>
                    <a:pt x="552" y="2757"/>
                    <a:pt x="183" y="2488"/>
                  </a:cubicBezTo>
                  <a:cubicBezTo>
                    <a:pt x="92" y="2603"/>
                    <a:pt x="46" y="2694"/>
                    <a:pt x="0" y="2785"/>
                  </a:cubicBezTo>
                  <a:cubicBezTo>
                    <a:pt x="319" y="2986"/>
                    <a:pt x="1007" y="3286"/>
                    <a:pt x="2328" y="3286"/>
                  </a:cubicBezTo>
                  <a:cubicBezTo>
                    <a:pt x="2805" y="3286"/>
                    <a:pt x="3364" y="3247"/>
                    <a:pt x="4018" y="3150"/>
                  </a:cubicBezTo>
                  <a:cubicBezTo>
                    <a:pt x="6587" y="2763"/>
                    <a:pt x="7922" y="2376"/>
                    <a:pt x="8388" y="2376"/>
                  </a:cubicBezTo>
                  <a:cubicBezTo>
                    <a:pt x="8526" y="2376"/>
                    <a:pt x="8588" y="2410"/>
                    <a:pt x="8583" y="2488"/>
                  </a:cubicBezTo>
                  <a:cubicBezTo>
                    <a:pt x="8583" y="2722"/>
                    <a:pt x="5171" y="3885"/>
                    <a:pt x="2269" y="3885"/>
                  </a:cubicBezTo>
                  <a:cubicBezTo>
                    <a:pt x="1479" y="3885"/>
                    <a:pt x="727" y="3799"/>
                    <a:pt x="92" y="3584"/>
                  </a:cubicBezTo>
                  <a:lnTo>
                    <a:pt x="92" y="3584"/>
                  </a:lnTo>
                  <a:cubicBezTo>
                    <a:pt x="481" y="3992"/>
                    <a:pt x="1467" y="4192"/>
                    <a:pt x="2718" y="4192"/>
                  </a:cubicBezTo>
                  <a:cubicBezTo>
                    <a:pt x="5941" y="4192"/>
                    <a:pt x="10918" y="2865"/>
                    <a:pt x="11938" y="366"/>
                  </a:cubicBezTo>
                  <a:cubicBezTo>
                    <a:pt x="11938" y="229"/>
                    <a:pt x="11938" y="115"/>
                    <a:pt x="11961" y="0"/>
                  </a:cubicBezTo>
                  <a:close/>
                </a:path>
              </a:pathLst>
            </a:custGeom>
            <a:solidFill>
              <a:srgbClr val="9584FF"/>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890" name="Google Shape;3890;p49">
              <a:extLst>
                <a:ext uri="{FF2B5EF4-FFF2-40B4-BE49-F238E27FC236}">
                  <a16:creationId xmlns="" xmlns:a16="http://schemas.microsoft.com/office/drawing/2014/main" id="{825899B2-4FBA-F6BB-E1C2-C5DF5439B4E8}"/>
                </a:ext>
              </a:extLst>
            </p:cNvPr>
            <p:cNvSpPr/>
            <p:nvPr/>
          </p:nvSpPr>
          <p:spPr>
            <a:xfrm flipH="1">
              <a:off x="1079439" y="4801360"/>
              <a:ext cx="291370" cy="101346"/>
            </a:xfrm>
            <a:custGeom>
              <a:avLst/>
              <a:gdLst/>
              <a:ahLst/>
              <a:cxnLst/>
              <a:rect l="l" t="t" r="r" b="b"/>
              <a:pathLst>
                <a:path w="12075" h="4200" extrusionOk="0">
                  <a:moveTo>
                    <a:pt x="12075" y="0"/>
                  </a:moveTo>
                  <a:cubicBezTo>
                    <a:pt x="10523" y="1301"/>
                    <a:pt x="7441" y="2466"/>
                    <a:pt x="3858" y="2876"/>
                  </a:cubicBezTo>
                  <a:cubicBezTo>
                    <a:pt x="3326" y="2937"/>
                    <a:pt x="2861" y="2964"/>
                    <a:pt x="2456" y="2964"/>
                  </a:cubicBezTo>
                  <a:cubicBezTo>
                    <a:pt x="1331" y="2964"/>
                    <a:pt x="666" y="2757"/>
                    <a:pt x="297" y="2488"/>
                  </a:cubicBezTo>
                  <a:cubicBezTo>
                    <a:pt x="91" y="2762"/>
                    <a:pt x="0" y="3036"/>
                    <a:pt x="46" y="3287"/>
                  </a:cubicBezTo>
                  <a:cubicBezTo>
                    <a:pt x="170" y="3902"/>
                    <a:pt x="1294" y="4200"/>
                    <a:pt x="2814" y="4200"/>
                  </a:cubicBezTo>
                  <a:cubicBezTo>
                    <a:pt x="6033" y="4200"/>
                    <a:pt x="11028" y="2862"/>
                    <a:pt x="12052" y="366"/>
                  </a:cubicBezTo>
                  <a:cubicBezTo>
                    <a:pt x="12052" y="229"/>
                    <a:pt x="12052" y="115"/>
                    <a:pt x="12075" y="0"/>
                  </a:cubicBezTo>
                  <a:close/>
                </a:path>
              </a:pathLst>
            </a:custGeom>
            <a:solidFill>
              <a:srgbClr val="FFFFFF"/>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891" name="Google Shape;3891;p49">
              <a:extLst>
                <a:ext uri="{FF2B5EF4-FFF2-40B4-BE49-F238E27FC236}">
                  <a16:creationId xmlns="" xmlns:a16="http://schemas.microsoft.com/office/drawing/2014/main" id="{59146784-623B-06F5-6B14-9C1AA793A8DE}"/>
                </a:ext>
              </a:extLst>
            </p:cNvPr>
            <p:cNvSpPr/>
            <p:nvPr/>
          </p:nvSpPr>
          <p:spPr>
            <a:xfrm flipH="1">
              <a:off x="1077774" y="4744076"/>
              <a:ext cx="295255" cy="158631"/>
            </a:xfrm>
            <a:custGeom>
              <a:avLst/>
              <a:gdLst/>
              <a:ahLst/>
              <a:cxnLst/>
              <a:rect l="l" t="t" r="r" b="b"/>
              <a:pathLst>
                <a:path w="12236" h="6574" extrusionOk="0">
                  <a:moveTo>
                    <a:pt x="12235" y="1"/>
                  </a:moveTo>
                  <a:lnTo>
                    <a:pt x="12235" y="1"/>
                  </a:lnTo>
                  <a:cubicBezTo>
                    <a:pt x="11961" y="252"/>
                    <a:pt x="11665" y="434"/>
                    <a:pt x="11368" y="571"/>
                  </a:cubicBezTo>
                  <a:cubicBezTo>
                    <a:pt x="11094" y="2078"/>
                    <a:pt x="8423" y="3790"/>
                    <a:pt x="4817" y="4155"/>
                  </a:cubicBezTo>
                  <a:cubicBezTo>
                    <a:pt x="4452" y="4191"/>
                    <a:pt x="4127" y="4208"/>
                    <a:pt x="3838" y="4208"/>
                  </a:cubicBezTo>
                  <a:cubicBezTo>
                    <a:pt x="2681" y="4208"/>
                    <a:pt x="2096" y="3945"/>
                    <a:pt x="1804" y="3653"/>
                  </a:cubicBezTo>
                  <a:cubicBezTo>
                    <a:pt x="731" y="4360"/>
                    <a:pt x="1" y="5068"/>
                    <a:pt x="138" y="5661"/>
                  </a:cubicBezTo>
                  <a:cubicBezTo>
                    <a:pt x="262" y="6276"/>
                    <a:pt x="1386" y="6574"/>
                    <a:pt x="2906" y="6574"/>
                  </a:cubicBezTo>
                  <a:cubicBezTo>
                    <a:pt x="6125" y="6574"/>
                    <a:pt x="11120" y="5236"/>
                    <a:pt x="12144" y="2740"/>
                  </a:cubicBezTo>
                  <a:cubicBezTo>
                    <a:pt x="12190" y="1827"/>
                    <a:pt x="12212" y="914"/>
                    <a:pt x="12235" y="1"/>
                  </a:cubicBezTo>
                  <a:close/>
                </a:path>
              </a:pathLst>
            </a:custGeom>
            <a:solidFill>
              <a:srgbClr val="41B0DF"/>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892" name="Google Shape;3892;p49">
              <a:extLst>
                <a:ext uri="{FF2B5EF4-FFF2-40B4-BE49-F238E27FC236}">
                  <a16:creationId xmlns="" xmlns:a16="http://schemas.microsoft.com/office/drawing/2014/main" id="{452F87D0-2F8F-457F-B92B-9C33386B6F28}"/>
                </a:ext>
              </a:extLst>
            </p:cNvPr>
            <p:cNvSpPr/>
            <p:nvPr/>
          </p:nvSpPr>
          <p:spPr>
            <a:xfrm flipH="1">
              <a:off x="1258990" y="4810313"/>
              <a:ext cx="50697" cy="27653"/>
            </a:xfrm>
            <a:custGeom>
              <a:avLst/>
              <a:gdLst/>
              <a:ahLst/>
              <a:cxnLst/>
              <a:rect l="l" t="t" r="r" b="b"/>
              <a:pathLst>
                <a:path w="2101" h="1146" extrusionOk="0">
                  <a:moveTo>
                    <a:pt x="1686" y="1"/>
                  </a:moveTo>
                  <a:cubicBezTo>
                    <a:pt x="1588" y="1"/>
                    <a:pt x="1479" y="21"/>
                    <a:pt x="1370" y="63"/>
                  </a:cubicBezTo>
                  <a:cubicBezTo>
                    <a:pt x="1096" y="177"/>
                    <a:pt x="914" y="406"/>
                    <a:pt x="982" y="565"/>
                  </a:cubicBezTo>
                  <a:cubicBezTo>
                    <a:pt x="1026" y="681"/>
                    <a:pt x="1161" y="742"/>
                    <a:pt x="1323" y="742"/>
                  </a:cubicBezTo>
                  <a:cubicBezTo>
                    <a:pt x="1417" y="742"/>
                    <a:pt x="1521" y="721"/>
                    <a:pt x="1621" y="679"/>
                  </a:cubicBezTo>
                  <a:cubicBezTo>
                    <a:pt x="1918" y="565"/>
                    <a:pt x="2101" y="337"/>
                    <a:pt x="2032" y="177"/>
                  </a:cubicBezTo>
                  <a:cubicBezTo>
                    <a:pt x="1989" y="62"/>
                    <a:pt x="1854" y="1"/>
                    <a:pt x="1686" y="1"/>
                  </a:cubicBezTo>
                  <a:close/>
                  <a:moveTo>
                    <a:pt x="471" y="680"/>
                  </a:moveTo>
                  <a:cubicBezTo>
                    <a:pt x="415" y="680"/>
                    <a:pt x="355" y="688"/>
                    <a:pt x="298" y="702"/>
                  </a:cubicBezTo>
                  <a:cubicBezTo>
                    <a:pt x="115" y="771"/>
                    <a:pt x="1" y="908"/>
                    <a:pt x="24" y="1022"/>
                  </a:cubicBezTo>
                  <a:cubicBezTo>
                    <a:pt x="55" y="1099"/>
                    <a:pt x="149" y="1145"/>
                    <a:pt x="271" y="1145"/>
                  </a:cubicBezTo>
                  <a:cubicBezTo>
                    <a:pt x="328" y="1145"/>
                    <a:pt x="391" y="1135"/>
                    <a:pt x="457" y="1113"/>
                  </a:cubicBezTo>
                  <a:cubicBezTo>
                    <a:pt x="640" y="1045"/>
                    <a:pt x="754" y="908"/>
                    <a:pt x="708" y="794"/>
                  </a:cubicBezTo>
                  <a:cubicBezTo>
                    <a:pt x="693" y="716"/>
                    <a:pt x="592" y="680"/>
                    <a:pt x="471" y="680"/>
                  </a:cubicBezTo>
                  <a:close/>
                </a:path>
              </a:pathLst>
            </a:custGeom>
            <a:solidFill>
              <a:srgbClr val="FFDC00"/>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893" name="Google Shape;3893;p49">
              <a:extLst>
                <a:ext uri="{FF2B5EF4-FFF2-40B4-BE49-F238E27FC236}">
                  <a16:creationId xmlns="" xmlns:a16="http://schemas.microsoft.com/office/drawing/2014/main" id="{25D374A0-6915-2A56-0FD8-0D8B46635F7F}"/>
                </a:ext>
              </a:extLst>
            </p:cNvPr>
            <p:cNvSpPr/>
            <p:nvPr/>
          </p:nvSpPr>
          <p:spPr>
            <a:xfrm flipH="1">
              <a:off x="1077774" y="4743521"/>
              <a:ext cx="301866" cy="159186"/>
            </a:xfrm>
            <a:custGeom>
              <a:avLst/>
              <a:gdLst/>
              <a:ahLst/>
              <a:cxnLst/>
              <a:rect l="l" t="t" r="r" b="b"/>
              <a:pathLst>
                <a:path w="12510" h="6597" extrusionOk="0">
                  <a:moveTo>
                    <a:pt x="12509" y="1"/>
                  </a:moveTo>
                  <a:lnTo>
                    <a:pt x="12509" y="1"/>
                  </a:lnTo>
                  <a:cubicBezTo>
                    <a:pt x="11773" y="689"/>
                    <a:pt x="10957" y="915"/>
                    <a:pt x="10202" y="915"/>
                  </a:cubicBezTo>
                  <a:cubicBezTo>
                    <a:pt x="9505" y="915"/>
                    <a:pt x="8860" y="723"/>
                    <a:pt x="8378" y="526"/>
                  </a:cubicBezTo>
                  <a:lnTo>
                    <a:pt x="8378" y="526"/>
                  </a:lnTo>
                  <a:cubicBezTo>
                    <a:pt x="8401" y="663"/>
                    <a:pt x="8401" y="731"/>
                    <a:pt x="8401" y="731"/>
                  </a:cubicBezTo>
                  <a:cubicBezTo>
                    <a:pt x="8401" y="731"/>
                    <a:pt x="1" y="3767"/>
                    <a:pt x="412" y="5684"/>
                  </a:cubicBezTo>
                  <a:cubicBezTo>
                    <a:pt x="536" y="6299"/>
                    <a:pt x="1660" y="6597"/>
                    <a:pt x="3180" y="6597"/>
                  </a:cubicBezTo>
                  <a:cubicBezTo>
                    <a:pt x="6399" y="6597"/>
                    <a:pt x="11394" y="5259"/>
                    <a:pt x="12418" y="2763"/>
                  </a:cubicBezTo>
                  <a:cubicBezTo>
                    <a:pt x="12464" y="1850"/>
                    <a:pt x="12486" y="937"/>
                    <a:pt x="12509" y="1"/>
                  </a:cubicBez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grpSp>
      <p:grpSp>
        <p:nvGrpSpPr>
          <p:cNvPr id="3894" name="Google Shape;3894;p49">
            <a:extLst>
              <a:ext uri="{FF2B5EF4-FFF2-40B4-BE49-F238E27FC236}">
                <a16:creationId xmlns="" xmlns:a16="http://schemas.microsoft.com/office/drawing/2014/main" id="{00BE367C-321E-EDB4-9BEE-1275A6E6CD4A}"/>
              </a:ext>
            </a:extLst>
          </p:cNvPr>
          <p:cNvGrpSpPr/>
          <p:nvPr/>
        </p:nvGrpSpPr>
        <p:grpSpPr>
          <a:xfrm flipH="1">
            <a:off x="3448528" y="-5"/>
            <a:ext cx="13641716" cy="7466158"/>
            <a:chOff x="417689" y="101597"/>
            <a:chExt cx="6820858" cy="3733079"/>
          </a:xfrm>
        </p:grpSpPr>
        <p:grpSp>
          <p:nvGrpSpPr>
            <p:cNvPr id="3895" name="Google Shape;3895;p49">
              <a:extLst>
                <a:ext uri="{FF2B5EF4-FFF2-40B4-BE49-F238E27FC236}">
                  <a16:creationId xmlns="" xmlns:a16="http://schemas.microsoft.com/office/drawing/2014/main" id="{03E567D8-141A-E9B7-99CA-CD8D75C0C624}"/>
                </a:ext>
              </a:extLst>
            </p:cNvPr>
            <p:cNvGrpSpPr/>
            <p:nvPr/>
          </p:nvGrpSpPr>
          <p:grpSpPr>
            <a:xfrm rot="1063801">
              <a:off x="4681851" y="297955"/>
              <a:ext cx="1570468" cy="1800987"/>
              <a:chOff x="3056825" y="-2290075"/>
              <a:chExt cx="1465250" cy="1680325"/>
            </a:xfrm>
          </p:grpSpPr>
          <p:sp>
            <p:nvSpPr>
              <p:cNvPr id="3896" name="Google Shape;3896;p49">
                <a:extLst>
                  <a:ext uri="{FF2B5EF4-FFF2-40B4-BE49-F238E27FC236}">
                    <a16:creationId xmlns="" xmlns:a16="http://schemas.microsoft.com/office/drawing/2014/main" id="{81061B4F-CA16-2910-AAB1-7E2AB12F0E2F}"/>
                  </a:ext>
                </a:extLst>
              </p:cNvPr>
              <p:cNvSpPr/>
              <p:nvPr/>
            </p:nvSpPr>
            <p:spPr>
              <a:xfrm>
                <a:off x="3586850" y="-2280525"/>
                <a:ext cx="345700" cy="639100"/>
              </a:xfrm>
              <a:custGeom>
                <a:avLst/>
                <a:gdLst/>
                <a:ahLst/>
                <a:cxnLst/>
                <a:rect l="l" t="t" r="r" b="b"/>
                <a:pathLst>
                  <a:path w="13828" h="25564" extrusionOk="0">
                    <a:moveTo>
                      <a:pt x="2423" y="1"/>
                    </a:moveTo>
                    <a:lnTo>
                      <a:pt x="2423" y="1"/>
                    </a:lnTo>
                    <a:cubicBezTo>
                      <a:pt x="2452" y="282"/>
                      <a:pt x="2445" y="563"/>
                      <a:pt x="2387" y="837"/>
                    </a:cubicBezTo>
                    <a:cubicBezTo>
                      <a:pt x="2156" y="1911"/>
                      <a:pt x="1226" y="2834"/>
                      <a:pt x="1" y="3209"/>
                    </a:cubicBezTo>
                    <a:cubicBezTo>
                      <a:pt x="368" y="3439"/>
                      <a:pt x="729" y="3619"/>
                      <a:pt x="967" y="3742"/>
                    </a:cubicBezTo>
                    <a:cubicBezTo>
                      <a:pt x="6582" y="6705"/>
                      <a:pt x="10540" y="15565"/>
                      <a:pt x="11023" y="22168"/>
                    </a:cubicBezTo>
                    <a:cubicBezTo>
                      <a:pt x="11088" y="23084"/>
                      <a:pt x="11088" y="23906"/>
                      <a:pt x="11052" y="24605"/>
                    </a:cubicBezTo>
                    <a:cubicBezTo>
                      <a:pt x="11975" y="24922"/>
                      <a:pt x="12898" y="25239"/>
                      <a:pt x="13828" y="25564"/>
                    </a:cubicBezTo>
                    <a:cubicBezTo>
                      <a:pt x="13575" y="21462"/>
                      <a:pt x="12804" y="18124"/>
                      <a:pt x="12083" y="15738"/>
                    </a:cubicBezTo>
                    <a:cubicBezTo>
                      <a:pt x="10641" y="10965"/>
                      <a:pt x="8760" y="7772"/>
                      <a:pt x="7722" y="6179"/>
                    </a:cubicBezTo>
                    <a:cubicBezTo>
                      <a:pt x="6395" y="4131"/>
                      <a:pt x="4420" y="1067"/>
                      <a:pt x="2423" y="1"/>
                    </a:cubicBezTo>
                    <a:close/>
                  </a:path>
                </a:pathLst>
              </a:custGeom>
              <a:solidFill>
                <a:schemeClr val="accent5"/>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897" name="Google Shape;3897;p49">
                <a:extLst>
                  <a:ext uri="{FF2B5EF4-FFF2-40B4-BE49-F238E27FC236}">
                    <a16:creationId xmlns="" xmlns:a16="http://schemas.microsoft.com/office/drawing/2014/main" id="{D3F4F7CC-8566-CDF5-CE62-23E7A10FB56B}"/>
                  </a:ext>
                </a:extLst>
              </p:cNvPr>
              <p:cNvSpPr/>
              <p:nvPr/>
            </p:nvSpPr>
            <p:spPr>
              <a:xfrm>
                <a:off x="3554600" y="-2290075"/>
                <a:ext cx="93550" cy="89775"/>
              </a:xfrm>
              <a:custGeom>
                <a:avLst/>
                <a:gdLst/>
                <a:ahLst/>
                <a:cxnLst/>
                <a:rect l="l" t="t" r="r" b="b"/>
                <a:pathLst>
                  <a:path w="3742" h="3591" extrusionOk="0">
                    <a:moveTo>
                      <a:pt x="2358" y="0"/>
                    </a:moveTo>
                    <a:cubicBezTo>
                      <a:pt x="2221" y="0"/>
                      <a:pt x="2091" y="15"/>
                      <a:pt x="1954" y="44"/>
                    </a:cubicBezTo>
                    <a:cubicBezTo>
                      <a:pt x="988" y="231"/>
                      <a:pt x="0" y="1154"/>
                      <a:pt x="22" y="1990"/>
                    </a:cubicBezTo>
                    <a:cubicBezTo>
                      <a:pt x="36" y="2661"/>
                      <a:pt x="671" y="3201"/>
                      <a:pt x="1291" y="3591"/>
                    </a:cubicBezTo>
                    <a:cubicBezTo>
                      <a:pt x="2516" y="3216"/>
                      <a:pt x="3446" y="2293"/>
                      <a:pt x="3677" y="1219"/>
                    </a:cubicBezTo>
                    <a:cubicBezTo>
                      <a:pt x="3735" y="945"/>
                      <a:pt x="3742" y="664"/>
                      <a:pt x="3713" y="383"/>
                    </a:cubicBezTo>
                    <a:cubicBezTo>
                      <a:pt x="3259" y="145"/>
                      <a:pt x="2805" y="0"/>
                      <a:pt x="2358" y="0"/>
                    </a:cubicBezTo>
                    <a:close/>
                  </a:path>
                </a:pathLst>
              </a:custGeom>
              <a:solidFill>
                <a:schemeClr val="accent5"/>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898" name="Google Shape;3898;p49">
                <a:extLst>
                  <a:ext uri="{FF2B5EF4-FFF2-40B4-BE49-F238E27FC236}">
                    <a16:creationId xmlns="" xmlns:a16="http://schemas.microsoft.com/office/drawing/2014/main" id="{96043E87-484B-DD52-0A68-473C4D159C48}"/>
                  </a:ext>
                </a:extLst>
              </p:cNvPr>
              <p:cNvSpPr/>
              <p:nvPr/>
            </p:nvSpPr>
            <p:spPr>
              <a:xfrm>
                <a:off x="3266225" y="-1752250"/>
                <a:ext cx="1244475" cy="1034375"/>
              </a:xfrm>
              <a:custGeom>
                <a:avLst/>
                <a:gdLst/>
                <a:ahLst/>
                <a:cxnLst/>
                <a:rect l="l" t="t" r="r" b="b"/>
                <a:pathLst>
                  <a:path w="49779" h="41375" extrusionOk="0">
                    <a:moveTo>
                      <a:pt x="36854" y="1"/>
                    </a:moveTo>
                    <a:cubicBezTo>
                      <a:pt x="35417" y="1"/>
                      <a:pt x="33995" y="209"/>
                      <a:pt x="32722" y="612"/>
                    </a:cubicBezTo>
                    <a:cubicBezTo>
                      <a:pt x="31346" y="1052"/>
                      <a:pt x="30098" y="1744"/>
                      <a:pt x="27957" y="1780"/>
                    </a:cubicBezTo>
                    <a:cubicBezTo>
                      <a:pt x="27897" y="1781"/>
                      <a:pt x="27836" y="1781"/>
                      <a:pt x="27777" y="1781"/>
                    </a:cubicBezTo>
                    <a:cubicBezTo>
                      <a:pt x="25807" y="1781"/>
                      <a:pt x="24366" y="1219"/>
                      <a:pt x="23848" y="1037"/>
                    </a:cubicBezTo>
                    <a:cubicBezTo>
                      <a:pt x="22456" y="551"/>
                      <a:pt x="20573" y="298"/>
                      <a:pt x="18529" y="298"/>
                    </a:cubicBezTo>
                    <a:cubicBezTo>
                      <a:pt x="14868" y="298"/>
                      <a:pt x="10687" y="1110"/>
                      <a:pt x="7866" y="2854"/>
                    </a:cubicBezTo>
                    <a:cubicBezTo>
                      <a:pt x="1" y="7713"/>
                      <a:pt x="924" y="20927"/>
                      <a:pt x="1053" y="22527"/>
                    </a:cubicBezTo>
                    <a:cubicBezTo>
                      <a:pt x="1529" y="28338"/>
                      <a:pt x="3843" y="33225"/>
                      <a:pt x="6655" y="36996"/>
                    </a:cubicBezTo>
                    <a:cubicBezTo>
                      <a:pt x="11861" y="39938"/>
                      <a:pt x="17557" y="41375"/>
                      <a:pt x="23032" y="41375"/>
                    </a:cubicBezTo>
                    <a:cubicBezTo>
                      <a:pt x="29565" y="41375"/>
                      <a:pt x="35784" y="39329"/>
                      <a:pt x="40487" y="35352"/>
                    </a:cubicBezTo>
                    <a:cubicBezTo>
                      <a:pt x="46362" y="30385"/>
                      <a:pt x="49635" y="22599"/>
                      <a:pt x="49779" y="14208"/>
                    </a:cubicBezTo>
                    <a:cubicBezTo>
                      <a:pt x="49534" y="11800"/>
                      <a:pt x="48907" y="9255"/>
                      <a:pt x="47609" y="6776"/>
                    </a:cubicBezTo>
                    <a:cubicBezTo>
                      <a:pt x="46737" y="5125"/>
                      <a:pt x="45504" y="2847"/>
                      <a:pt x="42923" y="1426"/>
                    </a:cubicBezTo>
                    <a:cubicBezTo>
                      <a:pt x="41160" y="461"/>
                      <a:pt x="38990" y="1"/>
                      <a:pt x="36854" y="1"/>
                    </a:cubicBezTo>
                    <a:close/>
                  </a:path>
                </a:pathLst>
              </a:custGeom>
              <a:solidFill>
                <a:schemeClr val="dk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899" name="Google Shape;3899;p49">
                <a:extLst>
                  <a:ext uri="{FF2B5EF4-FFF2-40B4-BE49-F238E27FC236}">
                    <a16:creationId xmlns="" xmlns:a16="http://schemas.microsoft.com/office/drawing/2014/main" id="{764B15BD-81D5-E035-84E9-C722321B3564}"/>
                  </a:ext>
                </a:extLst>
              </p:cNvPr>
              <p:cNvSpPr/>
              <p:nvPr/>
            </p:nvSpPr>
            <p:spPr>
              <a:xfrm>
                <a:off x="3432575" y="-1397075"/>
                <a:ext cx="1089500" cy="787325"/>
              </a:xfrm>
              <a:custGeom>
                <a:avLst/>
                <a:gdLst/>
                <a:ahLst/>
                <a:cxnLst/>
                <a:rect l="l" t="t" r="r" b="b"/>
                <a:pathLst>
                  <a:path w="43580" h="31493" extrusionOk="0">
                    <a:moveTo>
                      <a:pt x="43125" y="1"/>
                    </a:moveTo>
                    <a:lnTo>
                      <a:pt x="43125" y="1"/>
                    </a:lnTo>
                    <a:cubicBezTo>
                      <a:pt x="42981" y="8392"/>
                      <a:pt x="39708" y="16178"/>
                      <a:pt x="33833" y="21145"/>
                    </a:cubicBezTo>
                    <a:cubicBezTo>
                      <a:pt x="29130" y="25122"/>
                      <a:pt x="22911" y="27168"/>
                      <a:pt x="16378" y="27168"/>
                    </a:cubicBezTo>
                    <a:cubicBezTo>
                      <a:pt x="10903" y="27168"/>
                      <a:pt x="5207" y="25731"/>
                      <a:pt x="1" y="22789"/>
                    </a:cubicBezTo>
                    <a:lnTo>
                      <a:pt x="1" y="22789"/>
                    </a:lnTo>
                    <a:cubicBezTo>
                      <a:pt x="4177" y="28375"/>
                      <a:pt x="9441" y="31492"/>
                      <a:pt x="11451" y="31492"/>
                    </a:cubicBezTo>
                    <a:cubicBezTo>
                      <a:pt x="11516" y="31492"/>
                      <a:pt x="11578" y="31489"/>
                      <a:pt x="11636" y="31483"/>
                    </a:cubicBezTo>
                    <a:cubicBezTo>
                      <a:pt x="11824" y="31461"/>
                      <a:pt x="13172" y="31288"/>
                      <a:pt x="15096" y="31144"/>
                    </a:cubicBezTo>
                    <a:cubicBezTo>
                      <a:pt x="15868" y="31079"/>
                      <a:pt x="16783" y="31036"/>
                      <a:pt x="17901" y="31036"/>
                    </a:cubicBezTo>
                    <a:cubicBezTo>
                      <a:pt x="18078" y="31035"/>
                      <a:pt x="18251" y="31034"/>
                      <a:pt x="18420" y="31034"/>
                    </a:cubicBezTo>
                    <a:cubicBezTo>
                      <a:pt x="21799" y="31034"/>
                      <a:pt x="23424" y="31217"/>
                      <a:pt x="24728" y="31217"/>
                    </a:cubicBezTo>
                    <a:cubicBezTo>
                      <a:pt x="25316" y="31217"/>
                      <a:pt x="25839" y="31180"/>
                      <a:pt x="26429" y="31072"/>
                    </a:cubicBezTo>
                    <a:cubicBezTo>
                      <a:pt x="28938" y="30610"/>
                      <a:pt x="30545" y="29154"/>
                      <a:pt x="32621" y="27237"/>
                    </a:cubicBezTo>
                    <a:cubicBezTo>
                      <a:pt x="39607" y="20784"/>
                      <a:pt x="41762" y="12206"/>
                      <a:pt x="42087" y="10851"/>
                    </a:cubicBezTo>
                    <a:cubicBezTo>
                      <a:pt x="42606" y="8681"/>
                      <a:pt x="43579" y="4593"/>
                      <a:pt x="43125" y="1"/>
                    </a:cubicBezTo>
                    <a:close/>
                  </a:path>
                </a:pathLst>
              </a:custGeom>
              <a:solidFill>
                <a:schemeClr val="dk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900" name="Google Shape;3900;p49">
                <a:extLst>
                  <a:ext uri="{FF2B5EF4-FFF2-40B4-BE49-F238E27FC236}">
                    <a16:creationId xmlns="" xmlns:a16="http://schemas.microsoft.com/office/drawing/2014/main" id="{AB1D6404-F02E-27E7-5ADF-96A3143D76D9}"/>
                  </a:ext>
                </a:extLst>
              </p:cNvPr>
              <p:cNvSpPr/>
              <p:nvPr/>
            </p:nvSpPr>
            <p:spPr>
              <a:xfrm>
                <a:off x="3056825" y="-2049100"/>
                <a:ext cx="620525" cy="483975"/>
              </a:xfrm>
              <a:custGeom>
                <a:avLst/>
                <a:gdLst/>
                <a:ahLst/>
                <a:cxnLst/>
                <a:rect l="l" t="t" r="r" b="b"/>
                <a:pathLst>
                  <a:path w="24821" h="19359" extrusionOk="0">
                    <a:moveTo>
                      <a:pt x="20203" y="1"/>
                    </a:moveTo>
                    <a:cubicBezTo>
                      <a:pt x="17505" y="1"/>
                      <a:pt x="14120" y="504"/>
                      <a:pt x="10828" y="2393"/>
                    </a:cubicBezTo>
                    <a:cubicBezTo>
                      <a:pt x="4621" y="5954"/>
                      <a:pt x="2213" y="12457"/>
                      <a:pt x="1103" y="15456"/>
                    </a:cubicBezTo>
                    <a:cubicBezTo>
                      <a:pt x="548" y="16948"/>
                      <a:pt x="209" y="18239"/>
                      <a:pt x="0" y="19161"/>
                    </a:cubicBezTo>
                    <a:cubicBezTo>
                      <a:pt x="1070" y="19301"/>
                      <a:pt x="2075" y="19359"/>
                      <a:pt x="3006" y="19359"/>
                    </a:cubicBezTo>
                    <a:cubicBezTo>
                      <a:pt x="5486" y="19359"/>
                      <a:pt x="7440" y="18950"/>
                      <a:pt x="8708" y="18599"/>
                    </a:cubicBezTo>
                    <a:cubicBezTo>
                      <a:pt x="15788" y="16667"/>
                      <a:pt x="21613" y="11116"/>
                      <a:pt x="23883" y="4542"/>
                    </a:cubicBezTo>
                    <a:cubicBezTo>
                      <a:pt x="24467" y="2847"/>
                      <a:pt x="24705" y="1398"/>
                      <a:pt x="24821" y="483"/>
                    </a:cubicBezTo>
                    <a:cubicBezTo>
                      <a:pt x="23903" y="290"/>
                      <a:pt x="22251" y="1"/>
                      <a:pt x="20203" y="1"/>
                    </a:cubicBezTo>
                    <a:close/>
                  </a:path>
                </a:pathLst>
              </a:custGeom>
              <a:solidFill>
                <a:schemeClr val="accen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901" name="Google Shape;3901;p49">
                <a:extLst>
                  <a:ext uri="{FF2B5EF4-FFF2-40B4-BE49-F238E27FC236}">
                    <a16:creationId xmlns="" xmlns:a16="http://schemas.microsoft.com/office/drawing/2014/main" id="{755ECA5E-6F54-E222-F56C-AAD43762B756}"/>
                  </a:ext>
                </a:extLst>
              </p:cNvPr>
              <p:cNvSpPr/>
              <p:nvPr/>
            </p:nvSpPr>
            <p:spPr>
              <a:xfrm>
                <a:off x="3229550" y="-1712700"/>
                <a:ext cx="133100" cy="101500"/>
              </a:xfrm>
              <a:custGeom>
                <a:avLst/>
                <a:gdLst/>
                <a:ahLst/>
                <a:cxnLst/>
                <a:rect l="l" t="t" r="r" b="b"/>
                <a:pathLst>
                  <a:path w="5324" h="4060" extrusionOk="0">
                    <a:moveTo>
                      <a:pt x="3327" y="0"/>
                    </a:moveTo>
                    <a:cubicBezTo>
                      <a:pt x="1397" y="0"/>
                      <a:pt x="0" y="3187"/>
                      <a:pt x="574" y="3860"/>
                    </a:cubicBezTo>
                    <a:cubicBezTo>
                      <a:pt x="690" y="3998"/>
                      <a:pt x="914" y="4059"/>
                      <a:pt x="1204" y="4059"/>
                    </a:cubicBezTo>
                    <a:cubicBezTo>
                      <a:pt x="2551" y="4059"/>
                      <a:pt x="5323" y="2725"/>
                      <a:pt x="5317" y="1503"/>
                    </a:cubicBezTo>
                    <a:cubicBezTo>
                      <a:pt x="5310" y="760"/>
                      <a:pt x="4294" y="54"/>
                      <a:pt x="3429" y="3"/>
                    </a:cubicBezTo>
                    <a:cubicBezTo>
                      <a:pt x="3395" y="1"/>
                      <a:pt x="3361" y="0"/>
                      <a:pt x="3327" y="0"/>
                    </a:cubicBezTo>
                    <a:close/>
                  </a:path>
                </a:pathLst>
              </a:custGeom>
              <a:solidFill>
                <a:srgbClr val="FFFFFF">
                  <a:alpha val="1116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902" name="Google Shape;3902;p49">
                <a:extLst>
                  <a:ext uri="{FF2B5EF4-FFF2-40B4-BE49-F238E27FC236}">
                    <a16:creationId xmlns="" xmlns:a16="http://schemas.microsoft.com/office/drawing/2014/main" id="{9FA2F449-6662-1A9B-27E4-C0353E5699C4}"/>
                  </a:ext>
                </a:extLst>
              </p:cNvPr>
              <p:cNvSpPr/>
              <p:nvPr/>
            </p:nvSpPr>
            <p:spPr>
              <a:xfrm>
                <a:off x="3421950" y="-1771125"/>
                <a:ext cx="60875" cy="54250"/>
              </a:xfrm>
              <a:custGeom>
                <a:avLst/>
                <a:gdLst/>
                <a:ahLst/>
                <a:cxnLst/>
                <a:rect l="l" t="t" r="r" b="b"/>
                <a:pathLst>
                  <a:path w="2435" h="2170" extrusionOk="0">
                    <a:moveTo>
                      <a:pt x="1354" y="1"/>
                    </a:moveTo>
                    <a:cubicBezTo>
                      <a:pt x="1063" y="1"/>
                      <a:pt x="756" y="96"/>
                      <a:pt x="556" y="307"/>
                    </a:cubicBezTo>
                    <a:cubicBezTo>
                      <a:pt x="0" y="905"/>
                      <a:pt x="570" y="2102"/>
                      <a:pt x="1024" y="2167"/>
                    </a:cubicBezTo>
                    <a:cubicBezTo>
                      <a:pt x="1037" y="2169"/>
                      <a:pt x="1051" y="2170"/>
                      <a:pt x="1064" y="2170"/>
                    </a:cubicBezTo>
                    <a:cubicBezTo>
                      <a:pt x="1600" y="2170"/>
                      <a:pt x="2435" y="806"/>
                      <a:pt x="2055" y="278"/>
                    </a:cubicBezTo>
                    <a:cubicBezTo>
                      <a:pt x="1928" y="100"/>
                      <a:pt x="1650" y="1"/>
                      <a:pt x="1354" y="1"/>
                    </a:cubicBezTo>
                    <a:close/>
                  </a:path>
                </a:pathLst>
              </a:custGeom>
              <a:solidFill>
                <a:srgbClr val="FFFFFF">
                  <a:alpha val="1116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903" name="Google Shape;3903;p49">
                <a:extLst>
                  <a:ext uri="{FF2B5EF4-FFF2-40B4-BE49-F238E27FC236}">
                    <a16:creationId xmlns="" xmlns:a16="http://schemas.microsoft.com/office/drawing/2014/main" id="{F6265DD4-B01D-E045-6702-6381123B53DF}"/>
                  </a:ext>
                </a:extLst>
              </p:cNvPr>
              <p:cNvSpPr/>
              <p:nvPr/>
            </p:nvSpPr>
            <p:spPr>
              <a:xfrm>
                <a:off x="3166575" y="-2066050"/>
                <a:ext cx="599000" cy="410025"/>
              </a:xfrm>
              <a:custGeom>
                <a:avLst/>
                <a:gdLst/>
                <a:ahLst/>
                <a:cxnLst/>
                <a:rect l="l" t="t" r="r" b="b"/>
                <a:pathLst>
                  <a:path w="23960" h="16401" extrusionOk="0">
                    <a:moveTo>
                      <a:pt x="23750" y="1"/>
                    </a:moveTo>
                    <a:cubicBezTo>
                      <a:pt x="23597" y="1"/>
                      <a:pt x="23041" y="135"/>
                      <a:pt x="22053" y="397"/>
                    </a:cubicBezTo>
                    <a:cubicBezTo>
                      <a:pt x="21454" y="563"/>
                      <a:pt x="20849" y="692"/>
                      <a:pt x="20265" y="894"/>
                    </a:cubicBezTo>
                    <a:cubicBezTo>
                      <a:pt x="18398" y="1918"/>
                      <a:pt x="16581" y="3028"/>
                      <a:pt x="14829" y="4246"/>
                    </a:cubicBezTo>
                    <a:cubicBezTo>
                      <a:pt x="14325" y="4607"/>
                      <a:pt x="13827" y="4967"/>
                      <a:pt x="13330" y="5328"/>
                    </a:cubicBezTo>
                    <a:cubicBezTo>
                      <a:pt x="12442" y="5535"/>
                      <a:pt x="11552" y="5643"/>
                      <a:pt x="10656" y="5643"/>
                    </a:cubicBezTo>
                    <a:cubicBezTo>
                      <a:pt x="9682" y="5643"/>
                      <a:pt x="8702" y="5515"/>
                      <a:pt x="7714" y="5248"/>
                    </a:cubicBezTo>
                    <a:lnTo>
                      <a:pt x="7714" y="5248"/>
                    </a:lnTo>
                    <a:cubicBezTo>
                      <a:pt x="8658" y="5821"/>
                      <a:pt x="9770" y="6096"/>
                      <a:pt x="10886" y="6096"/>
                    </a:cubicBezTo>
                    <a:cubicBezTo>
                      <a:pt x="11457" y="6096"/>
                      <a:pt x="12029" y="6024"/>
                      <a:pt x="12580" y="5883"/>
                    </a:cubicBezTo>
                    <a:lnTo>
                      <a:pt x="12580" y="5883"/>
                    </a:lnTo>
                    <a:cubicBezTo>
                      <a:pt x="11189" y="6914"/>
                      <a:pt x="9812" y="7959"/>
                      <a:pt x="8456" y="9033"/>
                    </a:cubicBezTo>
                    <a:cubicBezTo>
                      <a:pt x="6999" y="9844"/>
                      <a:pt x="5362" y="10300"/>
                      <a:pt x="3679" y="10300"/>
                    </a:cubicBezTo>
                    <a:cubicBezTo>
                      <a:pt x="3281" y="10300"/>
                      <a:pt x="2881" y="10275"/>
                      <a:pt x="2480" y="10223"/>
                    </a:cubicBezTo>
                    <a:lnTo>
                      <a:pt x="2480" y="10223"/>
                    </a:lnTo>
                    <a:cubicBezTo>
                      <a:pt x="3165" y="10421"/>
                      <a:pt x="3881" y="10518"/>
                      <a:pt x="4600" y="10518"/>
                    </a:cubicBezTo>
                    <a:cubicBezTo>
                      <a:pt x="5449" y="10518"/>
                      <a:pt x="6301" y="10383"/>
                      <a:pt x="7108" y="10122"/>
                    </a:cubicBezTo>
                    <a:lnTo>
                      <a:pt x="7108" y="10122"/>
                    </a:lnTo>
                    <a:cubicBezTo>
                      <a:pt x="6315" y="10763"/>
                      <a:pt x="5530" y="11419"/>
                      <a:pt x="4751" y="12082"/>
                    </a:cubicBezTo>
                    <a:cubicBezTo>
                      <a:pt x="3136" y="13467"/>
                      <a:pt x="1550" y="14887"/>
                      <a:pt x="0" y="16336"/>
                    </a:cubicBezTo>
                    <a:lnTo>
                      <a:pt x="58" y="16401"/>
                    </a:lnTo>
                    <a:cubicBezTo>
                      <a:pt x="2920" y="14000"/>
                      <a:pt x="5854" y="11686"/>
                      <a:pt x="8867" y="9487"/>
                    </a:cubicBezTo>
                    <a:lnTo>
                      <a:pt x="8867" y="9487"/>
                    </a:lnTo>
                    <a:cubicBezTo>
                      <a:pt x="8384" y="11030"/>
                      <a:pt x="8406" y="12746"/>
                      <a:pt x="9026" y="14245"/>
                    </a:cubicBezTo>
                    <a:cubicBezTo>
                      <a:pt x="8593" y="12479"/>
                      <a:pt x="8824" y="10677"/>
                      <a:pt x="9495" y="9026"/>
                    </a:cubicBezTo>
                    <a:cubicBezTo>
                      <a:pt x="11412" y="7642"/>
                      <a:pt x="13366" y="6301"/>
                      <a:pt x="15348" y="5010"/>
                    </a:cubicBezTo>
                    <a:cubicBezTo>
                      <a:pt x="15528" y="4895"/>
                      <a:pt x="15701" y="4780"/>
                      <a:pt x="15874" y="4664"/>
                    </a:cubicBezTo>
                    <a:lnTo>
                      <a:pt x="15874" y="4664"/>
                    </a:lnTo>
                    <a:cubicBezTo>
                      <a:pt x="14959" y="6077"/>
                      <a:pt x="14440" y="7764"/>
                      <a:pt x="14433" y="9444"/>
                    </a:cubicBezTo>
                    <a:cubicBezTo>
                      <a:pt x="14981" y="7656"/>
                      <a:pt x="15615" y="5991"/>
                      <a:pt x="16386" y="4318"/>
                    </a:cubicBezTo>
                    <a:cubicBezTo>
                      <a:pt x="17792" y="3374"/>
                      <a:pt x="19191" y="2408"/>
                      <a:pt x="20582" y="1442"/>
                    </a:cubicBezTo>
                    <a:cubicBezTo>
                      <a:pt x="21115" y="1226"/>
                      <a:pt x="21649" y="1002"/>
                      <a:pt x="22182" y="779"/>
                    </a:cubicBezTo>
                    <a:cubicBezTo>
                      <a:pt x="23412" y="254"/>
                      <a:pt x="23960" y="1"/>
                      <a:pt x="23750" y="1"/>
                    </a:cubicBezTo>
                    <a:close/>
                  </a:path>
                </a:pathLst>
              </a:custGeom>
              <a:solidFill>
                <a:schemeClr val="accent3"/>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904" name="Google Shape;3904;p49">
                <a:extLst>
                  <a:ext uri="{FF2B5EF4-FFF2-40B4-BE49-F238E27FC236}">
                    <a16:creationId xmlns="" xmlns:a16="http://schemas.microsoft.com/office/drawing/2014/main" id="{67A6901D-1E71-80F8-92C9-B1CD401A7194}"/>
                  </a:ext>
                </a:extLst>
              </p:cNvPr>
              <p:cNvSpPr/>
              <p:nvPr/>
            </p:nvSpPr>
            <p:spPr>
              <a:xfrm>
                <a:off x="3385725" y="-1601250"/>
                <a:ext cx="347400" cy="313525"/>
              </a:xfrm>
              <a:custGeom>
                <a:avLst/>
                <a:gdLst/>
                <a:ahLst/>
                <a:cxnLst/>
                <a:rect l="l" t="t" r="r" b="b"/>
                <a:pathLst>
                  <a:path w="13896" h="12541" extrusionOk="0">
                    <a:moveTo>
                      <a:pt x="9931" y="0"/>
                    </a:moveTo>
                    <a:cubicBezTo>
                      <a:pt x="7968" y="0"/>
                      <a:pt x="5309" y="825"/>
                      <a:pt x="3410" y="2675"/>
                    </a:cubicBezTo>
                    <a:cubicBezTo>
                      <a:pt x="0" y="5998"/>
                      <a:pt x="101" y="11585"/>
                      <a:pt x="1709" y="12414"/>
                    </a:cubicBezTo>
                    <a:cubicBezTo>
                      <a:pt x="1875" y="12500"/>
                      <a:pt x="2068" y="12541"/>
                      <a:pt x="2283" y="12541"/>
                    </a:cubicBezTo>
                    <a:cubicBezTo>
                      <a:pt x="5526" y="12541"/>
                      <a:pt x="13895" y="3361"/>
                      <a:pt x="12422" y="887"/>
                    </a:cubicBezTo>
                    <a:cubicBezTo>
                      <a:pt x="12079" y="311"/>
                      <a:pt x="11136" y="0"/>
                      <a:pt x="9931" y="0"/>
                    </a:cubicBezTo>
                    <a:close/>
                  </a:path>
                </a:pathLst>
              </a:custGeom>
              <a:solidFill>
                <a:srgbClr val="FFFFFF">
                  <a:alpha val="1116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905" name="Google Shape;3905;p49">
                <a:extLst>
                  <a:ext uri="{FF2B5EF4-FFF2-40B4-BE49-F238E27FC236}">
                    <a16:creationId xmlns="" xmlns:a16="http://schemas.microsoft.com/office/drawing/2014/main" id="{35F3A081-95C8-BC7A-71B1-FCE6466C1215}"/>
                  </a:ext>
                </a:extLst>
              </p:cNvPr>
              <p:cNvSpPr/>
              <p:nvPr/>
            </p:nvSpPr>
            <p:spPr>
              <a:xfrm>
                <a:off x="3784950" y="-1705875"/>
                <a:ext cx="258800" cy="65675"/>
              </a:xfrm>
              <a:custGeom>
                <a:avLst/>
                <a:gdLst/>
                <a:ahLst/>
                <a:cxnLst/>
                <a:rect l="l" t="t" r="r" b="b"/>
                <a:pathLst>
                  <a:path w="10352" h="2627" extrusionOk="0">
                    <a:moveTo>
                      <a:pt x="3175" y="0"/>
                    </a:moveTo>
                    <a:cubicBezTo>
                      <a:pt x="1447" y="0"/>
                      <a:pt x="55" y="325"/>
                      <a:pt x="35" y="660"/>
                    </a:cubicBezTo>
                    <a:cubicBezTo>
                      <a:pt x="0" y="1387"/>
                      <a:pt x="6488" y="2626"/>
                      <a:pt x="9125" y="2626"/>
                    </a:cubicBezTo>
                    <a:cubicBezTo>
                      <a:pt x="9756" y="2626"/>
                      <a:pt x="10166" y="2556"/>
                      <a:pt x="10214" y="2390"/>
                    </a:cubicBezTo>
                    <a:cubicBezTo>
                      <a:pt x="10351" y="1943"/>
                      <a:pt x="7922" y="696"/>
                      <a:pt x="5694" y="242"/>
                    </a:cubicBezTo>
                    <a:cubicBezTo>
                      <a:pt x="4851" y="70"/>
                      <a:pt x="3977" y="0"/>
                      <a:pt x="3175" y="0"/>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906" name="Google Shape;3906;p49">
                <a:extLst>
                  <a:ext uri="{FF2B5EF4-FFF2-40B4-BE49-F238E27FC236}">
                    <a16:creationId xmlns="" xmlns:a16="http://schemas.microsoft.com/office/drawing/2014/main" id="{BCABB223-CB90-847E-3F72-42AF3445B58F}"/>
                  </a:ext>
                </a:extLst>
              </p:cNvPr>
              <p:cNvSpPr/>
              <p:nvPr/>
            </p:nvSpPr>
            <p:spPr>
              <a:xfrm>
                <a:off x="3753200" y="-1685975"/>
                <a:ext cx="287125" cy="45525"/>
              </a:xfrm>
              <a:custGeom>
                <a:avLst/>
                <a:gdLst/>
                <a:ahLst/>
                <a:cxnLst/>
                <a:rect l="l" t="t" r="r" b="b"/>
                <a:pathLst>
                  <a:path w="11485" h="1821" extrusionOk="0">
                    <a:moveTo>
                      <a:pt x="1" y="1"/>
                    </a:moveTo>
                    <a:lnTo>
                      <a:pt x="1" y="1"/>
                    </a:lnTo>
                    <a:cubicBezTo>
                      <a:pt x="1637" y="736"/>
                      <a:pt x="4095" y="1587"/>
                      <a:pt x="7174" y="1782"/>
                    </a:cubicBezTo>
                    <a:cubicBezTo>
                      <a:pt x="7610" y="1808"/>
                      <a:pt x="8032" y="1820"/>
                      <a:pt x="8440" y="1820"/>
                    </a:cubicBezTo>
                    <a:cubicBezTo>
                      <a:pt x="9576" y="1820"/>
                      <a:pt x="10599" y="1727"/>
                      <a:pt x="11484" y="1594"/>
                    </a:cubicBezTo>
                    <a:lnTo>
                      <a:pt x="1" y="1"/>
                    </a:ln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907" name="Google Shape;3907;p49">
                <a:extLst>
                  <a:ext uri="{FF2B5EF4-FFF2-40B4-BE49-F238E27FC236}">
                    <a16:creationId xmlns="" xmlns:a16="http://schemas.microsoft.com/office/drawing/2014/main" id="{271B4BD7-0130-1252-91AF-97C7A3C3D13D}"/>
                  </a:ext>
                </a:extLst>
              </p:cNvPr>
              <p:cNvSpPr/>
              <p:nvPr/>
            </p:nvSpPr>
            <p:spPr>
              <a:xfrm>
                <a:off x="3753200" y="-1685975"/>
                <a:ext cx="287125" cy="47975"/>
              </a:xfrm>
              <a:custGeom>
                <a:avLst/>
                <a:gdLst/>
                <a:ahLst/>
                <a:cxnLst/>
                <a:rect l="l" t="t" r="r" b="b"/>
                <a:pathLst>
                  <a:path w="11485" h="1919" extrusionOk="0">
                    <a:moveTo>
                      <a:pt x="1" y="1"/>
                    </a:moveTo>
                    <a:lnTo>
                      <a:pt x="1" y="1"/>
                    </a:lnTo>
                    <a:cubicBezTo>
                      <a:pt x="2498" y="1260"/>
                      <a:pt x="5311" y="1918"/>
                      <a:pt x="8117" y="1918"/>
                    </a:cubicBezTo>
                    <a:cubicBezTo>
                      <a:pt x="9248" y="1918"/>
                      <a:pt x="10377" y="1811"/>
                      <a:pt x="11484" y="1594"/>
                    </a:cubicBezTo>
                    <a:lnTo>
                      <a:pt x="11484" y="1594"/>
                    </a:lnTo>
                    <a:cubicBezTo>
                      <a:pt x="10642" y="1686"/>
                      <a:pt x="9796" y="1732"/>
                      <a:pt x="8951" y="1732"/>
                    </a:cubicBezTo>
                    <a:cubicBezTo>
                      <a:pt x="5893" y="1732"/>
                      <a:pt x="2847" y="1136"/>
                      <a:pt x="1" y="1"/>
                    </a:cubicBezTo>
                    <a:close/>
                  </a:path>
                </a:pathLst>
              </a:custGeom>
              <a:solidFill>
                <a:schemeClr val="accent5"/>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908" name="Google Shape;3908;p49">
                <a:extLst>
                  <a:ext uri="{FF2B5EF4-FFF2-40B4-BE49-F238E27FC236}">
                    <a16:creationId xmlns="" xmlns:a16="http://schemas.microsoft.com/office/drawing/2014/main" id="{D73A30EC-933D-7CB6-FDDB-4EBB197DC589}"/>
                  </a:ext>
                </a:extLst>
              </p:cNvPr>
              <p:cNvSpPr/>
              <p:nvPr/>
            </p:nvSpPr>
            <p:spPr>
              <a:xfrm>
                <a:off x="3103300" y="-2049100"/>
                <a:ext cx="574050" cy="337400"/>
              </a:xfrm>
              <a:custGeom>
                <a:avLst/>
                <a:gdLst/>
                <a:ahLst/>
                <a:cxnLst/>
                <a:rect l="l" t="t" r="r" b="b"/>
                <a:pathLst>
                  <a:path w="22962" h="13496" extrusionOk="0">
                    <a:moveTo>
                      <a:pt x="18344" y="1"/>
                    </a:moveTo>
                    <a:cubicBezTo>
                      <a:pt x="15646" y="1"/>
                      <a:pt x="12261" y="504"/>
                      <a:pt x="8969" y="2393"/>
                    </a:cubicBezTo>
                    <a:cubicBezTo>
                      <a:pt x="3901" y="5306"/>
                      <a:pt x="1363" y="10179"/>
                      <a:pt x="1" y="13495"/>
                    </a:cubicBezTo>
                    <a:cubicBezTo>
                      <a:pt x="3739" y="6905"/>
                      <a:pt x="9662" y="3246"/>
                      <a:pt x="14810" y="3246"/>
                    </a:cubicBezTo>
                    <a:cubicBezTo>
                      <a:pt x="15687" y="3246"/>
                      <a:pt x="16542" y="3352"/>
                      <a:pt x="17360" y="3568"/>
                    </a:cubicBezTo>
                    <a:cubicBezTo>
                      <a:pt x="18939" y="3986"/>
                      <a:pt x="20280" y="4787"/>
                      <a:pt x="21404" y="5738"/>
                    </a:cubicBezTo>
                    <a:cubicBezTo>
                      <a:pt x="21440" y="5774"/>
                      <a:pt x="21484" y="5810"/>
                      <a:pt x="21520" y="5846"/>
                    </a:cubicBezTo>
                    <a:cubicBezTo>
                      <a:pt x="21707" y="5414"/>
                      <a:pt x="21873" y="4981"/>
                      <a:pt x="22024" y="4542"/>
                    </a:cubicBezTo>
                    <a:cubicBezTo>
                      <a:pt x="22608" y="2847"/>
                      <a:pt x="22846" y="1398"/>
                      <a:pt x="22962" y="483"/>
                    </a:cubicBezTo>
                    <a:cubicBezTo>
                      <a:pt x="22044" y="290"/>
                      <a:pt x="20392" y="1"/>
                      <a:pt x="18344" y="1"/>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909" name="Google Shape;3909;p49">
                <a:extLst>
                  <a:ext uri="{FF2B5EF4-FFF2-40B4-BE49-F238E27FC236}">
                    <a16:creationId xmlns="" xmlns:a16="http://schemas.microsoft.com/office/drawing/2014/main" id="{0D66A3CF-462A-DCAB-F762-A329ACB41582}"/>
                  </a:ext>
                </a:extLst>
              </p:cNvPr>
              <p:cNvSpPr/>
              <p:nvPr/>
            </p:nvSpPr>
            <p:spPr>
              <a:xfrm>
                <a:off x="3056825" y="-1905650"/>
                <a:ext cx="583050" cy="340525"/>
              </a:xfrm>
              <a:custGeom>
                <a:avLst/>
                <a:gdLst/>
                <a:ahLst/>
                <a:cxnLst/>
                <a:rect l="l" t="t" r="r" b="b"/>
                <a:pathLst>
                  <a:path w="23322" h="13621" extrusionOk="0">
                    <a:moveTo>
                      <a:pt x="23263" y="0"/>
                    </a:moveTo>
                    <a:cubicBezTo>
                      <a:pt x="22182" y="2012"/>
                      <a:pt x="19270" y="6755"/>
                      <a:pt x="13373" y="10093"/>
                    </a:cubicBezTo>
                    <a:cubicBezTo>
                      <a:pt x="8328" y="12950"/>
                      <a:pt x="3515" y="13406"/>
                      <a:pt x="769" y="13406"/>
                    </a:cubicBezTo>
                    <a:cubicBezTo>
                      <a:pt x="494" y="13406"/>
                      <a:pt x="239" y="13402"/>
                      <a:pt x="7" y="13395"/>
                    </a:cubicBezTo>
                    <a:cubicBezTo>
                      <a:pt x="7" y="13402"/>
                      <a:pt x="7" y="13416"/>
                      <a:pt x="0" y="13423"/>
                    </a:cubicBezTo>
                    <a:cubicBezTo>
                      <a:pt x="1070" y="13563"/>
                      <a:pt x="2075" y="13621"/>
                      <a:pt x="3006" y="13621"/>
                    </a:cubicBezTo>
                    <a:cubicBezTo>
                      <a:pt x="5486" y="13621"/>
                      <a:pt x="7440" y="13212"/>
                      <a:pt x="8708" y="12861"/>
                    </a:cubicBezTo>
                    <a:cubicBezTo>
                      <a:pt x="15269" y="11073"/>
                      <a:pt x="20748" y="6178"/>
                      <a:pt x="23321" y="238"/>
                    </a:cubicBezTo>
                    <a:lnTo>
                      <a:pt x="23263" y="0"/>
                    </a:lnTo>
                    <a:close/>
                  </a:path>
                </a:pathLst>
              </a:custGeom>
              <a:solidFill>
                <a:srgbClr val="FFFFFF">
                  <a:alpha val="1116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910" name="Google Shape;3910;p49">
                <a:extLst>
                  <a:ext uri="{FF2B5EF4-FFF2-40B4-BE49-F238E27FC236}">
                    <a16:creationId xmlns="" xmlns:a16="http://schemas.microsoft.com/office/drawing/2014/main" id="{6E5B2921-CA16-2D6F-AF5E-BC33C338F0DE}"/>
                  </a:ext>
                </a:extLst>
              </p:cNvPr>
              <p:cNvSpPr/>
              <p:nvPr/>
            </p:nvSpPr>
            <p:spPr>
              <a:xfrm>
                <a:off x="3432575" y="-1397075"/>
                <a:ext cx="1089500" cy="787325"/>
              </a:xfrm>
              <a:custGeom>
                <a:avLst/>
                <a:gdLst/>
                <a:ahLst/>
                <a:cxnLst/>
                <a:rect l="l" t="t" r="r" b="b"/>
                <a:pathLst>
                  <a:path w="43580" h="31493" extrusionOk="0">
                    <a:moveTo>
                      <a:pt x="43125" y="1"/>
                    </a:moveTo>
                    <a:lnTo>
                      <a:pt x="43125" y="1"/>
                    </a:lnTo>
                    <a:cubicBezTo>
                      <a:pt x="42981" y="8392"/>
                      <a:pt x="39708" y="16178"/>
                      <a:pt x="33833" y="21145"/>
                    </a:cubicBezTo>
                    <a:cubicBezTo>
                      <a:pt x="29130" y="25122"/>
                      <a:pt x="22911" y="27168"/>
                      <a:pt x="16378" y="27168"/>
                    </a:cubicBezTo>
                    <a:cubicBezTo>
                      <a:pt x="10903" y="27168"/>
                      <a:pt x="5207" y="25731"/>
                      <a:pt x="1" y="22789"/>
                    </a:cubicBezTo>
                    <a:lnTo>
                      <a:pt x="1" y="22789"/>
                    </a:lnTo>
                    <a:cubicBezTo>
                      <a:pt x="4177" y="28375"/>
                      <a:pt x="9441" y="31492"/>
                      <a:pt x="11451" y="31492"/>
                    </a:cubicBezTo>
                    <a:cubicBezTo>
                      <a:pt x="11516" y="31492"/>
                      <a:pt x="11578" y="31489"/>
                      <a:pt x="11636" y="31483"/>
                    </a:cubicBezTo>
                    <a:cubicBezTo>
                      <a:pt x="11824" y="31461"/>
                      <a:pt x="13172" y="31288"/>
                      <a:pt x="15096" y="31144"/>
                    </a:cubicBezTo>
                    <a:cubicBezTo>
                      <a:pt x="15868" y="31079"/>
                      <a:pt x="16783" y="31036"/>
                      <a:pt x="17901" y="31036"/>
                    </a:cubicBezTo>
                    <a:cubicBezTo>
                      <a:pt x="18078" y="31035"/>
                      <a:pt x="18251" y="31034"/>
                      <a:pt x="18420" y="31034"/>
                    </a:cubicBezTo>
                    <a:cubicBezTo>
                      <a:pt x="21799" y="31034"/>
                      <a:pt x="23424" y="31217"/>
                      <a:pt x="24728" y="31217"/>
                    </a:cubicBezTo>
                    <a:cubicBezTo>
                      <a:pt x="25316" y="31217"/>
                      <a:pt x="25839" y="31180"/>
                      <a:pt x="26429" y="31072"/>
                    </a:cubicBezTo>
                    <a:cubicBezTo>
                      <a:pt x="28938" y="30610"/>
                      <a:pt x="30545" y="29154"/>
                      <a:pt x="32621" y="27237"/>
                    </a:cubicBezTo>
                    <a:cubicBezTo>
                      <a:pt x="39607" y="20784"/>
                      <a:pt x="41762" y="12206"/>
                      <a:pt x="42087" y="10851"/>
                    </a:cubicBezTo>
                    <a:cubicBezTo>
                      <a:pt x="42606" y="8681"/>
                      <a:pt x="43579" y="4593"/>
                      <a:pt x="43125" y="1"/>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grpSp>
        <p:grpSp>
          <p:nvGrpSpPr>
            <p:cNvPr id="3911" name="Google Shape;3911;p49">
              <a:extLst>
                <a:ext uri="{FF2B5EF4-FFF2-40B4-BE49-F238E27FC236}">
                  <a16:creationId xmlns="" xmlns:a16="http://schemas.microsoft.com/office/drawing/2014/main" id="{A6CD1B00-5204-0E45-1221-DDEA02502127}"/>
                </a:ext>
              </a:extLst>
            </p:cNvPr>
            <p:cNvGrpSpPr/>
            <p:nvPr/>
          </p:nvGrpSpPr>
          <p:grpSpPr>
            <a:xfrm>
              <a:off x="6397051" y="665217"/>
              <a:ext cx="841496" cy="855191"/>
              <a:chOff x="5967275" y="1212450"/>
              <a:chExt cx="1139775" cy="1158325"/>
            </a:xfrm>
          </p:grpSpPr>
          <p:sp>
            <p:nvSpPr>
              <p:cNvPr id="3912" name="Google Shape;3912;p49">
                <a:extLst>
                  <a:ext uri="{FF2B5EF4-FFF2-40B4-BE49-F238E27FC236}">
                    <a16:creationId xmlns="" xmlns:a16="http://schemas.microsoft.com/office/drawing/2014/main" id="{FC4E4409-5331-3539-03FF-5CAFEA78B6D0}"/>
                  </a:ext>
                </a:extLst>
              </p:cNvPr>
              <p:cNvSpPr/>
              <p:nvPr/>
            </p:nvSpPr>
            <p:spPr>
              <a:xfrm>
                <a:off x="6042250" y="1226925"/>
                <a:ext cx="1064800" cy="1143850"/>
              </a:xfrm>
              <a:custGeom>
                <a:avLst/>
                <a:gdLst/>
                <a:ahLst/>
                <a:cxnLst/>
                <a:rect l="l" t="t" r="r" b="b"/>
                <a:pathLst>
                  <a:path w="42592" h="45754" extrusionOk="0">
                    <a:moveTo>
                      <a:pt x="21295" y="0"/>
                    </a:moveTo>
                    <a:cubicBezTo>
                      <a:pt x="20316" y="0"/>
                      <a:pt x="19570" y="215"/>
                      <a:pt x="19227" y="731"/>
                    </a:cubicBezTo>
                    <a:cubicBezTo>
                      <a:pt x="18477" y="1863"/>
                      <a:pt x="19854" y="4206"/>
                      <a:pt x="21765" y="6621"/>
                    </a:cubicBezTo>
                    <a:cubicBezTo>
                      <a:pt x="18593" y="8754"/>
                      <a:pt x="15428" y="10881"/>
                      <a:pt x="12256" y="13008"/>
                    </a:cubicBezTo>
                    <a:cubicBezTo>
                      <a:pt x="10003" y="11059"/>
                      <a:pt x="7696" y="10057"/>
                      <a:pt x="5982" y="10057"/>
                    </a:cubicBezTo>
                    <a:cubicBezTo>
                      <a:pt x="5261" y="10057"/>
                      <a:pt x="4645" y="10234"/>
                      <a:pt x="4182" y="10593"/>
                    </a:cubicBezTo>
                    <a:cubicBezTo>
                      <a:pt x="2617" y="11811"/>
                      <a:pt x="3151" y="14868"/>
                      <a:pt x="3396" y="16281"/>
                    </a:cubicBezTo>
                    <a:cubicBezTo>
                      <a:pt x="4261" y="21219"/>
                      <a:pt x="7253" y="25068"/>
                      <a:pt x="10172" y="27757"/>
                    </a:cubicBezTo>
                    <a:cubicBezTo>
                      <a:pt x="1781" y="40647"/>
                      <a:pt x="1" y="44987"/>
                      <a:pt x="837" y="45657"/>
                    </a:cubicBezTo>
                    <a:cubicBezTo>
                      <a:pt x="915" y="45720"/>
                      <a:pt x="1020" y="45754"/>
                      <a:pt x="1154" y="45754"/>
                    </a:cubicBezTo>
                    <a:cubicBezTo>
                      <a:pt x="2465" y="45754"/>
                      <a:pt x="6606" y="42548"/>
                      <a:pt x="16574" y="32299"/>
                    </a:cubicBezTo>
                    <a:cubicBezTo>
                      <a:pt x="17722" y="32884"/>
                      <a:pt x="22374" y="35238"/>
                      <a:pt x="27057" y="35238"/>
                    </a:cubicBezTo>
                    <a:cubicBezTo>
                      <a:pt x="28727" y="35238"/>
                      <a:pt x="30402" y="34938"/>
                      <a:pt x="31922" y="34152"/>
                    </a:cubicBezTo>
                    <a:cubicBezTo>
                      <a:pt x="32383" y="33907"/>
                      <a:pt x="35757" y="32162"/>
                      <a:pt x="35534" y="30302"/>
                    </a:cubicBezTo>
                    <a:cubicBezTo>
                      <a:pt x="35375" y="28997"/>
                      <a:pt x="33760" y="27844"/>
                      <a:pt x="31605" y="27440"/>
                    </a:cubicBezTo>
                    <a:cubicBezTo>
                      <a:pt x="32513" y="23749"/>
                      <a:pt x="33429" y="20051"/>
                      <a:pt x="34344" y="16360"/>
                    </a:cubicBezTo>
                    <a:cubicBezTo>
                      <a:pt x="36791" y="17903"/>
                      <a:pt x="38953" y="18779"/>
                      <a:pt x="40332" y="18779"/>
                    </a:cubicBezTo>
                    <a:cubicBezTo>
                      <a:pt x="40866" y="18779"/>
                      <a:pt x="41283" y="18647"/>
                      <a:pt x="41553" y="18371"/>
                    </a:cubicBezTo>
                    <a:cubicBezTo>
                      <a:pt x="42591" y="17319"/>
                      <a:pt x="41207" y="14421"/>
                      <a:pt x="40508" y="12957"/>
                    </a:cubicBezTo>
                    <a:cubicBezTo>
                      <a:pt x="37350" y="6354"/>
                      <a:pt x="31489" y="3283"/>
                      <a:pt x="30386" y="2728"/>
                    </a:cubicBezTo>
                    <a:cubicBezTo>
                      <a:pt x="27680" y="1357"/>
                      <a:pt x="23753" y="0"/>
                      <a:pt x="21295" y="0"/>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913" name="Google Shape;3913;p49">
                <a:extLst>
                  <a:ext uri="{FF2B5EF4-FFF2-40B4-BE49-F238E27FC236}">
                    <a16:creationId xmlns="" xmlns:a16="http://schemas.microsoft.com/office/drawing/2014/main" id="{B8F2708E-53B7-0587-C4E5-C59A378F0B59}"/>
                  </a:ext>
                </a:extLst>
              </p:cNvPr>
              <p:cNvSpPr/>
              <p:nvPr/>
            </p:nvSpPr>
            <p:spPr>
              <a:xfrm>
                <a:off x="5967275" y="1778300"/>
                <a:ext cx="537100" cy="578050"/>
              </a:xfrm>
              <a:custGeom>
                <a:avLst/>
                <a:gdLst/>
                <a:ahLst/>
                <a:cxnLst/>
                <a:rect l="l" t="t" r="r" b="b"/>
                <a:pathLst>
                  <a:path w="21484" h="23122" extrusionOk="0">
                    <a:moveTo>
                      <a:pt x="13654" y="0"/>
                    </a:moveTo>
                    <a:cubicBezTo>
                      <a:pt x="2351" y="16905"/>
                      <a:pt x="1" y="22269"/>
                      <a:pt x="938" y="23026"/>
                    </a:cubicBezTo>
                    <a:cubicBezTo>
                      <a:pt x="1016" y="23088"/>
                      <a:pt x="1120" y="23121"/>
                      <a:pt x="1254" y="23121"/>
                    </a:cubicBezTo>
                    <a:cubicBezTo>
                      <a:pt x="2759" y="23121"/>
                      <a:pt x="7984" y="18912"/>
                      <a:pt x="21483" y="4657"/>
                    </a:cubicBezTo>
                    <a:cubicBezTo>
                      <a:pt x="18874" y="3107"/>
                      <a:pt x="16264" y="1557"/>
                      <a:pt x="13654" y="0"/>
                    </a:cubicBezTo>
                    <a:close/>
                  </a:path>
                </a:pathLst>
              </a:custGeom>
              <a:solidFill>
                <a:schemeClr val="accent1"/>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914" name="Google Shape;3914;p49">
                <a:extLst>
                  <a:ext uri="{FF2B5EF4-FFF2-40B4-BE49-F238E27FC236}">
                    <a16:creationId xmlns="" xmlns:a16="http://schemas.microsoft.com/office/drawing/2014/main" id="{F9AC2EF9-1520-946E-8EBD-ACDC22E1F0CF}"/>
                  </a:ext>
                </a:extLst>
              </p:cNvPr>
              <p:cNvSpPr/>
              <p:nvPr/>
            </p:nvSpPr>
            <p:spPr>
              <a:xfrm>
                <a:off x="6177250" y="1778300"/>
                <a:ext cx="267650" cy="293775"/>
              </a:xfrm>
              <a:custGeom>
                <a:avLst/>
                <a:gdLst/>
                <a:ahLst/>
                <a:cxnLst/>
                <a:rect l="l" t="t" r="r" b="b"/>
                <a:pathLst>
                  <a:path w="10706" h="11751" extrusionOk="0">
                    <a:moveTo>
                      <a:pt x="5255" y="0"/>
                    </a:moveTo>
                    <a:cubicBezTo>
                      <a:pt x="3223" y="3035"/>
                      <a:pt x="1485" y="5695"/>
                      <a:pt x="0" y="8031"/>
                    </a:cubicBezTo>
                    <a:cubicBezTo>
                      <a:pt x="1327" y="9163"/>
                      <a:pt x="2963" y="10295"/>
                      <a:pt x="4967" y="11217"/>
                    </a:cubicBezTo>
                    <a:cubicBezTo>
                      <a:pt x="5400" y="11412"/>
                      <a:pt x="5825" y="11592"/>
                      <a:pt x="6243" y="11751"/>
                    </a:cubicBezTo>
                    <a:cubicBezTo>
                      <a:pt x="7598" y="10374"/>
                      <a:pt x="9083" y="8846"/>
                      <a:pt x="10705" y="7159"/>
                    </a:cubicBezTo>
                    <a:lnTo>
                      <a:pt x="8860" y="2141"/>
                    </a:lnTo>
                    <a:cubicBezTo>
                      <a:pt x="7656" y="1427"/>
                      <a:pt x="6459" y="714"/>
                      <a:pt x="5255" y="0"/>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915" name="Google Shape;3915;p49">
                <a:extLst>
                  <a:ext uri="{FF2B5EF4-FFF2-40B4-BE49-F238E27FC236}">
                    <a16:creationId xmlns="" xmlns:a16="http://schemas.microsoft.com/office/drawing/2014/main" id="{84404324-2F85-3F2A-01F9-6C2745DD2484}"/>
                  </a:ext>
                </a:extLst>
              </p:cNvPr>
              <p:cNvSpPr/>
              <p:nvPr/>
            </p:nvSpPr>
            <p:spPr>
              <a:xfrm>
                <a:off x="6035225" y="1212450"/>
                <a:ext cx="999375" cy="880950"/>
              </a:xfrm>
              <a:custGeom>
                <a:avLst/>
                <a:gdLst/>
                <a:ahLst/>
                <a:cxnLst/>
                <a:rect l="l" t="t" r="r" b="b"/>
                <a:pathLst>
                  <a:path w="39975" h="35238" extrusionOk="0">
                    <a:moveTo>
                      <a:pt x="18687" y="1"/>
                    </a:moveTo>
                    <a:cubicBezTo>
                      <a:pt x="17705" y="1"/>
                      <a:pt x="16956" y="217"/>
                      <a:pt x="16610" y="733"/>
                    </a:cubicBezTo>
                    <a:cubicBezTo>
                      <a:pt x="15860" y="1858"/>
                      <a:pt x="17237" y="4208"/>
                      <a:pt x="19148" y="6623"/>
                    </a:cubicBezTo>
                    <a:cubicBezTo>
                      <a:pt x="15983" y="8750"/>
                      <a:pt x="12811" y="10883"/>
                      <a:pt x="9646" y="13010"/>
                    </a:cubicBezTo>
                    <a:cubicBezTo>
                      <a:pt x="7393" y="11061"/>
                      <a:pt x="5082" y="10059"/>
                      <a:pt x="3366" y="10059"/>
                    </a:cubicBezTo>
                    <a:cubicBezTo>
                      <a:pt x="2645" y="10059"/>
                      <a:pt x="2028" y="10237"/>
                      <a:pt x="1565" y="10595"/>
                    </a:cubicBezTo>
                    <a:cubicBezTo>
                      <a:pt x="0" y="11806"/>
                      <a:pt x="534" y="14863"/>
                      <a:pt x="786" y="16276"/>
                    </a:cubicBezTo>
                    <a:cubicBezTo>
                      <a:pt x="2545" y="26332"/>
                      <a:pt x="13106" y="31869"/>
                      <a:pt x="13964" y="32301"/>
                    </a:cubicBezTo>
                    <a:cubicBezTo>
                      <a:pt x="15111" y="32885"/>
                      <a:pt x="19755" y="35238"/>
                      <a:pt x="24433" y="35238"/>
                    </a:cubicBezTo>
                    <a:cubicBezTo>
                      <a:pt x="26105" y="35238"/>
                      <a:pt x="27782" y="34937"/>
                      <a:pt x="29305" y="34147"/>
                    </a:cubicBezTo>
                    <a:cubicBezTo>
                      <a:pt x="29766" y="33909"/>
                      <a:pt x="33140" y="32157"/>
                      <a:pt x="32917" y="30304"/>
                    </a:cubicBezTo>
                    <a:cubicBezTo>
                      <a:pt x="32758" y="29000"/>
                      <a:pt x="31150" y="27839"/>
                      <a:pt x="28988" y="27435"/>
                    </a:cubicBezTo>
                    <a:cubicBezTo>
                      <a:pt x="29896" y="23751"/>
                      <a:pt x="30812" y="20053"/>
                      <a:pt x="31727" y="16362"/>
                    </a:cubicBezTo>
                    <a:cubicBezTo>
                      <a:pt x="34176" y="17901"/>
                      <a:pt x="36340" y="18780"/>
                      <a:pt x="37718" y="18780"/>
                    </a:cubicBezTo>
                    <a:cubicBezTo>
                      <a:pt x="38251" y="18780"/>
                      <a:pt x="38667" y="18649"/>
                      <a:pt x="38936" y="18374"/>
                    </a:cubicBezTo>
                    <a:cubicBezTo>
                      <a:pt x="39974" y="17314"/>
                      <a:pt x="38590" y="14416"/>
                      <a:pt x="37891" y="12952"/>
                    </a:cubicBezTo>
                    <a:cubicBezTo>
                      <a:pt x="34741" y="6349"/>
                      <a:pt x="28872" y="3278"/>
                      <a:pt x="27769" y="2723"/>
                    </a:cubicBezTo>
                    <a:cubicBezTo>
                      <a:pt x="25065" y="1353"/>
                      <a:pt x="21146" y="1"/>
                      <a:pt x="18687" y="1"/>
                    </a:cubicBezTo>
                    <a:close/>
                  </a:path>
                </a:pathLst>
              </a:custGeom>
              <a:solidFill>
                <a:schemeClr val="accen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916" name="Google Shape;3916;p49">
                <a:extLst>
                  <a:ext uri="{FF2B5EF4-FFF2-40B4-BE49-F238E27FC236}">
                    <a16:creationId xmlns="" xmlns:a16="http://schemas.microsoft.com/office/drawing/2014/main" id="{0EC372CB-E29D-C8B5-EE36-01F82EB3CD74}"/>
                  </a:ext>
                </a:extLst>
              </p:cNvPr>
              <p:cNvSpPr/>
              <p:nvPr/>
            </p:nvSpPr>
            <p:spPr>
              <a:xfrm>
                <a:off x="6276375" y="1378000"/>
                <a:ext cx="483550" cy="520350"/>
              </a:xfrm>
              <a:custGeom>
                <a:avLst/>
                <a:gdLst/>
                <a:ahLst/>
                <a:cxnLst/>
                <a:rect l="l" t="t" r="r" b="b"/>
                <a:pathLst>
                  <a:path w="19342" h="20814" extrusionOk="0">
                    <a:moveTo>
                      <a:pt x="9502" y="1"/>
                    </a:moveTo>
                    <a:cubicBezTo>
                      <a:pt x="6337" y="2128"/>
                      <a:pt x="3165" y="4261"/>
                      <a:pt x="0" y="6388"/>
                    </a:cubicBezTo>
                    <a:cubicBezTo>
                      <a:pt x="570" y="8154"/>
                      <a:pt x="2350" y="12804"/>
                      <a:pt x="7108" y="16481"/>
                    </a:cubicBezTo>
                    <a:cubicBezTo>
                      <a:pt x="12190" y="20395"/>
                      <a:pt x="17525" y="20770"/>
                      <a:pt x="19342" y="20813"/>
                    </a:cubicBezTo>
                    <a:cubicBezTo>
                      <a:pt x="18895" y="20777"/>
                      <a:pt x="11880" y="20020"/>
                      <a:pt x="8600" y="13619"/>
                    </a:cubicBezTo>
                    <a:cubicBezTo>
                      <a:pt x="6394" y="9293"/>
                      <a:pt x="6740" y="4060"/>
                      <a:pt x="9502" y="1"/>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917" name="Google Shape;3917;p49">
                <a:extLst>
                  <a:ext uri="{FF2B5EF4-FFF2-40B4-BE49-F238E27FC236}">
                    <a16:creationId xmlns="" xmlns:a16="http://schemas.microsoft.com/office/drawing/2014/main" id="{C4DE004B-9A1E-DC41-10A4-56289E0BD855}"/>
                  </a:ext>
                </a:extLst>
              </p:cNvPr>
              <p:cNvSpPr/>
              <p:nvPr/>
            </p:nvSpPr>
            <p:spPr>
              <a:xfrm>
                <a:off x="6035225" y="1466675"/>
                <a:ext cx="821675" cy="626725"/>
              </a:xfrm>
              <a:custGeom>
                <a:avLst/>
                <a:gdLst/>
                <a:ahLst/>
                <a:cxnLst/>
                <a:rect l="l" t="t" r="r" b="b"/>
                <a:pathLst>
                  <a:path w="32867" h="25069" extrusionOk="0">
                    <a:moveTo>
                      <a:pt x="2473" y="1"/>
                    </a:moveTo>
                    <a:cubicBezTo>
                      <a:pt x="2127" y="87"/>
                      <a:pt x="1824" y="231"/>
                      <a:pt x="1565" y="426"/>
                    </a:cubicBezTo>
                    <a:cubicBezTo>
                      <a:pt x="0" y="1637"/>
                      <a:pt x="534" y="4694"/>
                      <a:pt x="786" y="6107"/>
                    </a:cubicBezTo>
                    <a:cubicBezTo>
                      <a:pt x="2545" y="16163"/>
                      <a:pt x="13106" y="21700"/>
                      <a:pt x="13964" y="22132"/>
                    </a:cubicBezTo>
                    <a:cubicBezTo>
                      <a:pt x="15111" y="22716"/>
                      <a:pt x="19755" y="25069"/>
                      <a:pt x="24433" y="25069"/>
                    </a:cubicBezTo>
                    <a:cubicBezTo>
                      <a:pt x="26105" y="25069"/>
                      <a:pt x="27782" y="24768"/>
                      <a:pt x="29305" y="23978"/>
                    </a:cubicBezTo>
                    <a:cubicBezTo>
                      <a:pt x="29723" y="23769"/>
                      <a:pt x="32463" y="22341"/>
                      <a:pt x="32866" y="20712"/>
                    </a:cubicBezTo>
                    <a:lnTo>
                      <a:pt x="32866" y="20712"/>
                    </a:lnTo>
                    <a:cubicBezTo>
                      <a:pt x="30352" y="21405"/>
                      <a:pt x="27822" y="21741"/>
                      <a:pt x="25353" y="21741"/>
                    </a:cubicBezTo>
                    <a:cubicBezTo>
                      <a:pt x="18415" y="21741"/>
                      <a:pt x="11964" y="19084"/>
                      <a:pt x="7721" y="14202"/>
                    </a:cubicBezTo>
                    <a:cubicBezTo>
                      <a:pt x="3381" y="9221"/>
                      <a:pt x="2574" y="3310"/>
                      <a:pt x="2473" y="1"/>
                    </a:cubicBezTo>
                    <a:close/>
                  </a:path>
                </a:pathLst>
              </a:custGeom>
              <a:solidFill>
                <a:srgbClr val="FFFFFF">
                  <a:alpha val="1116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918" name="Google Shape;3918;p49">
                <a:extLst>
                  <a:ext uri="{FF2B5EF4-FFF2-40B4-BE49-F238E27FC236}">
                    <a16:creationId xmlns="" xmlns:a16="http://schemas.microsoft.com/office/drawing/2014/main" id="{1261BAD3-19A4-1B5A-DB98-4C056ACEBA5D}"/>
                  </a:ext>
                </a:extLst>
              </p:cNvPr>
              <p:cNvSpPr/>
              <p:nvPr/>
            </p:nvSpPr>
            <p:spPr>
              <a:xfrm>
                <a:off x="6431725" y="1213650"/>
                <a:ext cx="587375" cy="468325"/>
              </a:xfrm>
              <a:custGeom>
                <a:avLst/>
                <a:gdLst/>
                <a:ahLst/>
                <a:cxnLst/>
                <a:rect l="l" t="t" r="r" b="b"/>
                <a:pathLst>
                  <a:path w="23495" h="18733" extrusionOk="0">
                    <a:moveTo>
                      <a:pt x="2163" y="0"/>
                    </a:moveTo>
                    <a:cubicBezTo>
                      <a:pt x="1514" y="80"/>
                      <a:pt x="1017" y="289"/>
                      <a:pt x="750" y="685"/>
                    </a:cubicBezTo>
                    <a:cubicBezTo>
                      <a:pt x="0" y="1810"/>
                      <a:pt x="1377" y="4160"/>
                      <a:pt x="3288" y="6575"/>
                    </a:cubicBezTo>
                    <a:cubicBezTo>
                      <a:pt x="4167" y="8038"/>
                      <a:pt x="5573" y="9999"/>
                      <a:pt x="7735" y="11874"/>
                    </a:cubicBezTo>
                    <a:cubicBezTo>
                      <a:pt x="10806" y="14534"/>
                      <a:pt x="13957" y="15745"/>
                      <a:pt x="15867" y="16314"/>
                    </a:cubicBezTo>
                    <a:cubicBezTo>
                      <a:pt x="18316" y="17853"/>
                      <a:pt x="20480" y="18732"/>
                      <a:pt x="21858" y="18732"/>
                    </a:cubicBezTo>
                    <a:cubicBezTo>
                      <a:pt x="22391" y="18732"/>
                      <a:pt x="22807" y="18601"/>
                      <a:pt x="23076" y="18326"/>
                    </a:cubicBezTo>
                    <a:cubicBezTo>
                      <a:pt x="23415" y="17987"/>
                      <a:pt x="23494" y="17446"/>
                      <a:pt x="23429" y="16833"/>
                    </a:cubicBezTo>
                    <a:cubicBezTo>
                      <a:pt x="20430" y="16084"/>
                      <a:pt x="15608" y="14426"/>
                      <a:pt x="10814" y="10576"/>
                    </a:cubicBezTo>
                    <a:cubicBezTo>
                      <a:pt x="6186" y="6856"/>
                      <a:pt x="3554" y="2689"/>
                      <a:pt x="2163" y="0"/>
                    </a:cubicBezTo>
                    <a:close/>
                  </a:path>
                </a:pathLst>
              </a:custGeom>
              <a:solidFill>
                <a:srgbClr val="FFFFFF">
                  <a:alpha val="1116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grpSp>
        <p:grpSp>
          <p:nvGrpSpPr>
            <p:cNvPr id="3919" name="Google Shape;3919;p49">
              <a:extLst>
                <a:ext uri="{FF2B5EF4-FFF2-40B4-BE49-F238E27FC236}">
                  <a16:creationId xmlns="" xmlns:a16="http://schemas.microsoft.com/office/drawing/2014/main" id="{69934F84-3BDA-8F41-5215-E1B44CCA4F50}"/>
                </a:ext>
              </a:extLst>
            </p:cNvPr>
            <p:cNvGrpSpPr/>
            <p:nvPr/>
          </p:nvGrpSpPr>
          <p:grpSpPr>
            <a:xfrm rot="8538506">
              <a:off x="3512700" y="505569"/>
              <a:ext cx="1391476" cy="1735045"/>
              <a:chOff x="2386975" y="3180875"/>
              <a:chExt cx="1391500" cy="1735075"/>
            </a:xfrm>
          </p:grpSpPr>
          <p:sp>
            <p:nvSpPr>
              <p:cNvPr id="3920" name="Google Shape;3920;p49">
                <a:extLst>
                  <a:ext uri="{FF2B5EF4-FFF2-40B4-BE49-F238E27FC236}">
                    <a16:creationId xmlns="" xmlns:a16="http://schemas.microsoft.com/office/drawing/2014/main" id="{F62D7F8F-89E0-1F87-F680-7FA4C810CBE0}"/>
                  </a:ext>
                </a:extLst>
              </p:cNvPr>
              <p:cNvSpPr/>
              <p:nvPr/>
            </p:nvSpPr>
            <p:spPr>
              <a:xfrm>
                <a:off x="2439225" y="3191275"/>
                <a:ext cx="1339250" cy="1724675"/>
              </a:xfrm>
              <a:custGeom>
                <a:avLst/>
                <a:gdLst/>
                <a:ahLst/>
                <a:cxnLst/>
                <a:rect l="l" t="t" r="r" b="b"/>
                <a:pathLst>
                  <a:path w="53570" h="68987" extrusionOk="0">
                    <a:moveTo>
                      <a:pt x="28691" y="25966"/>
                    </a:moveTo>
                    <a:cubicBezTo>
                      <a:pt x="29503" y="25966"/>
                      <a:pt x="30316" y="26378"/>
                      <a:pt x="30753" y="27221"/>
                    </a:cubicBezTo>
                    <a:lnTo>
                      <a:pt x="38085" y="41408"/>
                    </a:lnTo>
                    <a:cubicBezTo>
                      <a:pt x="38719" y="42641"/>
                      <a:pt x="38149" y="44147"/>
                      <a:pt x="36859" y="44645"/>
                    </a:cubicBezTo>
                    <a:lnTo>
                      <a:pt x="21958" y="50390"/>
                    </a:lnTo>
                    <a:cubicBezTo>
                      <a:pt x="21671" y="50500"/>
                      <a:pt x="21386" y="50551"/>
                      <a:pt x="21110" y="50551"/>
                    </a:cubicBezTo>
                    <a:cubicBezTo>
                      <a:pt x="19574" y="50551"/>
                      <a:pt x="18340" y="48988"/>
                      <a:pt x="18945" y="47399"/>
                    </a:cubicBezTo>
                    <a:lnTo>
                      <a:pt x="26514" y="27466"/>
                    </a:lnTo>
                    <a:cubicBezTo>
                      <a:pt x="26890" y="26475"/>
                      <a:pt x="27789" y="25966"/>
                      <a:pt x="28691" y="25966"/>
                    </a:cubicBezTo>
                    <a:close/>
                    <a:moveTo>
                      <a:pt x="27204" y="0"/>
                    </a:moveTo>
                    <a:cubicBezTo>
                      <a:pt x="26302" y="0"/>
                      <a:pt x="25404" y="509"/>
                      <a:pt x="25029" y="1499"/>
                    </a:cubicBezTo>
                    <a:lnTo>
                      <a:pt x="605" y="65832"/>
                    </a:lnTo>
                    <a:cubicBezTo>
                      <a:pt x="1" y="67425"/>
                      <a:pt x="1231" y="68987"/>
                      <a:pt x="2760" y="68987"/>
                    </a:cubicBezTo>
                    <a:cubicBezTo>
                      <a:pt x="3037" y="68987"/>
                      <a:pt x="3324" y="68935"/>
                      <a:pt x="3611" y="68824"/>
                    </a:cubicBezTo>
                    <a:lnTo>
                      <a:pt x="26442" y="60029"/>
                    </a:lnTo>
                    <a:lnTo>
                      <a:pt x="51702" y="50282"/>
                    </a:lnTo>
                    <a:cubicBezTo>
                      <a:pt x="52993" y="49785"/>
                      <a:pt x="53569" y="48278"/>
                      <a:pt x="52935" y="47045"/>
                    </a:cubicBezTo>
                    <a:lnTo>
                      <a:pt x="29268" y="1261"/>
                    </a:lnTo>
                    <a:cubicBezTo>
                      <a:pt x="28831" y="414"/>
                      <a:pt x="28016" y="0"/>
                      <a:pt x="27204" y="0"/>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921" name="Google Shape;3921;p49">
                <a:extLst>
                  <a:ext uri="{FF2B5EF4-FFF2-40B4-BE49-F238E27FC236}">
                    <a16:creationId xmlns="" xmlns:a16="http://schemas.microsoft.com/office/drawing/2014/main" id="{E2455CE2-8D8A-16F8-57B9-F99952532A09}"/>
                  </a:ext>
                </a:extLst>
              </p:cNvPr>
              <p:cNvSpPr/>
              <p:nvPr/>
            </p:nvSpPr>
            <p:spPr>
              <a:xfrm>
                <a:off x="2386975" y="3180875"/>
                <a:ext cx="1339225" cy="1724625"/>
              </a:xfrm>
              <a:custGeom>
                <a:avLst/>
                <a:gdLst/>
                <a:ahLst/>
                <a:cxnLst/>
                <a:rect l="l" t="t" r="r" b="b"/>
                <a:pathLst>
                  <a:path w="53569" h="68985" extrusionOk="0">
                    <a:moveTo>
                      <a:pt x="28694" y="25964"/>
                    </a:moveTo>
                    <a:cubicBezTo>
                      <a:pt x="29504" y="25964"/>
                      <a:pt x="30315" y="26376"/>
                      <a:pt x="30752" y="27219"/>
                    </a:cubicBezTo>
                    <a:lnTo>
                      <a:pt x="38084" y="41406"/>
                    </a:lnTo>
                    <a:cubicBezTo>
                      <a:pt x="38726" y="42639"/>
                      <a:pt x="38149" y="44145"/>
                      <a:pt x="36858" y="44643"/>
                    </a:cubicBezTo>
                    <a:lnTo>
                      <a:pt x="21957" y="50388"/>
                    </a:lnTo>
                    <a:cubicBezTo>
                      <a:pt x="21672" y="50498"/>
                      <a:pt x="21387" y="50548"/>
                      <a:pt x="21112" y="50548"/>
                    </a:cubicBezTo>
                    <a:cubicBezTo>
                      <a:pt x="19580" y="50548"/>
                      <a:pt x="18346" y="48985"/>
                      <a:pt x="18951" y="47397"/>
                    </a:cubicBezTo>
                    <a:lnTo>
                      <a:pt x="26521" y="27464"/>
                    </a:lnTo>
                    <a:cubicBezTo>
                      <a:pt x="26896" y="26473"/>
                      <a:pt x="27794" y="25964"/>
                      <a:pt x="28694" y="25964"/>
                    </a:cubicBezTo>
                    <a:close/>
                    <a:moveTo>
                      <a:pt x="27213" y="1"/>
                    </a:moveTo>
                    <a:cubicBezTo>
                      <a:pt x="26311" y="1"/>
                      <a:pt x="25411" y="510"/>
                      <a:pt x="25036" y="1497"/>
                    </a:cubicBezTo>
                    <a:lnTo>
                      <a:pt x="604" y="65830"/>
                    </a:lnTo>
                    <a:cubicBezTo>
                      <a:pt x="0" y="67423"/>
                      <a:pt x="1230" y="68985"/>
                      <a:pt x="2759" y="68985"/>
                    </a:cubicBezTo>
                    <a:cubicBezTo>
                      <a:pt x="3036" y="68985"/>
                      <a:pt x="3323" y="68933"/>
                      <a:pt x="3611" y="68822"/>
                    </a:cubicBezTo>
                    <a:lnTo>
                      <a:pt x="26441" y="60027"/>
                    </a:lnTo>
                    <a:lnTo>
                      <a:pt x="51709" y="50280"/>
                    </a:lnTo>
                    <a:cubicBezTo>
                      <a:pt x="52999" y="49783"/>
                      <a:pt x="53569" y="48276"/>
                      <a:pt x="52934" y="47050"/>
                    </a:cubicBezTo>
                    <a:lnTo>
                      <a:pt x="29275" y="1259"/>
                    </a:lnTo>
                    <a:cubicBezTo>
                      <a:pt x="28838" y="413"/>
                      <a:pt x="28024" y="1"/>
                      <a:pt x="27213" y="1"/>
                    </a:cubicBezTo>
                    <a:close/>
                  </a:path>
                </a:pathLst>
              </a:custGeom>
              <a:solidFill>
                <a:schemeClr val="lt1"/>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922" name="Google Shape;3922;p49">
                <a:extLst>
                  <a:ext uri="{FF2B5EF4-FFF2-40B4-BE49-F238E27FC236}">
                    <a16:creationId xmlns="" xmlns:a16="http://schemas.microsoft.com/office/drawing/2014/main" id="{B5168231-E5DC-789A-75AF-5425A3D83680}"/>
                  </a:ext>
                </a:extLst>
              </p:cNvPr>
              <p:cNvSpPr/>
              <p:nvPr/>
            </p:nvSpPr>
            <p:spPr>
              <a:xfrm>
                <a:off x="2958250" y="3334525"/>
                <a:ext cx="122750" cy="66775"/>
              </a:xfrm>
              <a:custGeom>
                <a:avLst/>
                <a:gdLst/>
                <a:ahLst/>
                <a:cxnLst/>
                <a:rect l="l" t="t" r="r" b="b"/>
                <a:pathLst>
                  <a:path w="4910" h="2671" extrusionOk="0">
                    <a:moveTo>
                      <a:pt x="418" y="1"/>
                    </a:moveTo>
                    <a:lnTo>
                      <a:pt x="0" y="1104"/>
                    </a:lnTo>
                    <a:lnTo>
                      <a:pt x="4030" y="2632"/>
                    </a:lnTo>
                    <a:cubicBezTo>
                      <a:pt x="4099" y="2658"/>
                      <a:pt x="4170" y="2671"/>
                      <a:pt x="4239" y="2671"/>
                    </a:cubicBezTo>
                    <a:cubicBezTo>
                      <a:pt x="4475" y="2671"/>
                      <a:pt x="4698" y="2527"/>
                      <a:pt x="4787" y="2293"/>
                    </a:cubicBezTo>
                    <a:cubicBezTo>
                      <a:pt x="4910" y="1990"/>
                      <a:pt x="4751" y="1644"/>
                      <a:pt x="4448" y="1536"/>
                    </a:cubicBezTo>
                    <a:lnTo>
                      <a:pt x="418" y="1"/>
                    </a:ln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923" name="Google Shape;3923;p49">
                <a:extLst>
                  <a:ext uri="{FF2B5EF4-FFF2-40B4-BE49-F238E27FC236}">
                    <a16:creationId xmlns="" xmlns:a16="http://schemas.microsoft.com/office/drawing/2014/main" id="{A5E5ED7B-1A7E-79A6-11B1-8994F26898CF}"/>
                  </a:ext>
                </a:extLst>
              </p:cNvPr>
              <p:cNvSpPr/>
              <p:nvPr/>
            </p:nvSpPr>
            <p:spPr>
              <a:xfrm>
                <a:off x="2995200" y="3237025"/>
                <a:ext cx="122750" cy="66775"/>
              </a:xfrm>
              <a:custGeom>
                <a:avLst/>
                <a:gdLst/>
                <a:ahLst/>
                <a:cxnLst/>
                <a:rect l="l" t="t" r="r" b="b"/>
                <a:pathLst>
                  <a:path w="4910" h="2671" extrusionOk="0">
                    <a:moveTo>
                      <a:pt x="418" y="1"/>
                    </a:moveTo>
                    <a:lnTo>
                      <a:pt x="0" y="1104"/>
                    </a:lnTo>
                    <a:lnTo>
                      <a:pt x="4037" y="2632"/>
                    </a:lnTo>
                    <a:cubicBezTo>
                      <a:pt x="4106" y="2658"/>
                      <a:pt x="4177" y="2671"/>
                      <a:pt x="4246" y="2671"/>
                    </a:cubicBezTo>
                    <a:cubicBezTo>
                      <a:pt x="4483" y="2671"/>
                      <a:pt x="4705" y="2527"/>
                      <a:pt x="4794" y="2293"/>
                    </a:cubicBezTo>
                    <a:cubicBezTo>
                      <a:pt x="4909" y="1990"/>
                      <a:pt x="4758" y="1644"/>
                      <a:pt x="4455" y="1529"/>
                    </a:cubicBezTo>
                    <a:lnTo>
                      <a:pt x="418" y="1"/>
                    </a:ln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924" name="Google Shape;3924;p49">
                <a:extLst>
                  <a:ext uri="{FF2B5EF4-FFF2-40B4-BE49-F238E27FC236}">
                    <a16:creationId xmlns="" xmlns:a16="http://schemas.microsoft.com/office/drawing/2014/main" id="{2B939E2C-B0BC-3317-5943-6369D3A973B4}"/>
                  </a:ext>
                </a:extLst>
              </p:cNvPr>
              <p:cNvSpPr/>
              <p:nvPr/>
            </p:nvSpPr>
            <p:spPr>
              <a:xfrm>
                <a:off x="2881650" y="3536200"/>
                <a:ext cx="122750" cy="66775"/>
              </a:xfrm>
              <a:custGeom>
                <a:avLst/>
                <a:gdLst/>
                <a:ahLst/>
                <a:cxnLst/>
                <a:rect l="l" t="t" r="r" b="b"/>
                <a:pathLst>
                  <a:path w="4910" h="2671" extrusionOk="0">
                    <a:moveTo>
                      <a:pt x="419" y="1"/>
                    </a:moveTo>
                    <a:lnTo>
                      <a:pt x="0" y="1104"/>
                    </a:lnTo>
                    <a:lnTo>
                      <a:pt x="4030" y="2632"/>
                    </a:lnTo>
                    <a:cubicBezTo>
                      <a:pt x="4099" y="2658"/>
                      <a:pt x="4170" y="2671"/>
                      <a:pt x="4240" y="2671"/>
                    </a:cubicBezTo>
                    <a:cubicBezTo>
                      <a:pt x="4479" y="2671"/>
                      <a:pt x="4705" y="2527"/>
                      <a:pt x="4794" y="2293"/>
                    </a:cubicBezTo>
                    <a:cubicBezTo>
                      <a:pt x="4910" y="1990"/>
                      <a:pt x="4751" y="1644"/>
                      <a:pt x="4448" y="1529"/>
                    </a:cubicBezTo>
                    <a:lnTo>
                      <a:pt x="419" y="1"/>
                    </a:ln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925" name="Google Shape;3925;p49">
                <a:extLst>
                  <a:ext uri="{FF2B5EF4-FFF2-40B4-BE49-F238E27FC236}">
                    <a16:creationId xmlns="" xmlns:a16="http://schemas.microsoft.com/office/drawing/2014/main" id="{E34EF199-457B-8F42-3F57-D6A8F1D2E8CD}"/>
                  </a:ext>
                </a:extLst>
              </p:cNvPr>
              <p:cNvSpPr/>
              <p:nvPr/>
            </p:nvSpPr>
            <p:spPr>
              <a:xfrm>
                <a:off x="2918600" y="3438700"/>
                <a:ext cx="122750" cy="66775"/>
              </a:xfrm>
              <a:custGeom>
                <a:avLst/>
                <a:gdLst/>
                <a:ahLst/>
                <a:cxnLst/>
                <a:rect l="l" t="t" r="r" b="b"/>
                <a:pathLst>
                  <a:path w="4910" h="2671" extrusionOk="0">
                    <a:moveTo>
                      <a:pt x="418" y="0"/>
                    </a:moveTo>
                    <a:lnTo>
                      <a:pt x="0" y="1103"/>
                    </a:lnTo>
                    <a:lnTo>
                      <a:pt x="4037" y="2632"/>
                    </a:lnTo>
                    <a:cubicBezTo>
                      <a:pt x="4106" y="2658"/>
                      <a:pt x="4177" y="2670"/>
                      <a:pt x="4246" y="2670"/>
                    </a:cubicBezTo>
                    <a:cubicBezTo>
                      <a:pt x="4483" y="2670"/>
                      <a:pt x="4705" y="2527"/>
                      <a:pt x="4794" y="2293"/>
                    </a:cubicBezTo>
                    <a:cubicBezTo>
                      <a:pt x="4910" y="1990"/>
                      <a:pt x="4758" y="1644"/>
                      <a:pt x="4455" y="1529"/>
                    </a:cubicBezTo>
                    <a:lnTo>
                      <a:pt x="418" y="0"/>
                    </a:ln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926" name="Google Shape;3926;p49">
                <a:extLst>
                  <a:ext uri="{FF2B5EF4-FFF2-40B4-BE49-F238E27FC236}">
                    <a16:creationId xmlns="" xmlns:a16="http://schemas.microsoft.com/office/drawing/2014/main" id="{3B4A6C17-948A-D3C8-0C3F-336E0DDAE5C4}"/>
                  </a:ext>
                </a:extLst>
              </p:cNvPr>
              <p:cNvSpPr/>
              <p:nvPr/>
            </p:nvSpPr>
            <p:spPr>
              <a:xfrm>
                <a:off x="2812625" y="3717875"/>
                <a:ext cx="122750" cy="66775"/>
              </a:xfrm>
              <a:custGeom>
                <a:avLst/>
                <a:gdLst/>
                <a:ahLst/>
                <a:cxnLst/>
                <a:rect l="l" t="t" r="r" b="b"/>
                <a:pathLst>
                  <a:path w="4910" h="2671" extrusionOk="0">
                    <a:moveTo>
                      <a:pt x="419" y="0"/>
                    </a:moveTo>
                    <a:lnTo>
                      <a:pt x="0" y="1103"/>
                    </a:lnTo>
                    <a:lnTo>
                      <a:pt x="4030" y="2631"/>
                    </a:lnTo>
                    <a:cubicBezTo>
                      <a:pt x="4101" y="2658"/>
                      <a:pt x="4173" y="2670"/>
                      <a:pt x="4243" y="2670"/>
                    </a:cubicBezTo>
                    <a:cubicBezTo>
                      <a:pt x="4483" y="2670"/>
                      <a:pt x="4705" y="2527"/>
                      <a:pt x="4794" y="2293"/>
                    </a:cubicBezTo>
                    <a:cubicBezTo>
                      <a:pt x="4910" y="1990"/>
                      <a:pt x="4758" y="1651"/>
                      <a:pt x="4448" y="1536"/>
                    </a:cubicBezTo>
                    <a:lnTo>
                      <a:pt x="419" y="0"/>
                    </a:ln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927" name="Google Shape;3927;p49">
                <a:extLst>
                  <a:ext uri="{FF2B5EF4-FFF2-40B4-BE49-F238E27FC236}">
                    <a16:creationId xmlns="" xmlns:a16="http://schemas.microsoft.com/office/drawing/2014/main" id="{B4642A9E-7076-51DA-82AC-3063D2183C8A}"/>
                  </a:ext>
                </a:extLst>
              </p:cNvPr>
              <p:cNvSpPr/>
              <p:nvPr/>
            </p:nvSpPr>
            <p:spPr>
              <a:xfrm>
                <a:off x="2849750" y="3620375"/>
                <a:ext cx="122575" cy="66775"/>
              </a:xfrm>
              <a:custGeom>
                <a:avLst/>
                <a:gdLst/>
                <a:ahLst/>
                <a:cxnLst/>
                <a:rect l="l" t="t" r="r" b="b"/>
                <a:pathLst>
                  <a:path w="4903" h="2671" extrusionOk="0">
                    <a:moveTo>
                      <a:pt x="419" y="0"/>
                    </a:moveTo>
                    <a:lnTo>
                      <a:pt x="0" y="1103"/>
                    </a:lnTo>
                    <a:lnTo>
                      <a:pt x="4030" y="2631"/>
                    </a:lnTo>
                    <a:cubicBezTo>
                      <a:pt x="4099" y="2658"/>
                      <a:pt x="4170" y="2670"/>
                      <a:pt x="4239" y="2670"/>
                    </a:cubicBezTo>
                    <a:cubicBezTo>
                      <a:pt x="4476" y="2670"/>
                      <a:pt x="4698" y="2527"/>
                      <a:pt x="4787" y="2293"/>
                    </a:cubicBezTo>
                    <a:cubicBezTo>
                      <a:pt x="4903" y="1990"/>
                      <a:pt x="4751" y="1644"/>
                      <a:pt x="4448" y="1528"/>
                    </a:cubicBezTo>
                    <a:lnTo>
                      <a:pt x="419" y="0"/>
                    </a:ln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928" name="Google Shape;3928;p49">
                <a:extLst>
                  <a:ext uri="{FF2B5EF4-FFF2-40B4-BE49-F238E27FC236}">
                    <a16:creationId xmlns="" xmlns:a16="http://schemas.microsoft.com/office/drawing/2014/main" id="{D5F9C74B-45ED-94F3-7326-38D7FE022929}"/>
                  </a:ext>
                </a:extLst>
              </p:cNvPr>
              <p:cNvSpPr/>
              <p:nvPr/>
            </p:nvSpPr>
            <p:spPr>
              <a:xfrm>
                <a:off x="2736025" y="3919550"/>
                <a:ext cx="122750" cy="66775"/>
              </a:xfrm>
              <a:custGeom>
                <a:avLst/>
                <a:gdLst/>
                <a:ahLst/>
                <a:cxnLst/>
                <a:rect l="l" t="t" r="r" b="b"/>
                <a:pathLst>
                  <a:path w="4910" h="2671" extrusionOk="0">
                    <a:moveTo>
                      <a:pt x="419" y="0"/>
                    </a:moveTo>
                    <a:lnTo>
                      <a:pt x="1" y="1103"/>
                    </a:lnTo>
                    <a:lnTo>
                      <a:pt x="4030" y="2631"/>
                    </a:lnTo>
                    <a:cubicBezTo>
                      <a:pt x="4101" y="2658"/>
                      <a:pt x="4173" y="2670"/>
                      <a:pt x="4243" y="2670"/>
                    </a:cubicBezTo>
                    <a:cubicBezTo>
                      <a:pt x="4483" y="2670"/>
                      <a:pt x="4705" y="2526"/>
                      <a:pt x="4795" y="2293"/>
                    </a:cubicBezTo>
                    <a:cubicBezTo>
                      <a:pt x="4910" y="1990"/>
                      <a:pt x="4759" y="1651"/>
                      <a:pt x="4449" y="1536"/>
                    </a:cubicBezTo>
                    <a:lnTo>
                      <a:pt x="419" y="0"/>
                    </a:ln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929" name="Google Shape;3929;p49">
                <a:extLst>
                  <a:ext uri="{FF2B5EF4-FFF2-40B4-BE49-F238E27FC236}">
                    <a16:creationId xmlns="" xmlns:a16="http://schemas.microsoft.com/office/drawing/2014/main" id="{B4120EFD-70F3-B5E1-23D1-0D32971F2C9B}"/>
                  </a:ext>
                </a:extLst>
              </p:cNvPr>
              <p:cNvSpPr/>
              <p:nvPr/>
            </p:nvSpPr>
            <p:spPr>
              <a:xfrm>
                <a:off x="2773150" y="3822050"/>
                <a:ext cx="122575" cy="66750"/>
              </a:xfrm>
              <a:custGeom>
                <a:avLst/>
                <a:gdLst/>
                <a:ahLst/>
                <a:cxnLst/>
                <a:rect l="l" t="t" r="r" b="b"/>
                <a:pathLst>
                  <a:path w="4903" h="2670" extrusionOk="0">
                    <a:moveTo>
                      <a:pt x="419" y="0"/>
                    </a:moveTo>
                    <a:lnTo>
                      <a:pt x="1" y="1103"/>
                    </a:lnTo>
                    <a:lnTo>
                      <a:pt x="4031" y="2631"/>
                    </a:lnTo>
                    <a:cubicBezTo>
                      <a:pt x="4099" y="2658"/>
                      <a:pt x="4170" y="2670"/>
                      <a:pt x="4240" y="2670"/>
                    </a:cubicBezTo>
                    <a:cubicBezTo>
                      <a:pt x="4476" y="2670"/>
                      <a:pt x="4698" y="2526"/>
                      <a:pt x="4787" y="2292"/>
                    </a:cubicBezTo>
                    <a:cubicBezTo>
                      <a:pt x="4903" y="1990"/>
                      <a:pt x="4751" y="1644"/>
                      <a:pt x="4449" y="1528"/>
                    </a:cubicBezTo>
                    <a:lnTo>
                      <a:pt x="419" y="0"/>
                    </a:ln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930" name="Google Shape;3930;p49">
                <a:extLst>
                  <a:ext uri="{FF2B5EF4-FFF2-40B4-BE49-F238E27FC236}">
                    <a16:creationId xmlns="" xmlns:a16="http://schemas.microsoft.com/office/drawing/2014/main" id="{F2548F81-FCBB-4067-1484-3860A08BD031}"/>
                  </a:ext>
                </a:extLst>
              </p:cNvPr>
              <p:cNvSpPr/>
              <p:nvPr/>
            </p:nvSpPr>
            <p:spPr>
              <a:xfrm>
                <a:off x="2665925" y="4104275"/>
                <a:ext cx="122750" cy="66775"/>
              </a:xfrm>
              <a:custGeom>
                <a:avLst/>
                <a:gdLst/>
                <a:ahLst/>
                <a:cxnLst/>
                <a:rect l="l" t="t" r="r" b="b"/>
                <a:pathLst>
                  <a:path w="4910" h="2671" extrusionOk="0">
                    <a:moveTo>
                      <a:pt x="418" y="0"/>
                    </a:moveTo>
                    <a:lnTo>
                      <a:pt x="0" y="1103"/>
                    </a:lnTo>
                    <a:lnTo>
                      <a:pt x="4030" y="2632"/>
                    </a:lnTo>
                    <a:cubicBezTo>
                      <a:pt x="4099" y="2658"/>
                      <a:pt x="4170" y="2670"/>
                      <a:pt x="4240" y="2670"/>
                    </a:cubicBezTo>
                    <a:cubicBezTo>
                      <a:pt x="4478" y="2670"/>
                      <a:pt x="4705" y="2527"/>
                      <a:pt x="4794" y="2293"/>
                    </a:cubicBezTo>
                    <a:cubicBezTo>
                      <a:pt x="4910" y="1990"/>
                      <a:pt x="4751" y="1651"/>
                      <a:pt x="4448" y="1536"/>
                    </a:cubicBezTo>
                    <a:lnTo>
                      <a:pt x="418" y="0"/>
                    </a:ln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931" name="Google Shape;3931;p49">
                <a:extLst>
                  <a:ext uri="{FF2B5EF4-FFF2-40B4-BE49-F238E27FC236}">
                    <a16:creationId xmlns="" xmlns:a16="http://schemas.microsoft.com/office/drawing/2014/main" id="{FA26AF3D-46B3-E377-D43A-3F5DDC2434AF}"/>
                  </a:ext>
                </a:extLst>
              </p:cNvPr>
              <p:cNvSpPr/>
              <p:nvPr/>
            </p:nvSpPr>
            <p:spPr>
              <a:xfrm>
                <a:off x="2702875" y="4006775"/>
                <a:ext cx="122750" cy="66775"/>
              </a:xfrm>
              <a:custGeom>
                <a:avLst/>
                <a:gdLst/>
                <a:ahLst/>
                <a:cxnLst/>
                <a:rect l="l" t="t" r="r" b="b"/>
                <a:pathLst>
                  <a:path w="4910" h="2671" extrusionOk="0">
                    <a:moveTo>
                      <a:pt x="418" y="0"/>
                    </a:moveTo>
                    <a:lnTo>
                      <a:pt x="0" y="1103"/>
                    </a:lnTo>
                    <a:lnTo>
                      <a:pt x="4037" y="2632"/>
                    </a:lnTo>
                    <a:cubicBezTo>
                      <a:pt x="4106" y="2658"/>
                      <a:pt x="4177" y="2670"/>
                      <a:pt x="4246" y="2670"/>
                    </a:cubicBezTo>
                    <a:cubicBezTo>
                      <a:pt x="4483" y="2670"/>
                      <a:pt x="4705" y="2527"/>
                      <a:pt x="4794" y="2293"/>
                    </a:cubicBezTo>
                    <a:cubicBezTo>
                      <a:pt x="4909" y="1990"/>
                      <a:pt x="4758" y="1644"/>
                      <a:pt x="4455" y="1536"/>
                    </a:cubicBezTo>
                    <a:lnTo>
                      <a:pt x="418" y="0"/>
                    </a:ln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932" name="Google Shape;3932;p49">
                <a:extLst>
                  <a:ext uri="{FF2B5EF4-FFF2-40B4-BE49-F238E27FC236}">
                    <a16:creationId xmlns="" xmlns:a16="http://schemas.microsoft.com/office/drawing/2014/main" id="{171AFC4A-480C-9418-3773-E36624758E91}"/>
                  </a:ext>
                </a:extLst>
              </p:cNvPr>
              <p:cNvSpPr/>
              <p:nvPr/>
            </p:nvSpPr>
            <p:spPr>
              <a:xfrm>
                <a:off x="2589325" y="4305950"/>
                <a:ext cx="122750" cy="66775"/>
              </a:xfrm>
              <a:custGeom>
                <a:avLst/>
                <a:gdLst/>
                <a:ahLst/>
                <a:cxnLst/>
                <a:rect l="l" t="t" r="r" b="b"/>
                <a:pathLst>
                  <a:path w="4910" h="2671" extrusionOk="0">
                    <a:moveTo>
                      <a:pt x="419" y="0"/>
                    </a:moveTo>
                    <a:lnTo>
                      <a:pt x="1" y="1103"/>
                    </a:lnTo>
                    <a:lnTo>
                      <a:pt x="4030" y="2631"/>
                    </a:lnTo>
                    <a:cubicBezTo>
                      <a:pt x="4099" y="2658"/>
                      <a:pt x="4170" y="2670"/>
                      <a:pt x="4240" y="2670"/>
                    </a:cubicBezTo>
                    <a:cubicBezTo>
                      <a:pt x="4479" y="2670"/>
                      <a:pt x="4705" y="2527"/>
                      <a:pt x="4794" y="2293"/>
                    </a:cubicBezTo>
                    <a:cubicBezTo>
                      <a:pt x="4910" y="1990"/>
                      <a:pt x="4751" y="1651"/>
                      <a:pt x="4448" y="1536"/>
                    </a:cubicBezTo>
                    <a:lnTo>
                      <a:pt x="419" y="0"/>
                    </a:ln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933" name="Google Shape;3933;p49">
                <a:extLst>
                  <a:ext uri="{FF2B5EF4-FFF2-40B4-BE49-F238E27FC236}">
                    <a16:creationId xmlns="" xmlns:a16="http://schemas.microsoft.com/office/drawing/2014/main" id="{B166427D-44B3-1BC3-53F5-310F1BF65396}"/>
                  </a:ext>
                </a:extLst>
              </p:cNvPr>
              <p:cNvSpPr/>
              <p:nvPr/>
            </p:nvSpPr>
            <p:spPr>
              <a:xfrm>
                <a:off x="2626450" y="4208450"/>
                <a:ext cx="122575" cy="66775"/>
              </a:xfrm>
              <a:custGeom>
                <a:avLst/>
                <a:gdLst/>
                <a:ahLst/>
                <a:cxnLst/>
                <a:rect l="l" t="t" r="r" b="b"/>
                <a:pathLst>
                  <a:path w="4903" h="2671" extrusionOk="0">
                    <a:moveTo>
                      <a:pt x="419" y="0"/>
                    </a:moveTo>
                    <a:lnTo>
                      <a:pt x="1" y="1103"/>
                    </a:lnTo>
                    <a:lnTo>
                      <a:pt x="4030" y="2631"/>
                    </a:lnTo>
                    <a:cubicBezTo>
                      <a:pt x="4099" y="2658"/>
                      <a:pt x="4170" y="2670"/>
                      <a:pt x="4239" y="2670"/>
                    </a:cubicBezTo>
                    <a:cubicBezTo>
                      <a:pt x="4476" y="2670"/>
                      <a:pt x="4698" y="2526"/>
                      <a:pt x="4787" y="2293"/>
                    </a:cubicBezTo>
                    <a:cubicBezTo>
                      <a:pt x="4903" y="1990"/>
                      <a:pt x="4751" y="1644"/>
                      <a:pt x="4449" y="1528"/>
                    </a:cubicBezTo>
                    <a:lnTo>
                      <a:pt x="419" y="0"/>
                    </a:ln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934" name="Google Shape;3934;p49">
                <a:extLst>
                  <a:ext uri="{FF2B5EF4-FFF2-40B4-BE49-F238E27FC236}">
                    <a16:creationId xmlns="" xmlns:a16="http://schemas.microsoft.com/office/drawing/2014/main" id="{B30359EA-6E16-69C9-8A95-716D4CBD2062}"/>
                  </a:ext>
                </a:extLst>
              </p:cNvPr>
              <p:cNvSpPr/>
              <p:nvPr/>
            </p:nvSpPr>
            <p:spPr>
              <a:xfrm>
                <a:off x="2520300" y="4487600"/>
                <a:ext cx="122750" cy="66850"/>
              </a:xfrm>
              <a:custGeom>
                <a:avLst/>
                <a:gdLst/>
                <a:ahLst/>
                <a:cxnLst/>
                <a:rect l="l" t="t" r="r" b="b"/>
                <a:pathLst>
                  <a:path w="4910" h="2674" extrusionOk="0">
                    <a:moveTo>
                      <a:pt x="419" y="1"/>
                    </a:moveTo>
                    <a:lnTo>
                      <a:pt x="0" y="1104"/>
                    </a:lnTo>
                    <a:lnTo>
                      <a:pt x="4030" y="2632"/>
                    </a:lnTo>
                    <a:cubicBezTo>
                      <a:pt x="4102" y="2660"/>
                      <a:pt x="4175" y="2674"/>
                      <a:pt x="4247" y="2674"/>
                    </a:cubicBezTo>
                    <a:cubicBezTo>
                      <a:pt x="4485" y="2674"/>
                      <a:pt x="4706" y="2526"/>
                      <a:pt x="4794" y="2293"/>
                    </a:cubicBezTo>
                    <a:cubicBezTo>
                      <a:pt x="4910" y="1990"/>
                      <a:pt x="4758" y="1652"/>
                      <a:pt x="4448" y="1536"/>
                    </a:cubicBezTo>
                    <a:lnTo>
                      <a:pt x="419" y="1"/>
                    </a:ln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935" name="Google Shape;3935;p49">
                <a:extLst>
                  <a:ext uri="{FF2B5EF4-FFF2-40B4-BE49-F238E27FC236}">
                    <a16:creationId xmlns="" xmlns:a16="http://schemas.microsoft.com/office/drawing/2014/main" id="{27F43BEB-C57D-F815-E6FF-3D3F08A20EFC}"/>
                  </a:ext>
                </a:extLst>
              </p:cNvPr>
              <p:cNvSpPr/>
              <p:nvPr/>
            </p:nvSpPr>
            <p:spPr>
              <a:xfrm>
                <a:off x="2557425" y="4390100"/>
                <a:ext cx="122575" cy="66775"/>
              </a:xfrm>
              <a:custGeom>
                <a:avLst/>
                <a:gdLst/>
                <a:ahLst/>
                <a:cxnLst/>
                <a:rect l="l" t="t" r="r" b="b"/>
                <a:pathLst>
                  <a:path w="4903" h="2671" extrusionOk="0">
                    <a:moveTo>
                      <a:pt x="419" y="1"/>
                    </a:moveTo>
                    <a:lnTo>
                      <a:pt x="1" y="1104"/>
                    </a:lnTo>
                    <a:lnTo>
                      <a:pt x="4030" y="2632"/>
                    </a:lnTo>
                    <a:cubicBezTo>
                      <a:pt x="4099" y="2658"/>
                      <a:pt x="4170" y="2671"/>
                      <a:pt x="4239" y="2671"/>
                    </a:cubicBezTo>
                    <a:cubicBezTo>
                      <a:pt x="4476" y="2671"/>
                      <a:pt x="4698" y="2527"/>
                      <a:pt x="4787" y="2293"/>
                    </a:cubicBezTo>
                    <a:cubicBezTo>
                      <a:pt x="4903" y="1990"/>
                      <a:pt x="4751" y="1652"/>
                      <a:pt x="4448" y="1536"/>
                    </a:cubicBezTo>
                    <a:lnTo>
                      <a:pt x="419" y="1"/>
                    </a:ln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936" name="Google Shape;3936;p49">
                <a:extLst>
                  <a:ext uri="{FF2B5EF4-FFF2-40B4-BE49-F238E27FC236}">
                    <a16:creationId xmlns="" xmlns:a16="http://schemas.microsoft.com/office/drawing/2014/main" id="{190B33A9-E8EA-0A7E-652E-07695B534B74}"/>
                  </a:ext>
                </a:extLst>
              </p:cNvPr>
              <p:cNvSpPr/>
              <p:nvPr/>
            </p:nvSpPr>
            <p:spPr>
              <a:xfrm>
                <a:off x="2482625" y="4586900"/>
                <a:ext cx="118450" cy="65150"/>
              </a:xfrm>
              <a:custGeom>
                <a:avLst/>
                <a:gdLst/>
                <a:ahLst/>
                <a:cxnLst/>
                <a:rect l="l" t="t" r="r" b="b"/>
                <a:pathLst>
                  <a:path w="4738" h="2606" extrusionOk="0">
                    <a:moveTo>
                      <a:pt x="419" y="1"/>
                    </a:moveTo>
                    <a:lnTo>
                      <a:pt x="1" y="1097"/>
                    </a:lnTo>
                    <a:lnTo>
                      <a:pt x="3865" y="2567"/>
                    </a:lnTo>
                    <a:cubicBezTo>
                      <a:pt x="3932" y="2593"/>
                      <a:pt x="4001" y="2605"/>
                      <a:pt x="4069" y="2605"/>
                    </a:cubicBezTo>
                    <a:cubicBezTo>
                      <a:pt x="4307" y="2605"/>
                      <a:pt x="4532" y="2457"/>
                      <a:pt x="4622" y="2221"/>
                    </a:cubicBezTo>
                    <a:cubicBezTo>
                      <a:pt x="4737" y="1919"/>
                      <a:pt x="4586" y="1580"/>
                      <a:pt x="4283" y="1464"/>
                    </a:cubicBezTo>
                    <a:lnTo>
                      <a:pt x="419" y="1"/>
                    </a:ln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937" name="Google Shape;3937;p49">
                <a:extLst>
                  <a:ext uri="{FF2B5EF4-FFF2-40B4-BE49-F238E27FC236}">
                    <a16:creationId xmlns="" xmlns:a16="http://schemas.microsoft.com/office/drawing/2014/main" id="{A839480A-19D5-D3EB-95FD-BDB4026A1B5A}"/>
                  </a:ext>
                </a:extLst>
              </p:cNvPr>
              <p:cNvSpPr/>
              <p:nvPr/>
            </p:nvSpPr>
            <p:spPr>
              <a:xfrm>
                <a:off x="2413600" y="4768575"/>
                <a:ext cx="118450" cy="65150"/>
              </a:xfrm>
              <a:custGeom>
                <a:avLst/>
                <a:gdLst/>
                <a:ahLst/>
                <a:cxnLst/>
                <a:rect l="l" t="t" r="r" b="b"/>
                <a:pathLst>
                  <a:path w="4738" h="2606" extrusionOk="0">
                    <a:moveTo>
                      <a:pt x="419" y="1"/>
                    </a:moveTo>
                    <a:lnTo>
                      <a:pt x="1" y="1096"/>
                    </a:lnTo>
                    <a:lnTo>
                      <a:pt x="3865" y="2567"/>
                    </a:lnTo>
                    <a:cubicBezTo>
                      <a:pt x="3933" y="2593"/>
                      <a:pt x="4004" y="2606"/>
                      <a:pt x="4073" y="2606"/>
                    </a:cubicBezTo>
                    <a:cubicBezTo>
                      <a:pt x="4310" y="2606"/>
                      <a:pt x="4532" y="2461"/>
                      <a:pt x="4622" y="2221"/>
                    </a:cubicBezTo>
                    <a:cubicBezTo>
                      <a:pt x="4737" y="1918"/>
                      <a:pt x="4586" y="1579"/>
                      <a:pt x="4283" y="1464"/>
                    </a:cubicBezTo>
                    <a:lnTo>
                      <a:pt x="419" y="1"/>
                    </a:ln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938" name="Google Shape;3938;p49">
                <a:extLst>
                  <a:ext uri="{FF2B5EF4-FFF2-40B4-BE49-F238E27FC236}">
                    <a16:creationId xmlns="" xmlns:a16="http://schemas.microsoft.com/office/drawing/2014/main" id="{9176A722-5D8D-BC72-1ACE-56BA3073FE61}"/>
                  </a:ext>
                </a:extLst>
              </p:cNvPr>
              <p:cNvSpPr/>
              <p:nvPr/>
            </p:nvSpPr>
            <p:spPr>
              <a:xfrm>
                <a:off x="2450725" y="4671075"/>
                <a:ext cx="118450" cy="65125"/>
              </a:xfrm>
              <a:custGeom>
                <a:avLst/>
                <a:gdLst/>
                <a:ahLst/>
                <a:cxnLst/>
                <a:rect l="l" t="t" r="r" b="b"/>
                <a:pathLst>
                  <a:path w="4738" h="2605" extrusionOk="0">
                    <a:moveTo>
                      <a:pt x="419" y="1"/>
                    </a:moveTo>
                    <a:lnTo>
                      <a:pt x="1" y="1096"/>
                    </a:lnTo>
                    <a:lnTo>
                      <a:pt x="3858" y="2567"/>
                    </a:lnTo>
                    <a:cubicBezTo>
                      <a:pt x="3925" y="2593"/>
                      <a:pt x="3994" y="2605"/>
                      <a:pt x="4063" y="2605"/>
                    </a:cubicBezTo>
                    <a:cubicBezTo>
                      <a:pt x="4303" y="2605"/>
                      <a:pt x="4532" y="2456"/>
                      <a:pt x="4622" y="2221"/>
                    </a:cubicBezTo>
                    <a:cubicBezTo>
                      <a:pt x="4737" y="1918"/>
                      <a:pt x="4579" y="1579"/>
                      <a:pt x="4276" y="1464"/>
                    </a:cubicBezTo>
                    <a:lnTo>
                      <a:pt x="419" y="1"/>
                    </a:ln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939" name="Google Shape;3939;p49">
                <a:extLst>
                  <a:ext uri="{FF2B5EF4-FFF2-40B4-BE49-F238E27FC236}">
                    <a16:creationId xmlns="" xmlns:a16="http://schemas.microsoft.com/office/drawing/2014/main" id="{5B600DBD-E7A7-D435-24D8-21D912AC93DF}"/>
                  </a:ext>
                </a:extLst>
              </p:cNvPr>
              <p:cNvSpPr/>
              <p:nvPr/>
            </p:nvSpPr>
            <p:spPr>
              <a:xfrm>
                <a:off x="2390000" y="3180925"/>
                <a:ext cx="695700" cy="1719775"/>
              </a:xfrm>
              <a:custGeom>
                <a:avLst/>
                <a:gdLst/>
                <a:ahLst/>
                <a:cxnLst/>
                <a:rect l="l" t="t" r="r" b="b"/>
                <a:pathLst>
                  <a:path w="27828" h="68791" extrusionOk="0">
                    <a:moveTo>
                      <a:pt x="27088" y="1"/>
                    </a:moveTo>
                    <a:cubicBezTo>
                      <a:pt x="26186" y="1"/>
                      <a:pt x="25287" y="507"/>
                      <a:pt x="24915" y="1495"/>
                    </a:cubicBezTo>
                    <a:lnTo>
                      <a:pt x="483" y="65828"/>
                    </a:lnTo>
                    <a:cubicBezTo>
                      <a:pt x="0" y="67089"/>
                      <a:pt x="685" y="68337"/>
                      <a:pt x="1752" y="68791"/>
                    </a:cubicBezTo>
                    <a:lnTo>
                      <a:pt x="27827" y="118"/>
                    </a:lnTo>
                    <a:cubicBezTo>
                      <a:pt x="27588" y="40"/>
                      <a:pt x="27338" y="1"/>
                      <a:pt x="27088" y="1"/>
                    </a:cubicBezTo>
                    <a:close/>
                  </a:path>
                </a:pathLst>
              </a:custGeom>
              <a:solidFill>
                <a:srgbClr val="FFFFFF">
                  <a:alpha val="1116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940" name="Google Shape;3940;p49">
                <a:extLst>
                  <a:ext uri="{FF2B5EF4-FFF2-40B4-BE49-F238E27FC236}">
                    <a16:creationId xmlns="" xmlns:a16="http://schemas.microsoft.com/office/drawing/2014/main" id="{975B9EEE-D11B-B20A-4F95-81163F6B29FE}"/>
                  </a:ext>
                </a:extLst>
              </p:cNvPr>
              <p:cNvSpPr/>
              <p:nvPr/>
            </p:nvSpPr>
            <p:spPr>
              <a:xfrm>
                <a:off x="2696575" y="4528925"/>
                <a:ext cx="348025" cy="187875"/>
              </a:xfrm>
              <a:custGeom>
                <a:avLst/>
                <a:gdLst/>
                <a:ahLst/>
                <a:cxnLst/>
                <a:rect l="l" t="t" r="r" b="b"/>
                <a:pathLst>
                  <a:path w="13921" h="7515" extrusionOk="0">
                    <a:moveTo>
                      <a:pt x="9019" y="0"/>
                    </a:moveTo>
                    <a:cubicBezTo>
                      <a:pt x="4336" y="0"/>
                      <a:pt x="1" y="5524"/>
                      <a:pt x="728" y="6919"/>
                    </a:cubicBezTo>
                    <a:cubicBezTo>
                      <a:pt x="946" y="7333"/>
                      <a:pt x="1685" y="7515"/>
                      <a:pt x="2709" y="7515"/>
                    </a:cubicBezTo>
                    <a:cubicBezTo>
                      <a:pt x="6391" y="7515"/>
                      <a:pt x="13761" y="5169"/>
                      <a:pt x="13863" y="2868"/>
                    </a:cubicBezTo>
                    <a:cubicBezTo>
                      <a:pt x="13920" y="1592"/>
                      <a:pt x="11751" y="482"/>
                      <a:pt x="10294" y="143"/>
                    </a:cubicBezTo>
                    <a:cubicBezTo>
                      <a:pt x="9869" y="45"/>
                      <a:pt x="9443" y="0"/>
                      <a:pt x="9019" y="0"/>
                    </a:cubicBezTo>
                    <a:close/>
                  </a:path>
                </a:pathLst>
              </a:custGeom>
              <a:solidFill>
                <a:srgbClr val="FFFFFF">
                  <a:alpha val="1116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941" name="Google Shape;3941;p49">
                <a:extLst>
                  <a:ext uri="{FF2B5EF4-FFF2-40B4-BE49-F238E27FC236}">
                    <a16:creationId xmlns="" xmlns:a16="http://schemas.microsoft.com/office/drawing/2014/main" id="{8337FFC2-2664-A7C7-C0FD-273B47563A6E}"/>
                  </a:ext>
                </a:extLst>
              </p:cNvPr>
              <p:cNvSpPr/>
              <p:nvPr/>
            </p:nvSpPr>
            <p:spPr>
              <a:xfrm>
                <a:off x="3119275" y="4467425"/>
                <a:ext cx="106625" cy="83725"/>
              </a:xfrm>
              <a:custGeom>
                <a:avLst/>
                <a:gdLst/>
                <a:ahLst/>
                <a:cxnLst/>
                <a:rect l="l" t="t" r="r" b="b"/>
                <a:pathLst>
                  <a:path w="4265" h="3349" extrusionOk="0">
                    <a:moveTo>
                      <a:pt x="2991" y="0"/>
                    </a:moveTo>
                    <a:cubicBezTo>
                      <a:pt x="1867" y="0"/>
                      <a:pt x="1" y="1674"/>
                      <a:pt x="256" y="2480"/>
                    </a:cubicBezTo>
                    <a:cubicBezTo>
                      <a:pt x="393" y="2924"/>
                      <a:pt x="1244" y="3349"/>
                      <a:pt x="2101" y="3349"/>
                    </a:cubicBezTo>
                    <a:cubicBezTo>
                      <a:pt x="2651" y="3349"/>
                      <a:pt x="3204" y="3174"/>
                      <a:pt x="3573" y="2718"/>
                    </a:cubicBezTo>
                    <a:cubicBezTo>
                      <a:pt x="4265" y="1875"/>
                      <a:pt x="4020" y="426"/>
                      <a:pt x="3378" y="87"/>
                    </a:cubicBezTo>
                    <a:cubicBezTo>
                      <a:pt x="3265" y="28"/>
                      <a:pt x="3134" y="0"/>
                      <a:pt x="2991" y="0"/>
                    </a:cubicBezTo>
                    <a:close/>
                  </a:path>
                </a:pathLst>
              </a:custGeom>
              <a:solidFill>
                <a:srgbClr val="FFFFFF">
                  <a:alpha val="1116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grpSp>
        <p:grpSp>
          <p:nvGrpSpPr>
            <p:cNvPr id="3942" name="Google Shape;3942;p49">
              <a:extLst>
                <a:ext uri="{FF2B5EF4-FFF2-40B4-BE49-F238E27FC236}">
                  <a16:creationId xmlns="" xmlns:a16="http://schemas.microsoft.com/office/drawing/2014/main" id="{E1C585A5-D7B9-F6C6-5961-8B6385CC9B45}"/>
                </a:ext>
              </a:extLst>
            </p:cNvPr>
            <p:cNvGrpSpPr/>
            <p:nvPr/>
          </p:nvGrpSpPr>
          <p:grpSpPr>
            <a:xfrm rot="-5400000" flipH="1">
              <a:off x="635334" y="1893311"/>
              <a:ext cx="1723720" cy="2159011"/>
              <a:chOff x="610625" y="938625"/>
              <a:chExt cx="1230350" cy="1541050"/>
            </a:xfrm>
          </p:grpSpPr>
          <p:sp>
            <p:nvSpPr>
              <p:cNvPr id="3943" name="Google Shape;3943;p49">
                <a:extLst>
                  <a:ext uri="{FF2B5EF4-FFF2-40B4-BE49-F238E27FC236}">
                    <a16:creationId xmlns="" xmlns:a16="http://schemas.microsoft.com/office/drawing/2014/main" id="{D9C7AE7C-7EC5-9F3D-1F65-1D982BFDC7ED}"/>
                  </a:ext>
                </a:extLst>
              </p:cNvPr>
              <p:cNvSpPr/>
              <p:nvPr/>
            </p:nvSpPr>
            <p:spPr>
              <a:xfrm>
                <a:off x="1230800" y="1728550"/>
                <a:ext cx="610175" cy="713600"/>
              </a:xfrm>
              <a:custGeom>
                <a:avLst/>
                <a:gdLst/>
                <a:ahLst/>
                <a:cxnLst/>
                <a:rect l="l" t="t" r="r" b="b"/>
                <a:pathLst>
                  <a:path w="24407" h="28544" extrusionOk="0">
                    <a:moveTo>
                      <a:pt x="3662" y="0"/>
                    </a:moveTo>
                    <a:cubicBezTo>
                      <a:pt x="2437" y="808"/>
                      <a:pt x="1218" y="1608"/>
                      <a:pt x="0" y="2408"/>
                    </a:cubicBezTo>
                    <a:cubicBezTo>
                      <a:pt x="7844" y="11073"/>
                      <a:pt x="15687" y="19739"/>
                      <a:pt x="23530" y="28397"/>
                    </a:cubicBezTo>
                    <a:cubicBezTo>
                      <a:pt x="23624" y="28500"/>
                      <a:pt x="23736" y="28544"/>
                      <a:pt x="23844" y="28544"/>
                    </a:cubicBezTo>
                    <a:cubicBezTo>
                      <a:pt x="24137" y="28544"/>
                      <a:pt x="24407" y="28224"/>
                      <a:pt x="24222" y="27892"/>
                    </a:cubicBezTo>
                    <a:lnTo>
                      <a:pt x="11996" y="6085"/>
                    </a:lnTo>
                    <a:cubicBezTo>
                      <a:pt x="11628" y="5429"/>
                      <a:pt x="11008" y="4967"/>
                      <a:pt x="10280" y="4802"/>
                    </a:cubicBezTo>
                    <a:lnTo>
                      <a:pt x="7483" y="4174"/>
                    </a:lnTo>
                    <a:cubicBezTo>
                      <a:pt x="6207" y="2783"/>
                      <a:pt x="4931" y="1392"/>
                      <a:pt x="3662" y="0"/>
                    </a:cubicBezTo>
                    <a:close/>
                  </a:path>
                </a:pathLst>
              </a:custGeom>
              <a:solidFill>
                <a:schemeClr val="accent1"/>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944" name="Google Shape;3944;p49">
                <a:extLst>
                  <a:ext uri="{FF2B5EF4-FFF2-40B4-BE49-F238E27FC236}">
                    <a16:creationId xmlns="" xmlns:a16="http://schemas.microsoft.com/office/drawing/2014/main" id="{00D0C934-CDD6-0089-6425-9ECA351F362D}"/>
                  </a:ext>
                </a:extLst>
              </p:cNvPr>
              <p:cNvSpPr/>
              <p:nvPr/>
            </p:nvSpPr>
            <p:spPr>
              <a:xfrm>
                <a:off x="1204475" y="1756675"/>
                <a:ext cx="610375" cy="713425"/>
              </a:xfrm>
              <a:custGeom>
                <a:avLst/>
                <a:gdLst/>
                <a:ahLst/>
                <a:cxnLst/>
                <a:rect l="l" t="t" r="r" b="b"/>
                <a:pathLst>
                  <a:path w="24415" h="28537" extrusionOk="0">
                    <a:moveTo>
                      <a:pt x="3663" y="0"/>
                    </a:moveTo>
                    <a:cubicBezTo>
                      <a:pt x="2444" y="800"/>
                      <a:pt x="1226" y="1600"/>
                      <a:pt x="1" y="2408"/>
                    </a:cubicBezTo>
                    <a:cubicBezTo>
                      <a:pt x="7844" y="11066"/>
                      <a:pt x="15687" y="19731"/>
                      <a:pt x="23538" y="28389"/>
                    </a:cubicBezTo>
                    <a:cubicBezTo>
                      <a:pt x="23630" y="28492"/>
                      <a:pt x="23741" y="28536"/>
                      <a:pt x="23849" y="28536"/>
                    </a:cubicBezTo>
                    <a:cubicBezTo>
                      <a:pt x="24142" y="28536"/>
                      <a:pt x="24414" y="28218"/>
                      <a:pt x="24230" y="27892"/>
                    </a:cubicBezTo>
                    <a:lnTo>
                      <a:pt x="12004" y="6077"/>
                    </a:lnTo>
                    <a:cubicBezTo>
                      <a:pt x="11636" y="5421"/>
                      <a:pt x="11016" y="4960"/>
                      <a:pt x="10288" y="4794"/>
                    </a:cubicBezTo>
                    <a:lnTo>
                      <a:pt x="7491" y="4167"/>
                    </a:lnTo>
                    <a:cubicBezTo>
                      <a:pt x="6215" y="2775"/>
                      <a:pt x="4939" y="1384"/>
                      <a:pt x="3663" y="0"/>
                    </a:cubicBezTo>
                    <a:close/>
                  </a:path>
                </a:pathLst>
              </a:custGeom>
              <a:solidFill>
                <a:schemeClr val="accent1"/>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945" name="Google Shape;3945;p49">
                <a:extLst>
                  <a:ext uri="{FF2B5EF4-FFF2-40B4-BE49-F238E27FC236}">
                    <a16:creationId xmlns="" xmlns:a16="http://schemas.microsoft.com/office/drawing/2014/main" id="{900C6F53-7BAF-B8F0-B6AC-2B909CCDC93C}"/>
                  </a:ext>
                </a:extLst>
              </p:cNvPr>
              <p:cNvSpPr/>
              <p:nvPr/>
            </p:nvSpPr>
            <p:spPr>
              <a:xfrm>
                <a:off x="1322525" y="1677175"/>
                <a:ext cx="479975" cy="802500"/>
              </a:xfrm>
              <a:custGeom>
                <a:avLst/>
                <a:gdLst/>
                <a:ahLst/>
                <a:cxnLst/>
                <a:rect l="l" t="t" r="r" b="b"/>
                <a:pathLst>
                  <a:path w="19199" h="32100" extrusionOk="0">
                    <a:moveTo>
                      <a:pt x="3598" y="1"/>
                    </a:moveTo>
                    <a:cubicBezTo>
                      <a:pt x="2394" y="837"/>
                      <a:pt x="1197" y="1673"/>
                      <a:pt x="1" y="2510"/>
                    </a:cubicBezTo>
                    <a:cubicBezTo>
                      <a:pt x="822" y="4211"/>
                      <a:pt x="1644" y="5912"/>
                      <a:pt x="2466" y="7606"/>
                    </a:cubicBezTo>
                    <a:lnTo>
                      <a:pt x="2012" y="10439"/>
                    </a:lnTo>
                    <a:cubicBezTo>
                      <a:pt x="1896" y="11175"/>
                      <a:pt x="2098" y="11925"/>
                      <a:pt x="2567" y="12508"/>
                    </a:cubicBezTo>
                    <a:lnTo>
                      <a:pt x="18319" y="31937"/>
                    </a:lnTo>
                    <a:cubicBezTo>
                      <a:pt x="18412" y="32051"/>
                      <a:pt x="18530" y="32099"/>
                      <a:pt x="18645" y="32099"/>
                    </a:cubicBezTo>
                    <a:cubicBezTo>
                      <a:pt x="18930" y="32099"/>
                      <a:pt x="19199" y="31804"/>
                      <a:pt x="19039" y="31475"/>
                    </a:cubicBezTo>
                    <a:cubicBezTo>
                      <a:pt x="13892" y="20979"/>
                      <a:pt x="8745" y="10490"/>
                      <a:pt x="3598" y="1"/>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946" name="Google Shape;3946;p49">
                <a:extLst>
                  <a:ext uri="{FF2B5EF4-FFF2-40B4-BE49-F238E27FC236}">
                    <a16:creationId xmlns="" xmlns:a16="http://schemas.microsoft.com/office/drawing/2014/main" id="{6E87C0A0-F921-B59A-984B-4BF2D87F3483}"/>
                  </a:ext>
                </a:extLst>
              </p:cNvPr>
              <p:cNvSpPr/>
              <p:nvPr/>
            </p:nvSpPr>
            <p:spPr>
              <a:xfrm>
                <a:off x="1424175" y="1886900"/>
                <a:ext cx="66350" cy="58450"/>
              </a:xfrm>
              <a:custGeom>
                <a:avLst/>
                <a:gdLst/>
                <a:ahLst/>
                <a:cxnLst/>
                <a:rect l="l" t="t" r="r" b="b"/>
                <a:pathLst>
                  <a:path w="2654" h="2338" extrusionOk="0">
                    <a:moveTo>
                      <a:pt x="1328" y="0"/>
                    </a:moveTo>
                    <a:cubicBezTo>
                      <a:pt x="870" y="0"/>
                      <a:pt x="435" y="267"/>
                      <a:pt x="245" y="717"/>
                    </a:cubicBezTo>
                    <a:cubicBezTo>
                      <a:pt x="0" y="1315"/>
                      <a:pt x="282" y="2000"/>
                      <a:pt x="873" y="2245"/>
                    </a:cubicBezTo>
                    <a:cubicBezTo>
                      <a:pt x="1022" y="2308"/>
                      <a:pt x="1176" y="2338"/>
                      <a:pt x="1328" y="2338"/>
                    </a:cubicBezTo>
                    <a:cubicBezTo>
                      <a:pt x="1785" y="2338"/>
                      <a:pt x="2217" y="2067"/>
                      <a:pt x="2401" y="1618"/>
                    </a:cubicBezTo>
                    <a:cubicBezTo>
                      <a:pt x="2653" y="1027"/>
                      <a:pt x="2372" y="342"/>
                      <a:pt x="1781" y="90"/>
                    </a:cubicBezTo>
                    <a:cubicBezTo>
                      <a:pt x="1633" y="29"/>
                      <a:pt x="1479" y="0"/>
                      <a:pt x="1328" y="0"/>
                    </a:cubicBezTo>
                    <a:close/>
                  </a:path>
                </a:pathLst>
              </a:custGeom>
              <a:solidFill>
                <a:srgbClr val="C777AD"/>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947" name="Google Shape;3947;p49">
                <a:extLst>
                  <a:ext uri="{FF2B5EF4-FFF2-40B4-BE49-F238E27FC236}">
                    <a16:creationId xmlns="" xmlns:a16="http://schemas.microsoft.com/office/drawing/2014/main" id="{2E328769-2B96-7694-9880-7810AECD7668}"/>
                  </a:ext>
                </a:extLst>
              </p:cNvPr>
              <p:cNvSpPr/>
              <p:nvPr/>
            </p:nvSpPr>
            <p:spPr>
              <a:xfrm>
                <a:off x="1230800" y="1728550"/>
                <a:ext cx="610175" cy="713600"/>
              </a:xfrm>
              <a:custGeom>
                <a:avLst/>
                <a:gdLst/>
                <a:ahLst/>
                <a:cxnLst/>
                <a:rect l="l" t="t" r="r" b="b"/>
                <a:pathLst>
                  <a:path w="24407" h="28544" extrusionOk="0">
                    <a:moveTo>
                      <a:pt x="3662" y="0"/>
                    </a:moveTo>
                    <a:cubicBezTo>
                      <a:pt x="2437" y="808"/>
                      <a:pt x="1218" y="1608"/>
                      <a:pt x="0" y="2408"/>
                    </a:cubicBezTo>
                    <a:cubicBezTo>
                      <a:pt x="7844" y="11073"/>
                      <a:pt x="15687" y="19739"/>
                      <a:pt x="23530" y="28397"/>
                    </a:cubicBezTo>
                    <a:cubicBezTo>
                      <a:pt x="23624" y="28500"/>
                      <a:pt x="23736" y="28544"/>
                      <a:pt x="23844" y="28544"/>
                    </a:cubicBezTo>
                    <a:cubicBezTo>
                      <a:pt x="24137" y="28544"/>
                      <a:pt x="24407" y="28224"/>
                      <a:pt x="24222" y="27892"/>
                    </a:cubicBezTo>
                    <a:lnTo>
                      <a:pt x="11996" y="6085"/>
                    </a:lnTo>
                    <a:cubicBezTo>
                      <a:pt x="11628" y="5429"/>
                      <a:pt x="11008" y="4967"/>
                      <a:pt x="10280" y="4802"/>
                    </a:cubicBezTo>
                    <a:lnTo>
                      <a:pt x="7483" y="4174"/>
                    </a:lnTo>
                    <a:cubicBezTo>
                      <a:pt x="6207" y="2783"/>
                      <a:pt x="4931" y="1392"/>
                      <a:pt x="3662" y="0"/>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948" name="Google Shape;3948;p49">
                <a:extLst>
                  <a:ext uri="{FF2B5EF4-FFF2-40B4-BE49-F238E27FC236}">
                    <a16:creationId xmlns="" xmlns:a16="http://schemas.microsoft.com/office/drawing/2014/main" id="{2F0C9C67-ED9F-88DA-2D90-9CDAB996F916}"/>
                  </a:ext>
                </a:extLst>
              </p:cNvPr>
              <p:cNvSpPr/>
              <p:nvPr/>
            </p:nvSpPr>
            <p:spPr>
              <a:xfrm>
                <a:off x="610625" y="1131925"/>
                <a:ext cx="750675" cy="709125"/>
              </a:xfrm>
              <a:custGeom>
                <a:avLst/>
                <a:gdLst/>
                <a:ahLst/>
                <a:cxnLst/>
                <a:rect l="l" t="t" r="r" b="b"/>
                <a:pathLst>
                  <a:path w="30027" h="28365" extrusionOk="0">
                    <a:moveTo>
                      <a:pt x="7947" y="3590"/>
                    </a:moveTo>
                    <a:cubicBezTo>
                      <a:pt x="8578" y="3590"/>
                      <a:pt x="9196" y="3887"/>
                      <a:pt x="9589" y="4437"/>
                    </a:cubicBezTo>
                    <a:lnTo>
                      <a:pt x="15688" y="12951"/>
                    </a:lnTo>
                    <a:cubicBezTo>
                      <a:pt x="16481" y="14061"/>
                      <a:pt x="15962" y="15618"/>
                      <a:pt x="14671" y="16044"/>
                    </a:cubicBezTo>
                    <a:cubicBezTo>
                      <a:pt x="13999" y="16263"/>
                      <a:pt x="13216" y="16420"/>
                      <a:pt x="12349" y="16420"/>
                    </a:cubicBezTo>
                    <a:cubicBezTo>
                      <a:pt x="11961" y="16420"/>
                      <a:pt x="11557" y="16389"/>
                      <a:pt x="11139" y="16318"/>
                    </a:cubicBezTo>
                    <a:cubicBezTo>
                      <a:pt x="8046" y="15799"/>
                      <a:pt x="6446" y="13470"/>
                      <a:pt x="5941" y="12735"/>
                    </a:cubicBezTo>
                    <a:cubicBezTo>
                      <a:pt x="5249" y="11725"/>
                      <a:pt x="3425" y="9065"/>
                      <a:pt x="4579" y="6376"/>
                    </a:cubicBezTo>
                    <a:cubicBezTo>
                      <a:pt x="5119" y="5122"/>
                      <a:pt x="6107" y="4329"/>
                      <a:pt x="6979" y="3839"/>
                    </a:cubicBezTo>
                    <a:cubicBezTo>
                      <a:pt x="7286" y="3671"/>
                      <a:pt x="7618" y="3590"/>
                      <a:pt x="7947" y="3590"/>
                    </a:cubicBezTo>
                    <a:close/>
                    <a:moveTo>
                      <a:pt x="7397" y="1"/>
                    </a:moveTo>
                    <a:cubicBezTo>
                      <a:pt x="6263" y="1"/>
                      <a:pt x="5126" y="353"/>
                      <a:pt x="4161" y="1092"/>
                    </a:cubicBezTo>
                    <a:cubicBezTo>
                      <a:pt x="4009" y="1208"/>
                      <a:pt x="3851" y="1337"/>
                      <a:pt x="3699" y="1467"/>
                    </a:cubicBezTo>
                    <a:cubicBezTo>
                      <a:pt x="3151" y="1950"/>
                      <a:pt x="1227" y="3745"/>
                      <a:pt x="686" y="6715"/>
                    </a:cubicBezTo>
                    <a:cubicBezTo>
                      <a:pt x="1" y="10493"/>
                      <a:pt x="2056" y="13434"/>
                      <a:pt x="2892" y="14631"/>
                    </a:cubicBezTo>
                    <a:cubicBezTo>
                      <a:pt x="5920" y="19021"/>
                      <a:pt x="10786" y="20052"/>
                      <a:pt x="12631" y="20297"/>
                    </a:cubicBezTo>
                    <a:cubicBezTo>
                      <a:pt x="13326" y="20392"/>
                      <a:pt x="13972" y="20426"/>
                      <a:pt x="14549" y="20426"/>
                    </a:cubicBezTo>
                    <a:cubicBezTo>
                      <a:pt x="15199" y="20426"/>
                      <a:pt x="15763" y="20383"/>
                      <a:pt x="16214" y="20333"/>
                    </a:cubicBezTo>
                    <a:cubicBezTo>
                      <a:pt x="18348" y="22388"/>
                      <a:pt x="19977" y="24089"/>
                      <a:pt x="21051" y="25250"/>
                    </a:cubicBezTo>
                    <a:cubicBezTo>
                      <a:pt x="22635" y="26952"/>
                      <a:pt x="23856" y="28365"/>
                      <a:pt x="25020" y="28365"/>
                    </a:cubicBezTo>
                    <a:cubicBezTo>
                      <a:pt x="25127" y="28365"/>
                      <a:pt x="25234" y="28353"/>
                      <a:pt x="25341" y="28328"/>
                    </a:cubicBezTo>
                    <a:cubicBezTo>
                      <a:pt x="25571" y="28270"/>
                      <a:pt x="26033" y="27938"/>
                      <a:pt x="26948" y="27275"/>
                    </a:cubicBezTo>
                    <a:cubicBezTo>
                      <a:pt x="28210" y="26360"/>
                      <a:pt x="28844" y="25906"/>
                      <a:pt x="28938" y="25761"/>
                    </a:cubicBezTo>
                    <a:cubicBezTo>
                      <a:pt x="30026" y="24168"/>
                      <a:pt x="24685" y="19526"/>
                      <a:pt x="20338" y="13564"/>
                    </a:cubicBezTo>
                    <a:cubicBezTo>
                      <a:pt x="15745" y="7256"/>
                      <a:pt x="14628" y="5937"/>
                      <a:pt x="11845" y="2224"/>
                    </a:cubicBezTo>
                    <a:cubicBezTo>
                      <a:pt x="10759" y="780"/>
                      <a:pt x="9083" y="1"/>
                      <a:pt x="7397" y="1"/>
                    </a:cubicBezTo>
                    <a:close/>
                  </a:path>
                </a:pathLst>
              </a:custGeom>
              <a:solidFill>
                <a:schemeClr val="accent4"/>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949" name="Google Shape;3949;p49">
                <a:extLst>
                  <a:ext uri="{FF2B5EF4-FFF2-40B4-BE49-F238E27FC236}">
                    <a16:creationId xmlns="" xmlns:a16="http://schemas.microsoft.com/office/drawing/2014/main" id="{00DD3825-7616-4CD5-22F1-B70A06A3ECEE}"/>
                  </a:ext>
                </a:extLst>
              </p:cNvPr>
              <p:cNvSpPr/>
              <p:nvPr/>
            </p:nvSpPr>
            <p:spPr>
              <a:xfrm>
                <a:off x="1348650" y="1649250"/>
                <a:ext cx="480100" cy="802375"/>
              </a:xfrm>
              <a:custGeom>
                <a:avLst/>
                <a:gdLst/>
                <a:ahLst/>
                <a:cxnLst/>
                <a:rect l="l" t="t" r="r" b="b"/>
                <a:pathLst>
                  <a:path w="19204" h="32095" extrusionOk="0">
                    <a:moveTo>
                      <a:pt x="3598" y="0"/>
                    </a:moveTo>
                    <a:cubicBezTo>
                      <a:pt x="2401" y="837"/>
                      <a:pt x="1197" y="1673"/>
                      <a:pt x="1" y="2509"/>
                    </a:cubicBezTo>
                    <a:cubicBezTo>
                      <a:pt x="823" y="4210"/>
                      <a:pt x="1644" y="5905"/>
                      <a:pt x="2466" y="7606"/>
                    </a:cubicBezTo>
                    <a:lnTo>
                      <a:pt x="2012" y="10432"/>
                    </a:lnTo>
                    <a:cubicBezTo>
                      <a:pt x="1897" y="11174"/>
                      <a:pt x="2099" y="11924"/>
                      <a:pt x="2567" y="12508"/>
                    </a:cubicBezTo>
                    <a:lnTo>
                      <a:pt x="18319" y="31929"/>
                    </a:lnTo>
                    <a:cubicBezTo>
                      <a:pt x="18413" y="32046"/>
                      <a:pt x="18531" y="32095"/>
                      <a:pt x="18648" y="32095"/>
                    </a:cubicBezTo>
                    <a:cubicBezTo>
                      <a:pt x="18934" y="32095"/>
                      <a:pt x="19204" y="31796"/>
                      <a:pt x="19040" y="31468"/>
                    </a:cubicBezTo>
                    <a:cubicBezTo>
                      <a:pt x="13893" y="20979"/>
                      <a:pt x="8745" y="10490"/>
                      <a:pt x="3598" y="0"/>
                    </a:cubicBezTo>
                    <a:close/>
                  </a:path>
                </a:pathLst>
              </a:custGeom>
              <a:solidFill>
                <a:schemeClr val="accent1"/>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950" name="Google Shape;3950;p49">
                <a:extLst>
                  <a:ext uri="{FF2B5EF4-FFF2-40B4-BE49-F238E27FC236}">
                    <a16:creationId xmlns="" xmlns:a16="http://schemas.microsoft.com/office/drawing/2014/main" id="{B5CE4598-4E22-4808-0B2F-47E07ABF670F}"/>
                  </a:ext>
                </a:extLst>
              </p:cNvPr>
              <p:cNvSpPr/>
              <p:nvPr/>
            </p:nvSpPr>
            <p:spPr>
              <a:xfrm>
                <a:off x="1348650" y="1649250"/>
                <a:ext cx="128000" cy="150325"/>
              </a:xfrm>
              <a:custGeom>
                <a:avLst/>
                <a:gdLst/>
                <a:ahLst/>
                <a:cxnLst/>
                <a:rect l="l" t="t" r="r" b="b"/>
                <a:pathLst>
                  <a:path w="5120" h="6013" extrusionOk="0">
                    <a:moveTo>
                      <a:pt x="3598" y="0"/>
                    </a:moveTo>
                    <a:cubicBezTo>
                      <a:pt x="2401" y="837"/>
                      <a:pt x="1197" y="1673"/>
                      <a:pt x="1" y="2509"/>
                    </a:cubicBezTo>
                    <a:cubicBezTo>
                      <a:pt x="570" y="3677"/>
                      <a:pt x="1133" y="4845"/>
                      <a:pt x="1695" y="6013"/>
                    </a:cubicBezTo>
                    <a:cubicBezTo>
                      <a:pt x="2834" y="5040"/>
                      <a:pt x="3973" y="4066"/>
                      <a:pt x="5119" y="3093"/>
                    </a:cubicBezTo>
                    <a:lnTo>
                      <a:pt x="3598" y="0"/>
                    </a:ln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951" name="Google Shape;3951;p49">
                <a:extLst>
                  <a:ext uri="{FF2B5EF4-FFF2-40B4-BE49-F238E27FC236}">
                    <a16:creationId xmlns="" xmlns:a16="http://schemas.microsoft.com/office/drawing/2014/main" id="{D7DA4A0B-9F04-AC2B-C35D-457CE6E8D409}"/>
                  </a:ext>
                </a:extLst>
              </p:cNvPr>
              <p:cNvSpPr/>
              <p:nvPr/>
            </p:nvSpPr>
            <p:spPr>
              <a:xfrm>
                <a:off x="895025" y="938625"/>
                <a:ext cx="580000" cy="819975"/>
              </a:xfrm>
              <a:custGeom>
                <a:avLst/>
                <a:gdLst/>
                <a:ahLst/>
                <a:cxnLst/>
                <a:rect l="l" t="t" r="r" b="b"/>
                <a:pathLst>
                  <a:path w="23200" h="32799" extrusionOk="0">
                    <a:moveTo>
                      <a:pt x="8365" y="3654"/>
                    </a:moveTo>
                    <a:cubicBezTo>
                      <a:pt x="11034" y="3654"/>
                      <a:pt x="12844" y="5991"/>
                      <a:pt x="13561" y="6899"/>
                    </a:cubicBezTo>
                    <a:cubicBezTo>
                      <a:pt x="14109" y="7606"/>
                      <a:pt x="15846" y="9841"/>
                      <a:pt x="15399" y="12948"/>
                    </a:cubicBezTo>
                    <a:cubicBezTo>
                      <a:pt x="15205" y="14303"/>
                      <a:pt x="14657" y="15392"/>
                      <a:pt x="14066" y="16221"/>
                    </a:cubicBezTo>
                    <a:cubicBezTo>
                      <a:pt x="13660" y="16779"/>
                      <a:pt x="13040" y="17061"/>
                      <a:pt x="12421" y="17061"/>
                    </a:cubicBezTo>
                    <a:cubicBezTo>
                      <a:pt x="11818" y="17061"/>
                      <a:pt x="11216" y="16794"/>
                      <a:pt x="10814" y="16257"/>
                    </a:cubicBezTo>
                    <a:lnTo>
                      <a:pt x="4542" y="7865"/>
                    </a:lnTo>
                    <a:cubicBezTo>
                      <a:pt x="3930" y="7044"/>
                      <a:pt x="4023" y="5897"/>
                      <a:pt x="4766" y="5198"/>
                    </a:cubicBezTo>
                    <a:cubicBezTo>
                      <a:pt x="5494" y="4513"/>
                      <a:pt x="6554" y="3814"/>
                      <a:pt x="7909" y="3677"/>
                    </a:cubicBezTo>
                    <a:cubicBezTo>
                      <a:pt x="8064" y="3662"/>
                      <a:pt x="8216" y="3654"/>
                      <a:pt x="8365" y="3654"/>
                    </a:cubicBezTo>
                    <a:close/>
                    <a:moveTo>
                      <a:pt x="8295" y="0"/>
                    </a:moveTo>
                    <a:cubicBezTo>
                      <a:pt x="5855" y="0"/>
                      <a:pt x="4045" y="1022"/>
                      <a:pt x="3504" y="1348"/>
                    </a:cubicBezTo>
                    <a:cubicBezTo>
                      <a:pt x="3331" y="1457"/>
                      <a:pt x="3158" y="1565"/>
                      <a:pt x="3000" y="1673"/>
                    </a:cubicBezTo>
                    <a:cubicBezTo>
                      <a:pt x="520" y="3410"/>
                      <a:pt x="1" y="6878"/>
                      <a:pt x="1753" y="9343"/>
                    </a:cubicBezTo>
                    <a:cubicBezTo>
                      <a:pt x="4449" y="13121"/>
                      <a:pt x="5364" y="14584"/>
                      <a:pt x="9985" y="20878"/>
                    </a:cubicBezTo>
                    <a:cubicBezTo>
                      <a:pt x="14178" y="26586"/>
                      <a:pt x="16930" y="32799"/>
                      <a:pt x="18776" y="32799"/>
                    </a:cubicBezTo>
                    <a:cubicBezTo>
                      <a:pt x="18854" y="32799"/>
                      <a:pt x="18929" y="32788"/>
                      <a:pt x="19004" y="32765"/>
                    </a:cubicBezTo>
                    <a:cubicBezTo>
                      <a:pt x="19169" y="32715"/>
                      <a:pt x="19797" y="32253"/>
                      <a:pt x="21051" y="31331"/>
                    </a:cubicBezTo>
                    <a:cubicBezTo>
                      <a:pt x="21959" y="30653"/>
                      <a:pt x="22414" y="30314"/>
                      <a:pt x="22536" y="30120"/>
                    </a:cubicBezTo>
                    <a:cubicBezTo>
                      <a:pt x="23199" y="29002"/>
                      <a:pt x="22154" y="27308"/>
                      <a:pt x="20907" y="25095"/>
                    </a:cubicBezTo>
                    <a:cubicBezTo>
                      <a:pt x="20128" y="23718"/>
                      <a:pt x="18996" y="21649"/>
                      <a:pt x="17684" y="18996"/>
                    </a:cubicBezTo>
                    <a:cubicBezTo>
                      <a:pt x="18030" y="18210"/>
                      <a:pt x="18485" y="17042"/>
                      <a:pt x="18737" y="15565"/>
                    </a:cubicBezTo>
                    <a:cubicBezTo>
                      <a:pt x="19061" y="13734"/>
                      <a:pt x="19559" y="8788"/>
                      <a:pt x="16293" y="4571"/>
                    </a:cubicBezTo>
                    <a:cubicBezTo>
                      <a:pt x="15399" y="3417"/>
                      <a:pt x="13222" y="563"/>
                      <a:pt x="9416" y="72"/>
                    </a:cubicBezTo>
                    <a:cubicBezTo>
                      <a:pt x="9030" y="22"/>
                      <a:pt x="8656" y="0"/>
                      <a:pt x="8295" y="0"/>
                    </a:cubicBezTo>
                    <a:close/>
                  </a:path>
                </a:pathLst>
              </a:custGeom>
              <a:solidFill>
                <a:schemeClr val="accent4"/>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952" name="Google Shape;3952;p49">
                <a:extLst>
                  <a:ext uri="{FF2B5EF4-FFF2-40B4-BE49-F238E27FC236}">
                    <a16:creationId xmlns="" xmlns:a16="http://schemas.microsoft.com/office/drawing/2014/main" id="{B4DFDD68-A561-26A6-D894-2E1089A6FAAC}"/>
                  </a:ext>
                </a:extLst>
              </p:cNvPr>
              <p:cNvSpPr/>
              <p:nvPr/>
            </p:nvSpPr>
            <p:spPr>
              <a:xfrm>
                <a:off x="1450300" y="1858875"/>
                <a:ext cx="66350" cy="58550"/>
              </a:xfrm>
              <a:custGeom>
                <a:avLst/>
                <a:gdLst/>
                <a:ahLst/>
                <a:cxnLst/>
                <a:rect l="l" t="t" r="r" b="b"/>
                <a:pathLst>
                  <a:path w="2654" h="2342" extrusionOk="0">
                    <a:moveTo>
                      <a:pt x="1326" y="1"/>
                    </a:moveTo>
                    <a:cubicBezTo>
                      <a:pt x="869" y="1"/>
                      <a:pt x="437" y="271"/>
                      <a:pt x="253" y="720"/>
                    </a:cubicBezTo>
                    <a:cubicBezTo>
                      <a:pt x="1" y="1312"/>
                      <a:pt x="282" y="1996"/>
                      <a:pt x="873" y="2249"/>
                    </a:cubicBezTo>
                    <a:cubicBezTo>
                      <a:pt x="1022" y="2312"/>
                      <a:pt x="1176" y="2341"/>
                      <a:pt x="1328" y="2341"/>
                    </a:cubicBezTo>
                    <a:cubicBezTo>
                      <a:pt x="1786" y="2341"/>
                      <a:pt x="2219" y="2071"/>
                      <a:pt x="2408" y="1622"/>
                    </a:cubicBezTo>
                    <a:cubicBezTo>
                      <a:pt x="2654" y="1030"/>
                      <a:pt x="2380" y="346"/>
                      <a:pt x="1781" y="93"/>
                    </a:cubicBezTo>
                    <a:cubicBezTo>
                      <a:pt x="1632" y="30"/>
                      <a:pt x="1478" y="1"/>
                      <a:pt x="1326" y="1"/>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953" name="Google Shape;3953;p49">
                <a:extLst>
                  <a:ext uri="{FF2B5EF4-FFF2-40B4-BE49-F238E27FC236}">
                    <a16:creationId xmlns="" xmlns:a16="http://schemas.microsoft.com/office/drawing/2014/main" id="{0835ACC8-A459-8583-F954-6A9609A6809F}"/>
                  </a:ext>
                </a:extLst>
              </p:cNvPr>
              <p:cNvSpPr/>
              <p:nvPr/>
            </p:nvSpPr>
            <p:spPr>
              <a:xfrm>
                <a:off x="905850" y="1037375"/>
                <a:ext cx="466975" cy="721225"/>
              </a:xfrm>
              <a:custGeom>
                <a:avLst/>
                <a:gdLst/>
                <a:ahLst/>
                <a:cxnLst/>
                <a:rect l="l" t="t" r="r" b="b"/>
                <a:pathLst>
                  <a:path w="18679" h="28849" extrusionOk="0">
                    <a:moveTo>
                      <a:pt x="736" y="1"/>
                    </a:moveTo>
                    <a:lnTo>
                      <a:pt x="736" y="1"/>
                    </a:lnTo>
                    <a:cubicBezTo>
                      <a:pt x="0" y="1709"/>
                      <a:pt x="166" y="3771"/>
                      <a:pt x="1320" y="5393"/>
                    </a:cubicBezTo>
                    <a:cubicBezTo>
                      <a:pt x="4016" y="9171"/>
                      <a:pt x="4931" y="10634"/>
                      <a:pt x="9552" y="16928"/>
                    </a:cubicBezTo>
                    <a:cubicBezTo>
                      <a:pt x="13745" y="22636"/>
                      <a:pt x="16497" y="28849"/>
                      <a:pt x="18343" y="28849"/>
                    </a:cubicBezTo>
                    <a:cubicBezTo>
                      <a:pt x="18421" y="28849"/>
                      <a:pt x="18496" y="28838"/>
                      <a:pt x="18571" y="28815"/>
                    </a:cubicBezTo>
                    <a:cubicBezTo>
                      <a:pt x="18592" y="28808"/>
                      <a:pt x="18628" y="28794"/>
                      <a:pt x="18679" y="28765"/>
                    </a:cubicBezTo>
                    <a:cubicBezTo>
                      <a:pt x="15867" y="24685"/>
                      <a:pt x="13056" y="20604"/>
                      <a:pt x="10244" y="16524"/>
                    </a:cubicBezTo>
                    <a:cubicBezTo>
                      <a:pt x="8831" y="14469"/>
                      <a:pt x="7418" y="12415"/>
                      <a:pt x="6005" y="10360"/>
                    </a:cubicBezTo>
                    <a:cubicBezTo>
                      <a:pt x="4765" y="8565"/>
                      <a:pt x="3533" y="6756"/>
                      <a:pt x="2516" y="4831"/>
                    </a:cubicBezTo>
                    <a:cubicBezTo>
                      <a:pt x="1709" y="3303"/>
                      <a:pt x="1067" y="1681"/>
                      <a:pt x="736" y="1"/>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954" name="Google Shape;3954;p49">
                <a:extLst>
                  <a:ext uri="{FF2B5EF4-FFF2-40B4-BE49-F238E27FC236}">
                    <a16:creationId xmlns="" xmlns:a16="http://schemas.microsoft.com/office/drawing/2014/main" id="{B25DF174-8572-771F-680B-8F946323590E}"/>
                  </a:ext>
                </a:extLst>
              </p:cNvPr>
              <p:cNvSpPr/>
              <p:nvPr/>
            </p:nvSpPr>
            <p:spPr>
              <a:xfrm>
                <a:off x="1004975" y="1008325"/>
                <a:ext cx="298300" cy="359600"/>
              </a:xfrm>
              <a:custGeom>
                <a:avLst/>
                <a:gdLst/>
                <a:ahLst/>
                <a:cxnLst/>
                <a:rect l="l" t="t" r="r" b="b"/>
                <a:pathLst>
                  <a:path w="11932" h="14384" extrusionOk="0">
                    <a:moveTo>
                      <a:pt x="3947" y="1"/>
                    </a:moveTo>
                    <a:cubicBezTo>
                      <a:pt x="3893" y="1"/>
                      <a:pt x="3839" y="1"/>
                      <a:pt x="3785" y="2"/>
                    </a:cubicBezTo>
                    <a:cubicBezTo>
                      <a:pt x="1990" y="38"/>
                      <a:pt x="159" y="1105"/>
                      <a:pt x="0" y="2886"/>
                    </a:cubicBezTo>
                    <a:cubicBezTo>
                      <a:pt x="94" y="2713"/>
                      <a:pt x="217" y="2554"/>
                      <a:pt x="368" y="2410"/>
                    </a:cubicBezTo>
                    <a:cubicBezTo>
                      <a:pt x="1096" y="1725"/>
                      <a:pt x="2156" y="1026"/>
                      <a:pt x="3511" y="889"/>
                    </a:cubicBezTo>
                    <a:cubicBezTo>
                      <a:pt x="3666" y="874"/>
                      <a:pt x="3818" y="866"/>
                      <a:pt x="3967" y="866"/>
                    </a:cubicBezTo>
                    <a:cubicBezTo>
                      <a:pt x="6636" y="866"/>
                      <a:pt x="8446" y="3203"/>
                      <a:pt x="9163" y="4111"/>
                    </a:cubicBezTo>
                    <a:cubicBezTo>
                      <a:pt x="9711" y="4818"/>
                      <a:pt x="11448" y="7053"/>
                      <a:pt x="11001" y="10160"/>
                    </a:cubicBezTo>
                    <a:cubicBezTo>
                      <a:pt x="10807" y="11515"/>
                      <a:pt x="10259" y="12604"/>
                      <a:pt x="9668" y="13433"/>
                    </a:cubicBezTo>
                    <a:cubicBezTo>
                      <a:pt x="9285" y="13966"/>
                      <a:pt x="8709" y="14240"/>
                      <a:pt x="8118" y="14269"/>
                    </a:cubicBezTo>
                    <a:cubicBezTo>
                      <a:pt x="8245" y="14341"/>
                      <a:pt x="8387" y="14384"/>
                      <a:pt x="8531" y="14384"/>
                    </a:cubicBezTo>
                    <a:cubicBezTo>
                      <a:pt x="8745" y="14384"/>
                      <a:pt x="8963" y="14291"/>
                      <a:pt x="9148" y="14067"/>
                    </a:cubicBezTo>
                    <a:cubicBezTo>
                      <a:pt x="9855" y="13216"/>
                      <a:pt x="10677" y="12380"/>
                      <a:pt x="11225" y="11421"/>
                    </a:cubicBezTo>
                    <a:cubicBezTo>
                      <a:pt x="11744" y="10520"/>
                      <a:pt x="11931" y="9439"/>
                      <a:pt x="11837" y="8415"/>
                    </a:cubicBezTo>
                    <a:cubicBezTo>
                      <a:pt x="11729" y="7298"/>
                      <a:pt x="11347" y="6260"/>
                      <a:pt x="10850" y="5258"/>
                    </a:cubicBezTo>
                    <a:cubicBezTo>
                      <a:pt x="10388" y="4328"/>
                      <a:pt x="9862" y="3376"/>
                      <a:pt x="9235" y="2547"/>
                    </a:cubicBezTo>
                    <a:cubicBezTo>
                      <a:pt x="7948" y="832"/>
                      <a:pt x="6072" y="1"/>
                      <a:pt x="3947" y="1"/>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955" name="Google Shape;3955;p49">
                <a:extLst>
                  <a:ext uri="{FF2B5EF4-FFF2-40B4-BE49-F238E27FC236}">
                    <a16:creationId xmlns="" xmlns:a16="http://schemas.microsoft.com/office/drawing/2014/main" id="{EF00A323-42CD-CE1A-1778-B2A1C2690F8E}"/>
                  </a:ext>
                </a:extLst>
              </p:cNvPr>
              <p:cNvSpPr/>
              <p:nvPr/>
            </p:nvSpPr>
            <p:spPr>
              <a:xfrm>
                <a:off x="970175" y="938625"/>
                <a:ext cx="504850" cy="753900"/>
              </a:xfrm>
              <a:custGeom>
                <a:avLst/>
                <a:gdLst/>
                <a:ahLst/>
                <a:cxnLst/>
                <a:rect l="l" t="t" r="r" b="b"/>
                <a:pathLst>
                  <a:path w="20194" h="30156" extrusionOk="0">
                    <a:moveTo>
                      <a:pt x="5289" y="0"/>
                    </a:moveTo>
                    <a:cubicBezTo>
                      <a:pt x="2849" y="0"/>
                      <a:pt x="1039" y="1022"/>
                      <a:pt x="498" y="1348"/>
                    </a:cubicBezTo>
                    <a:cubicBezTo>
                      <a:pt x="325" y="1457"/>
                      <a:pt x="160" y="1565"/>
                      <a:pt x="1" y="1673"/>
                    </a:cubicBezTo>
                    <a:cubicBezTo>
                      <a:pt x="1210" y="1156"/>
                      <a:pt x="2508" y="911"/>
                      <a:pt x="3810" y="911"/>
                    </a:cubicBezTo>
                    <a:cubicBezTo>
                      <a:pt x="6808" y="911"/>
                      <a:pt x="9830" y="2210"/>
                      <a:pt x="11845" y="4477"/>
                    </a:cubicBezTo>
                    <a:cubicBezTo>
                      <a:pt x="13547" y="6380"/>
                      <a:pt x="14520" y="8925"/>
                      <a:pt x="14758" y="11448"/>
                    </a:cubicBezTo>
                    <a:cubicBezTo>
                      <a:pt x="14880" y="12746"/>
                      <a:pt x="14837" y="14058"/>
                      <a:pt x="14592" y="15334"/>
                    </a:cubicBezTo>
                    <a:cubicBezTo>
                      <a:pt x="14332" y="16711"/>
                      <a:pt x="13518" y="18124"/>
                      <a:pt x="13756" y="19537"/>
                    </a:cubicBezTo>
                    <a:cubicBezTo>
                      <a:pt x="13914" y="20431"/>
                      <a:pt x="14404" y="21209"/>
                      <a:pt x="14830" y="21995"/>
                    </a:cubicBezTo>
                    <a:cubicBezTo>
                      <a:pt x="15306" y="22860"/>
                      <a:pt x="15774" y="23718"/>
                      <a:pt x="16250" y="24583"/>
                    </a:cubicBezTo>
                    <a:cubicBezTo>
                      <a:pt x="17194" y="26313"/>
                      <a:pt x="18146" y="28036"/>
                      <a:pt x="19090" y="29766"/>
                    </a:cubicBezTo>
                    <a:cubicBezTo>
                      <a:pt x="19198" y="29961"/>
                      <a:pt x="19343" y="30091"/>
                      <a:pt x="19501" y="30156"/>
                    </a:cubicBezTo>
                    <a:cubicBezTo>
                      <a:pt x="19508" y="30141"/>
                      <a:pt x="19523" y="30127"/>
                      <a:pt x="19530" y="30120"/>
                    </a:cubicBezTo>
                    <a:cubicBezTo>
                      <a:pt x="20193" y="29002"/>
                      <a:pt x="19148" y="27308"/>
                      <a:pt x="17901" y="25095"/>
                    </a:cubicBezTo>
                    <a:cubicBezTo>
                      <a:pt x="17122" y="23718"/>
                      <a:pt x="15990" y="21649"/>
                      <a:pt x="14678" y="18996"/>
                    </a:cubicBezTo>
                    <a:cubicBezTo>
                      <a:pt x="15024" y="18210"/>
                      <a:pt x="15479" y="17042"/>
                      <a:pt x="15731" y="15565"/>
                    </a:cubicBezTo>
                    <a:cubicBezTo>
                      <a:pt x="16055" y="13734"/>
                      <a:pt x="16553" y="8788"/>
                      <a:pt x="13287" y="4571"/>
                    </a:cubicBezTo>
                    <a:cubicBezTo>
                      <a:pt x="12393" y="3417"/>
                      <a:pt x="10216" y="563"/>
                      <a:pt x="6410" y="72"/>
                    </a:cubicBezTo>
                    <a:cubicBezTo>
                      <a:pt x="6024" y="22"/>
                      <a:pt x="5650" y="0"/>
                      <a:pt x="5289" y="0"/>
                    </a:cubicBezTo>
                    <a:close/>
                  </a:path>
                </a:pathLst>
              </a:custGeom>
              <a:solidFill>
                <a:srgbClr val="FFFFFF">
                  <a:alpha val="1116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956" name="Google Shape;3956;p49">
                <a:extLst>
                  <a:ext uri="{FF2B5EF4-FFF2-40B4-BE49-F238E27FC236}">
                    <a16:creationId xmlns="" xmlns:a16="http://schemas.microsoft.com/office/drawing/2014/main" id="{D0B348CA-E42A-3579-6DAA-6C4F78CDB281}"/>
                  </a:ext>
                </a:extLst>
              </p:cNvPr>
              <p:cNvSpPr/>
              <p:nvPr/>
            </p:nvSpPr>
            <p:spPr>
              <a:xfrm>
                <a:off x="782575" y="1132075"/>
                <a:ext cx="578725" cy="646050"/>
              </a:xfrm>
              <a:custGeom>
                <a:avLst/>
                <a:gdLst/>
                <a:ahLst/>
                <a:cxnLst/>
                <a:rect l="l" t="t" r="r" b="b"/>
                <a:pathLst>
                  <a:path w="23149" h="25842" extrusionOk="0">
                    <a:moveTo>
                      <a:pt x="528" y="1"/>
                    </a:moveTo>
                    <a:cubicBezTo>
                      <a:pt x="352" y="1"/>
                      <a:pt x="176" y="9"/>
                      <a:pt x="0" y="26"/>
                    </a:cubicBezTo>
                    <a:cubicBezTo>
                      <a:pt x="1507" y="856"/>
                      <a:pt x="2855" y="1958"/>
                      <a:pt x="4066" y="3191"/>
                    </a:cubicBezTo>
                    <a:cubicBezTo>
                      <a:pt x="5595" y="4741"/>
                      <a:pt x="6943" y="6464"/>
                      <a:pt x="8283" y="8187"/>
                    </a:cubicBezTo>
                    <a:cubicBezTo>
                      <a:pt x="9812" y="10155"/>
                      <a:pt x="11340" y="12130"/>
                      <a:pt x="12868" y="14098"/>
                    </a:cubicBezTo>
                    <a:cubicBezTo>
                      <a:pt x="15903" y="18013"/>
                      <a:pt x="18946" y="21927"/>
                      <a:pt x="21981" y="25842"/>
                    </a:cubicBezTo>
                    <a:cubicBezTo>
                      <a:pt x="22017" y="25806"/>
                      <a:pt x="22045" y="25777"/>
                      <a:pt x="22060" y="25755"/>
                    </a:cubicBezTo>
                    <a:cubicBezTo>
                      <a:pt x="23148" y="24162"/>
                      <a:pt x="17807" y="19520"/>
                      <a:pt x="13460" y="13558"/>
                    </a:cubicBezTo>
                    <a:cubicBezTo>
                      <a:pt x="8867" y="7250"/>
                      <a:pt x="7750" y="5931"/>
                      <a:pt x="4967" y="2218"/>
                    </a:cubicBezTo>
                    <a:cubicBezTo>
                      <a:pt x="3884" y="776"/>
                      <a:pt x="2210" y="1"/>
                      <a:pt x="528" y="1"/>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957" name="Google Shape;3957;p49">
                <a:extLst>
                  <a:ext uri="{FF2B5EF4-FFF2-40B4-BE49-F238E27FC236}">
                    <a16:creationId xmlns="" xmlns:a16="http://schemas.microsoft.com/office/drawing/2014/main" id="{4E9FDBB0-7534-833B-4FC1-7A0AA86DB8BC}"/>
                  </a:ext>
                </a:extLst>
              </p:cNvPr>
              <p:cNvSpPr/>
              <p:nvPr/>
            </p:nvSpPr>
            <p:spPr>
              <a:xfrm>
                <a:off x="684350" y="1221050"/>
                <a:ext cx="326600" cy="336375"/>
              </a:xfrm>
              <a:custGeom>
                <a:avLst/>
                <a:gdLst/>
                <a:ahLst/>
                <a:cxnLst/>
                <a:rect l="l" t="t" r="r" b="b"/>
                <a:pathLst>
                  <a:path w="13064" h="13455" extrusionOk="0">
                    <a:moveTo>
                      <a:pt x="4018" y="0"/>
                    </a:moveTo>
                    <a:cubicBezTo>
                      <a:pt x="2513" y="0"/>
                      <a:pt x="1212" y="1294"/>
                      <a:pt x="700" y="2804"/>
                    </a:cubicBezTo>
                    <a:cubicBezTo>
                      <a:pt x="0" y="4880"/>
                      <a:pt x="195" y="6978"/>
                      <a:pt x="1471" y="8766"/>
                    </a:cubicBezTo>
                    <a:cubicBezTo>
                      <a:pt x="2077" y="9617"/>
                      <a:pt x="2819" y="10402"/>
                      <a:pt x="3569" y="11123"/>
                    </a:cubicBezTo>
                    <a:cubicBezTo>
                      <a:pt x="4369" y="11902"/>
                      <a:pt x="5241" y="12587"/>
                      <a:pt x="6279" y="13027"/>
                    </a:cubicBezTo>
                    <a:cubicBezTo>
                      <a:pt x="6931" y="13298"/>
                      <a:pt x="7643" y="13455"/>
                      <a:pt x="8354" y="13455"/>
                    </a:cubicBezTo>
                    <a:cubicBezTo>
                      <a:pt x="8682" y="13455"/>
                      <a:pt x="9008" y="13421"/>
                      <a:pt x="9329" y="13351"/>
                    </a:cubicBezTo>
                    <a:cubicBezTo>
                      <a:pt x="10410" y="13120"/>
                      <a:pt x="11456" y="12587"/>
                      <a:pt x="12479" y="12176"/>
                    </a:cubicBezTo>
                    <a:cubicBezTo>
                      <a:pt x="12933" y="11996"/>
                      <a:pt x="13063" y="11614"/>
                      <a:pt x="12984" y="11253"/>
                    </a:cubicBezTo>
                    <a:lnTo>
                      <a:pt x="12984" y="11253"/>
                    </a:lnTo>
                    <a:cubicBezTo>
                      <a:pt x="12782" y="11808"/>
                      <a:pt x="12342" y="12270"/>
                      <a:pt x="11722" y="12479"/>
                    </a:cubicBezTo>
                    <a:cubicBezTo>
                      <a:pt x="11050" y="12698"/>
                      <a:pt x="10267" y="12855"/>
                      <a:pt x="9400" y="12855"/>
                    </a:cubicBezTo>
                    <a:cubicBezTo>
                      <a:pt x="9012" y="12855"/>
                      <a:pt x="8608" y="12824"/>
                      <a:pt x="8190" y="12753"/>
                    </a:cubicBezTo>
                    <a:cubicBezTo>
                      <a:pt x="5097" y="12234"/>
                      <a:pt x="3497" y="9905"/>
                      <a:pt x="2992" y="9170"/>
                    </a:cubicBezTo>
                    <a:cubicBezTo>
                      <a:pt x="2300" y="8160"/>
                      <a:pt x="476" y="5500"/>
                      <a:pt x="1630" y="2811"/>
                    </a:cubicBezTo>
                    <a:cubicBezTo>
                      <a:pt x="2170" y="1557"/>
                      <a:pt x="3158" y="764"/>
                      <a:pt x="4030" y="274"/>
                    </a:cubicBezTo>
                    <a:cubicBezTo>
                      <a:pt x="4211" y="173"/>
                      <a:pt x="4405" y="108"/>
                      <a:pt x="4600" y="65"/>
                    </a:cubicBezTo>
                    <a:cubicBezTo>
                      <a:pt x="4404" y="21"/>
                      <a:pt x="4209" y="0"/>
                      <a:pt x="4018" y="0"/>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958" name="Google Shape;3958;p49">
                <a:extLst>
                  <a:ext uri="{FF2B5EF4-FFF2-40B4-BE49-F238E27FC236}">
                    <a16:creationId xmlns="" xmlns:a16="http://schemas.microsoft.com/office/drawing/2014/main" id="{7F93750C-4914-B4A4-EB92-901A165A4C67}"/>
                  </a:ext>
                </a:extLst>
              </p:cNvPr>
              <p:cNvSpPr/>
              <p:nvPr/>
            </p:nvSpPr>
            <p:spPr>
              <a:xfrm>
                <a:off x="610625" y="1159225"/>
                <a:ext cx="634800" cy="681825"/>
              </a:xfrm>
              <a:custGeom>
                <a:avLst/>
                <a:gdLst/>
                <a:ahLst/>
                <a:cxnLst/>
                <a:rect l="l" t="t" r="r" b="b"/>
                <a:pathLst>
                  <a:path w="25392" h="27273" extrusionOk="0">
                    <a:moveTo>
                      <a:pt x="4153" y="0"/>
                    </a:moveTo>
                    <a:lnTo>
                      <a:pt x="4153" y="0"/>
                    </a:lnTo>
                    <a:cubicBezTo>
                      <a:pt x="4002" y="123"/>
                      <a:pt x="3851" y="245"/>
                      <a:pt x="3699" y="375"/>
                    </a:cubicBezTo>
                    <a:cubicBezTo>
                      <a:pt x="3151" y="858"/>
                      <a:pt x="1227" y="2653"/>
                      <a:pt x="686" y="5623"/>
                    </a:cubicBezTo>
                    <a:cubicBezTo>
                      <a:pt x="1" y="9401"/>
                      <a:pt x="2056" y="12342"/>
                      <a:pt x="2892" y="13539"/>
                    </a:cubicBezTo>
                    <a:cubicBezTo>
                      <a:pt x="5920" y="17929"/>
                      <a:pt x="10786" y="18960"/>
                      <a:pt x="12631" y="19205"/>
                    </a:cubicBezTo>
                    <a:cubicBezTo>
                      <a:pt x="13326" y="19300"/>
                      <a:pt x="13972" y="19334"/>
                      <a:pt x="14549" y="19334"/>
                    </a:cubicBezTo>
                    <a:cubicBezTo>
                      <a:pt x="15199" y="19334"/>
                      <a:pt x="15763" y="19291"/>
                      <a:pt x="16214" y="19241"/>
                    </a:cubicBezTo>
                    <a:cubicBezTo>
                      <a:pt x="18348" y="21296"/>
                      <a:pt x="19977" y="22997"/>
                      <a:pt x="21051" y="24158"/>
                    </a:cubicBezTo>
                    <a:cubicBezTo>
                      <a:pt x="22635" y="25860"/>
                      <a:pt x="23856" y="27273"/>
                      <a:pt x="25020" y="27273"/>
                    </a:cubicBezTo>
                    <a:cubicBezTo>
                      <a:pt x="25127" y="27273"/>
                      <a:pt x="25234" y="27261"/>
                      <a:pt x="25341" y="27236"/>
                    </a:cubicBezTo>
                    <a:cubicBezTo>
                      <a:pt x="25355" y="27229"/>
                      <a:pt x="25377" y="27221"/>
                      <a:pt x="25391" y="27214"/>
                    </a:cubicBezTo>
                    <a:cubicBezTo>
                      <a:pt x="25377" y="27048"/>
                      <a:pt x="25297" y="26868"/>
                      <a:pt x="25146" y="26710"/>
                    </a:cubicBezTo>
                    <a:cubicBezTo>
                      <a:pt x="23783" y="25282"/>
                      <a:pt x="22421" y="23855"/>
                      <a:pt x="21066" y="22435"/>
                    </a:cubicBezTo>
                    <a:cubicBezTo>
                      <a:pt x="20388" y="21721"/>
                      <a:pt x="19703" y="21007"/>
                      <a:pt x="19026" y="20294"/>
                    </a:cubicBezTo>
                    <a:cubicBezTo>
                      <a:pt x="18413" y="19645"/>
                      <a:pt x="17814" y="18945"/>
                      <a:pt x="17007" y="18527"/>
                    </a:cubicBezTo>
                    <a:cubicBezTo>
                      <a:pt x="16255" y="18138"/>
                      <a:pt x="15386" y="18102"/>
                      <a:pt x="14515" y="18102"/>
                    </a:cubicBezTo>
                    <a:cubicBezTo>
                      <a:pt x="14312" y="18102"/>
                      <a:pt x="14109" y="18104"/>
                      <a:pt x="13907" y="18104"/>
                    </a:cubicBezTo>
                    <a:cubicBezTo>
                      <a:pt x="13514" y="18104"/>
                      <a:pt x="13126" y="18096"/>
                      <a:pt x="12754" y="18052"/>
                    </a:cubicBezTo>
                    <a:cubicBezTo>
                      <a:pt x="11463" y="17893"/>
                      <a:pt x="10195" y="17540"/>
                      <a:pt x="8998" y="17028"/>
                    </a:cubicBezTo>
                    <a:cubicBezTo>
                      <a:pt x="6662" y="16040"/>
                      <a:pt x="4535" y="14339"/>
                      <a:pt x="3238" y="12140"/>
                    </a:cubicBezTo>
                    <a:cubicBezTo>
                      <a:pt x="1010" y="8399"/>
                      <a:pt x="1313" y="3295"/>
                      <a:pt x="4153" y="0"/>
                    </a:cubicBezTo>
                    <a:close/>
                  </a:path>
                </a:pathLst>
              </a:custGeom>
              <a:solidFill>
                <a:srgbClr val="FFFFFF">
                  <a:alpha val="1116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959" name="Google Shape;3959;p49">
                <a:extLst>
                  <a:ext uri="{FF2B5EF4-FFF2-40B4-BE49-F238E27FC236}">
                    <a16:creationId xmlns="" xmlns:a16="http://schemas.microsoft.com/office/drawing/2014/main" id="{3377F91D-4EF3-6BEF-E6DD-E48A6CCBCAF4}"/>
                  </a:ext>
                </a:extLst>
              </p:cNvPr>
              <p:cNvSpPr/>
              <p:nvPr/>
            </p:nvSpPr>
            <p:spPr>
              <a:xfrm>
                <a:off x="1396050" y="1866425"/>
                <a:ext cx="401925" cy="515100"/>
              </a:xfrm>
              <a:custGeom>
                <a:avLst/>
                <a:gdLst/>
                <a:ahLst/>
                <a:cxnLst/>
                <a:rect l="l" t="t" r="r" b="b"/>
                <a:pathLst>
                  <a:path w="16077" h="20604" extrusionOk="0">
                    <a:moveTo>
                      <a:pt x="397" y="0"/>
                    </a:moveTo>
                    <a:lnTo>
                      <a:pt x="116" y="1745"/>
                    </a:lnTo>
                    <a:cubicBezTo>
                      <a:pt x="1" y="2487"/>
                      <a:pt x="203" y="3237"/>
                      <a:pt x="671" y="3821"/>
                    </a:cubicBezTo>
                    <a:lnTo>
                      <a:pt x="11441" y="17100"/>
                    </a:lnTo>
                    <a:cubicBezTo>
                      <a:pt x="12984" y="18268"/>
                      <a:pt x="14534" y="19436"/>
                      <a:pt x="16077" y="20604"/>
                    </a:cubicBezTo>
                    <a:cubicBezTo>
                      <a:pt x="15457" y="19342"/>
                      <a:pt x="14837" y="18080"/>
                      <a:pt x="14217" y="16812"/>
                    </a:cubicBezTo>
                    <a:cubicBezTo>
                      <a:pt x="8428" y="10367"/>
                      <a:pt x="4326" y="5876"/>
                      <a:pt x="2762" y="4376"/>
                    </a:cubicBezTo>
                    <a:cubicBezTo>
                      <a:pt x="2401" y="4030"/>
                      <a:pt x="1262" y="2978"/>
                      <a:pt x="686" y="1226"/>
                    </a:cubicBezTo>
                    <a:cubicBezTo>
                      <a:pt x="541" y="808"/>
                      <a:pt x="455" y="397"/>
                      <a:pt x="397" y="0"/>
                    </a:cubicBezTo>
                    <a:close/>
                  </a:path>
                </a:pathLst>
              </a:custGeom>
              <a:solidFill>
                <a:srgbClr val="FFFFFF">
                  <a:alpha val="1116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960" name="Google Shape;3960;p49">
                <a:extLst>
                  <a:ext uri="{FF2B5EF4-FFF2-40B4-BE49-F238E27FC236}">
                    <a16:creationId xmlns="" xmlns:a16="http://schemas.microsoft.com/office/drawing/2014/main" id="{CDCB205C-8A7D-844F-A1BF-568A332B84F6}"/>
                  </a:ext>
                </a:extLst>
              </p:cNvPr>
              <p:cNvSpPr/>
              <p:nvPr/>
            </p:nvSpPr>
            <p:spPr>
              <a:xfrm>
                <a:off x="1396600" y="1809100"/>
                <a:ext cx="9750" cy="18225"/>
              </a:xfrm>
              <a:custGeom>
                <a:avLst/>
                <a:gdLst/>
                <a:ahLst/>
                <a:cxnLst/>
                <a:rect l="l" t="t" r="r" b="b"/>
                <a:pathLst>
                  <a:path w="390" h="729" extrusionOk="0">
                    <a:moveTo>
                      <a:pt x="390" y="1"/>
                    </a:moveTo>
                    <a:cubicBezTo>
                      <a:pt x="260" y="22"/>
                      <a:pt x="130" y="51"/>
                      <a:pt x="0" y="73"/>
                    </a:cubicBezTo>
                    <a:cubicBezTo>
                      <a:pt x="101" y="296"/>
                      <a:pt x="209" y="513"/>
                      <a:pt x="318" y="729"/>
                    </a:cubicBezTo>
                    <a:cubicBezTo>
                      <a:pt x="332" y="469"/>
                      <a:pt x="361" y="224"/>
                      <a:pt x="390" y="1"/>
                    </a:cubicBezTo>
                    <a:close/>
                  </a:path>
                </a:pathLst>
              </a:custGeom>
              <a:solidFill>
                <a:srgbClr val="FFFFFF"/>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grpSp>
        <p:grpSp>
          <p:nvGrpSpPr>
            <p:cNvPr id="3961" name="Google Shape;3961;p49">
              <a:extLst>
                <a:ext uri="{FF2B5EF4-FFF2-40B4-BE49-F238E27FC236}">
                  <a16:creationId xmlns="" xmlns:a16="http://schemas.microsoft.com/office/drawing/2014/main" id="{0FAA0861-F536-A33E-73FB-2D7C50E54147}"/>
                </a:ext>
              </a:extLst>
            </p:cNvPr>
            <p:cNvGrpSpPr/>
            <p:nvPr/>
          </p:nvGrpSpPr>
          <p:grpSpPr>
            <a:xfrm rot="-9044330">
              <a:off x="1698634" y="238225"/>
              <a:ext cx="1077529" cy="2269717"/>
              <a:chOff x="4458800" y="2953350"/>
              <a:chExt cx="842025" cy="1773650"/>
            </a:xfrm>
          </p:grpSpPr>
          <p:sp>
            <p:nvSpPr>
              <p:cNvPr id="3962" name="Google Shape;3962;p49">
                <a:extLst>
                  <a:ext uri="{FF2B5EF4-FFF2-40B4-BE49-F238E27FC236}">
                    <a16:creationId xmlns="" xmlns:a16="http://schemas.microsoft.com/office/drawing/2014/main" id="{5AA3416F-BD7A-73FF-98B1-4D93A7F5D701}"/>
                  </a:ext>
                </a:extLst>
              </p:cNvPr>
              <p:cNvSpPr/>
              <p:nvPr/>
            </p:nvSpPr>
            <p:spPr>
              <a:xfrm>
                <a:off x="4458800" y="4410300"/>
                <a:ext cx="374900" cy="316675"/>
              </a:xfrm>
              <a:custGeom>
                <a:avLst/>
                <a:gdLst/>
                <a:ahLst/>
                <a:cxnLst/>
                <a:rect l="l" t="t" r="r" b="b"/>
                <a:pathLst>
                  <a:path w="14996" h="12667" extrusionOk="0">
                    <a:moveTo>
                      <a:pt x="2697" y="0"/>
                    </a:moveTo>
                    <a:lnTo>
                      <a:pt x="1810" y="2278"/>
                    </a:lnTo>
                    <a:cubicBezTo>
                      <a:pt x="0" y="6928"/>
                      <a:pt x="2408" y="11535"/>
                      <a:pt x="5595" y="12479"/>
                    </a:cubicBezTo>
                    <a:cubicBezTo>
                      <a:pt x="6026" y="12607"/>
                      <a:pt x="6467" y="12667"/>
                      <a:pt x="6911" y="12667"/>
                    </a:cubicBezTo>
                    <a:cubicBezTo>
                      <a:pt x="9977" y="12667"/>
                      <a:pt x="13155" y="9816"/>
                      <a:pt x="14087" y="7151"/>
                    </a:cubicBezTo>
                    <a:cubicBezTo>
                      <a:pt x="14101" y="7108"/>
                      <a:pt x="14116" y="7065"/>
                      <a:pt x="14123" y="7029"/>
                    </a:cubicBezTo>
                    <a:lnTo>
                      <a:pt x="14995" y="4809"/>
                    </a:lnTo>
                    <a:lnTo>
                      <a:pt x="2697" y="0"/>
                    </a:lnTo>
                    <a:close/>
                  </a:path>
                </a:pathLst>
              </a:custGeom>
              <a:solidFill>
                <a:srgbClr val="EF88A7"/>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963" name="Google Shape;3963;p49">
                <a:extLst>
                  <a:ext uri="{FF2B5EF4-FFF2-40B4-BE49-F238E27FC236}">
                    <a16:creationId xmlns="" xmlns:a16="http://schemas.microsoft.com/office/drawing/2014/main" id="{FAB7687F-5725-2421-FE1C-8B4D17F9C540}"/>
                  </a:ext>
                </a:extLst>
              </p:cNvPr>
              <p:cNvSpPr/>
              <p:nvPr/>
            </p:nvSpPr>
            <p:spPr>
              <a:xfrm>
                <a:off x="4458800" y="2953350"/>
                <a:ext cx="842025" cy="1773625"/>
              </a:xfrm>
              <a:custGeom>
                <a:avLst/>
                <a:gdLst/>
                <a:ahLst/>
                <a:cxnLst/>
                <a:rect l="l" t="t" r="r" b="b"/>
                <a:pathLst>
                  <a:path w="33681" h="70945" extrusionOk="0">
                    <a:moveTo>
                      <a:pt x="31821" y="1"/>
                    </a:moveTo>
                    <a:cubicBezTo>
                      <a:pt x="31374" y="1"/>
                      <a:pt x="30920" y="174"/>
                      <a:pt x="30567" y="563"/>
                    </a:cubicBezTo>
                    <a:cubicBezTo>
                      <a:pt x="28317" y="2992"/>
                      <a:pt x="26068" y="5429"/>
                      <a:pt x="23819" y="7866"/>
                    </a:cubicBezTo>
                    <a:cubicBezTo>
                      <a:pt x="22218" y="9596"/>
                      <a:pt x="20957" y="11614"/>
                      <a:pt x="20099" y="13813"/>
                    </a:cubicBezTo>
                    <a:lnTo>
                      <a:pt x="1810" y="60556"/>
                    </a:lnTo>
                    <a:cubicBezTo>
                      <a:pt x="0" y="65206"/>
                      <a:pt x="2408" y="69813"/>
                      <a:pt x="5595" y="70757"/>
                    </a:cubicBezTo>
                    <a:cubicBezTo>
                      <a:pt x="6026" y="70885"/>
                      <a:pt x="6467" y="70945"/>
                      <a:pt x="6911" y="70945"/>
                    </a:cubicBezTo>
                    <a:cubicBezTo>
                      <a:pt x="9977" y="70945"/>
                      <a:pt x="13155" y="68094"/>
                      <a:pt x="14087" y="65429"/>
                    </a:cubicBezTo>
                    <a:cubicBezTo>
                      <a:pt x="14101" y="65386"/>
                      <a:pt x="14116" y="65343"/>
                      <a:pt x="14123" y="65307"/>
                    </a:cubicBezTo>
                    <a:lnTo>
                      <a:pt x="32318" y="18816"/>
                    </a:lnTo>
                    <a:cubicBezTo>
                      <a:pt x="33227" y="16495"/>
                      <a:pt x="33681" y="14015"/>
                      <a:pt x="33659" y="11521"/>
                    </a:cubicBezTo>
                    <a:cubicBezTo>
                      <a:pt x="33623" y="8255"/>
                      <a:pt x="33594" y="4982"/>
                      <a:pt x="33565" y="1716"/>
                    </a:cubicBezTo>
                    <a:cubicBezTo>
                      <a:pt x="33551" y="678"/>
                      <a:pt x="32700" y="1"/>
                      <a:pt x="31821" y="1"/>
                    </a:cubicBezTo>
                    <a:close/>
                  </a:path>
                </a:pathLst>
              </a:custGeom>
              <a:solidFill>
                <a:srgbClr val="F4A49B"/>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964" name="Google Shape;3964;p49">
                <a:extLst>
                  <a:ext uri="{FF2B5EF4-FFF2-40B4-BE49-F238E27FC236}">
                    <a16:creationId xmlns="" xmlns:a16="http://schemas.microsoft.com/office/drawing/2014/main" id="{0721A2C8-C348-D7B0-952B-2A207CDEA8FA}"/>
                  </a:ext>
                </a:extLst>
              </p:cNvPr>
              <p:cNvSpPr/>
              <p:nvPr/>
            </p:nvSpPr>
            <p:spPr>
              <a:xfrm>
                <a:off x="4616550" y="4604650"/>
                <a:ext cx="114225" cy="52500"/>
              </a:xfrm>
              <a:custGeom>
                <a:avLst/>
                <a:gdLst/>
                <a:ahLst/>
                <a:cxnLst/>
                <a:rect l="l" t="t" r="r" b="b"/>
                <a:pathLst>
                  <a:path w="4569" h="2100" extrusionOk="0">
                    <a:moveTo>
                      <a:pt x="2407" y="1"/>
                    </a:moveTo>
                    <a:cubicBezTo>
                      <a:pt x="1221" y="1"/>
                      <a:pt x="0" y="642"/>
                      <a:pt x="27" y="1165"/>
                    </a:cubicBezTo>
                    <a:cubicBezTo>
                      <a:pt x="54" y="1665"/>
                      <a:pt x="1218" y="2099"/>
                      <a:pt x="2242" y="2099"/>
                    </a:cubicBezTo>
                    <a:cubicBezTo>
                      <a:pt x="2297" y="2099"/>
                      <a:pt x="2352" y="2098"/>
                      <a:pt x="2406" y="2095"/>
                    </a:cubicBezTo>
                    <a:cubicBezTo>
                      <a:pt x="3379" y="2045"/>
                      <a:pt x="4569" y="1547"/>
                      <a:pt x="4562" y="1021"/>
                    </a:cubicBezTo>
                    <a:cubicBezTo>
                      <a:pt x="4554" y="524"/>
                      <a:pt x="3516" y="77"/>
                      <a:pt x="2673" y="12"/>
                    </a:cubicBezTo>
                    <a:cubicBezTo>
                      <a:pt x="2585" y="4"/>
                      <a:pt x="2496" y="1"/>
                      <a:pt x="2407" y="1"/>
                    </a:cubicBezTo>
                    <a:close/>
                  </a:path>
                </a:pathLst>
              </a:custGeom>
              <a:solidFill>
                <a:srgbClr val="FFFFFF">
                  <a:alpha val="1116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965" name="Google Shape;3965;p49">
                <a:extLst>
                  <a:ext uri="{FF2B5EF4-FFF2-40B4-BE49-F238E27FC236}">
                    <a16:creationId xmlns="" xmlns:a16="http://schemas.microsoft.com/office/drawing/2014/main" id="{3CA203C6-E452-4F8F-ABAA-BBA50D3AB40C}"/>
                  </a:ext>
                </a:extLst>
              </p:cNvPr>
              <p:cNvSpPr/>
              <p:nvPr/>
            </p:nvSpPr>
            <p:spPr>
              <a:xfrm>
                <a:off x="4526200" y="3240450"/>
                <a:ext cx="760925" cy="1290075"/>
              </a:xfrm>
              <a:custGeom>
                <a:avLst/>
                <a:gdLst/>
                <a:ahLst/>
                <a:cxnLst/>
                <a:rect l="l" t="t" r="r" b="b"/>
                <a:pathLst>
                  <a:path w="30437" h="51603" extrusionOk="0">
                    <a:moveTo>
                      <a:pt x="18506" y="1"/>
                    </a:moveTo>
                    <a:cubicBezTo>
                      <a:pt x="18081" y="750"/>
                      <a:pt x="17713" y="1529"/>
                      <a:pt x="17403" y="2329"/>
                    </a:cubicBezTo>
                    <a:lnTo>
                      <a:pt x="1" y="46794"/>
                    </a:lnTo>
                    <a:lnTo>
                      <a:pt x="12299" y="51603"/>
                    </a:lnTo>
                    <a:lnTo>
                      <a:pt x="29622" y="7332"/>
                    </a:lnTo>
                    <a:cubicBezTo>
                      <a:pt x="29954" y="6481"/>
                      <a:pt x="30221" y="5609"/>
                      <a:pt x="30437" y="4722"/>
                    </a:cubicBezTo>
                    <a:lnTo>
                      <a:pt x="30437" y="4722"/>
                    </a:lnTo>
                    <a:cubicBezTo>
                      <a:pt x="30241" y="4764"/>
                      <a:pt x="30043" y="4784"/>
                      <a:pt x="29845" y="4784"/>
                    </a:cubicBezTo>
                    <a:cubicBezTo>
                      <a:pt x="29453" y="4784"/>
                      <a:pt x="29064" y="4703"/>
                      <a:pt x="28700" y="4535"/>
                    </a:cubicBezTo>
                    <a:cubicBezTo>
                      <a:pt x="27380" y="3937"/>
                      <a:pt x="27106" y="2560"/>
                      <a:pt x="27085" y="2437"/>
                    </a:cubicBezTo>
                    <a:cubicBezTo>
                      <a:pt x="26999" y="2506"/>
                      <a:pt x="26280" y="3022"/>
                      <a:pt x="25310" y="3022"/>
                    </a:cubicBezTo>
                    <a:cubicBezTo>
                      <a:pt x="25056" y="3022"/>
                      <a:pt x="24785" y="2987"/>
                      <a:pt x="24504" y="2899"/>
                    </a:cubicBezTo>
                    <a:cubicBezTo>
                      <a:pt x="23502" y="2581"/>
                      <a:pt x="22745" y="1716"/>
                      <a:pt x="22543" y="664"/>
                    </a:cubicBezTo>
                    <a:cubicBezTo>
                      <a:pt x="22033" y="1049"/>
                      <a:pt x="21420" y="1250"/>
                      <a:pt x="20804" y="1250"/>
                    </a:cubicBezTo>
                    <a:cubicBezTo>
                      <a:pt x="20418" y="1250"/>
                      <a:pt x="20031" y="1171"/>
                      <a:pt x="19667" y="1010"/>
                    </a:cubicBezTo>
                    <a:cubicBezTo>
                      <a:pt x="19112" y="758"/>
                      <a:pt x="18751" y="375"/>
                      <a:pt x="18506" y="1"/>
                    </a:cubicBezTo>
                    <a:close/>
                  </a:path>
                </a:pathLst>
              </a:custGeom>
              <a:solidFill>
                <a:schemeClr val="lt1"/>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966" name="Google Shape;3966;p49">
                <a:extLst>
                  <a:ext uri="{FF2B5EF4-FFF2-40B4-BE49-F238E27FC236}">
                    <a16:creationId xmlns="" xmlns:a16="http://schemas.microsoft.com/office/drawing/2014/main" id="{9AE8AD7C-2CFB-1FFD-2FF9-0FCF32888977}"/>
                  </a:ext>
                </a:extLst>
              </p:cNvPr>
              <p:cNvSpPr/>
              <p:nvPr/>
            </p:nvSpPr>
            <p:spPr>
              <a:xfrm>
                <a:off x="4622075" y="3257025"/>
                <a:ext cx="581250" cy="1239800"/>
              </a:xfrm>
              <a:custGeom>
                <a:avLst/>
                <a:gdLst/>
                <a:ahLst/>
                <a:cxnLst/>
                <a:rect l="l" t="t" r="r" b="b"/>
                <a:pathLst>
                  <a:path w="23250" h="49592" extrusionOk="0">
                    <a:moveTo>
                      <a:pt x="18708" y="1"/>
                    </a:moveTo>
                    <a:lnTo>
                      <a:pt x="1" y="47811"/>
                    </a:lnTo>
                    <a:lnTo>
                      <a:pt x="4542" y="49591"/>
                    </a:lnTo>
                    <a:cubicBezTo>
                      <a:pt x="10778" y="33652"/>
                      <a:pt x="17014" y="17713"/>
                      <a:pt x="23250" y="1774"/>
                    </a:cubicBezTo>
                    <a:lnTo>
                      <a:pt x="23250" y="1774"/>
                    </a:lnTo>
                    <a:cubicBezTo>
                      <a:pt x="23164" y="1843"/>
                      <a:pt x="22445" y="2359"/>
                      <a:pt x="21475" y="2359"/>
                    </a:cubicBezTo>
                    <a:cubicBezTo>
                      <a:pt x="21221" y="2359"/>
                      <a:pt x="20950" y="2324"/>
                      <a:pt x="20669" y="2236"/>
                    </a:cubicBezTo>
                    <a:cubicBezTo>
                      <a:pt x="19667" y="1918"/>
                      <a:pt x="18910" y="1053"/>
                      <a:pt x="18708" y="1"/>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967" name="Google Shape;3967;p49">
                <a:extLst>
                  <a:ext uri="{FF2B5EF4-FFF2-40B4-BE49-F238E27FC236}">
                    <a16:creationId xmlns="" xmlns:a16="http://schemas.microsoft.com/office/drawing/2014/main" id="{E1127A1F-8800-E6C1-1D2B-0BC377E67A3D}"/>
                  </a:ext>
                </a:extLst>
              </p:cNvPr>
              <p:cNvSpPr/>
              <p:nvPr/>
            </p:nvSpPr>
            <p:spPr>
              <a:xfrm>
                <a:off x="5181500" y="2953350"/>
                <a:ext cx="117000" cy="104275"/>
              </a:xfrm>
              <a:custGeom>
                <a:avLst/>
                <a:gdLst/>
                <a:ahLst/>
                <a:cxnLst/>
                <a:rect l="l" t="t" r="r" b="b"/>
                <a:pathLst>
                  <a:path w="4680" h="4171" extrusionOk="0">
                    <a:moveTo>
                      <a:pt x="2913" y="1"/>
                    </a:moveTo>
                    <a:cubicBezTo>
                      <a:pt x="2466" y="1"/>
                      <a:pt x="2012" y="174"/>
                      <a:pt x="1659" y="563"/>
                    </a:cubicBezTo>
                    <a:cubicBezTo>
                      <a:pt x="1103" y="1154"/>
                      <a:pt x="556" y="1752"/>
                      <a:pt x="0" y="2351"/>
                    </a:cubicBezTo>
                    <a:cubicBezTo>
                      <a:pt x="519" y="3007"/>
                      <a:pt x="1385" y="3540"/>
                      <a:pt x="2055" y="3800"/>
                    </a:cubicBezTo>
                    <a:cubicBezTo>
                      <a:pt x="2251" y="3878"/>
                      <a:pt x="3046" y="4171"/>
                      <a:pt x="3923" y="4171"/>
                    </a:cubicBezTo>
                    <a:cubicBezTo>
                      <a:pt x="4172" y="4171"/>
                      <a:pt x="4428" y="4147"/>
                      <a:pt x="4679" y="4088"/>
                    </a:cubicBezTo>
                    <a:cubicBezTo>
                      <a:pt x="4672" y="3295"/>
                      <a:pt x="4665" y="2509"/>
                      <a:pt x="4657" y="1716"/>
                    </a:cubicBezTo>
                    <a:cubicBezTo>
                      <a:pt x="4643" y="678"/>
                      <a:pt x="3792" y="1"/>
                      <a:pt x="2913" y="1"/>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968" name="Google Shape;3968;p49">
                <a:extLst>
                  <a:ext uri="{FF2B5EF4-FFF2-40B4-BE49-F238E27FC236}">
                    <a16:creationId xmlns="" xmlns:a16="http://schemas.microsoft.com/office/drawing/2014/main" id="{7027097B-3A94-64E1-0018-3E958AB10B3F}"/>
                  </a:ext>
                </a:extLst>
              </p:cNvPr>
              <p:cNvSpPr/>
              <p:nvPr/>
            </p:nvSpPr>
            <p:spPr>
              <a:xfrm>
                <a:off x="5075875" y="3076750"/>
                <a:ext cx="145850" cy="154875"/>
              </a:xfrm>
              <a:custGeom>
                <a:avLst/>
                <a:gdLst/>
                <a:ahLst/>
                <a:cxnLst/>
                <a:rect l="l" t="t" r="r" b="b"/>
                <a:pathLst>
                  <a:path w="5834" h="6195" extrusionOk="0">
                    <a:moveTo>
                      <a:pt x="5131" y="1"/>
                    </a:moveTo>
                    <a:cubicBezTo>
                      <a:pt x="3811" y="1"/>
                      <a:pt x="1" y="3899"/>
                      <a:pt x="765" y="5474"/>
                    </a:cubicBezTo>
                    <a:cubicBezTo>
                      <a:pt x="1026" y="6002"/>
                      <a:pt x="1752" y="6194"/>
                      <a:pt x="2294" y="6194"/>
                    </a:cubicBezTo>
                    <a:cubicBezTo>
                      <a:pt x="2351" y="6194"/>
                      <a:pt x="2407" y="6192"/>
                      <a:pt x="2459" y="6188"/>
                    </a:cubicBezTo>
                    <a:cubicBezTo>
                      <a:pt x="4492" y="6022"/>
                      <a:pt x="5321" y="2555"/>
                      <a:pt x="5372" y="2346"/>
                    </a:cubicBezTo>
                    <a:cubicBezTo>
                      <a:pt x="5530" y="1646"/>
                      <a:pt x="5833" y="327"/>
                      <a:pt x="5357" y="53"/>
                    </a:cubicBezTo>
                    <a:cubicBezTo>
                      <a:pt x="5294" y="18"/>
                      <a:pt x="5218" y="1"/>
                      <a:pt x="5131" y="1"/>
                    </a:cubicBezTo>
                    <a:close/>
                  </a:path>
                </a:pathLst>
              </a:custGeom>
              <a:solidFill>
                <a:srgbClr val="FFFFFF">
                  <a:alpha val="1116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969" name="Google Shape;3969;p49">
                <a:extLst>
                  <a:ext uri="{FF2B5EF4-FFF2-40B4-BE49-F238E27FC236}">
                    <a16:creationId xmlns="" xmlns:a16="http://schemas.microsoft.com/office/drawing/2014/main" id="{650C9B64-38FD-FEDD-F469-5598ED4548BA}"/>
                  </a:ext>
                </a:extLst>
              </p:cNvPr>
              <p:cNvSpPr/>
              <p:nvPr/>
            </p:nvSpPr>
            <p:spPr>
              <a:xfrm>
                <a:off x="5007775" y="3364575"/>
                <a:ext cx="178800" cy="377900"/>
              </a:xfrm>
              <a:custGeom>
                <a:avLst/>
                <a:gdLst/>
                <a:ahLst/>
                <a:cxnLst/>
                <a:rect l="l" t="t" r="r" b="b"/>
                <a:pathLst>
                  <a:path w="7152" h="15116" extrusionOk="0">
                    <a:moveTo>
                      <a:pt x="6549" y="0"/>
                    </a:moveTo>
                    <a:cubicBezTo>
                      <a:pt x="5335" y="0"/>
                      <a:pt x="0" y="14547"/>
                      <a:pt x="1038" y="15098"/>
                    </a:cubicBezTo>
                    <a:cubicBezTo>
                      <a:pt x="1060" y="15110"/>
                      <a:pt x="1084" y="15115"/>
                      <a:pt x="1112" y="15115"/>
                    </a:cubicBezTo>
                    <a:cubicBezTo>
                      <a:pt x="1837" y="15115"/>
                      <a:pt x="4612" y="11284"/>
                      <a:pt x="5897" y="6945"/>
                    </a:cubicBezTo>
                    <a:cubicBezTo>
                      <a:pt x="6769" y="3989"/>
                      <a:pt x="7151" y="111"/>
                      <a:pt x="6575" y="3"/>
                    </a:cubicBezTo>
                    <a:cubicBezTo>
                      <a:pt x="6566" y="1"/>
                      <a:pt x="6557" y="0"/>
                      <a:pt x="6549" y="0"/>
                    </a:cubicBezTo>
                    <a:close/>
                  </a:path>
                </a:pathLst>
              </a:custGeom>
              <a:solidFill>
                <a:srgbClr val="FFFFFF">
                  <a:alpha val="1116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970" name="Google Shape;3970;p49">
                <a:extLst>
                  <a:ext uri="{FF2B5EF4-FFF2-40B4-BE49-F238E27FC236}">
                    <a16:creationId xmlns="" xmlns:a16="http://schemas.microsoft.com/office/drawing/2014/main" id="{4A0C75D7-0B8E-135F-A855-8785A77B7252}"/>
                  </a:ext>
                </a:extLst>
              </p:cNvPr>
              <p:cNvSpPr/>
              <p:nvPr/>
            </p:nvSpPr>
            <p:spPr>
              <a:xfrm>
                <a:off x="4829150" y="3290550"/>
                <a:ext cx="468975" cy="1205375"/>
              </a:xfrm>
              <a:custGeom>
                <a:avLst/>
                <a:gdLst/>
                <a:ahLst/>
                <a:cxnLst/>
                <a:rect l="l" t="t" r="r" b="b"/>
                <a:pathLst>
                  <a:path w="18759" h="48215" extrusionOk="0">
                    <a:moveTo>
                      <a:pt x="18759" y="1"/>
                    </a:moveTo>
                    <a:lnTo>
                      <a:pt x="1" y="47933"/>
                    </a:lnTo>
                    <a:lnTo>
                      <a:pt x="722" y="48214"/>
                    </a:lnTo>
                    <a:lnTo>
                      <a:pt x="17504" y="5328"/>
                    </a:lnTo>
                    <a:cubicBezTo>
                      <a:pt x="18175" y="3612"/>
                      <a:pt x="18593" y="1825"/>
                      <a:pt x="18759" y="1"/>
                    </a:cubicBezTo>
                    <a:close/>
                  </a:path>
                </a:pathLst>
              </a:custGeom>
              <a:solidFill>
                <a:srgbClr val="FFFFFF">
                  <a:alpha val="1116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971" name="Google Shape;3971;p49">
                <a:extLst>
                  <a:ext uri="{FF2B5EF4-FFF2-40B4-BE49-F238E27FC236}">
                    <a16:creationId xmlns="" xmlns:a16="http://schemas.microsoft.com/office/drawing/2014/main" id="{17073DDA-6687-6962-18B5-3ECBFB233A09}"/>
                  </a:ext>
                </a:extLst>
              </p:cNvPr>
              <p:cNvSpPr/>
              <p:nvPr/>
            </p:nvSpPr>
            <p:spPr>
              <a:xfrm>
                <a:off x="4539725" y="3200450"/>
                <a:ext cx="474000" cy="1179950"/>
              </a:xfrm>
              <a:custGeom>
                <a:avLst/>
                <a:gdLst/>
                <a:ahLst/>
                <a:cxnLst/>
                <a:rect l="l" t="t" r="r" b="b"/>
                <a:pathLst>
                  <a:path w="18960" h="47198" extrusionOk="0">
                    <a:moveTo>
                      <a:pt x="18960" y="0"/>
                    </a:moveTo>
                    <a:cubicBezTo>
                      <a:pt x="18109" y="1219"/>
                      <a:pt x="17403" y="2538"/>
                      <a:pt x="16862" y="3929"/>
                    </a:cubicBezTo>
                    <a:lnTo>
                      <a:pt x="0" y="47010"/>
                    </a:lnTo>
                    <a:lnTo>
                      <a:pt x="490" y="47197"/>
                    </a:lnTo>
                    <a:lnTo>
                      <a:pt x="18960" y="0"/>
                    </a:ln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972" name="Google Shape;3972;p49">
                <a:extLst>
                  <a:ext uri="{FF2B5EF4-FFF2-40B4-BE49-F238E27FC236}">
                    <a16:creationId xmlns="" xmlns:a16="http://schemas.microsoft.com/office/drawing/2014/main" id="{B2225C7D-C8C3-94EF-D677-F98966F36B82}"/>
                  </a:ext>
                </a:extLst>
              </p:cNvPr>
              <p:cNvSpPr/>
              <p:nvPr/>
            </p:nvSpPr>
            <p:spPr>
              <a:xfrm>
                <a:off x="4511050" y="4189150"/>
                <a:ext cx="423025" cy="347675"/>
              </a:xfrm>
              <a:custGeom>
                <a:avLst/>
                <a:gdLst/>
                <a:ahLst/>
                <a:cxnLst/>
                <a:rect l="l" t="t" r="r" b="b"/>
                <a:pathLst>
                  <a:path w="16921" h="13907" extrusionOk="0">
                    <a:moveTo>
                      <a:pt x="3368" y="1"/>
                    </a:moveTo>
                    <a:lnTo>
                      <a:pt x="1" y="8601"/>
                    </a:lnTo>
                    <a:lnTo>
                      <a:pt x="13554" y="13907"/>
                    </a:lnTo>
                    <a:lnTo>
                      <a:pt x="16920" y="5299"/>
                    </a:lnTo>
                    <a:lnTo>
                      <a:pt x="3368" y="1"/>
                    </a:lnTo>
                    <a:close/>
                  </a:path>
                </a:pathLst>
              </a:custGeom>
              <a:solidFill>
                <a:schemeClr val="accent1"/>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973" name="Google Shape;3973;p49">
                <a:extLst>
                  <a:ext uri="{FF2B5EF4-FFF2-40B4-BE49-F238E27FC236}">
                    <a16:creationId xmlns="" xmlns:a16="http://schemas.microsoft.com/office/drawing/2014/main" id="{A616D06E-AFB2-7C1F-16E1-A4ED51FF2099}"/>
                  </a:ext>
                </a:extLst>
              </p:cNvPr>
              <p:cNvSpPr/>
              <p:nvPr/>
            </p:nvSpPr>
            <p:spPr>
              <a:xfrm>
                <a:off x="4951400" y="3794075"/>
                <a:ext cx="95850" cy="86250"/>
              </a:xfrm>
              <a:custGeom>
                <a:avLst/>
                <a:gdLst/>
                <a:ahLst/>
                <a:cxnLst/>
                <a:rect l="l" t="t" r="r" b="b"/>
                <a:pathLst>
                  <a:path w="3834" h="3450" extrusionOk="0">
                    <a:moveTo>
                      <a:pt x="2469" y="0"/>
                    </a:moveTo>
                    <a:cubicBezTo>
                      <a:pt x="1613" y="0"/>
                      <a:pt x="0" y="2218"/>
                      <a:pt x="489" y="3029"/>
                    </a:cubicBezTo>
                    <a:cubicBezTo>
                      <a:pt x="652" y="3297"/>
                      <a:pt x="1065" y="3450"/>
                      <a:pt x="1526" y="3450"/>
                    </a:cubicBezTo>
                    <a:cubicBezTo>
                      <a:pt x="1958" y="3450"/>
                      <a:pt x="2432" y="3315"/>
                      <a:pt x="2781" y="3015"/>
                    </a:cubicBezTo>
                    <a:cubicBezTo>
                      <a:pt x="3834" y="2114"/>
                      <a:pt x="3214" y="196"/>
                      <a:pt x="2587" y="16"/>
                    </a:cubicBezTo>
                    <a:cubicBezTo>
                      <a:pt x="2549" y="6"/>
                      <a:pt x="2510" y="0"/>
                      <a:pt x="2469" y="0"/>
                    </a:cubicBezTo>
                    <a:close/>
                  </a:path>
                </a:pathLst>
              </a:custGeom>
              <a:solidFill>
                <a:srgbClr val="FFFFFF">
                  <a:alpha val="1116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974" name="Google Shape;3974;p49">
                <a:extLst>
                  <a:ext uri="{FF2B5EF4-FFF2-40B4-BE49-F238E27FC236}">
                    <a16:creationId xmlns="" xmlns:a16="http://schemas.microsoft.com/office/drawing/2014/main" id="{C633F6E7-334E-2D75-5446-87CD7923EF7D}"/>
                  </a:ext>
                </a:extLst>
              </p:cNvPr>
              <p:cNvSpPr/>
              <p:nvPr/>
            </p:nvSpPr>
            <p:spPr>
              <a:xfrm>
                <a:off x="4499525" y="4414250"/>
                <a:ext cx="332550" cy="186200"/>
              </a:xfrm>
              <a:custGeom>
                <a:avLst/>
                <a:gdLst/>
                <a:ahLst/>
                <a:cxnLst/>
                <a:rect l="l" t="t" r="r" b="b"/>
                <a:pathLst>
                  <a:path w="13302" h="7448" extrusionOk="0">
                    <a:moveTo>
                      <a:pt x="1010" y="1"/>
                    </a:moveTo>
                    <a:lnTo>
                      <a:pt x="181" y="2120"/>
                    </a:lnTo>
                    <a:cubicBezTo>
                      <a:pt x="109" y="2293"/>
                      <a:pt x="58" y="2473"/>
                      <a:pt x="1" y="2646"/>
                    </a:cubicBezTo>
                    <a:lnTo>
                      <a:pt x="12270" y="7448"/>
                    </a:lnTo>
                    <a:cubicBezTo>
                      <a:pt x="12335" y="7296"/>
                      <a:pt x="12400" y="7145"/>
                      <a:pt x="12458" y="6993"/>
                    </a:cubicBezTo>
                    <a:cubicBezTo>
                      <a:pt x="12472" y="6950"/>
                      <a:pt x="12487" y="6907"/>
                      <a:pt x="12494" y="6871"/>
                    </a:cubicBezTo>
                    <a:lnTo>
                      <a:pt x="13301" y="4809"/>
                    </a:lnTo>
                    <a:lnTo>
                      <a:pt x="1010" y="1"/>
                    </a:ln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975" name="Google Shape;3975;p49">
                <a:extLst>
                  <a:ext uri="{FF2B5EF4-FFF2-40B4-BE49-F238E27FC236}">
                    <a16:creationId xmlns="" xmlns:a16="http://schemas.microsoft.com/office/drawing/2014/main" id="{AD28D7E6-EC01-6EA2-4011-DE12EA9852A9}"/>
                  </a:ext>
                </a:extLst>
              </p:cNvPr>
              <p:cNvSpPr/>
              <p:nvPr/>
            </p:nvSpPr>
            <p:spPr>
              <a:xfrm>
                <a:off x="4489075" y="4559700"/>
                <a:ext cx="241175" cy="167300"/>
              </a:xfrm>
              <a:custGeom>
                <a:avLst/>
                <a:gdLst/>
                <a:ahLst/>
                <a:cxnLst/>
                <a:rect l="l" t="t" r="r" b="b"/>
                <a:pathLst>
                  <a:path w="9647" h="6692" extrusionOk="0">
                    <a:moveTo>
                      <a:pt x="0" y="0"/>
                    </a:moveTo>
                    <a:lnTo>
                      <a:pt x="0" y="0"/>
                    </a:lnTo>
                    <a:cubicBezTo>
                      <a:pt x="166" y="3180"/>
                      <a:pt x="2062" y="5818"/>
                      <a:pt x="4384" y="6503"/>
                    </a:cubicBezTo>
                    <a:cubicBezTo>
                      <a:pt x="4814" y="6632"/>
                      <a:pt x="5253" y="6691"/>
                      <a:pt x="5695" y="6691"/>
                    </a:cubicBezTo>
                    <a:cubicBezTo>
                      <a:pt x="7061" y="6691"/>
                      <a:pt x="8448" y="6122"/>
                      <a:pt x="9646" y="5256"/>
                    </a:cubicBezTo>
                    <a:lnTo>
                      <a:pt x="9646" y="5256"/>
                    </a:lnTo>
                    <a:cubicBezTo>
                      <a:pt x="8954" y="5440"/>
                      <a:pt x="8243" y="5534"/>
                      <a:pt x="7531" y="5534"/>
                    </a:cubicBezTo>
                    <a:cubicBezTo>
                      <a:pt x="6376" y="5534"/>
                      <a:pt x="5221" y="5286"/>
                      <a:pt x="4146" y="4773"/>
                    </a:cubicBezTo>
                    <a:cubicBezTo>
                      <a:pt x="2163" y="3821"/>
                      <a:pt x="685" y="2077"/>
                      <a:pt x="0" y="0"/>
                    </a:cubicBezTo>
                    <a:close/>
                  </a:path>
                </a:pathLst>
              </a:custGeom>
              <a:solidFill>
                <a:srgbClr val="FFFFFF">
                  <a:alpha val="1116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976" name="Google Shape;3976;p49">
                <a:extLst>
                  <a:ext uri="{FF2B5EF4-FFF2-40B4-BE49-F238E27FC236}">
                    <a16:creationId xmlns="" xmlns:a16="http://schemas.microsoft.com/office/drawing/2014/main" id="{2E9D0E9A-5CCB-5E69-CBDD-AA641563CD06}"/>
                  </a:ext>
                </a:extLst>
              </p:cNvPr>
              <p:cNvSpPr/>
              <p:nvPr/>
            </p:nvSpPr>
            <p:spPr>
              <a:xfrm>
                <a:off x="4684625" y="4317275"/>
                <a:ext cx="82925" cy="73225"/>
              </a:xfrm>
              <a:custGeom>
                <a:avLst/>
                <a:gdLst/>
                <a:ahLst/>
                <a:cxnLst/>
                <a:rect l="l" t="t" r="r" b="b"/>
                <a:pathLst>
                  <a:path w="3317" h="2929" extrusionOk="0">
                    <a:moveTo>
                      <a:pt x="1657" y="0"/>
                    </a:moveTo>
                    <a:cubicBezTo>
                      <a:pt x="1074" y="0"/>
                      <a:pt x="522" y="352"/>
                      <a:pt x="296" y="931"/>
                    </a:cubicBezTo>
                    <a:cubicBezTo>
                      <a:pt x="0" y="1681"/>
                      <a:pt x="375" y="2532"/>
                      <a:pt x="1125" y="2827"/>
                    </a:cubicBezTo>
                    <a:cubicBezTo>
                      <a:pt x="1301" y="2896"/>
                      <a:pt x="1482" y="2928"/>
                      <a:pt x="1659" y="2928"/>
                    </a:cubicBezTo>
                    <a:cubicBezTo>
                      <a:pt x="2247" y="2928"/>
                      <a:pt x="2799" y="2574"/>
                      <a:pt x="3021" y="1998"/>
                    </a:cubicBezTo>
                    <a:cubicBezTo>
                      <a:pt x="3316" y="1241"/>
                      <a:pt x="2949" y="391"/>
                      <a:pt x="2192" y="102"/>
                    </a:cubicBezTo>
                    <a:cubicBezTo>
                      <a:pt x="2016" y="33"/>
                      <a:pt x="1835" y="0"/>
                      <a:pt x="1657" y="0"/>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977" name="Google Shape;3977;p49">
                <a:extLst>
                  <a:ext uri="{FF2B5EF4-FFF2-40B4-BE49-F238E27FC236}">
                    <a16:creationId xmlns="" xmlns:a16="http://schemas.microsoft.com/office/drawing/2014/main" id="{8448F9A9-F8BB-EBDE-A64C-5B63E69D0490}"/>
                  </a:ext>
                </a:extLst>
              </p:cNvPr>
              <p:cNvSpPr/>
              <p:nvPr/>
            </p:nvSpPr>
            <p:spPr>
              <a:xfrm>
                <a:off x="4821600" y="4366300"/>
                <a:ext cx="82925" cy="73225"/>
              </a:xfrm>
              <a:custGeom>
                <a:avLst/>
                <a:gdLst/>
                <a:ahLst/>
                <a:cxnLst/>
                <a:rect l="l" t="t" r="r" b="b"/>
                <a:pathLst>
                  <a:path w="3317" h="2929" extrusionOk="0">
                    <a:moveTo>
                      <a:pt x="1654" y="0"/>
                    </a:moveTo>
                    <a:cubicBezTo>
                      <a:pt x="1070" y="0"/>
                      <a:pt x="522" y="351"/>
                      <a:pt x="296" y="931"/>
                    </a:cubicBezTo>
                    <a:cubicBezTo>
                      <a:pt x="0" y="1681"/>
                      <a:pt x="368" y="2532"/>
                      <a:pt x="1125" y="2827"/>
                    </a:cubicBezTo>
                    <a:cubicBezTo>
                      <a:pt x="1299" y="2896"/>
                      <a:pt x="1478" y="2928"/>
                      <a:pt x="1655" y="2928"/>
                    </a:cubicBezTo>
                    <a:cubicBezTo>
                      <a:pt x="2240" y="2928"/>
                      <a:pt x="2794" y="2574"/>
                      <a:pt x="3021" y="1998"/>
                    </a:cubicBezTo>
                    <a:cubicBezTo>
                      <a:pt x="3316" y="1241"/>
                      <a:pt x="2941" y="398"/>
                      <a:pt x="2192" y="102"/>
                    </a:cubicBezTo>
                    <a:cubicBezTo>
                      <a:pt x="2014" y="33"/>
                      <a:pt x="1832" y="0"/>
                      <a:pt x="1654" y="0"/>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978" name="Google Shape;3978;p49">
                <a:extLst>
                  <a:ext uri="{FF2B5EF4-FFF2-40B4-BE49-F238E27FC236}">
                    <a16:creationId xmlns="" xmlns:a16="http://schemas.microsoft.com/office/drawing/2014/main" id="{1B399FF3-882C-F1F1-3A1A-9E8DBE9280CC}"/>
                  </a:ext>
                </a:extLst>
              </p:cNvPr>
              <p:cNvSpPr/>
              <p:nvPr/>
            </p:nvSpPr>
            <p:spPr>
              <a:xfrm>
                <a:off x="4568375" y="4189150"/>
                <a:ext cx="365700" cy="204950"/>
              </a:xfrm>
              <a:custGeom>
                <a:avLst/>
                <a:gdLst/>
                <a:ahLst/>
                <a:cxnLst/>
                <a:rect l="l" t="t" r="r" b="b"/>
                <a:pathLst>
                  <a:path w="14628" h="8198" extrusionOk="0">
                    <a:moveTo>
                      <a:pt x="1075" y="1"/>
                    </a:moveTo>
                    <a:lnTo>
                      <a:pt x="0" y="2740"/>
                    </a:lnTo>
                    <a:cubicBezTo>
                      <a:pt x="766" y="2529"/>
                      <a:pt x="1740" y="2348"/>
                      <a:pt x="2865" y="2348"/>
                    </a:cubicBezTo>
                    <a:cubicBezTo>
                      <a:pt x="3202" y="2348"/>
                      <a:pt x="3552" y="2365"/>
                      <a:pt x="3915" y="2401"/>
                    </a:cubicBezTo>
                    <a:cubicBezTo>
                      <a:pt x="6157" y="2618"/>
                      <a:pt x="7721" y="3490"/>
                      <a:pt x="8853" y="4139"/>
                    </a:cubicBezTo>
                    <a:cubicBezTo>
                      <a:pt x="10987" y="5364"/>
                      <a:pt x="12486" y="6900"/>
                      <a:pt x="13496" y="8197"/>
                    </a:cubicBezTo>
                    <a:lnTo>
                      <a:pt x="14627" y="5299"/>
                    </a:lnTo>
                    <a:lnTo>
                      <a:pt x="1075" y="1"/>
                    </a:ln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979" name="Google Shape;3979;p49">
                <a:extLst>
                  <a:ext uri="{FF2B5EF4-FFF2-40B4-BE49-F238E27FC236}">
                    <a16:creationId xmlns="" xmlns:a16="http://schemas.microsoft.com/office/drawing/2014/main" id="{9425C248-7DD1-36C5-EF35-665FE8CA766A}"/>
                  </a:ext>
                </a:extLst>
              </p:cNvPr>
              <p:cNvSpPr/>
              <p:nvPr/>
            </p:nvSpPr>
            <p:spPr>
              <a:xfrm>
                <a:off x="4511050" y="4325775"/>
                <a:ext cx="371475" cy="211050"/>
              </a:xfrm>
              <a:custGeom>
                <a:avLst/>
                <a:gdLst/>
                <a:ahLst/>
                <a:cxnLst/>
                <a:rect l="l" t="t" r="r" b="b"/>
                <a:pathLst>
                  <a:path w="14859" h="8442" extrusionOk="0">
                    <a:moveTo>
                      <a:pt x="1227" y="0"/>
                    </a:moveTo>
                    <a:lnTo>
                      <a:pt x="1" y="3136"/>
                    </a:lnTo>
                    <a:lnTo>
                      <a:pt x="13554" y="8442"/>
                    </a:lnTo>
                    <a:lnTo>
                      <a:pt x="14859" y="5111"/>
                    </a:lnTo>
                    <a:lnTo>
                      <a:pt x="14859" y="5111"/>
                    </a:lnTo>
                    <a:cubicBezTo>
                      <a:pt x="14362" y="5162"/>
                      <a:pt x="13797" y="5197"/>
                      <a:pt x="13174" y="5197"/>
                    </a:cubicBezTo>
                    <a:cubicBezTo>
                      <a:pt x="12477" y="5197"/>
                      <a:pt x="11709" y="5153"/>
                      <a:pt x="10887" y="5039"/>
                    </a:cubicBezTo>
                    <a:cubicBezTo>
                      <a:pt x="7671" y="4599"/>
                      <a:pt x="5451" y="3338"/>
                      <a:pt x="4809" y="2949"/>
                    </a:cubicBezTo>
                    <a:cubicBezTo>
                      <a:pt x="3267" y="2026"/>
                      <a:pt x="2092" y="959"/>
                      <a:pt x="1227" y="0"/>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980" name="Google Shape;3980;p49">
                <a:extLst>
                  <a:ext uri="{FF2B5EF4-FFF2-40B4-BE49-F238E27FC236}">
                    <a16:creationId xmlns="" xmlns:a16="http://schemas.microsoft.com/office/drawing/2014/main" id="{64B15094-F918-7468-8752-419B4C0B202A}"/>
                  </a:ext>
                </a:extLst>
              </p:cNvPr>
              <p:cNvSpPr/>
              <p:nvPr/>
            </p:nvSpPr>
            <p:spPr>
              <a:xfrm>
                <a:off x="4503850" y="4380525"/>
                <a:ext cx="354000" cy="179825"/>
              </a:xfrm>
              <a:custGeom>
                <a:avLst/>
                <a:gdLst/>
                <a:ahLst/>
                <a:cxnLst/>
                <a:rect l="l" t="t" r="r" b="b"/>
                <a:pathLst>
                  <a:path w="14160" h="7193" extrusionOk="0">
                    <a:moveTo>
                      <a:pt x="1657" y="0"/>
                    </a:moveTo>
                    <a:cubicBezTo>
                      <a:pt x="1071" y="0"/>
                      <a:pt x="507" y="349"/>
                      <a:pt x="275" y="946"/>
                    </a:cubicBezTo>
                    <a:cubicBezTo>
                      <a:pt x="1" y="1645"/>
                      <a:pt x="289" y="2438"/>
                      <a:pt x="952" y="2792"/>
                    </a:cubicBezTo>
                    <a:cubicBezTo>
                      <a:pt x="2574" y="3664"/>
                      <a:pt x="4434" y="4551"/>
                      <a:pt x="6525" y="5358"/>
                    </a:cubicBezTo>
                    <a:cubicBezTo>
                      <a:pt x="8500" y="6122"/>
                      <a:pt x="10367" y="6706"/>
                      <a:pt x="12068" y="7146"/>
                    </a:cubicBezTo>
                    <a:cubicBezTo>
                      <a:pt x="12192" y="7177"/>
                      <a:pt x="12316" y="7193"/>
                      <a:pt x="12438" y="7193"/>
                    </a:cubicBezTo>
                    <a:cubicBezTo>
                      <a:pt x="13039" y="7193"/>
                      <a:pt x="13600" y="6826"/>
                      <a:pt x="13827" y="6245"/>
                    </a:cubicBezTo>
                    <a:cubicBezTo>
                      <a:pt x="14159" y="5401"/>
                      <a:pt x="13654" y="4464"/>
                      <a:pt x="12775" y="4255"/>
                    </a:cubicBezTo>
                    <a:cubicBezTo>
                      <a:pt x="11160" y="3887"/>
                      <a:pt x="9351" y="3361"/>
                      <a:pt x="7419" y="2604"/>
                    </a:cubicBezTo>
                    <a:cubicBezTo>
                      <a:pt x="5501" y="1854"/>
                      <a:pt x="3829" y="1018"/>
                      <a:pt x="2394" y="196"/>
                    </a:cubicBezTo>
                    <a:cubicBezTo>
                      <a:pt x="2160" y="63"/>
                      <a:pt x="1907" y="0"/>
                      <a:pt x="1657" y="0"/>
                    </a:cubicBezTo>
                    <a:close/>
                  </a:path>
                </a:pathLst>
              </a:custGeom>
              <a:solidFill>
                <a:schemeClr val="accent1"/>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981" name="Google Shape;3981;p49">
                <a:extLst>
                  <a:ext uri="{FF2B5EF4-FFF2-40B4-BE49-F238E27FC236}">
                    <a16:creationId xmlns="" xmlns:a16="http://schemas.microsoft.com/office/drawing/2014/main" id="{EFD8F2BE-13B1-AE3F-BEE9-2F229F2F6CAD}"/>
                  </a:ext>
                </a:extLst>
              </p:cNvPr>
              <p:cNvSpPr/>
              <p:nvPr/>
            </p:nvSpPr>
            <p:spPr>
              <a:xfrm>
                <a:off x="4590175" y="4156075"/>
                <a:ext cx="354000" cy="179750"/>
              </a:xfrm>
              <a:custGeom>
                <a:avLst/>
                <a:gdLst/>
                <a:ahLst/>
                <a:cxnLst/>
                <a:rect l="l" t="t" r="r" b="b"/>
                <a:pathLst>
                  <a:path w="14160" h="7190" extrusionOk="0">
                    <a:moveTo>
                      <a:pt x="1715" y="0"/>
                    </a:moveTo>
                    <a:cubicBezTo>
                      <a:pt x="1113" y="0"/>
                      <a:pt x="559" y="362"/>
                      <a:pt x="332" y="942"/>
                    </a:cubicBezTo>
                    <a:cubicBezTo>
                      <a:pt x="1" y="1792"/>
                      <a:pt x="498" y="2729"/>
                      <a:pt x="1385" y="2931"/>
                    </a:cubicBezTo>
                    <a:cubicBezTo>
                      <a:pt x="3000" y="3306"/>
                      <a:pt x="4809" y="3832"/>
                      <a:pt x="6741" y="4589"/>
                    </a:cubicBezTo>
                    <a:cubicBezTo>
                      <a:pt x="8659" y="5339"/>
                      <a:pt x="10331" y="6175"/>
                      <a:pt x="11759" y="6990"/>
                    </a:cubicBezTo>
                    <a:cubicBezTo>
                      <a:pt x="11996" y="7126"/>
                      <a:pt x="12251" y="7189"/>
                      <a:pt x="12502" y="7189"/>
                    </a:cubicBezTo>
                    <a:cubicBezTo>
                      <a:pt x="13091" y="7189"/>
                      <a:pt x="13653" y="6839"/>
                      <a:pt x="13885" y="6247"/>
                    </a:cubicBezTo>
                    <a:cubicBezTo>
                      <a:pt x="14159" y="5548"/>
                      <a:pt x="13871" y="4755"/>
                      <a:pt x="13208" y="4395"/>
                    </a:cubicBezTo>
                    <a:cubicBezTo>
                      <a:pt x="11578" y="3522"/>
                      <a:pt x="9726" y="2643"/>
                      <a:pt x="7635" y="1836"/>
                    </a:cubicBezTo>
                    <a:cubicBezTo>
                      <a:pt x="5660" y="1064"/>
                      <a:pt x="3793" y="487"/>
                      <a:pt x="2091" y="48"/>
                    </a:cubicBezTo>
                    <a:cubicBezTo>
                      <a:pt x="1966" y="16"/>
                      <a:pt x="1839" y="0"/>
                      <a:pt x="1715" y="0"/>
                    </a:cubicBezTo>
                    <a:close/>
                  </a:path>
                </a:pathLst>
              </a:custGeom>
              <a:solidFill>
                <a:schemeClr val="accent1"/>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982" name="Google Shape;3982;p49">
                <a:extLst>
                  <a:ext uri="{FF2B5EF4-FFF2-40B4-BE49-F238E27FC236}">
                    <a16:creationId xmlns="" xmlns:a16="http://schemas.microsoft.com/office/drawing/2014/main" id="{51E735F6-3A2F-36B2-BA73-6440E0790F53}"/>
                  </a:ext>
                </a:extLst>
              </p:cNvPr>
              <p:cNvSpPr/>
              <p:nvPr/>
            </p:nvSpPr>
            <p:spPr>
              <a:xfrm>
                <a:off x="4549450" y="4255625"/>
                <a:ext cx="75175" cy="73225"/>
              </a:xfrm>
              <a:custGeom>
                <a:avLst/>
                <a:gdLst/>
                <a:ahLst/>
                <a:cxnLst/>
                <a:rect l="l" t="t" r="r" b="b"/>
                <a:pathLst>
                  <a:path w="3007" h="2929" extrusionOk="0">
                    <a:moveTo>
                      <a:pt x="1348" y="1"/>
                    </a:moveTo>
                    <a:cubicBezTo>
                      <a:pt x="1136" y="1"/>
                      <a:pt x="928" y="48"/>
                      <a:pt x="736" y="139"/>
                    </a:cubicBezTo>
                    <a:lnTo>
                      <a:pt x="0" y="2028"/>
                    </a:lnTo>
                    <a:cubicBezTo>
                      <a:pt x="145" y="2381"/>
                      <a:pt x="426" y="2676"/>
                      <a:pt x="815" y="2828"/>
                    </a:cubicBezTo>
                    <a:cubicBezTo>
                      <a:pt x="989" y="2896"/>
                      <a:pt x="1169" y="2929"/>
                      <a:pt x="1346" y="2929"/>
                    </a:cubicBezTo>
                    <a:cubicBezTo>
                      <a:pt x="1930" y="2929"/>
                      <a:pt x="2484" y="2574"/>
                      <a:pt x="2711" y="1999"/>
                    </a:cubicBezTo>
                    <a:cubicBezTo>
                      <a:pt x="3007" y="1242"/>
                      <a:pt x="2632" y="398"/>
                      <a:pt x="1882" y="103"/>
                    </a:cubicBezTo>
                    <a:cubicBezTo>
                      <a:pt x="1705" y="34"/>
                      <a:pt x="1525" y="1"/>
                      <a:pt x="1348" y="1"/>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grpSp>
      </p:grpSp>
      <p:grpSp>
        <p:nvGrpSpPr>
          <p:cNvPr id="3983" name="Google Shape;3983;p49">
            <a:extLst>
              <a:ext uri="{FF2B5EF4-FFF2-40B4-BE49-F238E27FC236}">
                <a16:creationId xmlns="" xmlns:a16="http://schemas.microsoft.com/office/drawing/2014/main" id="{9B53D87A-E388-BC46-98B1-695C156BEE59}"/>
              </a:ext>
            </a:extLst>
          </p:cNvPr>
          <p:cNvGrpSpPr/>
          <p:nvPr/>
        </p:nvGrpSpPr>
        <p:grpSpPr>
          <a:xfrm>
            <a:off x="3067838" y="2206887"/>
            <a:ext cx="12152324" cy="6929258"/>
            <a:chOff x="1275600" y="1191775"/>
            <a:chExt cx="4346325" cy="3314800"/>
          </a:xfrm>
        </p:grpSpPr>
        <p:sp>
          <p:nvSpPr>
            <p:cNvPr id="3984" name="Google Shape;3984;p49">
              <a:extLst>
                <a:ext uri="{FF2B5EF4-FFF2-40B4-BE49-F238E27FC236}">
                  <a16:creationId xmlns="" xmlns:a16="http://schemas.microsoft.com/office/drawing/2014/main" id="{6DC7364E-1280-51C5-096A-87C824C1F93B}"/>
                </a:ext>
              </a:extLst>
            </p:cNvPr>
            <p:cNvSpPr/>
            <p:nvPr/>
          </p:nvSpPr>
          <p:spPr>
            <a:xfrm>
              <a:off x="1275600" y="1510500"/>
              <a:ext cx="4346325" cy="2996075"/>
            </a:xfrm>
            <a:custGeom>
              <a:avLst/>
              <a:gdLst/>
              <a:ahLst/>
              <a:cxnLst/>
              <a:rect l="l" t="t" r="r" b="b"/>
              <a:pathLst>
                <a:path w="173853" h="119843" extrusionOk="0">
                  <a:moveTo>
                    <a:pt x="157695" y="0"/>
                  </a:moveTo>
                  <a:cubicBezTo>
                    <a:pt x="157666" y="0"/>
                    <a:pt x="157636" y="0"/>
                    <a:pt x="157606" y="1"/>
                  </a:cubicBezTo>
                  <a:lnTo>
                    <a:pt x="18554" y="2717"/>
                  </a:lnTo>
                  <a:cubicBezTo>
                    <a:pt x="18098" y="2717"/>
                    <a:pt x="17641" y="2808"/>
                    <a:pt x="17185" y="2945"/>
                  </a:cubicBezTo>
                  <a:cubicBezTo>
                    <a:pt x="15564" y="3493"/>
                    <a:pt x="13944" y="4041"/>
                    <a:pt x="12300" y="4589"/>
                  </a:cubicBezTo>
                  <a:cubicBezTo>
                    <a:pt x="10566" y="5159"/>
                    <a:pt x="9333" y="6734"/>
                    <a:pt x="9173" y="8583"/>
                  </a:cubicBezTo>
                  <a:lnTo>
                    <a:pt x="226" y="112872"/>
                  </a:lnTo>
                  <a:cubicBezTo>
                    <a:pt x="1" y="115572"/>
                    <a:pt x="2127" y="117895"/>
                    <a:pt x="4811" y="117895"/>
                  </a:cubicBezTo>
                  <a:cubicBezTo>
                    <a:pt x="4850" y="117895"/>
                    <a:pt x="4889" y="117894"/>
                    <a:pt x="4928" y="117893"/>
                  </a:cubicBezTo>
                  <a:cubicBezTo>
                    <a:pt x="28255" y="117414"/>
                    <a:pt x="51583" y="116912"/>
                    <a:pt x="74933" y="116433"/>
                  </a:cubicBezTo>
                  <a:cubicBezTo>
                    <a:pt x="74975" y="116431"/>
                    <a:pt x="75017" y="116431"/>
                    <a:pt x="75059" y="116431"/>
                  </a:cubicBezTo>
                  <a:cubicBezTo>
                    <a:pt x="75859" y="116431"/>
                    <a:pt x="76636" y="116637"/>
                    <a:pt x="77330" y="117049"/>
                  </a:cubicBezTo>
                  <a:cubicBezTo>
                    <a:pt x="79277" y="118171"/>
                    <a:pt x="82913" y="119843"/>
                    <a:pt x="87637" y="119843"/>
                  </a:cubicBezTo>
                  <a:cubicBezTo>
                    <a:pt x="88006" y="119843"/>
                    <a:pt x="88382" y="119832"/>
                    <a:pt x="88765" y="119811"/>
                  </a:cubicBezTo>
                  <a:cubicBezTo>
                    <a:pt x="92691" y="119605"/>
                    <a:pt x="95727" y="118259"/>
                    <a:pt x="97576" y="117209"/>
                  </a:cubicBezTo>
                  <a:cubicBezTo>
                    <a:pt x="98269" y="116840"/>
                    <a:pt x="99025" y="116636"/>
                    <a:pt x="99822" y="116636"/>
                  </a:cubicBezTo>
                  <a:cubicBezTo>
                    <a:pt x="99865" y="116636"/>
                    <a:pt x="99907" y="116637"/>
                    <a:pt x="99949" y="116638"/>
                  </a:cubicBezTo>
                  <a:cubicBezTo>
                    <a:pt x="122912" y="117254"/>
                    <a:pt x="145874" y="117871"/>
                    <a:pt x="168836" y="118464"/>
                  </a:cubicBezTo>
                  <a:cubicBezTo>
                    <a:pt x="168888" y="118466"/>
                    <a:pt x="168940" y="118467"/>
                    <a:pt x="168991" y="118467"/>
                  </a:cubicBezTo>
                  <a:cubicBezTo>
                    <a:pt x="171725" y="118467"/>
                    <a:pt x="173852" y="116107"/>
                    <a:pt x="173561" y="113374"/>
                  </a:cubicBezTo>
                  <a:lnTo>
                    <a:pt x="162285" y="4155"/>
                  </a:lnTo>
                  <a:cubicBezTo>
                    <a:pt x="162060" y="1788"/>
                    <a:pt x="160053" y="0"/>
                    <a:pt x="157695" y="0"/>
                  </a:cubicBezTo>
                  <a:close/>
                </a:path>
              </a:pathLst>
            </a:custGeom>
            <a:solidFill>
              <a:schemeClr val="dk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985" name="Google Shape;3985;p49">
              <a:extLst>
                <a:ext uri="{FF2B5EF4-FFF2-40B4-BE49-F238E27FC236}">
                  <a16:creationId xmlns="" xmlns:a16="http://schemas.microsoft.com/office/drawing/2014/main" id="{5BC77E7A-3912-4325-97A8-C90361D78E09}"/>
                </a:ext>
              </a:extLst>
            </p:cNvPr>
            <p:cNvSpPr/>
            <p:nvPr/>
          </p:nvSpPr>
          <p:spPr>
            <a:xfrm>
              <a:off x="1329175" y="1498525"/>
              <a:ext cx="4247700" cy="2936550"/>
            </a:xfrm>
            <a:custGeom>
              <a:avLst/>
              <a:gdLst/>
              <a:ahLst/>
              <a:cxnLst/>
              <a:rect l="l" t="t" r="r" b="b"/>
              <a:pathLst>
                <a:path w="169908" h="117462" extrusionOk="0">
                  <a:moveTo>
                    <a:pt x="154687" y="1"/>
                  </a:moveTo>
                  <a:cubicBezTo>
                    <a:pt x="107074" y="229"/>
                    <a:pt x="59437" y="457"/>
                    <a:pt x="11801" y="663"/>
                  </a:cubicBezTo>
                  <a:cubicBezTo>
                    <a:pt x="9906" y="685"/>
                    <a:pt x="8354" y="2146"/>
                    <a:pt x="8217" y="4018"/>
                  </a:cubicBezTo>
                  <a:cubicBezTo>
                    <a:pt x="5524" y="39899"/>
                    <a:pt x="2830" y="75781"/>
                    <a:pt x="160" y="111639"/>
                  </a:cubicBezTo>
                  <a:cubicBezTo>
                    <a:pt x="1" y="113748"/>
                    <a:pt x="1668" y="115542"/>
                    <a:pt x="3772" y="115542"/>
                  </a:cubicBezTo>
                  <a:cubicBezTo>
                    <a:pt x="3785" y="115542"/>
                    <a:pt x="3799" y="115542"/>
                    <a:pt x="3812" y="115542"/>
                  </a:cubicBezTo>
                  <a:lnTo>
                    <a:pt x="73977" y="114629"/>
                  </a:lnTo>
                  <a:cubicBezTo>
                    <a:pt x="74593" y="114629"/>
                    <a:pt x="75187" y="114766"/>
                    <a:pt x="75734" y="115063"/>
                  </a:cubicBezTo>
                  <a:cubicBezTo>
                    <a:pt x="77081" y="115793"/>
                    <a:pt x="79044" y="116638"/>
                    <a:pt x="81532" y="117003"/>
                  </a:cubicBezTo>
                  <a:cubicBezTo>
                    <a:pt x="82351" y="117119"/>
                    <a:pt x="83141" y="117170"/>
                    <a:pt x="83894" y="117170"/>
                  </a:cubicBezTo>
                  <a:cubicBezTo>
                    <a:pt x="86982" y="117170"/>
                    <a:pt x="89464" y="116321"/>
                    <a:pt x="90913" y="115679"/>
                  </a:cubicBezTo>
                  <a:cubicBezTo>
                    <a:pt x="91352" y="115491"/>
                    <a:pt x="91829" y="115379"/>
                    <a:pt x="92309" y="115379"/>
                  </a:cubicBezTo>
                  <a:cubicBezTo>
                    <a:pt x="92354" y="115379"/>
                    <a:pt x="92398" y="115380"/>
                    <a:pt x="92442" y="115382"/>
                  </a:cubicBezTo>
                  <a:cubicBezTo>
                    <a:pt x="116957" y="116067"/>
                    <a:pt x="141471" y="116775"/>
                    <a:pt x="165963" y="117459"/>
                  </a:cubicBezTo>
                  <a:cubicBezTo>
                    <a:pt x="166001" y="117461"/>
                    <a:pt x="166040" y="117461"/>
                    <a:pt x="166078" y="117461"/>
                  </a:cubicBezTo>
                  <a:cubicBezTo>
                    <a:pt x="168215" y="117461"/>
                    <a:pt x="169908" y="115595"/>
                    <a:pt x="169683" y="113465"/>
                  </a:cubicBezTo>
                  <a:cubicBezTo>
                    <a:pt x="165894" y="76716"/>
                    <a:pt x="162105" y="39991"/>
                    <a:pt x="158316" y="3265"/>
                  </a:cubicBezTo>
                  <a:cubicBezTo>
                    <a:pt x="158134" y="1393"/>
                    <a:pt x="156559" y="1"/>
                    <a:pt x="154687" y="1"/>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986" name="Google Shape;3986;p49">
              <a:extLst>
                <a:ext uri="{FF2B5EF4-FFF2-40B4-BE49-F238E27FC236}">
                  <a16:creationId xmlns="" xmlns:a16="http://schemas.microsoft.com/office/drawing/2014/main" id="{831D36E4-820B-8A54-57DA-F7ECC10771BE}"/>
                </a:ext>
              </a:extLst>
            </p:cNvPr>
            <p:cNvSpPr/>
            <p:nvPr/>
          </p:nvSpPr>
          <p:spPr>
            <a:xfrm>
              <a:off x="1344125" y="1191775"/>
              <a:ext cx="4207425" cy="3175475"/>
            </a:xfrm>
            <a:custGeom>
              <a:avLst/>
              <a:gdLst/>
              <a:ahLst/>
              <a:cxnLst/>
              <a:rect l="l" t="t" r="r" b="b"/>
              <a:pathLst>
                <a:path w="168297" h="127019" extrusionOk="0">
                  <a:moveTo>
                    <a:pt x="104262" y="1"/>
                  </a:moveTo>
                  <a:cubicBezTo>
                    <a:pt x="99837" y="1"/>
                    <a:pt x="95957" y="705"/>
                    <a:pt x="91913" y="2661"/>
                  </a:cubicBezTo>
                  <a:cubicBezTo>
                    <a:pt x="88763" y="4191"/>
                    <a:pt x="86366" y="6062"/>
                    <a:pt x="84632" y="7660"/>
                  </a:cubicBezTo>
                  <a:cubicBezTo>
                    <a:pt x="84304" y="7963"/>
                    <a:pt x="83887" y="8118"/>
                    <a:pt x="83465" y="8118"/>
                  </a:cubicBezTo>
                  <a:cubicBezTo>
                    <a:pt x="83092" y="8118"/>
                    <a:pt x="82716" y="7997"/>
                    <a:pt x="82395" y="7751"/>
                  </a:cubicBezTo>
                  <a:cubicBezTo>
                    <a:pt x="80204" y="6085"/>
                    <a:pt x="76940" y="3962"/>
                    <a:pt x="72694" y="2479"/>
                  </a:cubicBezTo>
                  <a:cubicBezTo>
                    <a:pt x="69003" y="1173"/>
                    <a:pt x="65610" y="699"/>
                    <a:pt x="62114" y="699"/>
                  </a:cubicBezTo>
                  <a:cubicBezTo>
                    <a:pt x="54370" y="699"/>
                    <a:pt x="46124" y="3025"/>
                    <a:pt x="33024" y="3780"/>
                  </a:cubicBezTo>
                  <a:cubicBezTo>
                    <a:pt x="30886" y="3897"/>
                    <a:pt x="28199" y="4002"/>
                    <a:pt x="25046" y="4002"/>
                  </a:cubicBezTo>
                  <a:cubicBezTo>
                    <a:pt x="22070" y="4002"/>
                    <a:pt x="18680" y="3909"/>
                    <a:pt x="14946" y="3643"/>
                  </a:cubicBezTo>
                  <a:cubicBezTo>
                    <a:pt x="14903" y="3639"/>
                    <a:pt x="14860" y="3638"/>
                    <a:pt x="14817" y="3638"/>
                  </a:cubicBezTo>
                  <a:cubicBezTo>
                    <a:pt x="14268" y="3638"/>
                    <a:pt x="13734" y="3906"/>
                    <a:pt x="13417" y="4350"/>
                  </a:cubicBezTo>
                  <a:lnTo>
                    <a:pt x="9171" y="10102"/>
                  </a:lnTo>
                  <a:cubicBezTo>
                    <a:pt x="8966" y="10353"/>
                    <a:pt x="8852" y="10673"/>
                    <a:pt x="8829" y="10992"/>
                  </a:cubicBezTo>
                  <a:cubicBezTo>
                    <a:pt x="5907" y="48745"/>
                    <a:pt x="3008" y="86521"/>
                    <a:pt x="87" y="124274"/>
                  </a:cubicBezTo>
                  <a:cubicBezTo>
                    <a:pt x="1" y="125306"/>
                    <a:pt x="826" y="126156"/>
                    <a:pt x="1838" y="126156"/>
                  </a:cubicBezTo>
                  <a:cubicBezTo>
                    <a:pt x="1900" y="126156"/>
                    <a:pt x="1963" y="126153"/>
                    <a:pt x="2027" y="126146"/>
                  </a:cubicBezTo>
                  <a:cubicBezTo>
                    <a:pt x="14855" y="124639"/>
                    <a:pt x="25035" y="123019"/>
                    <a:pt x="32065" y="121763"/>
                  </a:cubicBezTo>
                  <a:cubicBezTo>
                    <a:pt x="38406" y="120640"/>
                    <a:pt x="43269" y="119628"/>
                    <a:pt x="49239" y="119628"/>
                  </a:cubicBezTo>
                  <a:cubicBezTo>
                    <a:pt x="50426" y="119628"/>
                    <a:pt x="51656" y="119668"/>
                    <a:pt x="52950" y="119755"/>
                  </a:cubicBezTo>
                  <a:cubicBezTo>
                    <a:pt x="60277" y="120234"/>
                    <a:pt x="66303" y="121992"/>
                    <a:pt x="70480" y="123544"/>
                  </a:cubicBezTo>
                  <a:cubicBezTo>
                    <a:pt x="70668" y="123609"/>
                    <a:pt x="70864" y="123640"/>
                    <a:pt x="71059" y="123640"/>
                  </a:cubicBezTo>
                  <a:cubicBezTo>
                    <a:pt x="71548" y="123640"/>
                    <a:pt x="72032" y="123440"/>
                    <a:pt x="72374" y="123064"/>
                  </a:cubicBezTo>
                  <a:cubicBezTo>
                    <a:pt x="73924" y="121383"/>
                    <a:pt x="77769" y="117941"/>
                    <a:pt x="83535" y="117941"/>
                  </a:cubicBezTo>
                  <a:cubicBezTo>
                    <a:pt x="83716" y="117941"/>
                    <a:pt x="83899" y="117945"/>
                    <a:pt x="84084" y="117952"/>
                  </a:cubicBezTo>
                  <a:cubicBezTo>
                    <a:pt x="89882" y="118134"/>
                    <a:pt x="93579" y="121695"/>
                    <a:pt x="95131" y="123521"/>
                  </a:cubicBezTo>
                  <a:cubicBezTo>
                    <a:pt x="95465" y="123930"/>
                    <a:pt x="95949" y="124138"/>
                    <a:pt x="96444" y="124138"/>
                  </a:cubicBezTo>
                  <a:cubicBezTo>
                    <a:pt x="96695" y="124138"/>
                    <a:pt x="96948" y="124085"/>
                    <a:pt x="97186" y="123977"/>
                  </a:cubicBezTo>
                  <a:cubicBezTo>
                    <a:pt x="100404" y="122517"/>
                    <a:pt x="104901" y="120873"/>
                    <a:pt x="110379" y="119960"/>
                  </a:cubicBezTo>
                  <a:cubicBezTo>
                    <a:pt x="113000" y="119521"/>
                    <a:pt x="115413" y="119324"/>
                    <a:pt x="117832" y="119324"/>
                  </a:cubicBezTo>
                  <a:cubicBezTo>
                    <a:pt x="123712" y="119324"/>
                    <a:pt x="129633" y="120486"/>
                    <a:pt x="138705" y="122151"/>
                  </a:cubicBezTo>
                  <a:cubicBezTo>
                    <a:pt x="144731" y="123270"/>
                    <a:pt x="154112" y="124959"/>
                    <a:pt x="166141" y="126990"/>
                  </a:cubicBezTo>
                  <a:cubicBezTo>
                    <a:pt x="166246" y="127009"/>
                    <a:pt x="166349" y="127018"/>
                    <a:pt x="166451" y="127018"/>
                  </a:cubicBezTo>
                  <a:cubicBezTo>
                    <a:pt x="167461" y="127018"/>
                    <a:pt x="168297" y="126132"/>
                    <a:pt x="168172" y="125096"/>
                  </a:cubicBezTo>
                  <a:cubicBezTo>
                    <a:pt x="163995" y="86156"/>
                    <a:pt x="159795" y="47193"/>
                    <a:pt x="155618" y="8253"/>
                  </a:cubicBezTo>
                  <a:cubicBezTo>
                    <a:pt x="154340" y="7044"/>
                    <a:pt x="153336" y="6085"/>
                    <a:pt x="152080" y="4875"/>
                  </a:cubicBezTo>
                  <a:cubicBezTo>
                    <a:pt x="140805" y="4168"/>
                    <a:pt x="131675" y="3141"/>
                    <a:pt x="125306" y="2296"/>
                  </a:cubicBezTo>
                  <a:cubicBezTo>
                    <a:pt x="116429" y="1145"/>
                    <a:pt x="109903" y="1"/>
                    <a:pt x="104262" y="1"/>
                  </a:cubicBezTo>
                  <a:close/>
                </a:path>
              </a:pathLst>
            </a:custGeom>
            <a:solidFill>
              <a:schemeClr val="dk1"/>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987" name="Google Shape;3987;p49">
              <a:extLst>
                <a:ext uri="{FF2B5EF4-FFF2-40B4-BE49-F238E27FC236}">
                  <a16:creationId xmlns="" xmlns:a16="http://schemas.microsoft.com/office/drawing/2014/main" id="{8DEAA648-4EF4-E090-921A-6783345721FF}"/>
                </a:ext>
              </a:extLst>
            </p:cNvPr>
            <p:cNvSpPr/>
            <p:nvPr/>
          </p:nvSpPr>
          <p:spPr>
            <a:xfrm>
              <a:off x="1344125" y="1285100"/>
              <a:ext cx="4207425" cy="3082150"/>
            </a:xfrm>
            <a:custGeom>
              <a:avLst/>
              <a:gdLst/>
              <a:ahLst/>
              <a:cxnLst/>
              <a:rect l="l" t="t" r="r" b="b"/>
              <a:pathLst>
                <a:path w="168297" h="123286" extrusionOk="0">
                  <a:moveTo>
                    <a:pt x="14261" y="1"/>
                  </a:moveTo>
                  <a:lnTo>
                    <a:pt x="14261" y="1"/>
                  </a:lnTo>
                  <a:cubicBezTo>
                    <a:pt x="13942" y="115"/>
                    <a:pt x="13622" y="321"/>
                    <a:pt x="13417" y="617"/>
                  </a:cubicBezTo>
                  <a:lnTo>
                    <a:pt x="9171" y="6369"/>
                  </a:lnTo>
                  <a:cubicBezTo>
                    <a:pt x="8966" y="6620"/>
                    <a:pt x="8852" y="6940"/>
                    <a:pt x="8829" y="7259"/>
                  </a:cubicBezTo>
                  <a:cubicBezTo>
                    <a:pt x="5907" y="45012"/>
                    <a:pt x="3008" y="82788"/>
                    <a:pt x="87" y="120541"/>
                  </a:cubicBezTo>
                  <a:cubicBezTo>
                    <a:pt x="1" y="121573"/>
                    <a:pt x="826" y="122423"/>
                    <a:pt x="1838" y="122423"/>
                  </a:cubicBezTo>
                  <a:cubicBezTo>
                    <a:pt x="1900" y="122423"/>
                    <a:pt x="1963" y="122420"/>
                    <a:pt x="2027" y="122413"/>
                  </a:cubicBezTo>
                  <a:cubicBezTo>
                    <a:pt x="14855" y="120906"/>
                    <a:pt x="25035" y="119286"/>
                    <a:pt x="32065" y="118030"/>
                  </a:cubicBezTo>
                  <a:cubicBezTo>
                    <a:pt x="38406" y="116907"/>
                    <a:pt x="43269" y="115895"/>
                    <a:pt x="49239" y="115895"/>
                  </a:cubicBezTo>
                  <a:cubicBezTo>
                    <a:pt x="50426" y="115895"/>
                    <a:pt x="51656" y="115935"/>
                    <a:pt x="52950" y="116022"/>
                  </a:cubicBezTo>
                  <a:cubicBezTo>
                    <a:pt x="60277" y="116501"/>
                    <a:pt x="66303" y="118259"/>
                    <a:pt x="70480" y="119811"/>
                  </a:cubicBezTo>
                  <a:cubicBezTo>
                    <a:pt x="70668" y="119876"/>
                    <a:pt x="70864" y="119907"/>
                    <a:pt x="71059" y="119907"/>
                  </a:cubicBezTo>
                  <a:cubicBezTo>
                    <a:pt x="71548" y="119907"/>
                    <a:pt x="72032" y="119707"/>
                    <a:pt x="72374" y="119331"/>
                  </a:cubicBezTo>
                  <a:cubicBezTo>
                    <a:pt x="73924" y="117650"/>
                    <a:pt x="77769" y="114208"/>
                    <a:pt x="83535" y="114208"/>
                  </a:cubicBezTo>
                  <a:cubicBezTo>
                    <a:pt x="83716" y="114208"/>
                    <a:pt x="83899" y="114212"/>
                    <a:pt x="84084" y="114219"/>
                  </a:cubicBezTo>
                  <a:cubicBezTo>
                    <a:pt x="76711" y="111320"/>
                    <a:pt x="67079" y="108398"/>
                    <a:pt x="55552" y="107029"/>
                  </a:cubicBezTo>
                  <a:cubicBezTo>
                    <a:pt x="50852" y="106468"/>
                    <a:pt x="46341" y="106227"/>
                    <a:pt x="42057" y="106227"/>
                  </a:cubicBezTo>
                  <a:cubicBezTo>
                    <a:pt x="27869" y="106227"/>
                    <a:pt x="16165" y="108867"/>
                    <a:pt x="8258" y="111251"/>
                  </a:cubicBezTo>
                  <a:cubicBezTo>
                    <a:pt x="10267" y="74160"/>
                    <a:pt x="12275" y="37069"/>
                    <a:pt x="14261" y="1"/>
                  </a:cubicBezTo>
                  <a:close/>
                  <a:moveTo>
                    <a:pt x="152080" y="1142"/>
                  </a:moveTo>
                  <a:lnTo>
                    <a:pt x="152080" y="1142"/>
                  </a:lnTo>
                  <a:cubicBezTo>
                    <a:pt x="155344" y="39740"/>
                    <a:pt x="158631" y="78360"/>
                    <a:pt x="161895" y="116980"/>
                  </a:cubicBezTo>
                  <a:cubicBezTo>
                    <a:pt x="154979" y="113397"/>
                    <a:pt x="144160" y="108900"/>
                    <a:pt x="130259" y="107325"/>
                  </a:cubicBezTo>
                  <a:cubicBezTo>
                    <a:pt x="126808" y="106939"/>
                    <a:pt x="123474" y="106769"/>
                    <a:pt x="120276" y="106769"/>
                  </a:cubicBezTo>
                  <a:cubicBezTo>
                    <a:pt x="103798" y="106769"/>
                    <a:pt x="90908" y="111294"/>
                    <a:pt x="84084" y="114219"/>
                  </a:cubicBezTo>
                  <a:cubicBezTo>
                    <a:pt x="89882" y="114401"/>
                    <a:pt x="93579" y="117962"/>
                    <a:pt x="95131" y="119788"/>
                  </a:cubicBezTo>
                  <a:cubicBezTo>
                    <a:pt x="95465" y="120197"/>
                    <a:pt x="95949" y="120405"/>
                    <a:pt x="96444" y="120405"/>
                  </a:cubicBezTo>
                  <a:cubicBezTo>
                    <a:pt x="96695" y="120405"/>
                    <a:pt x="96948" y="120352"/>
                    <a:pt x="97186" y="120244"/>
                  </a:cubicBezTo>
                  <a:cubicBezTo>
                    <a:pt x="100404" y="118784"/>
                    <a:pt x="104901" y="117140"/>
                    <a:pt x="110379" y="116227"/>
                  </a:cubicBezTo>
                  <a:cubicBezTo>
                    <a:pt x="113000" y="115788"/>
                    <a:pt x="115413" y="115591"/>
                    <a:pt x="117832" y="115591"/>
                  </a:cubicBezTo>
                  <a:cubicBezTo>
                    <a:pt x="123712" y="115591"/>
                    <a:pt x="129633" y="116753"/>
                    <a:pt x="138705" y="118418"/>
                  </a:cubicBezTo>
                  <a:cubicBezTo>
                    <a:pt x="144731" y="119537"/>
                    <a:pt x="154112" y="121226"/>
                    <a:pt x="166141" y="123257"/>
                  </a:cubicBezTo>
                  <a:cubicBezTo>
                    <a:pt x="166246" y="123276"/>
                    <a:pt x="166349" y="123285"/>
                    <a:pt x="166451" y="123285"/>
                  </a:cubicBezTo>
                  <a:cubicBezTo>
                    <a:pt x="167461" y="123285"/>
                    <a:pt x="168297" y="122399"/>
                    <a:pt x="168172" y="121363"/>
                  </a:cubicBezTo>
                  <a:cubicBezTo>
                    <a:pt x="163995" y="82423"/>
                    <a:pt x="159795" y="43460"/>
                    <a:pt x="155618" y="4520"/>
                  </a:cubicBezTo>
                  <a:cubicBezTo>
                    <a:pt x="154340" y="3311"/>
                    <a:pt x="153336" y="2352"/>
                    <a:pt x="152080" y="1142"/>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988" name="Google Shape;3988;p49">
              <a:extLst>
                <a:ext uri="{FF2B5EF4-FFF2-40B4-BE49-F238E27FC236}">
                  <a16:creationId xmlns="" xmlns:a16="http://schemas.microsoft.com/office/drawing/2014/main" id="{4ED05036-D740-C34B-10F5-5E37FA50AA66}"/>
                </a:ext>
              </a:extLst>
            </p:cNvPr>
            <p:cNvSpPr/>
            <p:nvPr/>
          </p:nvSpPr>
          <p:spPr>
            <a:xfrm>
              <a:off x="1459825" y="2961050"/>
              <a:ext cx="82775" cy="1249725"/>
            </a:xfrm>
            <a:custGeom>
              <a:avLst/>
              <a:gdLst/>
              <a:ahLst/>
              <a:cxnLst/>
              <a:rect l="l" t="t" r="r" b="b"/>
              <a:pathLst>
                <a:path w="3311" h="49989" extrusionOk="0">
                  <a:moveTo>
                    <a:pt x="3311" y="1"/>
                  </a:moveTo>
                  <a:lnTo>
                    <a:pt x="3311" y="1"/>
                  </a:lnTo>
                  <a:cubicBezTo>
                    <a:pt x="1987" y="16047"/>
                    <a:pt x="823" y="33896"/>
                    <a:pt x="1" y="49988"/>
                  </a:cubicBezTo>
                  <a:cubicBezTo>
                    <a:pt x="1302" y="33942"/>
                    <a:pt x="2489" y="16070"/>
                    <a:pt x="3311" y="1"/>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989" name="Google Shape;3989;p49">
              <a:extLst>
                <a:ext uri="{FF2B5EF4-FFF2-40B4-BE49-F238E27FC236}">
                  <a16:creationId xmlns="" xmlns:a16="http://schemas.microsoft.com/office/drawing/2014/main" id="{886AE610-7E54-2B29-4305-732CF92AC293}"/>
                </a:ext>
              </a:extLst>
            </p:cNvPr>
            <p:cNvSpPr/>
            <p:nvPr/>
          </p:nvSpPr>
          <p:spPr>
            <a:xfrm>
              <a:off x="5317875" y="3006700"/>
              <a:ext cx="132425" cy="1245725"/>
            </a:xfrm>
            <a:custGeom>
              <a:avLst/>
              <a:gdLst/>
              <a:ahLst/>
              <a:cxnLst/>
              <a:rect l="l" t="t" r="r" b="b"/>
              <a:pathLst>
                <a:path w="5297" h="49829" extrusionOk="0">
                  <a:moveTo>
                    <a:pt x="1" y="1"/>
                  </a:moveTo>
                  <a:lnTo>
                    <a:pt x="1" y="1"/>
                  </a:lnTo>
                  <a:cubicBezTo>
                    <a:pt x="1439" y="16047"/>
                    <a:pt x="3333" y="33828"/>
                    <a:pt x="5296" y="49828"/>
                  </a:cubicBezTo>
                  <a:cubicBezTo>
                    <a:pt x="3836" y="33782"/>
                    <a:pt x="1941" y="15978"/>
                    <a:pt x="1" y="1"/>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990" name="Google Shape;3990;p49">
              <a:extLst>
                <a:ext uri="{FF2B5EF4-FFF2-40B4-BE49-F238E27FC236}">
                  <a16:creationId xmlns="" xmlns:a16="http://schemas.microsoft.com/office/drawing/2014/main" id="{4E0274B5-583F-DB92-15C6-8A8256B1A8D9}"/>
                </a:ext>
              </a:extLst>
            </p:cNvPr>
            <p:cNvSpPr/>
            <p:nvPr/>
          </p:nvSpPr>
          <p:spPr>
            <a:xfrm>
              <a:off x="4603450" y="4103025"/>
              <a:ext cx="582650" cy="148825"/>
            </a:xfrm>
            <a:custGeom>
              <a:avLst/>
              <a:gdLst/>
              <a:ahLst/>
              <a:cxnLst/>
              <a:rect l="l" t="t" r="r" b="b"/>
              <a:pathLst>
                <a:path w="23306" h="5953" extrusionOk="0">
                  <a:moveTo>
                    <a:pt x="5249" y="0"/>
                  </a:moveTo>
                  <a:cubicBezTo>
                    <a:pt x="3491" y="0"/>
                    <a:pt x="1733" y="156"/>
                    <a:pt x="1" y="474"/>
                  </a:cubicBezTo>
                  <a:cubicBezTo>
                    <a:pt x="1341" y="316"/>
                    <a:pt x="2688" y="238"/>
                    <a:pt x="4032" y="238"/>
                  </a:cubicBezTo>
                  <a:cubicBezTo>
                    <a:pt x="10835" y="238"/>
                    <a:pt x="17588" y="2236"/>
                    <a:pt x="23305" y="5953"/>
                  </a:cubicBezTo>
                  <a:cubicBezTo>
                    <a:pt x="22484" y="5336"/>
                    <a:pt x="21639" y="4788"/>
                    <a:pt x="20749" y="4241"/>
                  </a:cubicBezTo>
                  <a:cubicBezTo>
                    <a:pt x="16095" y="1483"/>
                    <a:pt x="10672" y="0"/>
                    <a:pt x="5249" y="0"/>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991" name="Google Shape;3991;p49">
              <a:extLst>
                <a:ext uri="{FF2B5EF4-FFF2-40B4-BE49-F238E27FC236}">
                  <a16:creationId xmlns="" xmlns:a16="http://schemas.microsoft.com/office/drawing/2014/main" id="{AFC2D10D-8B03-7336-5D8A-746156A63D45}"/>
                </a:ext>
              </a:extLst>
            </p:cNvPr>
            <p:cNvSpPr/>
            <p:nvPr/>
          </p:nvSpPr>
          <p:spPr>
            <a:xfrm>
              <a:off x="3430800" y="1319350"/>
              <a:ext cx="1960725" cy="2890275"/>
            </a:xfrm>
            <a:custGeom>
              <a:avLst/>
              <a:gdLst/>
              <a:ahLst/>
              <a:cxnLst/>
              <a:rect l="l" t="t" r="r" b="b"/>
              <a:pathLst>
                <a:path w="78429" h="115611" extrusionOk="0">
                  <a:moveTo>
                    <a:pt x="4315" y="1"/>
                  </a:moveTo>
                  <a:lnTo>
                    <a:pt x="4315" y="1"/>
                  </a:lnTo>
                  <a:cubicBezTo>
                    <a:pt x="3082" y="868"/>
                    <a:pt x="2055" y="1735"/>
                    <a:pt x="1165" y="2557"/>
                  </a:cubicBezTo>
                  <a:cubicBezTo>
                    <a:pt x="891" y="2831"/>
                    <a:pt x="526" y="2968"/>
                    <a:pt x="138" y="3013"/>
                  </a:cubicBezTo>
                  <a:cubicBezTo>
                    <a:pt x="297" y="39625"/>
                    <a:pt x="457" y="76237"/>
                    <a:pt x="617" y="112849"/>
                  </a:cubicBezTo>
                  <a:cubicBezTo>
                    <a:pt x="7427" y="109924"/>
                    <a:pt x="20196" y="105400"/>
                    <a:pt x="36655" y="105400"/>
                  </a:cubicBezTo>
                  <a:cubicBezTo>
                    <a:pt x="38953" y="105400"/>
                    <a:pt x="41322" y="105489"/>
                    <a:pt x="43757" y="105681"/>
                  </a:cubicBezTo>
                  <a:cubicBezTo>
                    <a:pt x="59415" y="106914"/>
                    <a:pt x="71398" y="111958"/>
                    <a:pt x="78428" y="115610"/>
                  </a:cubicBezTo>
                  <a:cubicBezTo>
                    <a:pt x="78109" y="111707"/>
                    <a:pt x="77766" y="107804"/>
                    <a:pt x="77447" y="103901"/>
                  </a:cubicBezTo>
                  <a:cubicBezTo>
                    <a:pt x="68454" y="102897"/>
                    <a:pt x="46290" y="99085"/>
                    <a:pt x="27825" y="81258"/>
                  </a:cubicBezTo>
                  <a:cubicBezTo>
                    <a:pt x="1" y="54416"/>
                    <a:pt x="1895" y="16366"/>
                    <a:pt x="4315" y="1"/>
                  </a:cubicBezTo>
                  <a:close/>
                </a:path>
              </a:pathLst>
            </a:custGeom>
            <a:solidFill>
              <a:srgbClr val="802751">
                <a:alpha val="558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992" name="Google Shape;3992;p49">
              <a:extLst>
                <a:ext uri="{FF2B5EF4-FFF2-40B4-BE49-F238E27FC236}">
                  <a16:creationId xmlns="" xmlns:a16="http://schemas.microsoft.com/office/drawing/2014/main" id="{A7DE9B8C-E003-98D0-6FE9-F53CDC5B5419}"/>
                </a:ext>
              </a:extLst>
            </p:cNvPr>
            <p:cNvSpPr/>
            <p:nvPr/>
          </p:nvSpPr>
          <p:spPr>
            <a:xfrm>
              <a:off x="1543150" y="1390675"/>
              <a:ext cx="69650" cy="1003775"/>
            </a:xfrm>
            <a:custGeom>
              <a:avLst/>
              <a:gdLst/>
              <a:ahLst/>
              <a:cxnLst/>
              <a:rect l="l" t="t" r="r" b="b"/>
              <a:pathLst>
                <a:path w="2786" h="40151" extrusionOk="0">
                  <a:moveTo>
                    <a:pt x="2785" y="1"/>
                  </a:moveTo>
                  <a:lnTo>
                    <a:pt x="2511" y="366"/>
                  </a:lnTo>
                  <a:cubicBezTo>
                    <a:pt x="1530" y="13559"/>
                    <a:pt x="640" y="27391"/>
                    <a:pt x="0" y="40150"/>
                  </a:cubicBezTo>
                  <a:cubicBezTo>
                    <a:pt x="1050" y="27300"/>
                    <a:pt x="2009" y="13308"/>
                    <a:pt x="2785" y="1"/>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993" name="Google Shape;3993;p49">
              <a:extLst>
                <a:ext uri="{FF2B5EF4-FFF2-40B4-BE49-F238E27FC236}">
                  <a16:creationId xmlns="" xmlns:a16="http://schemas.microsoft.com/office/drawing/2014/main" id="{44871EA0-4CD4-A5FC-8902-C4EBA270C63B}"/>
                </a:ext>
              </a:extLst>
            </p:cNvPr>
            <p:cNvSpPr/>
            <p:nvPr/>
          </p:nvSpPr>
          <p:spPr>
            <a:xfrm>
              <a:off x="1613325" y="1313075"/>
              <a:ext cx="56525" cy="782350"/>
            </a:xfrm>
            <a:custGeom>
              <a:avLst/>
              <a:gdLst/>
              <a:ahLst/>
              <a:cxnLst/>
              <a:rect l="l" t="t" r="r" b="b"/>
              <a:pathLst>
                <a:path w="2261" h="31294" extrusionOk="0">
                  <a:moveTo>
                    <a:pt x="2261" y="0"/>
                  </a:moveTo>
                  <a:lnTo>
                    <a:pt x="1873" y="548"/>
                  </a:lnTo>
                  <a:cubicBezTo>
                    <a:pt x="1142" y="10911"/>
                    <a:pt x="503" y="21433"/>
                    <a:pt x="1" y="31294"/>
                  </a:cubicBezTo>
                  <a:cubicBezTo>
                    <a:pt x="823" y="21274"/>
                    <a:pt x="1599" y="10569"/>
                    <a:pt x="2261" y="0"/>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994" name="Google Shape;3994;p49">
              <a:extLst>
                <a:ext uri="{FF2B5EF4-FFF2-40B4-BE49-F238E27FC236}">
                  <a16:creationId xmlns="" xmlns:a16="http://schemas.microsoft.com/office/drawing/2014/main" id="{9CD266B7-CD2F-5689-FDBF-BB1134300FA1}"/>
                </a:ext>
              </a:extLst>
            </p:cNvPr>
            <p:cNvSpPr/>
            <p:nvPr/>
          </p:nvSpPr>
          <p:spPr>
            <a:xfrm>
              <a:off x="5180350" y="1346750"/>
              <a:ext cx="100475" cy="908450"/>
            </a:xfrm>
            <a:custGeom>
              <a:avLst/>
              <a:gdLst/>
              <a:ahLst/>
              <a:cxnLst/>
              <a:rect l="l" t="t" r="r" b="b"/>
              <a:pathLst>
                <a:path w="4019" h="36338" extrusionOk="0">
                  <a:moveTo>
                    <a:pt x="1" y="0"/>
                  </a:moveTo>
                  <a:cubicBezTo>
                    <a:pt x="1211" y="12143"/>
                    <a:pt x="2603" y="24720"/>
                    <a:pt x="4018" y="36338"/>
                  </a:cubicBezTo>
                  <a:cubicBezTo>
                    <a:pt x="2968" y="24788"/>
                    <a:pt x="1713" y="12349"/>
                    <a:pt x="343" y="320"/>
                  </a:cubicBezTo>
                  <a:cubicBezTo>
                    <a:pt x="229" y="206"/>
                    <a:pt x="115" y="91"/>
                    <a:pt x="1" y="0"/>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995" name="Google Shape;3995;p49">
              <a:extLst>
                <a:ext uri="{FF2B5EF4-FFF2-40B4-BE49-F238E27FC236}">
                  <a16:creationId xmlns="" xmlns:a16="http://schemas.microsoft.com/office/drawing/2014/main" id="{F5B0EB01-E7D3-1E3D-56A7-E5DCE29E2FD9}"/>
                </a:ext>
              </a:extLst>
            </p:cNvPr>
            <p:cNvSpPr/>
            <p:nvPr/>
          </p:nvSpPr>
          <p:spPr>
            <a:xfrm>
              <a:off x="1374250" y="4066375"/>
              <a:ext cx="176350" cy="278500"/>
            </a:xfrm>
            <a:custGeom>
              <a:avLst/>
              <a:gdLst/>
              <a:ahLst/>
              <a:cxnLst/>
              <a:rect l="l" t="t" r="r" b="b"/>
              <a:pathLst>
                <a:path w="7054" h="11140" extrusionOk="0">
                  <a:moveTo>
                    <a:pt x="7053" y="0"/>
                  </a:moveTo>
                  <a:cubicBezTo>
                    <a:pt x="4588" y="3584"/>
                    <a:pt x="2237" y="7282"/>
                    <a:pt x="0" y="11048"/>
                  </a:cubicBezTo>
                  <a:cubicBezTo>
                    <a:pt x="91" y="11093"/>
                    <a:pt x="206" y="11116"/>
                    <a:pt x="297" y="11139"/>
                  </a:cubicBezTo>
                  <a:cubicBezTo>
                    <a:pt x="2671" y="7487"/>
                    <a:pt x="4930" y="3766"/>
                    <a:pt x="7053" y="0"/>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996" name="Google Shape;3996;p49">
              <a:extLst>
                <a:ext uri="{FF2B5EF4-FFF2-40B4-BE49-F238E27FC236}">
                  <a16:creationId xmlns="" xmlns:a16="http://schemas.microsoft.com/office/drawing/2014/main" id="{EF56BE8D-AAF2-E0D6-A303-9E38AEC806D8}"/>
                </a:ext>
              </a:extLst>
            </p:cNvPr>
            <p:cNvSpPr/>
            <p:nvPr/>
          </p:nvSpPr>
          <p:spPr>
            <a:xfrm>
              <a:off x="5391500" y="4209600"/>
              <a:ext cx="132975" cy="156375"/>
            </a:xfrm>
            <a:custGeom>
              <a:avLst/>
              <a:gdLst/>
              <a:ahLst/>
              <a:cxnLst/>
              <a:rect l="l" t="t" r="r" b="b"/>
              <a:pathLst>
                <a:path w="5319" h="6255" extrusionOk="0">
                  <a:moveTo>
                    <a:pt x="0" y="0"/>
                  </a:moveTo>
                  <a:cubicBezTo>
                    <a:pt x="1575" y="2146"/>
                    <a:pt x="3242" y="4223"/>
                    <a:pt x="4999" y="6255"/>
                  </a:cubicBezTo>
                  <a:cubicBezTo>
                    <a:pt x="5113" y="6209"/>
                    <a:pt x="5227" y="6186"/>
                    <a:pt x="5319" y="6118"/>
                  </a:cubicBezTo>
                  <a:cubicBezTo>
                    <a:pt x="3630" y="3995"/>
                    <a:pt x="1872" y="1941"/>
                    <a:pt x="0" y="0"/>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997" name="Google Shape;3997;p49">
              <a:extLst>
                <a:ext uri="{FF2B5EF4-FFF2-40B4-BE49-F238E27FC236}">
                  <a16:creationId xmlns="" xmlns:a16="http://schemas.microsoft.com/office/drawing/2014/main" id="{520B2992-639A-65F4-1D78-3145F0EA66E7}"/>
                </a:ext>
              </a:extLst>
            </p:cNvPr>
            <p:cNvSpPr/>
            <p:nvPr/>
          </p:nvSpPr>
          <p:spPr>
            <a:xfrm>
              <a:off x="2492100" y="4013300"/>
              <a:ext cx="761825" cy="176925"/>
            </a:xfrm>
            <a:custGeom>
              <a:avLst/>
              <a:gdLst/>
              <a:ahLst/>
              <a:cxnLst/>
              <a:rect l="l" t="t" r="r" b="b"/>
              <a:pathLst>
                <a:path w="30473" h="7077" extrusionOk="0">
                  <a:moveTo>
                    <a:pt x="1" y="1"/>
                  </a:moveTo>
                  <a:lnTo>
                    <a:pt x="1" y="1"/>
                  </a:lnTo>
                  <a:cubicBezTo>
                    <a:pt x="10409" y="731"/>
                    <a:pt x="20681" y="3128"/>
                    <a:pt x="30336" y="7076"/>
                  </a:cubicBezTo>
                  <a:cubicBezTo>
                    <a:pt x="30381" y="7054"/>
                    <a:pt x="30427" y="7031"/>
                    <a:pt x="30473" y="7008"/>
                  </a:cubicBezTo>
                  <a:cubicBezTo>
                    <a:pt x="29971" y="6780"/>
                    <a:pt x="29468" y="6551"/>
                    <a:pt x="28966" y="6346"/>
                  </a:cubicBezTo>
                  <a:cubicBezTo>
                    <a:pt x="19836" y="2443"/>
                    <a:pt x="9930" y="229"/>
                    <a:pt x="1" y="1"/>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998" name="Google Shape;3998;p49">
              <a:extLst>
                <a:ext uri="{FF2B5EF4-FFF2-40B4-BE49-F238E27FC236}">
                  <a16:creationId xmlns="" xmlns:a16="http://schemas.microsoft.com/office/drawing/2014/main" id="{F08110B0-27A8-3897-E4AF-3517486CADCF}"/>
                </a:ext>
              </a:extLst>
            </p:cNvPr>
            <p:cNvSpPr/>
            <p:nvPr/>
          </p:nvSpPr>
          <p:spPr>
            <a:xfrm>
              <a:off x="2533775" y="4111450"/>
              <a:ext cx="649400" cy="132975"/>
            </a:xfrm>
            <a:custGeom>
              <a:avLst/>
              <a:gdLst/>
              <a:ahLst/>
              <a:cxnLst/>
              <a:rect l="l" t="t" r="r" b="b"/>
              <a:pathLst>
                <a:path w="25976" h="5319" extrusionOk="0">
                  <a:moveTo>
                    <a:pt x="0" y="1"/>
                  </a:moveTo>
                  <a:cubicBezTo>
                    <a:pt x="8788" y="594"/>
                    <a:pt x="17462" y="2397"/>
                    <a:pt x="25747" y="5319"/>
                  </a:cubicBezTo>
                  <a:cubicBezTo>
                    <a:pt x="25816" y="5250"/>
                    <a:pt x="25884" y="5182"/>
                    <a:pt x="25975" y="5113"/>
                  </a:cubicBezTo>
                  <a:cubicBezTo>
                    <a:pt x="17690" y="1963"/>
                    <a:pt x="8856" y="206"/>
                    <a:pt x="0" y="1"/>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999" name="Google Shape;3999;p49">
              <a:extLst>
                <a:ext uri="{FF2B5EF4-FFF2-40B4-BE49-F238E27FC236}">
                  <a16:creationId xmlns="" xmlns:a16="http://schemas.microsoft.com/office/drawing/2014/main" id="{0448C205-02A1-5441-54E1-8C097C8C62D7}"/>
                </a:ext>
              </a:extLst>
            </p:cNvPr>
            <p:cNvSpPr/>
            <p:nvPr/>
          </p:nvSpPr>
          <p:spPr>
            <a:xfrm>
              <a:off x="3708700" y="4121150"/>
              <a:ext cx="599200" cy="149525"/>
            </a:xfrm>
            <a:custGeom>
              <a:avLst/>
              <a:gdLst/>
              <a:ahLst/>
              <a:cxnLst/>
              <a:rect l="l" t="t" r="r" b="b"/>
              <a:pathLst>
                <a:path w="23968" h="5981" extrusionOk="0">
                  <a:moveTo>
                    <a:pt x="23967" y="1"/>
                  </a:moveTo>
                  <a:lnTo>
                    <a:pt x="23967" y="1"/>
                  </a:lnTo>
                  <a:cubicBezTo>
                    <a:pt x="22552" y="92"/>
                    <a:pt x="21137" y="252"/>
                    <a:pt x="19744" y="434"/>
                  </a:cubicBezTo>
                  <a:cubicBezTo>
                    <a:pt x="12965" y="1347"/>
                    <a:pt x="6323" y="3128"/>
                    <a:pt x="1" y="5753"/>
                  </a:cubicBezTo>
                  <a:cubicBezTo>
                    <a:pt x="92" y="5821"/>
                    <a:pt x="160" y="5912"/>
                    <a:pt x="229" y="5981"/>
                  </a:cubicBezTo>
                  <a:cubicBezTo>
                    <a:pt x="7852" y="3013"/>
                    <a:pt x="15841" y="982"/>
                    <a:pt x="23967" y="1"/>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4000" name="Google Shape;4000;p49">
              <a:extLst>
                <a:ext uri="{FF2B5EF4-FFF2-40B4-BE49-F238E27FC236}">
                  <a16:creationId xmlns="" xmlns:a16="http://schemas.microsoft.com/office/drawing/2014/main" id="{7262DDF0-25A8-9834-2AA7-D09FC45FD48A}"/>
                </a:ext>
              </a:extLst>
            </p:cNvPr>
            <p:cNvSpPr/>
            <p:nvPr/>
          </p:nvSpPr>
          <p:spPr>
            <a:xfrm>
              <a:off x="3639075" y="4091475"/>
              <a:ext cx="352675" cy="119850"/>
            </a:xfrm>
            <a:custGeom>
              <a:avLst/>
              <a:gdLst/>
              <a:ahLst/>
              <a:cxnLst/>
              <a:rect l="l" t="t" r="r" b="b"/>
              <a:pathLst>
                <a:path w="14107" h="4794" extrusionOk="0">
                  <a:moveTo>
                    <a:pt x="14107" y="1"/>
                  </a:moveTo>
                  <a:lnTo>
                    <a:pt x="14107" y="1"/>
                  </a:lnTo>
                  <a:cubicBezTo>
                    <a:pt x="12715" y="297"/>
                    <a:pt x="11345" y="640"/>
                    <a:pt x="9975" y="1028"/>
                  </a:cubicBezTo>
                  <a:cubicBezTo>
                    <a:pt x="6575" y="1964"/>
                    <a:pt x="3242" y="3151"/>
                    <a:pt x="1" y="4543"/>
                  </a:cubicBezTo>
                  <a:cubicBezTo>
                    <a:pt x="138" y="4611"/>
                    <a:pt x="252" y="4703"/>
                    <a:pt x="366" y="4794"/>
                  </a:cubicBezTo>
                  <a:cubicBezTo>
                    <a:pt x="4817" y="2854"/>
                    <a:pt x="9405" y="1256"/>
                    <a:pt x="14107" y="1"/>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grpSp>
      <p:grpSp>
        <p:nvGrpSpPr>
          <p:cNvPr id="4005" name="Google Shape;4005;p49">
            <a:extLst>
              <a:ext uri="{FF2B5EF4-FFF2-40B4-BE49-F238E27FC236}">
                <a16:creationId xmlns="" xmlns:a16="http://schemas.microsoft.com/office/drawing/2014/main" id="{3F5A0A28-0654-C90D-1F71-FF861AE7EF8A}"/>
              </a:ext>
            </a:extLst>
          </p:cNvPr>
          <p:cNvGrpSpPr/>
          <p:nvPr/>
        </p:nvGrpSpPr>
        <p:grpSpPr>
          <a:xfrm>
            <a:off x="1756355" y="3476210"/>
            <a:ext cx="2930202" cy="3915624"/>
            <a:chOff x="566652" y="1738105"/>
            <a:chExt cx="1465101" cy="1957812"/>
          </a:xfrm>
        </p:grpSpPr>
        <p:sp>
          <p:nvSpPr>
            <p:cNvPr id="4006" name="Google Shape;4006;p49">
              <a:extLst>
                <a:ext uri="{FF2B5EF4-FFF2-40B4-BE49-F238E27FC236}">
                  <a16:creationId xmlns="" xmlns:a16="http://schemas.microsoft.com/office/drawing/2014/main" id="{F5EC0BC9-4BEF-132B-CF94-077108D4C147}"/>
                </a:ext>
              </a:extLst>
            </p:cNvPr>
            <p:cNvSpPr/>
            <p:nvPr/>
          </p:nvSpPr>
          <p:spPr>
            <a:xfrm flipH="1">
              <a:off x="566652" y="1918236"/>
              <a:ext cx="597290" cy="502556"/>
            </a:xfrm>
            <a:custGeom>
              <a:avLst/>
              <a:gdLst/>
              <a:ahLst/>
              <a:cxnLst/>
              <a:rect l="l" t="t" r="r" b="b"/>
              <a:pathLst>
                <a:path w="24753" h="20827" extrusionOk="0">
                  <a:moveTo>
                    <a:pt x="10086" y="1"/>
                  </a:moveTo>
                  <a:cubicBezTo>
                    <a:pt x="9843" y="1"/>
                    <a:pt x="9595" y="35"/>
                    <a:pt x="9345" y="107"/>
                  </a:cubicBezTo>
                  <a:cubicBezTo>
                    <a:pt x="8364" y="404"/>
                    <a:pt x="7587" y="1066"/>
                    <a:pt x="7085" y="1956"/>
                  </a:cubicBezTo>
                  <a:cubicBezTo>
                    <a:pt x="6834" y="2390"/>
                    <a:pt x="6674" y="2892"/>
                    <a:pt x="6606" y="3394"/>
                  </a:cubicBezTo>
                  <a:cubicBezTo>
                    <a:pt x="6583" y="3508"/>
                    <a:pt x="6560" y="3737"/>
                    <a:pt x="6560" y="3988"/>
                  </a:cubicBezTo>
                  <a:cubicBezTo>
                    <a:pt x="6560" y="4295"/>
                    <a:pt x="6581" y="4624"/>
                    <a:pt x="6705" y="4729"/>
                  </a:cubicBezTo>
                  <a:lnTo>
                    <a:pt x="6705" y="4729"/>
                  </a:lnTo>
                  <a:cubicBezTo>
                    <a:pt x="6326" y="4442"/>
                    <a:pt x="5946" y="4198"/>
                    <a:pt x="5532" y="4198"/>
                  </a:cubicBezTo>
                  <a:cubicBezTo>
                    <a:pt x="5329" y="4198"/>
                    <a:pt x="5118" y="4257"/>
                    <a:pt x="4894" y="4398"/>
                  </a:cubicBezTo>
                  <a:cubicBezTo>
                    <a:pt x="4187" y="4832"/>
                    <a:pt x="3913" y="5677"/>
                    <a:pt x="4050" y="6453"/>
                  </a:cubicBezTo>
                  <a:cubicBezTo>
                    <a:pt x="4164" y="7000"/>
                    <a:pt x="4756" y="8026"/>
                    <a:pt x="5395" y="8096"/>
                  </a:cubicBezTo>
                  <a:lnTo>
                    <a:pt x="5395" y="8096"/>
                  </a:lnTo>
                  <a:cubicBezTo>
                    <a:pt x="5171" y="8072"/>
                    <a:pt x="4962" y="8060"/>
                    <a:pt x="4767" y="8060"/>
                  </a:cubicBezTo>
                  <a:cubicBezTo>
                    <a:pt x="1" y="8060"/>
                    <a:pt x="3470" y="15030"/>
                    <a:pt x="4917" y="17135"/>
                  </a:cubicBezTo>
                  <a:cubicBezTo>
                    <a:pt x="6306" y="19183"/>
                    <a:pt x="8506" y="20826"/>
                    <a:pt x="10599" y="20826"/>
                  </a:cubicBezTo>
                  <a:cubicBezTo>
                    <a:pt x="11982" y="20826"/>
                    <a:pt x="13318" y="20110"/>
                    <a:pt x="14344" y="18322"/>
                  </a:cubicBezTo>
                  <a:cubicBezTo>
                    <a:pt x="15631" y="19554"/>
                    <a:pt x="17028" y="20049"/>
                    <a:pt x="18281" y="20049"/>
                  </a:cubicBezTo>
                  <a:cubicBezTo>
                    <a:pt x="20139" y="20049"/>
                    <a:pt x="21677" y="18959"/>
                    <a:pt x="22059" y="17569"/>
                  </a:cubicBezTo>
                  <a:cubicBezTo>
                    <a:pt x="22721" y="15240"/>
                    <a:pt x="21237" y="13209"/>
                    <a:pt x="21237" y="13209"/>
                  </a:cubicBezTo>
                  <a:cubicBezTo>
                    <a:pt x="21237" y="13209"/>
                    <a:pt x="24752" y="10036"/>
                    <a:pt x="22355" y="6955"/>
                  </a:cubicBezTo>
                  <a:cubicBezTo>
                    <a:pt x="21362" y="5668"/>
                    <a:pt x="20231" y="5291"/>
                    <a:pt x="19247" y="5291"/>
                  </a:cubicBezTo>
                  <a:cubicBezTo>
                    <a:pt x="17858" y="5291"/>
                    <a:pt x="16763" y="6042"/>
                    <a:pt x="16763" y="6042"/>
                  </a:cubicBezTo>
                  <a:cubicBezTo>
                    <a:pt x="16763" y="6042"/>
                    <a:pt x="19046" y="3326"/>
                    <a:pt x="17334" y="2321"/>
                  </a:cubicBezTo>
                  <a:cubicBezTo>
                    <a:pt x="17078" y="2166"/>
                    <a:pt x="16823" y="2100"/>
                    <a:pt x="16575" y="2100"/>
                  </a:cubicBezTo>
                  <a:cubicBezTo>
                    <a:pt x="15185" y="2100"/>
                    <a:pt x="14001" y="4170"/>
                    <a:pt x="14001" y="4170"/>
                  </a:cubicBezTo>
                  <a:cubicBezTo>
                    <a:pt x="13737" y="2239"/>
                    <a:pt x="12061" y="1"/>
                    <a:pt x="10086" y="1"/>
                  </a:cubicBezTo>
                  <a:close/>
                </a:path>
              </a:pathLst>
            </a:custGeom>
            <a:solidFill>
              <a:schemeClr val="accent5"/>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4007" name="Google Shape;4007;p49">
              <a:extLst>
                <a:ext uri="{FF2B5EF4-FFF2-40B4-BE49-F238E27FC236}">
                  <a16:creationId xmlns="" xmlns:a16="http://schemas.microsoft.com/office/drawing/2014/main" id="{717781D3-A64F-0CBA-7C56-A8322C6324C1}"/>
                </a:ext>
              </a:extLst>
            </p:cNvPr>
            <p:cNvSpPr/>
            <p:nvPr/>
          </p:nvSpPr>
          <p:spPr>
            <a:xfrm flipH="1">
              <a:off x="908140" y="3094066"/>
              <a:ext cx="399351" cy="601850"/>
            </a:xfrm>
            <a:custGeom>
              <a:avLst/>
              <a:gdLst/>
              <a:ahLst/>
              <a:cxnLst/>
              <a:rect l="l" t="t" r="r" b="b"/>
              <a:pathLst>
                <a:path w="16550" h="24942" extrusionOk="0">
                  <a:moveTo>
                    <a:pt x="5077" y="1"/>
                  </a:moveTo>
                  <a:cubicBezTo>
                    <a:pt x="3987" y="1"/>
                    <a:pt x="2773" y="679"/>
                    <a:pt x="2192" y="1480"/>
                  </a:cubicBezTo>
                  <a:cubicBezTo>
                    <a:pt x="1416" y="2553"/>
                    <a:pt x="1120" y="4013"/>
                    <a:pt x="1439" y="5292"/>
                  </a:cubicBezTo>
                  <a:cubicBezTo>
                    <a:pt x="2010" y="7437"/>
                    <a:pt x="3265" y="9286"/>
                    <a:pt x="4247" y="11249"/>
                  </a:cubicBezTo>
                  <a:cubicBezTo>
                    <a:pt x="5479" y="13714"/>
                    <a:pt x="6849" y="15221"/>
                    <a:pt x="8287" y="17594"/>
                  </a:cubicBezTo>
                  <a:cubicBezTo>
                    <a:pt x="6917" y="16887"/>
                    <a:pt x="5160" y="16316"/>
                    <a:pt x="3699" y="15814"/>
                  </a:cubicBezTo>
                  <a:cubicBezTo>
                    <a:pt x="3411" y="15715"/>
                    <a:pt x="3124" y="15669"/>
                    <a:pt x="2849" y="15669"/>
                  </a:cubicBezTo>
                  <a:cubicBezTo>
                    <a:pt x="1227" y="15669"/>
                    <a:pt x="1" y="17266"/>
                    <a:pt x="1211" y="18964"/>
                  </a:cubicBezTo>
                  <a:cubicBezTo>
                    <a:pt x="2169" y="20311"/>
                    <a:pt x="3699" y="21543"/>
                    <a:pt x="5000" y="22548"/>
                  </a:cubicBezTo>
                  <a:cubicBezTo>
                    <a:pt x="6735" y="23887"/>
                    <a:pt x="9126" y="24941"/>
                    <a:pt x="11252" y="24941"/>
                  </a:cubicBezTo>
                  <a:cubicBezTo>
                    <a:pt x="12930" y="24941"/>
                    <a:pt x="14444" y="24285"/>
                    <a:pt x="15340" y="22593"/>
                  </a:cubicBezTo>
                  <a:cubicBezTo>
                    <a:pt x="16549" y="20311"/>
                    <a:pt x="15431" y="17047"/>
                    <a:pt x="14701" y="14787"/>
                  </a:cubicBezTo>
                  <a:cubicBezTo>
                    <a:pt x="13445" y="11089"/>
                    <a:pt x="11688" y="7460"/>
                    <a:pt x="9542" y="4105"/>
                  </a:cubicBezTo>
                  <a:cubicBezTo>
                    <a:pt x="8857" y="3009"/>
                    <a:pt x="8104" y="1845"/>
                    <a:pt x="7123" y="955"/>
                  </a:cubicBezTo>
                  <a:cubicBezTo>
                    <a:pt x="6917" y="749"/>
                    <a:pt x="6666" y="544"/>
                    <a:pt x="6392" y="384"/>
                  </a:cubicBezTo>
                  <a:cubicBezTo>
                    <a:pt x="6118" y="224"/>
                    <a:pt x="5822" y="87"/>
                    <a:pt x="5525" y="42"/>
                  </a:cubicBezTo>
                  <a:cubicBezTo>
                    <a:pt x="5379" y="14"/>
                    <a:pt x="5229" y="1"/>
                    <a:pt x="5077" y="1"/>
                  </a:cubicBezTo>
                  <a:close/>
                </a:path>
              </a:pathLst>
            </a:custGeom>
            <a:solidFill>
              <a:srgbClr val="DF9A7C"/>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4008" name="Google Shape;4008;p49">
              <a:extLst>
                <a:ext uri="{FF2B5EF4-FFF2-40B4-BE49-F238E27FC236}">
                  <a16:creationId xmlns="" xmlns:a16="http://schemas.microsoft.com/office/drawing/2014/main" id="{23DFCFA6-1C24-52C9-7A61-76932636E832}"/>
                </a:ext>
              </a:extLst>
            </p:cNvPr>
            <p:cNvSpPr/>
            <p:nvPr/>
          </p:nvSpPr>
          <p:spPr>
            <a:xfrm flipH="1">
              <a:off x="908140" y="3270770"/>
              <a:ext cx="396022" cy="425146"/>
            </a:xfrm>
            <a:custGeom>
              <a:avLst/>
              <a:gdLst/>
              <a:ahLst/>
              <a:cxnLst/>
              <a:rect l="l" t="t" r="r" b="b"/>
              <a:pathLst>
                <a:path w="16412" h="17619" extrusionOk="0">
                  <a:moveTo>
                    <a:pt x="11299" y="0"/>
                  </a:moveTo>
                  <a:cubicBezTo>
                    <a:pt x="9244" y="1096"/>
                    <a:pt x="5775" y="3036"/>
                    <a:pt x="4131" y="3972"/>
                  </a:cubicBezTo>
                  <a:cubicBezTo>
                    <a:pt x="4542" y="4771"/>
                    <a:pt x="4953" y="5478"/>
                    <a:pt x="5387" y="6140"/>
                  </a:cubicBezTo>
                  <a:cubicBezTo>
                    <a:pt x="6756" y="5410"/>
                    <a:pt x="8902" y="4337"/>
                    <a:pt x="9701" y="4314"/>
                  </a:cubicBezTo>
                  <a:cubicBezTo>
                    <a:pt x="9708" y="4314"/>
                    <a:pt x="9716" y="4314"/>
                    <a:pt x="9724" y="4314"/>
                  </a:cubicBezTo>
                  <a:cubicBezTo>
                    <a:pt x="10908" y="4314"/>
                    <a:pt x="12484" y="7771"/>
                    <a:pt x="12303" y="9381"/>
                  </a:cubicBezTo>
                  <a:cubicBezTo>
                    <a:pt x="12263" y="9773"/>
                    <a:pt x="11865" y="9921"/>
                    <a:pt x="11287" y="9921"/>
                  </a:cubicBezTo>
                  <a:cubicBezTo>
                    <a:pt x="10213" y="9921"/>
                    <a:pt x="8514" y="9409"/>
                    <a:pt x="7327" y="8993"/>
                  </a:cubicBezTo>
                  <a:lnTo>
                    <a:pt x="7327" y="8993"/>
                  </a:lnTo>
                  <a:cubicBezTo>
                    <a:pt x="7601" y="9404"/>
                    <a:pt x="7875" y="9815"/>
                    <a:pt x="8149" y="10271"/>
                  </a:cubicBezTo>
                  <a:cubicBezTo>
                    <a:pt x="7715" y="10043"/>
                    <a:pt x="7236" y="9838"/>
                    <a:pt x="6756" y="9632"/>
                  </a:cubicBezTo>
                  <a:lnTo>
                    <a:pt x="6756" y="9632"/>
                  </a:lnTo>
                  <a:cubicBezTo>
                    <a:pt x="6757" y="9633"/>
                    <a:pt x="11527" y="12280"/>
                    <a:pt x="12075" y="13992"/>
                  </a:cubicBezTo>
                  <a:cubicBezTo>
                    <a:pt x="12377" y="14937"/>
                    <a:pt x="11817" y="15645"/>
                    <a:pt x="10522" y="15645"/>
                  </a:cubicBezTo>
                  <a:cubicBezTo>
                    <a:pt x="9470" y="15645"/>
                    <a:pt x="7934" y="15178"/>
                    <a:pt x="5980" y="13992"/>
                  </a:cubicBezTo>
                  <a:cubicBezTo>
                    <a:pt x="2191" y="11687"/>
                    <a:pt x="3675" y="9358"/>
                    <a:pt x="4131" y="8674"/>
                  </a:cubicBezTo>
                  <a:cubicBezTo>
                    <a:pt x="4017" y="8651"/>
                    <a:pt x="3926" y="8605"/>
                    <a:pt x="3835" y="8582"/>
                  </a:cubicBezTo>
                  <a:cubicBezTo>
                    <a:pt x="3424" y="8537"/>
                    <a:pt x="2853" y="8468"/>
                    <a:pt x="2214" y="8400"/>
                  </a:cubicBezTo>
                  <a:cubicBezTo>
                    <a:pt x="867" y="8696"/>
                    <a:pt x="0" y="10134"/>
                    <a:pt x="1073" y="11641"/>
                  </a:cubicBezTo>
                  <a:cubicBezTo>
                    <a:pt x="2031" y="12988"/>
                    <a:pt x="3561" y="14220"/>
                    <a:pt x="4862" y="15225"/>
                  </a:cubicBezTo>
                  <a:cubicBezTo>
                    <a:pt x="6597" y="16564"/>
                    <a:pt x="8988" y="17618"/>
                    <a:pt x="11114" y="17618"/>
                  </a:cubicBezTo>
                  <a:cubicBezTo>
                    <a:pt x="12792" y="17618"/>
                    <a:pt x="14306" y="16962"/>
                    <a:pt x="15202" y="15270"/>
                  </a:cubicBezTo>
                  <a:cubicBezTo>
                    <a:pt x="16411" y="12988"/>
                    <a:pt x="15293" y="9724"/>
                    <a:pt x="14563" y="7464"/>
                  </a:cubicBezTo>
                  <a:cubicBezTo>
                    <a:pt x="13695" y="4930"/>
                    <a:pt x="12600" y="2420"/>
                    <a:pt x="11299" y="0"/>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4009" name="Google Shape;4009;p49">
              <a:extLst>
                <a:ext uri="{FF2B5EF4-FFF2-40B4-BE49-F238E27FC236}">
                  <a16:creationId xmlns="" xmlns:a16="http://schemas.microsoft.com/office/drawing/2014/main" id="{31332230-C7E0-AAFD-59E7-2E5D1FFF85B2}"/>
                </a:ext>
              </a:extLst>
            </p:cNvPr>
            <p:cNvSpPr/>
            <p:nvPr/>
          </p:nvSpPr>
          <p:spPr>
            <a:xfrm flipH="1">
              <a:off x="982484" y="3086104"/>
              <a:ext cx="311784" cy="316875"/>
            </a:xfrm>
            <a:custGeom>
              <a:avLst/>
              <a:gdLst/>
              <a:ahLst/>
              <a:cxnLst/>
              <a:rect l="l" t="t" r="r" b="b"/>
              <a:pathLst>
                <a:path w="12921" h="13132" extrusionOk="0">
                  <a:moveTo>
                    <a:pt x="4694" y="1"/>
                  </a:moveTo>
                  <a:cubicBezTo>
                    <a:pt x="3422" y="1"/>
                    <a:pt x="2083" y="1073"/>
                    <a:pt x="1393" y="1992"/>
                  </a:cubicBezTo>
                  <a:cubicBezTo>
                    <a:pt x="503" y="3179"/>
                    <a:pt x="1" y="4458"/>
                    <a:pt x="366" y="5850"/>
                  </a:cubicBezTo>
                  <a:cubicBezTo>
                    <a:pt x="1028" y="8247"/>
                    <a:pt x="2466" y="10301"/>
                    <a:pt x="3584" y="12492"/>
                  </a:cubicBezTo>
                  <a:cubicBezTo>
                    <a:pt x="3699" y="12720"/>
                    <a:pt x="3836" y="12926"/>
                    <a:pt x="3950" y="13131"/>
                  </a:cubicBezTo>
                  <a:cubicBezTo>
                    <a:pt x="5182" y="12424"/>
                    <a:pt x="8720" y="10598"/>
                    <a:pt x="12920" y="10187"/>
                  </a:cubicBezTo>
                  <a:cubicBezTo>
                    <a:pt x="11961" y="8247"/>
                    <a:pt x="10866" y="6375"/>
                    <a:pt x="9679" y="4549"/>
                  </a:cubicBezTo>
                  <a:cubicBezTo>
                    <a:pt x="8880" y="3339"/>
                    <a:pt x="8035" y="2038"/>
                    <a:pt x="6894" y="1034"/>
                  </a:cubicBezTo>
                  <a:cubicBezTo>
                    <a:pt x="6666" y="828"/>
                    <a:pt x="6369" y="600"/>
                    <a:pt x="6050" y="417"/>
                  </a:cubicBezTo>
                  <a:cubicBezTo>
                    <a:pt x="5730" y="235"/>
                    <a:pt x="5388" y="75"/>
                    <a:pt x="5045" y="29"/>
                  </a:cubicBezTo>
                  <a:cubicBezTo>
                    <a:pt x="4929" y="10"/>
                    <a:pt x="4812" y="1"/>
                    <a:pt x="4694" y="1"/>
                  </a:cubicBezTo>
                  <a:close/>
                </a:path>
              </a:pathLst>
            </a:custGeom>
            <a:solidFill>
              <a:schemeClr val="accent1"/>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4010" name="Google Shape;4010;p49">
              <a:extLst>
                <a:ext uri="{FF2B5EF4-FFF2-40B4-BE49-F238E27FC236}">
                  <a16:creationId xmlns="" xmlns:a16="http://schemas.microsoft.com/office/drawing/2014/main" id="{6069839B-9F0C-61E8-9120-C12C72503342}"/>
                </a:ext>
              </a:extLst>
            </p:cNvPr>
            <p:cNvSpPr/>
            <p:nvPr/>
          </p:nvSpPr>
          <p:spPr>
            <a:xfrm flipH="1">
              <a:off x="982484" y="3085814"/>
              <a:ext cx="265502" cy="317165"/>
            </a:xfrm>
            <a:custGeom>
              <a:avLst/>
              <a:gdLst/>
              <a:ahLst/>
              <a:cxnLst/>
              <a:rect l="l" t="t" r="r" b="b"/>
              <a:pathLst>
                <a:path w="11003" h="13144" extrusionOk="0">
                  <a:moveTo>
                    <a:pt x="2643" y="1"/>
                  </a:moveTo>
                  <a:cubicBezTo>
                    <a:pt x="1715" y="1"/>
                    <a:pt x="718" y="415"/>
                    <a:pt x="0" y="977"/>
                  </a:cubicBezTo>
                  <a:cubicBezTo>
                    <a:pt x="193" y="917"/>
                    <a:pt x="387" y="889"/>
                    <a:pt x="582" y="889"/>
                  </a:cubicBezTo>
                  <a:cubicBezTo>
                    <a:pt x="3038" y="889"/>
                    <a:pt x="5538" y="5402"/>
                    <a:pt x="5433" y="7094"/>
                  </a:cubicBezTo>
                  <a:cubicBezTo>
                    <a:pt x="5341" y="8829"/>
                    <a:pt x="1781" y="9674"/>
                    <a:pt x="251" y="9948"/>
                  </a:cubicBezTo>
                  <a:cubicBezTo>
                    <a:pt x="571" y="10518"/>
                    <a:pt x="890" y="11066"/>
                    <a:pt x="1210" y="11637"/>
                  </a:cubicBezTo>
                  <a:cubicBezTo>
                    <a:pt x="2171" y="11166"/>
                    <a:pt x="5731" y="9415"/>
                    <a:pt x="7038" y="9415"/>
                  </a:cubicBezTo>
                  <a:cubicBezTo>
                    <a:pt x="7190" y="9415"/>
                    <a:pt x="7312" y="9439"/>
                    <a:pt x="7396" y="9491"/>
                  </a:cubicBezTo>
                  <a:cubicBezTo>
                    <a:pt x="8172" y="9970"/>
                    <a:pt x="3356" y="12139"/>
                    <a:pt x="1849" y="12824"/>
                  </a:cubicBezTo>
                  <a:cubicBezTo>
                    <a:pt x="1918" y="12938"/>
                    <a:pt x="1963" y="13052"/>
                    <a:pt x="2032" y="13143"/>
                  </a:cubicBezTo>
                  <a:cubicBezTo>
                    <a:pt x="3264" y="12436"/>
                    <a:pt x="6802" y="10610"/>
                    <a:pt x="11002" y="10199"/>
                  </a:cubicBezTo>
                  <a:cubicBezTo>
                    <a:pt x="10043" y="8259"/>
                    <a:pt x="8948" y="6387"/>
                    <a:pt x="7761" y="4561"/>
                  </a:cubicBezTo>
                  <a:cubicBezTo>
                    <a:pt x="6962" y="3351"/>
                    <a:pt x="6117" y="2050"/>
                    <a:pt x="4976" y="1046"/>
                  </a:cubicBezTo>
                  <a:cubicBezTo>
                    <a:pt x="4748" y="840"/>
                    <a:pt x="4451" y="612"/>
                    <a:pt x="4132" y="429"/>
                  </a:cubicBezTo>
                  <a:cubicBezTo>
                    <a:pt x="3812" y="247"/>
                    <a:pt x="3470" y="87"/>
                    <a:pt x="3127" y="41"/>
                  </a:cubicBezTo>
                  <a:cubicBezTo>
                    <a:pt x="2969" y="14"/>
                    <a:pt x="2807" y="1"/>
                    <a:pt x="2643" y="1"/>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4011" name="Google Shape;4011;p49">
              <a:extLst>
                <a:ext uri="{FF2B5EF4-FFF2-40B4-BE49-F238E27FC236}">
                  <a16:creationId xmlns="" xmlns:a16="http://schemas.microsoft.com/office/drawing/2014/main" id="{6A6703F0-4C4B-8A1A-0B0C-C96D7D98FC0B}"/>
                </a:ext>
              </a:extLst>
            </p:cNvPr>
            <p:cNvSpPr/>
            <p:nvPr/>
          </p:nvSpPr>
          <p:spPr>
            <a:xfrm flipH="1">
              <a:off x="1011851" y="3293501"/>
              <a:ext cx="197046" cy="64982"/>
            </a:xfrm>
            <a:custGeom>
              <a:avLst/>
              <a:gdLst/>
              <a:ahLst/>
              <a:cxnLst/>
              <a:rect l="l" t="t" r="r" b="b"/>
              <a:pathLst>
                <a:path w="8166" h="2693" extrusionOk="0">
                  <a:moveTo>
                    <a:pt x="6942" y="0"/>
                  </a:moveTo>
                  <a:cubicBezTo>
                    <a:pt x="6629" y="0"/>
                    <a:pt x="6282" y="11"/>
                    <a:pt x="5935" y="40"/>
                  </a:cubicBezTo>
                  <a:cubicBezTo>
                    <a:pt x="5388" y="108"/>
                    <a:pt x="4817" y="154"/>
                    <a:pt x="4429" y="268"/>
                  </a:cubicBezTo>
                  <a:cubicBezTo>
                    <a:pt x="4018" y="382"/>
                    <a:pt x="3744" y="428"/>
                    <a:pt x="3744" y="428"/>
                  </a:cubicBezTo>
                  <a:cubicBezTo>
                    <a:pt x="3744" y="428"/>
                    <a:pt x="3470" y="542"/>
                    <a:pt x="3082" y="679"/>
                  </a:cubicBezTo>
                  <a:cubicBezTo>
                    <a:pt x="2694" y="816"/>
                    <a:pt x="2215" y="1090"/>
                    <a:pt x="1713" y="1341"/>
                  </a:cubicBezTo>
                  <a:cubicBezTo>
                    <a:pt x="777" y="1911"/>
                    <a:pt x="1" y="2664"/>
                    <a:pt x="24" y="2687"/>
                  </a:cubicBezTo>
                  <a:cubicBezTo>
                    <a:pt x="26" y="2691"/>
                    <a:pt x="30" y="2692"/>
                    <a:pt x="36" y="2692"/>
                  </a:cubicBezTo>
                  <a:cubicBezTo>
                    <a:pt x="151" y="2692"/>
                    <a:pt x="960" y="2071"/>
                    <a:pt x="1872" y="1614"/>
                  </a:cubicBezTo>
                  <a:cubicBezTo>
                    <a:pt x="2375" y="1409"/>
                    <a:pt x="2854" y="1158"/>
                    <a:pt x="3242" y="1044"/>
                  </a:cubicBezTo>
                  <a:cubicBezTo>
                    <a:pt x="3630" y="930"/>
                    <a:pt x="3881" y="838"/>
                    <a:pt x="3881" y="838"/>
                  </a:cubicBezTo>
                  <a:cubicBezTo>
                    <a:pt x="3881" y="838"/>
                    <a:pt x="4132" y="770"/>
                    <a:pt x="4520" y="656"/>
                  </a:cubicBezTo>
                  <a:cubicBezTo>
                    <a:pt x="4908" y="519"/>
                    <a:pt x="5456" y="450"/>
                    <a:pt x="5981" y="336"/>
                  </a:cubicBezTo>
                  <a:cubicBezTo>
                    <a:pt x="7054" y="176"/>
                    <a:pt x="8149" y="154"/>
                    <a:pt x="8149" y="85"/>
                  </a:cubicBezTo>
                  <a:cubicBezTo>
                    <a:pt x="8165" y="54"/>
                    <a:pt x="7638" y="0"/>
                    <a:pt x="6942" y="0"/>
                  </a:cubicBez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4012" name="Google Shape;4012;p49">
              <a:extLst>
                <a:ext uri="{FF2B5EF4-FFF2-40B4-BE49-F238E27FC236}">
                  <a16:creationId xmlns="" xmlns:a16="http://schemas.microsoft.com/office/drawing/2014/main" id="{15DA8839-2BE3-6839-2805-E8914013652D}"/>
                </a:ext>
              </a:extLst>
            </p:cNvPr>
            <p:cNvSpPr/>
            <p:nvPr/>
          </p:nvSpPr>
          <p:spPr>
            <a:xfrm flipH="1">
              <a:off x="1185731" y="3309861"/>
              <a:ext cx="257515" cy="221272"/>
            </a:xfrm>
            <a:custGeom>
              <a:avLst/>
              <a:gdLst/>
              <a:ahLst/>
              <a:cxnLst/>
              <a:rect l="l" t="t" r="r" b="b"/>
              <a:pathLst>
                <a:path w="10672" h="9170" extrusionOk="0">
                  <a:moveTo>
                    <a:pt x="4324" y="1"/>
                  </a:moveTo>
                  <a:cubicBezTo>
                    <a:pt x="1455" y="1"/>
                    <a:pt x="113" y="2796"/>
                    <a:pt x="58" y="3812"/>
                  </a:cubicBezTo>
                  <a:cubicBezTo>
                    <a:pt x="0" y="5190"/>
                    <a:pt x="1450" y="6920"/>
                    <a:pt x="2768" y="6920"/>
                  </a:cubicBezTo>
                  <a:cubicBezTo>
                    <a:pt x="3022" y="6920"/>
                    <a:pt x="3272" y="6855"/>
                    <a:pt x="3504" y="6711"/>
                  </a:cubicBezTo>
                  <a:cubicBezTo>
                    <a:pt x="3504" y="6711"/>
                    <a:pt x="4623" y="8309"/>
                    <a:pt x="6266" y="8925"/>
                  </a:cubicBezTo>
                  <a:cubicBezTo>
                    <a:pt x="6730" y="9093"/>
                    <a:pt x="7189" y="9169"/>
                    <a:pt x="7605" y="9169"/>
                  </a:cubicBezTo>
                  <a:cubicBezTo>
                    <a:pt x="8662" y="9169"/>
                    <a:pt x="9446" y="8675"/>
                    <a:pt x="9348" y="7921"/>
                  </a:cubicBezTo>
                  <a:cubicBezTo>
                    <a:pt x="9348" y="7921"/>
                    <a:pt x="10671" y="2283"/>
                    <a:pt x="6609" y="526"/>
                  </a:cubicBezTo>
                  <a:cubicBezTo>
                    <a:pt x="5760" y="156"/>
                    <a:pt x="5000" y="1"/>
                    <a:pt x="4324" y="1"/>
                  </a:cubicBezTo>
                  <a:close/>
                </a:path>
              </a:pathLst>
            </a:custGeom>
            <a:solidFill>
              <a:srgbClr val="DF9A7C"/>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4013" name="Google Shape;4013;p49">
              <a:extLst>
                <a:ext uri="{FF2B5EF4-FFF2-40B4-BE49-F238E27FC236}">
                  <a16:creationId xmlns="" xmlns:a16="http://schemas.microsoft.com/office/drawing/2014/main" id="{10240BA2-4BF8-842E-6753-28E15D2096A0}"/>
                </a:ext>
              </a:extLst>
            </p:cNvPr>
            <p:cNvSpPr/>
            <p:nvPr/>
          </p:nvSpPr>
          <p:spPr>
            <a:xfrm flipH="1">
              <a:off x="1363642" y="3318910"/>
              <a:ext cx="76009" cy="65416"/>
            </a:xfrm>
            <a:custGeom>
              <a:avLst/>
              <a:gdLst/>
              <a:ahLst/>
              <a:cxnLst/>
              <a:rect l="l" t="t" r="r" b="b"/>
              <a:pathLst>
                <a:path w="3150" h="2711" extrusionOk="0">
                  <a:moveTo>
                    <a:pt x="3070" y="0"/>
                  </a:moveTo>
                  <a:cubicBezTo>
                    <a:pt x="2914" y="0"/>
                    <a:pt x="2461" y="84"/>
                    <a:pt x="2054" y="288"/>
                  </a:cubicBezTo>
                  <a:cubicBezTo>
                    <a:pt x="1552" y="561"/>
                    <a:pt x="1141" y="927"/>
                    <a:pt x="1141" y="927"/>
                  </a:cubicBezTo>
                  <a:cubicBezTo>
                    <a:pt x="1141" y="927"/>
                    <a:pt x="776" y="1338"/>
                    <a:pt x="502" y="1771"/>
                  </a:cubicBezTo>
                  <a:cubicBezTo>
                    <a:pt x="228" y="2228"/>
                    <a:pt x="0" y="2684"/>
                    <a:pt x="46" y="2707"/>
                  </a:cubicBezTo>
                  <a:cubicBezTo>
                    <a:pt x="49" y="2709"/>
                    <a:pt x="53" y="2711"/>
                    <a:pt x="58" y="2711"/>
                  </a:cubicBezTo>
                  <a:cubicBezTo>
                    <a:pt x="147" y="2711"/>
                    <a:pt x="451" y="2322"/>
                    <a:pt x="776" y="1954"/>
                  </a:cubicBezTo>
                  <a:cubicBezTo>
                    <a:pt x="1118" y="1566"/>
                    <a:pt x="1484" y="1223"/>
                    <a:pt x="1484" y="1223"/>
                  </a:cubicBezTo>
                  <a:cubicBezTo>
                    <a:pt x="1484" y="1223"/>
                    <a:pt x="1826" y="858"/>
                    <a:pt x="2237" y="539"/>
                  </a:cubicBezTo>
                  <a:cubicBezTo>
                    <a:pt x="2648" y="265"/>
                    <a:pt x="3150" y="82"/>
                    <a:pt x="3127" y="14"/>
                  </a:cubicBezTo>
                  <a:cubicBezTo>
                    <a:pt x="3127" y="5"/>
                    <a:pt x="3107" y="0"/>
                    <a:pt x="3070" y="0"/>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4014" name="Google Shape;4014;p49">
              <a:extLst>
                <a:ext uri="{FF2B5EF4-FFF2-40B4-BE49-F238E27FC236}">
                  <a16:creationId xmlns="" xmlns:a16="http://schemas.microsoft.com/office/drawing/2014/main" id="{0E2F015B-4D77-E06B-0733-AD123DB6D175}"/>
                </a:ext>
              </a:extLst>
            </p:cNvPr>
            <p:cNvSpPr/>
            <p:nvPr/>
          </p:nvSpPr>
          <p:spPr>
            <a:xfrm flipH="1">
              <a:off x="1363087" y="3348976"/>
              <a:ext cx="78784" cy="89836"/>
            </a:xfrm>
            <a:custGeom>
              <a:avLst/>
              <a:gdLst/>
              <a:ahLst/>
              <a:cxnLst/>
              <a:rect l="l" t="t" r="r" b="b"/>
              <a:pathLst>
                <a:path w="3265" h="3723" extrusionOk="0">
                  <a:moveTo>
                    <a:pt x="2808" y="0"/>
                  </a:moveTo>
                  <a:cubicBezTo>
                    <a:pt x="2534" y="0"/>
                    <a:pt x="2169" y="69"/>
                    <a:pt x="1804" y="206"/>
                  </a:cubicBezTo>
                  <a:cubicBezTo>
                    <a:pt x="1462" y="343"/>
                    <a:pt x="1142" y="548"/>
                    <a:pt x="937" y="731"/>
                  </a:cubicBezTo>
                  <a:cubicBezTo>
                    <a:pt x="822" y="822"/>
                    <a:pt x="731" y="913"/>
                    <a:pt x="685" y="959"/>
                  </a:cubicBezTo>
                  <a:cubicBezTo>
                    <a:pt x="617" y="1027"/>
                    <a:pt x="594" y="1050"/>
                    <a:pt x="594" y="1050"/>
                  </a:cubicBezTo>
                  <a:cubicBezTo>
                    <a:pt x="594" y="1050"/>
                    <a:pt x="571" y="1096"/>
                    <a:pt x="526" y="1164"/>
                  </a:cubicBezTo>
                  <a:cubicBezTo>
                    <a:pt x="480" y="1233"/>
                    <a:pt x="412" y="1324"/>
                    <a:pt x="366" y="1438"/>
                  </a:cubicBezTo>
                  <a:cubicBezTo>
                    <a:pt x="206" y="1689"/>
                    <a:pt x="115" y="2032"/>
                    <a:pt x="69" y="2374"/>
                  </a:cubicBezTo>
                  <a:cubicBezTo>
                    <a:pt x="1" y="2739"/>
                    <a:pt x="69" y="3082"/>
                    <a:pt x="138" y="3333"/>
                  </a:cubicBezTo>
                  <a:cubicBezTo>
                    <a:pt x="202" y="3568"/>
                    <a:pt x="286" y="3723"/>
                    <a:pt x="315" y="3723"/>
                  </a:cubicBezTo>
                  <a:cubicBezTo>
                    <a:pt x="317" y="3723"/>
                    <a:pt x="319" y="3722"/>
                    <a:pt x="320" y="3721"/>
                  </a:cubicBezTo>
                  <a:cubicBezTo>
                    <a:pt x="343" y="3721"/>
                    <a:pt x="320" y="3561"/>
                    <a:pt x="297" y="3310"/>
                  </a:cubicBezTo>
                  <a:cubicBezTo>
                    <a:pt x="297" y="3059"/>
                    <a:pt x="297" y="2739"/>
                    <a:pt x="389" y="2420"/>
                  </a:cubicBezTo>
                  <a:cubicBezTo>
                    <a:pt x="457" y="2123"/>
                    <a:pt x="594" y="1826"/>
                    <a:pt x="731" y="1644"/>
                  </a:cubicBezTo>
                  <a:cubicBezTo>
                    <a:pt x="777" y="1530"/>
                    <a:pt x="845" y="1461"/>
                    <a:pt x="891" y="1393"/>
                  </a:cubicBezTo>
                  <a:cubicBezTo>
                    <a:pt x="937" y="1347"/>
                    <a:pt x="959" y="1301"/>
                    <a:pt x="959" y="1301"/>
                  </a:cubicBezTo>
                  <a:cubicBezTo>
                    <a:pt x="959" y="1301"/>
                    <a:pt x="982" y="1278"/>
                    <a:pt x="1028" y="1233"/>
                  </a:cubicBezTo>
                  <a:cubicBezTo>
                    <a:pt x="1074" y="1164"/>
                    <a:pt x="1142" y="1096"/>
                    <a:pt x="1233" y="1005"/>
                  </a:cubicBezTo>
                  <a:cubicBezTo>
                    <a:pt x="1393" y="845"/>
                    <a:pt x="1644" y="617"/>
                    <a:pt x="1941" y="457"/>
                  </a:cubicBezTo>
                  <a:cubicBezTo>
                    <a:pt x="2238" y="320"/>
                    <a:pt x="2580" y="206"/>
                    <a:pt x="2831" y="160"/>
                  </a:cubicBezTo>
                  <a:cubicBezTo>
                    <a:pt x="3082" y="114"/>
                    <a:pt x="3265" y="92"/>
                    <a:pt x="3265" y="69"/>
                  </a:cubicBezTo>
                  <a:cubicBezTo>
                    <a:pt x="3265" y="23"/>
                    <a:pt x="3082" y="0"/>
                    <a:pt x="2808" y="0"/>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4015" name="Google Shape;4015;p49">
              <a:extLst>
                <a:ext uri="{FF2B5EF4-FFF2-40B4-BE49-F238E27FC236}">
                  <a16:creationId xmlns="" xmlns:a16="http://schemas.microsoft.com/office/drawing/2014/main" id="{3A7075C9-F95E-1A10-1275-82AB166EE741}"/>
                </a:ext>
              </a:extLst>
            </p:cNvPr>
            <p:cNvSpPr/>
            <p:nvPr/>
          </p:nvSpPr>
          <p:spPr>
            <a:xfrm flipH="1">
              <a:off x="1355920" y="3397067"/>
              <a:ext cx="72173" cy="88123"/>
            </a:xfrm>
            <a:custGeom>
              <a:avLst/>
              <a:gdLst/>
              <a:ahLst/>
              <a:cxnLst/>
              <a:rect l="l" t="t" r="r" b="b"/>
              <a:pathLst>
                <a:path w="2991" h="3652" extrusionOk="0">
                  <a:moveTo>
                    <a:pt x="1837" y="1"/>
                  </a:moveTo>
                  <a:cubicBezTo>
                    <a:pt x="1766" y="1"/>
                    <a:pt x="1686" y="5"/>
                    <a:pt x="1598" y="16"/>
                  </a:cubicBezTo>
                  <a:cubicBezTo>
                    <a:pt x="1233" y="62"/>
                    <a:pt x="776" y="313"/>
                    <a:pt x="480" y="678"/>
                  </a:cubicBezTo>
                  <a:cubicBezTo>
                    <a:pt x="137" y="1043"/>
                    <a:pt x="0" y="1500"/>
                    <a:pt x="23" y="1865"/>
                  </a:cubicBezTo>
                  <a:cubicBezTo>
                    <a:pt x="23" y="2047"/>
                    <a:pt x="69" y="2207"/>
                    <a:pt x="92" y="2298"/>
                  </a:cubicBezTo>
                  <a:cubicBezTo>
                    <a:pt x="137" y="2413"/>
                    <a:pt x="183" y="2458"/>
                    <a:pt x="183" y="2458"/>
                  </a:cubicBezTo>
                  <a:cubicBezTo>
                    <a:pt x="183" y="2458"/>
                    <a:pt x="206" y="2504"/>
                    <a:pt x="251" y="2618"/>
                  </a:cubicBezTo>
                  <a:cubicBezTo>
                    <a:pt x="343" y="2686"/>
                    <a:pt x="411" y="2823"/>
                    <a:pt x="571" y="2937"/>
                  </a:cubicBezTo>
                  <a:cubicBezTo>
                    <a:pt x="822" y="3189"/>
                    <a:pt x="1279" y="3417"/>
                    <a:pt x="1735" y="3554"/>
                  </a:cubicBezTo>
                  <a:cubicBezTo>
                    <a:pt x="1923" y="3610"/>
                    <a:pt x="2111" y="3651"/>
                    <a:pt x="2311" y="3651"/>
                  </a:cubicBezTo>
                  <a:cubicBezTo>
                    <a:pt x="2354" y="3651"/>
                    <a:pt x="2398" y="3649"/>
                    <a:pt x="2443" y="3645"/>
                  </a:cubicBezTo>
                  <a:cubicBezTo>
                    <a:pt x="2580" y="3622"/>
                    <a:pt x="2694" y="3599"/>
                    <a:pt x="2808" y="3531"/>
                  </a:cubicBezTo>
                  <a:cubicBezTo>
                    <a:pt x="2854" y="3508"/>
                    <a:pt x="2876" y="3440"/>
                    <a:pt x="2922" y="3394"/>
                  </a:cubicBezTo>
                  <a:cubicBezTo>
                    <a:pt x="2945" y="3348"/>
                    <a:pt x="2968" y="3303"/>
                    <a:pt x="2968" y="3257"/>
                  </a:cubicBezTo>
                  <a:cubicBezTo>
                    <a:pt x="2990" y="3074"/>
                    <a:pt x="2968" y="2937"/>
                    <a:pt x="2922" y="2846"/>
                  </a:cubicBezTo>
                  <a:cubicBezTo>
                    <a:pt x="2876" y="2755"/>
                    <a:pt x="2854" y="2709"/>
                    <a:pt x="2831" y="2709"/>
                  </a:cubicBezTo>
                  <a:cubicBezTo>
                    <a:pt x="2785" y="2709"/>
                    <a:pt x="2876" y="2937"/>
                    <a:pt x="2808" y="3211"/>
                  </a:cubicBezTo>
                  <a:cubicBezTo>
                    <a:pt x="2763" y="3345"/>
                    <a:pt x="2627" y="3397"/>
                    <a:pt x="2451" y="3397"/>
                  </a:cubicBezTo>
                  <a:cubicBezTo>
                    <a:pt x="2266" y="3397"/>
                    <a:pt x="2037" y="3339"/>
                    <a:pt x="1826" y="3257"/>
                  </a:cubicBezTo>
                  <a:cubicBezTo>
                    <a:pt x="1438" y="3120"/>
                    <a:pt x="1073" y="2869"/>
                    <a:pt x="868" y="2664"/>
                  </a:cubicBezTo>
                  <a:cubicBezTo>
                    <a:pt x="754" y="2549"/>
                    <a:pt x="708" y="2458"/>
                    <a:pt x="639" y="2390"/>
                  </a:cubicBezTo>
                  <a:cubicBezTo>
                    <a:pt x="617" y="2321"/>
                    <a:pt x="594" y="2276"/>
                    <a:pt x="594" y="2276"/>
                  </a:cubicBezTo>
                  <a:cubicBezTo>
                    <a:pt x="594" y="2276"/>
                    <a:pt x="571" y="2230"/>
                    <a:pt x="525" y="2161"/>
                  </a:cubicBezTo>
                  <a:cubicBezTo>
                    <a:pt x="503" y="2093"/>
                    <a:pt x="457" y="1979"/>
                    <a:pt x="434" y="1842"/>
                  </a:cubicBezTo>
                  <a:cubicBezTo>
                    <a:pt x="388" y="1568"/>
                    <a:pt x="503" y="1157"/>
                    <a:pt x="731" y="860"/>
                  </a:cubicBezTo>
                  <a:cubicBezTo>
                    <a:pt x="959" y="518"/>
                    <a:pt x="1324" y="267"/>
                    <a:pt x="1644" y="176"/>
                  </a:cubicBezTo>
                  <a:cubicBezTo>
                    <a:pt x="1963" y="84"/>
                    <a:pt x="2192" y="84"/>
                    <a:pt x="2192" y="62"/>
                  </a:cubicBezTo>
                  <a:cubicBezTo>
                    <a:pt x="2192" y="44"/>
                    <a:pt x="2060" y="1"/>
                    <a:pt x="1837" y="1"/>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4016" name="Google Shape;4016;p49">
              <a:extLst>
                <a:ext uri="{FF2B5EF4-FFF2-40B4-BE49-F238E27FC236}">
                  <a16:creationId xmlns="" xmlns:a16="http://schemas.microsoft.com/office/drawing/2014/main" id="{5BA1DF9F-F2FC-6CED-92D8-B4429283EC59}"/>
                </a:ext>
              </a:extLst>
            </p:cNvPr>
            <p:cNvSpPr/>
            <p:nvPr/>
          </p:nvSpPr>
          <p:spPr>
            <a:xfrm flipH="1">
              <a:off x="1355920" y="3441973"/>
              <a:ext cx="35833" cy="12692"/>
            </a:xfrm>
            <a:custGeom>
              <a:avLst/>
              <a:gdLst/>
              <a:ahLst/>
              <a:cxnLst/>
              <a:rect l="l" t="t" r="r" b="b"/>
              <a:pathLst>
                <a:path w="1485" h="526" extrusionOk="0">
                  <a:moveTo>
                    <a:pt x="781" y="0"/>
                  </a:moveTo>
                  <a:cubicBezTo>
                    <a:pt x="722" y="0"/>
                    <a:pt x="686" y="4"/>
                    <a:pt x="686" y="4"/>
                  </a:cubicBezTo>
                  <a:cubicBezTo>
                    <a:pt x="686" y="4"/>
                    <a:pt x="457" y="72"/>
                    <a:pt x="298" y="209"/>
                  </a:cubicBezTo>
                  <a:cubicBezTo>
                    <a:pt x="138" y="323"/>
                    <a:pt x="1" y="460"/>
                    <a:pt x="24" y="506"/>
                  </a:cubicBezTo>
                  <a:cubicBezTo>
                    <a:pt x="38" y="520"/>
                    <a:pt x="65" y="525"/>
                    <a:pt x="102" y="525"/>
                  </a:cubicBezTo>
                  <a:cubicBezTo>
                    <a:pt x="183" y="525"/>
                    <a:pt x="309" y="499"/>
                    <a:pt x="434" y="483"/>
                  </a:cubicBezTo>
                  <a:cubicBezTo>
                    <a:pt x="617" y="437"/>
                    <a:pt x="777" y="437"/>
                    <a:pt x="777" y="437"/>
                  </a:cubicBezTo>
                  <a:cubicBezTo>
                    <a:pt x="777" y="437"/>
                    <a:pt x="914" y="369"/>
                    <a:pt x="1074" y="346"/>
                  </a:cubicBezTo>
                  <a:cubicBezTo>
                    <a:pt x="1180" y="346"/>
                    <a:pt x="1297" y="366"/>
                    <a:pt x="1376" y="366"/>
                  </a:cubicBezTo>
                  <a:cubicBezTo>
                    <a:pt x="1416" y="366"/>
                    <a:pt x="1446" y="361"/>
                    <a:pt x="1462" y="346"/>
                  </a:cubicBezTo>
                  <a:cubicBezTo>
                    <a:pt x="1484" y="323"/>
                    <a:pt x="1370" y="141"/>
                    <a:pt x="1142" y="49"/>
                  </a:cubicBezTo>
                  <a:cubicBezTo>
                    <a:pt x="1005" y="8"/>
                    <a:pt x="868" y="0"/>
                    <a:pt x="781" y="0"/>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4017" name="Google Shape;4017;p49">
              <a:extLst>
                <a:ext uri="{FF2B5EF4-FFF2-40B4-BE49-F238E27FC236}">
                  <a16:creationId xmlns="" xmlns:a16="http://schemas.microsoft.com/office/drawing/2014/main" id="{DC70D891-9A86-9970-A0AE-3BD04D087D6D}"/>
                </a:ext>
              </a:extLst>
            </p:cNvPr>
            <p:cNvSpPr/>
            <p:nvPr/>
          </p:nvSpPr>
          <p:spPr>
            <a:xfrm flipH="1">
              <a:off x="1201705" y="3348976"/>
              <a:ext cx="241541" cy="182157"/>
            </a:xfrm>
            <a:custGeom>
              <a:avLst/>
              <a:gdLst/>
              <a:ahLst/>
              <a:cxnLst/>
              <a:rect l="l" t="t" r="r" b="b"/>
              <a:pathLst>
                <a:path w="10010" h="7549" extrusionOk="0">
                  <a:moveTo>
                    <a:pt x="1062" y="0"/>
                  </a:moveTo>
                  <a:lnTo>
                    <a:pt x="1062" y="0"/>
                  </a:lnTo>
                  <a:cubicBezTo>
                    <a:pt x="400" y="799"/>
                    <a:pt x="81" y="1712"/>
                    <a:pt x="58" y="2191"/>
                  </a:cubicBezTo>
                  <a:cubicBezTo>
                    <a:pt x="0" y="3569"/>
                    <a:pt x="1450" y="5299"/>
                    <a:pt x="2768" y="5299"/>
                  </a:cubicBezTo>
                  <a:cubicBezTo>
                    <a:pt x="3022" y="5299"/>
                    <a:pt x="3272" y="5234"/>
                    <a:pt x="3504" y="5090"/>
                  </a:cubicBezTo>
                  <a:cubicBezTo>
                    <a:pt x="3504" y="5090"/>
                    <a:pt x="4623" y="6688"/>
                    <a:pt x="6266" y="7304"/>
                  </a:cubicBezTo>
                  <a:cubicBezTo>
                    <a:pt x="6730" y="7472"/>
                    <a:pt x="7189" y="7548"/>
                    <a:pt x="7605" y="7548"/>
                  </a:cubicBezTo>
                  <a:cubicBezTo>
                    <a:pt x="8662" y="7548"/>
                    <a:pt x="9446" y="7054"/>
                    <a:pt x="9348" y="6300"/>
                  </a:cubicBezTo>
                  <a:cubicBezTo>
                    <a:pt x="9348" y="6300"/>
                    <a:pt x="10010" y="3515"/>
                    <a:pt x="8982" y="1256"/>
                  </a:cubicBezTo>
                  <a:lnTo>
                    <a:pt x="8982" y="1256"/>
                  </a:lnTo>
                  <a:cubicBezTo>
                    <a:pt x="9256" y="2671"/>
                    <a:pt x="9119" y="4565"/>
                    <a:pt x="8115" y="5410"/>
                  </a:cubicBezTo>
                  <a:cubicBezTo>
                    <a:pt x="7811" y="5668"/>
                    <a:pt x="7500" y="5773"/>
                    <a:pt x="7193" y="5773"/>
                  </a:cubicBezTo>
                  <a:cubicBezTo>
                    <a:pt x="5981" y="5773"/>
                    <a:pt x="4832" y="4126"/>
                    <a:pt x="4395" y="3744"/>
                  </a:cubicBezTo>
                  <a:cubicBezTo>
                    <a:pt x="4210" y="3590"/>
                    <a:pt x="3995" y="3545"/>
                    <a:pt x="3729" y="3545"/>
                  </a:cubicBezTo>
                  <a:cubicBezTo>
                    <a:pt x="3352" y="3545"/>
                    <a:pt x="2874" y="3636"/>
                    <a:pt x="2241" y="3636"/>
                  </a:cubicBezTo>
                  <a:cubicBezTo>
                    <a:pt x="1994" y="3636"/>
                    <a:pt x="1724" y="3622"/>
                    <a:pt x="1427" y="3584"/>
                  </a:cubicBezTo>
                  <a:cubicBezTo>
                    <a:pt x="377" y="3447"/>
                    <a:pt x="742" y="1393"/>
                    <a:pt x="1062" y="0"/>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4018" name="Google Shape;4018;p49">
              <a:extLst>
                <a:ext uri="{FF2B5EF4-FFF2-40B4-BE49-F238E27FC236}">
                  <a16:creationId xmlns="" xmlns:a16="http://schemas.microsoft.com/office/drawing/2014/main" id="{934B9BFB-D2E3-20DC-C204-B86C212059D9}"/>
                </a:ext>
              </a:extLst>
            </p:cNvPr>
            <p:cNvSpPr/>
            <p:nvPr/>
          </p:nvSpPr>
          <p:spPr>
            <a:xfrm flipH="1">
              <a:off x="1817262" y="2400643"/>
              <a:ext cx="214492" cy="264272"/>
            </a:xfrm>
            <a:custGeom>
              <a:avLst/>
              <a:gdLst/>
              <a:ahLst/>
              <a:cxnLst/>
              <a:rect l="l" t="t" r="r" b="b"/>
              <a:pathLst>
                <a:path w="8889" h="10952" extrusionOk="0">
                  <a:moveTo>
                    <a:pt x="5776" y="0"/>
                  </a:moveTo>
                  <a:cubicBezTo>
                    <a:pt x="5361" y="0"/>
                    <a:pt x="4876" y="90"/>
                    <a:pt x="4315" y="316"/>
                  </a:cubicBezTo>
                  <a:cubicBezTo>
                    <a:pt x="1" y="2028"/>
                    <a:pt x="2763" y="10131"/>
                    <a:pt x="5000" y="10907"/>
                  </a:cubicBezTo>
                  <a:cubicBezTo>
                    <a:pt x="5090" y="10937"/>
                    <a:pt x="5179" y="10951"/>
                    <a:pt x="5267" y="10951"/>
                  </a:cubicBezTo>
                  <a:cubicBezTo>
                    <a:pt x="7388" y="10951"/>
                    <a:pt x="8888" y="2573"/>
                    <a:pt x="7990" y="1411"/>
                  </a:cubicBezTo>
                  <a:cubicBezTo>
                    <a:pt x="7990" y="1411"/>
                    <a:pt x="7422" y="0"/>
                    <a:pt x="5776" y="0"/>
                  </a:cubicBezTo>
                  <a:close/>
                </a:path>
              </a:pathLst>
            </a:custGeom>
            <a:solidFill>
              <a:srgbClr val="FFCB97"/>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4019" name="Google Shape;4019;p49">
              <a:extLst>
                <a:ext uri="{FF2B5EF4-FFF2-40B4-BE49-F238E27FC236}">
                  <a16:creationId xmlns="" xmlns:a16="http://schemas.microsoft.com/office/drawing/2014/main" id="{8715ACCA-317C-BA7A-BB94-88CBFBBB760C}"/>
                </a:ext>
              </a:extLst>
            </p:cNvPr>
            <p:cNvSpPr/>
            <p:nvPr/>
          </p:nvSpPr>
          <p:spPr>
            <a:xfrm flipH="1">
              <a:off x="1817382" y="2400643"/>
              <a:ext cx="214371" cy="264585"/>
            </a:xfrm>
            <a:custGeom>
              <a:avLst/>
              <a:gdLst/>
              <a:ahLst/>
              <a:cxnLst/>
              <a:rect l="l" t="t" r="r" b="b"/>
              <a:pathLst>
                <a:path w="8884" h="10965" extrusionOk="0">
                  <a:moveTo>
                    <a:pt x="5776" y="0"/>
                  </a:moveTo>
                  <a:cubicBezTo>
                    <a:pt x="5361" y="0"/>
                    <a:pt x="4876" y="90"/>
                    <a:pt x="4315" y="316"/>
                  </a:cubicBezTo>
                  <a:cubicBezTo>
                    <a:pt x="1" y="2028"/>
                    <a:pt x="2694" y="10313"/>
                    <a:pt x="5000" y="10907"/>
                  </a:cubicBezTo>
                  <a:cubicBezTo>
                    <a:pt x="5159" y="10946"/>
                    <a:pt x="5312" y="10964"/>
                    <a:pt x="5459" y="10964"/>
                  </a:cubicBezTo>
                  <a:cubicBezTo>
                    <a:pt x="8570" y="10964"/>
                    <a:pt x="8883" y="2566"/>
                    <a:pt x="7990" y="1411"/>
                  </a:cubicBezTo>
                  <a:cubicBezTo>
                    <a:pt x="7990" y="1411"/>
                    <a:pt x="7422" y="0"/>
                    <a:pt x="5776" y="0"/>
                  </a:cubicBezTo>
                  <a:close/>
                </a:path>
              </a:pathLst>
            </a:custGeom>
            <a:solidFill>
              <a:srgbClr val="DF9A7C"/>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4020" name="Google Shape;4020;p49">
              <a:extLst>
                <a:ext uri="{FF2B5EF4-FFF2-40B4-BE49-F238E27FC236}">
                  <a16:creationId xmlns="" xmlns:a16="http://schemas.microsoft.com/office/drawing/2014/main" id="{9F0D977B-50A3-622A-2C23-23F449AFCBE0}"/>
                </a:ext>
              </a:extLst>
            </p:cNvPr>
            <p:cNvSpPr/>
            <p:nvPr/>
          </p:nvSpPr>
          <p:spPr>
            <a:xfrm flipH="1">
              <a:off x="1846121" y="2444463"/>
              <a:ext cx="84286" cy="166835"/>
            </a:xfrm>
            <a:custGeom>
              <a:avLst/>
              <a:gdLst/>
              <a:ahLst/>
              <a:cxnLst/>
              <a:rect l="l" t="t" r="r" b="b"/>
              <a:pathLst>
                <a:path w="3493" h="6914" extrusionOk="0">
                  <a:moveTo>
                    <a:pt x="49" y="1"/>
                  </a:moveTo>
                  <a:cubicBezTo>
                    <a:pt x="32" y="1"/>
                    <a:pt x="23" y="3"/>
                    <a:pt x="23" y="6"/>
                  </a:cubicBezTo>
                  <a:cubicBezTo>
                    <a:pt x="1" y="52"/>
                    <a:pt x="366" y="189"/>
                    <a:pt x="800" y="463"/>
                  </a:cubicBezTo>
                  <a:cubicBezTo>
                    <a:pt x="1210" y="759"/>
                    <a:pt x="1713" y="1193"/>
                    <a:pt x="2032" y="1718"/>
                  </a:cubicBezTo>
                  <a:cubicBezTo>
                    <a:pt x="2352" y="2220"/>
                    <a:pt x="2534" y="2791"/>
                    <a:pt x="2580" y="3247"/>
                  </a:cubicBezTo>
                  <a:cubicBezTo>
                    <a:pt x="2612" y="3453"/>
                    <a:pt x="2599" y="3472"/>
                    <a:pt x="2589" y="3472"/>
                  </a:cubicBezTo>
                  <a:cubicBezTo>
                    <a:pt x="2586" y="3472"/>
                    <a:pt x="2584" y="3471"/>
                    <a:pt x="2583" y="3471"/>
                  </a:cubicBezTo>
                  <a:cubicBezTo>
                    <a:pt x="2581" y="3471"/>
                    <a:pt x="2580" y="3472"/>
                    <a:pt x="2580" y="3476"/>
                  </a:cubicBezTo>
                  <a:cubicBezTo>
                    <a:pt x="2557" y="3476"/>
                    <a:pt x="2557" y="3476"/>
                    <a:pt x="2557" y="3453"/>
                  </a:cubicBezTo>
                  <a:cubicBezTo>
                    <a:pt x="2546" y="3453"/>
                    <a:pt x="2551" y="3458"/>
                    <a:pt x="2551" y="3458"/>
                  </a:cubicBezTo>
                  <a:cubicBezTo>
                    <a:pt x="2551" y="3458"/>
                    <a:pt x="2546" y="3453"/>
                    <a:pt x="2511" y="3430"/>
                  </a:cubicBezTo>
                  <a:cubicBezTo>
                    <a:pt x="2489" y="3430"/>
                    <a:pt x="2466" y="3430"/>
                    <a:pt x="2443" y="3407"/>
                  </a:cubicBezTo>
                  <a:cubicBezTo>
                    <a:pt x="2443" y="3407"/>
                    <a:pt x="2352" y="3384"/>
                    <a:pt x="2306" y="3361"/>
                  </a:cubicBezTo>
                  <a:cubicBezTo>
                    <a:pt x="2123" y="3316"/>
                    <a:pt x="2078" y="3293"/>
                    <a:pt x="2078" y="3293"/>
                  </a:cubicBezTo>
                  <a:cubicBezTo>
                    <a:pt x="2078" y="3293"/>
                    <a:pt x="2009" y="3293"/>
                    <a:pt x="1758" y="3270"/>
                  </a:cubicBezTo>
                  <a:cubicBezTo>
                    <a:pt x="1728" y="3264"/>
                    <a:pt x="1691" y="3261"/>
                    <a:pt x="1648" y="3261"/>
                  </a:cubicBezTo>
                  <a:cubicBezTo>
                    <a:pt x="1532" y="3261"/>
                    <a:pt x="1378" y="3282"/>
                    <a:pt x="1210" y="3316"/>
                  </a:cubicBezTo>
                  <a:cubicBezTo>
                    <a:pt x="1119" y="3361"/>
                    <a:pt x="1005" y="3430"/>
                    <a:pt x="891" y="3498"/>
                  </a:cubicBezTo>
                  <a:cubicBezTo>
                    <a:pt x="822" y="3567"/>
                    <a:pt x="731" y="3658"/>
                    <a:pt x="663" y="3750"/>
                  </a:cubicBezTo>
                  <a:cubicBezTo>
                    <a:pt x="663" y="3750"/>
                    <a:pt x="663" y="3750"/>
                    <a:pt x="685" y="3704"/>
                  </a:cubicBezTo>
                  <a:lnTo>
                    <a:pt x="685" y="3704"/>
                  </a:lnTo>
                  <a:cubicBezTo>
                    <a:pt x="617" y="3818"/>
                    <a:pt x="457" y="3978"/>
                    <a:pt x="526" y="4297"/>
                  </a:cubicBezTo>
                  <a:cubicBezTo>
                    <a:pt x="617" y="4617"/>
                    <a:pt x="982" y="4868"/>
                    <a:pt x="1256" y="5028"/>
                  </a:cubicBezTo>
                  <a:cubicBezTo>
                    <a:pt x="1553" y="5210"/>
                    <a:pt x="1827" y="5347"/>
                    <a:pt x="1941" y="5530"/>
                  </a:cubicBezTo>
                  <a:cubicBezTo>
                    <a:pt x="2101" y="5735"/>
                    <a:pt x="2215" y="5986"/>
                    <a:pt x="2146" y="6169"/>
                  </a:cubicBezTo>
                  <a:cubicBezTo>
                    <a:pt x="2101" y="6352"/>
                    <a:pt x="1895" y="6511"/>
                    <a:pt x="1644" y="6580"/>
                  </a:cubicBezTo>
                  <a:cubicBezTo>
                    <a:pt x="1547" y="6596"/>
                    <a:pt x="1447" y="6604"/>
                    <a:pt x="1349" y="6604"/>
                  </a:cubicBezTo>
                  <a:cubicBezTo>
                    <a:pt x="1171" y="6604"/>
                    <a:pt x="1001" y="6578"/>
                    <a:pt x="868" y="6534"/>
                  </a:cubicBezTo>
                  <a:cubicBezTo>
                    <a:pt x="449" y="6358"/>
                    <a:pt x="456" y="6054"/>
                    <a:pt x="375" y="6054"/>
                  </a:cubicBezTo>
                  <a:cubicBezTo>
                    <a:pt x="372" y="6054"/>
                    <a:pt x="369" y="6054"/>
                    <a:pt x="366" y="6055"/>
                  </a:cubicBezTo>
                  <a:cubicBezTo>
                    <a:pt x="363" y="6052"/>
                    <a:pt x="360" y="6050"/>
                    <a:pt x="357" y="6050"/>
                  </a:cubicBezTo>
                  <a:cubicBezTo>
                    <a:pt x="338" y="6050"/>
                    <a:pt x="320" y="6115"/>
                    <a:pt x="320" y="6215"/>
                  </a:cubicBezTo>
                  <a:cubicBezTo>
                    <a:pt x="343" y="6329"/>
                    <a:pt x="412" y="6557"/>
                    <a:pt x="708" y="6717"/>
                  </a:cubicBezTo>
                  <a:cubicBezTo>
                    <a:pt x="944" y="6844"/>
                    <a:pt x="1253" y="6913"/>
                    <a:pt x="1576" y="6913"/>
                  </a:cubicBezTo>
                  <a:cubicBezTo>
                    <a:pt x="1659" y="6913"/>
                    <a:pt x="1743" y="6909"/>
                    <a:pt x="1827" y="6899"/>
                  </a:cubicBezTo>
                  <a:cubicBezTo>
                    <a:pt x="2215" y="6854"/>
                    <a:pt x="2603" y="6671"/>
                    <a:pt x="2740" y="6329"/>
                  </a:cubicBezTo>
                  <a:cubicBezTo>
                    <a:pt x="2899" y="6032"/>
                    <a:pt x="2785" y="5667"/>
                    <a:pt x="2603" y="5370"/>
                  </a:cubicBezTo>
                  <a:cubicBezTo>
                    <a:pt x="2397" y="5005"/>
                    <a:pt x="2009" y="4799"/>
                    <a:pt x="1781" y="4617"/>
                  </a:cubicBezTo>
                  <a:cubicBezTo>
                    <a:pt x="1507" y="4457"/>
                    <a:pt x="1416" y="4320"/>
                    <a:pt x="1416" y="4297"/>
                  </a:cubicBezTo>
                  <a:cubicBezTo>
                    <a:pt x="1416" y="4252"/>
                    <a:pt x="1484" y="4183"/>
                    <a:pt x="1530" y="4138"/>
                  </a:cubicBezTo>
                  <a:lnTo>
                    <a:pt x="1530" y="4115"/>
                  </a:lnTo>
                  <a:lnTo>
                    <a:pt x="1553" y="4092"/>
                  </a:lnTo>
                  <a:cubicBezTo>
                    <a:pt x="1644" y="3970"/>
                    <a:pt x="1705" y="3950"/>
                    <a:pt x="1756" y="3950"/>
                  </a:cubicBezTo>
                  <a:cubicBezTo>
                    <a:pt x="1781" y="3950"/>
                    <a:pt x="1804" y="3955"/>
                    <a:pt x="1827" y="3955"/>
                  </a:cubicBezTo>
                  <a:lnTo>
                    <a:pt x="1941" y="3955"/>
                  </a:lnTo>
                  <a:cubicBezTo>
                    <a:pt x="1941" y="3955"/>
                    <a:pt x="1964" y="3978"/>
                    <a:pt x="2032" y="4001"/>
                  </a:cubicBezTo>
                  <a:cubicBezTo>
                    <a:pt x="2055" y="4001"/>
                    <a:pt x="2061" y="3995"/>
                    <a:pt x="2072" y="3995"/>
                  </a:cubicBezTo>
                  <a:cubicBezTo>
                    <a:pt x="2083" y="3995"/>
                    <a:pt x="2101" y="4001"/>
                    <a:pt x="2146" y="4023"/>
                  </a:cubicBezTo>
                  <a:cubicBezTo>
                    <a:pt x="2215" y="4069"/>
                    <a:pt x="2306" y="4115"/>
                    <a:pt x="2397" y="4183"/>
                  </a:cubicBezTo>
                  <a:cubicBezTo>
                    <a:pt x="2466" y="4206"/>
                    <a:pt x="2489" y="4206"/>
                    <a:pt x="2580" y="4274"/>
                  </a:cubicBezTo>
                  <a:cubicBezTo>
                    <a:pt x="2648" y="4343"/>
                    <a:pt x="2740" y="4389"/>
                    <a:pt x="2808" y="4457"/>
                  </a:cubicBezTo>
                  <a:cubicBezTo>
                    <a:pt x="2968" y="4594"/>
                    <a:pt x="3151" y="4731"/>
                    <a:pt x="3356" y="4891"/>
                  </a:cubicBezTo>
                  <a:cubicBezTo>
                    <a:pt x="3379" y="4754"/>
                    <a:pt x="3402" y="4526"/>
                    <a:pt x="3447" y="4229"/>
                  </a:cubicBezTo>
                  <a:cubicBezTo>
                    <a:pt x="3470" y="4069"/>
                    <a:pt x="3493" y="3886"/>
                    <a:pt x="3493" y="3704"/>
                  </a:cubicBezTo>
                  <a:cubicBezTo>
                    <a:pt x="3470" y="3476"/>
                    <a:pt x="3470" y="3407"/>
                    <a:pt x="3424" y="3247"/>
                  </a:cubicBezTo>
                  <a:cubicBezTo>
                    <a:pt x="3310" y="2745"/>
                    <a:pt x="3036" y="2129"/>
                    <a:pt x="2580" y="1558"/>
                  </a:cubicBezTo>
                  <a:cubicBezTo>
                    <a:pt x="2146" y="1010"/>
                    <a:pt x="1507" y="554"/>
                    <a:pt x="982" y="280"/>
                  </a:cubicBezTo>
                  <a:cubicBezTo>
                    <a:pt x="514" y="66"/>
                    <a:pt x="146" y="1"/>
                    <a:pt x="49" y="1"/>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4021" name="Google Shape;4021;p49">
              <a:extLst>
                <a:ext uri="{FF2B5EF4-FFF2-40B4-BE49-F238E27FC236}">
                  <a16:creationId xmlns="" xmlns:a16="http://schemas.microsoft.com/office/drawing/2014/main" id="{382F2723-5213-EBD7-3779-1B06C6D88F96}"/>
                </a:ext>
              </a:extLst>
            </p:cNvPr>
            <p:cNvSpPr/>
            <p:nvPr/>
          </p:nvSpPr>
          <p:spPr>
            <a:xfrm flipH="1">
              <a:off x="1836300" y="2448372"/>
              <a:ext cx="127141" cy="161985"/>
            </a:xfrm>
            <a:custGeom>
              <a:avLst/>
              <a:gdLst/>
              <a:ahLst/>
              <a:cxnLst/>
              <a:rect l="l" t="t" r="r" b="b"/>
              <a:pathLst>
                <a:path w="5269" h="6713" extrusionOk="0">
                  <a:moveTo>
                    <a:pt x="1810" y="0"/>
                  </a:moveTo>
                  <a:cubicBezTo>
                    <a:pt x="1681" y="0"/>
                    <a:pt x="1549" y="23"/>
                    <a:pt x="1415" y="72"/>
                  </a:cubicBezTo>
                  <a:cubicBezTo>
                    <a:pt x="0" y="597"/>
                    <a:pt x="46" y="6121"/>
                    <a:pt x="2739" y="6669"/>
                  </a:cubicBezTo>
                  <a:cubicBezTo>
                    <a:pt x="2879" y="6699"/>
                    <a:pt x="3007" y="6713"/>
                    <a:pt x="3125" y="6713"/>
                  </a:cubicBezTo>
                  <a:cubicBezTo>
                    <a:pt x="5268" y="6713"/>
                    <a:pt x="4017" y="2058"/>
                    <a:pt x="4017" y="2058"/>
                  </a:cubicBezTo>
                  <a:cubicBezTo>
                    <a:pt x="4017" y="2058"/>
                    <a:pt x="3045" y="0"/>
                    <a:pt x="1810" y="0"/>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4022" name="Google Shape;4022;p49">
              <a:extLst>
                <a:ext uri="{FF2B5EF4-FFF2-40B4-BE49-F238E27FC236}">
                  <a16:creationId xmlns="" xmlns:a16="http://schemas.microsoft.com/office/drawing/2014/main" id="{C1939BBE-CF30-DDCC-C98B-3F43FCA6D6DE}"/>
                </a:ext>
              </a:extLst>
            </p:cNvPr>
            <p:cNvSpPr/>
            <p:nvPr/>
          </p:nvSpPr>
          <p:spPr>
            <a:xfrm flipH="1">
              <a:off x="853606" y="2074140"/>
              <a:ext cx="1154452" cy="915420"/>
            </a:xfrm>
            <a:custGeom>
              <a:avLst/>
              <a:gdLst/>
              <a:ahLst/>
              <a:cxnLst/>
              <a:rect l="l" t="t" r="r" b="b"/>
              <a:pathLst>
                <a:path w="47843" h="37937" extrusionOk="0">
                  <a:moveTo>
                    <a:pt x="24075" y="0"/>
                  </a:moveTo>
                  <a:cubicBezTo>
                    <a:pt x="21771" y="0"/>
                    <a:pt x="19139" y="356"/>
                    <a:pt x="16229" y="1316"/>
                  </a:cubicBezTo>
                  <a:cubicBezTo>
                    <a:pt x="6734" y="4443"/>
                    <a:pt x="7190" y="13071"/>
                    <a:pt x="6483" y="19051"/>
                  </a:cubicBezTo>
                  <a:cubicBezTo>
                    <a:pt x="0" y="29596"/>
                    <a:pt x="7829" y="36444"/>
                    <a:pt x="16069" y="37699"/>
                  </a:cubicBezTo>
                  <a:cubicBezTo>
                    <a:pt x="17120" y="37861"/>
                    <a:pt x="18169" y="37936"/>
                    <a:pt x="19206" y="37936"/>
                  </a:cubicBezTo>
                  <a:cubicBezTo>
                    <a:pt x="26796" y="37936"/>
                    <a:pt x="33717" y="33891"/>
                    <a:pt x="35585" y="30075"/>
                  </a:cubicBezTo>
                  <a:cubicBezTo>
                    <a:pt x="35585" y="30075"/>
                    <a:pt x="36269" y="32498"/>
                    <a:pt x="38883" y="32498"/>
                  </a:cubicBezTo>
                  <a:cubicBezTo>
                    <a:pt x="39509" y="32498"/>
                    <a:pt x="40245" y="32359"/>
                    <a:pt x="41109" y="32016"/>
                  </a:cubicBezTo>
                  <a:cubicBezTo>
                    <a:pt x="44647" y="30623"/>
                    <a:pt x="47842" y="25031"/>
                    <a:pt x="45354" y="22543"/>
                  </a:cubicBezTo>
                  <a:cubicBezTo>
                    <a:pt x="44315" y="21504"/>
                    <a:pt x="43268" y="21165"/>
                    <a:pt x="42344" y="21165"/>
                  </a:cubicBezTo>
                  <a:cubicBezTo>
                    <a:pt x="40608" y="21165"/>
                    <a:pt x="39305" y="22361"/>
                    <a:pt x="39305" y="22361"/>
                  </a:cubicBezTo>
                  <a:cubicBezTo>
                    <a:pt x="39305" y="22361"/>
                    <a:pt x="45811" y="10423"/>
                    <a:pt x="34535" y="2891"/>
                  </a:cubicBezTo>
                  <a:cubicBezTo>
                    <a:pt x="34535" y="2891"/>
                    <a:pt x="30644" y="0"/>
                    <a:pt x="24075" y="0"/>
                  </a:cubicBezTo>
                  <a:close/>
                </a:path>
              </a:pathLst>
            </a:custGeom>
            <a:solidFill>
              <a:srgbClr val="DF9A7C"/>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4023" name="Google Shape;4023;p49">
              <a:extLst>
                <a:ext uri="{FF2B5EF4-FFF2-40B4-BE49-F238E27FC236}">
                  <a16:creationId xmlns="" xmlns:a16="http://schemas.microsoft.com/office/drawing/2014/main" id="{16172945-2904-11B0-A2A5-B82C136671CB}"/>
                </a:ext>
              </a:extLst>
            </p:cNvPr>
            <p:cNvSpPr/>
            <p:nvPr/>
          </p:nvSpPr>
          <p:spPr>
            <a:xfrm flipH="1">
              <a:off x="1162591" y="2195103"/>
              <a:ext cx="845467" cy="794504"/>
            </a:xfrm>
            <a:custGeom>
              <a:avLst/>
              <a:gdLst/>
              <a:ahLst/>
              <a:cxnLst/>
              <a:rect l="l" t="t" r="r" b="b"/>
              <a:pathLst>
                <a:path w="35038" h="32926" extrusionOk="0">
                  <a:moveTo>
                    <a:pt x="10386" y="0"/>
                  </a:moveTo>
                  <a:lnTo>
                    <a:pt x="10386" y="0"/>
                  </a:lnTo>
                  <a:cubicBezTo>
                    <a:pt x="6894" y="4018"/>
                    <a:pt x="6985" y="9701"/>
                    <a:pt x="6483" y="14038"/>
                  </a:cubicBezTo>
                  <a:cubicBezTo>
                    <a:pt x="0" y="24583"/>
                    <a:pt x="7829" y="31431"/>
                    <a:pt x="16069" y="32686"/>
                  </a:cubicBezTo>
                  <a:cubicBezTo>
                    <a:pt x="17125" y="32849"/>
                    <a:pt x="18178" y="32925"/>
                    <a:pt x="19219" y="32925"/>
                  </a:cubicBezTo>
                  <a:cubicBezTo>
                    <a:pt x="26189" y="32925"/>
                    <a:pt x="32574" y="29514"/>
                    <a:pt x="35037" y="25998"/>
                  </a:cubicBezTo>
                  <a:lnTo>
                    <a:pt x="35037" y="25998"/>
                  </a:lnTo>
                  <a:cubicBezTo>
                    <a:pt x="32226" y="29202"/>
                    <a:pt x="26284" y="32101"/>
                    <a:pt x="19849" y="32101"/>
                  </a:cubicBezTo>
                  <a:cubicBezTo>
                    <a:pt x="18811" y="32101"/>
                    <a:pt x="17761" y="32026"/>
                    <a:pt x="16708" y="31864"/>
                  </a:cubicBezTo>
                  <a:cubicBezTo>
                    <a:pt x="8468" y="30609"/>
                    <a:pt x="662" y="23761"/>
                    <a:pt x="7122" y="13216"/>
                  </a:cubicBezTo>
                  <a:cubicBezTo>
                    <a:pt x="7601" y="9176"/>
                    <a:pt x="7555" y="3949"/>
                    <a:pt x="10386" y="0"/>
                  </a:cubicBezTo>
                  <a:close/>
                </a:path>
              </a:pathLst>
            </a:custGeom>
            <a:solidFill>
              <a:srgbClr val="FFFFFF">
                <a:alpha val="1116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4024" name="Google Shape;4024;p49">
              <a:extLst>
                <a:ext uri="{FF2B5EF4-FFF2-40B4-BE49-F238E27FC236}">
                  <a16:creationId xmlns="" xmlns:a16="http://schemas.microsoft.com/office/drawing/2014/main" id="{E8C37AD0-A12D-DCFB-F7AE-A1DFE5E0D8A8}"/>
                </a:ext>
              </a:extLst>
            </p:cNvPr>
            <p:cNvSpPr/>
            <p:nvPr/>
          </p:nvSpPr>
          <p:spPr>
            <a:xfrm flipH="1">
              <a:off x="929616" y="2773958"/>
              <a:ext cx="218135" cy="84310"/>
            </a:xfrm>
            <a:custGeom>
              <a:avLst/>
              <a:gdLst/>
              <a:ahLst/>
              <a:cxnLst/>
              <a:rect l="l" t="t" r="r" b="b"/>
              <a:pathLst>
                <a:path w="9040" h="3494" extrusionOk="0">
                  <a:moveTo>
                    <a:pt x="9039" y="1"/>
                  </a:moveTo>
                  <a:cubicBezTo>
                    <a:pt x="8195" y="982"/>
                    <a:pt x="7168" y="1781"/>
                    <a:pt x="6118" y="2192"/>
                  </a:cubicBezTo>
                  <a:cubicBezTo>
                    <a:pt x="5249" y="2536"/>
                    <a:pt x="4511" y="2674"/>
                    <a:pt x="3884" y="2674"/>
                  </a:cubicBezTo>
                  <a:cubicBezTo>
                    <a:pt x="1263" y="2674"/>
                    <a:pt x="594" y="252"/>
                    <a:pt x="594" y="252"/>
                  </a:cubicBezTo>
                  <a:cubicBezTo>
                    <a:pt x="434" y="571"/>
                    <a:pt x="229" y="914"/>
                    <a:pt x="0" y="1233"/>
                  </a:cubicBezTo>
                  <a:cubicBezTo>
                    <a:pt x="196" y="1767"/>
                    <a:pt x="1030" y="3494"/>
                    <a:pt x="3237" y="3494"/>
                  </a:cubicBezTo>
                  <a:cubicBezTo>
                    <a:pt x="3861" y="3494"/>
                    <a:pt x="4595" y="3356"/>
                    <a:pt x="5456" y="3014"/>
                  </a:cubicBezTo>
                  <a:cubicBezTo>
                    <a:pt x="6802" y="2489"/>
                    <a:pt x="8103" y="1347"/>
                    <a:pt x="9039" y="1"/>
                  </a:cubicBezTo>
                  <a:close/>
                </a:path>
              </a:pathLst>
            </a:custGeom>
            <a:solidFill>
              <a:srgbClr val="FFFFFF">
                <a:alpha val="1116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4025" name="Google Shape;4025;p49">
              <a:extLst>
                <a:ext uri="{FF2B5EF4-FFF2-40B4-BE49-F238E27FC236}">
                  <a16:creationId xmlns="" xmlns:a16="http://schemas.microsoft.com/office/drawing/2014/main" id="{61F2E3D7-C910-DC5D-9ED9-2C06A6A1608D}"/>
                </a:ext>
              </a:extLst>
            </p:cNvPr>
            <p:cNvSpPr/>
            <p:nvPr/>
          </p:nvSpPr>
          <p:spPr>
            <a:xfrm flipH="1">
              <a:off x="938423" y="2638878"/>
              <a:ext cx="149847" cy="182133"/>
            </a:xfrm>
            <a:custGeom>
              <a:avLst/>
              <a:gdLst/>
              <a:ahLst/>
              <a:cxnLst/>
              <a:rect l="l" t="t" r="r" b="b"/>
              <a:pathLst>
                <a:path w="6210" h="7548" extrusionOk="0">
                  <a:moveTo>
                    <a:pt x="4951" y="1"/>
                  </a:moveTo>
                  <a:cubicBezTo>
                    <a:pt x="4915" y="1"/>
                    <a:pt x="4878" y="3"/>
                    <a:pt x="4840" y="6"/>
                  </a:cubicBezTo>
                  <a:cubicBezTo>
                    <a:pt x="3516" y="143"/>
                    <a:pt x="777" y="3042"/>
                    <a:pt x="777" y="3042"/>
                  </a:cubicBezTo>
                  <a:cubicBezTo>
                    <a:pt x="777" y="3042"/>
                    <a:pt x="838" y="3036"/>
                    <a:pt x="934" y="3036"/>
                  </a:cubicBezTo>
                  <a:cubicBezTo>
                    <a:pt x="1341" y="3036"/>
                    <a:pt x="2373" y="3141"/>
                    <a:pt x="2078" y="4229"/>
                  </a:cubicBezTo>
                  <a:cubicBezTo>
                    <a:pt x="1690" y="5553"/>
                    <a:pt x="1" y="6215"/>
                    <a:pt x="1" y="6215"/>
                  </a:cubicBezTo>
                  <a:cubicBezTo>
                    <a:pt x="1" y="6215"/>
                    <a:pt x="271" y="7548"/>
                    <a:pt x="1399" y="7548"/>
                  </a:cubicBezTo>
                  <a:cubicBezTo>
                    <a:pt x="1497" y="7548"/>
                    <a:pt x="1601" y="7538"/>
                    <a:pt x="1712" y="7516"/>
                  </a:cubicBezTo>
                  <a:cubicBezTo>
                    <a:pt x="3082" y="7242"/>
                    <a:pt x="6209" y="4412"/>
                    <a:pt x="6118" y="2175"/>
                  </a:cubicBezTo>
                  <a:cubicBezTo>
                    <a:pt x="6118" y="2175"/>
                    <a:pt x="6161" y="1"/>
                    <a:pt x="4951" y="1"/>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4026" name="Google Shape;4026;p49">
              <a:extLst>
                <a:ext uri="{FF2B5EF4-FFF2-40B4-BE49-F238E27FC236}">
                  <a16:creationId xmlns="" xmlns:a16="http://schemas.microsoft.com/office/drawing/2014/main" id="{CC622EB8-4AF0-8596-A4FB-45482412C9AA}"/>
                </a:ext>
              </a:extLst>
            </p:cNvPr>
            <p:cNvSpPr/>
            <p:nvPr/>
          </p:nvSpPr>
          <p:spPr>
            <a:xfrm flipH="1">
              <a:off x="943394" y="2639023"/>
              <a:ext cx="156435" cy="183291"/>
            </a:xfrm>
            <a:custGeom>
              <a:avLst/>
              <a:gdLst/>
              <a:ahLst/>
              <a:cxnLst/>
              <a:rect l="l" t="t" r="r" b="b"/>
              <a:pathLst>
                <a:path w="6483" h="7596" extrusionOk="0">
                  <a:moveTo>
                    <a:pt x="5319" y="0"/>
                  </a:moveTo>
                  <a:cubicBezTo>
                    <a:pt x="4885" y="0"/>
                    <a:pt x="4474" y="137"/>
                    <a:pt x="4086" y="297"/>
                  </a:cubicBezTo>
                  <a:cubicBezTo>
                    <a:pt x="3287" y="662"/>
                    <a:pt x="2557" y="1187"/>
                    <a:pt x="1918" y="1735"/>
                  </a:cubicBezTo>
                  <a:cubicBezTo>
                    <a:pt x="1758" y="1872"/>
                    <a:pt x="1598" y="2009"/>
                    <a:pt x="1438" y="2146"/>
                  </a:cubicBezTo>
                  <a:cubicBezTo>
                    <a:pt x="1370" y="2237"/>
                    <a:pt x="1324" y="2260"/>
                    <a:pt x="1210" y="2374"/>
                  </a:cubicBezTo>
                  <a:cubicBezTo>
                    <a:pt x="1073" y="2511"/>
                    <a:pt x="982" y="2648"/>
                    <a:pt x="868" y="2762"/>
                  </a:cubicBezTo>
                  <a:cubicBezTo>
                    <a:pt x="662" y="3013"/>
                    <a:pt x="525" y="3242"/>
                    <a:pt x="388" y="3470"/>
                  </a:cubicBezTo>
                  <a:cubicBezTo>
                    <a:pt x="206" y="3767"/>
                    <a:pt x="160" y="3858"/>
                    <a:pt x="69" y="4018"/>
                  </a:cubicBezTo>
                  <a:cubicBezTo>
                    <a:pt x="365" y="3904"/>
                    <a:pt x="662" y="3812"/>
                    <a:pt x="959" y="3721"/>
                  </a:cubicBezTo>
                  <a:cubicBezTo>
                    <a:pt x="1096" y="3653"/>
                    <a:pt x="1256" y="3607"/>
                    <a:pt x="1393" y="3561"/>
                  </a:cubicBezTo>
                  <a:cubicBezTo>
                    <a:pt x="1461" y="3538"/>
                    <a:pt x="1512" y="3533"/>
                    <a:pt x="1558" y="3533"/>
                  </a:cubicBezTo>
                  <a:cubicBezTo>
                    <a:pt x="1604" y="3533"/>
                    <a:pt x="1644" y="3538"/>
                    <a:pt x="1689" y="3538"/>
                  </a:cubicBezTo>
                  <a:cubicBezTo>
                    <a:pt x="1727" y="3531"/>
                    <a:pt x="1750" y="3528"/>
                    <a:pt x="1765" y="3528"/>
                  </a:cubicBezTo>
                  <a:cubicBezTo>
                    <a:pt x="1796" y="3528"/>
                    <a:pt x="1796" y="3538"/>
                    <a:pt x="1826" y="3538"/>
                  </a:cubicBezTo>
                  <a:cubicBezTo>
                    <a:pt x="1834" y="3531"/>
                    <a:pt x="1841" y="3528"/>
                    <a:pt x="1848" y="3528"/>
                  </a:cubicBezTo>
                  <a:cubicBezTo>
                    <a:pt x="1862" y="3528"/>
                    <a:pt x="1872" y="3538"/>
                    <a:pt x="1872" y="3538"/>
                  </a:cubicBezTo>
                  <a:cubicBezTo>
                    <a:pt x="1895" y="3561"/>
                    <a:pt x="1940" y="3561"/>
                    <a:pt x="1963" y="3584"/>
                  </a:cubicBezTo>
                  <a:cubicBezTo>
                    <a:pt x="2032" y="3653"/>
                    <a:pt x="2055" y="3721"/>
                    <a:pt x="2055" y="3721"/>
                  </a:cubicBezTo>
                  <a:cubicBezTo>
                    <a:pt x="2055" y="3721"/>
                    <a:pt x="2055" y="3744"/>
                    <a:pt x="2077" y="3767"/>
                  </a:cubicBezTo>
                  <a:cubicBezTo>
                    <a:pt x="2077" y="3812"/>
                    <a:pt x="2100" y="3858"/>
                    <a:pt x="2123" y="3949"/>
                  </a:cubicBezTo>
                  <a:cubicBezTo>
                    <a:pt x="2146" y="4109"/>
                    <a:pt x="2100" y="4383"/>
                    <a:pt x="1963" y="4702"/>
                  </a:cubicBezTo>
                  <a:cubicBezTo>
                    <a:pt x="1803" y="4999"/>
                    <a:pt x="1530" y="5342"/>
                    <a:pt x="1119" y="5593"/>
                  </a:cubicBezTo>
                  <a:cubicBezTo>
                    <a:pt x="1027" y="5661"/>
                    <a:pt x="913" y="5707"/>
                    <a:pt x="799" y="5752"/>
                  </a:cubicBezTo>
                  <a:cubicBezTo>
                    <a:pt x="753" y="5798"/>
                    <a:pt x="685" y="5821"/>
                    <a:pt x="617" y="5821"/>
                  </a:cubicBezTo>
                  <a:lnTo>
                    <a:pt x="274" y="5935"/>
                  </a:lnTo>
                  <a:lnTo>
                    <a:pt x="92" y="6004"/>
                  </a:lnTo>
                  <a:lnTo>
                    <a:pt x="23" y="6026"/>
                  </a:lnTo>
                  <a:cubicBezTo>
                    <a:pt x="0" y="6049"/>
                    <a:pt x="23" y="6072"/>
                    <a:pt x="23" y="6095"/>
                  </a:cubicBezTo>
                  <a:lnTo>
                    <a:pt x="114" y="6437"/>
                  </a:lnTo>
                  <a:cubicBezTo>
                    <a:pt x="160" y="6711"/>
                    <a:pt x="251" y="6802"/>
                    <a:pt x="320" y="6962"/>
                  </a:cubicBezTo>
                  <a:cubicBezTo>
                    <a:pt x="525" y="7236"/>
                    <a:pt x="845" y="7510"/>
                    <a:pt x="1210" y="7556"/>
                  </a:cubicBezTo>
                  <a:cubicBezTo>
                    <a:pt x="1345" y="7583"/>
                    <a:pt x="1480" y="7595"/>
                    <a:pt x="1612" y="7595"/>
                  </a:cubicBezTo>
                  <a:cubicBezTo>
                    <a:pt x="1815" y="7595"/>
                    <a:pt x="2012" y="7565"/>
                    <a:pt x="2191" y="7510"/>
                  </a:cubicBezTo>
                  <a:cubicBezTo>
                    <a:pt x="2762" y="7373"/>
                    <a:pt x="3219" y="7122"/>
                    <a:pt x="3584" y="6871"/>
                  </a:cubicBezTo>
                  <a:cubicBezTo>
                    <a:pt x="4337" y="6392"/>
                    <a:pt x="4657" y="5912"/>
                    <a:pt x="4611" y="5889"/>
                  </a:cubicBezTo>
                  <a:cubicBezTo>
                    <a:pt x="4610" y="5889"/>
                    <a:pt x="4608" y="5888"/>
                    <a:pt x="4606" y="5888"/>
                  </a:cubicBezTo>
                  <a:cubicBezTo>
                    <a:pt x="4543" y="5888"/>
                    <a:pt x="4155" y="6265"/>
                    <a:pt x="3401" y="6620"/>
                  </a:cubicBezTo>
                  <a:cubicBezTo>
                    <a:pt x="3036" y="6825"/>
                    <a:pt x="2579" y="7008"/>
                    <a:pt x="2055" y="7099"/>
                  </a:cubicBezTo>
                  <a:cubicBezTo>
                    <a:pt x="1940" y="7122"/>
                    <a:pt x="1815" y="7133"/>
                    <a:pt x="1689" y="7133"/>
                  </a:cubicBezTo>
                  <a:cubicBezTo>
                    <a:pt x="1564" y="7133"/>
                    <a:pt x="1438" y="7122"/>
                    <a:pt x="1324" y="7099"/>
                  </a:cubicBezTo>
                  <a:cubicBezTo>
                    <a:pt x="1096" y="7053"/>
                    <a:pt x="959" y="6894"/>
                    <a:pt x="845" y="6711"/>
                  </a:cubicBezTo>
                  <a:cubicBezTo>
                    <a:pt x="822" y="6620"/>
                    <a:pt x="731" y="6483"/>
                    <a:pt x="753" y="6483"/>
                  </a:cubicBezTo>
                  <a:cubicBezTo>
                    <a:pt x="753" y="6437"/>
                    <a:pt x="731" y="6414"/>
                    <a:pt x="799" y="6414"/>
                  </a:cubicBezTo>
                  <a:cubicBezTo>
                    <a:pt x="811" y="6403"/>
                    <a:pt x="816" y="6403"/>
                    <a:pt x="825" y="6403"/>
                  </a:cubicBezTo>
                  <a:cubicBezTo>
                    <a:pt x="833" y="6403"/>
                    <a:pt x="845" y="6403"/>
                    <a:pt x="868" y="6392"/>
                  </a:cubicBezTo>
                  <a:cubicBezTo>
                    <a:pt x="936" y="6369"/>
                    <a:pt x="1027" y="6346"/>
                    <a:pt x="1096" y="6323"/>
                  </a:cubicBezTo>
                  <a:cubicBezTo>
                    <a:pt x="1233" y="6255"/>
                    <a:pt x="1370" y="6209"/>
                    <a:pt x="1507" y="6118"/>
                  </a:cubicBezTo>
                  <a:cubicBezTo>
                    <a:pt x="2055" y="5844"/>
                    <a:pt x="2420" y="5410"/>
                    <a:pt x="2648" y="5022"/>
                  </a:cubicBezTo>
                  <a:cubicBezTo>
                    <a:pt x="2876" y="4611"/>
                    <a:pt x="2968" y="4200"/>
                    <a:pt x="2945" y="3904"/>
                  </a:cubicBezTo>
                  <a:cubicBezTo>
                    <a:pt x="2922" y="3744"/>
                    <a:pt x="2899" y="3630"/>
                    <a:pt x="2876" y="3538"/>
                  </a:cubicBezTo>
                  <a:cubicBezTo>
                    <a:pt x="2831" y="3447"/>
                    <a:pt x="2808" y="3401"/>
                    <a:pt x="2808" y="3401"/>
                  </a:cubicBezTo>
                  <a:cubicBezTo>
                    <a:pt x="2808" y="3401"/>
                    <a:pt x="2785" y="3379"/>
                    <a:pt x="2739" y="3287"/>
                  </a:cubicBezTo>
                  <a:cubicBezTo>
                    <a:pt x="2716" y="3219"/>
                    <a:pt x="2579" y="3105"/>
                    <a:pt x="2443" y="2991"/>
                  </a:cubicBezTo>
                  <a:cubicBezTo>
                    <a:pt x="2374" y="2945"/>
                    <a:pt x="2260" y="2899"/>
                    <a:pt x="2146" y="2854"/>
                  </a:cubicBezTo>
                  <a:cubicBezTo>
                    <a:pt x="2100" y="2831"/>
                    <a:pt x="2055" y="2808"/>
                    <a:pt x="1986" y="2808"/>
                  </a:cubicBezTo>
                  <a:lnTo>
                    <a:pt x="1849" y="2808"/>
                  </a:lnTo>
                  <a:cubicBezTo>
                    <a:pt x="1849" y="2808"/>
                    <a:pt x="1826" y="2808"/>
                    <a:pt x="1803" y="2831"/>
                  </a:cubicBezTo>
                  <a:cubicBezTo>
                    <a:pt x="1791" y="2837"/>
                    <a:pt x="1782" y="2840"/>
                    <a:pt x="1776" y="2840"/>
                  </a:cubicBezTo>
                  <a:cubicBezTo>
                    <a:pt x="1759" y="2840"/>
                    <a:pt x="1764" y="2819"/>
                    <a:pt x="1781" y="2785"/>
                  </a:cubicBezTo>
                  <a:lnTo>
                    <a:pt x="1803" y="2762"/>
                  </a:lnTo>
                  <a:cubicBezTo>
                    <a:pt x="1826" y="2740"/>
                    <a:pt x="1918" y="2625"/>
                    <a:pt x="1963" y="2557"/>
                  </a:cubicBezTo>
                  <a:cubicBezTo>
                    <a:pt x="2100" y="2420"/>
                    <a:pt x="2237" y="2283"/>
                    <a:pt x="2374" y="2146"/>
                  </a:cubicBezTo>
                  <a:cubicBezTo>
                    <a:pt x="2968" y="1598"/>
                    <a:pt x="3629" y="1050"/>
                    <a:pt x="4314" y="685"/>
                  </a:cubicBezTo>
                  <a:cubicBezTo>
                    <a:pt x="4657" y="503"/>
                    <a:pt x="5022" y="366"/>
                    <a:pt x="5341" y="343"/>
                  </a:cubicBezTo>
                  <a:cubicBezTo>
                    <a:pt x="5389" y="336"/>
                    <a:pt x="5435" y="333"/>
                    <a:pt x="5480" y="333"/>
                  </a:cubicBezTo>
                  <a:cubicBezTo>
                    <a:pt x="5733" y="333"/>
                    <a:pt x="5932" y="439"/>
                    <a:pt x="6049" y="594"/>
                  </a:cubicBezTo>
                  <a:cubicBezTo>
                    <a:pt x="6358" y="970"/>
                    <a:pt x="6390" y="1303"/>
                    <a:pt x="6453" y="1303"/>
                  </a:cubicBezTo>
                  <a:cubicBezTo>
                    <a:pt x="6455" y="1303"/>
                    <a:pt x="6458" y="1302"/>
                    <a:pt x="6460" y="1302"/>
                  </a:cubicBezTo>
                  <a:cubicBezTo>
                    <a:pt x="6483" y="1302"/>
                    <a:pt x="6483" y="1233"/>
                    <a:pt x="6483" y="1073"/>
                  </a:cubicBezTo>
                  <a:cubicBezTo>
                    <a:pt x="6460" y="936"/>
                    <a:pt x="6414" y="731"/>
                    <a:pt x="6277" y="480"/>
                  </a:cubicBezTo>
                  <a:cubicBezTo>
                    <a:pt x="6186" y="366"/>
                    <a:pt x="6072" y="229"/>
                    <a:pt x="5889" y="137"/>
                  </a:cubicBezTo>
                  <a:cubicBezTo>
                    <a:pt x="5729" y="46"/>
                    <a:pt x="5524" y="0"/>
                    <a:pt x="5319" y="0"/>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4027" name="Google Shape;4027;p49">
              <a:extLst>
                <a:ext uri="{FF2B5EF4-FFF2-40B4-BE49-F238E27FC236}">
                  <a16:creationId xmlns="" xmlns:a16="http://schemas.microsoft.com/office/drawing/2014/main" id="{6B6149A2-717D-E539-6DD4-6A89F336EEAB}"/>
                </a:ext>
              </a:extLst>
            </p:cNvPr>
            <p:cNvSpPr/>
            <p:nvPr/>
          </p:nvSpPr>
          <p:spPr>
            <a:xfrm flipH="1">
              <a:off x="1324624" y="2388409"/>
              <a:ext cx="498381" cy="109719"/>
            </a:xfrm>
            <a:custGeom>
              <a:avLst/>
              <a:gdLst/>
              <a:ahLst/>
              <a:cxnLst/>
              <a:rect l="l" t="t" r="r" b="b"/>
              <a:pathLst>
                <a:path w="20654" h="4547" extrusionOk="0">
                  <a:moveTo>
                    <a:pt x="2557" y="1416"/>
                  </a:moveTo>
                  <a:cubicBezTo>
                    <a:pt x="2556" y="1416"/>
                    <a:pt x="2554" y="1416"/>
                    <a:pt x="2553" y="1416"/>
                  </a:cubicBezTo>
                  <a:lnTo>
                    <a:pt x="2553" y="1416"/>
                  </a:lnTo>
                  <a:cubicBezTo>
                    <a:pt x="2553" y="1416"/>
                    <a:pt x="2553" y="1416"/>
                    <a:pt x="2553" y="1416"/>
                  </a:cubicBezTo>
                  <a:close/>
                  <a:moveTo>
                    <a:pt x="2012" y="1462"/>
                  </a:moveTo>
                  <a:lnTo>
                    <a:pt x="2012" y="1462"/>
                  </a:lnTo>
                  <a:cubicBezTo>
                    <a:pt x="2012" y="1462"/>
                    <a:pt x="2012" y="1462"/>
                    <a:pt x="2012" y="1462"/>
                  </a:cubicBezTo>
                  <a:lnTo>
                    <a:pt x="2012" y="1462"/>
                  </a:lnTo>
                  <a:cubicBezTo>
                    <a:pt x="2004" y="1462"/>
                    <a:pt x="1995" y="1462"/>
                    <a:pt x="1986" y="1462"/>
                  </a:cubicBezTo>
                  <a:close/>
                  <a:moveTo>
                    <a:pt x="2169" y="1"/>
                  </a:moveTo>
                  <a:cubicBezTo>
                    <a:pt x="1461" y="1"/>
                    <a:pt x="457" y="138"/>
                    <a:pt x="183" y="686"/>
                  </a:cubicBezTo>
                  <a:cubicBezTo>
                    <a:pt x="1" y="1028"/>
                    <a:pt x="69" y="1462"/>
                    <a:pt x="640" y="1576"/>
                  </a:cubicBezTo>
                  <a:cubicBezTo>
                    <a:pt x="801" y="1619"/>
                    <a:pt x="968" y="1642"/>
                    <a:pt x="1138" y="1642"/>
                  </a:cubicBezTo>
                  <a:cubicBezTo>
                    <a:pt x="1327" y="1642"/>
                    <a:pt x="1520" y="1613"/>
                    <a:pt x="1713" y="1553"/>
                  </a:cubicBezTo>
                  <a:cubicBezTo>
                    <a:pt x="1804" y="1530"/>
                    <a:pt x="1895" y="1507"/>
                    <a:pt x="1964" y="1485"/>
                  </a:cubicBezTo>
                  <a:cubicBezTo>
                    <a:pt x="1975" y="1481"/>
                    <a:pt x="1986" y="1477"/>
                    <a:pt x="1996" y="1474"/>
                  </a:cubicBezTo>
                  <a:lnTo>
                    <a:pt x="1996" y="1474"/>
                  </a:lnTo>
                  <a:cubicBezTo>
                    <a:pt x="2080" y="1463"/>
                    <a:pt x="2190" y="1462"/>
                    <a:pt x="2029" y="1462"/>
                  </a:cubicBezTo>
                  <a:lnTo>
                    <a:pt x="2029" y="1462"/>
                  </a:lnTo>
                  <a:cubicBezTo>
                    <a:pt x="2029" y="1462"/>
                    <a:pt x="2029" y="1462"/>
                    <a:pt x="2029" y="1462"/>
                  </a:cubicBezTo>
                  <a:lnTo>
                    <a:pt x="2352" y="1462"/>
                  </a:lnTo>
                  <a:cubicBezTo>
                    <a:pt x="2403" y="1451"/>
                    <a:pt x="2448" y="1441"/>
                    <a:pt x="2485" y="1432"/>
                  </a:cubicBezTo>
                  <a:lnTo>
                    <a:pt x="2485" y="1432"/>
                  </a:lnTo>
                  <a:cubicBezTo>
                    <a:pt x="2493" y="1434"/>
                    <a:pt x="2501" y="1436"/>
                    <a:pt x="2511" y="1439"/>
                  </a:cubicBezTo>
                  <a:cubicBezTo>
                    <a:pt x="2542" y="1442"/>
                    <a:pt x="2573" y="1443"/>
                    <a:pt x="2604" y="1443"/>
                  </a:cubicBezTo>
                  <a:cubicBezTo>
                    <a:pt x="3050" y="1443"/>
                    <a:pt x="3467" y="1143"/>
                    <a:pt x="3424" y="823"/>
                  </a:cubicBezTo>
                  <a:cubicBezTo>
                    <a:pt x="3356" y="366"/>
                    <a:pt x="2877" y="24"/>
                    <a:pt x="2169" y="1"/>
                  </a:cubicBezTo>
                  <a:close/>
                  <a:moveTo>
                    <a:pt x="18101" y="3836"/>
                  </a:moveTo>
                  <a:cubicBezTo>
                    <a:pt x="18106" y="3836"/>
                    <a:pt x="18110" y="3837"/>
                    <a:pt x="18115" y="3838"/>
                  </a:cubicBezTo>
                  <a:lnTo>
                    <a:pt x="18115" y="3838"/>
                  </a:lnTo>
                  <a:cubicBezTo>
                    <a:pt x="18110" y="3837"/>
                    <a:pt x="18106" y="3836"/>
                    <a:pt x="18101" y="3836"/>
                  </a:cubicBezTo>
                  <a:close/>
                  <a:moveTo>
                    <a:pt x="18044" y="3787"/>
                  </a:moveTo>
                  <a:cubicBezTo>
                    <a:pt x="18045" y="3787"/>
                    <a:pt x="18083" y="3807"/>
                    <a:pt x="18157" y="3846"/>
                  </a:cubicBezTo>
                  <a:lnTo>
                    <a:pt x="18157" y="3846"/>
                  </a:lnTo>
                  <a:cubicBezTo>
                    <a:pt x="18152" y="3845"/>
                    <a:pt x="18147" y="3844"/>
                    <a:pt x="18142" y="3843"/>
                  </a:cubicBezTo>
                  <a:lnTo>
                    <a:pt x="18142" y="3843"/>
                  </a:lnTo>
                  <a:cubicBezTo>
                    <a:pt x="18075" y="3806"/>
                    <a:pt x="18042" y="3787"/>
                    <a:pt x="18044" y="3787"/>
                  </a:cubicBezTo>
                  <a:close/>
                  <a:moveTo>
                    <a:pt x="18373" y="2510"/>
                  </a:moveTo>
                  <a:cubicBezTo>
                    <a:pt x="17930" y="2510"/>
                    <a:pt x="17591" y="2693"/>
                    <a:pt x="17439" y="3014"/>
                  </a:cubicBezTo>
                  <a:cubicBezTo>
                    <a:pt x="17302" y="3311"/>
                    <a:pt x="17667" y="3767"/>
                    <a:pt x="18147" y="3858"/>
                  </a:cubicBezTo>
                  <a:cubicBezTo>
                    <a:pt x="18169" y="3864"/>
                    <a:pt x="18185" y="3867"/>
                    <a:pt x="18196" y="3868"/>
                  </a:cubicBezTo>
                  <a:lnTo>
                    <a:pt x="18196" y="3868"/>
                  </a:lnTo>
                  <a:cubicBezTo>
                    <a:pt x="18228" y="3885"/>
                    <a:pt x="18265" y="3904"/>
                    <a:pt x="18306" y="3927"/>
                  </a:cubicBezTo>
                  <a:cubicBezTo>
                    <a:pt x="18384" y="3966"/>
                    <a:pt x="18479" y="4005"/>
                    <a:pt x="18590" y="4029"/>
                  </a:cubicBezTo>
                  <a:lnTo>
                    <a:pt x="18590" y="4029"/>
                  </a:lnTo>
                  <a:cubicBezTo>
                    <a:pt x="18593" y="4031"/>
                    <a:pt x="18597" y="4033"/>
                    <a:pt x="18601" y="4034"/>
                  </a:cubicBezTo>
                  <a:lnTo>
                    <a:pt x="18601" y="4034"/>
                  </a:lnTo>
                  <a:cubicBezTo>
                    <a:pt x="18613" y="4042"/>
                    <a:pt x="18629" y="4052"/>
                    <a:pt x="18649" y="4064"/>
                  </a:cubicBezTo>
                  <a:cubicBezTo>
                    <a:pt x="18717" y="4110"/>
                    <a:pt x="18809" y="4155"/>
                    <a:pt x="18877" y="4201"/>
                  </a:cubicBezTo>
                  <a:cubicBezTo>
                    <a:pt x="19197" y="4406"/>
                    <a:pt x="19539" y="4520"/>
                    <a:pt x="19904" y="4543"/>
                  </a:cubicBezTo>
                  <a:cubicBezTo>
                    <a:pt x="19932" y="4546"/>
                    <a:pt x="19960" y="4547"/>
                    <a:pt x="19986" y="4547"/>
                  </a:cubicBezTo>
                  <a:cubicBezTo>
                    <a:pt x="20472" y="4547"/>
                    <a:pt x="20654" y="4159"/>
                    <a:pt x="20589" y="3813"/>
                  </a:cubicBezTo>
                  <a:cubicBezTo>
                    <a:pt x="20475" y="3219"/>
                    <a:pt x="19562" y="2786"/>
                    <a:pt x="18877" y="2580"/>
                  </a:cubicBezTo>
                  <a:cubicBezTo>
                    <a:pt x="18699" y="2533"/>
                    <a:pt x="18530" y="2510"/>
                    <a:pt x="18373" y="2510"/>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4028" name="Google Shape;4028;p49">
              <a:extLst>
                <a:ext uri="{FF2B5EF4-FFF2-40B4-BE49-F238E27FC236}">
                  <a16:creationId xmlns="" xmlns:a16="http://schemas.microsoft.com/office/drawing/2014/main" id="{6403C1E5-13F6-F50C-FAC6-8255270FE8F3}"/>
                </a:ext>
              </a:extLst>
            </p:cNvPr>
            <p:cNvSpPr/>
            <p:nvPr/>
          </p:nvSpPr>
          <p:spPr>
            <a:xfrm flipH="1">
              <a:off x="1759639" y="2404528"/>
              <a:ext cx="2775" cy="434"/>
            </a:xfrm>
            <a:custGeom>
              <a:avLst/>
              <a:gdLst/>
              <a:ahLst/>
              <a:cxnLst/>
              <a:rect l="l" t="t" r="r" b="b"/>
              <a:pathLst>
                <a:path w="115" h="18" extrusionOk="0">
                  <a:moveTo>
                    <a:pt x="112" y="1"/>
                  </a:moveTo>
                  <a:cubicBezTo>
                    <a:pt x="109" y="1"/>
                    <a:pt x="69" y="6"/>
                    <a:pt x="0" y="18"/>
                  </a:cubicBezTo>
                  <a:cubicBezTo>
                    <a:pt x="80" y="6"/>
                    <a:pt x="115" y="1"/>
                    <a:pt x="112" y="1"/>
                  </a:cubicBezTo>
                  <a:close/>
                </a:path>
              </a:pathLst>
            </a:custGeom>
            <a:solidFill>
              <a:srgbClr val="AA3325"/>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4029" name="Google Shape;4029;p49">
              <a:extLst>
                <a:ext uri="{FF2B5EF4-FFF2-40B4-BE49-F238E27FC236}">
                  <a16:creationId xmlns="" xmlns:a16="http://schemas.microsoft.com/office/drawing/2014/main" id="{9E3578DD-F7FD-B103-1057-559594A97304}"/>
                </a:ext>
              </a:extLst>
            </p:cNvPr>
            <p:cNvSpPr/>
            <p:nvPr/>
          </p:nvSpPr>
          <p:spPr>
            <a:xfrm flipH="1">
              <a:off x="1385118" y="2461667"/>
              <a:ext cx="3330" cy="1689"/>
            </a:xfrm>
            <a:custGeom>
              <a:avLst/>
              <a:gdLst/>
              <a:ahLst/>
              <a:cxnLst/>
              <a:rect l="l" t="t" r="r" b="b"/>
              <a:pathLst>
                <a:path w="138" h="70" extrusionOk="0">
                  <a:moveTo>
                    <a:pt x="138" y="69"/>
                  </a:moveTo>
                  <a:cubicBezTo>
                    <a:pt x="138" y="69"/>
                    <a:pt x="138" y="69"/>
                    <a:pt x="138" y="69"/>
                  </a:cubicBezTo>
                  <a:cubicBezTo>
                    <a:pt x="1" y="1"/>
                    <a:pt x="1" y="1"/>
                    <a:pt x="138" y="69"/>
                  </a:cubicBezTo>
                  <a:close/>
                </a:path>
              </a:pathLst>
            </a:custGeom>
            <a:solidFill>
              <a:srgbClr val="AA3325"/>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4030" name="Google Shape;4030;p49">
              <a:extLst>
                <a:ext uri="{FF2B5EF4-FFF2-40B4-BE49-F238E27FC236}">
                  <a16:creationId xmlns="" xmlns:a16="http://schemas.microsoft.com/office/drawing/2014/main" id="{C09656EA-7921-FA61-EF17-29C5D7B442BE}"/>
                </a:ext>
              </a:extLst>
            </p:cNvPr>
            <p:cNvSpPr/>
            <p:nvPr/>
          </p:nvSpPr>
          <p:spPr>
            <a:xfrm flipH="1">
              <a:off x="1373004" y="2467724"/>
              <a:ext cx="1110" cy="579"/>
            </a:xfrm>
            <a:custGeom>
              <a:avLst/>
              <a:gdLst/>
              <a:ahLst/>
              <a:cxnLst/>
              <a:rect l="l" t="t" r="r" b="b"/>
              <a:pathLst>
                <a:path w="46" h="24" extrusionOk="0">
                  <a:moveTo>
                    <a:pt x="0" y="1"/>
                  </a:moveTo>
                  <a:cubicBezTo>
                    <a:pt x="0" y="1"/>
                    <a:pt x="23" y="24"/>
                    <a:pt x="46" y="24"/>
                  </a:cubicBezTo>
                  <a:cubicBezTo>
                    <a:pt x="23" y="24"/>
                    <a:pt x="23" y="1"/>
                    <a:pt x="0" y="1"/>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4031" name="Google Shape;4031;p49">
              <a:extLst>
                <a:ext uri="{FF2B5EF4-FFF2-40B4-BE49-F238E27FC236}">
                  <a16:creationId xmlns="" xmlns:a16="http://schemas.microsoft.com/office/drawing/2014/main" id="{8916A56C-FA27-0DE4-BBD6-B6850E8502D4}"/>
                </a:ext>
              </a:extLst>
            </p:cNvPr>
            <p:cNvSpPr/>
            <p:nvPr/>
          </p:nvSpPr>
          <p:spPr>
            <a:xfrm flipH="1">
              <a:off x="1773948" y="2406048"/>
              <a:ext cx="1134" cy="24"/>
            </a:xfrm>
            <a:custGeom>
              <a:avLst/>
              <a:gdLst/>
              <a:ahLst/>
              <a:cxnLst/>
              <a:rect l="l" t="t" r="r" b="b"/>
              <a:pathLst>
                <a:path w="47" h="1" extrusionOk="0">
                  <a:moveTo>
                    <a:pt x="0" y="0"/>
                  </a:moveTo>
                  <a:cubicBezTo>
                    <a:pt x="23" y="0"/>
                    <a:pt x="23" y="0"/>
                    <a:pt x="23" y="0"/>
                  </a:cubicBezTo>
                  <a:cubicBezTo>
                    <a:pt x="46" y="0"/>
                    <a:pt x="46" y="0"/>
                    <a:pt x="46" y="0"/>
                  </a:cubicBezTo>
                  <a:cubicBezTo>
                    <a:pt x="23" y="0"/>
                    <a:pt x="23" y="0"/>
                    <a:pt x="0" y="0"/>
                  </a:cubicBezTo>
                  <a:close/>
                </a:path>
              </a:pathLst>
            </a:custGeom>
            <a:solidFill>
              <a:srgbClr val="AA3325"/>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4032" name="Google Shape;4032;p49">
              <a:extLst>
                <a:ext uri="{FF2B5EF4-FFF2-40B4-BE49-F238E27FC236}">
                  <a16:creationId xmlns="" xmlns:a16="http://schemas.microsoft.com/office/drawing/2014/main" id="{206476A7-7B31-5048-AF81-A997B603C525}"/>
                </a:ext>
              </a:extLst>
            </p:cNvPr>
            <p:cNvSpPr/>
            <p:nvPr/>
          </p:nvSpPr>
          <p:spPr>
            <a:xfrm flipH="1">
              <a:off x="1552556" y="2696308"/>
              <a:ext cx="147627" cy="82090"/>
            </a:xfrm>
            <a:custGeom>
              <a:avLst/>
              <a:gdLst/>
              <a:ahLst/>
              <a:cxnLst/>
              <a:rect l="l" t="t" r="r" b="b"/>
              <a:pathLst>
                <a:path w="6118" h="3402" extrusionOk="0">
                  <a:moveTo>
                    <a:pt x="914" y="0"/>
                  </a:moveTo>
                  <a:lnTo>
                    <a:pt x="914" y="0"/>
                  </a:lnTo>
                  <a:cubicBezTo>
                    <a:pt x="1" y="229"/>
                    <a:pt x="1096" y="3401"/>
                    <a:pt x="2534" y="3401"/>
                  </a:cubicBezTo>
                  <a:cubicBezTo>
                    <a:pt x="3972" y="3401"/>
                    <a:pt x="6118" y="1461"/>
                    <a:pt x="5707" y="822"/>
                  </a:cubicBezTo>
                  <a:cubicBezTo>
                    <a:pt x="5581" y="626"/>
                    <a:pt x="5322" y="561"/>
                    <a:pt x="4991" y="561"/>
                  </a:cubicBezTo>
                  <a:cubicBezTo>
                    <a:pt x="4337" y="561"/>
                    <a:pt x="3400" y="816"/>
                    <a:pt x="2656" y="816"/>
                  </a:cubicBezTo>
                  <a:cubicBezTo>
                    <a:pt x="2550" y="816"/>
                    <a:pt x="2448" y="811"/>
                    <a:pt x="2352" y="799"/>
                  </a:cubicBezTo>
                  <a:cubicBezTo>
                    <a:pt x="1210" y="639"/>
                    <a:pt x="914" y="0"/>
                    <a:pt x="914" y="0"/>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4033" name="Google Shape;4033;p49">
              <a:extLst>
                <a:ext uri="{FF2B5EF4-FFF2-40B4-BE49-F238E27FC236}">
                  <a16:creationId xmlns="" xmlns:a16="http://schemas.microsoft.com/office/drawing/2014/main" id="{BC0B7B7D-E9C1-CC82-CFAC-0E8EDF7E11F6}"/>
                </a:ext>
              </a:extLst>
            </p:cNvPr>
            <p:cNvSpPr/>
            <p:nvPr/>
          </p:nvSpPr>
          <p:spPr>
            <a:xfrm flipH="1">
              <a:off x="1556392" y="2667520"/>
              <a:ext cx="134428" cy="75093"/>
            </a:xfrm>
            <a:custGeom>
              <a:avLst/>
              <a:gdLst/>
              <a:ahLst/>
              <a:cxnLst/>
              <a:rect l="l" t="t" r="r" b="b"/>
              <a:pathLst>
                <a:path w="5571" h="3112" extrusionOk="0">
                  <a:moveTo>
                    <a:pt x="4836" y="1163"/>
                  </a:moveTo>
                  <a:cubicBezTo>
                    <a:pt x="4828" y="1163"/>
                    <a:pt x="4822" y="1166"/>
                    <a:pt x="4817" y="1170"/>
                  </a:cubicBezTo>
                  <a:cubicBezTo>
                    <a:pt x="4771" y="1193"/>
                    <a:pt x="4840" y="1444"/>
                    <a:pt x="4954" y="1673"/>
                  </a:cubicBezTo>
                  <a:cubicBezTo>
                    <a:pt x="4999" y="1787"/>
                    <a:pt x="5045" y="1901"/>
                    <a:pt x="5091" y="1969"/>
                  </a:cubicBezTo>
                  <a:cubicBezTo>
                    <a:pt x="5114" y="2038"/>
                    <a:pt x="5114" y="2106"/>
                    <a:pt x="5114" y="2106"/>
                  </a:cubicBezTo>
                  <a:cubicBezTo>
                    <a:pt x="5114" y="2106"/>
                    <a:pt x="5136" y="2129"/>
                    <a:pt x="5159" y="2198"/>
                  </a:cubicBezTo>
                  <a:cubicBezTo>
                    <a:pt x="5182" y="2266"/>
                    <a:pt x="5205" y="2357"/>
                    <a:pt x="5182" y="2472"/>
                  </a:cubicBezTo>
                  <a:cubicBezTo>
                    <a:pt x="5159" y="2677"/>
                    <a:pt x="5022" y="2882"/>
                    <a:pt x="5068" y="2928"/>
                  </a:cubicBezTo>
                  <a:cubicBezTo>
                    <a:pt x="5074" y="2934"/>
                    <a:pt x="5082" y="2937"/>
                    <a:pt x="5094" y="2937"/>
                  </a:cubicBezTo>
                  <a:cubicBezTo>
                    <a:pt x="5170" y="2937"/>
                    <a:pt x="5359" y="2802"/>
                    <a:pt x="5479" y="2563"/>
                  </a:cubicBezTo>
                  <a:cubicBezTo>
                    <a:pt x="5547" y="2426"/>
                    <a:pt x="5570" y="2243"/>
                    <a:pt x="5547" y="2129"/>
                  </a:cubicBezTo>
                  <a:cubicBezTo>
                    <a:pt x="5547" y="2083"/>
                    <a:pt x="5547" y="2038"/>
                    <a:pt x="5547" y="1992"/>
                  </a:cubicBezTo>
                  <a:cubicBezTo>
                    <a:pt x="5524" y="1969"/>
                    <a:pt x="5524" y="1947"/>
                    <a:pt x="5524" y="1947"/>
                  </a:cubicBezTo>
                  <a:cubicBezTo>
                    <a:pt x="5524" y="1947"/>
                    <a:pt x="5502" y="1878"/>
                    <a:pt x="5433" y="1787"/>
                  </a:cubicBezTo>
                  <a:cubicBezTo>
                    <a:pt x="5387" y="1695"/>
                    <a:pt x="5296" y="1604"/>
                    <a:pt x="5205" y="1513"/>
                  </a:cubicBezTo>
                  <a:cubicBezTo>
                    <a:pt x="5062" y="1329"/>
                    <a:pt x="4901" y="1163"/>
                    <a:pt x="4836" y="1163"/>
                  </a:cubicBezTo>
                  <a:close/>
                  <a:moveTo>
                    <a:pt x="3744" y="2289"/>
                  </a:moveTo>
                  <a:cubicBezTo>
                    <a:pt x="3561" y="2289"/>
                    <a:pt x="3356" y="2357"/>
                    <a:pt x="3356" y="2357"/>
                  </a:cubicBezTo>
                  <a:cubicBezTo>
                    <a:pt x="3356" y="2357"/>
                    <a:pt x="3196" y="2472"/>
                    <a:pt x="3105" y="2654"/>
                  </a:cubicBezTo>
                  <a:cubicBezTo>
                    <a:pt x="3014" y="2814"/>
                    <a:pt x="2991" y="2997"/>
                    <a:pt x="3059" y="3019"/>
                  </a:cubicBezTo>
                  <a:cubicBezTo>
                    <a:pt x="3063" y="3021"/>
                    <a:pt x="3068" y="3022"/>
                    <a:pt x="3073" y="3022"/>
                  </a:cubicBezTo>
                  <a:cubicBezTo>
                    <a:pt x="3125" y="3022"/>
                    <a:pt x="3229" y="2922"/>
                    <a:pt x="3333" y="2860"/>
                  </a:cubicBezTo>
                  <a:cubicBezTo>
                    <a:pt x="3447" y="2791"/>
                    <a:pt x="3561" y="2745"/>
                    <a:pt x="3561" y="2745"/>
                  </a:cubicBezTo>
                  <a:cubicBezTo>
                    <a:pt x="3561" y="2745"/>
                    <a:pt x="3676" y="2677"/>
                    <a:pt x="3790" y="2586"/>
                  </a:cubicBezTo>
                  <a:cubicBezTo>
                    <a:pt x="3927" y="2517"/>
                    <a:pt x="4086" y="2472"/>
                    <a:pt x="4086" y="2403"/>
                  </a:cubicBezTo>
                  <a:cubicBezTo>
                    <a:pt x="4086" y="2357"/>
                    <a:pt x="3927" y="2289"/>
                    <a:pt x="3744" y="2289"/>
                  </a:cubicBezTo>
                  <a:close/>
                  <a:moveTo>
                    <a:pt x="1649" y="0"/>
                  </a:moveTo>
                  <a:cubicBezTo>
                    <a:pt x="1555" y="0"/>
                    <a:pt x="1124" y="194"/>
                    <a:pt x="731" y="463"/>
                  </a:cubicBezTo>
                  <a:cubicBezTo>
                    <a:pt x="526" y="600"/>
                    <a:pt x="320" y="805"/>
                    <a:pt x="183" y="988"/>
                  </a:cubicBezTo>
                  <a:cubicBezTo>
                    <a:pt x="138" y="1079"/>
                    <a:pt x="92" y="1148"/>
                    <a:pt x="69" y="1216"/>
                  </a:cubicBezTo>
                  <a:cubicBezTo>
                    <a:pt x="46" y="1285"/>
                    <a:pt x="24" y="1330"/>
                    <a:pt x="24" y="1330"/>
                  </a:cubicBezTo>
                  <a:cubicBezTo>
                    <a:pt x="24" y="1330"/>
                    <a:pt x="24" y="1376"/>
                    <a:pt x="24" y="1444"/>
                  </a:cubicBezTo>
                  <a:cubicBezTo>
                    <a:pt x="1" y="1513"/>
                    <a:pt x="24" y="1604"/>
                    <a:pt x="46" y="1718"/>
                  </a:cubicBezTo>
                  <a:cubicBezTo>
                    <a:pt x="92" y="1947"/>
                    <a:pt x="229" y="2198"/>
                    <a:pt x="389" y="2403"/>
                  </a:cubicBezTo>
                  <a:cubicBezTo>
                    <a:pt x="697" y="2800"/>
                    <a:pt x="1091" y="3112"/>
                    <a:pt x="1138" y="3112"/>
                  </a:cubicBezTo>
                  <a:cubicBezTo>
                    <a:pt x="1140" y="3112"/>
                    <a:pt x="1141" y="3111"/>
                    <a:pt x="1142" y="3111"/>
                  </a:cubicBezTo>
                  <a:cubicBezTo>
                    <a:pt x="1188" y="3065"/>
                    <a:pt x="868" y="2654"/>
                    <a:pt x="640" y="2243"/>
                  </a:cubicBezTo>
                  <a:cubicBezTo>
                    <a:pt x="526" y="2015"/>
                    <a:pt x="434" y="1810"/>
                    <a:pt x="434" y="1650"/>
                  </a:cubicBezTo>
                  <a:cubicBezTo>
                    <a:pt x="412" y="1513"/>
                    <a:pt x="457" y="1422"/>
                    <a:pt x="457" y="1422"/>
                  </a:cubicBezTo>
                  <a:cubicBezTo>
                    <a:pt x="457" y="1422"/>
                    <a:pt x="457" y="1399"/>
                    <a:pt x="457" y="1353"/>
                  </a:cubicBezTo>
                  <a:cubicBezTo>
                    <a:pt x="480" y="1307"/>
                    <a:pt x="503" y="1262"/>
                    <a:pt x="526" y="1193"/>
                  </a:cubicBezTo>
                  <a:cubicBezTo>
                    <a:pt x="617" y="1056"/>
                    <a:pt x="754" y="851"/>
                    <a:pt x="937" y="691"/>
                  </a:cubicBezTo>
                  <a:cubicBezTo>
                    <a:pt x="1279" y="349"/>
                    <a:pt x="1713" y="52"/>
                    <a:pt x="1667" y="6"/>
                  </a:cubicBezTo>
                  <a:cubicBezTo>
                    <a:pt x="1665" y="2"/>
                    <a:pt x="1659" y="0"/>
                    <a:pt x="1649" y="0"/>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4034" name="Google Shape;4034;p49">
              <a:extLst>
                <a:ext uri="{FF2B5EF4-FFF2-40B4-BE49-F238E27FC236}">
                  <a16:creationId xmlns="" xmlns:a16="http://schemas.microsoft.com/office/drawing/2014/main" id="{36436491-8A17-FD8F-4B38-3E96D0218C41}"/>
                </a:ext>
              </a:extLst>
            </p:cNvPr>
            <p:cNvSpPr/>
            <p:nvPr/>
          </p:nvSpPr>
          <p:spPr>
            <a:xfrm flipH="1">
              <a:off x="1686381" y="2476290"/>
              <a:ext cx="127817" cy="25698"/>
            </a:xfrm>
            <a:custGeom>
              <a:avLst/>
              <a:gdLst/>
              <a:ahLst/>
              <a:cxnLst/>
              <a:rect l="l" t="t" r="r" b="b"/>
              <a:pathLst>
                <a:path w="5297" h="1065" extrusionOk="0">
                  <a:moveTo>
                    <a:pt x="2823" y="1"/>
                  </a:moveTo>
                  <a:cubicBezTo>
                    <a:pt x="2791" y="1"/>
                    <a:pt x="2763" y="3"/>
                    <a:pt x="2740" y="11"/>
                  </a:cubicBezTo>
                  <a:lnTo>
                    <a:pt x="2489" y="11"/>
                  </a:lnTo>
                  <a:cubicBezTo>
                    <a:pt x="2420" y="11"/>
                    <a:pt x="2306" y="34"/>
                    <a:pt x="2169" y="80"/>
                  </a:cubicBezTo>
                  <a:cubicBezTo>
                    <a:pt x="2032" y="102"/>
                    <a:pt x="1895" y="125"/>
                    <a:pt x="1736" y="171"/>
                  </a:cubicBezTo>
                  <a:cubicBezTo>
                    <a:pt x="1576" y="216"/>
                    <a:pt x="1393" y="262"/>
                    <a:pt x="1233" y="331"/>
                  </a:cubicBezTo>
                  <a:cubicBezTo>
                    <a:pt x="891" y="468"/>
                    <a:pt x="571" y="627"/>
                    <a:pt x="366" y="764"/>
                  </a:cubicBezTo>
                  <a:cubicBezTo>
                    <a:pt x="138" y="947"/>
                    <a:pt x="1" y="1061"/>
                    <a:pt x="1" y="1061"/>
                  </a:cubicBezTo>
                  <a:cubicBezTo>
                    <a:pt x="3" y="1063"/>
                    <a:pt x="7" y="1064"/>
                    <a:pt x="11" y="1064"/>
                  </a:cubicBezTo>
                  <a:cubicBezTo>
                    <a:pt x="53" y="1064"/>
                    <a:pt x="184" y="978"/>
                    <a:pt x="389" y="856"/>
                  </a:cubicBezTo>
                  <a:cubicBezTo>
                    <a:pt x="617" y="719"/>
                    <a:pt x="937" y="582"/>
                    <a:pt x="1279" y="490"/>
                  </a:cubicBezTo>
                  <a:cubicBezTo>
                    <a:pt x="1439" y="422"/>
                    <a:pt x="1621" y="399"/>
                    <a:pt x="1781" y="353"/>
                  </a:cubicBezTo>
                  <a:cubicBezTo>
                    <a:pt x="1918" y="308"/>
                    <a:pt x="2078" y="285"/>
                    <a:pt x="2215" y="262"/>
                  </a:cubicBezTo>
                  <a:cubicBezTo>
                    <a:pt x="2329" y="239"/>
                    <a:pt x="2443" y="216"/>
                    <a:pt x="2512" y="216"/>
                  </a:cubicBezTo>
                  <a:lnTo>
                    <a:pt x="2740" y="216"/>
                  </a:lnTo>
                  <a:cubicBezTo>
                    <a:pt x="2763" y="209"/>
                    <a:pt x="2791" y="206"/>
                    <a:pt x="2823" y="206"/>
                  </a:cubicBezTo>
                  <a:cubicBezTo>
                    <a:pt x="2887" y="206"/>
                    <a:pt x="2968" y="216"/>
                    <a:pt x="3059" y="216"/>
                  </a:cubicBezTo>
                  <a:lnTo>
                    <a:pt x="3265" y="216"/>
                  </a:lnTo>
                  <a:cubicBezTo>
                    <a:pt x="3333" y="239"/>
                    <a:pt x="3402" y="239"/>
                    <a:pt x="3493" y="262"/>
                  </a:cubicBezTo>
                  <a:cubicBezTo>
                    <a:pt x="3653" y="285"/>
                    <a:pt x="3813" y="331"/>
                    <a:pt x="3972" y="376"/>
                  </a:cubicBezTo>
                  <a:cubicBezTo>
                    <a:pt x="4617" y="548"/>
                    <a:pt x="5202" y="882"/>
                    <a:pt x="5267" y="882"/>
                  </a:cubicBezTo>
                  <a:cubicBezTo>
                    <a:pt x="5271" y="882"/>
                    <a:pt x="5273" y="881"/>
                    <a:pt x="5273" y="878"/>
                  </a:cubicBezTo>
                  <a:cubicBezTo>
                    <a:pt x="5296" y="878"/>
                    <a:pt x="5137" y="764"/>
                    <a:pt x="4908" y="627"/>
                  </a:cubicBezTo>
                  <a:cubicBezTo>
                    <a:pt x="4794" y="582"/>
                    <a:pt x="4657" y="490"/>
                    <a:pt x="4497" y="422"/>
                  </a:cubicBezTo>
                  <a:cubicBezTo>
                    <a:pt x="4338" y="353"/>
                    <a:pt x="4178" y="285"/>
                    <a:pt x="4018" y="216"/>
                  </a:cubicBezTo>
                  <a:cubicBezTo>
                    <a:pt x="3858" y="171"/>
                    <a:pt x="3676" y="102"/>
                    <a:pt x="3516" y="80"/>
                  </a:cubicBezTo>
                  <a:cubicBezTo>
                    <a:pt x="3425" y="80"/>
                    <a:pt x="3356" y="57"/>
                    <a:pt x="3288" y="34"/>
                  </a:cubicBezTo>
                  <a:cubicBezTo>
                    <a:pt x="3196" y="34"/>
                    <a:pt x="3128" y="34"/>
                    <a:pt x="3059" y="11"/>
                  </a:cubicBezTo>
                  <a:cubicBezTo>
                    <a:pt x="2968" y="11"/>
                    <a:pt x="2887" y="1"/>
                    <a:pt x="2823" y="1"/>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4035" name="Google Shape;4035;p49">
              <a:extLst>
                <a:ext uri="{FF2B5EF4-FFF2-40B4-BE49-F238E27FC236}">
                  <a16:creationId xmlns="" xmlns:a16="http://schemas.microsoft.com/office/drawing/2014/main" id="{2221A102-3A02-9D1F-E9F8-1217E5F92F32}"/>
                </a:ext>
              </a:extLst>
            </p:cNvPr>
            <p:cNvSpPr/>
            <p:nvPr/>
          </p:nvSpPr>
          <p:spPr>
            <a:xfrm flipH="1">
              <a:off x="1708411" y="2517287"/>
              <a:ext cx="117344" cy="119564"/>
            </a:xfrm>
            <a:custGeom>
              <a:avLst/>
              <a:gdLst/>
              <a:ahLst/>
              <a:cxnLst/>
              <a:rect l="l" t="t" r="r" b="b"/>
              <a:pathLst>
                <a:path w="4863" h="4955" extrusionOk="0">
                  <a:moveTo>
                    <a:pt x="2458" y="1"/>
                  </a:moveTo>
                  <a:cubicBezTo>
                    <a:pt x="1470" y="1"/>
                    <a:pt x="551" y="765"/>
                    <a:pt x="297" y="1896"/>
                  </a:cubicBezTo>
                  <a:cubicBezTo>
                    <a:pt x="0" y="3242"/>
                    <a:pt x="708" y="4566"/>
                    <a:pt x="1872" y="4886"/>
                  </a:cubicBezTo>
                  <a:cubicBezTo>
                    <a:pt x="2042" y="4932"/>
                    <a:pt x="2212" y="4955"/>
                    <a:pt x="2381" y="4955"/>
                  </a:cubicBezTo>
                  <a:cubicBezTo>
                    <a:pt x="3369" y="4955"/>
                    <a:pt x="4289" y="4187"/>
                    <a:pt x="4543" y="3037"/>
                  </a:cubicBezTo>
                  <a:cubicBezTo>
                    <a:pt x="4862" y="1713"/>
                    <a:pt x="4155" y="366"/>
                    <a:pt x="2968" y="70"/>
                  </a:cubicBezTo>
                  <a:cubicBezTo>
                    <a:pt x="2798" y="23"/>
                    <a:pt x="2627" y="1"/>
                    <a:pt x="2458" y="1"/>
                  </a:cubicBezTo>
                  <a:close/>
                </a:path>
              </a:pathLst>
            </a:custGeom>
            <a:solidFill>
              <a:srgbClr val="FFFFFF"/>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4036" name="Google Shape;4036;p49">
              <a:extLst>
                <a:ext uri="{FF2B5EF4-FFF2-40B4-BE49-F238E27FC236}">
                  <a16:creationId xmlns="" xmlns:a16="http://schemas.microsoft.com/office/drawing/2014/main" id="{23C1C582-1995-1014-3CED-49EDFE1D3D5E}"/>
                </a:ext>
              </a:extLst>
            </p:cNvPr>
            <p:cNvSpPr/>
            <p:nvPr/>
          </p:nvSpPr>
          <p:spPr>
            <a:xfrm flipH="1">
              <a:off x="1658848" y="2483770"/>
              <a:ext cx="209859" cy="198107"/>
            </a:xfrm>
            <a:custGeom>
              <a:avLst/>
              <a:gdLst/>
              <a:ahLst/>
              <a:cxnLst/>
              <a:rect l="l" t="t" r="r" b="b"/>
              <a:pathLst>
                <a:path w="8697" h="8210" extrusionOk="0">
                  <a:moveTo>
                    <a:pt x="3863" y="1"/>
                  </a:moveTo>
                  <a:cubicBezTo>
                    <a:pt x="3524" y="1"/>
                    <a:pt x="3188" y="32"/>
                    <a:pt x="2876" y="89"/>
                  </a:cubicBezTo>
                  <a:cubicBezTo>
                    <a:pt x="2557" y="158"/>
                    <a:pt x="2214" y="294"/>
                    <a:pt x="1917" y="500"/>
                  </a:cubicBezTo>
                  <a:cubicBezTo>
                    <a:pt x="1712" y="660"/>
                    <a:pt x="1689" y="728"/>
                    <a:pt x="1644" y="1002"/>
                  </a:cubicBezTo>
                  <a:cubicBezTo>
                    <a:pt x="1598" y="1299"/>
                    <a:pt x="1507" y="1573"/>
                    <a:pt x="1598" y="1869"/>
                  </a:cubicBezTo>
                  <a:cubicBezTo>
                    <a:pt x="1438" y="1664"/>
                    <a:pt x="1278" y="1527"/>
                    <a:pt x="1210" y="1253"/>
                  </a:cubicBezTo>
                  <a:cubicBezTo>
                    <a:pt x="936" y="1481"/>
                    <a:pt x="822" y="1984"/>
                    <a:pt x="685" y="2326"/>
                  </a:cubicBezTo>
                  <a:cubicBezTo>
                    <a:pt x="0" y="4220"/>
                    <a:pt x="936" y="6777"/>
                    <a:pt x="3127" y="7736"/>
                  </a:cubicBezTo>
                  <a:cubicBezTo>
                    <a:pt x="3813" y="8044"/>
                    <a:pt x="4523" y="8209"/>
                    <a:pt x="5190" y="8209"/>
                  </a:cubicBezTo>
                  <a:cubicBezTo>
                    <a:pt x="6498" y="8209"/>
                    <a:pt x="7642" y="7574"/>
                    <a:pt x="8126" y="6138"/>
                  </a:cubicBezTo>
                  <a:cubicBezTo>
                    <a:pt x="8697" y="4357"/>
                    <a:pt x="8194" y="1459"/>
                    <a:pt x="5569" y="317"/>
                  </a:cubicBezTo>
                  <a:cubicBezTo>
                    <a:pt x="5073" y="98"/>
                    <a:pt x="4464" y="1"/>
                    <a:pt x="3863" y="1"/>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4037" name="Google Shape;4037;p49">
              <a:extLst>
                <a:ext uri="{FF2B5EF4-FFF2-40B4-BE49-F238E27FC236}">
                  <a16:creationId xmlns="" xmlns:a16="http://schemas.microsoft.com/office/drawing/2014/main" id="{80A7843C-F50F-ADBC-78DD-378F07E2784C}"/>
                </a:ext>
              </a:extLst>
            </p:cNvPr>
            <p:cNvSpPr/>
            <p:nvPr/>
          </p:nvSpPr>
          <p:spPr>
            <a:xfrm flipH="1">
              <a:off x="1664350" y="2505270"/>
              <a:ext cx="194464" cy="180492"/>
            </a:xfrm>
            <a:custGeom>
              <a:avLst/>
              <a:gdLst/>
              <a:ahLst/>
              <a:cxnLst/>
              <a:rect l="l" t="t" r="r" b="b"/>
              <a:pathLst>
                <a:path w="8059" h="7480" extrusionOk="0">
                  <a:moveTo>
                    <a:pt x="4001" y="1"/>
                  </a:moveTo>
                  <a:cubicBezTo>
                    <a:pt x="2372" y="1"/>
                    <a:pt x="888" y="1176"/>
                    <a:pt x="480" y="2964"/>
                  </a:cubicBezTo>
                  <a:cubicBezTo>
                    <a:pt x="1" y="5064"/>
                    <a:pt x="1234" y="6730"/>
                    <a:pt x="3174" y="7255"/>
                  </a:cubicBezTo>
                  <a:cubicBezTo>
                    <a:pt x="3683" y="7388"/>
                    <a:pt x="4178" y="7479"/>
                    <a:pt x="4664" y="7479"/>
                  </a:cubicBezTo>
                  <a:cubicBezTo>
                    <a:pt x="5267" y="7479"/>
                    <a:pt x="5856" y="7338"/>
                    <a:pt x="6438" y="6959"/>
                  </a:cubicBezTo>
                  <a:cubicBezTo>
                    <a:pt x="7351" y="6342"/>
                    <a:pt x="8058" y="5292"/>
                    <a:pt x="7830" y="4060"/>
                  </a:cubicBezTo>
                  <a:cubicBezTo>
                    <a:pt x="7533" y="2371"/>
                    <a:pt x="6415" y="545"/>
                    <a:pt x="4863" y="111"/>
                  </a:cubicBezTo>
                  <a:cubicBezTo>
                    <a:pt x="4574" y="36"/>
                    <a:pt x="4286" y="1"/>
                    <a:pt x="4001" y="1"/>
                  </a:cubicBezTo>
                  <a:close/>
                </a:path>
              </a:pathLst>
            </a:custGeom>
            <a:solidFill>
              <a:schemeClr val="dk1"/>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4038" name="Google Shape;4038;p49">
              <a:extLst>
                <a:ext uri="{FF2B5EF4-FFF2-40B4-BE49-F238E27FC236}">
                  <a16:creationId xmlns="" xmlns:a16="http://schemas.microsoft.com/office/drawing/2014/main" id="{E84719C5-31A9-132C-64B1-1A40BC455C59}"/>
                </a:ext>
              </a:extLst>
            </p:cNvPr>
            <p:cNvSpPr/>
            <p:nvPr/>
          </p:nvSpPr>
          <p:spPr>
            <a:xfrm flipH="1">
              <a:off x="1673157" y="2515115"/>
              <a:ext cx="145432" cy="149703"/>
            </a:xfrm>
            <a:custGeom>
              <a:avLst/>
              <a:gdLst/>
              <a:ahLst/>
              <a:cxnLst/>
              <a:rect l="l" t="t" r="r" b="b"/>
              <a:pathLst>
                <a:path w="6027" h="6204" extrusionOk="0">
                  <a:moveTo>
                    <a:pt x="2940" y="0"/>
                  </a:moveTo>
                  <a:cubicBezTo>
                    <a:pt x="1492" y="0"/>
                    <a:pt x="285" y="1175"/>
                    <a:pt x="137" y="2762"/>
                  </a:cubicBezTo>
                  <a:cubicBezTo>
                    <a:pt x="0" y="4451"/>
                    <a:pt x="1164" y="5980"/>
                    <a:pt x="2739" y="6185"/>
                  </a:cubicBezTo>
                  <a:cubicBezTo>
                    <a:pt x="2846" y="6198"/>
                    <a:pt x="2952" y="6204"/>
                    <a:pt x="3057" y="6204"/>
                  </a:cubicBezTo>
                  <a:cubicBezTo>
                    <a:pt x="4518" y="6204"/>
                    <a:pt x="5740" y="5044"/>
                    <a:pt x="5889" y="3446"/>
                  </a:cubicBezTo>
                  <a:cubicBezTo>
                    <a:pt x="6026" y="1735"/>
                    <a:pt x="4862" y="205"/>
                    <a:pt x="3287" y="23"/>
                  </a:cubicBezTo>
                  <a:cubicBezTo>
                    <a:pt x="3170" y="8"/>
                    <a:pt x="3054" y="0"/>
                    <a:pt x="2940" y="0"/>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4039" name="Google Shape;4039;p49">
              <a:extLst>
                <a:ext uri="{FF2B5EF4-FFF2-40B4-BE49-F238E27FC236}">
                  <a16:creationId xmlns="" xmlns:a16="http://schemas.microsoft.com/office/drawing/2014/main" id="{0C80BC3F-DF47-2147-4C94-EB664497B2D1}"/>
                </a:ext>
              </a:extLst>
            </p:cNvPr>
            <p:cNvSpPr/>
            <p:nvPr/>
          </p:nvSpPr>
          <p:spPr>
            <a:xfrm flipH="1">
              <a:off x="1699049" y="2542334"/>
              <a:ext cx="81535" cy="84334"/>
            </a:xfrm>
            <a:custGeom>
              <a:avLst/>
              <a:gdLst/>
              <a:ahLst/>
              <a:cxnLst/>
              <a:rect l="l" t="t" r="r" b="b"/>
              <a:pathLst>
                <a:path w="3379" h="3495" extrusionOk="0">
                  <a:moveTo>
                    <a:pt x="1660" y="1"/>
                  </a:moveTo>
                  <a:cubicBezTo>
                    <a:pt x="849" y="1"/>
                    <a:pt x="155" y="673"/>
                    <a:pt x="91" y="1542"/>
                  </a:cubicBezTo>
                  <a:cubicBezTo>
                    <a:pt x="0" y="2501"/>
                    <a:pt x="639" y="3368"/>
                    <a:pt x="1552" y="3482"/>
                  </a:cubicBezTo>
                  <a:cubicBezTo>
                    <a:pt x="1617" y="3491"/>
                    <a:pt x="1682" y="3495"/>
                    <a:pt x="1746" y="3495"/>
                  </a:cubicBezTo>
                  <a:cubicBezTo>
                    <a:pt x="2552" y="3495"/>
                    <a:pt x="3225" y="2842"/>
                    <a:pt x="3310" y="1953"/>
                  </a:cubicBezTo>
                  <a:cubicBezTo>
                    <a:pt x="3378" y="995"/>
                    <a:pt x="2739" y="127"/>
                    <a:pt x="1849" y="13"/>
                  </a:cubicBezTo>
                  <a:cubicBezTo>
                    <a:pt x="1786" y="5"/>
                    <a:pt x="1723" y="1"/>
                    <a:pt x="1660" y="1"/>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4040" name="Google Shape;4040;p49">
              <a:extLst>
                <a:ext uri="{FF2B5EF4-FFF2-40B4-BE49-F238E27FC236}">
                  <a16:creationId xmlns="" xmlns:a16="http://schemas.microsoft.com/office/drawing/2014/main" id="{19563E14-7471-15B0-5334-72D0AB1B3129}"/>
                </a:ext>
              </a:extLst>
            </p:cNvPr>
            <p:cNvSpPr/>
            <p:nvPr/>
          </p:nvSpPr>
          <p:spPr>
            <a:xfrm flipH="1">
              <a:off x="1783949" y="2555676"/>
              <a:ext cx="32923" cy="33973"/>
            </a:xfrm>
            <a:custGeom>
              <a:avLst/>
              <a:gdLst/>
              <a:ahLst/>
              <a:cxnLst/>
              <a:rect l="l" t="t" r="r" b="b"/>
              <a:pathLst>
                <a:path w="2557" h="2638" extrusionOk="0">
                  <a:moveTo>
                    <a:pt x="1273" y="1"/>
                  </a:moveTo>
                  <a:cubicBezTo>
                    <a:pt x="640" y="1"/>
                    <a:pt x="112" y="505"/>
                    <a:pt x="69" y="1171"/>
                  </a:cubicBezTo>
                  <a:cubicBezTo>
                    <a:pt x="0" y="1901"/>
                    <a:pt x="480" y="2540"/>
                    <a:pt x="1164" y="2631"/>
                  </a:cubicBezTo>
                  <a:cubicBezTo>
                    <a:pt x="1205" y="2636"/>
                    <a:pt x="1245" y="2638"/>
                    <a:pt x="1285" y="2638"/>
                  </a:cubicBezTo>
                  <a:cubicBezTo>
                    <a:pt x="1897" y="2638"/>
                    <a:pt x="2424" y="2153"/>
                    <a:pt x="2488" y="1467"/>
                  </a:cubicBezTo>
                  <a:cubicBezTo>
                    <a:pt x="2557" y="737"/>
                    <a:pt x="2055" y="98"/>
                    <a:pt x="1393" y="7"/>
                  </a:cubicBezTo>
                  <a:cubicBezTo>
                    <a:pt x="1352" y="3"/>
                    <a:pt x="1312" y="1"/>
                    <a:pt x="1273" y="1"/>
                  </a:cubicBezTo>
                  <a:close/>
                </a:path>
              </a:pathLst>
            </a:custGeom>
            <a:solidFill>
              <a:schemeClr val="dk1"/>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4041" name="Google Shape;4041;p49">
              <a:extLst>
                <a:ext uri="{FF2B5EF4-FFF2-40B4-BE49-F238E27FC236}">
                  <a16:creationId xmlns="" xmlns:a16="http://schemas.microsoft.com/office/drawing/2014/main" id="{A9F46F26-99B6-1C56-0884-2007F035ABF4}"/>
                </a:ext>
              </a:extLst>
            </p:cNvPr>
            <p:cNvSpPr/>
            <p:nvPr/>
          </p:nvSpPr>
          <p:spPr>
            <a:xfrm flipH="1">
              <a:off x="1274409" y="2521630"/>
              <a:ext cx="167462" cy="98692"/>
            </a:xfrm>
            <a:custGeom>
              <a:avLst/>
              <a:gdLst/>
              <a:ahLst/>
              <a:cxnLst/>
              <a:rect l="l" t="t" r="r" b="b"/>
              <a:pathLst>
                <a:path w="6940" h="4090" extrusionOk="0">
                  <a:moveTo>
                    <a:pt x="2022" y="1"/>
                  </a:moveTo>
                  <a:cubicBezTo>
                    <a:pt x="1502" y="1"/>
                    <a:pt x="995" y="109"/>
                    <a:pt x="640" y="255"/>
                  </a:cubicBezTo>
                  <a:cubicBezTo>
                    <a:pt x="434" y="300"/>
                    <a:pt x="275" y="415"/>
                    <a:pt x="183" y="460"/>
                  </a:cubicBezTo>
                  <a:cubicBezTo>
                    <a:pt x="69" y="529"/>
                    <a:pt x="1" y="552"/>
                    <a:pt x="1" y="574"/>
                  </a:cubicBezTo>
                  <a:cubicBezTo>
                    <a:pt x="2" y="576"/>
                    <a:pt x="5" y="577"/>
                    <a:pt x="10" y="577"/>
                  </a:cubicBezTo>
                  <a:cubicBezTo>
                    <a:pt x="62" y="577"/>
                    <a:pt x="303" y="450"/>
                    <a:pt x="663" y="323"/>
                  </a:cubicBezTo>
                  <a:cubicBezTo>
                    <a:pt x="981" y="230"/>
                    <a:pt x="1406" y="151"/>
                    <a:pt x="1851" y="151"/>
                  </a:cubicBezTo>
                  <a:cubicBezTo>
                    <a:pt x="1949" y="151"/>
                    <a:pt x="2048" y="155"/>
                    <a:pt x="2146" y="163"/>
                  </a:cubicBezTo>
                  <a:cubicBezTo>
                    <a:pt x="2694" y="209"/>
                    <a:pt x="3242" y="323"/>
                    <a:pt x="3607" y="483"/>
                  </a:cubicBezTo>
                  <a:cubicBezTo>
                    <a:pt x="3813" y="552"/>
                    <a:pt x="3972" y="620"/>
                    <a:pt x="4064" y="666"/>
                  </a:cubicBezTo>
                  <a:cubicBezTo>
                    <a:pt x="4178" y="734"/>
                    <a:pt x="4246" y="757"/>
                    <a:pt x="4246" y="757"/>
                  </a:cubicBezTo>
                  <a:cubicBezTo>
                    <a:pt x="4246" y="757"/>
                    <a:pt x="4315" y="780"/>
                    <a:pt x="4406" y="848"/>
                  </a:cubicBezTo>
                  <a:cubicBezTo>
                    <a:pt x="4520" y="894"/>
                    <a:pt x="4657" y="985"/>
                    <a:pt x="4840" y="1099"/>
                  </a:cubicBezTo>
                  <a:cubicBezTo>
                    <a:pt x="5182" y="1328"/>
                    <a:pt x="5639" y="1670"/>
                    <a:pt x="5981" y="2104"/>
                  </a:cubicBezTo>
                  <a:cubicBezTo>
                    <a:pt x="6323" y="2514"/>
                    <a:pt x="6643" y="2994"/>
                    <a:pt x="6757" y="3405"/>
                  </a:cubicBezTo>
                  <a:cubicBezTo>
                    <a:pt x="6848" y="3610"/>
                    <a:pt x="6848" y="3793"/>
                    <a:pt x="6894" y="3907"/>
                  </a:cubicBezTo>
                  <a:cubicBezTo>
                    <a:pt x="6917" y="4021"/>
                    <a:pt x="6940" y="4089"/>
                    <a:pt x="6940" y="4089"/>
                  </a:cubicBezTo>
                  <a:cubicBezTo>
                    <a:pt x="6940" y="4089"/>
                    <a:pt x="6940" y="4021"/>
                    <a:pt x="6940" y="3907"/>
                  </a:cubicBezTo>
                  <a:cubicBezTo>
                    <a:pt x="6917" y="3770"/>
                    <a:pt x="6917" y="3587"/>
                    <a:pt x="6825" y="3382"/>
                  </a:cubicBezTo>
                  <a:cubicBezTo>
                    <a:pt x="6734" y="2948"/>
                    <a:pt x="6460" y="2446"/>
                    <a:pt x="6095" y="1989"/>
                  </a:cubicBezTo>
                  <a:cubicBezTo>
                    <a:pt x="5753" y="1533"/>
                    <a:pt x="5296" y="1168"/>
                    <a:pt x="4954" y="917"/>
                  </a:cubicBezTo>
                  <a:cubicBezTo>
                    <a:pt x="4771" y="803"/>
                    <a:pt x="4611" y="711"/>
                    <a:pt x="4520" y="643"/>
                  </a:cubicBezTo>
                  <a:cubicBezTo>
                    <a:pt x="4406" y="574"/>
                    <a:pt x="4338" y="552"/>
                    <a:pt x="4338" y="552"/>
                  </a:cubicBezTo>
                  <a:cubicBezTo>
                    <a:pt x="4338" y="552"/>
                    <a:pt x="4269" y="529"/>
                    <a:pt x="4155" y="483"/>
                  </a:cubicBezTo>
                  <a:cubicBezTo>
                    <a:pt x="4041" y="415"/>
                    <a:pt x="3881" y="346"/>
                    <a:pt x="3676" y="278"/>
                  </a:cubicBezTo>
                  <a:cubicBezTo>
                    <a:pt x="3288" y="118"/>
                    <a:pt x="2717" y="27"/>
                    <a:pt x="2169" y="4"/>
                  </a:cubicBezTo>
                  <a:cubicBezTo>
                    <a:pt x="2120" y="2"/>
                    <a:pt x="2071" y="1"/>
                    <a:pt x="2022" y="1"/>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4042" name="Google Shape;4042;p49">
              <a:extLst>
                <a:ext uri="{FF2B5EF4-FFF2-40B4-BE49-F238E27FC236}">
                  <a16:creationId xmlns="" xmlns:a16="http://schemas.microsoft.com/office/drawing/2014/main" id="{DC89918D-F5B5-DE83-892C-FED12C08B9BF}"/>
                </a:ext>
              </a:extLst>
            </p:cNvPr>
            <p:cNvSpPr/>
            <p:nvPr/>
          </p:nvSpPr>
          <p:spPr>
            <a:xfrm flipH="1">
              <a:off x="1260631" y="2537822"/>
              <a:ext cx="235219" cy="198879"/>
            </a:xfrm>
            <a:custGeom>
              <a:avLst/>
              <a:gdLst/>
              <a:ahLst/>
              <a:cxnLst/>
              <a:rect l="l" t="t" r="r" b="b"/>
              <a:pathLst>
                <a:path w="9748" h="8242" extrusionOk="0">
                  <a:moveTo>
                    <a:pt x="5114" y="0"/>
                  </a:moveTo>
                  <a:cubicBezTo>
                    <a:pt x="4910" y="0"/>
                    <a:pt x="4711" y="13"/>
                    <a:pt x="4520" y="40"/>
                  </a:cubicBezTo>
                  <a:cubicBezTo>
                    <a:pt x="1302" y="474"/>
                    <a:pt x="1" y="3259"/>
                    <a:pt x="183" y="5199"/>
                  </a:cubicBezTo>
                  <a:cubicBezTo>
                    <a:pt x="400" y="7247"/>
                    <a:pt x="2231" y="8241"/>
                    <a:pt x="4341" y="8241"/>
                  </a:cubicBezTo>
                  <a:cubicBezTo>
                    <a:pt x="4677" y="8241"/>
                    <a:pt x="5020" y="8216"/>
                    <a:pt x="5365" y="8166"/>
                  </a:cubicBezTo>
                  <a:cubicBezTo>
                    <a:pt x="8058" y="7778"/>
                    <a:pt x="9747" y="5473"/>
                    <a:pt x="9473" y="3396"/>
                  </a:cubicBezTo>
                  <a:cubicBezTo>
                    <a:pt x="9405" y="3008"/>
                    <a:pt x="9428" y="2437"/>
                    <a:pt x="9154" y="2140"/>
                  </a:cubicBezTo>
                  <a:cubicBezTo>
                    <a:pt x="8994" y="2391"/>
                    <a:pt x="8789" y="2483"/>
                    <a:pt x="8583" y="2665"/>
                  </a:cubicBezTo>
                  <a:cubicBezTo>
                    <a:pt x="8743" y="2391"/>
                    <a:pt x="8697" y="2095"/>
                    <a:pt x="8720" y="1775"/>
                  </a:cubicBezTo>
                  <a:cubicBezTo>
                    <a:pt x="8743" y="1478"/>
                    <a:pt x="8743" y="1433"/>
                    <a:pt x="8560" y="1204"/>
                  </a:cubicBezTo>
                  <a:cubicBezTo>
                    <a:pt x="8286" y="908"/>
                    <a:pt x="7944" y="679"/>
                    <a:pt x="7579" y="520"/>
                  </a:cubicBezTo>
                  <a:cubicBezTo>
                    <a:pt x="6847" y="209"/>
                    <a:pt x="5940" y="0"/>
                    <a:pt x="5114" y="0"/>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4043" name="Google Shape;4043;p49">
              <a:extLst>
                <a:ext uri="{FF2B5EF4-FFF2-40B4-BE49-F238E27FC236}">
                  <a16:creationId xmlns="" xmlns:a16="http://schemas.microsoft.com/office/drawing/2014/main" id="{395A141B-1F8A-4C35-B828-D961FA805489}"/>
                </a:ext>
              </a:extLst>
            </p:cNvPr>
            <p:cNvSpPr/>
            <p:nvPr/>
          </p:nvSpPr>
          <p:spPr>
            <a:xfrm flipH="1">
              <a:off x="1282662" y="2557512"/>
              <a:ext cx="218135" cy="183967"/>
            </a:xfrm>
            <a:custGeom>
              <a:avLst/>
              <a:gdLst/>
              <a:ahLst/>
              <a:cxnLst/>
              <a:rect l="l" t="t" r="r" b="b"/>
              <a:pathLst>
                <a:path w="9040" h="7624" extrusionOk="0">
                  <a:moveTo>
                    <a:pt x="4885" y="0"/>
                  </a:moveTo>
                  <a:cubicBezTo>
                    <a:pt x="3036" y="0"/>
                    <a:pt x="1324" y="1530"/>
                    <a:pt x="571" y="3150"/>
                  </a:cubicBezTo>
                  <a:cubicBezTo>
                    <a:pt x="0" y="4337"/>
                    <a:pt x="503" y="5593"/>
                    <a:pt x="1393" y="6437"/>
                  </a:cubicBezTo>
                  <a:cubicBezTo>
                    <a:pt x="2374" y="7441"/>
                    <a:pt x="3607" y="7624"/>
                    <a:pt x="4953" y="7624"/>
                  </a:cubicBezTo>
                  <a:cubicBezTo>
                    <a:pt x="7259" y="7624"/>
                    <a:pt x="9039" y="6277"/>
                    <a:pt x="9039" y="4040"/>
                  </a:cubicBezTo>
                  <a:cubicBezTo>
                    <a:pt x="9039" y="1804"/>
                    <a:pt x="7190" y="0"/>
                    <a:pt x="4885" y="0"/>
                  </a:cubicBezTo>
                  <a:close/>
                </a:path>
              </a:pathLst>
            </a:custGeom>
            <a:solidFill>
              <a:schemeClr val="dk1"/>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4044" name="Google Shape;4044;p49">
              <a:extLst>
                <a:ext uri="{FF2B5EF4-FFF2-40B4-BE49-F238E27FC236}">
                  <a16:creationId xmlns="" xmlns:a16="http://schemas.microsoft.com/office/drawing/2014/main" id="{3F9A7735-2F58-42B0-23D0-BC8C02D4EFAC}"/>
                </a:ext>
              </a:extLst>
            </p:cNvPr>
            <p:cNvSpPr/>
            <p:nvPr/>
          </p:nvSpPr>
          <p:spPr>
            <a:xfrm flipH="1">
              <a:off x="1285967" y="2561928"/>
              <a:ext cx="159765" cy="155301"/>
            </a:xfrm>
            <a:custGeom>
              <a:avLst/>
              <a:gdLst/>
              <a:ahLst/>
              <a:cxnLst/>
              <a:rect l="l" t="t" r="r" b="b"/>
              <a:pathLst>
                <a:path w="6621" h="6436" extrusionOk="0">
                  <a:moveTo>
                    <a:pt x="3236" y="1"/>
                  </a:moveTo>
                  <a:cubicBezTo>
                    <a:pt x="1656" y="1"/>
                    <a:pt x="309" y="1201"/>
                    <a:pt x="161" y="2853"/>
                  </a:cubicBezTo>
                  <a:cubicBezTo>
                    <a:pt x="1" y="4611"/>
                    <a:pt x="1279" y="6208"/>
                    <a:pt x="3014" y="6414"/>
                  </a:cubicBezTo>
                  <a:cubicBezTo>
                    <a:pt x="3137" y="6428"/>
                    <a:pt x="3259" y="6436"/>
                    <a:pt x="3380" y="6436"/>
                  </a:cubicBezTo>
                  <a:cubicBezTo>
                    <a:pt x="4962" y="6436"/>
                    <a:pt x="6312" y="5216"/>
                    <a:pt x="6461" y="3584"/>
                  </a:cubicBezTo>
                  <a:cubicBezTo>
                    <a:pt x="6620" y="1803"/>
                    <a:pt x="5342" y="205"/>
                    <a:pt x="3607" y="23"/>
                  </a:cubicBezTo>
                  <a:cubicBezTo>
                    <a:pt x="3482" y="8"/>
                    <a:pt x="3359" y="1"/>
                    <a:pt x="3236" y="1"/>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4045" name="Google Shape;4045;p49">
              <a:extLst>
                <a:ext uri="{FF2B5EF4-FFF2-40B4-BE49-F238E27FC236}">
                  <a16:creationId xmlns="" xmlns:a16="http://schemas.microsoft.com/office/drawing/2014/main" id="{43B6C91F-02F6-C7DC-8F6F-B5B5E9A11915}"/>
                </a:ext>
              </a:extLst>
            </p:cNvPr>
            <p:cNvSpPr/>
            <p:nvPr/>
          </p:nvSpPr>
          <p:spPr>
            <a:xfrm flipH="1">
              <a:off x="1314055" y="2590256"/>
              <a:ext cx="89812" cy="87085"/>
            </a:xfrm>
            <a:custGeom>
              <a:avLst/>
              <a:gdLst/>
              <a:ahLst/>
              <a:cxnLst/>
              <a:rect l="l" t="t" r="r" b="b"/>
              <a:pathLst>
                <a:path w="3722" h="3609" extrusionOk="0">
                  <a:moveTo>
                    <a:pt x="1825" y="1"/>
                  </a:moveTo>
                  <a:cubicBezTo>
                    <a:pt x="931" y="1"/>
                    <a:pt x="177" y="678"/>
                    <a:pt x="92" y="1611"/>
                  </a:cubicBezTo>
                  <a:cubicBezTo>
                    <a:pt x="1" y="2592"/>
                    <a:pt x="708" y="3482"/>
                    <a:pt x="1690" y="3596"/>
                  </a:cubicBezTo>
                  <a:cubicBezTo>
                    <a:pt x="1759" y="3605"/>
                    <a:pt x="1829" y="3608"/>
                    <a:pt x="1897" y="3608"/>
                  </a:cubicBezTo>
                  <a:cubicBezTo>
                    <a:pt x="2791" y="3608"/>
                    <a:pt x="3545" y="2932"/>
                    <a:pt x="3630" y="1999"/>
                  </a:cubicBezTo>
                  <a:cubicBezTo>
                    <a:pt x="3721" y="1017"/>
                    <a:pt x="3014" y="127"/>
                    <a:pt x="2032" y="13"/>
                  </a:cubicBezTo>
                  <a:cubicBezTo>
                    <a:pt x="1962" y="5"/>
                    <a:pt x="1893" y="1"/>
                    <a:pt x="1825" y="1"/>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4046" name="Google Shape;4046;p49">
              <a:extLst>
                <a:ext uri="{FF2B5EF4-FFF2-40B4-BE49-F238E27FC236}">
                  <a16:creationId xmlns="" xmlns:a16="http://schemas.microsoft.com/office/drawing/2014/main" id="{BBC50FE5-5B6C-4DCC-D246-BA7EF3A7A346}"/>
                </a:ext>
              </a:extLst>
            </p:cNvPr>
            <p:cNvSpPr/>
            <p:nvPr/>
          </p:nvSpPr>
          <p:spPr>
            <a:xfrm flipH="1">
              <a:off x="1405473" y="2601948"/>
              <a:ext cx="40275" cy="38947"/>
            </a:xfrm>
            <a:custGeom>
              <a:avLst/>
              <a:gdLst/>
              <a:ahLst/>
              <a:cxnLst/>
              <a:rect l="l" t="t" r="r" b="b"/>
              <a:pathLst>
                <a:path w="2808" h="2715" extrusionOk="0">
                  <a:moveTo>
                    <a:pt x="1366" y="0"/>
                  </a:moveTo>
                  <a:cubicBezTo>
                    <a:pt x="686" y="0"/>
                    <a:pt x="132" y="522"/>
                    <a:pt x="69" y="1220"/>
                  </a:cubicBezTo>
                  <a:cubicBezTo>
                    <a:pt x="0" y="1951"/>
                    <a:pt x="525" y="2635"/>
                    <a:pt x="1279" y="2704"/>
                  </a:cubicBezTo>
                  <a:cubicBezTo>
                    <a:pt x="1334" y="2711"/>
                    <a:pt x="1389" y="2714"/>
                    <a:pt x="1443" y="2714"/>
                  </a:cubicBezTo>
                  <a:cubicBezTo>
                    <a:pt x="2103" y="2714"/>
                    <a:pt x="2653" y="2213"/>
                    <a:pt x="2717" y="1517"/>
                  </a:cubicBezTo>
                  <a:cubicBezTo>
                    <a:pt x="2808" y="764"/>
                    <a:pt x="2260" y="102"/>
                    <a:pt x="1530" y="10"/>
                  </a:cubicBezTo>
                  <a:cubicBezTo>
                    <a:pt x="1474" y="4"/>
                    <a:pt x="1420" y="0"/>
                    <a:pt x="1366" y="0"/>
                  </a:cubicBezTo>
                  <a:close/>
                </a:path>
              </a:pathLst>
            </a:custGeom>
            <a:solidFill>
              <a:schemeClr val="dk1"/>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4047" name="Google Shape;4047;p49">
              <a:extLst>
                <a:ext uri="{FF2B5EF4-FFF2-40B4-BE49-F238E27FC236}">
                  <a16:creationId xmlns="" xmlns:a16="http://schemas.microsoft.com/office/drawing/2014/main" id="{9A828395-0954-09E6-73BF-C880A0BA7F44}"/>
                </a:ext>
              </a:extLst>
            </p:cNvPr>
            <p:cNvSpPr/>
            <p:nvPr/>
          </p:nvSpPr>
          <p:spPr>
            <a:xfrm flipH="1">
              <a:off x="1510690" y="2762375"/>
              <a:ext cx="221441" cy="117320"/>
            </a:xfrm>
            <a:custGeom>
              <a:avLst/>
              <a:gdLst/>
              <a:ahLst/>
              <a:cxnLst/>
              <a:rect l="l" t="t" r="r" b="b"/>
              <a:pathLst>
                <a:path w="9177" h="4862" extrusionOk="0">
                  <a:moveTo>
                    <a:pt x="1158" y="0"/>
                  </a:moveTo>
                  <a:cubicBezTo>
                    <a:pt x="1145" y="0"/>
                    <a:pt x="1132" y="1"/>
                    <a:pt x="1119" y="1"/>
                  </a:cubicBezTo>
                  <a:cubicBezTo>
                    <a:pt x="24" y="70"/>
                    <a:pt x="1" y="1165"/>
                    <a:pt x="275" y="1941"/>
                  </a:cubicBezTo>
                  <a:cubicBezTo>
                    <a:pt x="963" y="3862"/>
                    <a:pt x="2759" y="4862"/>
                    <a:pt x="4657" y="4862"/>
                  </a:cubicBezTo>
                  <a:cubicBezTo>
                    <a:pt x="5151" y="4862"/>
                    <a:pt x="5651" y="4794"/>
                    <a:pt x="6141" y="4658"/>
                  </a:cubicBezTo>
                  <a:cubicBezTo>
                    <a:pt x="7168" y="4384"/>
                    <a:pt x="8697" y="3608"/>
                    <a:pt x="9017" y="2489"/>
                  </a:cubicBezTo>
                  <a:cubicBezTo>
                    <a:pt x="9177" y="1873"/>
                    <a:pt x="8857" y="1006"/>
                    <a:pt x="8241" y="800"/>
                  </a:cubicBezTo>
                  <a:cubicBezTo>
                    <a:pt x="8120" y="758"/>
                    <a:pt x="7994" y="740"/>
                    <a:pt x="7865" y="740"/>
                  </a:cubicBezTo>
                  <a:cubicBezTo>
                    <a:pt x="7436" y="740"/>
                    <a:pt x="6978" y="939"/>
                    <a:pt x="6574" y="1097"/>
                  </a:cubicBezTo>
                  <a:cubicBezTo>
                    <a:pt x="6483" y="1120"/>
                    <a:pt x="6392" y="1165"/>
                    <a:pt x="6323" y="1188"/>
                  </a:cubicBezTo>
                  <a:cubicBezTo>
                    <a:pt x="5691" y="1399"/>
                    <a:pt x="5158" y="1550"/>
                    <a:pt x="4587" y="1550"/>
                  </a:cubicBezTo>
                  <a:cubicBezTo>
                    <a:pt x="4292" y="1550"/>
                    <a:pt x="3987" y="1510"/>
                    <a:pt x="3653" y="1417"/>
                  </a:cubicBezTo>
                  <a:cubicBezTo>
                    <a:pt x="2913" y="1237"/>
                    <a:pt x="1886" y="0"/>
                    <a:pt x="1158" y="0"/>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4048" name="Google Shape;4048;p49">
              <a:extLst>
                <a:ext uri="{FF2B5EF4-FFF2-40B4-BE49-F238E27FC236}">
                  <a16:creationId xmlns="" xmlns:a16="http://schemas.microsoft.com/office/drawing/2014/main" id="{482CE46D-D02B-11A9-564B-0F40F7763B61}"/>
                </a:ext>
              </a:extLst>
            </p:cNvPr>
            <p:cNvSpPr/>
            <p:nvPr/>
          </p:nvSpPr>
          <p:spPr>
            <a:xfrm flipH="1">
              <a:off x="1517302" y="2814424"/>
              <a:ext cx="143767" cy="65296"/>
            </a:xfrm>
            <a:custGeom>
              <a:avLst/>
              <a:gdLst/>
              <a:ahLst/>
              <a:cxnLst/>
              <a:rect l="l" t="t" r="r" b="b"/>
              <a:pathLst>
                <a:path w="5958" h="2706" extrusionOk="0">
                  <a:moveTo>
                    <a:pt x="3757" y="1"/>
                  </a:moveTo>
                  <a:cubicBezTo>
                    <a:pt x="3647" y="1"/>
                    <a:pt x="3536" y="5"/>
                    <a:pt x="3424" y="13"/>
                  </a:cubicBezTo>
                  <a:cubicBezTo>
                    <a:pt x="1758" y="127"/>
                    <a:pt x="388" y="1131"/>
                    <a:pt x="0" y="2409"/>
                  </a:cubicBezTo>
                  <a:cubicBezTo>
                    <a:pt x="546" y="2608"/>
                    <a:pt x="1125" y="2705"/>
                    <a:pt x="1712" y="2705"/>
                  </a:cubicBezTo>
                  <a:cubicBezTo>
                    <a:pt x="2206" y="2705"/>
                    <a:pt x="2706" y="2636"/>
                    <a:pt x="3196" y="2501"/>
                  </a:cubicBezTo>
                  <a:cubicBezTo>
                    <a:pt x="4132" y="2250"/>
                    <a:pt x="5501" y="1588"/>
                    <a:pt x="5958" y="629"/>
                  </a:cubicBezTo>
                  <a:cubicBezTo>
                    <a:pt x="5353" y="226"/>
                    <a:pt x="4588" y="1"/>
                    <a:pt x="3757" y="1"/>
                  </a:cubicBezTo>
                  <a:close/>
                </a:path>
              </a:pathLst>
            </a:custGeom>
            <a:solidFill>
              <a:schemeClr val="dk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4049" name="Google Shape;4049;p49">
              <a:extLst>
                <a:ext uri="{FF2B5EF4-FFF2-40B4-BE49-F238E27FC236}">
                  <a16:creationId xmlns="" xmlns:a16="http://schemas.microsoft.com/office/drawing/2014/main" id="{32DD3E80-ED3C-30D3-F9CE-DB10F0FA7ECE}"/>
                </a:ext>
              </a:extLst>
            </p:cNvPr>
            <p:cNvSpPr/>
            <p:nvPr/>
          </p:nvSpPr>
          <p:spPr>
            <a:xfrm flipH="1">
              <a:off x="1598813" y="2886597"/>
              <a:ext cx="85951" cy="28932"/>
            </a:xfrm>
            <a:custGeom>
              <a:avLst/>
              <a:gdLst/>
              <a:ahLst/>
              <a:cxnLst/>
              <a:rect l="l" t="t" r="r" b="b"/>
              <a:pathLst>
                <a:path w="3562" h="1199" extrusionOk="0">
                  <a:moveTo>
                    <a:pt x="76" y="0"/>
                  </a:moveTo>
                  <a:cubicBezTo>
                    <a:pt x="62" y="0"/>
                    <a:pt x="52" y="4"/>
                    <a:pt x="46" y="12"/>
                  </a:cubicBezTo>
                  <a:cubicBezTo>
                    <a:pt x="1" y="57"/>
                    <a:pt x="320" y="423"/>
                    <a:pt x="731" y="674"/>
                  </a:cubicBezTo>
                  <a:cubicBezTo>
                    <a:pt x="937" y="811"/>
                    <a:pt x="1165" y="925"/>
                    <a:pt x="1325" y="993"/>
                  </a:cubicBezTo>
                  <a:cubicBezTo>
                    <a:pt x="1507" y="1062"/>
                    <a:pt x="1621" y="1107"/>
                    <a:pt x="1621" y="1107"/>
                  </a:cubicBezTo>
                  <a:cubicBezTo>
                    <a:pt x="1621" y="1107"/>
                    <a:pt x="1735" y="1130"/>
                    <a:pt x="1918" y="1153"/>
                  </a:cubicBezTo>
                  <a:cubicBezTo>
                    <a:pt x="2101" y="1199"/>
                    <a:pt x="2352" y="1199"/>
                    <a:pt x="2603" y="1199"/>
                  </a:cubicBezTo>
                  <a:cubicBezTo>
                    <a:pt x="3105" y="1199"/>
                    <a:pt x="3562" y="993"/>
                    <a:pt x="3539" y="948"/>
                  </a:cubicBezTo>
                  <a:cubicBezTo>
                    <a:pt x="3516" y="856"/>
                    <a:pt x="3059" y="925"/>
                    <a:pt x="2626" y="834"/>
                  </a:cubicBezTo>
                  <a:cubicBezTo>
                    <a:pt x="2397" y="788"/>
                    <a:pt x="2192" y="765"/>
                    <a:pt x="2032" y="697"/>
                  </a:cubicBezTo>
                  <a:cubicBezTo>
                    <a:pt x="1872" y="651"/>
                    <a:pt x="1758" y="605"/>
                    <a:pt x="1758" y="605"/>
                  </a:cubicBezTo>
                  <a:cubicBezTo>
                    <a:pt x="1758" y="605"/>
                    <a:pt x="1644" y="582"/>
                    <a:pt x="1484" y="537"/>
                  </a:cubicBezTo>
                  <a:cubicBezTo>
                    <a:pt x="1325" y="514"/>
                    <a:pt x="1119" y="423"/>
                    <a:pt x="914" y="354"/>
                  </a:cubicBezTo>
                  <a:cubicBezTo>
                    <a:pt x="530" y="213"/>
                    <a:pt x="183" y="0"/>
                    <a:pt x="76" y="0"/>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4050" name="Google Shape;4050;p49">
              <a:extLst>
                <a:ext uri="{FF2B5EF4-FFF2-40B4-BE49-F238E27FC236}">
                  <a16:creationId xmlns="" xmlns:a16="http://schemas.microsoft.com/office/drawing/2014/main" id="{5793942C-D65A-7B9C-F8FC-DA26E901E18A}"/>
                </a:ext>
              </a:extLst>
            </p:cNvPr>
            <p:cNvSpPr/>
            <p:nvPr/>
          </p:nvSpPr>
          <p:spPr>
            <a:xfrm flipH="1">
              <a:off x="601906" y="1918622"/>
              <a:ext cx="524466" cy="483324"/>
            </a:xfrm>
            <a:custGeom>
              <a:avLst/>
              <a:gdLst/>
              <a:ahLst/>
              <a:cxnLst/>
              <a:rect l="l" t="t" r="r" b="b"/>
              <a:pathLst>
                <a:path w="21735" h="20030" extrusionOk="0">
                  <a:moveTo>
                    <a:pt x="11279" y="16753"/>
                  </a:moveTo>
                  <a:cubicBezTo>
                    <a:pt x="11279" y="16753"/>
                    <a:pt x="11280" y="16754"/>
                    <a:pt x="11280" y="16754"/>
                  </a:cubicBezTo>
                  <a:cubicBezTo>
                    <a:pt x="11280" y="16754"/>
                    <a:pt x="11279" y="16753"/>
                    <a:pt x="11279" y="16753"/>
                  </a:cubicBezTo>
                  <a:close/>
                  <a:moveTo>
                    <a:pt x="8267" y="0"/>
                  </a:moveTo>
                  <a:lnTo>
                    <a:pt x="8267" y="0"/>
                  </a:lnTo>
                  <a:cubicBezTo>
                    <a:pt x="8108" y="23"/>
                    <a:pt x="7948" y="46"/>
                    <a:pt x="7788" y="91"/>
                  </a:cubicBezTo>
                  <a:cubicBezTo>
                    <a:pt x="6807" y="388"/>
                    <a:pt x="6030" y="1050"/>
                    <a:pt x="5528" y="1940"/>
                  </a:cubicBezTo>
                  <a:cubicBezTo>
                    <a:pt x="5277" y="2374"/>
                    <a:pt x="5117" y="2876"/>
                    <a:pt x="5049" y="3378"/>
                  </a:cubicBezTo>
                  <a:cubicBezTo>
                    <a:pt x="5026" y="3492"/>
                    <a:pt x="5003" y="3721"/>
                    <a:pt x="5003" y="3972"/>
                  </a:cubicBezTo>
                  <a:cubicBezTo>
                    <a:pt x="5003" y="4273"/>
                    <a:pt x="5024" y="4594"/>
                    <a:pt x="5140" y="4706"/>
                  </a:cubicBezTo>
                  <a:lnTo>
                    <a:pt x="5140" y="4706"/>
                  </a:lnTo>
                  <a:cubicBezTo>
                    <a:pt x="4895" y="4510"/>
                    <a:pt x="4630" y="4357"/>
                    <a:pt x="4364" y="4268"/>
                  </a:cubicBezTo>
                  <a:lnTo>
                    <a:pt x="4364" y="4268"/>
                  </a:lnTo>
                  <a:cubicBezTo>
                    <a:pt x="4935" y="5295"/>
                    <a:pt x="5414" y="6460"/>
                    <a:pt x="5117" y="7007"/>
                  </a:cubicBezTo>
                  <a:cubicBezTo>
                    <a:pt x="5042" y="7136"/>
                    <a:pt x="4919" y="7193"/>
                    <a:pt x="4760" y="7193"/>
                  </a:cubicBezTo>
                  <a:cubicBezTo>
                    <a:pt x="4242" y="7193"/>
                    <a:pt x="3342" y="6593"/>
                    <a:pt x="2470" y="5912"/>
                  </a:cubicBezTo>
                  <a:lnTo>
                    <a:pt x="2470" y="5912"/>
                  </a:lnTo>
                  <a:cubicBezTo>
                    <a:pt x="2470" y="6094"/>
                    <a:pt x="2470" y="6254"/>
                    <a:pt x="2493" y="6437"/>
                  </a:cubicBezTo>
                  <a:cubicBezTo>
                    <a:pt x="2606" y="6983"/>
                    <a:pt x="3197" y="8007"/>
                    <a:pt x="3835" y="8080"/>
                  </a:cubicBezTo>
                  <a:lnTo>
                    <a:pt x="3835" y="8080"/>
                  </a:lnTo>
                  <a:cubicBezTo>
                    <a:pt x="3607" y="8054"/>
                    <a:pt x="3394" y="8042"/>
                    <a:pt x="3195" y="8042"/>
                  </a:cubicBezTo>
                  <a:cubicBezTo>
                    <a:pt x="0" y="8042"/>
                    <a:pt x="531" y="11194"/>
                    <a:pt x="1648" y="13901"/>
                  </a:cubicBezTo>
                  <a:lnTo>
                    <a:pt x="3063" y="16183"/>
                  </a:lnTo>
                  <a:cubicBezTo>
                    <a:pt x="4364" y="16229"/>
                    <a:pt x="5848" y="16092"/>
                    <a:pt x="7058" y="16548"/>
                  </a:cubicBezTo>
                  <a:cubicBezTo>
                    <a:pt x="7788" y="16822"/>
                    <a:pt x="8062" y="17256"/>
                    <a:pt x="8929" y="17279"/>
                  </a:cubicBezTo>
                  <a:cubicBezTo>
                    <a:pt x="8936" y="17279"/>
                    <a:pt x="8943" y="17279"/>
                    <a:pt x="8951" y="17279"/>
                  </a:cubicBezTo>
                  <a:cubicBezTo>
                    <a:pt x="9368" y="17279"/>
                    <a:pt x="10711" y="16730"/>
                    <a:pt x="11163" y="16730"/>
                  </a:cubicBezTo>
                  <a:cubicBezTo>
                    <a:pt x="11214" y="16730"/>
                    <a:pt x="11253" y="16737"/>
                    <a:pt x="11279" y="16753"/>
                  </a:cubicBezTo>
                  <a:lnTo>
                    <a:pt x="11279" y="16753"/>
                  </a:lnTo>
                  <a:cubicBezTo>
                    <a:pt x="9819" y="15841"/>
                    <a:pt x="8130" y="15429"/>
                    <a:pt x="7765" y="13558"/>
                  </a:cubicBezTo>
                  <a:cubicBezTo>
                    <a:pt x="7526" y="12299"/>
                    <a:pt x="7680" y="9656"/>
                    <a:pt x="9384" y="9656"/>
                  </a:cubicBezTo>
                  <a:cubicBezTo>
                    <a:pt x="9472" y="9656"/>
                    <a:pt x="9564" y="9663"/>
                    <a:pt x="9660" y="9678"/>
                  </a:cubicBezTo>
                  <a:cubicBezTo>
                    <a:pt x="11782" y="9975"/>
                    <a:pt x="9454" y="13581"/>
                    <a:pt x="9454" y="13581"/>
                  </a:cubicBezTo>
                  <a:cubicBezTo>
                    <a:pt x="9454" y="13581"/>
                    <a:pt x="11008" y="12075"/>
                    <a:pt x="12529" y="12075"/>
                  </a:cubicBezTo>
                  <a:cubicBezTo>
                    <a:pt x="12834" y="12075"/>
                    <a:pt x="13137" y="12135"/>
                    <a:pt x="13426" y="12280"/>
                  </a:cubicBezTo>
                  <a:cubicBezTo>
                    <a:pt x="15161" y="13147"/>
                    <a:pt x="15229" y="14152"/>
                    <a:pt x="13928" y="16001"/>
                  </a:cubicBezTo>
                  <a:cubicBezTo>
                    <a:pt x="13235" y="16997"/>
                    <a:pt x="12310" y="17230"/>
                    <a:pt x="11595" y="17230"/>
                  </a:cubicBezTo>
                  <a:cubicBezTo>
                    <a:pt x="10968" y="17230"/>
                    <a:pt x="10504" y="17051"/>
                    <a:pt x="10504" y="17051"/>
                  </a:cubicBezTo>
                  <a:lnTo>
                    <a:pt x="10504" y="17051"/>
                  </a:lnTo>
                  <a:lnTo>
                    <a:pt x="11760" y="19675"/>
                  </a:lnTo>
                  <a:cubicBezTo>
                    <a:pt x="12125" y="19310"/>
                    <a:pt x="12467" y="18854"/>
                    <a:pt x="12787" y="18306"/>
                  </a:cubicBezTo>
                  <a:cubicBezTo>
                    <a:pt x="14077" y="19536"/>
                    <a:pt x="15471" y="20030"/>
                    <a:pt x="16722" y="20030"/>
                  </a:cubicBezTo>
                  <a:cubicBezTo>
                    <a:pt x="18326" y="20030"/>
                    <a:pt x="19693" y="19216"/>
                    <a:pt x="20296" y="18100"/>
                  </a:cubicBezTo>
                  <a:cubicBezTo>
                    <a:pt x="17968" y="17461"/>
                    <a:pt x="15731" y="14540"/>
                    <a:pt x="17580" y="13764"/>
                  </a:cubicBezTo>
                  <a:cubicBezTo>
                    <a:pt x="18008" y="13595"/>
                    <a:pt x="18405" y="13525"/>
                    <a:pt x="18772" y="13525"/>
                  </a:cubicBezTo>
                  <a:cubicBezTo>
                    <a:pt x="19247" y="13525"/>
                    <a:pt x="19672" y="13642"/>
                    <a:pt x="20045" y="13809"/>
                  </a:cubicBezTo>
                  <a:cubicBezTo>
                    <a:pt x="19840" y="13421"/>
                    <a:pt x="19680" y="13193"/>
                    <a:pt x="19680" y="13193"/>
                  </a:cubicBezTo>
                  <a:cubicBezTo>
                    <a:pt x="19680" y="13193"/>
                    <a:pt x="21734" y="11344"/>
                    <a:pt x="21620" y="9084"/>
                  </a:cubicBezTo>
                  <a:lnTo>
                    <a:pt x="21620" y="9084"/>
                  </a:lnTo>
                  <a:cubicBezTo>
                    <a:pt x="20580" y="9554"/>
                    <a:pt x="19371" y="9967"/>
                    <a:pt x="18321" y="9967"/>
                  </a:cubicBezTo>
                  <a:cubicBezTo>
                    <a:pt x="17482" y="9967"/>
                    <a:pt x="16745" y="9703"/>
                    <a:pt x="16279" y="8993"/>
                  </a:cubicBezTo>
                  <a:cubicBezTo>
                    <a:pt x="15275" y="7487"/>
                    <a:pt x="16621" y="6163"/>
                    <a:pt x="18082" y="5295"/>
                  </a:cubicBezTo>
                  <a:cubicBezTo>
                    <a:pt x="17953" y="5282"/>
                    <a:pt x="17825" y="5276"/>
                    <a:pt x="17699" y="5276"/>
                  </a:cubicBezTo>
                  <a:cubicBezTo>
                    <a:pt x="16302" y="5276"/>
                    <a:pt x="15206" y="6026"/>
                    <a:pt x="15206" y="6026"/>
                  </a:cubicBezTo>
                  <a:cubicBezTo>
                    <a:pt x="15206" y="6026"/>
                    <a:pt x="16119" y="4930"/>
                    <a:pt x="16348" y="3880"/>
                  </a:cubicBezTo>
                  <a:lnTo>
                    <a:pt x="16348" y="3880"/>
                  </a:lnTo>
                  <a:cubicBezTo>
                    <a:pt x="15557" y="4874"/>
                    <a:pt x="14475" y="5958"/>
                    <a:pt x="13568" y="5958"/>
                  </a:cubicBezTo>
                  <a:cubicBezTo>
                    <a:pt x="13559" y="5958"/>
                    <a:pt x="13549" y="5958"/>
                    <a:pt x="13540" y="5957"/>
                  </a:cubicBezTo>
                  <a:cubicBezTo>
                    <a:pt x="12673" y="5912"/>
                    <a:pt x="13106" y="4223"/>
                    <a:pt x="13700" y="2648"/>
                  </a:cubicBezTo>
                  <a:lnTo>
                    <a:pt x="13700" y="2648"/>
                  </a:lnTo>
                  <a:cubicBezTo>
                    <a:pt x="12947" y="3264"/>
                    <a:pt x="12444" y="4154"/>
                    <a:pt x="12444" y="4154"/>
                  </a:cubicBezTo>
                  <a:cubicBezTo>
                    <a:pt x="12399" y="3949"/>
                    <a:pt x="12353" y="3743"/>
                    <a:pt x="12307" y="3515"/>
                  </a:cubicBezTo>
                  <a:cubicBezTo>
                    <a:pt x="12216" y="4246"/>
                    <a:pt x="12079" y="5022"/>
                    <a:pt x="11874" y="5455"/>
                  </a:cubicBezTo>
                  <a:cubicBezTo>
                    <a:pt x="11632" y="5976"/>
                    <a:pt x="11200" y="6745"/>
                    <a:pt x="10446" y="6745"/>
                  </a:cubicBezTo>
                  <a:cubicBezTo>
                    <a:pt x="9846" y="6745"/>
                    <a:pt x="9043" y="6258"/>
                    <a:pt x="7971" y="4771"/>
                  </a:cubicBezTo>
                  <a:cubicBezTo>
                    <a:pt x="5962" y="2009"/>
                    <a:pt x="7628" y="457"/>
                    <a:pt x="8267" y="0"/>
                  </a:cubicBezTo>
                  <a:close/>
                </a:path>
              </a:pathLst>
            </a:custGeom>
            <a:solidFill>
              <a:srgbClr val="453F7D">
                <a:alpha val="2279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4051" name="Google Shape;4051;p49">
              <a:extLst>
                <a:ext uri="{FF2B5EF4-FFF2-40B4-BE49-F238E27FC236}">
                  <a16:creationId xmlns="" xmlns:a16="http://schemas.microsoft.com/office/drawing/2014/main" id="{EBD8E66B-8209-73CF-8584-2D398EF4AA87}"/>
                </a:ext>
              </a:extLst>
            </p:cNvPr>
            <p:cNvSpPr/>
            <p:nvPr/>
          </p:nvSpPr>
          <p:spPr>
            <a:xfrm flipH="1">
              <a:off x="763288" y="2142934"/>
              <a:ext cx="182881" cy="194343"/>
            </a:xfrm>
            <a:custGeom>
              <a:avLst/>
              <a:gdLst/>
              <a:ahLst/>
              <a:cxnLst/>
              <a:rect l="l" t="t" r="r" b="b"/>
              <a:pathLst>
                <a:path w="7579" h="8054" extrusionOk="0">
                  <a:moveTo>
                    <a:pt x="1826" y="0"/>
                  </a:moveTo>
                  <a:cubicBezTo>
                    <a:pt x="1563" y="0"/>
                    <a:pt x="1305" y="61"/>
                    <a:pt x="1073" y="177"/>
                  </a:cubicBezTo>
                  <a:cubicBezTo>
                    <a:pt x="731" y="359"/>
                    <a:pt x="480" y="633"/>
                    <a:pt x="343" y="907"/>
                  </a:cubicBezTo>
                  <a:cubicBezTo>
                    <a:pt x="183" y="1204"/>
                    <a:pt x="115" y="1478"/>
                    <a:pt x="69" y="1683"/>
                  </a:cubicBezTo>
                  <a:cubicBezTo>
                    <a:pt x="0" y="2139"/>
                    <a:pt x="23" y="2413"/>
                    <a:pt x="46" y="2413"/>
                  </a:cubicBezTo>
                  <a:cubicBezTo>
                    <a:pt x="47" y="2414"/>
                    <a:pt x="48" y="2415"/>
                    <a:pt x="49" y="2415"/>
                  </a:cubicBezTo>
                  <a:cubicBezTo>
                    <a:pt x="71" y="2415"/>
                    <a:pt x="96" y="2145"/>
                    <a:pt x="206" y="1729"/>
                  </a:cubicBezTo>
                  <a:cubicBezTo>
                    <a:pt x="274" y="1523"/>
                    <a:pt x="366" y="1272"/>
                    <a:pt x="525" y="1021"/>
                  </a:cubicBezTo>
                  <a:cubicBezTo>
                    <a:pt x="662" y="770"/>
                    <a:pt x="891" y="542"/>
                    <a:pt x="1187" y="405"/>
                  </a:cubicBezTo>
                  <a:cubicBezTo>
                    <a:pt x="1348" y="331"/>
                    <a:pt x="1529" y="290"/>
                    <a:pt x="1715" y="290"/>
                  </a:cubicBezTo>
                  <a:cubicBezTo>
                    <a:pt x="1873" y="290"/>
                    <a:pt x="2035" y="319"/>
                    <a:pt x="2192" y="382"/>
                  </a:cubicBezTo>
                  <a:cubicBezTo>
                    <a:pt x="2511" y="496"/>
                    <a:pt x="2808" y="747"/>
                    <a:pt x="2945" y="1067"/>
                  </a:cubicBezTo>
                  <a:cubicBezTo>
                    <a:pt x="3105" y="1386"/>
                    <a:pt x="3128" y="1751"/>
                    <a:pt x="3036" y="2094"/>
                  </a:cubicBezTo>
                  <a:cubicBezTo>
                    <a:pt x="2973" y="2434"/>
                    <a:pt x="2830" y="2734"/>
                    <a:pt x="2681" y="2995"/>
                  </a:cubicBezTo>
                  <a:lnTo>
                    <a:pt x="2681" y="2995"/>
                  </a:lnTo>
                  <a:cubicBezTo>
                    <a:pt x="2678" y="2999"/>
                    <a:pt x="2674" y="3003"/>
                    <a:pt x="2671" y="3007"/>
                  </a:cubicBezTo>
                  <a:cubicBezTo>
                    <a:pt x="2672" y="3007"/>
                    <a:pt x="2673" y="3008"/>
                    <a:pt x="2674" y="3009"/>
                  </a:cubicBezTo>
                  <a:lnTo>
                    <a:pt x="2674" y="3009"/>
                  </a:lnTo>
                  <a:cubicBezTo>
                    <a:pt x="2665" y="3023"/>
                    <a:pt x="2657" y="3038"/>
                    <a:pt x="2648" y="3053"/>
                  </a:cubicBezTo>
                  <a:lnTo>
                    <a:pt x="1530" y="4856"/>
                  </a:lnTo>
                  <a:lnTo>
                    <a:pt x="2991" y="3326"/>
                  </a:lnTo>
                  <a:cubicBezTo>
                    <a:pt x="3006" y="3311"/>
                    <a:pt x="3021" y="3295"/>
                    <a:pt x="3036" y="3280"/>
                  </a:cubicBezTo>
                  <a:lnTo>
                    <a:pt x="3036" y="3280"/>
                  </a:lnTo>
                  <a:cubicBezTo>
                    <a:pt x="3036" y="3281"/>
                    <a:pt x="3036" y="3281"/>
                    <a:pt x="3036" y="3281"/>
                  </a:cubicBezTo>
                  <a:cubicBezTo>
                    <a:pt x="3037" y="3280"/>
                    <a:pt x="3037" y="3280"/>
                    <a:pt x="3037" y="3279"/>
                  </a:cubicBezTo>
                  <a:lnTo>
                    <a:pt x="3037" y="3279"/>
                  </a:lnTo>
                  <a:cubicBezTo>
                    <a:pt x="3553" y="2769"/>
                    <a:pt x="4167" y="2619"/>
                    <a:pt x="4566" y="2619"/>
                  </a:cubicBezTo>
                  <a:cubicBezTo>
                    <a:pt x="4680" y="2619"/>
                    <a:pt x="4771" y="2642"/>
                    <a:pt x="4862" y="2642"/>
                  </a:cubicBezTo>
                  <a:cubicBezTo>
                    <a:pt x="4954" y="2664"/>
                    <a:pt x="5022" y="2664"/>
                    <a:pt x="5068" y="2687"/>
                  </a:cubicBezTo>
                  <a:cubicBezTo>
                    <a:pt x="5182" y="2710"/>
                    <a:pt x="5250" y="2733"/>
                    <a:pt x="5250" y="2733"/>
                  </a:cubicBezTo>
                  <a:cubicBezTo>
                    <a:pt x="5250" y="2733"/>
                    <a:pt x="5387" y="2756"/>
                    <a:pt x="5616" y="2847"/>
                  </a:cubicBezTo>
                  <a:cubicBezTo>
                    <a:pt x="5844" y="2938"/>
                    <a:pt x="6163" y="3121"/>
                    <a:pt x="6460" y="3418"/>
                  </a:cubicBezTo>
                  <a:cubicBezTo>
                    <a:pt x="6757" y="3714"/>
                    <a:pt x="7008" y="4148"/>
                    <a:pt x="7099" y="4673"/>
                  </a:cubicBezTo>
                  <a:cubicBezTo>
                    <a:pt x="7168" y="5198"/>
                    <a:pt x="7031" y="5792"/>
                    <a:pt x="6757" y="6294"/>
                  </a:cubicBezTo>
                  <a:cubicBezTo>
                    <a:pt x="6460" y="6796"/>
                    <a:pt x="6026" y="7230"/>
                    <a:pt x="5547" y="7503"/>
                  </a:cubicBezTo>
                  <a:cubicBezTo>
                    <a:pt x="5169" y="7720"/>
                    <a:pt x="4762" y="7822"/>
                    <a:pt x="4395" y="7822"/>
                  </a:cubicBezTo>
                  <a:cubicBezTo>
                    <a:pt x="4296" y="7822"/>
                    <a:pt x="4201" y="7815"/>
                    <a:pt x="4109" y="7800"/>
                  </a:cubicBezTo>
                  <a:cubicBezTo>
                    <a:pt x="3653" y="7755"/>
                    <a:pt x="3356" y="7503"/>
                    <a:pt x="3150" y="7366"/>
                  </a:cubicBezTo>
                  <a:cubicBezTo>
                    <a:pt x="2968" y="7161"/>
                    <a:pt x="2854" y="7070"/>
                    <a:pt x="2831" y="7070"/>
                  </a:cubicBezTo>
                  <a:lnTo>
                    <a:pt x="2831" y="7070"/>
                  </a:lnTo>
                  <a:cubicBezTo>
                    <a:pt x="2808" y="7093"/>
                    <a:pt x="2899" y="7207"/>
                    <a:pt x="3082" y="7435"/>
                  </a:cubicBezTo>
                  <a:cubicBezTo>
                    <a:pt x="3265" y="7618"/>
                    <a:pt x="3584" y="7914"/>
                    <a:pt x="4063" y="8006"/>
                  </a:cubicBezTo>
                  <a:cubicBezTo>
                    <a:pt x="4199" y="8038"/>
                    <a:pt x="4343" y="8054"/>
                    <a:pt x="4493" y="8054"/>
                  </a:cubicBezTo>
                  <a:cubicBezTo>
                    <a:pt x="4874" y="8054"/>
                    <a:pt x="5291" y="7951"/>
                    <a:pt x="5684" y="7755"/>
                  </a:cubicBezTo>
                  <a:cubicBezTo>
                    <a:pt x="6232" y="7481"/>
                    <a:pt x="6711" y="7024"/>
                    <a:pt x="7076" y="6476"/>
                  </a:cubicBezTo>
                  <a:cubicBezTo>
                    <a:pt x="7419" y="5928"/>
                    <a:pt x="7578" y="5244"/>
                    <a:pt x="7510" y="4627"/>
                  </a:cubicBezTo>
                  <a:cubicBezTo>
                    <a:pt x="7464" y="3988"/>
                    <a:pt x="7145" y="3441"/>
                    <a:pt x="6802" y="3098"/>
                  </a:cubicBezTo>
                  <a:cubicBezTo>
                    <a:pt x="6460" y="2710"/>
                    <a:pt x="6095" y="2505"/>
                    <a:pt x="5821" y="2391"/>
                  </a:cubicBezTo>
                  <a:cubicBezTo>
                    <a:pt x="5547" y="2254"/>
                    <a:pt x="5387" y="2231"/>
                    <a:pt x="5387" y="2231"/>
                  </a:cubicBezTo>
                  <a:cubicBezTo>
                    <a:pt x="5387" y="2231"/>
                    <a:pt x="5319" y="2208"/>
                    <a:pt x="5182" y="2162"/>
                  </a:cubicBezTo>
                  <a:cubicBezTo>
                    <a:pt x="5113" y="2139"/>
                    <a:pt x="5022" y="2139"/>
                    <a:pt x="4908" y="2139"/>
                  </a:cubicBezTo>
                  <a:cubicBezTo>
                    <a:pt x="4817" y="2117"/>
                    <a:pt x="4703" y="2117"/>
                    <a:pt x="4566" y="2117"/>
                  </a:cubicBezTo>
                  <a:cubicBezTo>
                    <a:pt x="4241" y="2117"/>
                    <a:pt x="3811" y="2204"/>
                    <a:pt x="3395" y="2428"/>
                  </a:cubicBezTo>
                  <a:lnTo>
                    <a:pt x="3395" y="2428"/>
                  </a:lnTo>
                  <a:cubicBezTo>
                    <a:pt x="3416" y="2349"/>
                    <a:pt x="3433" y="2268"/>
                    <a:pt x="3447" y="2185"/>
                  </a:cubicBezTo>
                  <a:cubicBezTo>
                    <a:pt x="3516" y="1774"/>
                    <a:pt x="3493" y="1295"/>
                    <a:pt x="3287" y="907"/>
                  </a:cubicBezTo>
                  <a:cubicBezTo>
                    <a:pt x="3082" y="496"/>
                    <a:pt x="2694" y="199"/>
                    <a:pt x="2283" y="62"/>
                  </a:cubicBezTo>
                  <a:cubicBezTo>
                    <a:pt x="2132" y="21"/>
                    <a:pt x="1979" y="0"/>
                    <a:pt x="1826" y="0"/>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4052" name="Google Shape;4052;p49">
              <a:extLst>
                <a:ext uri="{FF2B5EF4-FFF2-40B4-BE49-F238E27FC236}">
                  <a16:creationId xmlns="" xmlns:a16="http://schemas.microsoft.com/office/drawing/2014/main" id="{920ABDDD-D783-6AE2-3175-31427AA4D65E}"/>
                </a:ext>
              </a:extLst>
            </p:cNvPr>
            <p:cNvSpPr/>
            <p:nvPr/>
          </p:nvSpPr>
          <p:spPr>
            <a:xfrm flipH="1">
              <a:off x="862969" y="1950835"/>
              <a:ext cx="65585" cy="85830"/>
            </a:xfrm>
            <a:custGeom>
              <a:avLst/>
              <a:gdLst/>
              <a:ahLst/>
              <a:cxnLst/>
              <a:rect l="l" t="t" r="r" b="b"/>
              <a:pathLst>
                <a:path w="2718" h="3557" extrusionOk="0">
                  <a:moveTo>
                    <a:pt x="300" y="0"/>
                  </a:moveTo>
                  <a:cubicBezTo>
                    <a:pt x="238" y="0"/>
                    <a:pt x="183" y="19"/>
                    <a:pt x="138" y="57"/>
                  </a:cubicBezTo>
                  <a:cubicBezTo>
                    <a:pt x="1" y="217"/>
                    <a:pt x="69" y="605"/>
                    <a:pt x="298" y="925"/>
                  </a:cubicBezTo>
                  <a:cubicBezTo>
                    <a:pt x="482" y="1143"/>
                    <a:pt x="692" y="1275"/>
                    <a:pt x="853" y="1275"/>
                  </a:cubicBezTo>
                  <a:cubicBezTo>
                    <a:pt x="911" y="1275"/>
                    <a:pt x="963" y="1258"/>
                    <a:pt x="1005" y="1221"/>
                  </a:cubicBezTo>
                  <a:cubicBezTo>
                    <a:pt x="1165" y="1062"/>
                    <a:pt x="1074" y="674"/>
                    <a:pt x="845" y="354"/>
                  </a:cubicBezTo>
                  <a:cubicBezTo>
                    <a:pt x="665" y="124"/>
                    <a:pt x="460" y="0"/>
                    <a:pt x="300" y="0"/>
                  </a:cubicBezTo>
                  <a:close/>
                  <a:moveTo>
                    <a:pt x="1524" y="1776"/>
                  </a:moveTo>
                  <a:cubicBezTo>
                    <a:pt x="1436" y="1776"/>
                    <a:pt x="1359" y="1803"/>
                    <a:pt x="1302" y="1861"/>
                  </a:cubicBezTo>
                  <a:cubicBezTo>
                    <a:pt x="1097" y="2066"/>
                    <a:pt x="1188" y="2614"/>
                    <a:pt x="1530" y="3047"/>
                  </a:cubicBezTo>
                  <a:cubicBezTo>
                    <a:pt x="1773" y="3371"/>
                    <a:pt x="2061" y="3557"/>
                    <a:pt x="2281" y="3557"/>
                  </a:cubicBezTo>
                  <a:cubicBezTo>
                    <a:pt x="2372" y="3557"/>
                    <a:pt x="2452" y="3525"/>
                    <a:pt x="2512" y="3458"/>
                  </a:cubicBezTo>
                  <a:cubicBezTo>
                    <a:pt x="2717" y="3253"/>
                    <a:pt x="2626" y="2728"/>
                    <a:pt x="2283" y="2271"/>
                  </a:cubicBezTo>
                  <a:cubicBezTo>
                    <a:pt x="2053" y="1958"/>
                    <a:pt x="1751" y="1776"/>
                    <a:pt x="1524" y="1776"/>
                  </a:cubicBezTo>
                  <a:close/>
                </a:path>
              </a:pathLst>
            </a:custGeom>
            <a:solidFill>
              <a:srgbClr val="FFFFFF">
                <a:alpha val="1116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4053" name="Google Shape;4053;p49">
              <a:extLst>
                <a:ext uri="{FF2B5EF4-FFF2-40B4-BE49-F238E27FC236}">
                  <a16:creationId xmlns="" xmlns:a16="http://schemas.microsoft.com/office/drawing/2014/main" id="{4382E236-D7AC-3652-056B-42EF55723F5F}"/>
                </a:ext>
              </a:extLst>
            </p:cNvPr>
            <p:cNvSpPr/>
            <p:nvPr/>
          </p:nvSpPr>
          <p:spPr>
            <a:xfrm flipH="1">
              <a:off x="1209958" y="1738105"/>
              <a:ext cx="595408" cy="483734"/>
            </a:xfrm>
            <a:custGeom>
              <a:avLst/>
              <a:gdLst/>
              <a:ahLst/>
              <a:cxnLst/>
              <a:rect l="l" t="t" r="r" b="b"/>
              <a:pathLst>
                <a:path w="24675" h="20047" extrusionOk="0">
                  <a:moveTo>
                    <a:pt x="16164" y="1"/>
                  </a:moveTo>
                  <a:cubicBezTo>
                    <a:pt x="14485" y="1"/>
                    <a:pt x="12720" y="1423"/>
                    <a:pt x="12006" y="2939"/>
                  </a:cubicBezTo>
                  <a:cubicBezTo>
                    <a:pt x="12006" y="2939"/>
                    <a:pt x="11389" y="110"/>
                    <a:pt x="9744" y="110"/>
                  </a:cubicBezTo>
                  <a:cubicBezTo>
                    <a:pt x="9628" y="110"/>
                    <a:pt x="9507" y="124"/>
                    <a:pt x="9381" y="154"/>
                  </a:cubicBezTo>
                  <a:cubicBezTo>
                    <a:pt x="7441" y="633"/>
                    <a:pt x="8811" y="3897"/>
                    <a:pt x="8811" y="3897"/>
                  </a:cubicBezTo>
                  <a:cubicBezTo>
                    <a:pt x="8811" y="3897"/>
                    <a:pt x="7533" y="2266"/>
                    <a:pt x="5590" y="2266"/>
                  </a:cubicBezTo>
                  <a:cubicBezTo>
                    <a:pt x="4872" y="2266"/>
                    <a:pt x="4064" y="2489"/>
                    <a:pt x="3196" y="3099"/>
                  </a:cubicBezTo>
                  <a:cubicBezTo>
                    <a:pt x="0" y="5335"/>
                    <a:pt x="2419" y="9398"/>
                    <a:pt x="2419" y="9398"/>
                  </a:cubicBezTo>
                  <a:cubicBezTo>
                    <a:pt x="2419" y="9398"/>
                    <a:pt x="388" y="10905"/>
                    <a:pt x="320" y="13324"/>
                  </a:cubicBezTo>
                  <a:cubicBezTo>
                    <a:pt x="268" y="15141"/>
                    <a:pt x="2083" y="17035"/>
                    <a:pt x="4671" y="17035"/>
                  </a:cubicBezTo>
                  <a:cubicBezTo>
                    <a:pt x="5530" y="17035"/>
                    <a:pt x="6474" y="16826"/>
                    <a:pt x="7464" y="16337"/>
                  </a:cubicBezTo>
                  <a:cubicBezTo>
                    <a:pt x="8054" y="19013"/>
                    <a:pt x="9727" y="20047"/>
                    <a:pt x="11651" y="20047"/>
                  </a:cubicBezTo>
                  <a:cubicBezTo>
                    <a:pt x="13371" y="20047"/>
                    <a:pt x="15293" y="19221"/>
                    <a:pt x="16822" y="18003"/>
                  </a:cubicBezTo>
                  <a:cubicBezTo>
                    <a:pt x="18899" y="16360"/>
                    <a:pt x="24674" y="10357"/>
                    <a:pt x="19059" y="9239"/>
                  </a:cubicBezTo>
                  <a:lnTo>
                    <a:pt x="19059" y="9239"/>
                  </a:lnTo>
                  <a:cubicBezTo>
                    <a:pt x="19100" y="9246"/>
                    <a:pt x="19143" y="9250"/>
                    <a:pt x="19187" y="9250"/>
                  </a:cubicBezTo>
                  <a:cubicBezTo>
                    <a:pt x="19792" y="9250"/>
                    <a:pt x="20582" y="8543"/>
                    <a:pt x="20817" y="8074"/>
                  </a:cubicBezTo>
                  <a:cubicBezTo>
                    <a:pt x="21182" y="7367"/>
                    <a:pt x="21159" y="6500"/>
                    <a:pt x="20634" y="5860"/>
                  </a:cubicBezTo>
                  <a:cubicBezTo>
                    <a:pt x="20353" y="5544"/>
                    <a:pt x="20048" y="5432"/>
                    <a:pt x="19728" y="5432"/>
                  </a:cubicBezTo>
                  <a:cubicBezTo>
                    <a:pt x="19424" y="5432"/>
                    <a:pt x="19107" y="5533"/>
                    <a:pt x="18785" y="5655"/>
                  </a:cubicBezTo>
                  <a:cubicBezTo>
                    <a:pt x="18945" y="5587"/>
                    <a:pt x="19082" y="5290"/>
                    <a:pt x="19173" y="4970"/>
                  </a:cubicBezTo>
                  <a:cubicBezTo>
                    <a:pt x="19242" y="4742"/>
                    <a:pt x="19287" y="4491"/>
                    <a:pt x="19310" y="4377"/>
                  </a:cubicBezTo>
                  <a:cubicBezTo>
                    <a:pt x="19379" y="3897"/>
                    <a:pt x="19379" y="3372"/>
                    <a:pt x="19265" y="2893"/>
                  </a:cubicBezTo>
                  <a:cubicBezTo>
                    <a:pt x="19059" y="1866"/>
                    <a:pt x="18534" y="1021"/>
                    <a:pt x="17667" y="451"/>
                  </a:cubicBezTo>
                  <a:cubicBezTo>
                    <a:pt x="17197" y="137"/>
                    <a:pt x="16684" y="1"/>
                    <a:pt x="16164" y="1"/>
                  </a:cubicBezTo>
                  <a:close/>
                </a:path>
              </a:pathLst>
            </a:custGeom>
            <a:solidFill>
              <a:schemeClr val="accent5"/>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4054" name="Google Shape;4054;p49">
              <a:extLst>
                <a:ext uri="{FF2B5EF4-FFF2-40B4-BE49-F238E27FC236}">
                  <a16:creationId xmlns="" xmlns:a16="http://schemas.microsoft.com/office/drawing/2014/main" id="{E380AD5E-C5DD-A06C-1F46-C2011E307CF9}"/>
                </a:ext>
              </a:extLst>
            </p:cNvPr>
            <p:cNvSpPr/>
            <p:nvPr/>
          </p:nvSpPr>
          <p:spPr>
            <a:xfrm flipH="1">
              <a:off x="1252378" y="1743462"/>
              <a:ext cx="544180" cy="427970"/>
            </a:xfrm>
            <a:custGeom>
              <a:avLst/>
              <a:gdLst/>
              <a:ahLst/>
              <a:cxnLst/>
              <a:rect l="l" t="t" r="r" b="b"/>
              <a:pathLst>
                <a:path w="22552" h="17736" extrusionOk="0">
                  <a:moveTo>
                    <a:pt x="8999" y="15086"/>
                  </a:moveTo>
                  <a:cubicBezTo>
                    <a:pt x="8997" y="15087"/>
                    <a:pt x="8995" y="15088"/>
                    <a:pt x="8993" y="15088"/>
                  </a:cubicBezTo>
                  <a:cubicBezTo>
                    <a:pt x="8995" y="15088"/>
                    <a:pt x="8997" y="15087"/>
                    <a:pt x="8999" y="15086"/>
                  </a:cubicBezTo>
                  <a:close/>
                  <a:moveTo>
                    <a:pt x="16868" y="1"/>
                  </a:moveTo>
                  <a:lnTo>
                    <a:pt x="16868" y="1"/>
                  </a:lnTo>
                  <a:cubicBezTo>
                    <a:pt x="17347" y="617"/>
                    <a:pt x="18466" y="2580"/>
                    <a:pt x="15727" y="4634"/>
                  </a:cubicBezTo>
                  <a:cubicBezTo>
                    <a:pt x="14553" y="5517"/>
                    <a:pt x="13735" y="5836"/>
                    <a:pt x="13162" y="5836"/>
                  </a:cubicBezTo>
                  <a:cubicBezTo>
                    <a:pt x="12120" y="5836"/>
                    <a:pt x="11889" y="4780"/>
                    <a:pt x="11801" y="4132"/>
                  </a:cubicBezTo>
                  <a:cubicBezTo>
                    <a:pt x="11732" y="3653"/>
                    <a:pt x="11847" y="2854"/>
                    <a:pt x="11961" y="2146"/>
                  </a:cubicBezTo>
                  <a:lnTo>
                    <a:pt x="11961" y="2146"/>
                  </a:lnTo>
                  <a:cubicBezTo>
                    <a:pt x="11847" y="2329"/>
                    <a:pt x="11732" y="2534"/>
                    <a:pt x="11641" y="2717"/>
                  </a:cubicBezTo>
                  <a:cubicBezTo>
                    <a:pt x="11641" y="2717"/>
                    <a:pt x="11436" y="1712"/>
                    <a:pt x="10888" y="891"/>
                  </a:cubicBezTo>
                  <a:lnTo>
                    <a:pt x="10888" y="891"/>
                  </a:lnTo>
                  <a:cubicBezTo>
                    <a:pt x="10995" y="2480"/>
                    <a:pt x="10921" y="4129"/>
                    <a:pt x="10190" y="4129"/>
                  </a:cubicBezTo>
                  <a:cubicBezTo>
                    <a:pt x="10143" y="4129"/>
                    <a:pt x="10095" y="4123"/>
                    <a:pt x="10043" y="4109"/>
                  </a:cubicBezTo>
                  <a:cubicBezTo>
                    <a:pt x="9176" y="3858"/>
                    <a:pt x="8468" y="2489"/>
                    <a:pt x="7989" y="1279"/>
                  </a:cubicBezTo>
                  <a:lnTo>
                    <a:pt x="7989" y="1279"/>
                  </a:lnTo>
                  <a:cubicBezTo>
                    <a:pt x="7898" y="2352"/>
                    <a:pt x="8446" y="3675"/>
                    <a:pt x="8446" y="3675"/>
                  </a:cubicBezTo>
                  <a:cubicBezTo>
                    <a:pt x="8446" y="3675"/>
                    <a:pt x="7464" y="2420"/>
                    <a:pt x="5912" y="2101"/>
                  </a:cubicBezTo>
                  <a:lnTo>
                    <a:pt x="5912" y="2101"/>
                  </a:lnTo>
                  <a:cubicBezTo>
                    <a:pt x="7053" y="3379"/>
                    <a:pt x="7943" y="5045"/>
                    <a:pt x="6528" y="6186"/>
                  </a:cubicBezTo>
                  <a:cubicBezTo>
                    <a:pt x="6122" y="6517"/>
                    <a:pt x="5670" y="6657"/>
                    <a:pt x="5196" y="6657"/>
                  </a:cubicBezTo>
                  <a:cubicBezTo>
                    <a:pt x="3938" y="6657"/>
                    <a:pt x="2526" y="5674"/>
                    <a:pt x="1415" y="4680"/>
                  </a:cubicBezTo>
                  <a:lnTo>
                    <a:pt x="1415" y="4680"/>
                  </a:lnTo>
                  <a:cubicBezTo>
                    <a:pt x="639" y="6803"/>
                    <a:pt x="2054" y="9176"/>
                    <a:pt x="2054" y="9176"/>
                  </a:cubicBezTo>
                  <a:cubicBezTo>
                    <a:pt x="2054" y="9176"/>
                    <a:pt x="1826" y="9336"/>
                    <a:pt x="1507" y="9656"/>
                  </a:cubicBezTo>
                  <a:cubicBezTo>
                    <a:pt x="1641" y="9638"/>
                    <a:pt x="1781" y="9628"/>
                    <a:pt x="1924" y="9628"/>
                  </a:cubicBezTo>
                  <a:cubicBezTo>
                    <a:pt x="2535" y="9628"/>
                    <a:pt x="3215" y="9809"/>
                    <a:pt x="3881" y="10363"/>
                  </a:cubicBezTo>
                  <a:cubicBezTo>
                    <a:pt x="5378" y="11615"/>
                    <a:pt x="2521" y="13676"/>
                    <a:pt x="151" y="13676"/>
                  </a:cubicBezTo>
                  <a:cubicBezTo>
                    <a:pt x="101" y="13676"/>
                    <a:pt x="50" y="13675"/>
                    <a:pt x="0" y="13673"/>
                  </a:cubicBezTo>
                  <a:lnTo>
                    <a:pt x="0" y="13673"/>
                  </a:lnTo>
                  <a:cubicBezTo>
                    <a:pt x="300" y="15290"/>
                    <a:pt x="2000" y="16809"/>
                    <a:pt x="4317" y="16809"/>
                  </a:cubicBezTo>
                  <a:cubicBezTo>
                    <a:pt x="5173" y="16809"/>
                    <a:pt x="6114" y="16602"/>
                    <a:pt x="7099" y="16115"/>
                  </a:cubicBezTo>
                  <a:cubicBezTo>
                    <a:pt x="7236" y="16732"/>
                    <a:pt x="7441" y="17279"/>
                    <a:pt x="7670" y="17736"/>
                  </a:cubicBezTo>
                  <a:lnTo>
                    <a:pt x="9632" y="15613"/>
                  </a:lnTo>
                  <a:lnTo>
                    <a:pt x="9632" y="15613"/>
                  </a:lnTo>
                  <a:cubicBezTo>
                    <a:pt x="9632" y="15613"/>
                    <a:pt x="9604" y="15615"/>
                    <a:pt x="9553" y="15615"/>
                  </a:cubicBezTo>
                  <a:cubicBezTo>
                    <a:pt x="9150" y="15615"/>
                    <a:pt x="7316" y="15507"/>
                    <a:pt x="6688" y="13582"/>
                  </a:cubicBezTo>
                  <a:cubicBezTo>
                    <a:pt x="6003" y="11413"/>
                    <a:pt x="6368" y="10477"/>
                    <a:pt x="8286" y="10181"/>
                  </a:cubicBezTo>
                  <a:cubicBezTo>
                    <a:pt x="8391" y="10163"/>
                    <a:pt x="8496" y="10155"/>
                    <a:pt x="8599" y="10155"/>
                  </a:cubicBezTo>
                  <a:cubicBezTo>
                    <a:pt x="10362" y="10155"/>
                    <a:pt x="11687" y="12600"/>
                    <a:pt x="11687" y="12600"/>
                  </a:cubicBezTo>
                  <a:cubicBezTo>
                    <a:pt x="11687" y="12600"/>
                    <a:pt x="10635" y="8791"/>
                    <a:pt x="12430" y="8791"/>
                  </a:cubicBezTo>
                  <a:cubicBezTo>
                    <a:pt x="12505" y="8791"/>
                    <a:pt x="12584" y="8798"/>
                    <a:pt x="12668" y="8811"/>
                  </a:cubicBezTo>
                  <a:cubicBezTo>
                    <a:pt x="14608" y="9131"/>
                    <a:pt x="13924" y="11893"/>
                    <a:pt x="13307" y="13079"/>
                  </a:cubicBezTo>
                  <a:cubicBezTo>
                    <a:pt x="12418" y="14744"/>
                    <a:pt x="10664" y="14632"/>
                    <a:pt x="8999" y="15086"/>
                  </a:cubicBezTo>
                  <a:lnTo>
                    <a:pt x="8999" y="15086"/>
                  </a:lnTo>
                  <a:cubicBezTo>
                    <a:pt x="9009" y="15084"/>
                    <a:pt x="9020" y="15083"/>
                    <a:pt x="9031" y="15083"/>
                  </a:cubicBezTo>
                  <a:cubicBezTo>
                    <a:pt x="9392" y="15083"/>
                    <a:pt x="10675" y="16165"/>
                    <a:pt x="11070" y="16275"/>
                  </a:cubicBezTo>
                  <a:cubicBezTo>
                    <a:pt x="11293" y="16341"/>
                    <a:pt x="11486" y="16366"/>
                    <a:pt x="11662" y="16366"/>
                  </a:cubicBezTo>
                  <a:cubicBezTo>
                    <a:pt x="12156" y="16366"/>
                    <a:pt x="12525" y="16172"/>
                    <a:pt x="13079" y="16138"/>
                  </a:cubicBezTo>
                  <a:cubicBezTo>
                    <a:pt x="13149" y="16134"/>
                    <a:pt x="13219" y="16133"/>
                    <a:pt x="13289" y="16133"/>
                  </a:cubicBezTo>
                  <a:cubicBezTo>
                    <a:pt x="14527" y="16133"/>
                    <a:pt x="15817" y="16681"/>
                    <a:pt x="17005" y="17005"/>
                  </a:cubicBezTo>
                  <a:lnTo>
                    <a:pt x="19037" y="15225"/>
                  </a:lnTo>
                  <a:cubicBezTo>
                    <a:pt x="21022" y="12851"/>
                    <a:pt x="22552" y="9770"/>
                    <a:pt x="18694" y="9017"/>
                  </a:cubicBezTo>
                  <a:lnTo>
                    <a:pt x="18694" y="9017"/>
                  </a:lnTo>
                  <a:cubicBezTo>
                    <a:pt x="18735" y="9024"/>
                    <a:pt x="18778" y="9028"/>
                    <a:pt x="18822" y="9028"/>
                  </a:cubicBezTo>
                  <a:cubicBezTo>
                    <a:pt x="19427" y="9028"/>
                    <a:pt x="20217" y="8321"/>
                    <a:pt x="20452" y="7852"/>
                  </a:cubicBezTo>
                  <a:cubicBezTo>
                    <a:pt x="20543" y="7693"/>
                    <a:pt x="20589" y="7533"/>
                    <a:pt x="20634" y="7373"/>
                  </a:cubicBezTo>
                  <a:lnTo>
                    <a:pt x="20634" y="7373"/>
                  </a:lnTo>
                  <a:cubicBezTo>
                    <a:pt x="19792" y="7687"/>
                    <a:pt x="18940" y="7948"/>
                    <a:pt x="18387" y="7948"/>
                  </a:cubicBezTo>
                  <a:cubicBezTo>
                    <a:pt x="18056" y="7948"/>
                    <a:pt x="17832" y="7855"/>
                    <a:pt x="17781" y="7624"/>
                  </a:cubicBezTo>
                  <a:cubicBezTo>
                    <a:pt x="17667" y="7008"/>
                    <a:pt x="18466" y="6026"/>
                    <a:pt x="19310" y="5228"/>
                  </a:cubicBezTo>
                  <a:cubicBezTo>
                    <a:pt x="19037" y="5228"/>
                    <a:pt x="18717" y="5319"/>
                    <a:pt x="18420" y="5433"/>
                  </a:cubicBezTo>
                  <a:cubicBezTo>
                    <a:pt x="18580" y="5365"/>
                    <a:pt x="18717" y="5068"/>
                    <a:pt x="18808" y="4748"/>
                  </a:cubicBezTo>
                  <a:cubicBezTo>
                    <a:pt x="18877" y="4520"/>
                    <a:pt x="18922" y="4269"/>
                    <a:pt x="18945" y="4155"/>
                  </a:cubicBezTo>
                  <a:cubicBezTo>
                    <a:pt x="19014" y="3675"/>
                    <a:pt x="19014" y="3150"/>
                    <a:pt x="18900" y="2671"/>
                  </a:cubicBezTo>
                  <a:cubicBezTo>
                    <a:pt x="18694" y="1644"/>
                    <a:pt x="18169" y="799"/>
                    <a:pt x="17302" y="229"/>
                  </a:cubicBezTo>
                  <a:cubicBezTo>
                    <a:pt x="17165" y="138"/>
                    <a:pt x="17028" y="46"/>
                    <a:pt x="16868" y="1"/>
                  </a:cubicBezTo>
                  <a:close/>
                </a:path>
              </a:pathLst>
            </a:custGeom>
            <a:solidFill>
              <a:srgbClr val="453F7D">
                <a:alpha val="2279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4055" name="Google Shape;4055;p49">
              <a:extLst>
                <a:ext uri="{FF2B5EF4-FFF2-40B4-BE49-F238E27FC236}">
                  <a16:creationId xmlns="" xmlns:a16="http://schemas.microsoft.com/office/drawing/2014/main" id="{0050AD7B-0CD7-1A5D-7D5C-A373B001102F}"/>
                </a:ext>
              </a:extLst>
            </p:cNvPr>
            <p:cNvSpPr/>
            <p:nvPr/>
          </p:nvSpPr>
          <p:spPr>
            <a:xfrm flipH="1">
              <a:off x="1398872" y="1771911"/>
              <a:ext cx="84865" cy="68457"/>
            </a:xfrm>
            <a:custGeom>
              <a:avLst/>
              <a:gdLst/>
              <a:ahLst/>
              <a:cxnLst/>
              <a:rect l="l" t="t" r="r" b="b"/>
              <a:pathLst>
                <a:path w="3517" h="2837" extrusionOk="0">
                  <a:moveTo>
                    <a:pt x="3167" y="1"/>
                  </a:moveTo>
                  <a:cubicBezTo>
                    <a:pt x="3022" y="1"/>
                    <a:pt x="2839" y="64"/>
                    <a:pt x="2649" y="191"/>
                  </a:cubicBezTo>
                  <a:cubicBezTo>
                    <a:pt x="2329" y="419"/>
                    <a:pt x="2147" y="762"/>
                    <a:pt x="2261" y="967"/>
                  </a:cubicBezTo>
                  <a:cubicBezTo>
                    <a:pt x="2301" y="1048"/>
                    <a:pt x="2391" y="1089"/>
                    <a:pt x="2507" y="1089"/>
                  </a:cubicBezTo>
                  <a:cubicBezTo>
                    <a:pt x="2652" y="1089"/>
                    <a:pt x="2836" y="1026"/>
                    <a:pt x="3014" y="899"/>
                  </a:cubicBezTo>
                  <a:cubicBezTo>
                    <a:pt x="3333" y="648"/>
                    <a:pt x="3516" y="305"/>
                    <a:pt x="3425" y="123"/>
                  </a:cubicBezTo>
                  <a:cubicBezTo>
                    <a:pt x="3374" y="41"/>
                    <a:pt x="3283" y="1"/>
                    <a:pt x="3167" y="1"/>
                  </a:cubicBezTo>
                  <a:close/>
                  <a:moveTo>
                    <a:pt x="1431" y="1324"/>
                  </a:moveTo>
                  <a:cubicBezTo>
                    <a:pt x="1225" y="1324"/>
                    <a:pt x="963" y="1415"/>
                    <a:pt x="709" y="1606"/>
                  </a:cubicBezTo>
                  <a:cubicBezTo>
                    <a:pt x="252" y="1926"/>
                    <a:pt x="1" y="2405"/>
                    <a:pt x="138" y="2656"/>
                  </a:cubicBezTo>
                  <a:cubicBezTo>
                    <a:pt x="199" y="2777"/>
                    <a:pt x="326" y="2836"/>
                    <a:pt x="489" y="2836"/>
                  </a:cubicBezTo>
                  <a:cubicBezTo>
                    <a:pt x="695" y="2836"/>
                    <a:pt x="956" y="2743"/>
                    <a:pt x="1211" y="2565"/>
                  </a:cubicBezTo>
                  <a:cubicBezTo>
                    <a:pt x="1644" y="2245"/>
                    <a:pt x="1918" y="1766"/>
                    <a:pt x="1781" y="1492"/>
                  </a:cubicBezTo>
                  <a:cubicBezTo>
                    <a:pt x="1721" y="1381"/>
                    <a:pt x="1593" y="1324"/>
                    <a:pt x="1431" y="1324"/>
                  </a:cubicBezTo>
                  <a:close/>
                </a:path>
              </a:pathLst>
            </a:custGeom>
            <a:solidFill>
              <a:srgbClr val="FFFFFF">
                <a:alpha val="1116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4056" name="Google Shape;4056;p49">
              <a:extLst>
                <a:ext uri="{FF2B5EF4-FFF2-40B4-BE49-F238E27FC236}">
                  <a16:creationId xmlns="" xmlns:a16="http://schemas.microsoft.com/office/drawing/2014/main" id="{A87CC384-611D-0D27-481C-9147F79FE22B}"/>
                </a:ext>
              </a:extLst>
            </p:cNvPr>
            <p:cNvSpPr/>
            <p:nvPr/>
          </p:nvSpPr>
          <p:spPr>
            <a:xfrm flipH="1">
              <a:off x="902638" y="2074140"/>
              <a:ext cx="922562" cy="624460"/>
            </a:xfrm>
            <a:custGeom>
              <a:avLst/>
              <a:gdLst/>
              <a:ahLst/>
              <a:cxnLst/>
              <a:rect l="l" t="t" r="r" b="b"/>
              <a:pathLst>
                <a:path w="38233" h="25879" extrusionOk="0">
                  <a:moveTo>
                    <a:pt x="16497" y="0"/>
                  </a:moveTo>
                  <a:cubicBezTo>
                    <a:pt x="14193" y="0"/>
                    <a:pt x="11561" y="356"/>
                    <a:pt x="8651" y="1316"/>
                  </a:cubicBezTo>
                  <a:cubicBezTo>
                    <a:pt x="3150" y="3119"/>
                    <a:pt x="982" y="6794"/>
                    <a:pt x="0" y="10720"/>
                  </a:cubicBezTo>
                  <a:cubicBezTo>
                    <a:pt x="822" y="8871"/>
                    <a:pt x="2146" y="6794"/>
                    <a:pt x="4063" y="5949"/>
                  </a:cubicBezTo>
                  <a:lnTo>
                    <a:pt x="4063" y="5949"/>
                  </a:lnTo>
                  <a:cubicBezTo>
                    <a:pt x="4063" y="5949"/>
                    <a:pt x="2009" y="10583"/>
                    <a:pt x="5570" y="13710"/>
                  </a:cubicBezTo>
                  <a:cubicBezTo>
                    <a:pt x="7338" y="15263"/>
                    <a:pt x="9608" y="16315"/>
                    <a:pt x="11909" y="16315"/>
                  </a:cubicBezTo>
                  <a:cubicBezTo>
                    <a:pt x="14240" y="16315"/>
                    <a:pt x="16604" y="15234"/>
                    <a:pt x="18512" y="12500"/>
                  </a:cubicBezTo>
                  <a:cubicBezTo>
                    <a:pt x="18512" y="12500"/>
                    <a:pt x="20178" y="17203"/>
                    <a:pt x="24195" y="17203"/>
                  </a:cubicBezTo>
                  <a:cubicBezTo>
                    <a:pt x="24638" y="17203"/>
                    <a:pt x="25109" y="17146"/>
                    <a:pt x="25610" y="17019"/>
                  </a:cubicBezTo>
                  <a:lnTo>
                    <a:pt x="25610" y="17019"/>
                  </a:lnTo>
                  <a:cubicBezTo>
                    <a:pt x="25542" y="17270"/>
                    <a:pt x="25017" y="21950"/>
                    <a:pt x="28737" y="22429"/>
                  </a:cubicBezTo>
                  <a:cubicBezTo>
                    <a:pt x="28737" y="22429"/>
                    <a:pt x="26341" y="25761"/>
                    <a:pt x="27961" y="25876"/>
                  </a:cubicBezTo>
                  <a:cubicBezTo>
                    <a:pt x="27985" y="25877"/>
                    <a:pt x="28010" y="25878"/>
                    <a:pt x="28034" y="25878"/>
                  </a:cubicBezTo>
                  <a:cubicBezTo>
                    <a:pt x="29662" y="25878"/>
                    <a:pt x="32298" y="22201"/>
                    <a:pt x="32298" y="22201"/>
                  </a:cubicBezTo>
                  <a:cubicBezTo>
                    <a:pt x="32298" y="22201"/>
                    <a:pt x="33075" y="21875"/>
                    <a:pt x="34103" y="21875"/>
                  </a:cubicBezTo>
                  <a:cubicBezTo>
                    <a:pt x="34837" y="21875"/>
                    <a:pt x="35699" y="22041"/>
                    <a:pt x="36498" y="22612"/>
                  </a:cubicBezTo>
                  <a:cubicBezTo>
                    <a:pt x="36498" y="22612"/>
                    <a:pt x="36795" y="22452"/>
                    <a:pt x="37228" y="22064"/>
                  </a:cubicBezTo>
                  <a:cubicBezTo>
                    <a:pt x="36371" y="21401"/>
                    <a:pt x="35524" y="21171"/>
                    <a:pt x="34761" y="21171"/>
                  </a:cubicBezTo>
                  <a:cubicBezTo>
                    <a:pt x="33027" y="21171"/>
                    <a:pt x="31727" y="22361"/>
                    <a:pt x="31727" y="22361"/>
                  </a:cubicBezTo>
                  <a:cubicBezTo>
                    <a:pt x="31727" y="22361"/>
                    <a:pt x="38233" y="10423"/>
                    <a:pt x="26957" y="2891"/>
                  </a:cubicBezTo>
                  <a:cubicBezTo>
                    <a:pt x="26957" y="2891"/>
                    <a:pt x="23066" y="0"/>
                    <a:pt x="16497" y="0"/>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4057" name="Google Shape;4057;p49">
              <a:extLst>
                <a:ext uri="{FF2B5EF4-FFF2-40B4-BE49-F238E27FC236}">
                  <a16:creationId xmlns="" xmlns:a16="http://schemas.microsoft.com/office/drawing/2014/main" id="{412B29B0-F44C-D0C3-6A85-25B8AC050B0B}"/>
                </a:ext>
              </a:extLst>
            </p:cNvPr>
            <p:cNvSpPr/>
            <p:nvPr/>
          </p:nvSpPr>
          <p:spPr>
            <a:xfrm flipH="1">
              <a:off x="798541" y="1942269"/>
              <a:ext cx="1140118" cy="742577"/>
            </a:xfrm>
            <a:custGeom>
              <a:avLst/>
              <a:gdLst/>
              <a:ahLst/>
              <a:cxnLst/>
              <a:rect l="l" t="t" r="r" b="b"/>
              <a:pathLst>
                <a:path w="47249" h="30774" extrusionOk="0">
                  <a:moveTo>
                    <a:pt x="22058" y="1"/>
                  </a:moveTo>
                  <a:cubicBezTo>
                    <a:pt x="17715" y="1"/>
                    <a:pt x="15704" y="2741"/>
                    <a:pt x="15704" y="2741"/>
                  </a:cubicBezTo>
                  <a:cubicBezTo>
                    <a:pt x="15704" y="2741"/>
                    <a:pt x="13569" y="1970"/>
                    <a:pt x="11715" y="1970"/>
                  </a:cubicBezTo>
                  <a:cubicBezTo>
                    <a:pt x="11076" y="1970"/>
                    <a:pt x="10471" y="2061"/>
                    <a:pt x="9998" y="2307"/>
                  </a:cubicBezTo>
                  <a:cubicBezTo>
                    <a:pt x="8126" y="3266"/>
                    <a:pt x="7578" y="6530"/>
                    <a:pt x="7578" y="6530"/>
                  </a:cubicBezTo>
                  <a:cubicBezTo>
                    <a:pt x="7578" y="6530"/>
                    <a:pt x="7091" y="6422"/>
                    <a:pt x="6383" y="6422"/>
                  </a:cubicBezTo>
                  <a:cubicBezTo>
                    <a:pt x="4951" y="6422"/>
                    <a:pt x="2614" y="6862"/>
                    <a:pt x="1575" y="9520"/>
                  </a:cubicBezTo>
                  <a:cubicBezTo>
                    <a:pt x="0" y="13491"/>
                    <a:pt x="2351" y="18193"/>
                    <a:pt x="4337" y="18855"/>
                  </a:cubicBezTo>
                  <a:cubicBezTo>
                    <a:pt x="4337" y="18855"/>
                    <a:pt x="5775" y="12487"/>
                    <a:pt x="9518" y="10844"/>
                  </a:cubicBezTo>
                  <a:lnTo>
                    <a:pt x="9518" y="10844"/>
                  </a:lnTo>
                  <a:cubicBezTo>
                    <a:pt x="9518" y="10844"/>
                    <a:pt x="7464" y="15500"/>
                    <a:pt x="11025" y="18627"/>
                  </a:cubicBezTo>
                  <a:cubicBezTo>
                    <a:pt x="12780" y="20178"/>
                    <a:pt x="15040" y="21224"/>
                    <a:pt x="17337" y="21224"/>
                  </a:cubicBezTo>
                  <a:cubicBezTo>
                    <a:pt x="19672" y="21224"/>
                    <a:pt x="22046" y="20144"/>
                    <a:pt x="23967" y="17417"/>
                  </a:cubicBezTo>
                  <a:cubicBezTo>
                    <a:pt x="23967" y="17417"/>
                    <a:pt x="25620" y="22115"/>
                    <a:pt x="29662" y="22115"/>
                  </a:cubicBezTo>
                  <a:cubicBezTo>
                    <a:pt x="30101" y="22115"/>
                    <a:pt x="30569" y="22060"/>
                    <a:pt x="31066" y="21937"/>
                  </a:cubicBezTo>
                  <a:lnTo>
                    <a:pt x="31066" y="21937"/>
                  </a:lnTo>
                  <a:cubicBezTo>
                    <a:pt x="30997" y="22165"/>
                    <a:pt x="30449" y="26867"/>
                    <a:pt x="34193" y="27346"/>
                  </a:cubicBezTo>
                  <a:cubicBezTo>
                    <a:pt x="34193" y="27346"/>
                    <a:pt x="31773" y="30656"/>
                    <a:pt x="33417" y="30770"/>
                  </a:cubicBezTo>
                  <a:cubicBezTo>
                    <a:pt x="33445" y="30772"/>
                    <a:pt x="33474" y="30774"/>
                    <a:pt x="33503" y="30774"/>
                  </a:cubicBezTo>
                  <a:cubicBezTo>
                    <a:pt x="35131" y="30774"/>
                    <a:pt x="37731" y="27095"/>
                    <a:pt x="37731" y="27095"/>
                  </a:cubicBezTo>
                  <a:cubicBezTo>
                    <a:pt x="37731" y="27095"/>
                    <a:pt x="38504" y="26773"/>
                    <a:pt x="39528" y="26773"/>
                  </a:cubicBezTo>
                  <a:cubicBezTo>
                    <a:pt x="40271" y="26773"/>
                    <a:pt x="41147" y="26943"/>
                    <a:pt x="41953" y="27529"/>
                  </a:cubicBezTo>
                  <a:cubicBezTo>
                    <a:pt x="41953" y="27529"/>
                    <a:pt x="44601" y="25908"/>
                    <a:pt x="45925" y="21457"/>
                  </a:cubicBezTo>
                  <a:cubicBezTo>
                    <a:pt x="47249" y="16984"/>
                    <a:pt x="42136" y="13742"/>
                    <a:pt x="38826" y="13080"/>
                  </a:cubicBezTo>
                  <a:cubicBezTo>
                    <a:pt x="38826" y="13080"/>
                    <a:pt x="34147" y="3654"/>
                    <a:pt x="26615" y="892"/>
                  </a:cubicBezTo>
                  <a:cubicBezTo>
                    <a:pt x="24879" y="248"/>
                    <a:pt x="23364" y="1"/>
                    <a:pt x="22058" y="1"/>
                  </a:cubicBezTo>
                  <a:close/>
                </a:path>
              </a:pathLst>
            </a:custGeom>
            <a:solidFill>
              <a:schemeClr val="accent5"/>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4058" name="Google Shape;4058;p49">
              <a:extLst>
                <a:ext uri="{FF2B5EF4-FFF2-40B4-BE49-F238E27FC236}">
                  <a16:creationId xmlns="" xmlns:a16="http://schemas.microsoft.com/office/drawing/2014/main" id="{A071D266-FAD8-9399-CE4D-32470CB357CD}"/>
                </a:ext>
              </a:extLst>
            </p:cNvPr>
            <p:cNvSpPr/>
            <p:nvPr/>
          </p:nvSpPr>
          <p:spPr>
            <a:xfrm flipH="1">
              <a:off x="859132" y="2034277"/>
              <a:ext cx="1079528" cy="650569"/>
            </a:xfrm>
            <a:custGeom>
              <a:avLst/>
              <a:gdLst/>
              <a:ahLst/>
              <a:cxnLst/>
              <a:rect l="l" t="t" r="r" b="b"/>
              <a:pathLst>
                <a:path w="44738" h="26961" extrusionOk="0">
                  <a:moveTo>
                    <a:pt x="8560" y="0"/>
                  </a:moveTo>
                  <a:cubicBezTo>
                    <a:pt x="7829" y="1256"/>
                    <a:pt x="7578" y="2717"/>
                    <a:pt x="7578" y="2717"/>
                  </a:cubicBezTo>
                  <a:cubicBezTo>
                    <a:pt x="7578" y="2717"/>
                    <a:pt x="7101" y="2611"/>
                    <a:pt x="6400" y="2611"/>
                  </a:cubicBezTo>
                  <a:cubicBezTo>
                    <a:pt x="6180" y="2611"/>
                    <a:pt x="5939" y="2621"/>
                    <a:pt x="5684" y="2648"/>
                  </a:cubicBezTo>
                  <a:cubicBezTo>
                    <a:pt x="6346" y="4657"/>
                    <a:pt x="6848" y="7441"/>
                    <a:pt x="4976" y="8240"/>
                  </a:cubicBezTo>
                  <a:cubicBezTo>
                    <a:pt x="4690" y="8360"/>
                    <a:pt x="4430" y="8415"/>
                    <a:pt x="4194" y="8415"/>
                  </a:cubicBezTo>
                  <a:cubicBezTo>
                    <a:pt x="2769" y="8415"/>
                    <a:pt x="2198" y="6435"/>
                    <a:pt x="1963" y="4908"/>
                  </a:cubicBezTo>
                  <a:cubicBezTo>
                    <a:pt x="1803" y="5159"/>
                    <a:pt x="1689" y="5433"/>
                    <a:pt x="1575" y="5707"/>
                  </a:cubicBezTo>
                  <a:cubicBezTo>
                    <a:pt x="0" y="9678"/>
                    <a:pt x="2351" y="14380"/>
                    <a:pt x="4337" y="15042"/>
                  </a:cubicBezTo>
                  <a:cubicBezTo>
                    <a:pt x="4337" y="15042"/>
                    <a:pt x="5775" y="8674"/>
                    <a:pt x="9518" y="7031"/>
                  </a:cubicBezTo>
                  <a:lnTo>
                    <a:pt x="9518" y="7031"/>
                  </a:lnTo>
                  <a:cubicBezTo>
                    <a:pt x="9518" y="7031"/>
                    <a:pt x="7464" y="11664"/>
                    <a:pt x="11025" y="14814"/>
                  </a:cubicBezTo>
                  <a:cubicBezTo>
                    <a:pt x="12780" y="16365"/>
                    <a:pt x="15040" y="17411"/>
                    <a:pt x="17337" y="17411"/>
                  </a:cubicBezTo>
                  <a:cubicBezTo>
                    <a:pt x="19672" y="17411"/>
                    <a:pt x="22046" y="16331"/>
                    <a:pt x="23967" y="13604"/>
                  </a:cubicBezTo>
                  <a:cubicBezTo>
                    <a:pt x="23967" y="13604"/>
                    <a:pt x="25620" y="18302"/>
                    <a:pt x="29662" y="18302"/>
                  </a:cubicBezTo>
                  <a:cubicBezTo>
                    <a:pt x="30101" y="18302"/>
                    <a:pt x="30569" y="18247"/>
                    <a:pt x="31066" y="18124"/>
                  </a:cubicBezTo>
                  <a:lnTo>
                    <a:pt x="31066" y="18124"/>
                  </a:lnTo>
                  <a:cubicBezTo>
                    <a:pt x="30997" y="18352"/>
                    <a:pt x="30449" y="23054"/>
                    <a:pt x="34193" y="23533"/>
                  </a:cubicBezTo>
                  <a:cubicBezTo>
                    <a:pt x="34193" y="23533"/>
                    <a:pt x="31773" y="26843"/>
                    <a:pt x="33417" y="26957"/>
                  </a:cubicBezTo>
                  <a:cubicBezTo>
                    <a:pt x="33445" y="26959"/>
                    <a:pt x="33474" y="26961"/>
                    <a:pt x="33503" y="26961"/>
                  </a:cubicBezTo>
                  <a:cubicBezTo>
                    <a:pt x="35131" y="26961"/>
                    <a:pt x="37731" y="23282"/>
                    <a:pt x="37731" y="23282"/>
                  </a:cubicBezTo>
                  <a:cubicBezTo>
                    <a:pt x="37731" y="23282"/>
                    <a:pt x="38504" y="22960"/>
                    <a:pt x="39528" y="22960"/>
                  </a:cubicBezTo>
                  <a:cubicBezTo>
                    <a:pt x="40271" y="22960"/>
                    <a:pt x="41147" y="23130"/>
                    <a:pt x="41953" y="23716"/>
                  </a:cubicBezTo>
                  <a:cubicBezTo>
                    <a:pt x="41953" y="23716"/>
                    <a:pt x="43437" y="22803"/>
                    <a:pt x="44738" y="20475"/>
                  </a:cubicBezTo>
                  <a:cubicBezTo>
                    <a:pt x="43300" y="19767"/>
                    <a:pt x="42364" y="16047"/>
                    <a:pt x="42364" y="16047"/>
                  </a:cubicBezTo>
                  <a:cubicBezTo>
                    <a:pt x="42364" y="16047"/>
                    <a:pt x="42008" y="19586"/>
                    <a:pt x="37602" y="19586"/>
                  </a:cubicBezTo>
                  <a:cubicBezTo>
                    <a:pt x="37547" y="19586"/>
                    <a:pt x="37491" y="19586"/>
                    <a:pt x="37434" y="19584"/>
                  </a:cubicBezTo>
                  <a:cubicBezTo>
                    <a:pt x="32892" y="19493"/>
                    <a:pt x="35014" y="13536"/>
                    <a:pt x="35014" y="13536"/>
                  </a:cubicBezTo>
                  <a:lnTo>
                    <a:pt x="35014" y="13536"/>
                  </a:lnTo>
                  <a:cubicBezTo>
                    <a:pt x="35014" y="13536"/>
                    <a:pt x="34231" y="14092"/>
                    <a:pt x="32466" y="14092"/>
                  </a:cubicBezTo>
                  <a:cubicBezTo>
                    <a:pt x="31727" y="14092"/>
                    <a:pt x="30816" y="13994"/>
                    <a:pt x="29719" y="13718"/>
                  </a:cubicBezTo>
                  <a:cubicBezTo>
                    <a:pt x="25999" y="12783"/>
                    <a:pt x="27299" y="9154"/>
                    <a:pt x="27299" y="9153"/>
                  </a:cubicBezTo>
                  <a:lnTo>
                    <a:pt x="27299" y="9153"/>
                  </a:lnTo>
                  <a:cubicBezTo>
                    <a:pt x="27299" y="9154"/>
                    <a:pt x="25445" y="11645"/>
                    <a:pt x="20362" y="11645"/>
                  </a:cubicBezTo>
                  <a:cubicBezTo>
                    <a:pt x="19215" y="11645"/>
                    <a:pt x="17903" y="11518"/>
                    <a:pt x="16412" y="11208"/>
                  </a:cubicBezTo>
                  <a:cubicBezTo>
                    <a:pt x="8309" y="9541"/>
                    <a:pt x="13444" y="1256"/>
                    <a:pt x="13444" y="1256"/>
                  </a:cubicBezTo>
                  <a:lnTo>
                    <a:pt x="13444" y="1256"/>
                  </a:lnTo>
                  <a:cubicBezTo>
                    <a:pt x="13444" y="1256"/>
                    <a:pt x="12779" y="1920"/>
                    <a:pt x="11525" y="1920"/>
                  </a:cubicBezTo>
                  <a:cubicBezTo>
                    <a:pt x="11087" y="1920"/>
                    <a:pt x="10577" y="1839"/>
                    <a:pt x="9998" y="1621"/>
                  </a:cubicBezTo>
                  <a:cubicBezTo>
                    <a:pt x="9381" y="1393"/>
                    <a:pt x="8925" y="776"/>
                    <a:pt x="8560" y="0"/>
                  </a:cubicBezTo>
                  <a:close/>
                </a:path>
              </a:pathLst>
            </a:custGeom>
            <a:solidFill>
              <a:srgbClr val="453F7D">
                <a:alpha val="2279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4059" name="Google Shape;4059;p49">
              <a:extLst>
                <a:ext uri="{FF2B5EF4-FFF2-40B4-BE49-F238E27FC236}">
                  <a16:creationId xmlns="" xmlns:a16="http://schemas.microsoft.com/office/drawing/2014/main" id="{0FF2266E-72AE-0A14-690F-78B44C2B9B98}"/>
                </a:ext>
              </a:extLst>
            </p:cNvPr>
            <p:cNvSpPr/>
            <p:nvPr/>
          </p:nvSpPr>
          <p:spPr>
            <a:xfrm flipH="1">
              <a:off x="1028211" y="2185668"/>
              <a:ext cx="82645" cy="125669"/>
            </a:xfrm>
            <a:custGeom>
              <a:avLst/>
              <a:gdLst/>
              <a:ahLst/>
              <a:cxnLst/>
              <a:rect l="l" t="t" r="r" b="b"/>
              <a:pathLst>
                <a:path w="3425" h="5208" extrusionOk="0">
                  <a:moveTo>
                    <a:pt x="77" y="1"/>
                  </a:moveTo>
                  <a:cubicBezTo>
                    <a:pt x="74" y="1"/>
                    <a:pt x="71" y="1"/>
                    <a:pt x="69" y="3"/>
                  </a:cubicBezTo>
                  <a:cubicBezTo>
                    <a:pt x="1" y="49"/>
                    <a:pt x="480" y="665"/>
                    <a:pt x="937" y="1304"/>
                  </a:cubicBezTo>
                  <a:cubicBezTo>
                    <a:pt x="1393" y="1921"/>
                    <a:pt x="1804" y="2583"/>
                    <a:pt x="1804" y="2583"/>
                  </a:cubicBezTo>
                  <a:cubicBezTo>
                    <a:pt x="1804" y="2583"/>
                    <a:pt x="1895" y="2742"/>
                    <a:pt x="2055" y="2971"/>
                  </a:cubicBezTo>
                  <a:cubicBezTo>
                    <a:pt x="2238" y="3199"/>
                    <a:pt x="2420" y="3541"/>
                    <a:pt x="2626" y="3861"/>
                  </a:cubicBezTo>
                  <a:cubicBezTo>
                    <a:pt x="3008" y="4512"/>
                    <a:pt x="3279" y="5208"/>
                    <a:pt x="3374" y="5208"/>
                  </a:cubicBezTo>
                  <a:cubicBezTo>
                    <a:pt x="3376" y="5208"/>
                    <a:pt x="3377" y="5208"/>
                    <a:pt x="3379" y="5207"/>
                  </a:cubicBezTo>
                  <a:cubicBezTo>
                    <a:pt x="3425" y="5207"/>
                    <a:pt x="3265" y="4431"/>
                    <a:pt x="2968" y="3701"/>
                  </a:cubicBezTo>
                  <a:cubicBezTo>
                    <a:pt x="2785" y="3336"/>
                    <a:pt x="2626" y="2971"/>
                    <a:pt x="2466" y="2719"/>
                  </a:cubicBezTo>
                  <a:cubicBezTo>
                    <a:pt x="2329" y="2468"/>
                    <a:pt x="2238" y="2286"/>
                    <a:pt x="2238" y="2286"/>
                  </a:cubicBezTo>
                  <a:cubicBezTo>
                    <a:pt x="2238" y="2286"/>
                    <a:pt x="1758" y="1647"/>
                    <a:pt x="1233" y="1076"/>
                  </a:cubicBezTo>
                  <a:cubicBezTo>
                    <a:pt x="708" y="507"/>
                    <a:pt x="161" y="1"/>
                    <a:pt x="77" y="1"/>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4060" name="Google Shape;4060;p49">
              <a:extLst>
                <a:ext uri="{FF2B5EF4-FFF2-40B4-BE49-F238E27FC236}">
                  <a16:creationId xmlns="" xmlns:a16="http://schemas.microsoft.com/office/drawing/2014/main" id="{D2B84356-BC95-37CB-109A-5964B6802E9A}"/>
                </a:ext>
              </a:extLst>
            </p:cNvPr>
            <p:cNvSpPr/>
            <p:nvPr/>
          </p:nvSpPr>
          <p:spPr>
            <a:xfrm flipH="1">
              <a:off x="928530" y="2502423"/>
              <a:ext cx="69422" cy="86699"/>
            </a:xfrm>
            <a:custGeom>
              <a:avLst/>
              <a:gdLst/>
              <a:ahLst/>
              <a:cxnLst/>
              <a:rect l="l" t="t" r="r" b="b"/>
              <a:pathLst>
                <a:path w="2877" h="3593" extrusionOk="0">
                  <a:moveTo>
                    <a:pt x="2786" y="1"/>
                  </a:moveTo>
                  <a:cubicBezTo>
                    <a:pt x="2740" y="1"/>
                    <a:pt x="2694" y="161"/>
                    <a:pt x="2649" y="366"/>
                  </a:cubicBezTo>
                  <a:cubicBezTo>
                    <a:pt x="2626" y="480"/>
                    <a:pt x="2626" y="617"/>
                    <a:pt x="2580" y="731"/>
                  </a:cubicBezTo>
                  <a:cubicBezTo>
                    <a:pt x="2535" y="868"/>
                    <a:pt x="2489" y="1005"/>
                    <a:pt x="2443" y="1142"/>
                  </a:cubicBezTo>
                  <a:cubicBezTo>
                    <a:pt x="2398" y="1279"/>
                    <a:pt x="2306" y="1393"/>
                    <a:pt x="2238" y="1507"/>
                  </a:cubicBezTo>
                  <a:cubicBezTo>
                    <a:pt x="2192" y="1621"/>
                    <a:pt x="2124" y="1736"/>
                    <a:pt x="2055" y="1804"/>
                  </a:cubicBezTo>
                  <a:lnTo>
                    <a:pt x="1827" y="2078"/>
                  </a:lnTo>
                  <a:cubicBezTo>
                    <a:pt x="1827" y="2078"/>
                    <a:pt x="1485" y="2512"/>
                    <a:pt x="1005" y="2854"/>
                  </a:cubicBezTo>
                  <a:cubicBezTo>
                    <a:pt x="526" y="3219"/>
                    <a:pt x="1" y="3516"/>
                    <a:pt x="47" y="3584"/>
                  </a:cubicBezTo>
                  <a:cubicBezTo>
                    <a:pt x="49" y="3590"/>
                    <a:pt x="59" y="3592"/>
                    <a:pt x="75" y="3592"/>
                  </a:cubicBezTo>
                  <a:cubicBezTo>
                    <a:pt x="199" y="3592"/>
                    <a:pt x="705" y="3437"/>
                    <a:pt x="1211" y="3174"/>
                  </a:cubicBezTo>
                  <a:cubicBezTo>
                    <a:pt x="1758" y="2877"/>
                    <a:pt x="2238" y="2420"/>
                    <a:pt x="2238" y="2420"/>
                  </a:cubicBezTo>
                  <a:cubicBezTo>
                    <a:pt x="2238" y="2420"/>
                    <a:pt x="2329" y="2283"/>
                    <a:pt x="2466" y="2078"/>
                  </a:cubicBezTo>
                  <a:cubicBezTo>
                    <a:pt x="2535" y="1987"/>
                    <a:pt x="2580" y="1850"/>
                    <a:pt x="2649" y="1690"/>
                  </a:cubicBezTo>
                  <a:cubicBezTo>
                    <a:pt x="2694" y="1553"/>
                    <a:pt x="2763" y="1416"/>
                    <a:pt x="2786" y="1256"/>
                  </a:cubicBezTo>
                  <a:cubicBezTo>
                    <a:pt x="2808" y="1096"/>
                    <a:pt x="2831" y="937"/>
                    <a:pt x="2854" y="777"/>
                  </a:cubicBezTo>
                  <a:cubicBezTo>
                    <a:pt x="2877" y="640"/>
                    <a:pt x="2854" y="503"/>
                    <a:pt x="2854" y="389"/>
                  </a:cubicBezTo>
                  <a:cubicBezTo>
                    <a:pt x="2854" y="161"/>
                    <a:pt x="2831" y="1"/>
                    <a:pt x="2786" y="1"/>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4061" name="Google Shape;4061;p49">
              <a:extLst>
                <a:ext uri="{FF2B5EF4-FFF2-40B4-BE49-F238E27FC236}">
                  <a16:creationId xmlns="" xmlns:a16="http://schemas.microsoft.com/office/drawing/2014/main" id="{6EE7D3AF-8A7F-69C5-5AB2-879543ABBF77}"/>
                </a:ext>
              </a:extLst>
            </p:cNvPr>
            <p:cNvSpPr/>
            <p:nvPr/>
          </p:nvSpPr>
          <p:spPr>
            <a:xfrm flipH="1">
              <a:off x="1220430" y="2029644"/>
              <a:ext cx="232444" cy="121446"/>
            </a:xfrm>
            <a:custGeom>
              <a:avLst/>
              <a:gdLst/>
              <a:ahLst/>
              <a:cxnLst/>
              <a:rect l="l" t="t" r="r" b="b"/>
              <a:pathLst>
                <a:path w="9633" h="5033" extrusionOk="0">
                  <a:moveTo>
                    <a:pt x="23" y="0"/>
                  </a:moveTo>
                  <a:cubicBezTo>
                    <a:pt x="8" y="0"/>
                    <a:pt x="0" y="3"/>
                    <a:pt x="0" y="10"/>
                  </a:cubicBezTo>
                  <a:cubicBezTo>
                    <a:pt x="0" y="33"/>
                    <a:pt x="69" y="55"/>
                    <a:pt x="228" y="124"/>
                  </a:cubicBezTo>
                  <a:cubicBezTo>
                    <a:pt x="365" y="192"/>
                    <a:pt x="571" y="261"/>
                    <a:pt x="845" y="329"/>
                  </a:cubicBezTo>
                  <a:cubicBezTo>
                    <a:pt x="1370" y="443"/>
                    <a:pt x="2100" y="489"/>
                    <a:pt x="2785" y="558"/>
                  </a:cubicBezTo>
                  <a:cubicBezTo>
                    <a:pt x="2967" y="580"/>
                    <a:pt x="3127" y="603"/>
                    <a:pt x="3310" y="649"/>
                  </a:cubicBezTo>
                  <a:cubicBezTo>
                    <a:pt x="3470" y="672"/>
                    <a:pt x="3629" y="694"/>
                    <a:pt x="3789" y="740"/>
                  </a:cubicBezTo>
                  <a:cubicBezTo>
                    <a:pt x="4086" y="854"/>
                    <a:pt x="4383" y="946"/>
                    <a:pt x="4611" y="1014"/>
                  </a:cubicBezTo>
                  <a:cubicBezTo>
                    <a:pt x="5090" y="1242"/>
                    <a:pt x="5387" y="1379"/>
                    <a:pt x="5387" y="1379"/>
                  </a:cubicBezTo>
                  <a:cubicBezTo>
                    <a:pt x="5387" y="1379"/>
                    <a:pt x="5410" y="1379"/>
                    <a:pt x="5455" y="1402"/>
                  </a:cubicBezTo>
                  <a:cubicBezTo>
                    <a:pt x="5478" y="1425"/>
                    <a:pt x="5547" y="1448"/>
                    <a:pt x="5592" y="1493"/>
                  </a:cubicBezTo>
                  <a:cubicBezTo>
                    <a:pt x="5729" y="1562"/>
                    <a:pt x="5912" y="1676"/>
                    <a:pt x="6140" y="1790"/>
                  </a:cubicBezTo>
                  <a:cubicBezTo>
                    <a:pt x="6368" y="1927"/>
                    <a:pt x="6597" y="2110"/>
                    <a:pt x="6871" y="2292"/>
                  </a:cubicBezTo>
                  <a:cubicBezTo>
                    <a:pt x="7145" y="2498"/>
                    <a:pt x="7396" y="2749"/>
                    <a:pt x="7670" y="2954"/>
                  </a:cubicBezTo>
                  <a:cubicBezTo>
                    <a:pt x="8677" y="3895"/>
                    <a:pt x="9487" y="5033"/>
                    <a:pt x="9582" y="5033"/>
                  </a:cubicBezTo>
                  <a:cubicBezTo>
                    <a:pt x="9584" y="5033"/>
                    <a:pt x="9586" y="5032"/>
                    <a:pt x="9587" y="5031"/>
                  </a:cubicBezTo>
                  <a:cubicBezTo>
                    <a:pt x="9632" y="5008"/>
                    <a:pt x="8925" y="3753"/>
                    <a:pt x="7921" y="2703"/>
                  </a:cubicBezTo>
                  <a:cubicBezTo>
                    <a:pt x="7670" y="2452"/>
                    <a:pt x="7418" y="2178"/>
                    <a:pt x="7145" y="1973"/>
                  </a:cubicBezTo>
                  <a:cubicBezTo>
                    <a:pt x="6893" y="1744"/>
                    <a:pt x="6642" y="1539"/>
                    <a:pt x="6414" y="1402"/>
                  </a:cubicBezTo>
                  <a:cubicBezTo>
                    <a:pt x="6186" y="1242"/>
                    <a:pt x="5980" y="1128"/>
                    <a:pt x="5843" y="1037"/>
                  </a:cubicBezTo>
                  <a:cubicBezTo>
                    <a:pt x="5775" y="991"/>
                    <a:pt x="5729" y="968"/>
                    <a:pt x="5684" y="946"/>
                  </a:cubicBezTo>
                  <a:cubicBezTo>
                    <a:pt x="5661" y="923"/>
                    <a:pt x="5638" y="900"/>
                    <a:pt x="5638" y="900"/>
                  </a:cubicBezTo>
                  <a:cubicBezTo>
                    <a:pt x="5638" y="900"/>
                    <a:pt x="5296" y="763"/>
                    <a:pt x="4794" y="558"/>
                  </a:cubicBezTo>
                  <a:cubicBezTo>
                    <a:pt x="4520" y="489"/>
                    <a:pt x="4223" y="398"/>
                    <a:pt x="3881" y="329"/>
                  </a:cubicBezTo>
                  <a:cubicBezTo>
                    <a:pt x="3721" y="284"/>
                    <a:pt x="3538" y="261"/>
                    <a:pt x="3356" y="238"/>
                  </a:cubicBezTo>
                  <a:cubicBezTo>
                    <a:pt x="3173" y="215"/>
                    <a:pt x="2990" y="215"/>
                    <a:pt x="2808" y="192"/>
                  </a:cubicBezTo>
                  <a:cubicBezTo>
                    <a:pt x="2100" y="170"/>
                    <a:pt x="1393" y="192"/>
                    <a:pt x="868" y="124"/>
                  </a:cubicBezTo>
                  <a:cubicBezTo>
                    <a:pt x="616" y="101"/>
                    <a:pt x="388" y="78"/>
                    <a:pt x="251" y="33"/>
                  </a:cubicBezTo>
                  <a:cubicBezTo>
                    <a:pt x="138" y="16"/>
                    <a:pt x="60" y="0"/>
                    <a:pt x="23" y="0"/>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4062" name="Google Shape;4062;p49">
              <a:extLst>
                <a:ext uri="{FF2B5EF4-FFF2-40B4-BE49-F238E27FC236}">
                  <a16:creationId xmlns="" xmlns:a16="http://schemas.microsoft.com/office/drawing/2014/main" id="{70ECAF34-03CA-EF2F-7869-05B81E727F87}"/>
                </a:ext>
              </a:extLst>
            </p:cNvPr>
            <p:cNvSpPr/>
            <p:nvPr/>
          </p:nvSpPr>
          <p:spPr>
            <a:xfrm flipH="1">
              <a:off x="1614232" y="2083478"/>
              <a:ext cx="57864" cy="208049"/>
            </a:xfrm>
            <a:custGeom>
              <a:avLst/>
              <a:gdLst/>
              <a:ahLst/>
              <a:cxnLst/>
              <a:rect l="l" t="t" r="r" b="b"/>
              <a:pathLst>
                <a:path w="2398" h="8622" extrusionOk="0">
                  <a:moveTo>
                    <a:pt x="2347" y="1"/>
                  </a:moveTo>
                  <a:cubicBezTo>
                    <a:pt x="2241" y="1"/>
                    <a:pt x="1984" y="82"/>
                    <a:pt x="1713" y="335"/>
                  </a:cubicBezTo>
                  <a:cubicBezTo>
                    <a:pt x="1347" y="632"/>
                    <a:pt x="1005" y="1157"/>
                    <a:pt x="777" y="1705"/>
                  </a:cubicBezTo>
                  <a:cubicBezTo>
                    <a:pt x="526" y="2252"/>
                    <a:pt x="343" y="2823"/>
                    <a:pt x="206" y="3257"/>
                  </a:cubicBezTo>
                  <a:cubicBezTo>
                    <a:pt x="161" y="3485"/>
                    <a:pt x="115" y="3668"/>
                    <a:pt x="92" y="3782"/>
                  </a:cubicBezTo>
                  <a:cubicBezTo>
                    <a:pt x="69" y="3919"/>
                    <a:pt x="46" y="3987"/>
                    <a:pt x="46" y="3987"/>
                  </a:cubicBezTo>
                  <a:cubicBezTo>
                    <a:pt x="46" y="3987"/>
                    <a:pt x="46" y="4079"/>
                    <a:pt x="46" y="4215"/>
                  </a:cubicBezTo>
                  <a:cubicBezTo>
                    <a:pt x="24" y="4330"/>
                    <a:pt x="1" y="4535"/>
                    <a:pt x="1" y="4763"/>
                  </a:cubicBezTo>
                  <a:cubicBezTo>
                    <a:pt x="24" y="4992"/>
                    <a:pt x="1" y="5243"/>
                    <a:pt x="46" y="5539"/>
                  </a:cubicBezTo>
                  <a:cubicBezTo>
                    <a:pt x="69" y="5676"/>
                    <a:pt x="92" y="5813"/>
                    <a:pt x="115" y="5973"/>
                  </a:cubicBezTo>
                  <a:cubicBezTo>
                    <a:pt x="138" y="6110"/>
                    <a:pt x="161" y="6270"/>
                    <a:pt x="206" y="6407"/>
                  </a:cubicBezTo>
                  <a:cubicBezTo>
                    <a:pt x="455" y="7581"/>
                    <a:pt x="1016" y="8621"/>
                    <a:pt x="1094" y="8621"/>
                  </a:cubicBezTo>
                  <a:cubicBezTo>
                    <a:pt x="1095" y="8621"/>
                    <a:pt x="1096" y="8621"/>
                    <a:pt x="1096" y="8621"/>
                  </a:cubicBezTo>
                  <a:cubicBezTo>
                    <a:pt x="1165" y="8575"/>
                    <a:pt x="708" y="7479"/>
                    <a:pt x="571" y="6338"/>
                  </a:cubicBezTo>
                  <a:cubicBezTo>
                    <a:pt x="549" y="6201"/>
                    <a:pt x="526" y="6064"/>
                    <a:pt x="503" y="5905"/>
                  </a:cubicBezTo>
                  <a:cubicBezTo>
                    <a:pt x="503" y="5768"/>
                    <a:pt x="503" y="5631"/>
                    <a:pt x="480" y="5494"/>
                  </a:cubicBezTo>
                  <a:cubicBezTo>
                    <a:pt x="457" y="5243"/>
                    <a:pt x="503" y="4992"/>
                    <a:pt x="503" y="4763"/>
                  </a:cubicBezTo>
                  <a:cubicBezTo>
                    <a:pt x="503" y="4558"/>
                    <a:pt x="526" y="4375"/>
                    <a:pt x="549" y="4261"/>
                  </a:cubicBezTo>
                  <a:cubicBezTo>
                    <a:pt x="571" y="4147"/>
                    <a:pt x="571" y="4079"/>
                    <a:pt x="571" y="4079"/>
                  </a:cubicBezTo>
                  <a:cubicBezTo>
                    <a:pt x="571" y="4079"/>
                    <a:pt x="571" y="3987"/>
                    <a:pt x="594" y="3873"/>
                  </a:cubicBezTo>
                  <a:cubicBezTo>
                    <a:pt x="617" y="3759"/>
                    <a:pt x="640" y="3576"/>
                    <a:pt x="685" y="3371"/>
                  </a:cubicBezTo>
                  <a:cubicBezTo>
                    <a:pt x="777" y="2960"/>
                    <a:pt x="914" y="2389"/>
                    <a:pt x="1119" y="1842"/>
                  </a:cubicBezTo>
                  <a:cubicBezTo>
                    <a:pt x="1302" y="1317"/>
                    <a:pt x="1576" y="792"/>
                    <a:pt x="1850" y="495"/>
                  </a:cubicBezTo>
                  <a:cubicBezTo>
                    <a:pt x="2123" y="153"/>
                    <a:pt x="2397" y="38"/>
                    <a:pt x="2397" y="16"/>
                  </a:cubicBezTo>
                  <a:cubicBezTo>
                    <a:pt x="2393" y="6"/>
                    <a:pt x="2375" y="1"/>
                    <a:pt x="2347" y="1"/>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4063" name="Google Shape;4063;p49">
              <a:extLst>
                <a:ext uri="{FF2B5EF4-FFF2-40B4-BE49-F238E27FC236}">
                  <a16:creationId xmlns="" xmlns:a16="http://schemas.microsoft.com/office/drawing/2014/main" id="{E0A98D65-FC09-48EF-E2A2-35891BBE3AF2}"/>
                </a:ext>
              </a:extLst>
            </p:cNvPr>
            <p:cNvSpPr/>
            <p:nvPr/>
          </p:nvSpPr>
          <p:spPr>
            <a:xfrm flipH="1">
              <a:off x="1539887" y="2236390"/>
              <a:ext cx="50142" cy="55982"/>
            </a:xfrm>
            <a:custGeom>
              <a:avLst/>
              <a:gdLst/>
              <a:ahLst/>
              <a:cxnLst/>
              <a:rect l="l" t="t" r="r" b="b"/>
              <a:pathLst>
                <a:path w="2078" h="2320" extrusionOk="0">
                  <a:moveTo>
                    <a:pt x="54" y="0"/>
                  </a:moveTo>
                  <a:cubicBezTo>
                    <a:pt x="52" y="0"/>
                    <a:pt x="49" y="1"/>
                    <a:pt x="46" y="1"/>
                  </a:cubicBezTo>
                  <a:cubicBezTo>
                    <a:pt x="1" y="1"/>
                    <a:pt x="1" y="435"/>
                    <a:pt x="138" y="846"/>
                  </a:cubicBezTo>
                  <a:cubicBezTo>
                    <a:pt x="206" y="1028"/>
                    <a:pt x="275" y="1234"/>
                    <a:pt x="366" y="1371"/>
                  </a:cubicBezTo>
                  <a:cubicBezTo>
                    <a:pt x="457" y="1508"/>
                    <a:pt x="526" y="1599"/>
                    <a:pt x="526" y="1599"/>
                  </a:cubicBezTo>
                  <a:cubicBezTo>
                    <a:pt x="526" y="1599"/>
                    <a:pt x="822" y="1941"/>
                    <a:pt x="1210" y="2147"/>
                  </a:cubicBezTo>
                  <a:cubicBezTo>
                    <a:pt x="1484" y="2269"/>
                    <a:pt x="1768" y="2319"/>
                    <a:pt x="1927" y="2319"/>
                  </a:cubicBezTo>
                  <a:cubicBezTo>
                    <a:pt x="2007" y="2319"/>
                    <a:pt x="2055" y="2307"/>
                    <a:pt x="2055" y="2284"/>
                  </a:cubicBezTo>
                  <a:cubicBezTo>
                    <a:pt x="2078" y="2192"/>
                    <a:pt x="1690" y="2055"/>
                    <a:pt x="1416" y="1827"/>
                  </a:cubicBezTo>
                  <a:cubicBezTo>
                    <a:pt x="1279" y="1690"/>
                    <a:pt x="1142" y="1576"/>
                    <a:pt x="1073" y="1462"/>
                  </a:cubicBezTo>
                  <a:cubicBezTo>
                    <a:pt x="982" y="1348"/>
                    <a:pt x="914" y="1279"/>
                    <a:pt x="914" y="1279"/>
                  </a:cubicBezTo>
                  <a:cubicBezTo>
                    <a:pt x="914" y="1279"/>
                    <a:pt x="868" y="1211"/>
                    <a:pt x="777" y="1097"/>
                  </a:cubicBezTo>
                  <a:cubicBezTo>
                    <a:pt x="663" y="1006"/>
                    <a:pt x="571" y="846"/>
                    <a:pt x="457" y="686"/>
                  </a:cubicBezTo>
                  <a:cubicBezTo>
                    <a:pt x="280" y="375"/>
                    <a:pt x="145" y="0"/>
                    <a:pt x="54" y="0"/>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4064" name="Google Shape;4064;p49">
              <a:extLst>
                <a:ext uri="{FF2B5EF4-FFF2-40B4-BE49-F238E27FC236}">
                  <a16:creationId xmlns="" xmlns:a16="http://schemas.microsoft.com/office/drawing/2014/main" id="{88F1C929-261A-41F6-3107-49D07C6ACE5D}"/>
                </a:ext>
              </a:extLst>
            </p:cNvPr>
            <p:cNvSpPr/>
            <p:nvPr/>
          </p:nvSpPr>
          <p:spPr>
            <a:xfrm flipH="1">
              <a:off x="1831233" y="2160959"/>
              <a:ext cx="51252" cy="146517"/>
            </a:xfrm>
            <a:custGeom>
              <a:avLst/>
              <a:gdLst/>
              <a:ahLst/>
              <a:cxnLst/>
              <a:rect l="l" t="t" r="r" b="b"/>
              <a:pathLst>
                <a:path w="2124" h="6072" extrusionOk="0">
                  <a:moveTo>
                    <a:pt x="1005" y="0"/>
                  </a:moveTo>
                  <a:cubicBezTo>
                    <a:pt x="1005" y="0"/>
                    <a:pt x="959" y="23"/>
                    <a:pt x="891" y="114"/>
                  </a:cubicBezTo>
                  <a:cubicBezTo>
                    <a:pt x="822" y="183"/>
                    <a:pt x="731" y="297"/>
                    <a:pt x="640" y="434"/>
                  </a:cubicBezTo>
                  <a:cubicBezTo>
                    <a:pt x="457" y="731"/>
                    <a:pt x="297" y="1164"/>
                    <a:pt x="183" y="1598"/>
                  </a:cubicBezTo>
                  <a:cubicBezTo>
                    <a:pt x="69" y="2032"/>
                    <a:pt x="23" y="2488"/>
                    <a:pt x="0" y="2830"/>
                  </a:cubicBezTo>
                  <a:cubicBezTo>
                    <a:pt x="0" y="3173"/>
                    <a:pt x="0" y="3401"/>
                    <a:pt x="0" y="3401"/>
                  </a:cubicBezTo>
                  <a:cubicBezTo>
                    <a:pt x="0" y="3401"/>
                    <a:pt x="23" y="3629"/>
                    <a:pt x="92" y="3972"/>
                  </a:cubicBezTo>
                  <a:cubicBezTo>
                    <a:pt x="183" y="4314"/>
                    <a:pt x="320" y="4771"/>
                    <a:pt x="594" y="5159"/>
                  </a:cubicBezTo>
                  <a:cubicBezTo>
                    <a:pt x="845" y="5547"/>
                    <a:pt x="1233" y="5866"/>
                    <a:pt x="1575" y="5980"/>
                  </a:cubicBezTo>
                  <a:cubicBezTo>
                    <a:pt x="1644" y="6003"/>
                    <a:pt x="1712" y="6026"/>
                    <a:pt x="1781" y="6049"/>
                  </a:cubicBezTo>
                  <a:cubicBezTo>
                    <a:pt x="1849" y="6049"/>
                    <a:pt x="1918" y="6049"/>
                    <a:pt x="1963" y="6072"/>
                  </a:cubicBezTo>
                  <a:cubicBezTo>
                    <a:pt x="2078" y="6072"/>
                    <a:pt x="2123" y="6072"/>
                    <a:pt x="2123" y="6049"/>
                  </a:cubicBezTo>
                  <a:cubicBezTo>
                    <a:pt x="2123" y="6026"/>
                    <a:pt x="2078" y="6003"/>
                    <a:pt x="1986" y="5958"/>
                  </a:cubicBezTo>
                  <a:cubicBezTo>
                    <a:pt x="1963" y="5935"/>
                    <a:pt x="1895" y="5912"/>
                    <a:pt x="1849" y="5889"/>
                  </a:cubicBezTo>
                  <a:cubicBezTo>
                    <a:pt x="1781" y="5866"/>
                    <a:pt x="1712" y="5843"/>
                    <a:pt x="1644" y="5798"/>
                  </a:cubicBezTo>
                  <a:cubicBezTo>
                    <a:pt x="1370" y="5638"/>
                    <a:pt x="1096" y="5318"/>
                    <a:pt x="913" y="4976"/>
                  </a:cubicBezTo>
                  <a:cubicBezTo>
                    <a:pt x="708" y="4611"/>
                    <a:pt x="640" y="4200"/>
                    <a:pt x="571" y="3880"/>
                  </a:cubicBezTo>
                  <a:cubicBezTo>
                    <a:pt x="525" y="3584"/>
                    <a:pt x="525" y="3355"/>
                    <a:pt x="525" y="3355"/>
                  </a:cubicBezTo>
                  <a:cubicBezTo>
                    <a:pt x="525" y="3355"/>
                    <a:pt x="503" y="3150"/>
                    <a:pt x="480" y="2830"/>
                  </a:cubicBezTo>
                  <a:cubicBezTo>
                    <a:pt x="480" y="2511"/>
                    <a:pt x="480" y="2100"/>
                    <a:pt x="548" y="1666"/>
                  </a:cubicBezTo>
                  <a:cubicBezTo>
                    <a:pt x="617" y="1256"/>
                    <a:pt x="708" y="822"/>
                    <a:pt x="822" y="525"/>
                  </a:cubicBezTo>
                  <a:cubicBezTo>
                    <a:pt x="868" y="365"/>
                    <a:pt x="936" y="251"/>
                    <a:pt x="982" y="160"/>
                  </a:cubicBezTo>
                  <a:cubicBezTo>
                    <a:pt x="1005" y="69"/>
                    <a:pt x="1028" y="23"/>
                    <a:pt x="1005" y="0"/>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4065" name="Google Shape;4065;p49">
              <a:extLst>
                <a:ext uri="{FF2B5EF4-FFF2-40B4-BE49-F238E27FC236}">
                  <a16:creationId xmlns="" xmlns:a16="http://schemas.microsoft.com/office/drawing/2014/main" id="{2EF44F5D-AF47-6DE1-6BA8-9833F60601C3}"/>
                </a:ext>
              </a:extLst>
            </p:cNvPr>
            <p:cNvSpPr/>
            <p:nvPr/>
          </p:nvSpPr>
          <p:spPr>
            <a:xfrm flipH="1">
              <a:off x="938978" y="2313437"/>
              <a:ext cx="45195" cy="136190"/>
            </a:xfrm>
            <a:custGeom>
              <a:avLst/>
              <a:gdLst/>
              <a:ahLst/>
              <a:cxnLst/>
              <a:rect l="l" t="t" r="r" b="b"/>
              <a:pathLst>
                <a:path w="1873" h="5644" extrusionOk="0">
                  <a:moveTo>
                    <a:pt x="35" y="0"/>
                  </a:moveTo>
                  <a:cubicBezTo>
                    <a:pt x="30" y="0"/>
                    <a:pt x="26" y="1"/>
                    <a:pt x="23" y="4"/>
                  </a:cubicBezTo>
                  <a:cubicBezTo>
                    <a:pt x="1" y="49"/>
                    <a:pt x="137" y="186"/>
                    <a:pt x="343" y="392"/>
                  </a:cubicBezTo>
                  <a:cubicBezTo>
                    <a:pt x="526" y="620"/>
                    <a:pt x="777" y="894"/>
                    <a:pt x="936" y="1236"/>
                  </a:cubicBezTo>
                  <a:cubicBezTo>
                    <a:pt x="1119" y="1556"/>
                    <a:pt x="1233" y="1921"/>
                    <a:pt x="1279" y="2195"/>
                  </a:cubicBezTo>
                  <a:cubicBezTo>
                    <a:pt x="1302" y="2309"/>
                    <a:pt x="1302" y="2423"/>
                    <a:pt x="1324" y="2515"/>
                  </a:cubicBezTo>
                  <a:cubicBezTo>
                    <a:pt x="1324" y="2583"/>
                    <a:pt x="1324" y="2629"/>
                    <a:pt x="1324" y="2629"/>
                  </a:cubicBezTo>
                  <a:cubicBezTo>
                    <a:pt x="1324" y="2629"/>
                    <a:pt x="1347" y="2811"/>
                    <a:pt x="1370" y="3085"/>
                  </a:cubicBezTo>
                  <a:cubicBezTo>
                    <a:pt x="1370" y="3382"/>
                    <a:pt x="1347" y="3747"/>
                    <a:pt x="1302" y="4135"/>
                  </a:cubicBezTo>
                  <a:cubicBezTo>
                    <a:pt x="1187" y="4888"/>
                    <a:pt x="891" y="5619"/>
                    <a:pt x="959" y="5642"/>
                  </a:cubicBezTo>
                  <a:cubicBezTo>
                    <a:pt x="961" y="5643"/>
                    <a:pt x="964" y="5644"/>
                    <a:pt x="967" y="5644"/>
                  </a:cubicBezTo>
                  <a:cubicBezTo>
                    <a:pt x="1054" y="5644"/>
                    <a:pt x="1446" y="4977"/>
                    <a:pt x="1667" y="4204"/>
                  </a:cubicBezTo>
                  <a:cubicBezTo>
                    <a:pt x="1758" y="3816"/>
                    <a:pt x="1849" y="3405"/>
                    <a:pt x="1849" y="3108"/>
                  </a:cubicBezTo>
                  <a:cubicBezTo>
                    <a:pt x="1872" y="2788"/>
                    <a:pt x="1849" y="2583"/>
                    <a:pt x="1849" y="2583"/>
                  </a:cubicBezTo>
                  <a:cubicBezTo>
                    <a:pt x="1849" y="2583"/>
                    <a:pt x="1849" y="2537"/>
                    <a:pt x="1827" y="2446"/>
                  </a:cubicBezTo>
                  <a:cubicBezTo>
                    <a:pt x="1804" y="2355"/>
                    <a:pt x="1781" y="2218"/>
                    <a:pt x="1735" y="2081"/>
                  </a:cubicBezTo>
                  <a:cubicBezTo>
                    <a:pt x="1667" y="1761"/>
                    <a:pt x="1484" y="1373"/>
                    <a:pt x="1256" y="1031"/>
                  </a:cubicBezTo>
                  <a:cubicBezTo>
                    <a:pt x="1028" y="689"/>
                    <a:pt x="708" y="415"/>
                    <a:pt x="480" y="232"/>
                  </a:cubicBezTo>
                  <a:cubicBezTo>
                    <a:pt x="254" y="89"/>
                    <a:pt x="84" y="0"/>
                    <a:pt x="35" y="0"/>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4066" name="Google Shape;4066;p49">
              <a:extLst>
                <a:ext uri="{FF2B5EF4-FFF2-40B4-BE49-F238E27FC236}">
                  <a16:creationId xmlns="" xmlns:a16="http://schemas.microsoft.com/office/drawing/2014/main" id="{4889C96F-642F-6379-7112-27C1351FA857}"/>
                </a:ext>
              </a:extLst>
            </p:cNvPr>
            <p:cNvSpPr/>
            <p:nvPr/>
          </p:nvSpPr>
          <p:spPr>
            <a:xfrm flipH="1">
              <a:off x="1021599" y="2405975"/>
              <a:ext cx="27556" cy="82163"/>
            </a:xfrm>
            <a:custGeom>
              <a:avLst/>
              <a:gdLst/>
              <a:ahLst/>
              <a:cxnLst/>
              <a:rect l="l" t="t" r="r" b="b"/>
              <a:pathLst>
                <a:path w="1142" h="3405" extrusionOk="0">
                  <a:moveTo>
                    <a:pt x="676" y="0"/>
                  </a:moveTo>
                  <a:cubicBezTo>
                    <a:pt x="671" y="0"/>
                    <a:pt x="666" y="1"/>
                    <a:pt x="662" y="3"/>
                  </a:cubicBezTo>
                  <a:cubicBezTo>
                    <a:pt x="616" y="26"/>
                    <a:pt x="708" y="460"/>
                    <a:pt x="685" y="916"/>
                  </a:cubicBezTo>
                  <a:cubicBezTo>
                    <a:pt x="685" y="1373"/>
                    <a:pt x="616" y="1829"/>
                    <a:pt x="616" y="1829"/>
                  </a:cubicBezTo>
                  <a:cubicBezTo>
                    <a:pt x="616" y="1829"/>
                    <a:pt x="594" y="1921"/>
                    <a:pt x="594" y="2103"/>
                  </a:cubicBezTo>
                  <a:cubicBezTo>
                    <a:pt x="571" y="2263"/>
                    <a:pt x="548" y="2469"/>
                    <a:pt x="479" y="2674"/>
                  </a:cubicBezTo>
                  <a:cubicBezTo>
                    <a:pt x="434" y="2879"/>
                    <a:pt x="343" y="3062"/>
                    <a:pt x="228" y="3176"/>
                  </a:cubicBezTo>
                  <a:cubicBezTo>
                    <a:pt x="114" y="3290"/>
                    <a:pt x="0" y="3359"/>
                    <a:pt x="23" y="3382"/>
                  </a:cubicBezTo>
                  <a:cubicBezTo>
                    <a:pt x="23" y="3404"/>
                    <a:pt x="69" y="3404"/>
                    <a:pt x="114" y="3404"/>
                  </a:cubicBezTo>
                  <a:cubicBezTo>
                    <a:pt x="160" y="3404"/>
                    <a:pt x="251" y="3404"/>
                    <a:pt x="343" y="3336"/>
                  </a:cubicBezTo>
                  <a:cubicBezTo>
                    <a:pt x="525" y="3267"/>
                    <a:pt x="708" y="3062"/>
                    <a:pt x="822" y="2834"/>
                  </a:cubicBezTo>
                  <a:cubicBezTo>
                    <a:pt x="959" y="2605"/>
                    <a:pt x="1027" y="2354"/>
                    <a:pt x="1073" y="2172"/>
                  </a:cubicBezTo>
                  <a:cubicBezTo>
                    <a:pt x="1119" y="1989"/>
                    <a:pt x="1141" y="1875"/>
                    <a:pt x="1141" y="1875"/>
                  </a:cubicBezTo>
                  <a:cubicBezTo>
                    <a:pt x="1141" y="1875"/>
                    <a:pt x="1141" y="1373"/>
                    <a:pt x="1050" y="894"/>
                  </a:cubicBezTo>
                  <a:cubicBezTo>
                    <a:pt x="985" y="437"/>
                    <a:pt x="774" y="0"/>
                    <a:pt x="676" y="0"/>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4067" name="Google Shape;4067;p49">
              <a:extLst>
                <a:ext uri="{FF2B5EF4-FFF2-40B4-BE49-F238E27FC236}">
                  <a16:creationId xmlns="" xmlns:a16="http://schemas.microsoft.com/office/drawing/2014/main" id="{A018CA52-3E44-A308-8564-7B230782323A}"/>
                </a:ext>
              </a:extLst>
            </p:cNvPr>
            <p:cNvSpPr/>
            <p:nvPr/>
          </p:nvSpPr>
          <p:spPr>
            <a:xfrm flipH="1">
              <a:off x="1342142" y="1972576"/>
              <a:ext cx="98619" cy="34602"/>
            </a:xfrm>
            <a:custGeom>
              <a:avLst/>
              <a:gdLst/>
              <a:ahLst/>
              <a:cxnLst/>
              <a:rect l="l" t="t" r="r" b="b"/>
              <a:pathLst>
                <a:path w="4087" h="1434" extrusionOk="0">
                  <a:moveTo>
                    <a:pt x="705" y="0"/>
                  </a:moveTo>
                  <a:cubicBezTo>
                    <a:pt x="295" y="0"/>
                    <a:pt x="0" y="167"/>
                    <a:pt x="0" y="412"/>
                  </a:cubicBezTo>
                  <a:cubicBezTo>
                    <a:pt x="0" y="731"/>
                    <a:pt x="457" y="1028"/>
                    <a:pt x="1005" y="1097"/>
                  </a:cubicBezTo>
                  <a:cubicBezTo>
                    <a:pt x="1082" y="1106"/>
                    <a:pt x="1158" y="1111"/>
                    <a:pt x="1230" y="1111"/>
                  </a:cubicBezTo>
                  <a:cubicBezTo>
                    <a:pt x="1667" y="1111"/>
                    <a:pt x="1986" y="940"/>
                    <a:pt x="1986" y="686"/>
                  </a:cubicBezTo>
                  <a:cubicBezTo>
                    <a:pt x="1986" y="389"/>
                    <a:pt x="1530" y="92"/>
                    <a:pt x="982" y="24"/>
                  </a:cubicBezTo>
                  <a:cubicBezTo>
                    <a:pt x="886" y="8"/>
                    <a:pt x="793" y="0"/>
                    <a:pt x="705" y="0"/>
                  </a:cubicBezTo>
                  <a:close/>
                  <a:moveTo>
                    <a:pt x="3208" y="631"/>
                  </a:moveTo>
                  <a:cubicBezTo>
                    <a:pt x="2890" y="631"/>
                    <a:pt x="2648" y="758"/>
                    <a:pt x="2648" y="937"/>
                  </a:cubicBezTo>
                  <a:cubicBezTo>
                    <a:pt x="2648" y="1142"/>
                    <a:pt x="2990" y="1370"/>
                    <a:pt x="3379" y="1416"/>
                  </a:cubicBezTo>
                  <a:cubicBezTo>
                    <a:pt x="3446" y="1428"/>
                    <a:pt x="3512" y="1434"/>
                    <a:pt x="3575" y="1434"/>
                  </a:cubicBezTo>
                  <a:cubicBezTo>
                    <a:pt x="3869" y="1434"/>
                    <a:pt x="4086" y="1308"/>
                    <a:pt x="4086" y="1119"/>
                  </a:cubicBezTo>
                  <a:cubicBezTo>
                    <a:pt x="4086" y="914"/>
                    <a:pt x="3767" y="708"/>
                    <a:pt x="3356" y="640"/>
                  </a:cubicBezTo>
                  <a:cubicBezTo>
                    <a:pt x="3305" y="634"/>
                    <a:pt x="3256" y="631"/>
                    <a:pt x="3208" y="631"/>
                  </a:cubicBezTo>
                  <a:close/>
                </a:path>
              </a:pathLst>
            </a:custGeom>
            <a:solidFill>
              <a:srgbClr val="FFFFFF">
                <a:alpha val="1116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grpSp>
      <p:sp>
        <p:nvSpPr>
          <p:cNvPr id="8" name="TextBox 7">
            <a:extLst>
              <a:ext uri="{FF2B5EF4-FFF2-40B4-BE49-F238E27FC236}">
                <a16:creationId xmlns="" xmlns:a16="http://schemas.microsoft.com/office/drawing/2014/main" id="{EAEBE023-7C47-1614-E5A8-9667204FAB6A}"/>
              </a:ext>
            </a:extLst>
          </p:cNvPr>
          <p:cNvSpPr txBox="1"/>
          <p:nvPr/>
        </p:nvSpPr>
        <p:spPr>
          <a:xfrm>
            <a:off x="2866870" y="3535174"/>
            <a:ext cx="12314416" cy="3323987"/>
          </a:xfrm>
          <a:prstGeom prst="rect">
            <a:avLst/>
          </a:prstGeom>
          <a:noFill/>
        </p:spPr>
        <p:txBody>
          <a:bodyPr wrap="square">
            <a:spAutoFit/>
          </a:bodyPr>
          <a:lstStyle/>
          <a:p>
            <a:pPr algn="ctr">
              <a:lnSpc>
                <a:spcPct val="150000"/>
              </a:lnSpc>
              <a:buClr>
                <a:srgbClr val="000000"/>
              </a:buClr>
              <a:buFont typeface="Arial"/>
              <a:buNone/>
            </a:pPr>
            <a:r>
              <a:rPr lang="vi-VN" sz="7000" b="1" kern="0">
                <a:solidFill>
                  <a:srgbClr val="0070C0"/>
                </a:solidFill>
                <a:cs typeface="Arial"/>
                <a:sym typeface="Arial"/>
              </a:rPr>
              <a:t>Hoạt động </a:t>
            </a:r>
            <a:r>
              <a:rPr lang="en-US" sz="7000" b="1" kern="0">
                <a:solidFill>
                  <a:srgbClr val="0070C0"/>
                </a:solidFill>
                <a:cs typeface="Arial"/>
                <a:sym typeface="Arial"/>
              </a:rPr>
              <a:t>2</a:t>
            </a:r>
            <a:r>
              <a:rPr lang="vi-VN" sz="7000" b="1" kern="0">
                <a:solidFill>
                  <a:srgbClr val="0070C0"/>
                </a:solidFill>
                <a:cs typeface="Arial"/>
                <a:sym typeface="Arial"/>
              </a:rPr>
              <a:t>: </a:t>
            </a:r>
            <a:endParaRPr lang="en-US" sz="7000" b="1" kern="0">
              <a:solidFill>
                <a:srgbClr val="0070C0"/>
              </a:solidFill>
              <a:cs typeface="Arial"/>
              <a:sym typeface="Arial"/>
            </a:endParaRPr>
          </a:p>
          <a:p>
            <a:pPr algn="ctr">
              <a:lnSpc>
                <a:spcPct val="150000"/>
              </a:lnSpc>
              <a:buClr>
                <a:srgbClr val="000000"/>
              </a:buClr>
              <a:buFont typeface="Arial"/>
              <a:buNone/>
            </a:pPr>
            <a:r>
              <a:rPr lang="vi-VN" sz="7000" b="1" kern="0">
                <a:solidFill>
                  <a:srgbClr val="000000"/>
                </a:solidFill>
                <a:cs typeface="Arial"/>
                <a:sym typeface="Arial"/>
              </a:rPr>
              <a:t>Tìm hiểu về nghề mơ ước</a:t>
            </a:r>
          </a:p>
        </p:txBody>
      </p:sp>
    </p:spTree>
    <p:extLst>
      <p:ext uri="{BB962C8B-B14F-4D97-AF65-F5344CB8AC3E}">
        <p14:creationId xmlns:p14="http://schemas.microsoft.com/office/powerpoint/2010/main" val="19735194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9FEFE1"/>
        </a:solidFill>
        <a:effectLst/>
      </p:bgPr>
    </p:bg>
    <p:spTree>
      <p:nvGrpSpPr>
        <p:cNvPr id="1" name="">
          <a:extLst>
            <a:ext uri="{FF2B5EF4-FFF2-40B4-BE49-F238E27FC236}">
              <a16:creationId xmlns="" xmlns:a16="http://schemas.microsoft.com/office/drawing/2014/main" id="{766E6C33-4BE6-710A-B378-386F3EBA6432}"/>
            </a:ext>
          </a:extLst>
        </p:cNvPr>
        <p:cNvGrpSpPr/>
        <p:nvPr/>
      </p:nvGrpSpPr>
      <p:grpSpPr>
        <a:xfrm>
          <a:off x="0" y="0"/>
          <a:ext cx="0" cy="0"/>
          <a:chOff x="0" y="0"/>
          <a:chExt cx="0" cy="0"/>
        </a:xfrm>
      </p:grpSpPr>
      <p:grpSp>
        <p:nvGrpSpPr>
          <p:cNvPr id="2" name="Nhóm 1">
            <a:extLst>
              <a:ext uri="{FF2B5EF4-FFF2-40B4-BE49-F238E27FC236}">
                <a16:creationId xmlns="" xmlns:a16="http://schemas.microsoft.com/office/drawing/2014/main" id="{17536BE7-E963-D365-3F93-1603017E8ACD}"/>
              </a:ext>
            </a:extLst>
          </p:cNvPr>
          <p:cNvGrpSpPr>
            <a:grpSpLocks noGrp="1" noUngrp="1" noRot="1" noMove="1" noResize="1"/>
          </p:cNvGrpSpPr>
          <p:nvPr/>
        </p:nvGrpSpPr>
        <p:grpSpPr>
          <a:xfrm>
            <a:off x="1143" y="643"/>
            <a:ext cx="18285714" cy="10285714"/>
            <a:chOff x="1143" y="643"/>
            <a:chExt cx="18285714" cy="10285714"/>
          </a:xfrm>
        </p:grpSpPr>
        <p:pic>
          <p:nvPicPr>
            <p:cNvPr id="72" name="Hình ảnh 71">
              <a:extLst>
                <a:ext uri="{FF2B5EF4-FFF2-40B4-BE49-F238E27FC236}">
                  <a16:creationId xmlns="" xmlns:a16="http://schemas.microsoft.com/office/drawing/2014/main" id="{E4D232F6-292F-9F64-51E8-BC75EE5732A7}"/>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1143" y="643"/>
              <a:ext cx="18285714" cy="10285714"/>
            </a:xfrm>
            <a:prstGeom prst="rect">
              <a:avLst/>
            </a:prstGeom>
          </p:spPr>
        </p:pic>
        <p:grpSp>
          <p:nvGrpSpPr>
            <p:cNvPr id="4" name="Group 4">
              <a:extLst>
                <a:ext uri="{FF2B5EF4-FFF2-40B4-BE49-F238E27FC236}">
                  <a16:creationId xmlns="" xmlns:a16="http://schemas.microsoft.com/office/drawing/2014/main" id="{CA02DCFE-E413-2C04-1C03-5004304CE1F5}"/>
                </a:ext>
              </a:extLst>
            </p:cNvPr>
            <p:cNvGrpSpPr>
              <a:grpSpLocks noGrp="1" noUngrp="1" noRot="1" noMove="1" noResize="1"/>
            </p:cNvGrpSpPr>
            <p:nvPr/>
          </p:nvGrpSpPr>
          <p:grpSpPr>
            <a:xfrm>
              <a:off x="14748068" y="1449733"/>
              <a:ext cx="2993088" cy="1090504"/>
              <a:chOff x="0" y="0"/>
              <a:chExt cx="803547" cy="292765"/>
            </a:xfrm>
          </p:grpSpPr>
          <p:sp>
            <p:nvSpPr>
              <p:cNvPr id="5" name="Freeform 5">
                <a:extLst>
                  <a:ext uri="{FF2B5EF4-FFF2-40B4-BE49-F238E27FC236}">
                    <a16:creationId xmlns="" xmlns:a16="http://schemas.microsoft.com/office/drawing/2014/main" id="{F19653B4-B045-4AB6-A0AF-96616DA4468A}"/>
                  </a:ext>
                </a:extLst>
              </p:cNvPr>
              <p:cNvSpPr>
                <a:spLocks noGrp="1" noRot="1" noMove="1" noResize="1" noEditPoints="1" noAdjustHandles="1" noChangeArrowheads="1" noChangeShapeType="1"/>
              </p:cNvSpPr>
              <p:nvPr/>
            </p:nvSpPr>
            <p:spPr>
              <a:xfrm>
                <a:off x="0" y="0"/>
                <a:ext cx="803547" cy="292765"/>
              </a:xfrm>
              <a:custGeom>
                <a:avLst/>
                <a:gdLst/>
                <a:ahLst/>
                <a:cxnLst/>
                <a:rect l="l" t="t" r="r" b="b"/>
                <a:pathLst>
                  <a:path w="803547" h="292765">
                    <a:moveTo>
                      <a:pt x="75011" y="0"/>
                    </a:moveTo>
                    <a:lnTo>
                      <a:pt x="728535" y="0"/>
                    </a:lnTo>
                    <a:cubicBezTo>
                      <a:pt x="748430" y="0"/>
                      <a:pt x="767509" y="7903"/>
                      <a:pt x="781576" y="21970"/>
                    </a:cubicBezTo>
                    <a:cubicBezTo>
                      <a:pt x="795644" y="36038"/>
                      <a:pt x="803547" y="55117"/>
                      <a:pt x="803547" y="75011"/>
                    </a:cubicBezTo>
                    <a:lnTo>
                      <a:pt x="803547" y="217754"/>
                    </a:lnTo>
                    <a:cubicBezTo>
                      <a:pt x="803547" y="237648"/>
                      <a:pt x="795644" y="256727"/>
                      <a:pt x="781576" y="270795"/>
                    </a:cubicBezTo>
                    <a:cubicBezTo>
                      <a:pt x="767509" y="284862"/>
                      <a:pt x="748430" y="292765"/>
                      <a:pt x="728535" y="292765"/>
                    </a:cubicBezTo>
                    <a:lnTo>
                      <a:pt x="75011" y="292765"/>
                    </a:lnTo>
                    <a:cubicBezTo>
                      <a:pt x="55117" y="292765"/>
                      <a:pt x="36038" y="284862"/>
                      <a:pt x="21970" y="270795"/>
                    </a:cubicBezTo>
                    <a:cubicBezTo>
                      <a:pt x="7903" y="256727"/>
                      <a:pt x="0" y="237648"/>
                      <a:pt x="0" y="217754"/>
                    </a:cubicBezTo>
                    <a:lnTo>
                      <a:pt x="0" y="75011"/>
                    </a:lnTo>
                    <a:cubicBezTo>
                      <a:pt x="0" y="55117"/>
                      <a:pt x="7903" y="36038"/>
                      <a:pt x="21970" y="21970"/>
                    </a:cubicBezTo>
                    <a:cubicBezTo>
                      <a:pt x="36038" y="7903"/>
                      <a:pt x="55117" y="0"/>
                      <a:pt x="75011" y="0"/>
                    </a:cubicBezTo>
                    <a:close/>
                  </a:path>
                </a:pathLst>
              </a:custGeom>
              <a:solidFill>
                <a:srgbClr val="67A26F"/>
              </a:solidFill>
              <a:ln w="28575" cap="rnd">
                <a:solidFill>
                  <a:srgbClr val="000000"/>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 xmlns:a16="http://schemas.microsoft.com/office/drawing/2014/main" id="{9D15A58A-CBA4-C983-DC1B-B1D50F08874F}"/>
                  </a:ext>
                </a:extLst>
              </p:cNvPr>
              <p:cNvSpPr txBox="1">
                <a:spLocks noGrp="1" noRot="1" noMove="1" noResize="1" noEditPoints="1" noAdjustHandles="1" noChangeArrowheads="1" noChangeShapeType="1"/>
              </p:cNvSpPr>
              <p:nvPr/>
            </p:nvSpPr>
            <p:spPr>
              <a:xfrm>
                <a:off x="0" y="-38100"/>
                <a:ext cx="803547" cy="33086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 name="Group 7">
              <a:extLst>
                <a:ext uri="{FF2B5EF4-FFF2-40B4-BE49-F238E27FC236}">
                  <a16:creationId xmlns="" xmlns:a16="http://schemas.microsoft.com/office/drawing/2014/main" id="{9FD7DE70-48E8-3E99-0D6D-B1A4A8894FCE}"/>
                </a:ext>
              </a:extLst>
            </p:cNvPr>
            <p:cNvGrpSpPr>
              <a:grpSpLocks noGrp="1" noUngrp="1" noRot="1" noMove="1" noResize="1"/>
            </p:cNvGrpSpPr>
            <p:nvPr/>
          </p:nvGrpSpPr>
          <p:grpSpPr>
            <a:xfrm>
              <a:off x="14748068" y="2709608"/>
              <a:ext cx="2993088" cy="1090504"/>
              <a:chOff x="0" y="0"/>
              <a:chExt cx="803547" cy="292765"/>
            </a:xfrm>
          </p:grpSpPr>
          <p:sp>
            <p:nvSpPr>
              <p:cNvPr id="8" name="Freeform 8">
                <a:extLst>
                  <a:ext uri="{FF2B5EF4-FFF2-40B4-BE49-F238E27FC236}">
                    <a16:creationId xmlns="" xmlns:a16="http://schemas.microsoft.com/office/drawing/2014/main" id="{24D0F90E-CCAD-B1CC-DC2A-91B88E11B904}"/>
                  </a:ext>
                </a:extLst>
              </p:cNvPr>
              <p:cNvSpPr>
                <a:spLocks noGrp="1" noRot="1" noMove="1" noResize="1" noEditPoints="1" noAdjustHandles="1" noChangeArrowheads="1" noChangeShapeType="1"/>
              </p:cNvSpPr>
              <p:nvPr/>
            </p:nvSpPr>
            <p:spPr>
              <a:xfrm>
                <a:off x="0" y="0"/>
                <a:ext cx="803547" cy="292765"/>
              </a:xfrm>
              <a:custGeom>
                <a:avLst/>
                <a:gdLst/>
                <a:ahLst/>
                <a:cxnLst/>
                <a:rect l="l" t="t" r="r" b="b"/>
                <a:pathLst>
                  <a:path w="803547" h="292765">
                    <a:moveTo>
                      <a:pt x="75011" y="0"/>
                    </a:moveTo>
                    <a:lnTo>
                      <a:pt x="728535" y="0"/>
                    </a:lnTo>
                    <a:cubicBezTo>
                      <a:pt x="748430" y="0"/>
                      <a:pt x="767509" y="7903"/>
                      <a:pt x="781576" y="21970"/>
                    </a:cubicBezTo>
                    <a:cubicBezTo>
                      <a:pt x="795644" y="36038"/>
                      <a:pt x="803547" y="55117"/>
                      <a:pt x="803547" y="75011"/>
                    </a:cubicBezTo>
                    <a:lnTo>
                      <a:pt x="803547" y="217754"/>
                    </a:lnTo>
                    <a:cubicBezTo>
                      <a:pt x="803547" y="237648"/>
                      <a:pt x="795644" y="256727"/>
                      <a:pt x="781576" y="270795"/>
                    </a:cubicBezTo>
                    <a:cubicBezTo>
                      <a:pt x="767509" y="284862"/>
                      <a:pt x="748430" y="292765"/>
                      <a:pt x="728535" y="292765"/>
                    </a:cubicBezTo>
                    <a:lnTo>
                      <a:pt x="75011" y="292765"/>
                    </a:lnTo>
                    <a:cubicBezTo>
                      <a:pt x="55117" y="292765"/>
                      <a:pt x="36038" y="284862"/>
                      <a:pt x="21970" y="270795"/>
                    </a:cubicBezTo>
                    <a:cubicBezTo>
                      <a:pt x="7903" y="256727"/>
                      <a:pt x="0" y="237648"/>
                      <a:pt x="0" y="217754"/>
                    </a:cubicBezTo>
                    <a:lnTo>
                      <a:pt x="0" y="75011"/>
                    </a:lnTo>
                    <a:cubicBezTo>
                      <a:pt x="0" y="55117"/>
                      <a:pt x="7903" y="36038"/>
                      <a:pt x="21970" y="21970"/>
                    </a:cubicBezTo>
                    <a:cubicBezTo>
                      <a:pt x="36038" y="7903"/>
                      <a:pt x="55117" y="0"/>
                      <a:pt x="75011" y="0"/>
                    </a:cubicBezTo>
                    <a:close/>
                  </a:path>
                </a:pathLst>
              </a:custGeom>
              <a:solidFill>
                <a:srgbClr val="F1C34D"/>
              </a:solidFill>
              <a:ln w="28575" cap="rnd">
                <a:solidFill>
                  <a:srgbClr val="000000"/>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a:extLst>
                  <a:ext uri="{FF2B5EF4-FFF2-40B4-BE49-F238E27FC236}">
                    <a16:creationId xmlns="" xmlns:a16="http://schemas.microsoft.com/office/drawing/2014/main" id="{F2ED9A11-D691-0528-9AC5-89C3E5993D47}"/>
                  </a:ext>
                </a:extLst>
              </p:cNvPr>
              <p:cNvSpPr txBox="1">
                <a:spLocks noGrp="1" noRot="1" noMove="1" noResize="1" noEditPoints="1" noAdjustHandles="1" noChangeArrowheads="1" noChangeShapeType="1"/>
              </p:cNvSpPr>
              <p:nvPr/>
            </p:nvSpPr>
            <p:spPr>
              <a:xfrm>
                <a:off x="0" y="-38100"/>
                <a:ext cx="803547" cy="33086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 name="Group 10">
              <a:extLst>
                <a:ext uri="{FF2B5EF4-FFF2-40B4-BE49-F238E27FC236}">
                  <a16:creationId xmlns="" xmlns:a16="http://schemas.microsoft.com/office/drawing/2014/main" id="{DDFC7AA9-9B0C-96DA-88D6-F112DC795F98}"/>
                </a:ext>
              </a:extLst>
            </p:cNvPr>
            <p:cNvGrpSpPr>
              <a:grpSpLocks noGrp="1" noUngrp="1" noRot="1" noMove="1" noResize="1"/>
            </p:cNvGrpSpPr>
            <p:nvPr/>
          </p:nvGrpSpPr>
          <p:grpSpPr>
            <a:xfrm>
              <a:off x="14748068" y="3968310"/>
              <a:ext cx="2993088" cy="1090504"/>
              <a:chOff x="0" y="0"/>
              <a:chExt cx="803547" cy="292765"/>
            </a:xfrm>
          </p:grpSpPr>
          <p:sp>
            <p:nvSpPr>
              <p:cNvPr id="11" name="Freeform 11">
                <a:extLst>
                  <a:ext uri="{FF2B5EF4-FFF2-40B4-BE49-F238E27FC236}">
                    <a16:creationId xmlns="" xmlns:a16="http://schemas.microsoft.com/office/drawing/2014/main" id="{B377AF87-A59E-40AE-05C5-22C6617D71B1}"/>
                  </a:ext>
                </a:extLst>
              </p:cNvPr>
              <p:cNvSpPr>
                <a:spLocks noGrp="1" noRot="1" noMove="1" noResize="1" noEditPoints="1" noAdjustHandles="1" noChangeArrowheads="1" noChangeShapeType="1"/>
              </p:cNvSpPr>
              <p:nvPr/>
            </p:nvSpPr>
            <p:spPr>
              <a:xfrm>
                <a:off x="0" y="0"/>
                <a:ext cx="803547" cy="292765"/>
              </a:xfrm>
              <a:custGeom>
                <a:avLst/>
                <a:gdLst/>
                <a:ahLst/>
                <a:cxnLst/>
                <a:rect l="l" t="t" r="r" b="b"/>
                <a:pathLst>
                  <a:path w="803547" h="292765">
                    <a:moveTo>
                      <a:pt x="75011" y="0"/>
                    </a:moveTo>
                    <a:lnTo>
                      <a:pt x="728535" y="0"/>
                    </a:lnTo>
                    <a:cubicBezTo>
                      <a:pt x="748430" y="0"/>
                      <a:pt x="767509" y="7903"/>
                      <a:pt x="781576" y="21970"/>
                    </a:cubicBezTo>
                    <a:cubicBezTo>
                      <a:pt x="795644" y="36038"/>
                      <a:pt x="803547" y="55117"/>
                      <a:pt x="803547" y="75011"/>
                    </a:cubicBezTo>
                    <a:lnTo>
                      <a:pt x="803547" y="217754"/>
                    </a:lnTo>
                    <a:cubicBezTo>
                      <a:pt x="803547" y="237648"/>
                      <a:pt x="795644" y="256727"/>
                      <a:pt x="781576" y="270795"/>
                    </a:cubicBezTo>
                    <a:cubicBezTo>
                      <a:pt x="767509" y="284862"/>
                      <a:pt x="748430" y="292765"/>
                      <a:pt x="728535" y="292765"/>
                    </a:cubicBezTo>
                    <a:lnTo>
                      <a:pt x="75011" y="292765"/>
                    </a:lnTo>
                    <a:cubicBezTo>
                      <a:pt x="55117" y="292765"/>
                      <a:pt x="36038" y="284862"/>
                      <a:pt x="21970" y="270795"/>
                    </a:cubicBezTo>
                    <a:cubicBezTo>
                      <a:pt x="7903" y="256727"/>
                      <a:pt x="0" y="237648"/>
                      <a:pt x="0" y="217754"/>
                    </a:cubicBezTo>
                    <a:lnTo>
                      <a:pt x="0" y="75011"/>
                    </a:lnTo>
                    <a:cubicBezTo>
                      <a:pt x="0" y="55117"/>
                      <a:pt x="7903" y="36038"/>
                      <a:pt x="21970" y="21970"/>
                    </a:cubicBezTo>
                    <a:cubicBezTo>
                      <a:pt x="36038" y="7903"/>
                      <a:pt x="55117" y="0"/>
                      <a:pt x="75011" y="0"/>
                    </a:cubicBezTo>
                    <a:close/>
                  </a:path>
                </a:pathLst>
              </a:custGeom>
              <a:solidFill>
                <a:srgbClr val="F84E4E"/>
              </a:solidFill>
              <a:ln w="28575" cap="rnd">
                <a:solidFill>
                  <a:srgbClr val="000000"/>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12">
                <a:extLst>
                  <a:ext uri="{FF2B5EF4-FFF2-40B4-BE49-F238E27FC236}">
                    <a16:creationId xmlns="" xmlns:a16="http://schemas.microsoft.com/office/drawing/2014/main" id="{875EF605-8FB0-5ABE-4375-F618974C54CC}"/>
                  </a:ext>
                </a:extLst>
              </p:cNvPr>
              <p:cNvSpPr txBox="1">
                <a:spLocks noGrp="1" noRot="1" noMove="1" noResize="1" noEditPoints="1" noAdjustHandles="1" noChangeArrowheads="1" noChangeShapeType="1"/>
              </p:cNvSpPr>
              <p:nvPr/>
            </p:nvSpPr>
            <p:spPr>
              <a:xfrm>
                <a:off x="0" y="-38100"/>
                <a:ext cx="803547" cy="33086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3" name="Group 13">
              <a:extLst>
                <a:ext uri="{FF2B5EF4-FFF2-40B4-BE49-F238E27FC236}">
                  <a16:creationId xmlns="" xmlns:a16="http://schemas.microsoft.com/office/drawing/2014/main" id="{E66F6BF8-83A3-27E1-034C-1ECF300C6B85}"/>
                </a:ext>
              </a:extLst>
            </p:cNvPr>
            <p:cNvGrpSpPr>
              <a:grpSpLocks noGrp="1" noUngrp="1" noRot="1" noMove="1" noResize="1"/>
            </p:cNvGrpSpPr>
            <p:nvPr/>
          </p:nvGrpSpPr>
          <p:grpSpPr>
            <a:xfrm>
              <a:off x="14748068" y="5228186"/>
              <a:ext cx="2993088" cy="1090504"/>
              <a:chOff x="0" y="0"/>
              <a:chExt cx="803547" cy="292765"/>
            </a:xfrm>
          </p:grpSpPr>
          <p:sp>
            <p:nvSpPr>
              <p:cNvPr id="14" name="Freeform 14">
                <a:extLst>
                  <a:ext uri="{FF2B5EF4-FFF2-40B4-BE49-F238E27FC236}">
                    <a16:creationId xmlns="" xmlns:a16="http://schemas.microsoft.com/office/drawing/2014/main" id="{DBDCBC15-EDE1-527F-7379-BC95F056384F}"/>
                  </a:ext>
                </a:extLst>
              </p:cNvPr>
              <p:cNvSpPr>
                <a:spLocks noGrp="1" noRot="1" noMove="1" noResize="1" noEditPoints="1" noAdjustHandles="1" noChangeArrowheads="1" noChangeShapeType="1"/>
              </p:cNvSpPr>
              <p:nvPr/>
            </p:nvSpPr>
            <p:spPr>
              <a:xfrm>
                <a:off x="0" y="0"/>
                <a:ext cx="803547" cy="292765"/>
              </a:xfrm>
              <a:custGeom>
                <a:avLst/>
                <a:gdLst/>
                <a:ahLst/>
                <a:cxnLst/>
                <a:rect l="l" t="t" r="r" b="b"/>
                <a:pathLst>
                  <a:path w="803547" h="292765">
                    <a:moveTo>
                      <a:pt x="75011" y="0"/>
                    </a:moveTo>
                    <a:lnTo>
                      <a:pt x="728535" y="0"/>
                    </a:lnTo>
                    <a:cubicBezTo>
                      <a:pt x="748430" y="0"/>
                      <a:pt x="767509" y="7903"/>
                      <a:pt x="781576" y="21970"/>
                    </a:cubicBezTo>
                    <a:cubicBezTo>
                      <a:pt x="795644" y="36038"/>
                      <a:pt x="803547" y="55117"/>
                      <a:pt x="803547" y="75011"/>
                    </a:cubicBezTo>
                    <a:lnTo>
                      <a:pt x="803547" y="217754"/>
                    </a:lnTo>
                    <a:cubicBezTo>
                      <a:pt x="803547" y="237648"/>
                      <a:pt x="795644" y="256727"/>
                      <a:pt x="781576" y="270795"/>
                    </a:cubicBezTo>
                    <a:cubicBezTo>
                      <a:pt x="767509" y="284862"/>
                      <a:pt x="748430" y="292765"/>
                      <a:pt x="728535" y="292765"/>
                    </a:cubicBezTo>
                    <a:lnTo>
                      <a:pt x="75011" y="292765"/>
                    </a:lnTo>
                    <a:cubicBezTo>
                      <a:pt x="55117" y="292765"/>
                      <a:pt x="36038" y="284862"/>
                      <a:pt x="21970" y="270795"/>
                    </a:cubicBezTo>
                    <a:cubicBezTo>
                      <a:pt x="7903" y="256727"/>
                      <a:pt x="0" y="237648"/>
                      <a:pt x="0" y="217754"/>
                    </a:cubicBezTo>
                    <a:lnTo>
                      <a:pt x="0" y="75011"/>
                    </a:lnTo>
                    <a:cubicBezTo>
                      <a:pt x="0" y="55117"/>
                      <a:pt x="7903" y="36038"/>
                      <a:pt x="21970" y="21970"/>
                    </a:cubicBezTo>
                    <a:cubicBezTo>
                      <a:pt x="36038" y="7903"/>
                      <a:pt x="55117" y="0"/>
                      <a:pt x="75011" y="0"/>
                    </a:cubicBezTo>
                    <a:close/>
                  </a:path>
                </a:pathLst>
              </a:custGeom>
              <a:solidFill>
                <a:srgbClr val="FFB1B8"/>
              </a:solidFill>
              <a:ln w="28575" cap="rnd">
                <a:solidFill>
                  <a:srgbClr val="000000"/>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TextBox 15">
                <a:extLst>
                  <a:ext uri="{FF2B5EF4-FFF2-40B4-BE49-F238E27FC236}">
                    <a16:creationId xmlns="" xmlns:a16="http://schemas.microsoft.com/office/drawing/2014/main" id="{A145F6E4-B405-83C4-32A7-3BF3E0BFFA21}"/>
                  </a:ext>
                </a:extLst>
              </p:cNvPr>
              <p:cNvSpPr txBox="1">
                <a:spLocks noGrp="1" noRot="1" noMove="1" noResize="1" noEditPoints="1" noAdjustHandles="1" noChangeArrowheads="1" noChangeShapeType="1"/>
              </p:cNvSpPr>
              <p:nvPr/>
            </p:nvSpPr>
            <p:spPr>
              <a:xfrm>
                <a:off x="0" y="-38100"/>
                <a:ext cx="803547" cy="33086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6" name="Group 16">
              <a:extLst>
                <a:ext uri="{FF2B5EF4-FFF2-40B4-BE49-F238E27FC236}">
                  <a16:creationId xmlns="" xmlns:a16="http://schemas.microsoft.com/office/drawing/2014/main" id="{9C3E674D-5094-2050-F3F3-700307F80F03}"/>
                </a:ext>
              </a:extLst>
            </p:cNvPr>
            <p:cNvGrpSpPr>
              <a:grpSpLocks noGrp="1" noUngrp="1" noRot="1" noMove="1" noResize="1"/>
            </p:cNvGrpSpPr>
            <p:nvPr/>
          </p:nvGrpSpPr>
          <p:grpSpPr>
            <a:xfrm>
              <a:off x="14748068" y="6486887"/>
              <a:ext cx="2993088" cy="1090504"/>
              <a:chOff x="0" y="0"/>
              <a:chExt cx="803547" cy="292765"/>
            </a:xfrm>
          </p:grpSpPr>
          <p:sp>
            <p:nvSpPr>
              <p:cNvPr id="17" name="Freeform 17">
                <a:extLst>
                  <a:ext uri="{FF2B5EF4-FFF2-40B4-BE49-F238E27FC236}">
                    <a16:creationId xmlns="" xmlns:a16="http://schemas.microsoft.com/office/drawing/2014/main" id="{12545FB7-D338-AE34-7C7F-E434DB3F13D7}"/>
                  </a:ext>
                </a:extLst>
              </p:cNvPr>
              <p:cNvSpPr>
                <a:spLocks noGrp="1" noRot="1" noMove="1" noResize="1" noEditPoints="1" noAdjustHandles="1" noChangeArrowheads="1" noChangeShapeType="1"/>
              </p:cNvSpPr>
              <p:nvPr/>
            </p:nvSpPr>
            <p:spPr>
              <a:xfrm>
                <a:off x="0" y="0"/>
                <a:ext cx="803547" cy="292765"/>
              </a:xfrm>
              <a:custGeom>
                <a:avLst/>
                <a:gdLst/>
                <a:ahLst/>
                <a:cxnLst/>
                <a:rect l="l" t="t" r="r" b="b"/>
                <a:pathLst>
                  <a:path w="803547" h="292765">
                    <a:moveTo>
                      <a:pt x="75011" y="0"/>
                    </a:moveTo>
                    <a:lnTo>
                      <a:pt x="728535" y="0"/>
                    </a:lnTo>
                    <a:cubicBezTo>
                      <a:pt x="748430" y="0"/>
                      <a:pt x="767509" y="7903"/>
                      <a:pt x="781576" y="21970"/>
                    </a:cubicBezTo>
                    <a:cubicBezTo>
                      <a:pt x="795644" y="36038"/>
                      <a:pt x="803547" y="55117"/>
                      <a:pt x="803547" y="75011"/>
                    </a:cubicBezTo>
                    <a:lnTo>
                      <a:pt x="803547" y="217754"/>
                    </a:lnTo>
                    <a:cubicBezTo>
                      <a:pt x="803547" y="237648"/>
                      <a:pt x="795644" y="256727"/>
                      <a:pt x="781576" y="270795"/>
                    </a:cubicBezTo>
                    <a:cubicBezTo>
                      <a:pt x="767509" y="284862"/>
                      <a:pt x="748430" y="292765"/>
                      <a:pt x="728535" y="292765"/>
                    </a:cubicBezTo>
                    <a:lnTo>
                      <a:pt x="75011" y="292765"/>
                    </a:lnTo>
                    <a:cubicBezTo>
                      <a:pt x="55117" y="292765"/>
                      <a:pt x="36038" y="284862"/>
                      <a:pt x="21970" y="270795"/>
                    </a:cubicBezTo>
                    <a:cubicBezTo>
                      <a:pt x="7903" y="256727"/>
                      <a:pt x="0" y="237648"/>
                      <a:pt x="0" y="217754"/>
                    </a:cubicBezTo>
                    <a:lnTo>
                      <a:pt x="0" y="75011"/>
                    </a:lnTo>
                    <a:cubicBezTo>
                      <a:pt x="0" y="55117"/>
                      <a:pt x="7903" y="36038"/>
                      <a:pt x="21970" y="21970"/>
                    </a:cubicBezTo>
                    <a:cubicBezTo>
                      <a:pt x="36038" y="7903"/>
                      <a:pt x="55117" y="0"/>
                      <a:pt x="75011" y="0"/>
                    </a:cubicBezTo>
                    <a:close/>
                  </a:path>
                </a:pathLst>
              </a:custGeom>
              <a:solidFill>
                <a:srgbClr val="90CBF9"/>
              </a:solidFill>
              <a:ln w="28575" cap="rnd">
                <a:solidFill>
                  <a:srgbClr val="000000"/>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TextBox 18">
                <a:extLst>
                  <a:ext uri="{FF2B5EF4-FFF2-40B4-BE49-F238E27FC236}">
                    <a16:creationId xmlns="" xmlns:a16="http://schemas.microsoft.com/office/drawing/2014/main" id="{9CEC0911-29FC-F197-C9E0-0B639279BB42}"/>
                  </a:ext>
                </a:extLst>
              </p:cNvPr>
              <p:cNvSpPr txBox="1">
                <a:spLocks noGrp="1" noRot="1" noMove="1" noResize="1" noEditPoints="1" noAdjustHandles="1" noChangeArrowheads="1" noChangeShapeType="1"/>
              </p:cNvSpPr>
              <p:nvPr/>
            </p:nvSpPr>
            <p:spPr>
              <a:xfrm>
                <a:off x="0" y="-38100"/>
                <a:ext cx="803547" cy="33086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9" name="Group 19">
              <a:extLst>
                <a:ext uri="{FF2B5EF4-FFF2-40B4-BE49-F238E27FC236}">
                  <a16:creationId xmlns="" xmlns:a16="http://schemas.microsoft.com/office/drawing/2014/main" id="{34616332-7DF8-E0FA-55C9-D2EADF0FBF15}"/>
                </a:ext>
              </a:extLst>
            </p:cNvPr>
            <p:cNvGrpSpPr>
              <a:grpSpLocks noGrp="1" noUngrp="1" noRot="1" noMove="1" noResize="1"/>
            </p:cNvGrpSpPr>
            <p:nvPr/>
          </p:nvGrpSpPr>
          <p:grpSpPr>
            <a:xfrm>
              <a:off x="14748068" y="7746763"/>
              <a:ext cx="2993088" cy="1090504"/>
              <a:chOff x="0" y="0"/>
              <a:chExt cx="803547" cy="292765"/>
            </a:xfrm>
          </p:grpSpPr>
          <p:sp>
            <p:nvSpPr>
              <p:cNvPr id="20" name="Freeform 20">
                <a:extLst>
                  <a:ext uri="{FF2B5EF4-FFF2-40B4-BE49-F238E27FC236}">
                    <a16:creationId xmlns="" xmlns:a16="http://schemas.microsoft.com/office/drawing/2014/main" id="{1A2B6F80-0C4E-E3D9-98FD-E48DFC6907B6}"/>
                  </a:ext>
                </a:extLst>
              </p:cNvPr>
              <p:cNvSpPr>
                <a:spLocks noGrp="1" noRot="1" noMove="1" noResize="1" noEditPoints="1" noAdjustHandles="1" noChangeArrowheads="1" noChangeShapeType="1"/>
              </p:cNvSpPr>
              <p:nvPr/>
            </p:nvSpPr>
            <p:spPr>
              <a:xfrm>
                <a:off x="0" y="0"/>
                <a:ext cx="803547" cy="292765"/>
              </a:xfrm>
              <a:custGeom>
                <a:avLst/>
                <a:gdLst/>
                <a:ahLst/>
                <a:cxnLst/>
                <a:rect l="l" t="t" r="r" b="b"/>
                <a:pathLst>
                  <a:path w="803547" h="292765">
                    <a:moveTo>
                      <a:pt x="75011" y="0"/>
                    </a:moveTo>
                    <a:lnTo>
                      <a:pt x="728535" y="0"/>
                    </a:lnTo>
                    <a:cubicBezTo>
                      <a:pt x="748430" y="0"/>
                      <a:pt x="767509" y="7903"/>
                      <a:pt x="781576" y="21970"/>
                    </a:cubicBezTo>
                    <a:cubicBezTo>
                      <a:pt x="795644" y="36038"/>
                      <a:pt x="803547" y="55117"/>
                      <a:pt x="803547" y="75011"/>
                    </a:cubicBezTo>
                    <a:lnTo>
                      <a:pt x="803547" y="217754"/>
                    </a:lnTo>
                    <a:cubicBezTo>
                      <a:pt x="803547" y="237648"/>
                      <a:pt x="795644" y="256727"/>
                      <a:pt x="781576" y="270795"/>
                    </a:cubicBezTo>
                    <a:cubicBezTo>
                      <a:pt x="767509" y="284862"/>
                      <a:pt x="748430" y="292765"/>
                      <a:pt x="728535" y="292765"/>
                    </a:cubicBezTo>
                    <a:lnTo>
                      <a:pt x="75011" y="292765"/>
                    </a:lnTo>
                    <a:cubicBezTo>
                      <a:pt x="55117" y="292765"/>
                      <a:pt x="36038" y="284862"/>
                      <a:pt x="21970" y="270795"/>
                    </a:cubicBezTo>
                    <a:cubicBezTo>
                      <a:pt x="7903" y="256727"/>
                      <a:pt x="0" y="237648"/>
                      <a:pt x="0" y="217754"/>
                    </a:cubicBezTo>
                    <a:lnTo>
                      <a:pt x="0" y="75011"/>
                    </a:lnTo>
                    <a:cubicBezTo>
                      <a:pt x="0" y="55117"/>
                      <a:pt x="7903" y="36038"/>
                      <a:pt x="21970" y="21970"/>
                    </a:cubicBezTo>
                    <a:cubicBezTo>
                      <a:pt x="36038" y="7903"/>
                      <a:pt x="55117" y="0"/>
                      <a:pt x="75011" y="0"/>
                    </a:cubicBezTo>
                    <a:close/>
                  </a:path>
                </a:pathLst>
              </a:custGeom>
              <a:solidFill>
                <a:srgbClr val="ED6572"/>
              </a:solidFill>
              <a:ln w="28575" cap="rnd">
                <a:solidFill>
                  <a:srgbClr val="000000"/>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TextBox 21">
                <a:extLst>
                  <a:ext uri="{FF2B5EF4-FFF2-40B4-BE49-F238E27FC236}">
                    <a16:creationId xmlns="" xmlns:a16="http://schemas.microsoft.com/office/drawing/2014/main" id="{D54E4E5B-4D5F-8CD4-BF3C-16EF38350EED}"/>
                  </a:ext>
                </a:extLst>
              </p:cNvPr>
              <p:cNvSpPr txBox="1">
                <a:spLocks noGrp="1" noRot="1" noMove="1" noResize="1" noEditPoints="1" noAdjustHandles="1" noChangeArrowheads="1" noChangeShapeType="1"/>
              </p:cNvSpPr>
              <p:nvPr/>
            </p:nvSpPr>
            <p:spPr>
              <a:xfrm>
                <a:off x="0" y="-38100"/>
                <a:ext cx="803547" cy="33086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2" name="Group 22">
              <a:extLst>
                <a:ext uri="{FF2B5EF4-FFF2-40B4-BE49-F238E27FC236}">
                  <a16:creationId xmlns="" xmlns:a16="http://schemas.microsoft.com/office/drawing/2014/main" id="{9ECC24B2-1222-38F3-3F70-06FE3F526471}"/>
                </a:ext>
              </a:extLst>
            </p:cNvPr>
            <p:cNvGrpSpPr>
              <a:grpSpLocks noGrp="1" noUngrp="1" noRot="1" noMove="1" noResize="1"/>
            </p:cNvGrpSpPr>
            <p:nvPr/>
          </p:nvGrpSpPr>
          <p:grpSpPr>
            <a:xfrm>
              <a:off x="959468" y="939566"/>
              <a:ext cx="15991158" cy="8407868"/>
              <a:chOff x="0" y="0"/>
              <a:chExt cx="4122365" cy="2167467"/>
            </a:xfrm>
          </p:grpSpPr>
          <p:sp>
            <p:nvSpPr>
              <p:cNvPr id="23" name="Freeform 23">
                <a:extLst>
                  <a:ext uri="{FF2B5EF4-FFF2-40B4-BE49-F238E27FC236}">
                    <a16:creationId xmlns="" xmlns:a16="http://schemas.microsoft.com/office/drawing/2014/main" id="{017FEA38-4695-7BD4-4F08-1ADC9368B2F7}"/>
                  </a:ext>
                </a:extLst>
              </p:cNvPr>
              <p:cNvSpPr>
                <a:spLocks noGrp="1" noRot="1" noMove="1" noResize="1" noEditPoints="1" noAdjustHandles="1" noChangeArrowheads="1" noChangeShapeType="1"/>
              </p:cNvSpPr>
              <p:nvPr/>
            </p:nvSpPr>
            <p:spPr>
              <a:xfrm>
                <a:off x="0" y="0"/>
                <a:ext cx="4122365" cy="2167467"/>
              </a:xfrm>
              <a:custGeom>
                <a:avLst/>
                <a:gdLst/>
                <a:ahLst/>
                <a:cxnLst/>
                <a:rect l="l" t="t" r="r" b="b"/>
                <a:pathLst>
                  <a:path w="4122365" h="2167467">
                    <a:moveTo>
                      <a:pt x="24691" y="0"/>
                    </a:moveTo>
                    <a:lnTo>
                      <a:pt x="4097674" y="0"/>
                    </a:lnTo>
                    <a:cubicBezTo>
                      <a:pt x="4111311" y="0"/>
                      <a:pt x="4122365" y="11055"/>
                      <a:pt x="4122365" y="24691"/>
                    </a:cubicBezTo>
                    <a:lnTo>
                      <a:pt x="4122365" y="2142776"/>
                    </a:lnTo>
                    <a:cubicBezTo>
                      <a:pt x="4122365" y="2156412"/>
                      <a:pt x="4111311" y="2167467"/>
                      <a:pt x="4097674" y="2167467"/>
                    </a:cubicBezTo>
                    <a:lnTo>
                      <a:pt x="24691" y="2167467"/>
                    </a:lnTo>
                    <a:cubicBezTo>
                      <a:pt x="11055" y="2167467"/>
                      <a:pt x="0" y="2156412"/>
                      <a:pt x="0" y="2142776"/>
                    </a:cubicBezTo>
                    <a:lnTo>
                      <a:pt x="0" y="24691"/>
                    </a:lnTo>
                    <a:cubicBezTo>
                      <a:pt x="0" y="11055"/>
                      <a:pt x="11055" y="0"/>
                      <a:pt x="24691" y="0"/>
                    </a:cubicBezTo>
                    <a:close/>
                  </a:path>
                </a:pathLst>
              </a:custGeom>
              <a:solidFill>
                <a:srgbClr val="FFFCF4"/>
              </a:solidFill>
              <a:ln w="28575" cap="rnd">
                <a:solidFill>
                  <a:srgbClr val="000000"/>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TextBox 24">
                <a:extLst>
                  <a:ext uri="{FF2B5EF4-FFF2-40B4-BE49-F238E27FC236}">
                    <a16:creationId xmlns="" xmlns:a16="http://schemas.microsoft.com/office/drawing/2014/main" id="{C4E61FFE-FD27-391D-E51B-6B4AC9671B5A}"/>
                  </a:ext>
                </a:extLst>
              </p:cNvPr>
              <p:cNvSpPr txBox="1">
                <a:spLocks noGrp="1" noRot="1" noMove="1" noResize="1" noEditPoints="1" noAdjustHandles="1" noChangeArrowheads="1" noChangeShapeType="1"/>
              </p:cNvSpPr>
              <p:nvPr/>
            </p:nvSpPr>
            <p:spPr>
              <a:xfrm>
                <a:off x="0" y="-38100"/>
                <a:ext cx="4122365"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5" name="Group 25">
              <a:extLst>
                <a:ext uri="{FF2B5EF4-FFF2-40B4-BE49-F238E27FC236}">
                  <a16:creationId xmlns="" xmlns:a16="http://schemas.microsoft.com/office/drawing/2014/main" id="{7F9740EA-DA08-776D-8E7C-F7A9271BE8AD}"/>
                </a:ext>
              </a:extLst>
            </p:cNvPr>
            <p:cNvGrpSpPr>
              <a:grpSpLocks noGrp="1" noUngrp="1" noRot="1" noMove="1" noResize="1"/>
            </p:cNvGrpSpPr>
            <p:nvPr/>
          </p:nvGrpSpPr>
          <p:grpSpPr>
            <a:xfrm>
              <a:off x="1337374" y="1510955"/>
              <a:ext cx="738281" cy="738281"/>
              <a:chOff x="0" y="0"/>
              <a:chExt cx="812800" cy="812800"/>
            </a:xfrm>
          </p:grpSpPr>
          <p:sp>
            <p:nvSpPr>
              <p:cNvPr id="26" name="Freeform 26">
                <a:extLst>
                  <a:ext uri="{FF2B5EF4-FFF2-40B4-BE49-F238E27FC236}">
                    <a16:creationId xmlns="" xmlns:a16="http://schemas.microsoft.com/office/drawing/2014/main" id="{723BD5B7-5065-B1A1-D5A6-EBE332B3DBCA}"/>
                  </a:ext>
                </a:extLst>
              </p:cNvPr>
              <p:cNvSpPr>
                <a:spLocks noGrp="1" noRot="1" noMove="1" noResize="1" noEditPoints="1" noAdjustHandles="1" noChangeArrowheads="1" noChangeShapeType="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D4771"/>
              </a:solidFill>
              <a:ln w="28575" cap="sq">
                <a:solidFill>
                  <a:srgbClr val="000000"/>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 name="TextBox 27">
                <a:extLst>
                  <a:ext uri="{FF2B5EF4-FFF2-40B4-BE49-F238E27FC236}">
                    <a16:creationId xmlns="" xmlns:a16="http://schemas.microsoft.com/office/drawing/2014/main" id="{7BB52B93-FDF5-DF9A-F2CD-F3A4E312CDC6}"/>
                  </a:ext>
                </a:extLst>
              </p:cNvPr>
              <p:cNvSpPr txBox="1">
                <a:spLocks noGrp="1" noRot="1" noMove="1" noResize="1" noEditPoints="1" noAdjustHandles="1" noChangeArrowheads="1" noChangeShapeType="1"/>
              </p:cNvSpPr>
              <p:nvPr/>
            </p:nvSpPr>
            <p:spPr>
              <a:xfrm>
                <a:off x="76200" y="38100"/>
                <a:ext cx="660400"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8" name="Group 28">
              <a:extLst>
                <a:ext uri="{FF2B5EF4-FFF2-40B4-BE49-F238E27FC236}">
                  <a16:creationId xmlns="" xmlns:a16="http://schemas.microsoft.com/office/drawing/2014/main" id="{DC68F827-B0B2-B011-2AB7-B236C54A519A}"/>
                </a:ext>
              </a:extLst>
            </p:cNvPr>
            <p:cNvGrpSpPr>
              <a:grpSpLocks noGrp="1" noUngrp="1" noRot="1" noMove="1" noResize="1"/>
            </p:cNvGrpSpPr>
            <p:nvPr/>
          </p:nvGrpSpPr>
          <p:grpSpPr>
            <a:xfrm>
              <a:off x="546845" y="1658696"/>
              <a:ext cx="1283918" cy="442798"/>
              <a:chOff x="0" y="0"/>
              <a:chExt cx="344690" cy="118877"/>
            </a:xfrm>
          </p:grpSpPr>
          <p:sp>
            <p:nvSpPr>
              <p:cNvPr id="29" name="Freeform 29">
                <a:extLst>
                  <a:ext uri="{FF2B5EF4-FFF2-40B4-BE49-F238E27FC236}">
                    <a16:creationId xmlns="" xmlns:a16="http://schemas.microsoft.com/office/drawing/2014/main" id="{497C2D8B-6B2E-8D54-74F9-4E159526B203}"/>
                  </a:ext>
                </a:extLst>
              </p:cNvPr>
              <p:cNvSpPr>
                <a:spLocks noGrp="1" noRot="1" noMove="1" noResize="1" noEditPoints="1" noAdjustHandles="1" noChangeArrowheads="1" noChangeShapeType="1"/>
              </p:cNvSpPr>
              <p:nvPr/>
            </p:nvSpPr>
            <p:spPr>
              <a:xfrm>
                <a:off x="0" y="0"/>
                <a:ext cx="344690" cy="118877"/>
              </a:xfrm>
              <a:custGeom>
                <a:avLst/>
                <a:gdLst/>
                <a:ahLst/>
                <a:cxnLst/>
                <a:rect l="l" t="t" r="r" b="b"/>
                <a:pathLst>
                  <a:path w="344690" h="118877">
                    <a:moveTo>
                      <a:pt x="59438" y="0"/>
                    </a:moveTo>
                    <a:lnTo>
                      <a:pt x="285252" y="0"/>
                    </a:lnTo>
                    <a:cubicBezTo>
                      <a:pt x="318079" y="0"/>
                      <a:pt x="344690" y="26611"/>
                      <a:pt x="344690" y="59438"/>
                    </a:cubicBezTo>
                    <a:lnTo>
                      <a:pt x="344690" y="59438"/>
                    </a:lnTo>
                    <a:cubicBezTo>
                      <a:pt x="344690" y="92265"/>
                      <a:pt x="318079" y="118877"/>
                      <a:pt x="285252" y="118877"/>
                    </a:cubicBezTo>
                    <a:lnTo>
                      <a:pt x="59438" y="118877"/>
                    </a:lnTo>
                    <a:cubicBezTo>
                      <a:pt x="26611" y="118877"/>
                      <a:pt x="0" y="92265"/>
                      <a:pt x="0" y="59438"/>
                    </a:cubicBezTo>
                    <a:lnTo>
                      <a:pt x="0" y="59438"/>
                    </a:lnTo>
                    <a:cubicBezTo>
                      <a:pt x="0" y="26611"/>
                      <a:pt x="26611" y="0"/>
                      <a:pt x="59438" y="0"/>
                    </a:cubicBezTo>
                    <a:close/>
                  </a:path>
                </a:pathLst>
              </a:custGeom>
              <a:solidFill>
                <a:srgbClr val="ED6572"/>
              </a:solidFill>
              <a:ln w="28575" cap="rnd">
                <a:solidFill>
                  <a:srgbClr val="000000"/>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TextBox 30">
                <a:extLst>
                  <a:ext uri="{FF2B5EF4-FFF2-40B4-BE49-F238E27FC236}">
                    <a16:creationId xmlns="" xmlns:a16="http://schemas.microsoft.com/office/drawing/2014/main" id="{1433FC4D-9318-5157-4A20-9BD02A7A6DC0}"/>
                  </a:ext>
                </a:extLst>
              </p:cNvPr>
              <p:cNvSpPr txBox="1">
                <a:spLocks noGrp="1" noRot="1" noMove="1" noResize="1" noEditPoints="1" noAdjustHandles="1" noChangeArrowheads="1" noChangeShapeType="1"/>
              </p:cNvSpPr>
              <p:nvPr/>
            </p:nvSpPr>
            <p:spPr>
              <a:xfrm>
                <a:off x="0" y="-38100"/>
                <a:ext cx="344690" cy="15697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1" name="Group 31">
              <a:extLst>
                <a:ext uri="{FF2B5EF4-FFF2-40B4-BE49-F238E27FC236}">
                  <a16:creationId xmlns="" xmlns:a16="http://schemas.microsoft.com/office/drawing/2014/main" id="{8094C9EE-79B3-9578-9D2D-976D5FB1727A}"/>
                </a:ext>
              </a:extLst>
            </p:cNvPr>
            <p:cNvGrpSpPr>
              <a:grpSpLocks noGrp="1" noUngrp="1" noRot="1" noMove="1" noResize="1"/>
            </p:cNvGrpSpPr>
            <p:nvPr/>
          </p:nvGrpSpPr>
          <p:grpSpPr>
            <a:xfrm>
              <a:off x="1337374" y="2598756"/>
              <a:ext cx="738281" cy="738281"/>
              <a:chOff x="0" y="0"/>
              <a:chExt cx="812800" cy="812800"/>
            </a:xfrm>
          </p:grpSpPr>
          <p:sp>
            <p:nvSpPr>
              <p:cNvPr id="32" name="Freeform 32">
                <a:extLst>
                  <a:ext uri="{FF2B5EF4-FFF2-40B4-BE49-F238E27FC236}">
                    <a16:creationId xmlns="" xmlns:a16="http://schemas.microsoft.com/office/drawing/2014/main" id="{ED0C7174-0AE4-93AF-DDDB-1FD6ADB60EB6}"/>
                  </a:ext>
                </a:extLst>
              </p:cNvPr>
              <p:cNvSpPr>
                <a:spLocks noGrp="1" noRot="1" noMove="1" noResize="1" noEditPoints="1" noAdjustHandles="1" noChangeArrowheads="1" noChangeShapeType="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D4771"/>
              </a:solidFill>
              <a:ln w="28575" cap="sq">
                <a:solidFill>
                  <a:srgbClr val="000000"/>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 name="TextBox 33">
                <a:extLst>
                  <a:ext uri="{FF2B5EF4-FFF2-40B4-BE49-F238E27FC236}">
                    <a16:creationId xmlns="" xmlns:a16="http://schemas.microsoft.com/office/drawing/2014/main" id="{118B6B51-07AF-7F88-9833-2A89804E9827}"/>
                  </a:ext>
                </a:extLst>
              </p:cNvPr>
              <p:cNvSpPr txBox="1">
                <a:spLocks noGrp="1" noRot="1" noMove="1" noResize="1" noEditPoints="1" noAdjustHandles="1" noChangeArrowheads="1" noChangeShapeType="1"/>
              </p:cNvSpPr>
              <p:nvPr/>
            </p:nvSpPr>
            <p:spPr>
              <a:xfrm>
                <a:off x="76200" y="38100"/>
                <a:ext cx="660400"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4" name="Group 34">
              <a:extLst>
                <a:ext uri="{FF2B5EF4-FFF2-40B4-BE49-F238E27FC236}">
                  <a16:creationId xmlns="" xmlns:a16="http://schemas.microsoft.com/office/drawing/2014/main" id="{73865EC4-2113-911E-7F64-A91A7590F6BE}"/>
                </a:ext>
              </a:extLst>
            </p:cNvPr>
            <p:cNvGrpSpPr>
              <a:grpSpLocks noGrp="1" noUngrp="1" noRot="1" noMove="1" noResize="1"/>
            </p:cNvGrpSpPr>
            <p:nvPr/>
          </p:nvGrpSpPr>
          <p:grpSpPr>
            <a:xfrm>
              <a:off x="546845" y="2746498"/>
              <a:ext cx="1283918" cy="442798"/>
              <a:chOff x="0" y="0"/>
              <a:chExt cx="344690" cy="118877"/>
            </a:xfrm>
          </p:grpSpPr>
          <p:sp>
            <p:nvSpPr>
              <p:cNvPr id="35" name="Freeform 35">
                <a:extLst>
                  <a:ext uri="{FF2B5EF4-FFF2-40B4-BE49-F238E27FC236}">
                    <a16:creationId xmlns="" xmlns:a16="http://schemas.microsoft.com/office/drawing/2014/main" id="{36001BE3-4DCF-7762-34FD-A07490BA01FC}"/>
                  </a:ext>
                </a:extLst>
              </p:cNvPr>
              <p:cNvSpPr>
                <a:spLocks noGrp="1" noRot="1" noMove="1" noResize="1" noEditPoints="1" noAdjustHandles="1" noChangeArrowheads="1" noChangeShapeType="1"/>
              </p:cNvSpPr>
              <p:nvPr/>
            </p:nvSpPr>
            <p:spPr>
              <a:xfrm>
                <a:off x="0" y="0"/>
                <a:ext cx="344690" cy="118877"/>
              </a:xfrm>
              <a:custGeom>
                <a:avLst/>
                <a:gdLst/>
                <a:ahLst/>
                <a:cxnLst/>
                <a:rect l="l" t="t" r="r" b="b"/>
                <a:pathLst>
                  <a:path w="344690" h="118877">
                    <a:moveTo>
                      <a:pt x="59438" y="0"/>
                    </a:moveTo>
                    <a:lnTo>
                      <a:pt x="285252" y="0"/>
                    </a:lnTo>
                    <a:cubicBezTo>
                      <a:pt x="318079" y="0"/>
                      <a:pt x="344690" y="26611"/>
                      <a:pt x="344690" y="59438"/>
                    </a:cubicBezTo>
                    <a:lnTo>
                      <a:pt x="344690" y="59438"/>
                    </a:lnTo>
                    <a:cubicBezTo>
                      <a:pt x="344690" y="92265"/>
                      <a:pt x="318079" y="118877"/>
                      <a:pt x="285252" y="118877"/>
                    </a:cubicBezTo>
                    <a:lnTo>
                      <a:pt x="59438" y="118877"/>
                    </a:lnTo>
                    <a:cubicBezTo>
                      <a:pt x="26611" y="118877"/>
                      <a:pt x="0" y="92265"/>
                      <a:pt x="0" y="59438"/>
                    </a:cubicBezTo>
                    <a:lnTo>
                      <a:pt x="0" y="59438"/>
                    </a:lnTo>
                    <a:cubicBezTo>
                      <a:pt x="0" y="26611"/>
                      <a:pt x="26611" y="0"/>
                      <a:pt x="59438" y="0"/>
                    </a:cubicBezTo>
                    <a:close/>
                  </a:path>
                </a:pathLst>
              </a:custGeom>
              <a:solidFill>
                <a:srgbClr val="ED6572"/>
              </a:solidFill>
              <a:ln w="28575" cap="rnd">
                <a:solidFill>
                  <a:srgbClr val="000000"/>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6" name="TextBox 36">
                <a:extLst>
                  <a:ext uri="{FF2B5EF4-FFF2-40B4-BE49-F238E27FC236}">
                    <a16:creationId xmlns="" xmlns:a16="http://schemas.microsoft.com/office/drawing/2014/main" id="{90816131-C7ED-D567-FF0D-652510B02981}"/>
                  </a:ext>
                </a:extLst>
              </p:cNvPr>
              <p:cNvSpPr txBox="1">
                <a:spLocks noGrp="1" noRot="1" noMove="1" noResize="1" noEditPoints="1" noAdjustHandles="1" noChangeArrowheads="1" noChangeShapeType="1"/>
              </p:cNvSpPr>
              <p:nvPr/>
            </p:nvSpPr>
            <p:spPr>
              <a:xfrm>
                <a:off x="0" y="-38100"/>
                <a:ext cx="344690" cy="15697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7" name="Group 37">
              <a:extLst>
                <a:ext uri="{FF2B5EF4-FFF2-40B4-BE49-F238E27FC236}">
                  <a16:creationId xmlns="" xmlns:a16="http://schemas.microsoft.com/office/drawing/2014/main" id="{621656A3-2EE7-8D58-6124-1CC879023D66}"/>
                </a:ext>
              </a:extLst>
            </p:cNvPr>
            <p:cNvGrpSpPr>
              <a:grpSpLocks noGrp="1" noUngrp="1" noRot="1" noMove="1" noResize="1"/>
            </p:cNvGrpSpPr>
            <p:nvPr/>
          </p:nvGrpSpPr>
          <p:grpSpPr>
            <a:xfrm>
              <a:off x="1337374" y="3686558"/>
              <a:ext cx="738281" cy="738281"/>
              <a:chOff x="0" y="0"/>
              <a:chExt cx="812800" cy="812800"/>
            </a:xfrm>
          </p:grpSpPr>
          <p:sp>
            <p:nvSpPr>
              <p:cNvPr id="38" name="Freeform 38">
                <a:extLst>
                  <a:ext uri="{FF2B5EF4-FFF2-40B4-BE49-F238E27FC236}">
                    <a16:creationId xmlns="" xmlns:a16="http://schemas.microsoft.com/office/drawing/2014/main" id="{9E68ADF4-C265-AF6F-3B7F-D9944C50B97B}"/>
                  </a:ext>
                </a:extLst>
              </p:cNvPr>
              <p:cNvSpPr>
                <a:spLocks noGrp="1" noRot="1" noMove="1" noResize="1" noEditPoints="1" noAdjustHandles="1" noChangeArrowheads="1" noChangeShapeType="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D4771"/>
              </a:solidFill>
              <a:ln w="28575" cap="sq">
                <a:solidFill>
                  <a:srgbClr val="000000"/>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9" name="TextBox 39">
                <a:extLst>
                  <a:ext uri="{FF2B5EF4-FFF2-40B4-BE49-F238E27FC236}">
                    <a16:creationId xmlns="" xmlns:a16="http://schemas.microsoft.com/office/drawing/2014/main" id="{03F581A1-931F-45B1-39F1-BE57A8BBE979}"/>
                  </a:ext>
                </a:extLst>
              </p:cNvPr>
              <p:cNvSpPr txBox="1">
                <a:spLocks noGrp="1" noRot="1" noMove="1" noResize="1" noEditPoints="1" noAdjustHandles="1" noChangeArrowheads="1" noChangeShapeType="1"/>
              </p:cNvSpPr>
              <p:nvPr/>
            </p:nvSpPr>
            <p:spPr>
              <a:xfrm>
                <a:off x="76200" y="38100"/>
                <a:ext cx="660400"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40" name="Group 40">
              <a:extLst>
                <a:ext uri="{FF2B5EF4-FFF2-40B4-BE49-F238E27FC236}">
                  <a16:creationId xmlns="" xmlns:a16="http://schemas.microsoft.com/office/drawing/2014/main" id="{DCFC73D2-982B-93AA-38DF-D4221940E8D0}"/>
                </a:ext>
              </a:extLst>
            </p:cNvPr>
            <p:cNvGrpSpPr>
              <a:grpSpLocks noGrp="1" noUngrp="1" noRot="1" noMove="1" noResize="1"/>
            </p:cNvGrpSpPr>
            <p:nvPr/>
          </p:nvGrpSpPr>
          <p:grpSpPr>
            <a:xfrm>
              <a:off x="546845" y="3834300"/>
              <a:ext cx="1283918" cy="442798"/>
              <a:chOff x="0" y="0"/>
              <a:chExt cx="344690" cy="118877"/>
            </a:xfrm>
          </p:grpSpPr>
          <p:sp>
            <p:nvSpPr>
              <p:cNvPr id="41" name="Freeform 41">
                <a:extLst>
                  <a:ext uri="{FF2B5EF4-FFF2-40B4-BE49-F238E27FC236}">
                    <a16:creationId xmlns="" xmlns:a16="http://schemas.microsoft.com/office/drawing/2014/main" id="{E01AB354-AD55-7CA9-3A00-60DE06116B1E}"/>
                  </a:ext>
                </a:extLst>
              </p:cNvPr>
              <p:cNvSpPr>
                <a:spLocks noGrp="1" noRot="1" noMove="1" noResize="1" noEditPoints="1" noAdjustHandles="1" noChangeArrowheads="1" noChangeShapeType="1"/>
              </p:cNvSpPr>
              <p:nvPr/>
            </p:nvSpPr>
            <p:spPr>
              <a:xfrm>
                <a:off x="0" y="0"/>
                <a:ext cx="344690" cy="118877"/>
              </a:xfrm>
              <a:custGeom>
                <a:avLst/>
                <a:gdLst/>
                <a:ahLst/>
                <a:cxnLst/>
                <a:rect l="l" t="t" r="r" b="b"/>
                <a:pathLst>
                  <a:path w="344690" h="118877">
                    <a:moveTo>
                      <a:pt x="59438" y="0"/>
                    </a:moveTo>
                    <a:lnTo>
                      <a:pt x="285252" y="0"/>
                    </a:lnTo>
                    <a:cubicBezTo>
                      <a:pt x="318079" y="0"/>
                      <a:pt x="344690" y="26611"/>
                      <a:pt x="344690" y="59438"/>
                    </a:cubicBezTo>
                    <a:lnTo>
                      <a:pt x="344690" y="59438"/>
                    </a:lnTo>
                    <a:cubicBezTo>
                      <a:pt x="344690" y="92265"/>
                      <a:pt x="318079" y="118877"/>
                      <a:pt x="285252" y="118877"/>
                    </a:cubicBezTo>
                    <a:lnTo>
                      <a:pt x="59438" y="118877"/>
                    </a:lnTo>
                    <a:cubicBezTo>
                      <a:pt x="26611" y="118877"/>
                      <a:pt x="0" y="92265"/>
                      <a:pt x="0" y="59438"/>
                    </a:cubicBezTo>
                    <a:lnTo>
                      <a:pt x="0" y="59438"/>
                    </a:lnTo>
                    <a:cubicBezTo>
                      <a:pt x="0" y="26611"/>
                      <a:pt x="26611" y="0"/>
                      <a:pt x="59438" y="0"/>
                    </a:cubicBezTo>
                    <a:close/>
                  </a:path>
                </a:pathLst>
              </a:custGeom>
              <a:solidFill>
                <a:srgbClr val="ED6572"/>
              </a:solidFill>
              <a:ln w="28575" cap="rnd">
                <a:solidFill>
                  <a:srgbClr val="000000"/>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2" name="TextBox 42">
                <a:extLst>
                  <a:ext uri="{FF2B5EF4-FFF2-40B4-BE49-F238E27FC236}">
                    <a16:creationId xmlns="" xmlns:a16="http://schemas.microsoft.com/office/drawing/2014/main" id="{998987D4-A184-52EA-67C9-F301CB6CF491}"/>
                  </a:ext>
                </a:extLst>
              </p:cNvPr>
              <p:cNvSpPr txBox="1">
                <a:spLocks noGrp="1" noRot="1" noMove="1" noResize="1" noEditPoints="1" noAdjustHandles="1" noChangeArrowheads="1" noChangeShapeType="1"/>
              </p:cNvSpPr>
              <p:nvPr/>
            </p:nvSpPr>
            <p:spPr>
              <a:xfrm>
                <a:off x="0" y="-38100"/>
                <a:ext cx="344690" cy="15697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43" name="Group 43">
              <a:extLst>
                <a:ext uri="{FF2B5EF4-FFF2-40B4-BE49-F238E27FC236}">
                  <a16:creationId xmlns="" xmlns:a16="http://schemas.microsoft.com/office/drawing/2014/main" id="{A1C10C8F-20ED-7512-DE31-C11FEF28CF98}"/>
                </a:ext>
              </a:extLst>
            </p:cNvPr>
            <p:cNvGrpSpPr>
              <a:grpSpLocks noGrp="1" noUngrp="1" noRot="1" noMove="1" noResize="1"/>
            </p:cNvGrpSpPr>
            <p:nvPr/>
          </p:nvGrpSpPr>
          <p:grpSpPr>
            <a:xfrm>
              <a:off x="1337374" y="4774359"/>
              <a:ext cx="738281" cy="738281"/>
              <a:chOff x="0" y="0"/>
              <a:chExt cx="812800" cy="812800"/>
            </a:xfrm>
          </p:grpSpPr>
          <p:sp>
            <p:nvSpPr>
              <p:cNvPr id="44" name="Freeform 44">
                <a:extLst>
                  <a:ext uri="{FF2B5EF4-FFF2-40B4-BE49-F238E27FC236}">
                    <a16:creationId xmlns="" xmlns:a16="http://schemas.microsoft.com/office/drawing/2014/main" id="{87AF260A-9B98-2972-B01E-A66E2F9FC0F7}"/>
                  </a:ext>
                </a:extLst>
              </p:cNvPr>
              <p:cNvSpPr>
                <a:spLocks noGrp="1" noRot="1" noMove="1" noResize="1" noEditPoints="1" noAdjustHandles="1" noChangeArrowheads="1" noChangeShapeType="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D4771"/>
              </a:solidFill>
              <a:ln w="28575" cap="sq">
                <a:solidFill>
                  <a:srgbClr val="000000"/>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5" name="TextBox 45">
                <a:extLst>
                  <a:ext uri="{FF2B5EF4-FFF2-40B4-BE49-F238E27FC236}">
                    <a16:creationId xmlns="" xmlns:a16="http://schemas.microsoft.com/office/drawing/2014/main" id="{3300E6B5-1B77-106A-440D-5FACD5862888}"/>
                  </a:ext>
                </a:extLst>
              </p:cNvPr>
              <p:cNvSpPr txBox="1">
                <a:spLocks noGrp="1" noRot="1" noMove="1" noResize="1" noEditPoints="1" noAdjustHandles="1" noChangeArrowheads="1" noChangeShapeType="1"/>
              </p:cNvSpPr>
              <p:nvPr/>
            </p:nvSpPr>
            <p:spPr>
              <a:xfrm>
                <a:off x="76200" y="38100"/>
                <a:ext cx="660400"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46" name="Group 46">
              <a:extLst>
                <a:ext uri="{FF2B5EF4-FFF2-40B4-BE49-F238E27FC236}">
                  <a16:creationId xmlns="" xmlns:a16="http://schemas.microsoft.com/office/drawing/2014/main" id="{9AD85C2A-34C4-A16A-F1C8-697EA3A92A51}"/>
                </a:ext>
              </a:extLst>
            </p:cNvPr>
            <p:cNvGrpSpPr>
              <a:grpSpLocks noGrp="1" noUngrp="1" noRot="1" noMove="1" noResize="1"/>
            </p:cNvGrpSpPr>
            <p:nvPr/>
          </p:nvGrpSpPr>
          <p:grpSpPr>
            <a:xfrm>
              <a:off x="546845" y="4922101"/>
              <a:ext cx="1283918" cy="442798"/>
              <a:chOff x="0" y="0"/>
              <a:chExt cx="344690" cy="118877"/>
            </a:xfrm>
          </p:grpSpPr>
          <p:sp>
            <p:nvSpPr>
              <p:cNvPr id="47" name="Freeform 47">
                <a:extLst>
                  <a:ext uri="{FF2B5EF4-FFF2-40B4-BE49-F238E27FC236}">
                    <a16:creationId xmlns="" xmlns:a16="http://schemas.microsoft.com/office/drawing/2014/main" id="{587F0C9C-A868-BBD6-611B-A0C35AFD984E}"/>
                  </a:ext>
                </a:extLst>
              </p:cNvPr>
              <p:cNvSpPr>
                <a:spLocks noGrp="1" noRot="1" noMove="1" noResize="1" noEditPoints="1" noAdjustHandles="1" noChangeArrowheads="1" noChangeShapeType="1"/>
              </p:cNvSpPr>
              <p:nvPr/>
            </p:nvSpPr>
            <p:spPr>
              <a:xfrm>
                <a:off x="0" y="0"/>
                <a:ext cx="344690" cy="118877"/>
              </a:xfrm>
              <a:custGeom>
                <a:avLst/>
                <a:gdLst/>
                <a:ahLst/>
                <a:cxnLst/>
                <a:rect l="l" t="t" r="r" b="b"/>
                <a:pathLst>
                  <a:path w="344690" h="118877">
                    <a:moveTo>
                      <a:pt x="59438" y="0"/>
                    </a:moveTo>
                    <a:lnTo>
                      <a:pt x="285252" y="0"/>
                    </a:lnTo>
                    <a:cubicBezTo>
                      <a:pt x="318079" y="0"/>
                      <a:pt x="344690" y="26611"/>
                      <a:pt x="344690" y="59438"/>
                    </a:cubicBezTo>
                    <a:lnTo>
                      <a:pt x="344690" y="59438"/>
                    </a:lnTo>
                    <a:cubicBezTo>
                      <a:pt x="344690" y="92265"/>
                      <a:pt x="318079" y="118877"/>
                      <a:pt x="285252" y="118877"/>
                    </a:cubicBezTo>
                    <a:lnTo>
                      <a:pt x="59438" y="118877"/>
                    </a:lnTo>
                    <a:cubicBezTo>
                      <a:pt x="26611" y="118877"/>
                      <a:pt x="0" y="92265"/>
                      <a:pt x="0" y="59438"/>
                    </a:cubicBezTo>
                    <a:lnTo>
                      <a:pt x="0" y="59438"/>
                    </a:lnTo>
                    <a:cubicBezTo>
                      <a:pt x="0" y="26611"/>
                      <a:pt x="26611" y="0"/>
                      <a:pt x="59438" y="0"/>
                    </a:cubicBezTo>
                    <a:close/>
                  </a:path>
                </a:pathLst>
              </a:custGeom>
              <a:solidFill>
                <a:srgbClr val="ED6572"/>
              </a:solidFill>
              <a:ln w="28575" cap="rnd">
                <a:solidFill>
                  <a:srgbClr val="000000"/>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8" name="TextBox 48">
                <a:extLst>
                  <a:ext uri="{FF2B5EF4-FFF2-40B4-BE49-F238E27FC236}">
                    <a16:creationId xmlns="" xmlns:a16="http://schemas.microsoft.com/office/drawing/2014/main" id="{8DD49D0D-C76A-472B-1D34-C7EE235D8D83}"/>
                  </a:ext>
                </a:extLst>
              </p:cNvPr>
              <p:cNvSpPr txBox="1">
                <a:spLocks noGrp="1" noRot="1" noMove="1" noResize="1" noEditPoints="1" noAdjustHandles="1" noChangeArrowheads="1" noChangeShapeType="1"/>
              </p:cNvSpPr>
              <p:nvPr/>
            </p:nvSpPr>
            <p:spPr>
              <a:xfrm>
                <a:off x="0" y="-38100"/>
                <a:ext cx="344690" cy="15697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49" name="Group 49">
              <a:extLst>
                <a:ext uri="{FF2B5EF4-FFF2-40B4-BE49-F238E27FC236}">
                  <a16:creationId xmlns="" xmlns:a16="http://schemas.microsoft.com/office/drawing/2014/main" id="{83F8ABFB-3292-699D-1761-20D7CD0160DB}"/>
                </a:ext>
              </a:extLst>
            </p:cNvPr>
            <p:cNvGrpSpPr>
              <a:grpSpLocks noGrp="1" noUngrp="1" noRot="1" noMove="1" noResize="1"/>
            </p:cNvGrpSpPr>
            <p:nvPr/>
          </p:nvGrpSpPr>
          <p:grpSpPr>
            <a:xfrm>
              <a:off x="1337374" y="5862161"/>
              <a:ext cx="738281" cy="738281"/>
              <a:chOff x="0" y="0"/>
              <a:chExt cx="812800" cy="812800"/>
            </a:xfrm>
          </p:grpSpPr>
          <p:sp>
            <p:nvSpPr>
              <p:cNvPr id="50" name="Freeform 50">
                <a:extLst>
                  <a:ext uri="{FF2B5EF4-FFF2-40B4-BE49-F238E27FC236}">
                    <a16:creationId xmlns="" xmlns:a16="http://schemas.microsoft.com/office/drawing/2014/main" id="{A6C5196B-1A67-2336-B687-9EAA124EF18B}"/>
                  </a:ext>
                </a:extLst>
              </p:cNvPr>
              <p:cNvSpPr>
                <a:spLocks noGrp="1" noRot="1" noMove="1" noResize="1" noEditPoints="1" noAdjustHandles="1" noChangeArrowheads="1" noChangeShapeType="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D4771"/>
              </a:solidFill>
              <a:ln w="28575" cap="sq">
                <a:solidFill>
                  <a:srgbClr val="000000"/>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1" name="TextBox 51">
                <a:extLst>
                  <a:ext uri="{FF2B5EF4-FFF2-40B4-BE49-F238E27FC236}">
                    <a16:creationId xmlns="" xmlns:a16="http://schemas.microsoft.com/office/drawing/2014/main" id="{032E5F12-9FA8-0D72-DCA5-31FB1BA55974}"/>
                  </a:ext>
                </a:extLst>
              </p:cNvPr>
              <p:cNvSpPr txBox="1">
                <a:spLocks noGrp="1" noRot="1" noMove="1" noResize="1" noEditPoints="1" noAdjustHandles="1" noChangeArrowheads="1" noChangeShapeType="1"/>
              </p:cNvSpPr>
              <p:nvPr/>
            </p:nvSpPr>
            <p:spPr>
              <a:xfrm>
                <a:off x="76200" y="38100"/>
                <a:ext cx="660400"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2" name="Group 52">
              <a:extLst>
                <a:ext uri="{FF2B5EF4-FFF2-40B4-BE49-F238E27FC236}">
                  <a16:creationId xmlns="" xmlns:a16="http://schemas.microsoft.com/office/drawing/2014/main" id="{553579ED-A3CD-BA01-9E80-0B04BCEFC636}"/>
                </a:ext>
              </a:extLst>
            </p:cNvPr>
            <p:cNvGrpSpPr>
              <a:grpSpLocks noGrp="1" noUngrp="1" noRot="1" noMove="1" noResize="1"/>
            </p:cNvGrpSpPr>
            <p:nvPr/>
          </p:nvGrpSpPr>
          <p:grpSpPr>
            <a:xfrm>
              <a:off x="546845" y="6009903"/>
              <a:ext cx="1283918" cy="442798"/>
              <a:chOff x="0" y="0"/>
              <a:chExt cx="344690" cy="118877"/>
            </a:xfrm>
          </p:grpSpPr>
          <p:sp>
            <p:nvSpPr>
              <p:cNvPr id="53" name="Freeform 53">
                <a:extLst>
                  <a:ext uri="{FF2B5EF4-FFF2-40B4-BE49-F238E27FC236}">
                    <a16:creationId xmlns="" xmlns:a16="http://schemas.microsoft.com/office/drawing/2014/main" id="{4CAB1264-75CC-AE8F-874A-29199681940D}"/>
                  </a:ext>
                </a:extLst>
              </p:cNvPr>
              <p:cNvSpPr>
                <a:spLocks noGrp="1" noRot="1" noMove="1" noResize="1" noEditPoints="1" noAdjustHandles="1" noChangeArrowheads="1" noChangeShapeType="1"/>
              </p:cNvSpPr>
              <p:nvPr/>
            </p:nvSpPr>
            <p:spPr>
              <a:xfrm>
                <a:off x="0" y="0"/>
                <a:ext cx="344690" cy="118877"/>
              </a:xfrm>
              <a:custGeom>
                <a:avLst/>
                <a:gdLst/>
                <a:ahLst/>
                <a:cxnLst/>
                <a:rect l="l" t="t" r="r" b="b"/>
                <a:pathLst>
                  <a:path w="344690" h="118877">
                    <a:moveTo>
                      <a:pt x="59438" y="0"/>
                    </a:moveTo>
                    <a:lnTo>
                      <a:pt x="285252" y="0"/>
                    </a:lnTo>
                    <a:cubicBezTo>
                      <a:pt x="318079" y="0"/>
                      <a:pt x="344690" y="26611"/>
                      <a:pt x="344690" y="59438"/>
                    </a:cubicBezTo>
                    <a:lnTo>
                      <a:pt x="344690" y="59438"/>
                    </a:lnTo>
                    <a:cubicBezTo>
                      <a:pt x="344690" y="92265"/>
                      <a:pt x="318079" y="118877"/>
                      <a:pt x="285252" y="118877"/>
                    </a:cubicBezTo>
                    <a:lnTo>
                      <a:pt x="59438" y="118877"/>
                    </a:lnTo>
                    <a:cubicBezTo>
                      <a:pt x="26611" y="118877"/>
                      <a:pt x="0" y="92265"/>
                      <a:pt x="0" y="59438"/>
                    </a:cubicBezTo>
                    <a:lnTo>
                      <a:pt x="0" y="59438"/>
                    </a:lnTo>
                    <a:cubicBezTo>
                      <a:pt x="0" y="26611"/>
                      <a:pt x="26611" y="0"/>
                      <a:pt x="59438" y="0"/>
                    </a:cubicBezTo>
                    <a:close/>
                  </a:path>
                </a:pathLst>
              </a:custGeom>
              <a:solidFill>
                <a:srgbClr val="ED6572"/>
              </a:solidFill>
              <a:ln w="28575" cap="rnd">
                <a:solidFill>
                  <a:srgbClr val="000000"/>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4" name="TextBox 54">
                <a:extLst>
                  <a:ext uri="{FF2B5EF4-FFF2-40B4-BE49-F238E27FC236}">
                    <a16:creationId xmlns="" xmlns:a16="http://schemas.microsoft.com/office/drawing/2014/main" id="{F8FD95E8-7B07-5A48-A9FD-46F85BDEFE12}"/>
                  </a:ext>
                </a:extLst>
              </p:cNvPr>
              <p:cNvSpPr txBox="1">
                <a:spLocks noGrp="1" noRot="1" noMove="1" noResize="1" noEditPoints="1" noAdjustHandles="1" noChangeArrowheads="1" noChangeShapeType="1"/>
              </p:cNvSpPr>
              <p:nvPr/>
            </p:nvSpPr>
            <p:spPr>
              <a:xfrm>
                <a:off x="0" y="-38100"/>
                <a:ext cx="344690" cy="15697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5" name="Group 55">
              <a:extLst>
                <a:ext uri="{FF2B5EF4-FFF2-40B4-BE49-F238E27FC236}">
                  <a16:creationId xmlns="" xmlns:a16="http://schemas.microsoft.com/office/drawing/2014/main" id="{9DF3BFAB-811E-E00C-7791-6EBF1099DB42}"/>
                </a:ext>
              </a:extLst>
            </p:cNvPr>
            <p:cNvGrpSpPr>
              <a:grpSpLocks noGrp="1" noUngrp="1" noRot="1" noMove="1" noResize="1"/>
            </p:cNvGrpSpPr>
            <p:nvPr/>
          </p:nvGrpSpPr>
          <p:grpSpPr>
            <a:xfrm>
              <a:off x="1337374" y="6949962"/>
              <a:ext cx="738281" cy="738281"/>
              <a:chOff x="0" y="0"/>
              <a:chExt cx="812800" cy="812800"/>
            </a:xfrm>
          </p:grpSpPr>
          <p:sp>
            <p:nvSpPr>
              <p:cNvPr id="56" name="Freeform 56">
                <a:extLst>
                  <a:ext uri="{FF2B5EF4-FFF2-40B4-BE49-F238E27FC236}">
                    <a16:creationId xmlns="" xmlns:a16="http://schemas.microsoft.com/office/drawing/2014/main" id="{1AD7F94C-F018-7DB5-3B1E-435F57E49BCB}"/>
                  </a:ext>
                </a:extLst>
              </p:cNvPr>
              <p:cNvSpPr>
                <a:spLocks noGrp="1" noRot="1" noMove="1" noResize="1" noEditPoints="1" noAdjustHandles="1" noChangeArrowheads="1" noChangeShapeType="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D4771"/>
              </a:solidFill>
              <a:ln w="28575" cap="sq">
                <a:solidFill>
                  <a:srgbClr val="000000"/>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7" name="TextBox 57">
                <a:extLst>
                  <a:ext uri="{FF2B5EF4-FFF2-40B4-BE49-F238E27FC236}">
                    <a16:creationId xmlns="" xmlns:a16="http://schemas.microsoft.com/office/drawing/2014/main" id="{B4B2C411-C3F0-64E0-358E-EB6FBE1D9D8F}"/>
                  </a:ext>
                </a:extLst>
              </p:cNvPr>
              <p:cNvSpPr txBox="1">
                <a:spLocks noGrp="1" noRot="1" noMove="1" noResize="1" noEditPoints="1" noAdjustHandles="1" noChangeArrowheads="1" noChangeShapeType="1"/>
              </p:cNvSpPr>
              <p:nvPr/>
            </p:nvSpPr>
            <p:spPr>
              <a:xfrm>
                <a:off x="76200" y="38100"/>
                <a:ext cx="660400"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8" name="Group 58">
              <a:extLst>
                <a:ext uri="{FF2B5EF4-FFF2-40B4-BE49-F238E27FC236}">
                  <a16:creationId xmlns="" xmlns:a16="http://schemas.microsoft.com/office/drawing/2014/main" id="{D3CB7D1C-94DD-D429-8695-E46C9EF304F1}"/>
                </a:ext>
              </a:extLst>
            </p:cNvPr>
            <p:cNvGrpSpPr>
              <a:grpSpLocks noGrp="1" noUngrp="1" noRot="1" noMove="1" noResize="1"/>
            </p:cNvGrpSpPr>
            <p:nvPr/>
          </p:nvGrpSpPr>
          <p:grpSpPr>
            <a:xfrm>
              <a:off x="546845" y="7097704"/>
              <a:ext cx="1283918" cy="442798"/>
              <a:chOff x="0" y="0"/>
              <a:chExt cx="344690" cy="118877"/>
            </a:xfrm>
          </p:grpSpPr>
          <p:sp>
            <p:nvSpPr>
              <p:cNvPr id="59" name="Freeform 59">
                <a:extLst>
                  <a:ext uri="{FF2B5EF4-FFF2-40B4-BE49-F238E27FC236}">
                    <a16:creationId xmlns="" xmlns:a16="http://schemas.microsoft.com/office/drawing/2014/main" id="{1B9DD67F-CDC3-DD07-CF61-93ABE63E26E9}"/>
                  </a:ext>
                </a:extLst>
              </p:cNvPr>
              <p:cNvSpPr>
                <a:spLocks noGrp="1" noRot="1" noMove="1" noResize="1" noEditPoints="1" noAdjustHandles="1" noChangeArrowheads="1" noChangeShapeType="1"/>
              </p:cNvSpPr>
              <p:nvPr/>
            </p:nvSpPr>
            <p:spPr>
              <a:xfrm>
                <a:off x="0" y="0"/>
                <a:ext cx="344690" cy="118877"/>
              </a:xfrm>
              <a:custGeom>
                <a:avLst/>
                <a:gdLst/>
                <a:ahLst/>
                <a:cxnLst/>
                <a:rect l="l" t="t" r="r" b="b"/>
                <a:pathLst>
                  <a:path w="344690" h="118877">
                    <a:moveTo>
                      <a:pt x="59438" y="0"/>
                    </a:moveTo>
                    <a:lnTo>
                      <a:pt x="285252" y="0"/>
                    </a:lnTo>
                    <a:cubicBezTo>
                      <a:pt x="318079" y="0"/>
                      <a:pt x="344690" y="26611"/>
                      <a:pt x="344690" y="59438"/>
                    </a:cubicBezTo>
                    <a:lnTo>
                      <a:pt x="344690" y="59438"/>
                    </a:lnTo>
                    <a:cubicBezTo>
                      <a:pt x="344690" y="92265"/>
                      <a:pt x="318079" y="118877"/>
                      <a:pt x="285252" y="118877"/>
                    </a:cubicBezTo>
                    <a:lnTo>
                      <a:pt x="59438" y="118877"/>
                    </a:lnTo>
                    <a:cubicBezTo>
                      <a:pt x="26611" y="118877"/>
                      <a:pt x="0" y="92265"/>
                      <a:pt x="0" y="59438"/>
                    </a:cubicBezTo>
                    <a:lnTo>
                      <a:pt x="0" y="59438"/>
                    </a:lnTo>
                    <a:cubicBezTo>
                      <a:pt x="0" y="26611"/>
                      <a:pt x="26611" y="0"/>
                      <a:pt x="59438" y="0"/>
                    </a:cubicBezTo>
                    <a:close/>
                  </a:path>
                </a:pathLst>
              </a:custGeom>
              <a:solidFill>
                <a:srgbClr val="ED6572"/>
              </a:solidFill>
              <a:ln w="28575" cap="rnd">
                <a:solidFill>
                  <a:srgbClr val="000000"/>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0" name="TextBox 60">
                <a:extLst>
                  <a:ext uri="{FF2B5EF4-FFF2-40B4-BE49-F238E27FC236}">
                    <a16:creationId xmlns="" xmlns:a16="http://schemas.microsoft.com/office/drawing/2014/main" id="{0FA16ADB-7881-FA38-7EAB-553A91F6D2CE}"/>
                  </a:ext>
                </a:extLst>
              </p:cNvPr>
              <p:cNvSpPr txBox="1">
                <a:spLocks noGrp="1" noRot="1" noMove="1" noResize="1" noEditPoints="1" noAdjustHandles="1" noChangeArrowheads="1" noChangeShapeType="1"/>
              </p:cNvSpPr>
              <p:nvPr/>
            </p:nvSpPr>
            <p:spPr>
              <a:xfrm>
                <a:off x="0" y="-38100"/>
                <a:ext cx="344690" cy="15697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1" name="Group 61">
              <a:extLst>
                <a:ext uri="{FF2B5EF4-FFF2-40B4-BE49-F238E27FC236}">
                  <a16:creationId xmlns="" xmlns:a16="http://schemas.microsoft.com/office/drawing/2014/main" id="{7BC16AC5-A9AF-98AE-909E-ADE271AD197B}"/>
                </a:ext>
              </a:extLst>
            </p:cNvPr>
            <p:cNvGrpSpPr>
              <a:grpSpLocks noGrp="1" noUngrp="1" noRot="1" noMove="1" noResize="1"/>
            </p:cNvGrpSpPr>
            <p:nvPr/>
          </p:nvGrpSpPr>
          <p:grpSpPr>
            <a:xfrm>
              <a:off x="1337374" y="8037764"/>
              <a:ext cx="738281" cy="738281"/>
              <a:chOff x="0" y="0"/>
              <a:chExt cx="812800" cy="812800"/>
            </a:xfrm>
          </p:grpSpPr>
          <p:sp>
            <p:nvSpPr>
              <p:cNvPr id="62" name="Freeform 62">
                <a:extLst>
                  <a:ext uri="{FF2B5EF4-FFF2-40B4-BE49-F238E27FC236}">
                    <a16:creationId xmlns="" xmlns:a16="http://schemas.microsoft.com/office/drawing/2014/main" id="{11D1FEA0-1BF0-09B8-934B-519D113DBD05}"/>
                  </a:ext>
                </a:extLst>
              </p:cNvPr>
              <p:cNvSpPr>
                <a:spLocks noGrp="1" noRot="1" noMove="1" noResize="1" noEditPoints="1" noAdjustHandles="1" noChangeArrowheads="1" noChangeShapeType="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D4771"/>
              </a:solidFill>
              <a:ln w="28575" cap="sq">
                <a:solidFill>
                  <a:srgbClr val="000000"/>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3" name="TextBox 63">
                <a:extLst>
                  <a:ext uri="{FF2B5EF4-FFF2-40B4-BE49-F238E27FC236}">
                    <a16:creationId xmlns="" xmlns:a16="http://schemas.microsoft.com/office/drawing/2014/main" id="{5FF82D51-A58B-3AD4-0B0D-8A9084DD2D99}"/>
                  </a:ext>
                </a:extLst>
              </p:cNvPr>
              <p:cNvSpPr txBox="1">
                <a:spLocks noGrp="1" noRot="1" noMove="1" noResize="1" noEditPoints="1" noAdjustHandles="1" noChangeArrowheads="1" noChangeShapeType="1"/>
              </p:cNvSpPr>
              <p:nvPr/>
            </p:nvSpPr>
            <p:spPr>
              <a:xfrm>
                <a:off x="76200" y="38100"/>
                <a:ext cx="660400"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4" name="Group 64">
              <a:extLst>
                <a:ext uri="{FF2B5EF4-FFF2-40B4-BE49-F238E27FC236}">
                  <a16:creationId xmlns="" xmlns:a16="http://schemas.microsoft.com/office/drawing/2014/main" id="{5F67696D-B8CD-9FC4-C111-644DBBEB08D7}"/>
                </a:ext>
              </a:extLst>
            </p:cNvPr>
            <p:cNvGrpSpPr>
              <a:grpSpLocks noGrp="1" noUngrp="1" noRot="1" noMove="1" noResize="1"/>
            </p:cNvGrpSpPr>
            <p:nvPr/>
          </p:nvGrpSpPr>
          <p:grpSpPr>
            <a:xfrm>
              <a:off x="546845" y="8185506"/>
              <a:ext cx="1283918" cy="442798"/>
              <a:chOff x="0" y="0"/>
              <a:chExt cx="344690" cy="118877"/>
            </a:xfrm>
          </p:grpSpPr>
          <p:sp>
            <p:nvSpPr>
              <p:cNvPr id="65" name="Freeform 65">
                <a:extLst>
                  <a:ext uri="{FF2B5EF4-FFF2-40B4-BE49-F238E27FC236}">
                    <a16:creationId xmlns="" xmlns:a16="http://schemas.microsoft.com/office/drawing/2014/main" id="{5E0B02C3-69C5-A6A5-B7DA-D24C40E078F1}"/>
                  </a:ext>
                </a:extLst>
              </p:cNvPr>
              <p:cNvSpPr>
                <a:spLocks noGrp="1" noRot="1" noMove="1" noResize="1" noEditPoints="1" noAdjustHandles="1" noChangeArrowheads="1" noChangeShapeType="1"/>
              </p:cNvSpPr>
              <p:nvPr/>
            </p:nvSpPr>
            <p:spPr>
              <a:xfrm>
                <a:off x="0" y="0"/>
                <a:ext cx="344690" cy="118877"/>
              </a:xfrm>
              <a:custGeom>
                <a:avLst/>
                <a:gdLst/>
                <a:ahLst/>
                <a:cxnLst/>
                <a:rect l="l" t="t" r="r" b="b"/>
                <a:pathLst>
                  <a:path w="344690" h="118877">
                    <a:moveTo>
                      <a:pt x="59438" y="0"/>
                    </a:moveTo>
                    <a:lnTo>
                      <a:pt x="285252" y="0"/>
                    </a:lnTo>
                    <a:cubicBezTo>
                      <a:pt x="318079" y="0"/>
                      <a:pt x="344690" y="26611"/>
                      <a:pt x="344690" y="59438"/>
                    </a:cubicBezTo>
                    <a:lnTo>
                      <a:pt x="344690" y="59438"/>
                    </a:lnTo>
                    <a:cubicBezTo>
                      <a:pt x="344690" y="92265"/>
                      <a:pt x="318079" y="118877"/>
                      <a:pt x="285252" y="118877"/>
                    </a:cubicBezTo>
                    <a:lnTo>
                      <a:pt x="59438" y="118877"/>
                    </a:lnTo>
                    <a:cubicBezTo>
                      <a:pt x="26611" y="118877"/>
                      <a:pt x="0" y="92265"/>
                      <a:pt x="0" y="59438"/>
                    </a:cubicBezTo>
                    <a:lnTo>
                      <a:pt x="0" y="59438"/>
                    </a:lnTo>
                    <a:cubicBezTo>
                      <a:pt x="0" y="26611"/>
                      <a:pt x="26611" y="0"/>
                      <a:pt x="59438" y="0"/>
                    </a:cubicBezTo>
                    <a:close/>
                  </a:path>
                </a:pathLst>
              </a:custGeom>
              <a:solidFill>
                <a:srgbClr val="ED6572"/>
              </a:solidFill>
              <a:ln w="28575" cap="rnd">
                <a:solidFill>
                  <a:srgbClr val="000000"/>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6" name="TextBox 66">
                <a:extLst>
                  <a:ext uri="{FF2B5EF4-FFF2-40B4-BE49-F238E27FC236}">
                    <a16:creationId xmlns="" xmlns:a16="http://schemas.microsoft.com/office/drawing/2014/main" id="{3F79488A-40BD-7827-ACE9-D2F9E831BD95}"/>
                  </a:ext>
                </a:extLst>
              </p:cNvPr>
              <p:cNvSpPr txBox="1">
                <a:spLocks noGrp="1" noRot="1" noMove="1" noResize="1" noEditPoints="1" noAdjustHandles="1" noChangeArrowheads="1" noChangeShapeType="1"/>
              </p:cNvSpPr>
              <p:nvPr/>
            </p:nvSpPr>
            <p:spPr>
              <a:xfrm>
                <a:off x="0" y="-38100"/>
                <a:ext cx="344690" cy="15697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grpSp>
        <p:nvGrpSpPr>
          <p:cNvPr id="97" name="Nhóm 96">
            <a:extLst>
              <a:ext uri="{FF2B5EF4-FFF2-40B4-BE49-F238E27FC236}">
                <a16:creationId xmlns="" xmlns:a16="http://schemas.microsoft.com/office/drawing/2014/main" id="{1C0BA039-8726-857D-0F5F-9469C94E3164}"/>
              </a:ext>
            </a:extLst>
          </p:cNvPr>
          <p:cNvGrpSpPr/>
          <p:nvPr/>
        </p:nvGrpSpPr>
        <p:grpSpPr>
          <a:xfrm>
            <a:off x="4089349" y="7248145"/>
            <a:ext cx="10109303" cy="1799827"/>
            <a:chOff x="3859332" y="7248145"/>
            <a:chExt cx="10109303" cy="1799827"/>
          </a:xfrm>
        </p:grpSpPr>
        <p:sp>
          <p:nvSpPr>
            <p:cNvPr id="77" name="Freeform 8">
              <a:extLst>
                <a:ext uri="{FF2B5EF4-FFF2-40B4-BE49-F238E27FC236}">
                  <a16:creationId xmlns="" xmlns:a16="http://schemas.microsoft.com/office/drawing/2014/main" id="{E4CD6DAC-9ED1-12E9-794E-FA8BC6CBFED5}"/>
                </a:ext>
              </a:extLst>
            </p:cNvPr>
            <p:cNvSpPr/>
            <p:nvPr/>
          </p:nvSpPr>
          <p:spPr>
            <a:xfrm>
              <a:off x="3859332" y="8191330"/>
              <a:ext cx="4180906" cy="535486"/>
            </a:xfrm>
            <a:custGeom>
              <a:avLst/>
              <a:gdLst/>
              <a:ahLst/>
              <a:cxnLst/>
              <a:rect l="l" t="t" r="r" b="b"/>
              <a:pathLst>
                <a:path w="7315200" h="1191768">
                  <a:moveTo>
                    <a:pt x="0" y="0"/>
                  </a:moveTo>
                  <a:lnTo>
                    <a:pt x="7315200" y="0"/>
                  </a:lnTo>
                  <a:lnTo>
                    <a:pt x="7315200" y="1191768"/>
                  </a:lnTo>
                  <a:lnTo>
                    <a:pt x="0" y="1191768"/>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8" name="Freeform 5">
              <a:extLst>
                <a:ext uri="{FF2B5EF4-FFF2-40B4-BE49-F238E27FC236}">
                  <a16:creationId xmlns="" xmlns:a16="http://schemas.microsoft.com/office/drawing/2014/main" id="{766AB6C2-1B25-0CCB-7827-5EC7FF14C6BA}"/>
                </a:ext>
              </a:extLst>
            </p:cNvPr>
            <p:cNvSpPr/>
            <p:nvPr/>
          </p:nvSpPr>
          <p:spPr>
            <a:xfrm>
              <a:off x="7966810" y="7248145"/>
              <a:ext cx="2354381" cy="1799827"/>
            </a:xfrm>
            <a:custGeom>
              <a:avLst/>
              <a:gdLst/>
              <a:ahLst/>
              <a:cxnLst/>
              <a:rect l="l" t="t" r="r" b="b"/>
              <a:pathLst>
                <a:path w="4716103" h="4114800">
                  <a:moveTo>
                    <a:pt x="0" y="0"/>
                  </a:moveTo>
                  <a:lnTo>
                    <a:pt x="4716103" y="0"/>
                  </a:lnTo>
                  <a:lnTo>
                    <a:pt x="4716103" y="4114800"/>
                  </a:lnTo>
                  <a:lnTo>
                    <a:pt x="0" y="411480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a:p>
          </p:txBody>
        </p:sp>
        <p:sp>
          <p:nvSpPr>
            <p:cNvPr id="79" name="Freeform 8">
              <a:extLst>
                <a:ext uri="{FF2B5EF4-FFF2-40B4-BE49-F238E27FC236}">
                  <a16:creationId xmlns="" xmlns:a16="http://schemas.microsoft.com/office/drawing/2014/main" id="{6C9D07C4-1B7C-724F-C598-4DD06E8C882E}"/>
                </a:ext>
              </a:extLst>
            </p:cNvPr>
            <p:cNvSpPr/>
            <p:nvPr/>
          </p:nvSpPr>
          <p:spPr>
            <a:xfrm>
              <a:off x="9787729" y="8191330"/>
              <a:ext cx="4180906" cy="535486"/>
            </a:xfrm>
            <a:custGeom>
              <a:avLst/>
              <a:gdLst/>
              <a:ahLst/>
              <a:cxnLst/>
              <a:rect l="l" t="t" r="r" b="b"/>
              <a:pathLst>
                <a:path w="7315200" h="1191768">
                  <a:moveTo>
                    <a:pt x="0" y="0"/>
                  </a:moveTo>
                  <a:lnTo>
                    <a:pt x="7315200" y="0"/>
                  </a:lnTo>
                  <a:lnTo>
                    <a:pt x="7315200" y="1191768"/>
                  </a:lnTo>
                  <a:lnTo>
                    <a:pt x="0" y="1191768"/>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5" name="Hộp Văn bản 74">
            <a:extLst>
              <a:ext uri="{FF2B5EF4-FFF2-40B4-BE49-F238E27FC236}">
                <a16:creationId xmlns="" xmlns:a16="http://schemas.microsoft.com/office/drawing/2014/main" id="{D1C65E2F-DBEC-96C3-3347-F7500F709B84}"/>
              </a:ext>
            </a:extLst>
          </p:cNvPr>
          <p:cNvSpPr txBox="1">
            <a:spLocks noChangeAspect="1"/>
          </p:cNvSpPr>
          <p:nvPr/>
        </p:nvSpPr>
        <p:spPr>
          <a:xfrm>
            <a:off x="5482404" y="1907694"/>
            <a:ext cx="1670959" cy="2017065"/>
          </a:xfrm>
          <a:custGeom>
            <a:avLst/>
            <a:gdLst/>
            <a:ahLst/>
            <a:cxnLst/>
            <a:rect l="l" t="t" r="r" b="b"/>
            <a:pathLst>
              <a:path w="1396946" h="1686296">
                <a:moveTo>
                  <a:pt x="14231" y="104356"/>
                </a:moveTo>
                <a:lnTo>
                  <a:pt x="14231" y="106728"/>
                </a:lnTo>
                <a:cubicBezTo>
                  <a:pt x="11068" y="108309"/>
                  <a:pt x="6325" y="112262"/>
                  <a:pt x="0" y="118586"/>
                </a:cubicBezTo>
                <a:close/>
                <a:moveTo>
                  <a:pt x="438769" y="0"/>
                </a:moveTo>
                <a:cubicBezTo>
                  <a:pt x="448256" y="0"/>
                  <a:pt x="460115" y="395"/>
                  <a:pt x="474345" y="1186"/>
                </a:cubicBezTo>
                <a:cubicBezTo>
                  <a:pt x="488576" y="1976"/>
                  <a:pt x="503201" y="3558"/>
                  <a:pt x="518222" y="5929"/>
                </a:cubicBezTo>
                <a:cubicBezTo>
                  <a:pt x="533243" y="8301"/>
                  <a:pt x="547078" y="12254"/>
                  <a:pt x="559727" y="17788"/>
                </a:cubicBezTo>
                <a:cubicBezTo>
                  <a:pt x="572377" y="23322"/>
                  <a:pt x="581073" y="30832"/>
                  <a:pt x="585816" y="40319"/>
                </a:cubicBezTo>
                <a:cubicBezTo>
                  <a:pt x="584235" y="54550"/>
                  <a:pt x="581863" y="80639"/>
                  <a:pt x="578701" y="118586"/>
                </a:cubicBezTo>
                <a:cubicBezTo>
                  <a:pt x="577120" y="137560"/>
                  <a:pt x="575934" y="157720"/>
                  <a:pt x="575144" y="179065"/>
                </a:cubicBezTo>
                <a:cubicBezTo>
                  <a:pt x="574353" y="200411"/>
                  <a:pt x="572377" y="223733"/>
                  <a:pt x="569214" y="249031"/>
                </a:cubicBezTo>
                <a:cubicBezTo>
                  <a:pt x="564471" y="302790"/>
                  <a:pt x="560123" y="355759"/>
                  <a:pt x="556170" y="407937"/>
                </a:cubicBezTo>
                <a:cubicBezTo>
                  <a:pt x="552217" y="460115"/>
                  <a:pt x="548659" y="513083"/>
                  <a:pt x="545497" y="566842"/>
                </a:cubicBezTo>
                <a:cubicBezTo>
                  <a:pt x="542335" y="620601"/>
                  <a:pt x="539963" y="664874"/>
                  <a:pt x="538382" y="699659"/>
                </a:cubicBezTo>
                <a:cubicBezTo>
                  <a:pt x="536801" y="718633"/>
                  <a:pt x="536010" y="734444"/>
                  <a:pt x="536010" y="747093"/>
                </a:cubicBezTo>
                <a:cubicBezTo>
                  <a:pt x="536010" y="759743"/>
                  <a:pt x="536010" y="770020"/>
                  <a:pt x="536010" y="777926"/>
                </a:cubicBezTo>
                <a:cubicBezTo>
                  <a:pt x="577120" y="673570"/>
                  <a:pt x="620997" y="570795"/>
                  <a:pt x="667641" y="469602"/>
                </a:cubicBezTo>
                <a:cubicBezTo>
                  <a:pt x="714285" y="368408"/>
                  <a:pt x="763696" y="268005"/>
                  <a:pt x="815874" y="168392"/>
                </a:cubicBezTo>
                <a:cubicBezTo>
                  <a:pt x="852240" y="98822"/>
                  <a:pt x="885444" y="45063"/>
                  <a:pt x="915486" y="7115"/>
                </a:cubicBezTo>
                <a:cubicBezTo>
                  <a:pt x="972407" y="2372"/>
                  <a:pt x="1026167" y="17392"/>
                  <a:pt x="1076763" y="52178"/>
                </a:cubicBezTo>
                <a:cubicBezTo>
                  <a:pt x="1125779" y="85382"/>
                  <a:pt x="1170051" y="123330"/>
                  <a:pt x="1209580" y="166021"/>
                </a:cubicBezTo>
                <a:cubicBezTo>
                  <a:pt x="1249109" y="208712"/>
                  <a:pt x="1284685" y="255356"/>
                  <a:pt x="1316308" y="305953"/>
                </a:cubicBezTo>
                <a:cubicBezTo>
                  <a:pt x="1341606" y="348644"/>
                  <a:pt x="1355836" y="376314"/>
                  <a:pt x="1358999" y="388963"/>
                </a:cubicBezTo>
                <a:cubicBezTo>
                  <a:pt x="1362161" y="401612"/>
                  <a:pt x="1351884" y="426120"/>
                  <a:pt x="1328166" y="462486"/>
                </a:cubicBezTo>
                <a:cubicBezTo>
                  <a:pt x="1272826" y="551031"/>
                  <a:pt x="1209580" y="633251"/>
                  <a:pt x="1138428" y="709146"/>
                </a:cubicBezTo>
                <a:cubicBezTo>
                  <a:pt x="1067276" y="785041"/>
                  <a:pt x="990591" y="855402"/>
                  <a:pt x="908371" y="920229"/>
                </a:cubicBezTo>
                <a:cubicBezTo>
                  <a:pt x="943156" y="945528"/>
                  <a:pt x="985057" y="982290"/>
                  <a:pt x="1034072" y="1030514"/>
                </a:cubicBezTo>
                <a:cubicBezTo>
                  <a:pt x="1083088" y="1078740"/>
                  <a:pt x="1131708" y="1131313"/>
                  <a:pt x="1179933" y="1188234"/>
                </a:cubicBezTo>
                <a:cubicBezTo>
                  <a:pt x="1228159" y="1245156"/>
                  <a:pt x="1272431" y="1302472"/>
                  <a:pt x="1312750" y="1360184"/>
                </a:cubicBezTo>
                <a:cubicBezTo>
                  <a:pt x="1353069" y="1417896"/>
                  <a:pt x="1381135" y="1468098"/>
                  <a:pt x="1396946" y="1510789"/>
                </a:cubicBezTo>
                <a:cubicBezTo>
                  <a:pt x="1396946" y="1545574"/>
                  <a:pt x="1379158" y="1574035"/>
                  <a:pt x="1343582" y="1596171"/>
                </a:cubicBezTo>
                <a:cubicBezTo>
                  <a:pt x="1308007" y="1618307"/>
                  <a:pt x="1266106" y="1636095"/>
                  <a:pt x="1217881" y="1649535"/>
                </a:cubicBezTo>
                <a:cubicBezTo>
                  <a:pt x="1169656" y="1662974"/>
                  <a:pt x="1120640" y="1672461"/>
                  <a:pt x="1070834" y="1677995"/>
                </a:cubicBezTo>
                <a:cubicBezTo>
                  <a:pt x="1021028" y="1683529"/>
                  <a:pt x="982685" y="1686296"/>
                  <a:pt x="955805" y="1686296"/>
                </a:cubicBezTo>
                <a:cubicBezTo>
                  <a:pt x="949481" y="1686296"/>
                  <a:pt x="939599" y="1685901"/>
                  <a:pt x="926159" y="1685111"/>
                </a:cubicBezTo>
                <a:cubicBezTo>
                  <a:pt x="912719" y="1684320"/>
                  <a:pt x="898884" y="1683134"/>
                  <a:pt x="884654" y="1681553"/>
                </a:cubicBezTo>
                <a:cubicBezTo>
                  <a:pt x="870423" y="1679972"/>
                  <a:pt x="857379" y="1677205"/>
                  <a:pt x="845520" y="1673252"/>
                </a:cubicBezTo>
                <a:cubicBezTo>
                  <a:pt x="833662" y="1669299"/>
                  <a:pt x="825361" y="1664160"/>
                  <a:pt x="820617" y="1657836"/>
                </a:cubicBezTo>
                <a:cubicBezTo>
                  <a:pt x="768439" y="1585103"/>
                  <a:pt x="721400" y="1509603"/>
                  <a:pt x="679499" y="1431336"/>
                </a:cubicBezTo>
                <a:cubicBezTo>
                  <a:pt x="637599" y="1353069"/>
                  <a:pt x="597675" y="1273616"/>
                  <a:pt x="559727" y="1192978"/>
                </a:cubicBezTo>
                <a:cubicBezTo>
                  <a:pt x="559727" y="1200883"/>
                  <a:pt x="559727" y="1211951"/>
                  <a:pt x="559727" y="1226182"/>
                </a:cubicBezTo>
                <a:cubicBezTo>
                  <a:pt x="559727" y="1240412"/>
                  <a:pt x="560518" y="1257805"/>
                  <a:pt x="562099" y="1278360"/>
                </a:cubicBezTo>
                <a:cubicBezTo>
                  <a:pt x="563680" y="1298915"/>
                  <a:pt x="564866" y="1319865"/>
                  <a:pt x="565657" y="1341210"/>
                </a:cubicBezTo>
                <a:cubicBezTo>
                  <a:pt x="566447" y="1362556"/>
                  <a:pt x="566843" y="1384297"/>
                  <a:pt x="566843" y="1406433"/>
                </a:cubicBezTo>
                <a:lnTo>
                  <a:pt x="566843" y="1534506"/>
                </a:lnTo>
                <a:cubicBezTo>
                  <a:pt x="566843" y="1555061"/>
                  <a:pt x="566447" y="1572454"/>
                  <a:pt x="565657" y="1586684"/>
                </a:cubicBezTo>
                <a:cubicBezTo>
                  <a:pt x="564866" y="1600914"/>
                  <a:pt x="563680" y="1612773"/>
                  <a:pt x="562099" y="1622260"/>
                </a:cubicBezTo>
                <a:cubicBezTo>
                  <a:pt x="560518" y="1631747"/>
                  <a:pt x="547869" y="1639257"/>
                  <a:pt x="524151" y="1644791"/>
                </a:cubicBezTo>
                <a:cubicBezTo>
                  <a:pt x="500434" y="1650325"/>
                  <a:pt x="473950" y="1654673"/>
                  <a:pt x="444699" y="1657836"/>
                </a:cubicBezTo>
                <a:cubicBezTo>
                  <a:pt x="415447" y="1660998"/>
                  <a:pt x="387382" y="1662974"/>
                  <a:pt x="360502" y="1663765"/>
                </a:cubicBezTo>
                <a:cubicBezTo>
                  <a:pt x="333623" y="1664556"/>
                  <a:pt x="314649" y="1664951"/>
                  <a:pt x="303581" y="1664951"/>
                </a:cubicBezTo>
                <a:cubicBezTo>
                  <a:pt x="268796" y="1664951"/>
                  <a:pt x="232825" y="1664160"/>
                  <a:pt x="195668" y="1662579"/>
                </a:cubicBezTo>
                <a:cubicBezTo>
                  <a:pt x="158511" y="1660998"/>
                  <a:pt x="122539" y="1655464"/>
                  <a:pt x="87754" y="1645977"/>
                </a:cubicBezTo>
                <a:cubicBezTo>
                  <a:pt x="62456" y="1638071"/>
                  <a:pt x="48225" y="1628584"/>
                  <a:pt x="45063" y="1617516"/>
                </a:cubicBezTo>
                <a:cubicBezTo>
                  <a:pt x="29251" y="1454658"/>
                  <a:pt x="18579" y="1291800"/>
                  <a:pt x="13045" y="1128941"/>
                </a:cubicBezTo>
                <a:cubicBezTo>
                  <a:pt x="7511" y="966083"/>
                  <a:pt x="4744" y="802434"/>
                  <a:pt x="4744" y="637994"/>
                </a:cubicBezTo>
                <a:cubicBezTo>
                  <a:pt x="4744" y="547868"/>
                  <a:pt x="5534" y="459324"/>
                  <a:pt x="7115" y="372361"/>
                </a:cubicBezTo>
                <a:cubicBezTo>
                  <a:pt x="8697" y="285398"/>
                  <a:pt x="11068" y="196853"/>
                  <a:pt x="14231" y="106728"/>
                </a:cubicBezTo>
                <a:cubicBezTo>
                  <a:pt x="41110" y="87754"/>
                  <a:pt x="71943" y="71152"/>
                  <a:pt x="106728" y="56921"/>
                </a:cubicBezTo>
                <a:cubicBezTo>
                  <a:pt x="141513" y="42691"/>
                  <a:pt x="177880" y="31623"/>
                  <a:pt x="215827" y="23717"/>
                </a:cubicBezTo>
                <a:cubicBezTo>
                  <a:pt x="253775" y="15811"/>
                  <a:pt x="292118" y="9882"/>
                  <a:pt x="330856" y="5929"/>
                </a:cubicBezTo>
                <a:cubicBezTo>
                  <a:pt x="369594" y="1976"/>
                  <a:pt x="405565" y="0"/>
                  <a:pt x="438769" y="0"/>
                </a:cubicBezTo>
                <a:close/>
              </a:path>
            </a:pathLst>
          </a:custGeom>
          <a:solidFill>
            <a:srgbClr val="F84E4E"/>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spcBef>
                <a:spcPts val="0"/>
              </a:spcBef>
              <a:spcAft>
                <a:spcPts val="0"/>
              </a:spcAft>
              <a:buClrTx/>
              <a:buSzTx/>
              <a:buFontTx/>
              <a:buNone/>
              <a:tabLst/>
              <a:defRPr/>
            </a:pPr>
            <a:endParaRPr kumimoji="0" lang="en-US" sz="18700" b="0" i="0" u="none" strike="noStrike" kern="1200" cap="none" spc="0" normalizeH="0" baseline="0" noProof="0">
              <a:ln>
                <a:noFill/>
              </a:ln>
              <a:solidFill>
                <a:srgbClr val="F84E4E"/>
              </a:solidFill>
              <a:effectLst/>
              <a:uLnTx/>
              <a:uFillTx/>
              <a:latin typeface="SVN-Dumpling" panose="02000000000000000000" pitchFamily="2" charset="0"/>
            </a:endParaRPr>
          </a:p>
        </p:txBody>
      </p:sp>
      <p:sp>
        <p:nvSpPr>
          <p:cNvPr id="80" name="Hộp Văn bản 79">
            <a:extLst>
              <a:ext uri="{FF2B5EF4-FFF2-40B4-BE49-F238E27FC236}">
                <a16:creationId xmlns="" xmlns:a16="http://schemas.microsoft.com/office/drawing/2014/main" id="{9DA51C3B-3FA6-B7C1-DF8B-1525EB55BE5F}"/>
              </a:ext>
            </a:extLst>
          </p:cNvPr>
          <p:cNvSpPr txBox="1">
            <a:spLocks noChangeAspect="1"/>
          </p:cNvSpPr>
          <p:nvPr/>
        </p:nvSpPr>
        <p:spPr>
          <a:xfrm>
            <a:off x="7570599" y="1891040"/>
            <a:ext cx="1676632" cy="2048273"/>
          </a:xfrm>
          <a:custGeom>
            <a:avLst/>
            <a:gdLst/>
            <a:ahLst/>
            <a:cxnLst/>
            <a:rect l="l" t="t" r="r" b="b"/>
            <a:pathLst>
              <a:path w="1401689" h="1712386">
                <a:moveTo>
                  <a:pt x="367617" y="0"/>
                </a:moveTo>
                <a:cubicBezTo>
                  <a:pt x="380266" y="0"/>
                  <a:pt x="398449" y="395"/>
                  <a:pt x="422167" y="1186"/>
                </a:cubicBezTo>
                <a:cubicBezTo>
                  <a:pt x="445884" y="1977"/>
                  <a:pt x="470392" y="3558"/>
                  <a:pt x="495690" y="5929"/>
                </a:cubicBezTo>
                <a:cubicBezTo>
                  <a:pt x="520989" y="8301"/>
                  <a:pt x="544310" y="12649"/>
                  <a:pt x="565656" y="18974"/>
                </a:cubicBezTo>
                <a:cubicBezTo>
                  <a:pt x="587001" y="25299"/>
                  <a:pt x="601627" y="33995"/>
                  <a:pt x="609533" y="45063"/>
                </a:cubicBezTo>
                <a:cubicBezTo>
                  <a:pt x="617439" y="62455"/>
                  <a:pt x="622182" y="105937"/>
                  <a:pt x="623763" y="175508"/>
                </a:cubicBezTo>
                <a:cubicBezTo>
                  <a:pt x="625344" y="211874"/>
                  <a:pt x="626530" y="251403"/>
                  <a:pt x="627321" y="294094"/>
                </a:cubicBezTo>
                <a:cubicBezTo>
                  <a:pt x="628111" y="336785"/>
                  <a:pt x="628507" y="383429"/>
                  <a:pt x="628507" y="434026"/>
                </a:cubicBezTo>
                <a:lnTo>
                  <a:pt x="628507" y="590560"/>
                </a:lnTo>
                <a:cubicBezTo>
                  <a:pt x="628507" y="617439"/>
                  <a:pt x="628507" y="645109"/>
                  <a:pt x="628507" y="673570"/>
                </a:cubicBezTo>
                <a:cubicBezTo>
                  <a:pt x="628507" y="702031"/>
                  <a:pt x="627716" y="731282"/>
                  <a:pt x="626135" y="761324"/>
                </a:cubicBezTo>
                <a:cubicBezTo>
                  <a:pt x="641946" y="759743"/>
                  <a:pt x="656572" y="758557"/>
                  <a:pt x="670012" y="757766"/>
                </a:cubicBezTo>
                <a:cubicBezTo>
                  <a:pt x="683452" y="756976"/>
                  <a:pt x="696496" y="756580"/>
                  <a:pt x="709145" y="756580"/>
                </a:cubicBezTo>
                <a:cubicBezTo>
                  <a:pt x="721795" y="756580"/>
                  <a:pt x="734444" y="756580"/>
                  <a:pt x="747093" y="756580"/>
                </a:cubicBezTo>
                <a:cubicBezTo>
                  <a:pt x="759742" y="756580"/>
                  <a:pt x="773182" y="757371"/>
                  <a:pt x="787412" y="758952"/>
                </a:cubicBezTo>
                <a:cubicBezTo>
                  <a:pt x="787412" y="649853"/>
                  <a:pt x="788993" y="540754"/>
                  <a:pt x="792156" y="431654"/>
                </a:cubicBezTo>
                <a:cubicBezTo>
                  <a:pt x="795318" y="322555"/>
                  <a:pt x="803224" y="213455"/>
                  <a:pt x="815873" y="104356"/>
                </a:cubicBezTo>
                <a:cubicBezTo>
                  <a:pt x="819035" y="85382"/>
                  <a:pt x="821407" y="70361"/>
                  <a:pt x="822988" y="59293"/>
                </a:cubicBezTo>
                <a:cubicBezTo>
                  <a:pt x="824569" y="48225"/>
                  <a:pt x="825360" y="41110"/>
                  <a:pt x="825360" y="37948"/>
                </a:cubicBezTo>
                <a:lnTo>
                  <a:pt x="827732" y="35576"/>
                </a:lnTo>
                <a:lnTo>
                  <a:pt x="832475" y="34390"/>
                </a:lnTo>
                <a:cubicBezTo>
                  <a:pt x="834056" y="33600"/>
                  <a:pt x="835637" y="33204"/>
                  <a:pt x="837218" y="33204"/>
                </a:cubicBezTo>
                <a:cubicBezTo>
                  <a:pt x="878328" y="22136"/>
                  <a:pt x="919438" y="15021"/>
                  <a:pt x="960548" y="11859"/>
                </a:cubicBezTo>
                <a:cubicBezTo>
                  <a:pt x="1001658" y="8697"/>
                  <a:pt x="1043559" y="7115"/>
                  <a:pt x="1086250" y="7115"/>
                </a:cubicBezTo>
                <a:cubicBezTo>
                  <a:pt x="1119454" y="7115"/>
                  <a:pt x="1153053" y="7511"/>
                  <a:pt x="1187048" y="8301"/>
                </a:cubicBezTo>
                <a:cubicBezTo>
                  <a:pt x="1221043" y="9092"/>
                  <a:pt x="1254642" y="12649"/>
                  <a:pt x="1287846" y="18974"/>
                </a:cubicBezTo>
                <a:cubicBezTo>
                  <a:pt x="1319469" y="23717"/>
                  <a:pt x="1343186" y="29251"/>
                  <a:pt x="1358998" y="35576"/>
                </a:cubicBezTo>
                <a:cubicBezTo>
                  <a:pt x="1377972" y="43482"/>
                  <a:pt x="1389830" y="51388"/>
                  <a:pt x="1394574" y="59293"/>
                </a:cubicBezTo>
                <a:cubicBezTo>
                  <a:pt x="1399317" y="73524"/>
                  <a:pt x="1401689" y="109890"/>
                  <a:pt x="1401689" y="168393"/>
                </a:cubicBezTo>
                <a:cubicBezTo>
                  <a:pt x="1401689" y="228476"/>
                  <a:pt x="1399317" y="305953"/>
                  <a:pt x="1394574" y="400822"/>
                </a:cubicBezTo>
                <a:cubicBezTo>
                  <a:pt x="1392993" y="424539"/>
                  <a:pt x="1390226" y="470788"/>
                  <a:pt x="1386273" y="539568"/>
                </a:cubicBezTo>
                <a:cubicBezTo>
                  <a:pt x="1382320" y="608348"/>
                  <a:pt x="1376786" y="687801"/>
                  <a:pt x="1369671" y="777926"/>
                </a:cubicBezTo>
                <a:cubicBezTo>
                  <a:pt x="1362555" y="868052"/>
                  <a:pt x="1355045" y="962920"/>
                  <a:pt x="1347139" y="1062533"/>
                </a:cubicBezTo>
                <a:cubicBezTo>
                  <a:pt x="1339234" y="1162146"/>
                  <a:pt x="1331328" y="1254643"/>
                  <a:pt x="1323422" y="1340025"/>
                </a:cubicBezTo>
                <a:cubicBezTo>
                  <a:pt x="1315516" y="1425407"/>
                  <a:pt x="1307611" y="1497744"/>
                  <a:pt x="1299705" y="1557038"/>
                </a:cubicBezTo>
                <a:cubicBezTo>
                  <a:pt x="1291799" y="1616331"/>
                  <a:pt x="1284684" y="1650721"/>
                  <a:pt x="1278359" y="1660208"/>
                </a:cubicBezTo>
                <a:cubicBezTo>
                  <a:pt x="1270454" y="1668113"/>
                  <a:pt x="1255828" y="1674043"/>
                  <a:pt x="1234482" y="1677996"/>
                </a:cubicBezTo>
                <a:cubicBezTo>
                  <a:pt x="1213137" y="1681948"/>
                  <a:pt x="1197721" y="1684715"/>
                  <a:pt x="1188234" y="1686297"/>
                </a:cubicBezTo>
                <a:cubicBezTo>
                  <a:pt x="1161354" y="1689459"/>
                  <a:pt x="1134079" y="1691831"/>
                  <a:pt x="1106409" y="1693412"/>
                </a:cubicBezTo>
                <a:cubicBezTo>
                  <a:pt x="1078739" y="1694993"/>
                  <a:pt x="1051464" y="1695784"/>
                  <a:pt x="1024585" y="1695784"/>
                </a:cubicBezTo>
                <a:cubicBezTo>
                  <a:pt x="1010354" y="1695784"/>
                  <a:pt x="992962" y="1695388"/>
                  <a:pt x="972407" y="1694598"/>
                </a:cubicBezTo>
                <a:cubicBezTo>
                  <a:pt x="951852" y="1693807"/>
                  <a:pt x="930902" y="1691831"/>
                  <a:pt x="909556" y="1688668"/>
                </a:cubicBezTo>
                <a:cubicBezTo>
                  <a:pt x="888211" y="1685506"/>
                  <a:pt x="868051" y="1680763"/>
                  <a:pt x="849077" y="1674438"/>
                </a:cubicBezTo>
                <a:cubicBezTo>
                  <a:pt x="830103" y="1668113"/>
                  <a:pt x="814292" y="1660208"/>
                  <a:pt x="801643" y="1650721"/>
                </a:cubicBezTo>
                <a:cubicBezTo>
                  <a:pt x="796899" y="1649140"/>
                  <a:pt x="792946" y="1640048"/>
                  <a:pt x="789784" y="1623446"/>
                </a:cubicBezTo>
                <a:cubicBezTo>
                  <a:pt x="786622" y="1606844"/>
                  <a:pt x="783855" y="1588661"/>
                  <a:pt x="781483" y="1568896"/>
                </a:cubicBezTo>
                <a:cubicBezTo>
                  <a:pt x="779111" y="1549132"/>
                  <a:pt x="777135" y="1530553"/>
                  <a:pt x="775554" y="1513161"/>
                </a:cubicBezTo>
                <a:cubicBezTo>
                  <a:pt x="773973" y="1495768"/>
                  <a:pt x="773182" y="1484700"/>
                  <a:pt x="773182" y="1479957"/>
                </a:cubicBezTo>
                <a:cubicBezTo>
                  <a:pt x="770020" y="1416711"/>
                  <a:pt x="767648" y="1353860"/>
                  <a:pt x="766067" y="1291405"/>
                </a:cubicBezTo>
                <a:cubicBezTo>
                  <a:pt x="764486" y="1228949"/>
                  <a:pt x="763695" y="1166098"/>
                  <a:pt x="763695" y="1102852"/>
                </a:cubicBezTo>
                <a:cubicBezTo>
                  <a:pt x="751046" y="1101271"/>
                  <a:pt x="738001" y="1100085"/>
                  <a:pt x="724562" y="1099295"/>
                </a:cubicBezTo>
                <a:cubicBezTo>
                  <a:pt x="711122" y="1098504"/>
                  <a:pt x="698077" y="1098109"/>
                  <a:pt x="685428" y="1098109"/>
                </a:cubicBezTo>
                <a:cubicBezTo>
                  <a:pt x="672779" y="1098109"/>
                  <a:pt x="658548" y="1098504"/>
                  <a:pt x="642737" y="1099295"/>
                </a:cubicBezTo>
                <a:cubicBezTo>
                  <a:pt x="626926" y="1100085"/>
                  <a:pt x="610324" y="1101271"/>
                  <a:pt x="592931" y="1102852"/>
                </a:cubicBezTo>
                <a:cubicBezTo>
                  <a:pt x="589769" y="1166098"/>
                  <a:pt x="587397" y="1228949"/>
                  <a:pt x="585816" y="1291405"/>
                </a:cubicBezTo>
                <a:cubicBezTo>
                  <a:pt x="584234" y="1353860"/>
                  <a:pt x="581863" y="1416711"/>
                  <a:pt x="578700" y="1479957"/>
                </a:cubicBezTo>
                <a:cubicBezTo>
                  <a:pt x="577119" y="1528972"/>
                  <a:pt x="574748" y="1569292"/>
                  <a:pt x="571585" y="1600915"/>
                </a:cubicBezTo>
                <a:cubicBezTo>
                  <a:pt x="570004" y="1630956"/>
                  <a:pt x="567632" y="1648349"/>
                  <a:pt x="564470" y="1653093"/>
                </a:cubicBezTo>
                <a:cubicBezTo>
                  <a:pt x="559727" y="1660998"/>
                  <a:pt x="547078" y="1668113"/>
                  <a:pt x="526523" y="1674438"/>
                </a:cubicBezTo>
                <a:cubicBezTo>
                  <a:pt x="509130" y="1680763"/>
                  <a:pt x="483041" y="1686297"/>
                  <a:pt x="448256" y="1691040"/>
                </a:cubicBezTo>
                <a:cubicBezTo>
                  <a:pt x="418214" y="1695784"/>
                  <a:pt x="385010" y="1700527"/>
                  <a:pt x="348643" y="1705270"/>
                </a:cubicBezTo>
                <a:cubicBezTo>
                  <a:pt x="313858" y="1710014"/>
                  <a:pt x="280654" y="1712386"/>
                  <a:pt x="249031" y="1712386"/>
                </a:cubicBezTo>
                <a:cubicBezTo>
                  <a:pt x="222151" y="1712386"/>
                  <a:pt x="194086" y="1710804"/>
                  <a:pt x="164834" y="1707642"/>
                </a:cubicBezTo>
                <a:cubicBezTo>
                  <a:pt x="135583" y="1704480"/>
                  <a:pt x="109889" y="1694993"/>
                  <a:pt x="87753" y="1679182"/>
                </a:cubicBezTo>
                <a:cubicBezTo>
                  <a:pt x="79848" y="1674438"/>
                  <a:pt x="72732" y="1647558"/>
                  <a:pt x="66408" y="1598543"/>
                </a:cubicBezTo>
                <a:cubicBezTo>
                  <a:pt x="55340" y="1522648"/>
                  <a:pt x="46644" y="1446752"/>
                  <a:pt x="40319" y="1370857"/>
                </a:cubicBezTo>
                <a:cubicBezTo>
                  <a:pt x="33994" y="1294962"/>
                  <a:pt x="29251" y="1219067"/>
                  <a:pt x="26089" y="1143172"/>
                </a:cubicBezTo>
                <a:cubicBezTo>
                  <a:pt x="18183" y="1002449"/>
                  <a:pt x="11858" y="862122"/>
                  <a:pt x="7115" y="722190"/>
                </a:cubicBezTo>
                <a:cubicBezTo>
                  <a:pt x="2371" y="582259"/>
                  <a:pt x="0" y="441932"/>
                  <a:pt x="0" y="301209"/>
                </a:cubicBezTo>
                <a:cubicBezTo>
                  <a:pt x="0" y="293304"/>
                  <a:pt x="0" y="277492"/>
                  <a:pt x="0" y="253775"/>
                </a:cubicBezTo>
                <a:cubicBezTo>
                  <a:pt x="0" y="230057"/>
                  <a:pt x="790" y="204759"/>
                  <a:pt x="2371" y="177880"/>
                </a:cubicBezTo>
                <a:cubicBezTo>
                  <a:pt x="3952" y="151000"/>
                  <a:pt x="5534" y="126492"/>
                  <a:pt x="7115" y="104356"/>
                </a:cubicBezTo>
                <a:cubicBezTo>
                  <a:pt x="8696" y="82220"/>
                  <a:pt x="11858" y="67990"/>
                  <a:pt x="16602" y="61665"/>
                </a:cubicBezTo>
                <a:cubicBezTo>
                  <a:pt x="19764" y="49016"/>
                  <a:pt x="36366" y="38738"/>
                  <a:pt x="66408" y="30833"/>
                </a:cubicBezTo>
                <a:cubicBezTo>
                  <a:pt x="96450" y="22927"/>
                  <a:pt x="131235" y="16602"/>
                  <a:pt x="170764" y="11859"/>
                </a:cubicBezTo>
                <a:cubicBezTo>
                  <a:pt x="210293" y="7115"/>
                  <a:pt x="248635" y="3953"/>
                  <a:pt x="285792" y="2372"/>
                </a:cubicBezTo>
                <a:cubicBezTo>
                  <a:pt x="322949" y="791"/>
                  <a:pt x="350224" y="0"/>
                  <a:pt x="367617" y="0"/>
                </a:cubicBezTo>
                <a:close/>
              </a:path>
            </a:pathLst>
          </a:custGeom>
          <a:solidFill>
            <a:srgbClr val="0099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spcBef>
                <a:spcPts val="0"/>
              </a:spcBef>
              <a:spcAft>
                <a:spcPts val="0"/>
              </a:spcAft>
              <a:buClrTx/>
              <a:buSzTx/>
              <a:buFontTx/>
              <a:buNone/>
              <a:tabLst/>
              <a:defRPr/>
            </a:pPr>
            <a:endParaRPr kumimoji="0" lang="en-US" sz="18700" b="0" i="0" u="none" strike="noStrike" kern="1200" cap="none" spc="0" normalizeH="0" baseline="0" noProof="0">
              <a:ln>
                <a:noFill/>
              </a:ln>
              <a:solidFill>
                <a:srgbClr val="0099FF"/>
              </a:solidFill>
              <a:effectLst/>
              <a:uLnTx/>
              <a:uFillTx/>
              <a:latin typeface="SVN-Dumpling" panose="02000000000000000000" pitchFamily="2" charset="0"/>
            </a:endParaRPr>
          </a:p>
        </p:txBody>
      </p:sp>
      <p:sp>
        <p:nvSpPr>
          <p:cNvPr id="84" name="Hộp Văn bản 83">
            <a:extLst>
              <a:ext uri="{FF2B5EF4-FFF2-40B4-BE49-F238E27FC236}">
                <a16:creationId xmlns="" xmlns:a16="http://schemas.microsoft.com/office/drawing/2014/main" id="{05DAB928-E0D5-4307-C0A5-FE0654FAB7C1}"/>
              </a:ext>
            </a:extLst>
          </p:cNvPr>
          <p:cNvSpPr txBox="1">
            <a:spLocks noChangeAspect="1"/>
          </p:cNvSpPr>
          <p:nvPr/>
        </p:nvSpPr>
        <p:spPr>
          <a:xfrm>
            <a:off x="9738682" y="1204578"/>
            <a:ext cx="1777258" cy="2683745"/>
          </a:xfrm>
          <a:custGeom>
            <a:avLst/>
            <a:gdLst/>
            <a:ahLst/>
            <a:cxnLst/>
            <a:rect l="l" t="t" r="r" b="b"/>
            <a:pathLst>
              <a:path w="1485815" h="2243651">
                <a:moveTo>
                  <a:pt x="704403" y="1015098"/>
                </a:moveTo>
                <a:cubicBezTo>
                  <a:pt x="679104" y="1015098"/>
                  <a:pt x="659340" y="1019841"/>
                  <a:pt x="645109" y="1029328"/>
                </a:cubicBezTo>
                <a:cubicBezTo>
                  <a:pt x="638785" y="1038815"/>
                  <a:pt x="634041" y="1066485"/>
                  <a:pt x="630879" y="1112339"/>
                </a:cubicBezTo>
                <a:cubicBezTo>
                  <a:pt x="629298" y="1134475"/>
                  <a:pt x="628507" y="1158983"/>
                  <a:pt x="628507" y="1185862"/>
                </a:cubicBezTo>
                <a:cubicBezTo>
                  <a:pt x="628507" y="1212742"/>
                  <a:pt x="628507" y="1241993"/>
                  <a:pt x="628507" y="1273616"/>
                </a:cubicBezTo>
                <a:cubicBezTo>
                  <a:pt x="628507" y="1305239"/>
                  <a:pt x="628903" y="1337257"/>
                  <a:pt x="629693" y="1369671"/>
                </a:cubicBezTo>
                <a:cubicBezTo>
                  <a:pt x="630484" y="1402084"/>
                  <a:pt x="631670" y="1436474"/>
                  <a:pt x="633251" y="1472841"/>
                </a:cubicBezTo>
                <a:cubicBezTo>
                  <a:pt x="634832" y="1509207"/>
                  <a:pt x="636413" y="1543202"/>
                  <a:pt x="637994" y="1574825"/>
                </a:cubicBezTo>
                <a:cubicBezTo>
                  <a:pt x="639575" y="1606448"/>
                  <a:pt x="641947" y="1637280"/>
                  <a:pt x="645109" y="1667322"/>
                </a:cubicBezTo>
                <a:cubicBezTo>
                  <a:pt x="649853" y="1725825"/>
                  <a:pt x="654596" y="1775631"/>
                  <a:pt x="659340" y="1816741"/>
                </a:cubicBezTo>
                <a:cubicBezTo>
                  <a:pt x="664083" y="1857851"/>
                  <a:pt x="667246" y="1879196"/>
                  <a:pt x="668827" y="1880778"/>
                </a:cubicBezTo>
                <a:lnTo>
                  <a:pt x="739978" y="1880778"/>
                </a:lnTo>
                <a:cubicBezTo>
                  <a:pt x="741560" y="1879196"/>
                  <a:pt x="744722" y="1858641"/>
                  <a:pt x="749465" y="1819113"/>
                </a:cubicBezTo>
                <a:cubicBezTo>
                  <a:pt x="754209" y="1778003"/>
                  <a:pt x="758952" y="1728196"/>
                  <a:pt x="763696" y="1669694"/>
                </a:cubicBezTo>
                <a:cubicBezTo>
                  <a:pt x="766858" y="1639652"/>
                  <a:pt x="769230" y="1608424"/>
                  <a:pt x="770811" y="1576011"/>
                </a:cubicBezTo>
                <a:cubicBezTo>
                  <a:pt x="772392" y="1543597"/>
                  <a:pt x="773973" y="1509207"/>
                  <a:pt x="775554" y="1472841"/>
                </a:cubicBezTo>
                <a:cubicBezTo>
                  <a:pt x="777135" y="1436474"/>
                  <a:pt x="778321" y="1402084"/>
                  <a:pt x="779112" y="1369671"/>
                </a:cubicBezTo>
                <a:cubicBezTo>
                  <a:pt x="779903" y="1337257"/>
                  <a:pt x="780298" y="1305239"/>
                  <a:pt x="780298" y="1273616"/>
                </a:cubicBezTo>
                <a:cubicBezTo>
                  <a:pt x="780298" y="1241993"/>
                  <a:pt x="780298" y="1212742"/>
                  <a:pt x="780298" y="1185862"/>
                </a:cubicBezTo>
                <a:cubicBezTo>
                  <a:pt x="780298" y="1158983"/>
                  <a:pt x="779507" y="1134475"/>
                  <a:pt x="777926" y="1112339"/>
                </a:cubicBezTo>
                <a:cubicBezTo>
                  <a:pt x="774764" y="1066485"/>
                  <a:pt x="770020" y="1038815"/>
                  <a:pt x="763696" y="1029328"/>
                </a:cubicBezTo>
                <a:cubicBezTo>
                  <a:pt x="749465" y="1019841"/>
                  <a:pt x="729701" y="1015098"/>
                  <a:pt x="704403" y="1015098"/>
                </a:cubicBezTo>
                <a:close/>
                <a:moveTo>
                  <a:pt x="1252271" y="268004"/>
                </a:moveTo>
                <a:cubicBezTo>
                  <a:pt x="1272826" y="266423"/>
                  <a:pt x="1288637" y="268795"/>
                  <a:pt x="1299706" y="275120"/>
                </a:cubicBezTo>
                <a:cubicBezTo>
                  <a:pt x="1302868" y="278282"/>
                  <a:pt x="1307611" y="282235"/>
                  <a:pt x="1313936" y="286978"/>
                </a:cubicBezTo>
                <a:cubicBezTo>
                  <a:pt x="1320261" y="291722"/>
                  <a:pt x="1326585" y="298046"/>
                  <a:pt x="1332910" y="305952"/>
                </a:cubicBezTo>
                <a:lnTo>
                  <a:pt x="1347140" y="317811"/>
                </a:lnTo>
                <a:cubicBezTo>
                  <a:pt x="1355046" y="325716"/>
                  <a:pt x="1363742" y="334413"/>
                  <a:pt x="1373229" y="343900"/>
                </a:cubicBezTo>
                <a:cubicBezTo>
                  <a:pt x="1382716" y="353387"/>
                  <a:pt x="1392203" y="364455"/>
                  <a:pt x="1401690" y="377104"/>
                </a:cubicBezTo>
                <a:cubicBezTo>
                  <a:pt x="1414339" y="391334"/>
                  <a:pt x="1425407" y="406750"/>
                  <a:pt x="1434894" y="423352"/>
                </a:cubicBezTo>
                <a:cubicBezTo>
                  <a:pt x="1444381" y="439955"/>
                  <a:pt x="1454658" y="456952"/>
                  <a:pt x="1465726" y="474344"/>
                </a:cubicBezTo>
                <a:cubicBezTo>
                  <a:pt x="1484700" y="515454"/>
                  <a:pt x="1490234" y="554983"/>
                  <a:pt x="1482328" y="592931"/>
                </a:cubicBezTo>
                <a:cubicBezTo>
                  <a:pt x="1472841" y="634041"/>
                  <a:pt x="1445962" y="671988"/>
                  <a:pt x="1401690" y="706774"/>
                </a:cubicBezTo>
                <a:cubicBezTo>
                  <a:pt x="1379554" y="724166"/>
                  <a:pt x="1358999" y="739582"/>
                  <a:pt x="1340025" y="753022"/>
                </a:cubicBezTo>
                <a:cubicBezTo>
                  <a:pt x="1321051" y="766462"/>
                  <a:pt x="1298915" y="777925"/>
                  <a:pt x="1273617" y="787412"/>
                </a:cubicBezTo>
                <a:cubicBezTo>
                  <a:pt x="1294172" y="812711"/>
                  <a:pt x="1311564" y="839590"/>
                  <a:pt x="1325795" y="868051"/>
                </a:cubicBezTo>
                <a:cubicBezTo>
                  <a:pt x="1340025" y="896512"/>
                  <a:pt x="1352674" y="926554"/>
                  <a:pt x="1363742" y="958176"/>
                </a:cubicBezTo>
                <a:cubicBezTo>
                  <a:pt x="1390622" y="1043559"/>
                  <a:pt x="1404061" y="1133684"/>
                  <a:pt x="1404061" y="1228553"/>
                </a:cubicBezTo>
                <a:cubicBezTo>
                  <a:pt x="1404061" y="1307611"/>
                  <a:pt x="1402085" y="1379553"/>
                  <a:pt x="1398132" y="1444380"/>
                </a:cubicBezTo>
                <a:cubicBezTo>
                  <a:pt x="1394179" y="1509207"/>
                  <a:pt x="1388250" y="1568500"/>
                  <a:pt x="1380344" y="1622259"/>
                </a:cubicBezTo>
                <a:cubicBezTo>
                  <a:pt x="1364533" y="1728196"/>
                  <a:pt x="1343187" y="1815950"/>
                  <a:pt x="1316308" y="1885521"/>
                </a:cubicBezTo>
                <a:cubicBezTo>
                  <a:pt x="1289428" y="1955092"/>
                  <a:pt x="1260967" y="2008851"/>
                  <a:pt x="1230926" y="2046798"/>
                </a:cubicBezTo>
                <a:cubicBezTo>
                  <a:pt x="1197721" y="2086327"/>
                  <a:pt x="1169261" y="2116369"/>
                  <a:pt x="1145543" y="2136924"/>
                </a:cubicBezTo>
                <a:cubicBezTo>
                  <a:pt x="1106015" y="2168547"/>
                  <a:pt x="1046721" y="2193845"/>
                  <a:pt x="967664" y="2212819"/>
                </a:cubicBezTo>
                <a:cubicBezTo>
                  <a:pt x="887025" y="2231793"/>
                  <a:pt x="797690" y="2241280"/>
                  <a:pt x="699659" y="2241280"/>
                </a:cubicBezTo>
                <a:lnTo>
                  <a:pt x="697287" y="2243651"/>
                </a:lnTo>
                <a:cubicBezTo>
                  <a:pt x="600837" y="2243651"/>
                  <a:pt x="513083" y="2234165"/>
                  <a:pt x="434026" y="2215191"/>
                </a:cubicBezTo>
                <a:cubicBezTo>
                  <a:pt x="356550" y="2196217"/>
                  <a:pt x="298047" y="2170919"/>
                  <a:pt x="258518" y="2139295"/>
                </a:cubicBezTo>
                <a:cubicBezTo>
                  <a:pt x="234801" y="2118740"/>
                  <a:pt x="206340" y="2088699"/>
                  <a:pt x="173136" y="2049170"/>
                </a:cubicBezTo>
                <a:cubicBezTo>
                  <a:pt x="143094" y="2011222"/>
                  <a:pt x="114634" y="1957463"/>
                  <a:pt x="87754" y="1887893"/>
                </a:cubicBezTo>
                <a:cubicBezTo>
                  <a:pt x="62456" y="1818322"/>
                  <a:pt x="41110" y="1730568"/>
                  <a:pt x="23718" y="1624631"/>
                </a:cubicBezTo>
                <a:cubicBezTo>
                  <a:pt x="15812" y="1570872"/>
                  <a:pt x="9883" y="1511184"/>
                  <a:pt x="5930" y="1445566"/>
                </a:cubicBezTo>
                <a:cubicBezTo>
                  <a:pt x="1977" y="1379948"/>
                  <a:pt x="0" y="1307611"/>
                  <a:pt x="0" y="1228553"/>
                </a:cubicBezTo>
                <a:cubicBezTo>
                  <a:pt x="0" y="1133684"/>
                  <a:pt x="13440" y="1043559"/>
                  <a:pt x="40320" y="958176"/>
                </a:cubicBezTo>
                <a:cubicBezTo>
                  <a:pt x="65618" y="875957"/>
                  <a:pt x="107518" y="804805"/>
                  <a:pt x="166021" y="744721"/>
                </a:cubicBezTo>
                <a:cubicBezTo>
                  <a:pt x="222942" y="684638"/>
                  <a:pt x="295675" y="637994"/>
                  <a:pt x="384220" y="604789"/>
                </a:cubicBezTo>
                <a:cubicBezTo>
                  <a:pt x="472764" y="571585"/>
                  <a:pt x="578701" y="554983"/>
                  <a:pt x="702031" y="554983"/>
                </a:cubicBezTo>
                <a:cubicBezTo>
                  <a:pt x="826942" y="554983"/>
                  <a:pt x="932879" y="571585"/>
                  <a:pt x="1019842" y="604789"/>
                </a:cubicBezTo>
                <a:cubicBezTo>
                  <a:pt x="1023004" y="607952"/>
                  <a:pt x="1026957" y="609533"/>
                  <a:pt x="1031701" y="609533"/>
                </a:cubicBezTo>
                <a:cubicBezTo>
                  <a:pt x="1094947" y="595302"/>
                  <a:pt x="1140800" y="577119"/>
                  <a:pt x="1169261" y="554983"/>
                </a:cubicBezTo>
                <a:cubicBezTo>
                  <a:pt x="1172423" y="551821"/>
                  <a:pt x="1175980" y="547868"/>
                  <a:pt x="1179933" y="543125"/>
                </a:cubicBezTo>
                <a:cubicBezTo>
                  <a:pt x="1183886" y="538381"/>
                  <a:pt x="1187444" y="532056"/>
                  <a:pt x="1190606" y="524151"/>
                </a:cubicBezTo>
                <a:cubicBezTo>
                  <a:pt x="1193768" y="516245"/>
                  <a:pt x="1193768" y="506758"/>
                  <a:pt x="1190606" y="495690"/>
                </a:cubicBezTo>
                <a:cubicBezTo>
                  <a:pt x="1184282" y="478297"/>
                  <a:pt x="1174795" y="461695"/>
                  <a:pt x="1162145" y="445884"/>
                </a:cubicBezTo>
                <a:cubicBezTo>
                  <a:pt x="1152659" y="436397"/>
                  <a:pt x="1138823" y="424934"/>
                  <a:pt x="1120640" y="411494"/>
                </a:cubicBezTo>
                <a:cubicBezTo>
                  <a:pt x="1102457" y="398054"/>
                  <a:pt x="1079926" y="383428"/>
                  <a:pt x="1053046" y="367617"/>
                </a:cubicBezTo>
                <a:cubicBezTo>
                  <a:pt x="1060952" y="353387"/>
                  <a:pt x="1070439" y="340737"/>
                  <a:pt x="1081507" y="329669"/>
                </a:cubicBezTo>
                <a:cubicBezTo>
                  <a:pt x="1092575" y="318601"/>
                  <a:pt x="1106015" y="310695"/>
                  <a:pt x="1121826" y="305952"/>
                </a:cubicBezTo>
                <a:lnTo>
                  <a:pt x="1119454" y="305952"/>
                </a:lnTo>
                <a:cubicBezTo>
                  <a:pt x="1130522" y="298046"/>
                  <a:pt x="1141591" y="292512"/>
                  <a:pt x="1152659" y="289350"/>
                </a:cubicBezTo>
                <a:cubicBezTo>
                  <a:pt x="1163727" y="286188"/>
                  <a:pt x="1174004" y="283025"/>
                  <a:pt x="1183491" y="279863"/>
                </a:cubicBezTo>
                <a:cubicBezTo>
                  <a:pt x="1194559" y="276701"/>
                  <a:pt x="1205627" y="274329"/>
                  <a:pt x="1216695" y="272748"/>
                </a:cubicBezTo>
                <a:cubicBezTo>
                  <a:pt x="1227763" y="271167"/>
                  <a:pt x="1239622" y="269586"/>
                  <a:pt x="1252271" y="268004"/>
                </a:cubicBezTo>
                <a:close/>
                <a:moveTo>
                  <a:pt x="794528" y="0"/>
                </a:moveTo>
                <a:cubicBezTo>
                  <a:pt x="802434" y="0"/>
                  <a:pt x="813107" y="395"/>
                  <a:pt x="826546" y="1185"/>
                </a:cubicBezTo>
                <a:cubicBezTo>
                  <a:pt x="839986" y="1976"/>
                  <a:pt x="847497" y="2371"/>
                  <a:pt x="849078" y="2371"/>
                </a:cubicBezTo>
                <a:cubicBezTo>
                  <a:pt x="858565" y="11858"/>
                  <a:pt x="866866" y="21740"/>
                  <a:pt x="873981" y="32018"/>
                </a:cubicBezTo>
                <a:cubicBezTo>
                  <a:pt x="881096" y="42295"/>
                  <a:pt x="888607" y="52177"/>
                  <a:pt x="896512" y="61664"/>
                </a:cubicBezTo>
                <a:cubicBezTo>
                  <a:pt x="904418" y="74313"/>
                  <a:pt x="910743" y="88149"/>
                  <a:pt x="915486" y="103170"/>
                </a:cubicBezTo>
                <a:cubicBezTo>
                  <a:pt x="920230" y="118190"/>
                  <a:pt x="924182" y="132026"/>
                  <a:pt x="927345" y="144675"/>
                </a:cubicBezTo>
                <a:cubicBezTo>
                  <a:pt x="930507" y="154162"/>
                  <a:pt x="934460" y="166811"/>
                  <a:pt x="939203" y="182622"/>
                </a:cubicBezTo>
                <a:cubicBezTo>
                  <a:pt x="943947" y="198434"/>
                  <a:pt x="947109" y="212664"/>
                  <a:pt x="948690" y="225313"/>
                </a:cubicBezTo>
                <a:cubicBezTo>
                  <a:pt x="950271" y="236381"/>
                  <a:pt x="950271" y="249031"/>
                  <a:pt x="948690" y="263261"/>
                </a:cubicBezTo>
                <a:cubicBezTo>
                  <a:pt x="947109" y="277491"/>
                  <a:pt x="947109" y="289350"/>
                  <a:pt x="948690" y="298837"/>
                </a:cubicBezTo>
                <a:cubicBezTo>
                  <a:pt x="940785" y="308324"/>
                  <a:pt x="929716" y="317020"/>
                  <a:pt x="915486" y="324926"/>
                </a:cubicBezTo>
                <a:cubicBezTo>
                  <a:pt x="901256" y="332832"/>
                  <a:pt x="890188" y="339947"/>
                  <a:pt x="882282" y="346271"/>
                </a:cubicBezTo>
                <a:cubicBezTo>
                  <a:pt x="874376" y="351015"/>
                  <a:pt x="867261" y="356944"/>
                  <a:pt x="860936" y="364059"/>
                </a:cubicBezTo>
                <a:cubicBezTo>
                  <a:pt x="854612" y="371174"/>
                  <a:pt x="849078" y="376313"/>
                  <a:pt x="844334" y="379475"/>
                </a:cubicBezTo>
                <a:cubicBezTo>
                  <a:pt x="841172" y="382638"/>
                  <a:pt x="838010" y="385009"/>
                  <a:pt x="834847" y="386591"/>
                </a:cubicBezTo>
                <a:cubicBezTo>
                  <a:pt x="828523" y="392915"/>
                  <a:pt x="825361" y="396868"/>
                  <a:pt x="825361" y="398449"/>
                </a:cubicBezTo>
                <a:lnTo>
                  <a:pt x="825361" y="441140"/>
                </a:lnTo>
                <a:lnTo>
                  <a:pt x="825361" y="455371"/>
                </a:lnTo>
                <a:cubicBezTo>
                  <a:pt x="823779" y="466439"/>
                  <a:pt x="822198" y="472763"/>
                  <a:pt x="820617" y="474344"/>
                </a:cubicBezTo>
                <a:cubicBezTo>
                  <a:pt x="815874" y="474344"/>
                  <a:pt x="811130" y="475135"/>
                  <a:pt x="806387" y="476716"/>
                </a:cubicBezTo>
                <a:cubicBezTo>
                  <a:pt x="800062" y="476716"/>
                  <a:pt x="790180" y="477902"/>
                  <a:pt x="776740" y="480274"/>
                </a:cubicBezTo>
                <a:cubicBezTo>
                  <a:pt x="763300" y="482646"/>
                  <a:pt x="752628" y="483831"/>
                  <a:pt x="744722" y="483831"/>
                </a:cubicBezTo>
                <a:cubicBezTo>
                  <a:pt x="736816" y="483831"/>
                  <a:pt x="730096" y="484227"/>
                  <a:pt x="724562" y="485017"/>
                </a:cubicBezTo>
                <a:cubicBezTo>
                  <a:pt x="719028" y="485808"/>
                  <a:pt x="712308" y="486203"/>
                  <a:pt x="704403" y="486203"/>
                </a:cubicBezTo>
                <a:lnTo>
                  <a:pt x="661712" y="486203"/>
                </a:lnTo>
                <a:cubicBezTo>
                  <a:pt x="653806" y="486203"/>
                  <a:pt x="647876" y="485808"/>
                  <a:pt x="643924" y="485017"/>
                </a:cubicBezTo>
                <a:cubicBezTo>
                  <a:pt x="639971" y="484227"/>
                  <a:pt x="636413" y="483831"/>
                  <a:pt x="633251" y="483831"/>
                </a:cubicBezTo>
                <a:cubicBezTo>
                  <a:pt x="622183" y="482250"/>
                  <a:pt x="616649" y="479879"/>
                  <a:pt x="616649" y="476716"/>
                </a:cubicBezTo>
                <a:cubicBezTo>
                  <a:pt x="616649" y="473554"/>
                  <a:pt x="616649" y="469601"/>
                  <a:pt x="616649" y="464858"/>
                </a:cubicBezTo>
                <a:cubicBezTo>
                  <a:pt x="616649" y="460114"/>
                  <a:pt x="615858" y="453789"/>
                  <a:pt x="614277" y="445884"/>
                </a:cubicBezTo>
                <a:cubicBezTo>
                  <a:pt x="614277" y="437978"/>
                  <a:pt x="614277" y="434421"/>
                  <a:pt x="614277" y="435211"/>
                </a:cubicBezTo>
                <a:cubicBezTo>
                  <a:pt x="614277" y="436002"/>
                  <a:pt x="613486" y="432444"/>
                  <a:pt x="611905" y="424538"/>
                </a:cubicBezTo>
                <a:lnTo>
                  <a:pt x="611905" y="377104"/>
                </a:lnTo>
                <a:cubicBezTo>
                  <a:pt x="611905" y="369198"/>
                  <a:pt x="611905" y="362478"/>
                  <a:pt x="611905" y="356944"/>
                </a:cubicBezTo>
                <a:cubicBezTo>
                  <a:pt x="611905" y="351410"/>
                  <a:pt x="612696" y="347062"/>
                  <a:pt x="614277" y="343900"/>
                </a:cubicBezTo>
                <a:cubicBezTo>
                  <a:pt x="614277" y="339156"/>
                  <a:pt x="621392" y="333622"/>
                  <a:pt x="635623" y="327298"/>
                </a:cubicBezTo>
                <a:cubicBezTo>
                  <a:pt x="645109" y="316229"/>
                  <a:pt x="658549" y="304371"/>
                  <a:pt x="675942" y="291722"/>
                </a:cubicBezTo>
                <a:cubicBezTo>
                  <a:pt x="683848" y="286978"/>
                  <a:pt x="690963" y="281839"/>
                  <a:pt x="697287" y="276305"/>
                </a:cubicBezTo>
                <a:cubicBezTo>
                  <a:pt x="703612" y="270772"/>
                  <a:pt x="709937" y="266423"/>
                  <a:pt x="716261" y="263261"/>
                </a:cubicBezTo>
                <a:cubicBezTo>
                  <a:pt x="721005" y="260099"/>
                  <a:pt x="725748" y="257727"/>
                  <a:pt x="730492" y="256146"/>
                </a:cubicBezTo>
                <a:cubicBezTo>
                  <a:pt x="735235" y="254565"/>
                  <a:pt x="738397" y="252193"/>
                  <a:pt x="739978" y="249031"/>
                </a:cubicBezTo>
                <a:lnTo>
                  <a:pt x="728120" y="218198"/>
                </a:lnTo>
                <a:cubicBezTo>
                  <a:pt x="724958" y="218198"/>
                  <a:pt x="715471" y="222151"/>
                  <a:pt x="699659" y="230057"/>
                </a:cubicBezTo>
                <a:cubicBezTo>
                  <a:pt x="691753" y="236381"/>
                  <a:pt x="684638" y="241520"/>
                  <a:pt x="678314" y="245473"/>
                </a:cubicBezTo>
                <a:cubicBezTo>
                  <a:pt x="671989" y="249426"/>
                  <a:pt x="664874" y="254565"/>
                  <a:pt x="656968" y="260889"/>
                </a:cubicBezTo>
                <a:cubicBezTo>
                  <a:pt x="641157" y="270376"/>
                  <a:pt x="624555" y="280654"/>
                  <a:pt x="607162" y="291722"/>
                </a:cubicBezTo>
                <a:cubicBezTo>
                  <a:pt x="600837" y="298046"/>
                  <a:pt x="594908" y="303580"/>
                  <a:pt x="589374" y="308324"/>
                </a:cubicBezTo>
                <a:cubicBezTo>
                  <a:pt x="583840" y="313067"/>
                  <a:pt x="579492" y="317811"/>
                  <a:pt x="576329" y="322554"/>
                </a:cubicBezTo>
                <a:lnTo>
                  <a:pt x="573958" y="329669"/>
                </a:lnTo>
                <a:cubicBezTo>
                  <a:pt x="570795" y="329669"/>
                  <a:pt x="563680" y="324926"/>
                  <a:pt x="552612" y="315439"/>
                </a:cubicBezTo>
                <a:cubicBezTo>
                  <a:pt x="547869" y="309114"/>
                  <a:pt x="542730" y="301999"/>
                  <a:pt x="537196" y="294093"/>
                </a:cubicBezTo>
                <a:cubicBezTo>
                  <a:pt x="531662" y="286188"/>
                  <a:pt x="524942" y="278282"/>
                  <a:pt x="517036" y="270376"/>
                </a:cubicBezTo>
                <a:cubicBezTo>
                  <a:pt x="512293" y="262470"/>
                  <a:pt x="507154" y="252983"/>
                  <a:pt x="501620" y="241915"/>
                </a:cubicBezTo>
                <a:cubicBezTo>
                  <a:pt x="496086" y="230847"/>
                  <a:pt x="490157" y="218989"/>
                  <a:pt x="483832" y="206340"/>
                </a:cubicBezTo>
                <a:cubicBezTo>
                  <a:pt x="479089" y="193690"/>
                  <a:pt x="475926" y="178669"/>
                  <a:pt x="474345" y="161277"/>
                </a:cubicBezTo>
                <a:cubicBezTo>
                  <a:pt x="472764" y="143884"/>
                  <a:pt x="471183" y="128863"/>
                  <a:pt x="469602" y="116214"/>
                </a:cubicBezTo>
                <a:cubicBezTo>
                  <a:pt x="472764" y="109889"/>
                  <a:pt x="477508" y="102774"/>
                  <a:pt x="483832" y="94868"/>
                </a:cubicBezTo>
                <a:cubicBezTo>
                  <a:pt x="490157" y="86963"/>
                  <a:pt x="498063" y="80638"/>
                  <a:pt x="507549" y="75895"/>
                </a:cubicBezTo>
                <a:cubicBezTo>
                  <a:pt x="517036" y="67989"/>
                  <a:pt x="527709" y="62060"/>
                  <a:pt x="539568" y="58107"/>
                </a:cubicBezTo>
                <a:cubicBezTo>
                  <a:pt x="551426" y="54154"/>
                  <a:pt x="563680" y="49015"/>
                  <a:pt x="576329" y="42691"/>
                </a:cubicBezTo>
                <a:cubicBezTo>
                  <a:pt x="588979" y="39528"/>
                  <a:pt x="601628" y="35971"/>
                  <a:pt x="614277" y="32018"/>
                </a:cubicBezTo>
                <a:cubicBezTo>
                  <a:pt x="626926" y="28065"/>
                  <a:pt x="641157" y="24507"/>
                  <a:pt x="656968" y="21345"/>
                </a:cubicBezTo>
                <a:cubicBezTo>
                  <a:pt x="669617" y="16602"/>
                  <a:pt x="682267" y="13439"/>
                  <a:pt x="694916" y="11858"/>
                </a:cubicBezTo>
                <a:cubicBezTo>
                  <a:pt x="707565" y="10277"/>
                  <a:pt x="719424" y="7905"/>
                  <a:pt x="730492" y="4743"/>
                </a:cubicBezTo>
                <a:cubicBezTo>
                  <a:pt x="743141" y="3162"/>
                  <a:pt x="754999" y="1976"/>
                  <a:pt x="766067" y="1185"/>
                </a:cubicBezTo>
                <a:cubicBezTo>
                  <a:pt x="777135" y="395"/>
                  <a:pt x="786622" y="0"/>
                  <a:pt x="794528" y="0"/>
                </a:cubicBezTo>
                <a:close/>
              </a:path>
            </a:pathLst>
          </a:cu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spcBef>
                <a:spcPts val="0"/>
              </a:spcBef>
              <a:spcAft>
                <a:spcPts val="0"/>
              </a:spcAft>
              <a:buClrTx/>
              <a:buSzTx/>
              <a:buFontTx/>
              <a:buNone/>
              <a:tabLst/>
              <a:defRPr/>
            </a:pPr>
            <a:endParaRPr kumimoji="0" lang="en-US" sz="18700" b="0" i="0" u="none" strike="noStrike" kern="1200" cap="none" spc="0" normalizeH="0" baseline="0" noProof="0">
              <a:ln>
                <a:noFill/>
              </a:ln>
              <a:solidFill>
                <a:srgbClr val="FFC000"/>
              </a:solidFill>
              <a:effectLst/>
              <a:uLnTx/>
              <a:uFillTx/>
              <a:latin typeface="SVN-Dumpling" panose="02000000000000000000" pitchFamily="2" charset="0"/>
            </a:endParaRPr>
          </a:p>
        </p:txBody>
      </p:sp>
      <p:sp>
        <p:nvSpPr>
          <p:cNvPr id="86" name="Hộp Văn bản 85">
            <a:extLst>
              <a:ext uri="{FF2B5EF4-FFF2-40B4-BE49-F238E27FC236}">
                <a16:creationId xmlns="" xmlns:a16="http://schemas.microsoft.com/office/drawing/2014/main" id="{5A019648-8758-9A22-86B6-D8B1E3E34A99}"/>
              </a:ext>
            </a:extLst>
          </p:cNvPr>
          <p:cNvSpPr txBox="1">
            <a:spLocks noChangeAspect="1"/>
          </p:cNvSpPr>
          <p:nvPr/>
        </p:nvSpPr>
        <p:spPr>
          <a:xfrm>
            <a:off x="11919998" y="1912235"/>
            <a:ext cx="720584" cy="2008555"/>
          </a:xfrm>
          <a:custGeom>
            <a:avLst/>
            <a:gdLst/>
            <a:ahLst/>
            <a:cxnLst/>
            <a:rect l="l" t="t" r="r" b="b"/>
            <a:pathLst>
              <a:path w="602419" h="1679182">
                <a:moveTo>
                  <a:pt x="18974" y="99613"/>
                </a:moveTo>
                <a:cubicBezTo>
                  <a:pt x="17393" y="101194"/>
                  <a:pt x="16602" y="102380"/>
                  <a:pt x="16602" y="103171"/>
                </a:cubicBezTo>
                <a:cubicBezTo>
                  <a:pt x="16602" y="103961"/>
                  <a:pt x="15812" y="105147"/>
                  <a:pt x="14231" y="106728"/>
                </a:cubicBezTo>
                <a:cubicBezTo>
                  <a:pt x="12649" y="108309"/>
                  <a:pt x="11068" y="109495"/>
                  <a:pt x="9487" y="110286"/>
                </a:cubicBezTo>
                <a:cubicBezTo>
                  <a:pt x="7906" y="111076"/>
                  <a:pt x="6325" y="112262"/>
                  <a:pt x="4744" y="113843"/>
                </a:cubicBezTo>
                <a:close/>
                <a:moveTo>
                  <a:pt x="507549" y="0"/>
                </a:moveTo>
                <a:cubicBezTo>
                  <a:pt x="518617" y="0"/>
                  <a:pt x="528895" y="0"/>
                  <a:pt x="538382" y="0"/>
                </a:cubicBezTo>
                <a:cubicBezTo>
                  <a:pt x="547869" y="0"/>
                  <a:pt x="556565" y="791"/>
                  <a:pt x="564471" y="2372"/>
                </a:cubicBezTo>
                <a:cubicBezTo>
                  <a:pt x="581863" y="3953"/>
                  <a:pt x="593722" y="8697"/>
                  <a:pt x="600047" y="16603"/>
                </a:cubicBezTo>
                <a:cubicBezTo>
                  <a:pt x="601628" y="21346"/>
                  <a:pt x="602419" y="30833"/>
                  <a:pt x="602419" y="45063"/>
                </a:cubicBezTo>
                <a:lnTo>
                  <a:pt x="602419" y="87754"/>
                </a:lnTo>
                <a:cubicBezTo>
                  <a:pt x="602419" y="108309"/>
                  <a:pt x="602419" y="131631"/>
                  <a:pt x="602419" y="157720"/>
                </a:cubicBezTo>
                <a:cubicBezTo>
                  <a:pt x="602419" y="183809"/>
                  <a:pt x="601628" y="212665"/>
                  <a:pt x="600047" y="244288"/>
                </a:cubicBezTo>
                <a:cubicBezTo>
                  <a:pt x="598465" y="307534"/>
                  <a:pt x="596094" y="378686"/>
                  <a:pt x="592932" y="457743"/>
                </a:cubicBezTo>
                <a:cubicBezTo>
                  <a:pt x="591350" y="497272"/>
                  <a:pt x="589769" y="537592"/>
                  <a:pt x="588188" y="578701"/>
                </a:cubicBezTo>
                <a:cubicBezTo>
                  <a:pt x="586607" y="619811"/>
                  <a:pt x="584235" y="662502"/>
                  <a:pt x="581073" y="706775"/>
                </a:cubicBezTo>
                <a:cubicBezTo>
                  <a:pt x="577911" y="751047"/>
                  <a:pt x="575539" y="794924"/>
                  <a:pt x="573958" y="838405"/>
                </a:cubicBezTo>
                <a:cubicBezTo>
                  <a:pt x="572377" y="881887"/>
                  <a:pt x="570005" y="924973"/>
                  <a:pt x="566843" y="967664"/>
                </a:cubicBezTo>
                <a:cubicBezTo>
                  <a:pt x="563680" y="1010355"/>
                  <a:pt x="561309" y="1052256"/>
                  <a:pt x="559727" y="1093366"/>
                </a:cubicBezTo>
                <a:cubicBezTo>
                  <a:pt x="558146" y="1134476"/>
                  <a:pt x="555775" y="1174795"/>
                  <a:pt x="552612" y="1214324"/>
                </a:cubicBezTo>
                <a:cubicBezTo>
                  <a:pt x="547869" y="1288638"/>
                  <a:pt x="543125" y="1358208"/>
                  <a:pt x="538382" y="1423036"/>
                </a:cubicBezTo>
                <a:cubicBezTo>
                  <a:pt x="538382" y="1430941"/>
                  <a:pt x="537591" y="1445172"/>
                  <a:pt x="536010" y="1465727"/>
                </a:cubicBezTo>
                <a:cubicBezTo>
                  <a:pt x="534429" y="1486281"/>
                  <a:pt x="532453" y="1508418"/>
                  <a:pt x="530081" y="1532135"/>
                </a:cubicBezTo>
                <a:cubicBezTo>
                  <a:pt x="527709" y="1555852"/>
                  <a:pt x="524942" y="1577593"/>
                  <a:pt x="521780" y="1597357"/>
                </a:cubicBezTo>
                <a:cubicBezTo>
                  <a:pt x="518617" y="1617122"/>
                  <a:pt x="515455" y="1630166"/>
                  <a:pt x="512293" y="1636491"/>
                </a:cubicBezTo>
                <a:cubicBezTo>
                  <a:pt x="507549" y="1642815"/>
                  <a:pt x="497272" y="1648349"/>
                  <a:pt x="481460" y="1653093"/>
                </a:cubicBezTo>
                <a:cubicBezTo>
                  <a:pt x="445094" y="1664161"/>
                  <a:pt x="407542" y="1671276"/>
                  <a:pt x="368803" y="1674438"/>
                </a:cubicBezTo>
                <a:cubicBezTo>
                  <a:pt x="330065" y="1677601"/>
                  <a:pt x="291722" y="1679182"/>
                  <a:pt x="253775" y="1679182"/>
                </a:cubicBezTo>
                <a:cubicBezTo>
                  <a:pt x="239545" y="1679182"/>
                  <a:pt x="223338" y="1678787"/>
                  <a:pt x="205154" y="1677996"/>
                </a:cubicBezTo>
                <a:cubicBezTo>
                  <a:pt x="186971" y="1677205"/>
                  <a:pt x="168393" y="1675229"/>
                  <a:pt x="149419" y="1672067"/>
                </a:cubicBezTo>
                <a:cubicBezTo>
                  <a:pt x="130445" y="1668904"/>
                  <a:pt x="112657" y="1664161"/>
                  <a:pt x="96055" y="1657836"/>
                </a:cubicBezTo>
                <a:cubicBezTo>
                  <a:pt x="79453" y="1651512"/>
                  <a:pt x="66409" y="1643606"/>
                  <a:pt x="56922" y="1634119"/>
                </a:cubicBezTo>
                <a:cubicBezTo>
                  <a:pt x="52178" y="1632538"/>
                  <a:pt x="47435" y="1611983"/>
                  <a:pt x="42691" y="1572454"/>
                </a:cubicBezTo>
                <a:cubicBezTo>
                  <a:pt x="34786" y="1512371"/>
                  <a:pt x="29251" y="1452682"/>
                  <a:pt x="26089" y="1393389"/>
                </a:cubicBezTo>
                <a:cubicBezTo>
                  <a:pt x="22927" y="1334096"/>
                  <a:pt x="19765" y="1274408"/>
                  <a:pt x="16602" y="1214324"/>
                </a:cubicBezTo>
                <a:cubicBezTo>
                  <a:pt x="15021" y="1174795"/>
                  <a:pt x="13835" y="1134871"/>
                  <a:pt x="13045" y="1094552"/>
                </a:cubicBezTo>
                <a:cubicBezTo>
                  <a:pt x="12254" y="1054232"/>
                  <a:pt x="11068" y="1012727"/>
                  <a:pt x="9487" y="970036"/>
                </a:cubicBezTo>
                <a:lnTo>
                  <a:pt x="2372" y="713890"/>
                </a:lnTo>
                <a:cubicBezTo>
                  <a:pt x="791" y="671199"/>
                  <a:pt x="0" y="629694"/>
                  <a:pt x="0" y="589374"/>
                </a:cubicBezTo>
                <a:cubicBezTo>
                  <a:pt x="0" y="549055"/>
                  <a:pt x="0" y="510712"/>
                  <a:pt x="0" y="474346"/>
                </a:cubicBezTo>
                <a:cubicBezTo>
                  <a:pt x="0" y="422168"/>
                  <a:pt x="395" y="374338"/>
                  <a:pt x="1186" y="330856"/>
                </a:cubicBezTo>
                <a:cubicBezTo>
                  <a:pt x="1977" y="287375"/>
                  <a:pt x="3163" y="248241"/>
                  <a:pt x="4744" y="213456"/>
                </a:cubicBezTo>
                <a:cubicBezTo>
                  <a:pt x="7906" y="153372"/>
                  <a:pt x="11068" y="117796"/>
                  <a:pt x="14231" y="106728"/>
                </a:cubicBezTo>
                <a:cubicBezTo>
                  <a:pt x="44273" y="90917"/>
                  <a:pt x="80244" y="76686"/>
                  <a:pt x="122144" y="64037"/>
                </a:cubicBezTo>
                <a:cubicBezTo>
                  <a:pt x="164045" y="51388"/>
                  <a:pt x="207526" y="40320"/>
                  <a:pt x="252589" y="30833"/>
                </a:cubicBezTo>
                <a:cubicBezTo>
                  <a:pt x="297652" y="21346"/>
                  <a:pt x="342715" y="13836"/>
                  <a:pt x="387777" y="8302"/>
                </a:cubicBezTo>
                <a:cubicBezTo>
                  <a:pt x="432840" y="2768"/>
                  <a:pt x="472764" y="0"/>
                  <a:pt x="507549" y="0"/>
                </a:cubicBezTo>
                <a:close/>
              </a:path>
            </a:pathLst>
          </a:cu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spcBef>
                <a:spcPts val="0"/>
              </a:spcBef>
              <a:spcAft>
                <a:spcPts val="0"/>
              </a:spcAft>
              <a:buClrTx/>
              <a:buSzTx/>
              <a:buFontTx/>
              <a:buNone/>
              <a:tabLst/>
              <a:defRPr/>
            </a:pPr>
            <a:endParaRPr kumimoji="0" lang="en-US" sz="18700" b="0" i="0" u="none" strike="noStrike" kern="1200" cap="none" spc="0" normalizeH="0" baseline="0" noProof="0">
              <a:ln>
                <a:noFill/>
              </a:ln>
              <a:solidFill>
                <a:srgbClr val="00B050"/>
              </a:solidFill>
              <a:effectLst/>
              <a:uLnTx/>
              <a:uFillTx/>
              <a:latin typeface="SVN-Dumpling" panose="02000000000000000000" pitchFamily="2" charset="0"/>
            </a:endParaRPr>
          </a:p>
        </p:txBody>
      </p:sp>
      <p:sp>
        <p:nvSpPr>
          <p:cNvPr id="88" name="Hộp Văn bản 87">
            <a:extLst>
              <a:ext uri="{FF2B5EF4-FFF2-40B4-BE49-F238E27FC236}">
                <a16:creationId xmlns="" xmlns:a16="http://schemas.microsoft.com/office/drawing/2014/main" id="{031424B5-BF8F-4623-4D72-48041FAF0773}"/>
              </a:ext>
            </a:extLst>
          </p:cNvPr>
          <p:cNvSpPr txBox="1">
            <a:spLocks noChangeAspect="1"/>
          </p:cNvSpPr>
          <p:nvPr/>
        </p:nvSpPr>
        <p:spPr>
          <a:xfrm>
            <a:off x="5239829" y="4716691"/>
            <a:ext cx="1812805" cy="2028413"/>
          </a:xfrm>
          <a:custGeom>
            <a:avLst/>
            <a:gdLst/>
            <a:ahLst/>
            <a:cxnLst/>
            <a:rect l="l" t="t" r="r" b="b"/>
            <a:pathLst>
              <a:path w="1515532" h="1695783">
                <a:moveTo>
                  <a:pt x="692543" y="431654"/>
                </a:moveTo>
                <a:cubicBezTo>
                  <a:pt x="686218" y="431654"/>
                  <a:pt x="681475" y="432444"/>
                  <a:pt x="678313" y="434025"/>
                </a:cubicBezTo>
                <a:cubicBezTo>
                  <a:pt x="671988" y="435606"/>
                  <a:pt x="667245" y="437978"/>
                  <a:pt x="664082" y="441141"/>
                </a:cubicBezTo>
                <a:lnTo>
                  <a:pt x="659339" y="450627"/>
                </a:lnTo>
                <a:cubicBezTo>
                  <a:pt x="659339" y="458533"/>
                  <a:pt x="659339" y="467229"/>
                  <a:pt x="659339" y="476716"/>
                </a:cubicBezTo>
                <a:cubicBezTo>
                  <a:pt x="659339" y="486203"/>
                  <a:pt x="658548" y="496481"/>
                  <a:pt x="656967" y="507549"/>
                </a:cubicBezTo>
                <a:cubicBezTo>
                  <a:pt x="655386" y="517036"/>
                  <a:pt x="654595" y="527313"/>
                  <a:pt x="654595" y="538381"/>
                </a:cubicBezTo>
                <a:cubicBezTo>
                  <a:pt x="654595" y="549449"/>
                  <a:pt x="654595" y="561308"/>
                  <a:pt x="654595" y="573957"/>
                </a:cubicBezTo>
                <a:cubicBezTo>
                  <a:pt x="654595" y="586606"/>
                  <a:pt x="654595" y="600046"/>
                  <a:pt x="654595" y="614277"/>
                </a:cubicBezTo>
                <a:cubicBezTo>
                  <a:pt x="654595" y="628507"/>
                  <a:pt x="653805" y="643528"/>
                  <a:pt x="652224" y="659339"/>
                </a:cubicBezTo>
                <a:cubicBezTo>
                  <a:pt x="683847" y="664083"/>
                  <a:pt x="702821" y="669617"/>
                  <a:pt x="709145" y="675941"/>
                </a:cubicBezTo>
                <a:cubicBezTo>
                  <a:pt x="717051" y="682266"/>
                  <a:pt x="721794" y="703612"/>
                  <a:pt x="723375" y="739978"/>
                </a:cubicBezTo>
                <a:cubicBezTo>
                  <a:pt x="724957" y="757371"/>
                  <a:pt x="725747" y="775159"/>
                  <a:pt x="725747" y="793342"/>
                </a:cubicBezTo>
                <a:cubicBezTo>
                  <a:pt x="725747" y="811525"/>
                  <a:pt x="725747" y="830103"/>
                  <a:pt x="725747" y="849077"/>
                </a:cubicBezTo>
                <a:cubicBezTo>
                  <a:pt x="725747" y="887025"/>
                  <a:pt x="723375" y="922601"/>
                  <a:pt x="718632" y="955805"/>
                </a:cubicBezTo>
                <a:cubicBezTo>
                  <a:pt x="713889" y="987428"/>
                  <a:pt x="709145" y="1004820"/>
                  <a:pt x="704402" y="1007983"/>
                </a:cubicBezTo>
                <a:cubicBezTo>
                  <a:pt x="701239" y="1011145"/>
                  <a:pt x="679894" y="1015098"/>
                  <a:pt x="640365" y="1019841"/>
                </a:cubicBezTo>
                <a:lnTo>
                  <a:pt x="640365" y="1140799"/>
                </a:lnTo>
                <a:lnTo>
                  <a:pt x="640365" y="1242784"/>
                </a:lnTo>
                <a:lnTo>
                  <a:pt x="640365" y="1321051"/>
                </a:lnTo>
                <a:cubicBezTo>
                  <a:pt x="640365" y="1340024"/>
                  <a:pt x="641946" y="1354255"/>
                  <a:pt x="645109" y="1363742"/>
                </a:cubicBezTo>
                <a:cubicBezTo>
                  <a:pt x="649852" y="1365323"/>
                  <a:pt x="659339" y="1367694"/>
                  <a:pt x="673569" y="1370857"/>
                </a:cubicBezTo>
                <a:cubicBezTo>
                  <a:pt x="687800" y="1374019"/>
                  <a:pt x="696496" y="1374019"/>
                  <a:pt x="699658" y="1370857"/>
                </a:cubicBezTo>
                <a:cubicBezTo>
                  <a:pt x="707564" y="1351883"/>
                  <a:pt x="717841" y="1317888"/>
                  <a:pt x="730491" y="1268873"/>
                </a:cubicBezTo>
                <a:cubicBezTo>
                  <a:pt x="736815" y="1245155"/>
                  <a:pt x="742349" y="1219857"/>
                  <a:pt x="747093" y="1192977"/>
                </a:cubicBezTo>
                <a:cubicBezTo>
                  <a:pt x="751836" y="1166098"/>
                  <a:pt x="756580" y="1137637"/>
                  <a:pt x="761323" y="1107595"/>
                </a:cubicBezTo>
                <a:cubicBezTo>
                  <a:pt x="766066" y="1077553"/>
                  <a:pt x="770415" y="1046721"/>
                  <a:pt x="774367" y="1015098"/>
                </a:cubicBezTo>
                <a:cubicBezTo>
                  <a:pt x="778320" y="983475"/>
                  <a:pt x="781878" y="951062"/>
                  <a:pt x="785040" y="917857"/>
                </a:cubicBezTo>
                <a:cubicBezTo>
                  <a:pt x="788203" y="884653"/>
                  <a:pt x="790574" y="852240"/>
                  <a:pt x="792155" y="820617"/>
                </a:cubicBezTo>
                <a:cubicBezTo>
                  <a:pt x="793737" y="788994"/>
                  <a:pt x="794527" y="757371"/>
                  <a:pt x="794527" y="725748"/>
                </a:cubicBezTo>
                <a:cubicBezTo>
                  <a:pt x="794527" y="651433"/>
                  <a:pt x="788203" y="585025"/>
                  <a:pt x="775553" y="526523"/>
                </a:cubicBezTo>
                <a:cubicBezTo>
                  <a:pt x="764485" y="471182"/>
                  <a:pt x="743140" y="440350"/>
                  <a:pt x="711517" y="434025"/>
                </a:cubicBezTo>
                <a:cubicBezTo>
                  <a:pt x="706773" y="432444"/>
                  <a:pt x="700449" y="431654"/>
                  <a:pt x="692543" y="431654"/>
                </a:cubicBezTo>
                <a:close/>
                <a:moveTo>
                  <a:pt x="106727" y="142303"/>
                </a:moveTo>
                <a:lnTo>
                  <a:pt x="106510" y="147197"/>
                </a:lnTo>
                <a:lnTo>
                  <a:pt x="94869" y="151790"/>
                </a:lnTo>
                <a:close/>
                <a:moveTo>
                  <a:pt x="794527" y="0"/>
                </a:moveTo>
                <a:cubicBezTo>
                  <a:pt x="895721" y="0"/>
                  <a:pt x="988218" y="10277"/>
                  <a:pt x="1072019" y="30832"/>
                </a:cubicBezTo>
                <a:cubicBezTo>
                  <a:pt x="1158982" y="51387"/>
                  <a:pt x="1235668" y="86963"/>
                  <a:pt x="1302076" y="137560"/>
                </a:cubicBezTo>
                <a:cubicBezTo>
                  <a:pt x="1368485" y="186576"/>
                  <a:pt x="1420663" y="252984"/>
                  <a:pt x="1458610" y="336785"/>
                </a:cubicBezTo>
                <a:cubicBezTo>
                  <a:pt x="1496558" y="419004"/>
                  <a:pt x="1515532" y="523360"/>
                  <a:pt x="1515532" y="649852"/>
                </a:cubicBezTo>
                <a:cubicBezTo>
                  <a:pt x="1515532" y="774763"/>
                  <a:pt x="1501301" y="887025"/>
                  <a:pt x="1472841" y="986637"/>
                </a:cubicBezTo>
                <a:cubicBezTo>
                  <a:pt x="1444380" y="1086250"/>
                  <a:pt x="1408804" y="1174004"/>
                  <a:pt x="1366113" y="1249899"/>
                </a:cubicBezTo>
                <a:cubicBezTo>
                  <a:pt x="1323422" y="1325794"/>
                  <a:pt x="1275987" y="1392202"/>
                  <a:pt x="1223809" y="1449124"/>
                </a:cubicBezTo>
                <a:cubicBezTo>
                  <a:pt x="1171631" y="1506045"/>
                  <a:pt x="1123406" y="1551898"/>
                  <a:pt x="1079134" y="1586684"/>
                </a:cubicBezTo>
                <a:cubicBezTo>
                  <a:pt x="1033281" y="1623050"/>
                  <a:pt x="994543" y="1649139"/>
                  <a:pt x="962920" y="1664951"/>
                </a:cubicBezTo>
                <a:cubicBezTo>
                  <a:pt x="928134" y="1682343"/>
                  <a:pt x="908370" y="1691830"/>
                  <a:pt x="903627" y="1693411"/>
                </a:cubicBezTo>
                <a:cubicBezTo>
                  <a:pt x="857773" y="1694992"/>
                  <a:pt x="812315" y="1695783"/>
                  <a:pt x="767252" y="1695783"/>
                </a:cubicBezTo>
                <a:cubicBezTo>
                  <a:pt x="722189" y="1695783"/>
                  <a:pt x="677522" y="1694202"/>
                  <a:pt x="633250" y="1691040"/>
                </a:cubicBezTo>
                <a:cubicBezTo>
                  <a:pt x="555773" y="1687877"/>
                  <a:pt x="475925" y="1680762"/>
                  <a:pt x="393706" y="1669694"/>
                </a:cubicBezTo>
                <a:cubicBezTo>
                  <a:pt x="311486" y="1657045"/>
                  <a:pt x="237963" y="1638071"/>
                  <a:pt x="173135" y="1612773"/>
                </a:cubicBezTo>
                <a:cubicBezTo>
                  <a:pt x="157324" y="1519485"/>
                  <a:pt x="143094" y="1422244"/>
                  <a:pt x="130444" y="1321051"/>
                </a:cubicBezTo>
                <a:cubicBezTo>
                  <a:pt x="119376" y="1218276"/>
                  <a:pt x="109889" y="1116292"/>
                  <a:pt x="101984" y="1015098"/>
                </a:cubicBezTo>
                <a:cubicBezTo>
                  <a:pt x="65617" y="1011936"/>
                  <a:pt x="42691" y="1007192"/>
                  <a:pt x="33204" y="1000868"/>
                </a:cubicBezTo>
                <a:cubicBezTo>
                  <a:pt x="20555" y="992962"/>
                  <a:pt x="11858" y="971616"/>
                  <a:pt x="7115" y="936831"/>
                </a:cubicBezTo>
                <a:cubicBezTo>
                  <a:pt x="2371" y="900465"/>
                  <a:pt x="0" y="860936"/>
                  <a:pt x="0" y="818245"/>
                </a:cubicBezTo>
                <a:cubicBezTo>
                  <a:pt x="0" y="775554"/>
                  <a:pt x="2371" y="736816"/>
                  <a:pt x="7115" y="702030"/>
                </a:cubicBezTo>
                <a:cubicBezTo>
                  <a:pt x="11858" y="667245"/>
                  <a:pt x="18183" y="645899"/>
                  <a:pt x="26089" y="637994"/>
                </a:cubicBezTo>
                <a:cubicBezTo>
                  <a:pt x="32413" y="634831"/>
                  <a:pt x="56130" y="632460"/>
                  <a:pt x="97240" y="630878"/>
                </a:cubicBezTo>
                <a:cubicBezTo>
                  <a:pt x="95659" y="596093"/>
                  <a:pt x="94869" y="562889"/>
                  <a:pt x="94869" y="531266"/>
                </a:cubicBezTo>
                <a:cubicBezTo>
                  <a:pt x="94869" y="499643"/>
                  <a:pt x="94869" y="468811"/>
                  <a:pt x="94869" y="438769"/>
                </a:cubicBezTo>
                <a:cubicBezTo>
                  <a:pt x="94869" y="408727"/>
                  <a:pt x="95264" y="380662"/>
                  <a:pt x="96054" y="354573"/>
                </a:cubicBezTo>
                <a:cubicBezTo>
                  <a:pt x="96845" y="328484"/>
                  <a:pt x="98031" y="304371"/>
                  <a:pt x="99612" y="282235"/>
                </a:cubicBezTo>
                <a:cubicBezTo>
                  <a:pt x="101984" y="240730"/>
                  <a:pt x="103911" y="204116"/>
                  <a:pt x="105393" y="172395"/>
                </a:cubicBezTo>
                <a:lnTo>
                  <a:pt x="106510" y="147197"/>
                </a:lnTo>
                <a:lnTo>
                  <a:pt x="197446" y="111323"/>
                </a:lnTo>
                <a:cubicBezTo>
                  <a:pt x="298244" y="74264"/>
                  <a:pt x="393706" y="47434"/>
                  <a:pt x="483831" y="30832"/>
                </a:cubicBezTo>
                <a:cubicBezTo>
                  <a:pt x="543915" y="19764"/>
                  <a:pt x="599650" y="11858"/>
                  <a:pt x="651038" y="7115"/>
                </a:cubicBezTo>
                <a:cubicBezTo>
                  <a:pt x="702425" y="2371"/>
                  <a:pt x="750255" y="0"/>
                  <a:pt x="794527" y="0"/>
                </a:cubicBezTo>
                <a:close/>
              </a:path>
            </a:pathLst>
          </a:custGeom>
          <a:solidFill>
            <a:srgbClr val="C568D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spcBef>
                <a:spcPts val="0"/>
              </a:spcBef>
              <a:spcAft>
                <a:spcPts val="0"/>
              </a:spcAft>
              <a:buClrTx/>
              <a:buSzTx/>
              <a:buFontTx/>
              <a:buNone/>
              <a:tabLst/>
              <a:defRPr/>
            </a:pPr>
            <a:endParaRPr kumimoji="0" lang="en-US" sz="18700" b="0" i="0" u="none" strike="noStrike" kern="1200" cap="none" spc="0" normalizeH="0" baseline="0" noProof="0">
              <a:ln>
                <a:noFill/>
              </a:ln>
              <a:solidFill>
                <a:srgbClr val="C568DF"/>
              </a:solidFill>
              <a:effectLst/>
              <a:uLnTx/>
              <a:uFillTx/>
              <a:latin typeface="SVN-Dumpling" panose="02000000000000000000" pitchFamily="2" charset="0"/>
            </a:endParaRPr>
          </a:p>
        </p:txBody>
      </p:sp>
      <p:sp>
        <p:nvSpPr>
          <p:cNvPr id="90" name="Hộp Văn bản 89">
            <a:extLst>
              <a:ext uri="{FF2B5EF4-FFF2-40B4-BE49-F238E27FC236}">
                <a16:creationId xmlns="" xmlns:a16="http://schemas.microsoft.com/office/drawing/2014/main" id="{24F2740E-46FE-A0C6-526E-1D83351DED88}"/>
              </a:ext>
            </a:extLst>
          </p:cNvPr>
          <p:cNvSpPr txBox="1">
            <a:spLocks noChangeAspect="1"/>
          </p:cNvSpPr>
          <p:nvPr/>
        </p:nvSpPr>
        <p:spPr>
          <a:xfrm>
            <a:off x="7359069" y="4082407"/>
            <a:ext cx="1679470" cy="3018505"/>
          </a:xfrm>
          <a:custGeom>
            <a:avLst/>
            <a:gdLst/>
            <a:ahLst/>
            <a:cxnLst/>
            <a:rect l="l" t="t" r="r" b="b"/>
            <a:pathLst>
              <a:path w="1404062" h="2523515">
                <a:moveTo>
                  <a:pt x="547869" y="2238908"/>
                </a:moveTo>
                <a:lnTo>
                  <a:pt x="547869" y="2242101"/>
                </a:lnTo>
                <a:lnTo>
                  <a:pt x="545497" y="2243652"/>
                </a:lnTo>
                <a:close/>
                <a:moveTo>
                  <a:pt x="664676" y="2222306"/>
                </a:moveTo>
                <a:cubicBezTo>
                  <a:pt x="676140" y="2222306"/>
                  <a:pt x="687801" y="2223097"/>
                  <a:pt x="699659" y="2224678"/>
                </a:cubicBezTo>
                <a:cubicBezTo>
                  <a:pt x="709146" y="2224678"/>
                  <a:pt x="719424" y="2225073"/>
                  <a:pt x="730492" y="2225864"/>
                </a:cubicBezTo>
                <a:cubicBezTo>
                  <a:pt x="741560" y="2226654"/>
                  <a:pt x="751837" y="2227050"/>
                  <a:pt x="761324" y="2227050"/>
                </a:cubicBezTo>
                <a:cubicBezTo>
                  <a:pt x="770811" y="2228631"/>
                  <a:pt x="779903" y="2229817"/>
                  <a:pt x="788599" y="2230607"/>
                </a:cubicBezTo>
                <a:cubicBezTo>
                  <a:pt x="797295" y="2231398"/>
                  <a:pt x="805596" y="2232584"/>
                  <a:pt x="813502" y="2234165"/>
                </a:cubicBezTo>
                <a:cubicBezTo>
                  <a:pt x="826151" y="2237327"/>
                  <a:pt x="832476" y="2239699"/>
                  <a:pt x="832476" y="2241280"/>
                </a:cubicBezTo>
                <a:cubicBezTo>
                  <a:pt x="832476" y="2242861"/>
                  <a:pt x="834057" y="2252348"/>
                  <a:pt x="837219" y="2269741"/>
                </a:cubicBezTo>
                <a:lnTo>
                  <a:pt x="837219" y="2321919"/>
                </a:lnTo>
                <a:lnTo>
                  <a:pt x="837219" y="2381212"/>
                </a:lnTo>
                <a:cubicBezTo>
                  <a:pt x="835638" y="2390699"/>
                  <a:pt x="834848" y="2400186"/>
                  <a:pt x="834848" y="2409673"/>
                </a:cubicBezTo>
                <a:cubicBezTo>
                  <a:pt x="834848" y="2419160"/>
                  <a:pt x="834057" y="2429437"/>
                  <a:pt x="832476" y="2440505"/>
                </a:cubicBezTo>
                <a:cubicBezTo>
                  <a:pt x="832476" y="2461060"/>
                  <a:pt x="831685" y="2474500"/>
                  <a:pt x="830104" y="2480824"/>
                </a:cubicBezTo>
                <a:cubicBezTo>
                  <a:pt x="825361" y="2498217"/>
                  <a:pt x="822199" y="2507704"/>
                  <a:pt x="820617" y="2509285"/>
                </a:cubicBezTo>
                <a:cubicBezTo>
                  <a:pt x="817455" y="2510866"/>
                  <a:pt x="811526" y="2512447"/>
                  <a:pt x="802829" y="2514028"/>
                </a:cubicBezTo>
                <a:cubicBezTo>
                  <a:pt x="794133" y="2515609"/>
                  <a:pt x="783460" y="2517191"/>
                  <a:pt x="770811" y="2518772"/>
                </a:cubicBezTo>
                <a:cubicBezTo>
                  <a:pt x="758162" y="2520353"/>
                  <a:pt x="745117" y="2521539"/>
                  <a:pt x="731678" y="2522329"/>
                </a:cubicBezTo>
                <a:cubicBezTo>
                  <a:pt x="718238" y="2523120"/>
                  <a:pt x="704403" y="2523515"/>
                  <a:pt x="690172" y="2523515"/>
                </a:cubicBezTo>
                <a:cubicBezTo>
                  <a:pt x="675942" y="2523515"/>
                  <a:pt x="662107" y="2523120"/>
                  <a:pt x="648667" y="2522329"/>
                </a:cubicBezTo>
                <a:cubicBezTo>
                  <a:pt x="635227" y="2521539"/>
                  <a:pt x="622183" y="2520353"/>
                  <a:pt x="609534" y="2518772"/>
                </a:cubicBezTo>
                <a:cubicBezTo>
                  <a:pt x="598466" y="2517191"/>
                  <a:pt x="588583" y="2515214"/>
                  <a:pt x="579887" y="2512842"/>
                </a:cubicBezTo>
                <a:cubicBezTo>
                  <a:pt x="571191" y="2510471"/>
                  <a:pt x="565262" y="2507704"/>
                  <a:pt x="562099" y="2504542"/>
                </a:cubicBezTo>
                <a:cubicBezTo>
                  <a:pt x="560518" y="2496636"/>
                  <a:pt x="558937" y="2487544"/>
                  <a:pt x="557356" y="2477267"/>
                </a:cubicBezTo>
                <a:cubicBezTo>
                  <a:pt x="555775" y="2466989"/>
                  <a:pt x="554194" y="2455526"/>
                  <a:pt x="552612" y="2442877"/>
                </a:cubicBezTo>
                <a:cubicBezTo>
                  <a:pt x="551031" y="2427065"/>
                  <a:pt x="549845" y="2412440"/>
                  <a:pt x="549055" y="2399000"/>
                </a:cubicBezTo>
                <a:cubicBezTo>
                  <a:pt x="548264" y="2385560"/>
                  <a:pt x="547869" y="2370934"/>
                  <a:pt x="547869" y="2355123"/>
                </a:cubicBezTo>
                <a:lnTo>
                  <a:pt x="547869" y="2242101"/>
                </a:lnTo>
                <a:lnTo>
                  <a:pt x="549351" y="2241132"/>
                </a:lnTo>
                <a:cubicBezTo>
                  <a:pt x="554688" y="2238464"/>
                  <a:pt x="564471" y="2235351"/>
                  <a:pt x="578701" y="2231793"/>
                </a:cubicBezTo>
                <a:cubicBezTo>
                  <a:pt x="592932" y="2227050"/>
                  <a:pt x="610324" y="2224678"/>
                  <a:pt x="630879" y="2224678"/>
                </a:cubicBezTo>
                <a:cubicBezTo>
                  <a:pt x="641947" y="2223097"/>
                  <a:pt x="653213" y="2222306"/>
                  <a:pt x="664676" y="2222306"/>
                </a:cubicBezTo>
                <a:close/>
                <a:moveTo>
                  <a:pt x="704403" y="927345"/>
                </a:moveTo>
                <a:cubicBezTo>
                  <a:pt x="679104" y="927345"/>
                  <a:pt x="659340" y="932088"/>
                  <a:pt x="645110" y="941575"/>
                </a:cubicBezTo>
                <a:cubicBezTo>
                  <a:pt x="638785" y="951062"/>
                  <a:pt x="634042" y="978732"/>
                  <a:pt x="630879" y="1024585"/>
                </a:cubicBezTo>
                <a:cubicBezTo>
                  <a:pt x="629298" y="1046721"/>
                  <a:pt x="628508" y="1071229"/>
                  <a:pt x="628508" y="1098109"/>
                </a:cubicBezTo>
                <a:cubicBezTo>
                  <a:pt x="628508" y="1124988"/>
                  <a:pt x="628508" y="1154239"/>
                  <a:pt x="628508" y="1185862"/>
                </a:cubicBezTo>
                <a:cubicBezTo>
                  <a:pt x="628508" y="1217486"/>
                  <a:pt x="628903" y="1249504"/>
                  <a:pt x="629693" y="1281917"/>
                </a:cubicBezTo>
                <a:cubicBezTo>
                  <a:pt x="630484" y="1314331"/>
                  <a:pt x="631670" y="1348721"/>
                  <a:pt x="633251" y="1385087"/>
                </a:cubicBezTo>
                <a:cubicBezTo>
                  <a:pt x="634832" y="1421454"/>
                  <a:pt x="636413" y="1455448"/>
                  <a:pt x="637995" y="1487072"/>
                </a:cubicBezTo>
                <a:cubicBezTo>
                  <a:pt x="639576" y="1518694"/>
                  <a:pt x="641947" y="1549527"/>
                  <a:pt x="645110" y="1579569"/>
                </a:cubicBezTo>
                <a:cubicBezTo>
                  <a:pt x="649853" y="1638071"/>
                  <a:pt x="654597" y="1687878"/>
                  <a:pt x="659340" y="1728987"/>
                </a:cubicBezTo>
                <a:cubicBezTo>
                  <a:pt x="664083" y="1770097"/>
                  <a:pt x="667246" y="1791443"/>
                  <a:pt x="668827" y="1793024"/>
                </a:cubicBezTo>
                <a:lnTo>
                  <a:pt x="740697" y="1793024"/>
                </a:lnTo>
                <a:lnTo>
                  <a:pt x="741461" y="1790504"/>
                </a:lnTo>
                <a:cubicBezTo>
                  <a:pt x="743240" y="1781907"/>
                  <a:pt x="745908" y="1762192"/>
                  <a:pt x="749466" y="1731359"/>
                </a:cubicBezTo>
                <a:cubicBezTo>
                  <a:pt x="754209" y="1690249"/>
                  <a:pt x="758952" y="1640443"/>
                  <a:pt x="763696" y="1581941"/>
                </a:cubicBezTo>
                <a:cubicBezTo>
                  <a:pt x="766858" y="1551899"/>
                  <a:pt x="769230" y="1520671"/>
                  <a:pt x="770811" y="1488257"/>
                </a:cubicBezTo>
                <a:cubicBezTo>
                  <a:pt x="772392" y="1455844"/>
                  <a:pt x="773973" y="1421454"/>
                  <a:pt x="775555" y="1385087"/>
                </a:cubicBezTo>
                <a:cubicBezTo>
                  <a:pt x="777136" y="1348721"/>
                  <a:pt x="778322" y="1314331"/>
                  <a:pt x="779112" y="1281917"/>
                </a:cubicBezTo>
                <a:cubicBezTo>
                  <a:pt x="779903" y="1249504"/>
                  <a:pt x="780298" y="1217486"/>
                  <a:pt x="780298" y="1185862"/>
                </a:cubicBezTo>
                <a:cubicBezTo>
                  <a:pt x="780298" y="1154239"/>
                  <a:pt x="780298" y="1124988"/>
                  <a:pt x="780298" y="1098109"/>
                </a:cubicBezTo>
                <a:cubicBezTo>
                  <a:pt x="780298" y="1071229"/>
                  <a:pt x="779507" y="1046721"/>
                  <a:pt x="777926" y="1024585"/>
                </a:cubicBezTo>
                <a:cubicBezTo>
                  <a:pt x="774764" y="978732"/>
                  <a:pt x="770020" y="951062"/>
                  <a:pt x="763696" y="941575"/>
                </a:cubicBezTo>
                <a:cubicBezTo>
                  <a:pt x="749466" y="932088"/>
                  <a:pt x="729701" y="927345"/>
                  <a:pt x="704403" y="927345"/>
                </a:cubicBezTo>
                <a:close/>
                <a:moveTo>
                  <a:pt x="702031" y="467230"/>
                </a:moveTo>
                <a:cubicBezTo>
                  <a:pt x="826942" y="467230"/>
                  <a:pt x="932879" y="483832"/>
                  <a:pt x="1019842" y="517036"/>
                </a:cubicBezTo>
                <a:cubicBezTo>
                  <a:pt x="1108387" y="550240"/>
                  <a:pt x="1181119" y="596884"/>
                  <a:pt x="1238041" y="656968"/>
                </a:cubicBezTo>
                <a:cubicBezTo>
                  <a:pt x="1296543" y="717051"/>
                  <a:pt x="1338444" y="788203"/>
                  <a:pt x="1363742" y="870423"/>
                </a:cubicBezTo>
                <a:cubicBezTo>
                  <a:pt x="1390622" y="955805"/>
                  <a:pt x="1404062" y="1045931"/>
                  <a:pt x="1404062" y="1140800"/>
                </a:cubicBezTo>
                <a:cubicBezTo>
                  <a:pt x="1404062" y="1219857"/>
                  <a:pt x="1402085" y="1291799"/>
                  <a:pt x="1398132" y="1356627"/>
                </a:cubicBezTo>
                <a:cubicBezTo>
                  <a:pt x="1394179" y="1421454"/>
                  <a:pt x="1388250" y="1480747"/>
                  <a:pt x="1380344" y="1534506"/>
                </a:cubicBezTo>
                <a:cubicBezTo>
                  <a:pt x="1364533" y="1640443"/>
                  <a:pt x="1343187" y="1728197"/>
                  <a:pt x="1316308" y="1797768"/>
                </a:cubicBezTo>
                <a:cubicBezTo>
                  <a:pt x="1289428" y="1867338"/>
                  <a:pt x="1260968" y="1921097"/>
                  <a:pt x="1230926" y="1959045"/>
                </a:cubicBezTo>
                <a:cubicBezTo>
                  <a:pt x="1197721" y="1998574"/>
                  <a:pt x="1169261" y="2028615"/>
                  <a:pt x="1145544" y="2049170"/>
                </a:cubicBezTo>
                <a:cubicBezTo>
                  <a:pt x="1106015" y="2080793"/>
                  <a:pt x="1046722" y="2106092"/>
                  <a:pt x="967664" y="2125066"/>
                </a:cubicBezTo>
                <a:cubicBezTo>
                  <a:pt x="887026" y="2144039"/>
                  <a:pt x="797691" y="2153526"/>
                  <a:pt x="699659" y="2153526"/>
                </a:cubicBezTo>
                <a:lnTo>
                  <a:pt x="697288" y="2155898"/>
                </a:lnTo>
                <a:cubicBezTo>
                  <a:pt x="600837" y="2155898"/>
                  <a:pt x="513084" y="2146411"/>
                  <a:pt x="434026" y="2127437"/>
                </a:cubicBezTo>
                <a:cubicBezTo>
                  <a:pt x="356550" y="2108463"/>
                  <a:pt x="298047" y="2083165"/>
                  <a:pt x="258518" y="2051542"/>
                </a:cubicBezTo>
                <a:cubicBezTo>
                  <a:pt x="234801" y="2030987"/>
                  <a:pt x="206341" y="2000945"/>
                  <a:pt x="173136" y="1961417"/>
                </a:cubicBezTo>
                <a:cubicBezTo>
                  <a:pt x="143095" y="1923469"/>
                  <a:pt x="114634" y="1869710"/>
                  <a:pt x="87754" y="1800139"/>
                </a:cubicBezTo>
                <a:cubicBezTo>
                  <a:pt x="62456" y="1730569"/>
                  <a:pt x="41110" y="1642815"/>
                  <a:pt x="23718" y="1536878"/>
                </a:cubicBezTo>
                <a:cubicBezTo>
                  <a:pt x="15812" y="1483119"/>
                  <a:pt x="9883" y="1423430"/>
                  <a:pt x="5930" y="1357812"/>
                </a:cubicBezTo>
                <a:cubicBezTo>
                  <a:pt x="1977" y="1292195"/>
                  <a:pt x="0" y="1219857"/>
                  <a:pt x="0" y="1140800"/>
                </a:cubicBezTo>
                <a:cubicBezTo>
                  <a:pt x="0" y="1045931"/>
                  <a:pt x="13440" y="955805"/>
                  <a:pt x="40320" y="870423"/>
                </a:cubicBezTo>
                <a:cubicBezTo>
                  <a:pt x="65618" y="788203"/>
                  <a:pt x="107519" y="717051"/>
                  <a:pt x="166021" y="656968"/>
                </a:cubicBezTo>
                <a:cubicBezTo>
                  <a:pt x="222943" y="596884"/>
                  <a:pt x="295676" y="550240"/>
                  <a:pt x="384220" y="517036"/>
                </a:cubicBezTo>
                <a:cubicBezTo>
                  <a:pt x="472764" y="483832"/>
                  <a:pt x="578701" y="467230"/>
                  <a:pt x="702031" y="467230"/>
                </a:cubicBezTo>
                <a:close/>
                <a:moveTo>
                  <a:pt x="692544" y="0"/>
                </a:moveTo>
                <a:cubicBezTo>
                  <a:pt x="703612" y="1581"/>
                  <a:pt x="721005" y="8696"/>
                  <a:pt x="744722" y="21346"/>
                </a:cubicBezTo>
                <a:cubicBezTo>
                  <a:pt x="755790" y="27670"/>
                  <a:pt x="767253" y="33995"/>
                  <a:pt x="779112" y="40319"/>
                </a:cubicBezTo>
                <a:cubicBezTo>
                  <a:pt x="790971" y="46644"/>
                  <a:pt x="803225" y="53759"/>
                  <a:pt x="815874" y="61665"/>
                </a:cubicBezTo>
                <a:cubicBezTo>
                  <a:pt x="828523" y="69571"/>
                  <a:pt x="841963" y="78267"/>
                  <a:pt x="856193" y="87754"/>
                </a:cubicBezTo>
                <a:cubicBezTo>
                  <a:pt x="870423" y="97241"/>
                  <a:pt x="884654" y="107518"/>
                  <a:pt x="898884" y="118586"/>
                </a:cubicBezTo>
                <a:cubicBezTo>
                  <a:pt x="913115" y="128073"/>
                  <a:pt x="926554" y="137165"/>
                  <a:pt x="939204" y="145861"/>
                </a:cubicBezTo>
                <a:cubicBezTo>
                  <a:pt x="951853" y="154557"/>
                  <a:pt x="963711" y="162859"/>
                  <a:pt x="974779" y="170764"/>
                </a:cubicBezTo>
                <a:cubicBezTo>
                  <a:pt x="985847" y="178670"/>
                  <a:pt x="996125" y="186576"/>
                  <a:pt x="1005612" y="194481"/>
                </a:cubicBezTo>
                <a:cubicBezTo>
                  <a:pt x="1015099" y="202387"/>
                  <a:pt x="1023795" y="210293"/>
                  <a:pt x="1031701" y="218199"/>
                </a:cubicBezTo>
                <a:cubicBezTo>
                  <a:pt x="1047512" y="230848"/>
                  <a:pt x="1055418" y="239544"/>
                  <a:pt x="1055418" y="244288"/>
                </a:cubicBezTo>
                <a:cubicBezTo>
                  <a:pt x="1053837" y="252193"/>
                  <a:pt x="1046722" y="267214"/>
                  <a:pt x="1034073" y="289351"/>
                </a:cubicBezTo>
                <a:cubicBezTo>
                  <a:pt x="1027748" y="298837"/>
                  <a:pt x="1019842" y="308324"/>
                  <a:pt x="1010355" y="317811"/>
                </a:cubicBezTo>
                <a:cubicBezTo>
                  <a:pt x="1000868" y="327298"/>
                  <a:pt x="991381" y="336785"/>
                  <a:pt x="981895" y="346272"/>
                </a:cubicBezTo>
                <a:cubicBezTo>
                  <a:pt x="962921" y="366827"/>
                  <a:pt x="943947" y="383429"/>
                  <a:pt x="924973" y="396078"/>
                </a:cubicBezTo>
                <a:cubicBezTo>
                  <a:pt x="905999" y="408727"/>
                  <a:pt x="889397" y="415052"/>
                  <a:pt x="875167" y="415052"/>
                </a:cubicBezTo>
                <a:cubicBezTo>
                  <a:pt x="868842" y="413471"/>
                  <a:pt x="862123" y="411494"/>
                  <a:pt x="855007" y="409123"/>
                </a:cubicBezTo>
                <a:cubicBezTo>
                  <a:pt x="847892" y="406751"/>
                  <a:pt x="838801" y="402403"/>
                  <a:pt x="827733" y="396078"/>
                </a:cubicBezTo>
                <a:cubicBezTo>
                  <a:pt x="818246" y="391335"/>
                  <a:pt x="808759" y="385801"/>
                  <a:pt x="799272" y="379476"/>
                </a:cubicBezTo>
                <a:cubicBezTo>
                  <a:pt x="789785" y="373151"/>
                  <a:pt x="780298" y="367617"/>
                  <a:pt x="770811" y="362874"/>
                </a:cubicBezTo>
                <a:cubicBezTo>
                  <a:pt x="758162" y="354968"/>
                  <a:pt x="745513" y="347853"/>
                  <a:pt x="732863" y="341528"/>
                </a:cubicBezTo>
                <a:cubicBezTo>
                  <a:pt x="720214" y="335204"/>
                  <a:pt x="707565" y="328089"/>
                  <a:pt x="694916" y="320183"/>
                </a:cubicBezTo>
                <a:cubicBezTo>
                  <a:pt x="682267" y="329670"/>
                  <a:pt x="669222" y="338366"/>
                  <a:pt x="655782" y="346272"/>
                </a:cubicBezTo>
                <a:cubicBezTo>
                  <a:pt x="642343" y="354178"/>
                  <a:pt x="629298" y="362083"/>
                  <a:pt x="616649" y="369989"/>
                </a:cubicBezTo>
                <a:cubicBezTo>
                  <a:pt x="607162" y="377895"/>
                  <a:pt x="597675" y="384219"/>
                  <a:pt x="588188" y="388963"/>
                </a:cubicBezTo>
                <a:cubicBezTo>
                  <a:pt x="578701" y="393706"/>
                  <a:pt x="568424" y="399240"/>
                  <a:pt x="557356" y="405565"/>
                </a:cubicBezTo>
                <a:cubicBezTo>
                  <a:pt x="538382" y="415052"/>
                  <a:pt x="525733" y="419795"/>
                  <a:pt x="519408" y="419795"/>
                </a:cubicBezTo>
                <a:cubicBezTo>
                  <a:pt x="505178" y="419795"/>
                  <a:pt x="486995" y="413471"/>
                  <a:pt x="464859" y="400821"/>
                </a:cubicBezTo>
                <a:cubicBezTo>
                  <a:pt x="455372" y="394497"/>
                  <a:pt x="445885" y="386987"/>
                  <a:pt x="436398" y="378290"/>
                </a:cubicBezTo>
                <a:cubicBezTo>
                  <a:pt x="426911" y="369594"/>
                  <a:pt x="417424" y="361293"/>
                  <a:pt x="407937" y="353387"/>
                </a:cubicBezTo>
                <a:cubicBezTo>
                  <a:pt x="388963" y="335994"/>
                  <a:pt x="373152" y="317811"/>
                  <a:pt x="360503" y="298837"/>
                </a:cubicBezTo>
                <a:cubicBezTo>
                  <a:pt x="347853" y="279864"/>
                  <a:pt x="341529" y="262471"/>
                  <a:pt x="341529" y="246659"/>
                </a:cubicBezTo>
                <a:lnTo>
                  <a:pt x="332042" y="244288"/>
                </a:lnTo>
                <a:cubicBezTo>
                  <a:pt x="357340" y="225314"/>
                  <a:pt x="381058" y="207131"/>
                  <a:pt x="403194" y="189738"/>
                </a:cubicBezTo>
                <a:cubicBezTo>
                  <a:pt x="425330" y="172345"/>
                  <a:pt x="448256" y="155743"/>
                  <a:pt x="471974" y="139932"/>
                </a:cubicBezTo>
                <a:cubicBezTo>
                  <a:pt x="489366" y="125702"/>
                  <a:pt x="507945" y="111866"/>
                  <a:pt x="527709" y="98427"/>
                </a:cubicBezTo>
                <a:cubicBezTo>
                  <a:pt x="547474" y="84987"/>
                  <a:pt x="568424" y="71942"/>
                  <a:pt x="590560" y="59293"/>
                </a:cubicBezTo>
                <a:cubicBezTo>
                  <a:pt x="611115" y="46644"/>
                  <a:pt x="630089" y="35576"/>
                  <a:pt x="647481" y="26089"/>
                </a:cubicBezTo>
                <a:cubicBezTo>
                  <a:pt x="664874" y="16602"/>
                  <a:pt x="679895" y="7906"/>
                  <a:pt x="692544" y="0"/>
                </a:cubicBezTo>
                <a:close/>
              </a:path>
            </a:pathLst>
          </a:custGeom>
          <a:solidFill>
            <a:srgbClr val="339966"/>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spcBef>
                <a:spcPts val="0"/>
              </a:spcBef>
              <a:spcAft>
                <a:spcPts val="0"/>
              </a:spcAft>
              <a:buClrTx/>
              <a:buSzTx/>
              <a:buFontTx/>
              <a:buNone/>
              <a:tabLst/>
              <a:defRPr/>
            </a:pPr>
            <a:endParaRPr kumimoji="0" lang="en-US" sz="18700" b="0" i="0" u="none" strike="noStrike" kern="1200" cap="none" spc="0" normalizeH="0" baseline="0" noProof="0">
              <a:ln>
                <a:noFill/>
              </a:ln>
              <a:solidFill>
                <a:srgbClr val="339966"/>
              </a:solidFill>
              <a:effectLst/>
              <a:uLnTx/>
              <a:uFillTx/>
              <a:latin typeface="SVN-Dumpling" panose="02000000000000000000" pitchFamily="2" charset="0"/>
            </a:endParaRPr>
          </a:p>
        </p:txBody>
      </p:sp>
      <p:sp>
        <p:nvSpPr>
          <p:cNvPr id="92" name="Hộp Văn bản 91">
            <a:extLst>
              <a:ext uri="{FF2B5EF4-FFF2-40B4-BE49-F238E27FC236}">
                <a16:creationId xmlns="" xmlns:a16="http://schemas.microsoft.com/office/drawing/2014/main" id="{2CB17EDD-4855-0A7D-5A28-A840E19CD27F}"/>
              </a:ext>
            </a:extLst>
          </p:cNvPr>
          <p:cNvSpPr txBox="1">
            <a:spLocks noChangeAspect="1"/>
          </p:cNvSpPr>
          <p:nvPr/>
        </p:nvSpPr>
        <p:spPr>
          <a:xfrm>
            <a:off x="9523349" y="4589568"/>
            <a:ext cx="1707839" cy="2068129"/>
          </a:xfrm>
          <a:custGeom>
            <a:avLst/>
            <a:gdLst/>
            <a:ahLst/>
            <a:cxnLst/>
            <a:rect l="l" t="t" r="r" b="b"/>
            <a:pathLst>
              <a:path w="1427779" h="1728987">
                <a:moveTo>
                  <a:pt x="1226182" y="0"/>
                </a:moveTo>
                <a:cubicBezTo>
                  <a:pt x="1292590" y="0"/>
                  <a:pt x="1332909" y="7115"/>
                  <a:pt x="1347140" y="21345"/>
                </a:cubicBezTo>
                <a:cubicBezTo>
                  <a:pt x="1361370" y="38738"/>
                  <a:pt x="1373229" y="84591"/>
                  <a:pt x="1382716" y="158905"/>
                </a:cubicBezTo>
                <a:cubicBezTo>
                  <a:pt x="1403271" y="317020"/>
                  <a:pt x="1415920" y="475135"/>
                  <a:pt x="1420663" y="633250"/>
                </a:cubicBezTo>
                <a:cubicBezTo>
                  <a:pt x="1425407" y="791365"/>
                  <a:pt x="1427779" y="949480"/>
                  <a:pt x="1427779" y="1107595"/>
                </a:cubicBezTo>
                <a:lnTo>
                  <a:pt x="1427779" y="1280731"/>
                </a:lnTo>
                <a:cubicBezTo>
                  <a:pt x="1427779" y="1288637"/>
                  <a:pt x="1427383" y="1308401"/>
                  <a:pt x="1426593" y="1340024"/>
                </a:cubicBezTo>
                <a:cubicBezTo>
                  <a:pt x="1425802" y="1371647"/>
                  <a:pt x="1424616" y="1404852"/>
                  <a:pt x="1423035" y="1439637"/>
                </a:cubicBezTo>
                <a:cubicBezTo>
                  <a:pt x="1421454" y="1474422"/>
                  <a:pt x="1419477" y="1506440"/>
                  <a:pt x="1417106" y="1535692"/>
                </a:cubicBezTo>
                <a:cubicBezTo>
                  <a:pt x="1414734" y="1564943"/>
                  <a:pt x="1411967" y="1581150"/>
                  <a:pt x="1408805" y="1584312"/>
                </a:cubicBezTo>
                <a:cubicBezTo>
                  <a:pt x="1391412" y="1601705"/>
                  <a:pt x="1364928" y="1619097"/>
                  <a:pt x="1329352" y="1636490"/>
                </a:cubicBezTo>
                <a:cubicBezTo>
                  <a:pt x="1293776" y="1653883"/>
                  <a:pt x="1255433" y="1669299"/>
                  <a:pt x="1214323" y="1682738"/>
                </a:cubicBezTo>
                <a:cubicBezTo>
                  <a:pt x="1173213" y="1696178"/>
                  <a:pt x="1132499" y="1707246"/>
                  <a:pt x="1092179" y="1715943"/>
                </a:cubicBezTo>
                <a:cubicBezTo>
                  <a:pt x="1051860" y="1724639"/>
                  <a:pt x="1017470" y="1728987"/>
                  <a:pt x="989009" y="1728987"/>
                </a:cubicBezTo>
                <a:cubicBezTo>
                  <a:pt x="962130" y="1728987"/>
                  <a:pt x="931297" y="1715152"/>
                  <a:pt x="896512" y="1687482"/>
                </a:cubicBezTo>
                <a:cubicBezTo>
                  <a:pt x="861727" y="1659812"/>
                  <a:pt x="826941" y="1627398"/>
                  <a:pt x="792156" y="1590241"/>
                </a:cubicBezTo>
                <a:cubicBezTo>
                  <a:pt x="757371" y="1553084"/>
                  <a:pt x="725353" y="1514741"/>
                  <a:pt x="696101" y="1475213"/>
                </a:cubicBezTo>
                <a:cubicBezTo>
                  <a:pt x="666850" y="1435684"/>
                  <a:pt x="643528" y="1404061"/>
                  <a:pt x="626135" y="1380344"/>
                </a:cubicBezTo>
                <a:cubicBezTo>
                  <a:pt x="588188" y="1328166"/>
                  <a:pt x="557355" y="1287846"/>
                  <a:pt x="533638" y="1259386"/>
                </a:cubicBezTo>
                <a:cubicBezTo>
                  <a:pt x="536800" y="1284684"/>
                  <a:pt x="539172" y="1317888"/>
                  <a:pt x="540753" y="1358998"/>
                </a:cubicBezTo>
                <a:lnTo>
                  <a:pt x="547869" y="1479956"/>
                </a:lnTo>
                <a:cubicBezTo>
                  <a:pt x="549450" y="1500511"/>
                  <a:pt x="550240" y="1519880"/>
                  <a:pt x="550240" y="1538063"/>
                </a:cubicBezTo>
                <a:cubicBezTo>
                  <a:pt x="550240" y="1556246"/>
                  <a:pt x="550240" y="1574034"/>
                  <a:pt x="550240" y="1591427"/>
                </a:cubicBezTo>
                <a:cubicBezTo>
                  <a:pt x="550240" y="1624631"/>
                  <a:pt x="547869" y="1645977"/>
                  <a:pt x="543125" y="1655464"/>
                </a:cubicBezTo>
                <a:cubicBezTo>
                  <a:pt x="532057" y="1663369"/>
                  <a:pt x="514664" y="1669694"/>
                  <a:pt x="490947" y="1674438"/>
                </a:cubicBezTo>
                <a:cubicBezTo>
                  <a:pt x="467230" y="1679181"/>
                  <a:pt x="441536" y="1682738"/>
                  <a:pt x="413866" y="1685110"/>
                </a:cubicBezTo>
                <a:cubicBezTo>
                  <a:pt x="386196" y="1687482"/>
                  <a:pt x="359712" y="1688668"/>
                  <a:pt x="334413" y="1688668"/>
                </a:cubicBezTo>
                <a:cubicBezTo>
                  <a:pt x="309115" y="1688668"/>
                  <a:pt x="289351" y="1688668"/>
                  <a:pt x="275120" y="1688668"/>
                </a:cubicBezTo>
                <a:cubicBezTo>
                  <a:pt x="265633" y="1688668"/>
                  <a:pt x="249426" y="1688273"/>
                  <a:pt x="226500" y="1687482"/>
                </a:cubicBezTo>
                <a:cubicBezTo>
                  <a:pt x="203573" y="1686691"/>
                  <a:pt x="179065" y="1685506"/>
                  <a:pt x="152976" y="1683924"/>
                </a:cubicBezTo>
                <a:cubicBezTo>
                  <a:pt x="126887" y="1682343"/>
                  <a:pt x="102775" y="1679971"/>
                  <a:pt x="80639" y="1676809"/>
                </a:cubicBezTo>
                <a:cubicBezTo>
                  <a:pt x="58503" y="1673647"/>
                  <a:pt x="44272" y="1668903"/>
                  <a:pt x="37948" y="1662579"/>
                </a:cubicBezTo>
                <a:cubicBezTo>
                  <a:pt x="30042" y="1594589"/>
                  <a:pt x="24113" y="1527391"/>
                  <a:pt x="20160" y="1460982"/>
                </a:cubicBezTo>
                <a:cubicBezTo>
                  <a:pt x="16207" y="1394574"/>
                  <a:pt x="12649" y="1327375"/>
                  <a:pt x="9487" y="1259386"/>
                </a:cubicBezTo>
                <a:cubicBezTo>
                  <a:pt x="6325" y="1183491"/>
                  <a:pt x="3953" y="1108386"/>
                  <a:pt x="2372" y="1034072"/>
                </a:cubicBezTo>
                <a:cubicBezTo>
                  <a:pt x="791" y="959758"/>
                  <a:pt x="0" y="884653"/>
                  <a:pt x="0" y="808758"/>
                </a:cubicBezTo>
                <a:lnTo>
                  <a:pt x="0" y="566842"/>
                </a:lnTo>
                <a:cubicBezTo>
                  <a:pt x="0" y="528894"/>
                  <a:pt x="395" y="492923"/>
                  <a:pt x="1186" y="458928"/>
                </a:cubicBezTo>
                <a:cubicBezTo>
                  <a:pt x="1976" y="424934"/>
                  <a:pt x="3162" y="392916"/>
                  <a:pt x="4743" y="362874"/>
                </a:cubicBezTo>
                <a:cubicBezTo>
                  <a:pt x="6325" y="328088"/>
                  <a:pt x="7510" y="295279"/>
                  <a:pt x="8301" y="264447"/>
                </a:cubicBezTo>
                <a:cubicBezTo>
                  <a:pt x="9092" y="233615"/>
                  <a:pt x="9487" y="204759"/>
                  <a:pt x="9487" y="177879"/>
                </a:cubicBezTo>
                <a:lnTo>
                  <a:pt x="11859" y="175507"/>
                </a:lnTo>
                <a:cubicBezTo>
                  <a:pt x="33995" y="159696"/>
                  <a:pt x="62060" y="142699"/>
                  <a:pt x="96055" y="124515"/>
                </a:cubicBezTo>
                <a:cubicBezTo>
                  <a:pt x="130050" y="106332"/>
                  <a:pt x="166811" y="89730"/>
                  <a:pt x="206340" y="74709"/>
                </a:cubicBezTo>
                <a:cubicBezTo>
                  <a:pt x="245869" y="59688"/>
                  <a:pt x="284607" y="47039"/>
                  <a:pt x="322555" y="36761"/>
                </a:cubicBezTo>
                <a:cubicBezTo>
                  <a:pt x="360502" y="26484"/>
                  <a:pt x="393706" y="21345"/>
                  <a:pt x="422167" y="21345"/>
                </a:cubicBezTo>
                <a:cubicBezTo>
                  <a:pt x="430073" y="21345"/>
                  <a:pt x="441931" y="22926"/>
                  <a:pt x="457743" y="26089"/>
                </a:cubicBezTo>
                <a:cubicBezTo>
                  <a:pt x="468811" y="29251"/>
                  <a:pt x="481065" y="40714"/>
                  <a:pt x="494505" y="60479"/>
                </a:cubicBezTo>
                <a:cubicBezTo>
                  <a:pt x="507945" y="80243"/>
                  <a:pt x="521384" y="101984"/>
                  <a:pt x="534824" y="125701"/>
                </a:cubicBezTo>
                <a:cubicBezTo>
                  <a:pt x="548264" y="149418"/>
                  <a:pt x="560122" y="172740"/>
                  <a:pt x="570400" y="195667"/>
                </a:cubicBezTo>
                <a:cubicBezTo>
                  <a:pt x="580677" y="218594"/>
                  <a:pt x="588188" y="234800"/>
                  <a:pt x="592931" y="244287"/>
                </a:cubicBezTo>
                <a:cubicBezTo>
                  <a:pt x="605581" y="274329"/>
                  <a:pt x="619020" y="305162"/>
                  <a:pt x="633251" y="336785"/>
                </a:cubicBezTo>
                <a:cubicBezTo>
                  <a:pt x="647481" y="368408"/>
                  <a:pt x="661711" y="401612"/>
                  <a:pt x="675942" y="436397"/>
                </a:cubicBezTo>
                <a:cubicBezTo>
                  <a:pt x="690172" y="471182"/>
                  <a:pt x="704402" y="504782"/>
                  <a:pt x="718633" y="537195"/>
                </a:cubicBezTo>
                <a:cubicBezTo>
                  <a:pt x="732863" y="569609"/>
                  <a:pt x="746303" y="601627"/>
                  <a:pt x="758952" y="633250"/>
                </a:cubicBezTo>
                <a:cubicBezTo>
                  <a:pt x="771601" y="664873"/>
                  <a:pt x="783855" y="694125"/>
                  <a:pt x="795714" y="721004"/>
                </a:cubicBezTo>
                <a:cubicBezTo>
                  <a:pt x="807572" y="747884"/>
                  <a:pt x="819036" y="772391"/>
                  <a:pt x="830104" y="794527"/>
                </a:cubicBezTo>
                <a:cubicBezTo>
                  <a:pt x="852240" y="841962"/>
                  <a:pt x="868842" y="872004"/>
                  <a:pt x="879910" y="884653"/>
                </a:cubicBezTo>
                <a:cubicBezTo>
                  <a:pt x="878329" y="867261"/>
                  <a:pt x="876748" y="846706"/>
                  <a:pt x="875167" y="822988"/>
                </a:cubicBezTo>
                <a:cubicBezTo>
                  <a:pt x="873585" y="799271"/>
                  <a:pt x="871214" y="773182"/>
                  <a:pt x="868051" y="744721"/>
                </a:cubicBezTo>
                <a:cubicBezTo>
                  <a:pt x="864889" y="716261"/>
                  <a:pt x="862517" y="686614"/>
                  <a:pt x="860936" y="655782"/>
                </a:cubicBezTo>
                <a:cubicBezTo>
                  <a:pt x="859355" y="624949"/>
                  <a:pt x="856983" y="593722"/>
                  <a:pt x="853821" y="562098"/>
                </a:cubicBezTo>
                <a:lnTo>
                  <a:pt x="839591" y="369989"/>
                </a:lnTo>
                <a:cubicBezTo>
                  <a:pt x="834847" y="305162"/>
                  <a:pt x="832475" y="250612"/>
                  <a:pt x="832475" y="206340"/>
                </a:cubicBezTo>
                <a:cubicBezTo>
                  <a:pt x="832475" y="152581"/>
                  <a:pt x="836428" y="115424"/>
                  <a:pt x="844334" y="94869"/>
                </a:cubicBezTo>
                <a:cubicBezTo>
                  <a:pt x="899674" y="64827"/>
                  <a:pt x="961339" y="41505"/>
                  <a:pt x="1029329" y="24903"/>
                </a:cubicBezTo>
                <a:cubicBezTo>
                  <a:pt x="1097318" y="8301"/>
                  <a:pt x="1162936" y="0"/>
                  <a:pt x="1226182" y="0"/>
                </a:cubicBezTo>
                <a:close/>
              </a:path>
            </a:pathLst>
          </a:custGeom>
          <a:solidFill>
            <a:srgbClr val="0000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spcBef>
                <a:spcPts val="0"/>
              </a:spcBef>
              <a:spcAft>
                <a:spcPts val="0"/>
              </a:spcAft>
              <a:buClrTx/>
              <a:buSzTx/>
              <a:buFontTx/>
              <a:buNone/>
              <a:tabLst/>
              <a:defRPr/>
            </a:pPr>
            <a:endParaRPr kumimoji="0" lang="en-US" sz="18700" b="0" i="0" u="none" strike="noStrike" kern="1200" cap="none" spc="0" normalizeH="0" baseline="0" noProof="0">
              <a:ln>
                <a:noFill/>
              </a:ln>
              <a:solidFill>
                <a:srgbClr val="0000FF"/>
              </a:solidFill>
              <a:effectLst/>
              <a:uLnTx/>
              <a:uFillTx/>
              <a:latin typeface="SVN-Dumpling" panose="02000000000000000000" pitchFamily="2" charset="0"/>
            </a:endParaRPr>
          </a:p>
        </p:txBody>
      </p:sp>
      <p:sp>
        <p:nvSpPr>
          <p:cNvPr id="94" name="Hộp Văn bản 93">
            <a:extLst>
              <a:ext uri="{FF2B5EF4-FFF2-40B4-BE49-F238E27FC236}">
                <a16:creationId xmlns="" xmlns:a16="http://schemas.microsoft.com/office/drawing/2014/main" id="{A16AAC47-682E-11FD-A6E0-3493F6302853}"/>
              </a:ext>
            </a:extLst>
          </p:cNvPr>
          <p:cNvSpPr txBox="1">
            <a:spLocks noChangeAspect="1"/>
          </p:cNvSpPr>
          <p:nvPr/>
        </p:nvSpPr>
        <p:spPr>
          <a:xfrm>
            <a:off x="11515940" y="4560643"/>
            <a:ext cx="1560316" cy="2059620"/>
          </a:xfrm>
          <a:custGeom>
            <a:avLst/>
            <a:gdLst/>
            <a:ahLst/>
            <a:cxnLst/>
            <a:rect l="l" t="t" r="r" b="b"/>
            <a:pathLst>
              <a:path w="1304448" h="1721873">
                <a:moveTo>
                  <a:pt x="758952" y="0"/>
                </a:moveTo>
                <a:cubicBezTo>
                  <a:pt x="841172" y="0"/>
                  <a:pt x="926949" y="12254"/>
                  <a:pt x="1016284" y="36762"/>
                </a:cubicBezTo>
                <a:cubicBezTo>
                  <a:pt x="1105619" y="61270"/>
                  <a:pt x="1182700" y="100403"/>
                  <a:pt x="1247527" y="154163"/>
                </a:cubicBezTo>
                <a:cubicBezTo>
                  <a:pt x="1275988" y="177880"/>
                  <a:pt x="1292590" y="196854"/>
                  <a:pt x="1297333" y="211084"/>
                </a:cubicBezTo>
                <a:cubicBezTo>
                  <a:pt x="1302077" y="230058"/>
                  <a:pt x="1293380" y="264052"/>
                  <a:pt x="1271244" y="313068"/>
                </a:cubicBezTo>
                <a:cubicBezTo>
                  <a:pt x="1244365" y="369989"/>
                  <a:pt x="1214718" y="426120"/>
                  <a:pt x="1182305" y="481460"/>
                </a:cubicBezTo>
                <a:cubicBezTo>
                  <a:pt x="1149891" y="536801"/>
                  <a:pt x="1115501" y="590560"/>
                  <a:pt x="1079135" y="642738"/>
                </a:cubicBezTo>
                <a:lnTo>
                  <a:pt x="1079135" y="666455"/>
                </a:lnTo>
                <a:cubicBezTo>
                  <a:pt x="1074391" y="661712"/>
                  <a:pt x="1062532" y="652225"/>
                  <a:pt x="1043559" y="637994"/>
                </a:cubicBezTo>
                <a:cubicBezTo>
                  <a:pt x="1011936" y="614277"/>
                  <a:pt x="973198" y="590560"/>
                  <a:pt x="927344" y="566843"/>
                </a:cubicBezTo>
                <a:cubicBezTo>
                  <a:pt x="881491" y="543125"/>
                  <a:pt x="838009" y="531267"/>
                  <a:pt x="796899" y="531267"/>
                </a:cubicBezTo>
                <a:cubicBezTo>
                  <a:pt x="763695" y="531267"/>
                  <a:pt x="736420" y="539963"/>
                  <a:pt x="715075" y="557356"/>
                </a:cubicBezTo>
                <a:cubicBezTo>
                  <a:pt x="693729" y="574748"/>
                  <a:pt x="676732" y="596489"/>
                  <a:pt x="664083" y="622578"/>
                </a:cubicBezTo>
                <a:cubicBezTo>
                  <a:pt x="651434" y="648667"/>
                  <a:pt x="642737" y="677128"/>
                  <a:pt x="637994" y="707960"/>
                </a:cubicBezTo>
                <a:cubicBezTo>
                  <a:pt x="633250" y="738793"/>
                  <a:pt x="630088" y="767649"/>
                  <a:pt x="628507" y="794528"/>
                </a:cubicBezTo>
                <a:cubicBezTo>
                  <a:pt x="626926" y="816664"/>
                  <a:pt x="626135" y="838010"/>
                  <a:pt x="626135" y="858565"/>
                </a:cubicBezTo>
                <a:cubicBezTo>
                  <a:pt x="626135" y="879120"/>
                  <a:pt x="626135" y="898093"/>
                  <a:pt x="626135" y="915486"/>
                </a:cubicBezTo>
                <a:cubicBezTo>
                  <a:pt x="626135" y="932879"/>
                  <a:pt x="627321" y="961340"/>
                  <a:pt x="629693" y="1000868"/>
                </a:cubicBezTo>
                <a:cubicBezTo>
                  <a:pt x="632064" y="1040397"/>
                  <a:pt x="637203" y="1079926"/>
                  <a:pt x="645109" y="1119455"/>
                </a:cubicBezTo>
                <a:cubicBezTo>
                  <a:pt x="653015" y="1158983"/>
                  <a:pt x="664873" y="1193769"/>
                  <a:pt x="680685" y="1223810"/>
                </a:cubicBezTo>
                <a:cubicBezTo>
                  <a:pt x="696496" y="1253852"/>
                  <a:pt x="717842" y="1268873"/>
                  <a:pt x="744722" y="1268873"/>
                </a:cubicBezTo>
                <a:cubicBezTo>
                  <a:pt x="760533" y="1268873"/>
                  <a:pt x="770810" y="1264920"/>
                  <a:pt x="775554" y="1257015"/>
                </a:cubicBezTo>
                <a:cubicBezTo>
                  <a:pt x="778716" y="1250690"/>
                  <a:pt x="781878" y="1234088"/>
                  <a:pt x="785041" y="1207208"/>
                </a:cubicBezTo>
                <a:cubicBezTo>
                  <a:pt x="786622" y="1194559"/>
                  <a:pt x="787412" y="1181119"/>
                  <a:pt x="787412" y="1166889"/>
                </a:cubicBezTo>
                <a:cubicBezTo>
                  <a:pt x="787412" y="1152659"/>
                  <a:pt x="787412" y="1136847"/>
                  <a:pt x="787412" y="1119455"/>
                </a:cubicBezTo>
                <a:lnTo>
                  <a:pt x="787412" y="1022214"/>
                </a:lnTo>
                <a:cubicBezTo>
                  <a:pt x="787412" y="1004821"/>
                  <a:pt x="787412" y="989800"/>
                  <a:pt x="787412" y="977151"/>
                </a:cubicBezTo>
                <a:cubicBezTo>
                  <a:pt x="787412" y="964502"/>
                  <a:pt x="788203" y="952643"/>
                  <a:pt x="789784" y="941575"/>
                </a:cubicBezTo>
                <a:cubicBezTo>
                  <a:pt x="792946" y="928926"/>
                  <a:pt x="800852" y="919439"/>
                  <a:pt x="813502" y="913114"/>
                </a:cubicBezTo>
                <a:cubicBezTo>
                  <a:pt x="848287" y="895722"/>
                  <a:pt x="885048" y="884654"/>
                  <a:pt x="923787" y="879910"/>
                </a:cubicBezTo>
                <a:cubicBezTo>
                  <a:pt x="962525" y="875167"/>
                  <a:pt x="1000868" y="872795"/>
                  <a:pt x="1038815" y="872795"/>
                </a:cubicBezTo>
                <a:cubicBezTo>
                  <a:pt x="1056208" y="872795"/>
                  <a:pt x="1077949" y="873586"/>
                  <a:pt x="1104038" y="875167"/>
                </a:cubicBezTo>
                <a:cubicBezTo>
                  <a:pt x="1130127" y="876748"/>
                  <a:pt x="1157006" y="880306"/>
                  <a:pt x="1184676" y="885840"/>
                </a:cubicBezTo>
                <a:cubicBezTo>
                  <a:pt x="1212347" y="891374"/>
                  <a:pt x="1237250" y="899675"/>
                  <a:pt x="1259386" y="910743"/>
                </a:cubicBezTo>
                <a:cubicBezTo>
                  <a:pt x="1281522" y="921811"/>
                  <a:pt x="1296543" y="936041"/>
                  <a:pt x="1304448" y="953434"/>
                </a:cubicBezTo>
                <a:lnTo>
                  <a:pt x="1304448" y="1007984"/>
                </a:lnTo>
                <a:lnTo>
                  <a:pt x="1304448" y="1057790"/>
                </a:lnTo>
                <a:cubicBezTo>
                  <a:pt x="1304448" y="1089413"/>
                  <a:pt x="1303263" y="1134476"/>
                  <a:pt x="1300891" y="1192978"/>
                </a:cubicBezTo>
                <a:cubicBezTo>
                  <a:pt x="1298519" y="1251481"/>
                  <a:pt x="1292590" y="1311960"/>
                  <a:pt x="1283103" y="1374415"/>
                </a:cubicBezTo>
                <a:cubicBezTo>
                  <a:pt x="1273616" y="1436870"/>
                  <a:pt x="1260176" y="1494582"/>
                  <a:pt x="1242784" y="1547551"/>
                </a:cubicBezTo>
                <a:cubicBezTo>
                  <a:pt x="1225391" y="1600519"/>
                  <a:pt x="1201674" y="1636491"/>
                  <a:pt x="1171632" y="1655464"/>
                </a:cubicBezTo>
                <a:cubicBezTo>
                  <a:pt x="1100480" y="1680763"/>
                  <a:pt x="1026562" y="1698155"/>
                  <a:pt x="949876" y="1707642"/>
                </a:cubicBezTo>
                <a:cubicBezTo>
                  <a:pt x="873190" y="1717129"/>
                  <a:pt x="797690" y="1721873"/>
                  <a:pt x="723376" y="1721873"/>
                </a:cubicBezTo>
                <a:cubicBezTo>
                  <a:pt x="592140" y="1721873"/>
                  <a:pt x="480669" y="1701713"/>
                  <a:pt x="388963" y="1661394"/>
                </a:cubicBezTo>
                <a:cubicBezTo>
                  <a:pt x="297256" y="1621074"/>
                  <a:pt x="222547" y="1564944"/>
                  <a:pt x="164835" y="1493001"/>
                </a:cubicBezTo>
                <a:cubicBezTo>
                  <a:pt x="107123" y="1421059"/>
                  <a:pt x="65222" y="1335677"/>
                  <a:pt x="39133" y="1236855"/>
                </a:cubicBezTo>
                <a:cubicBezTo>
                  <a:pt x="13044" y="1138033"/>
                  <a:pt x="0" y="1030120"/>
                  <a:pt x="0" y="913114"/>
                </a:cubicBezTo>
                <a:cubicBezTo>
                  <a:pt x="0" y="789785"/>
                  <a:pt x="15021" y="673175"/>
                  <a:pt x="45063" y="563285"/>
                </a:cubicBezTo>
                <a:cubicBezTo>
                  <a:pt x="75104" y="453395"/>
                  <a:pt x="120958" y="356550"/>
                  <a:pt x="182623" y="272749"/>
                </a:cubicBezTo>
                <a:cubicBezTo>
                  <a:pt x="244287" y="188948"/>
                  <a:pt x="322950" y="122539"/>
                  <a:pt x="418609" y="73524"/>
                </a:cubicBezTo>
                <a:cubicBezTo>
                  <a:pt x="514269" y="24508"/>
                  <a:pt x="627716" y="0"/>
                  <a:pt x="758952" y="0"/>
                </a:cubicBezTo>
                <a:close/>
              </a:path>
            </a:pathLst>
          </a:custGeom>
          <a:solidFill>
            <a:srgbClr val="FF00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spcBef>
                <a:spcPts val="0"/>
              </a:spcBef>
              <a:spcAft>
                <a:spcPts val="0"/>
              </a:spcAft>
              <a:buClrTx/>
              <a:buSzTx/>
              <a:buFontTx/>
              <a:buNone/>
              <a:tabLst/>
              <a:defRPr/>
            </a:pPr>
            <a:endParaRPr kumimoji="0" lang="en-US" sz="18700" b="0" i="0" u="none" strike="noStrike" kern="1200" cap="none" spc="0" normalizeH="0" baseline="0" noProof="0">
              <a:ln>
                <a:noFill/>
              </a:ln>
              <a:solidFill>
                <a:srgbClr val="FF00FF"/>
              </a:solidFill>
              <a:effectLst/>
              <a:uLnTx/>
              <a:uFillTx/>
              <a:latin typeface="SVN-Dumpling" panose="02000000000000000000" pitchFamily="2" charset="0"/>
            </a:endParaRPr>
          </a:p>
        </p:txBody>
      </p:sp>
    </p:spTree>
    <p:extLst>
      <p:ext uri="{BB962C8B-B14F-4D97-AF65-F5344CB8AC3E}">
        <p14:creationId xmlns:p14="http://schemas.microsoft.com/office/powerpoint/2010/main" val="17324328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wipe(down)">
                                      <p:cBhvr>
                                        <p:cTn id="7" dur="435">
                                          <p:stCondLst>
                                            <p:cond delay="0"/>
                                          </p:stCondLst>
                                        </p:cTn>
                                        <p:tgtEl>
                                          <p:spTgt spid="75"/>
                                        </p:tgtEl>
                                      </p:cBhvr>
                                    </p:animEffect>
                                    <p:anim calcmode="lin" valueType="num">
                                      <p:cBhvr>
                                        <p:cTn id="8" dur="1367" tmFilter="0,0; 0.14,0.36; 0.43,0.73; 0.71,0.91; 1.0,1.0">
                                          <p:stCondLst>
                                            <p:cond delay="0"/>
                                          </p:stCondLst>
                                        </p:cTn>
                                        <p:tgtEl>
                                          <p:spTgt spid="75"/>
                                        </p:tgtEl>
                                        <p:attrNameLst>
                                          <p:attrName>ppt_x</p:attrName>
                                        </p:attrNameLst>
                                      </p:cBhvr>
                                      <p:tavLst>
                                        <p:tav tm="0">
                                          <p:val>
                                            <p:strVal val="#ppt_x-0.25"/>
                                          </p:val>
                                        </p:tav>
                                        <p:tav tm="100000">
                                          <p:val>
                                            <p:strVal val="#ppt_x"/>
                                          </p:val>
                                        </p:tav>
                                      </p:tavLst>
                                    </p:anim>
                                    <p:anim calcmode="lin" valueType="num">
                                      <p:cBhvr>
                                        <p:cTn id="9" dur="498" tmFilter="0.0,0.0; 0.25,0.07; 0.50,0.2; 0.75,0.467; 1.0,1.0">
                                          <p:stCondLst>
                                            <p:cond delay="0"/>
                                          </p:stCondLst>
                                        </p:cTn>
                                        <p:tgtEl>
                                          <p:spTgt spid="75"/>
                                        </p:tgtEl>
                                        <p:attrNameLst>
                                          <p:attrName>ppt_y</p:attrName>
                                        </p:attrNameLst>
                                      </p:cBhvr>
                                      <p:tavLst>
                                        <p:tav tm="0" fmla="#ppt_y-sin(pi*$)/3">
                                          <p:val>
                                            <p:fltVal val="0.5"/>
                                          </p:val>
                                        </p:tav>
                                        <p:tav tm="100000">
                                          <p:val>
                                            <p:fltVal val="1"/>
                                          </p:val>
                                        </p:tav>
                                      </p:tavLst>
                                    </p:anim>
                                    <p:anim calcmode="lin" valueType="num">
                                      <p:cBhvr>
                                        <p:cTn id="10" dur="498" tmFilter="0, 0; 0.125,0.2665; 0.25,0.4; 0.375,0.465; 0.5,0.5;  0.625,0.535; 0.75,0.6; 0.875,0.7335; 1,1">
                                          <p:stCondLst>
                                            <p:cond delay="498"/>
                                          </p:stCondLst>
                                        </p:cTn>
                                        <p:tgtEl>
                                          <p:spTgt spid="75"/>
                                        </p:tgtEl>
                                        <p:attrNameLst>
                                          <p:attrName>ppt_y</p:attrName>
                                        </p:attrNameLst>
                                      </p:cBhvr>
                                      <p:tavLst>
                                        <p:tav tm="0" fmla="#ppt_y-sin(pi*$)/9">
                                          <p:val>
                                            <p:fltVal val="0"/>
                                          </p:val>
                                        </p:tav>
                                        <p:tav tm="100000">
                                          <p:val>
                                            <p:fltVal val="1"/>
                                          </p:val>
                                        </p:tav>
                                      </p:tavLst>
                                    </p:anim>
                                    <p:anim calcmode="lin" valueType="num">
                                      <p:cBhvr>
                                        <p:cTn id="11" dur="249" tmFilter="0, 0; 0.125,0.2665; 0.25,0.4; 0.375,0.465; 0.5,0.5;  0.625,0.535; 0.75,0.6; 0.875,0.7335; 1,1">
                                          <p:stCondLst>
                                            <p:cond delay="993"/>
                                          </p:stCondLst>
                                        </p:cTn>
                                        <p:tgtEl>
                                          <p:spTgt spid="75"/>
                                        </p:tgtEl>
                                        <p:attrNameLst>
                                          <p:attrName>ppt_y</p:attrName>
                                        </p:attrNameLst>
                                      </p:cBhvr>
                                      <p:tavLst>
                                        <p:tav tm="0" fmla="#ppt_y-sin(pi*$)/27">
                                          <p:val>
                                            <p:fltVal val="0"/>
                                          </p:val>
                                        </p:tav>
                                        <p:tav tm="100000">
                                          <p:val>
                                            <p:fltVal val="1"/>
                                          </p:val>
                                        </p:tav>
                                      </p:tavLst>
                                    </p:anim>
                                    <p:anim calcmode="lin" valueType="num">
                                      <p:cBhvr>
                                        <p:cTn id="12" dur="123" tmFilter="0, 0; 0.125,0.2665; 0.25,0.4; 0.375,0.465; 0.5,0.5;  0.625,0.535; 0.75,0.6; 0.875,0.7335; 1,1">
                                          <p:stCondLst>
                                            <p:cond delay="1242"/>
                                          </p:stCondLst>
                                        </p:cTn>
                                        <p:tgtEl>
                                          <p:spTgt spid="75"/>
                                        </p:tgtEl>
                                        <p:attrNameLst>
                                          <p:attrName>ppt_y</p:attrName>
                                        </p:attrNameLst>
                                      </p:cBhvr>
                                      <p:tavLst>
                                        <p:tav tm="0" fmla="#ppt_y-sin(pi*$)/81">
                                          <p:val>
                                            <p:fltVal val="0"/>
                                          </p:val>
                                        </p:tav>
                                        <p:tav tm="100000">
                                          <p:val>
                                            <p:fltVal val="1"/>
                                          </p:val>
                                        </p:tav>
                                      </p:tavLst>
                                    </p:anim>
                                    <p:animScale>
                                      <p:cBhvr>
                                        <p:cTn id="13" dur="20">
                                          <p:stCondLst>
                                            <p:cond delay="487"/>
                                          </p:stCondLst>
                                        </p:cTn>
                                        <p:tgtEl>
                                          <p:spTgt spid="75"/>
                                        </p:tgtEl>
                                      </p:cBhvr>
                                      <p:to x="100000" y="60000"/>
                                    </p:animScale>
                                    <p:animScale>
                                      <p:cBhvr>
                                        <p:cTn id="14" dur="124" decel="50000">
                                          <p:stCondLst>
                                            <p:cond delay="507"/>
                                          </p:stCondLst>
                                        </p:cTn>
                                        <p:tgtEl>
                                          <p:spTgt spid="75"/>
                                        </p:tgtEl>
                                      </p:cBhvr>
                                      <p:to x="100000" y="100000"/>
                                    </p:animScale>
                                    <p:animScale>
                                      <p:cBhvr>
                                        <p:cTn id="15" dur="20">
                                          <p:stCondLst>
                                            <p:cond delay="984"/>
                                          </p:stCondLst>
                                        </p:cTn>
                                        <p:tgtEl>
                                          <p:spTgt spid="75"/>
                                        </p:tgtEl>
                                      </p:cBhvr>
                                      <p:to x="100000" y="80000"/>
                                    </p:animScale>
                                    <p:animScale>
                                      <p:cBhvr>
                                        <p:cTn id="16" dur="124" decel="50000">
                                          <p:stCondLst>
                                            <p:cond delay="1004"/>
                                          </p:stCondLst>
                                        </p:cTn>
                                        <p:tgtEl>
                                          <p:spTgt spid="75"/>
                                        </p:tgtEl>
                                      </p:cBhvr>
                                      <p:to x="100000" y="100000"/>
                                    </p:animScale>
                                    <p:animScale>
                                      <p:cBhvr>
                                        <p:cTn id="17" dur="20">
                                          <p:stCondLst>
                                            <p:cond delay="1231"/>
                                          </p:stCondLst>
                                        </p:cTn>
                                        <p:tgtEl>
                                          <p:spTgt spid="75"/>
                                        </p:tgtEl>
                                      </p:cBhvr>
                                      <p:to x="100000" y="90000"/>
                                    </p:animScale>
                                    <p:animScale>
                                      <p:cBhvr>
                                        <p:cTn id="18" dur="124" decel="50000">
                                          <p:stCondLst>
                                            <p:cond delay="1251"/>
                                          </p:stCondLst>
                                        </p:cTn>
                                        <p:tgtEl>
                                          <p:spTgt spid="75"/>
                                        </p:tgtEl>
                                      </p:cBhvr>
                                      <p:to x="100000" y="100000"/>
                                    </p:animScale>
                                    <p:animScale>
                                      <p:cBhvr>
                                        <p:cTn id="19" dur="20">
                                          <p:stCondLst>
                                            <p:cond delay="1356"/>
                                          </p:stCondLst>
                                        </p:cTn>
                                        <p:tgtEl>
                                          <p:spTgt spid="75"/>
                                        </p:tgtEl>
                                      </p:cBhvr>
                                      <p:to x="100000" y="95000"/>
                                    </p:animScale>
                                    <p:animScale>
                                      <p:cBhvr>
                                        <p:cTn id="20" dur="124" decel="50000">
                                          <p:stCondLst>
                                            <p:cond delay="1376"/>
                                          </p:stCondLst>
                                        </p:cTn>
                                        <p:tgtEl>
                                          <p:spTgt spid="75"/>
                                        </p:tgtEl>
                                      </p:cBhvr>
                                      <p:to x="100000" y="100000"/>
                                    </p:animScale>
                                  </p:childTnLst>
                                </p:cTn>
                              </p:par>
                              <p:par>
                                <p:cTn id="21" presetID="26" presetClass="entr" presetSubtype="0" fill="hold" grpId="0" nodeType="withEffect">
                                  <p:stCondLst>
                                    <p:cond delay="250"/>
                                  </p:stCondLst>
                                  <p:childTnLst>
                                    <p:set>
                                      <p:cBhvr>
                                        <p:cTn id="22" dur="1" fill="hold">
                                          <p:stCondLst>
                                            <p:cond delay="0"/>
                                          </p:stCondLst>
                                        </p:cTn>
                                        <p:tgtEl>
                                          <p:spTgt spid="80"/>
                                        </p:tgtEl>
                                        <p:attrNameLst>
                                          <p:attrName>style.visibility</p:attrName>
                                        </p:attrNameLst>
                                      </p:cBhvr>
                                      <p:to>
                                        <p:strVal val="visible"/>
                                      </p:to>
                                    </p:set>
                                    <p:animEffect transition="in" filter="wipe(down)">
                                      <p:cBhvr>
                                        <p:cTn id="23" dur="435">
                                          <p:stCondLst>
                                            <p:cond delay="0"/>
                                          </p:stCondLst>
                                        </p:cTn>
                                        <p:tgtEl>
                                          <p:spTgt spid="80"/>
                                        </p:tgtEl>
                                      </p:cBhvr>
                                    </p:animEffect>
                                    <p:anim calcmode="lin" valueType="num">
                                      <p:cBhvr>
                                        <p:cTn id="24" dur="1367" tmFilter="0,0; 0.14,0.36; 0.43,0.73; 0.71,0.91; 1.0,1.0">
                                          <p:stCondLst>
                                            <p:cond delay="0"/>
                                          </p:stCondLst>
                                        </p:cTn>
                                        <p:tgtEl>
                                          <p:spTgt spid="80"/>
                                        </p:tgtEl>
                                        <p:attrNameLst>
                                          <p:attrName>ppt_x</p:attrName>
                                        </p:attrNameLst>
                                      </p:cBhvr>
                                      <p:tavLst>
                                        <p:tav tm="0">
                                          <p:val>
                                            <p:strVal val="#ppt_x-0.25"/>
                                          </p:val>
                                        </p:tav>
                                        <p:tav tm="100000">
                                          <p:val>
                                            <p:strVal val="#ppt_x"/>
                                          </p:val>
                                        </p:tav>
                                      </p:tavLst>
                                    </p:anim>
                                    <p:anim calcmode="lin" valueType="num">
                                      <p:cBhvr>
                                        <p:cTn id="25" dur="498" tmFilter="0.0,0.0; 0.25,0.07; 0.50,0.2; 0.75,0.467; 1.0,1.0">
                                          <p:stCondLst>
                                            <p:cond delay="0"/>
                                          </p:stCondLst>
                                        </p:cTn>
                                        <p:tgtEl>
                                          <p:spTgt spid="80"/>
                                        </p:tgtEl>
                                        <p:attrNameLst>
                                          <p:attrName>ppt_y</p:attrName>
                                        </p:attrNameLst>
                                      </p:cBhvr>
                                      <p:tavLst>
                                        <p:tav tm="0" fmla="#ppt_y-sin(pi*$)/3">
                                          <p:val>
                                            <p:fltVal val="0.5"/>
                                          </p:val>
                                        </p:tav>
                                        <p:tav tm="100000">
                                          <p:val>
                                            <p:fltVal val="1"/>
                                          </p:val>
                                        </p:tav>
                                      </p:tavLst>
                                    </p:anim>
                                    <p:anim calcmode="lin" valueType="num">
                                      <p:cBhvr>
                                        <p:cTn id="26" dur="498" tmFilter="0, 0; 0.125,0.2665; 0.25,0.4; 0.375,0.465; 0.5,0.5;  0.625,0.535; 0.75,0.6; 0.875,0.7335; 1,1">
                                          <p:stCondLst>
                                            <p:cond delay="498"/>
                                          </p:stCondLst>
                                        </p:cTn>
                                        <p:tgtEl>
                                          <p:spTgt spid="80"/>
                                        </p:tgtEl>
                                        <p:attrNameLst>
                                          <p:attrName>ppt_y</p:attrName>
                                        </p:attrNameLst>
                                      </p:cBhvr>
                                      <p:tavLst>
                                        <p:tav tm="0" fmla="#ppt_y-sin(pi*$)/9">
                                          <p:val>
                                            <p:fltVal val="0"/>
                                          </p:val>
                                        </p:tav>
                                        <p:tav tm="100000">
                                          <p:val>
                                            <p:fltVal val="1"/>
                                          </p:val>
                                        </p:tav>
                                      </p:tavLst>
                                    </p:anim>
                                    <p:anim calcmode="lin" valueType="num">
                                      <p:cBhvr>
                                        <p:cTn id="27" dur="249" tmFilter="0, 0; 0.125,0.2665; 0.25,0.4; 0.375,0.465; 0.5,0.5;  0.625,0.535; 0.75,0.6; 0.875,0.7335; 1,1">
                                          <p:stCondLst>
                                            <p:cond delay="993"/>
                                          </p:stCondLst>
                                        </p:cTn>
                                        <p:tgtEl>
                                          <p:spTgt spid="80"/>
                                        </p:tgtEl>
                                        <p:attrNameLst>
                                          <p:attrName>ppt_y</p:attrName>
                                        </p:attrNameLst>
                                      </p:cBhvr>
                                      <p:tavLst>
                                        <p:tav tm="0" fmla="#ppt_y-sin(pi*$)/27">
                                          <p:val>
                                            <p:fltVal val="0"/>
                                          </p:val>
                                        </p:tav>
                                        <p:tav tm="100000">
                                          <p:val>
                                            <p:fltVal val="1"/>
                                          </p:val>
                                        </p:tav>
                                      </p:tavLst>
                                    </p:anim>
                                    <p:anim calcmode="lin" valueType="num">
                                      <p:cBhvr>
                                        <p:cTn id="28" dur="123" tmFilter="0, 0; 0.125,0.2665; 0.25,0.4; 0.375,0.465; 0.5,0.5;  0.625,0.535; 0.75,0.6; 0.875,0.7335; 1,1">
                                          <p:stCondLst>
                                            <p:cond delay="1242"/>
                                          </p:stCondLst>
                                        </p:cTn>
                                        <p:tgtEl>
                                          <p:spTgt spid="80"/>
                                        </p:tgtEl>
                                        <p:attrNameLst>
                                          <p:attrName>ppt_y</p:attrName>
                                        </p:attrNameLst>
                                      </p:cBhvr>
                                      <p:tavLst>
                                        <p:tav tm="0" fmla="#ppt_y-sin(pi*$)/81">
                                          <p:val>
                                            <p:fltVal val="0"/>
                                          </p:val>
                                        </p:tav>
                                        <p:tav tm="100000">
                                          <p:val>
                                            <p:fltVal val="1"/>
                                          </p:val>
                                        </p:tav>
                                      </p:tavLst>
                                    </p:anim>
                                    <p:animScale>
                                      <p:cBhvr>
                                        <p:cTn id="29" dur="20">
                                          <p:stCondLst>
                                            <p:cond delay="487"/>
                                          </p:stCondLst>
                                        </p:cTn>
                                        <p:tgtEl>
                                          <p:spTgt spid="80"/>
                                        </p:tgtEl>
                                      </p:cBhvr>
                                      <p:to x="100000" y="60000"/>
                                    </p:animScale>
                                    <p:animScale>
                                      <p:cBhvr>
                                        <p:cTn id="30" dur="124" decel="50000">
                                          <p:stCondLst>
                                            <p:cond delay="507"/>
                                          </p:stCondLst>
                                        </p:cTn>
                                        <p:tgtEl>
                                          <p:spTgt spid="80"/>
                                        </p:tgtEl>
                                      </p:cBhvr>
                                      <p:to x="100000" y="100000"/>
                                    </p:animScale>
                                    <p:animScale>
                                      <p:cBhvr>
                                        <p:cTn id="31" dur="20">
                                          <p:stCondLst>
                                            <p:cond delay="984"/>
                                          </p:stCondLst>
                                        </p:cTn>
                                        <p:tgtEl>
                                          <p:spTgt spid="80"/>
                                        </p:tgtEl>
                                      </p:cBhvr>
                                      <p:to x="100000" y="80000"/>
                                    </p:animScale>
                                    <p:animScale>
                                      <p:cBhvr>
                                        <p:cTn id="32" dur="124" decel="50000">
                                          <p:stCondLst>
                                            <p:cond delay="1004"/>
                                          </p:stCondLst>
                                        </p:cTn>
                                        <p:tgtEl>
                                          <p:spTgt spid="80"/>
                                        </p:tgtEl>
                                      </p:cBhvr>
                                      <p:to x="100000" y="100000"/>
                                    </p:animScale>
                                    <p:animScale>
                                      <p:cBhvr>
                                        <p:cTn id="33" dur="20">
                                          <p:stCondLst>
                                            <p:cond delay="1231"/>
                                          </p:stCondLst>
                                        </p:cTn>
                                        <p:tgtEl>
                                          <p:spTgt spid="80"/>
                                        </p:tgtEl>
                                      </p:cBhvr>
                                      <p:to x="100000" y="90000"/>
                                    </p:animScale>
                                    <p:animScale>
                                      <p:cBhvr>
                                        <p:cTn id="34" dur="124" decel="50000">
                                          <p:stCondLst>
                                            <p:cond delay="1251"/>
                                          </p:stCondLst>
                                        </p:cTn>
                                        <p:tgtEl>
                                          <p:spTgt spid="80"/>
                                        </p:tgtEl>
                                      </p:cBhvr>
                                      <p:to x="100000" y="100000"/>
                                    </p:animScale>
                                    <p:animScale>
                                      <p:cBhvr>
                                        <p:cTn id="35" dur="20">
                                          <p:stCondLst>
                                            <p:cond delay="1356"/>
                                          </p:stCondLst>
                                        </p:cTn>
                                        <p:tgtEl>
                                          <p:spTgt spid="80"/>
                                        </p:tgtEl>
                                      </p:cBhvr>
                                      <p:to x="100000" y="95000"/>
                                    </p:animScale>
                                    <p:animScale>
                                      <p:cBhvr>
                                        <p:cTn id="36" dur="124" decel="50000">
                                          <p:stCondLst>
                                            <p:cond delay="1376"/>
                                          </p:stCondLst>
                                        </p:cTn>
                                        <p:tgtEl>
                                          <p:spTgt spid="80"/>
                                        </p:tgtEl>
                                      </p:cBhvr>
                                      <p:to x="100000" y="100000"/>
                                    </p:animScale>
                                  </p:childTnLst>
                                </p:cTn>
                              </p:par>
                              <p:par>
                                <p:cTn id="37" presetID="26" presetClass="entr" presetSubtype="0" fill="hold" grpId="0" nodeType="withEffect">
                                  <p:stCondLst>
                                    <p:cond delay="500"/>
                                  </p:stCondLst>
                                  <p:childTnLst>
                                    <p:set>
                                      <p:cBhvr>
                                        <p:cTn id="38" dur="1" fill="hold">
                                          <p:stCondLst>
                                            <p:cond delay="0"/>
                                          </p:stCondLst>
                                        </p:cTn>
                                        <p:tgtEl>
                                          <p:spTgt spid="84"/>
                                        </p:tgtEl>
                                        <p:attrNameLst>
                                          <p:attrName>style.visibility</p:attrName>
                                        </p:attrNameLst>
                                      </p:cBhvr>
                                      <p:to>
                                        <p:strVal val="visible"/>
                                      </p:to>
                                    </p:set>
                                    <p:animEffect transition="in" filter="wipe(down)">
                                      <p:cBhvr>
                                        <p:cTn id="39" dur="435">
                                          <p:stCondLst>
                                            <p:cond delay="0"/>
                                          </p:stCondLst>
                                        </p:cTn>
                                        <p:tgtEl>
                                          <p:spTgt spid="84"/>
                                        </p:tgtEl>
                                      </p:cBhvr>
                                    </p:animEffect>
                                    <p:anim calcmode="lin" valueType="num">
                                      <p:cBhvr>
                                        <p:cTn id="40" dur="1367" tmFilter="0,0; 0.14,0.36; 0.43,0.73; 0.71,0.91; 1.0,1.0">
                                          <p:stCondLst>
                                            <p:cond delay="0"/>
                                          </p:stCondLst>
                                        </p:cTn>
                                        <p:tgtEl>
                                          <p:spTgt spid="84"/>
                                        </p:tgtEl>
                                        <p:attrNameLst>
                                          <p:attrName>ppt_x</p:attrName>
                                        </p:attrNameLst>
                                      </p:cBhvr>
                                      <p:tavLst>
                                        <p:tav tm="0">
                                          <p:val>
                                            <p:strVal val="#ppt_x-0.25"/>
                                          </p:val>
                                        </p:tav>
                                        <p:tav tm="100000">
                                          <p:val>
                                            <p:strVal val="#ppt_x"/>
                                          </p:val>
                                        </p:tav>
                                      </p:tavLst>
                                    </p:anim>
                                    <p:anim calcmode="lin" valueType="num">
                                      <p:cBhvr>
                                        <p:cTn id="41" dur="498" tmFilter="0.0,0.0; 0.25,0.07; 0.50,0.2; 0.75,0.467; 1.0,1.0">
                                          <p:stCondLst>
                                            <p:cond delay="0"/>
                                          </p:stCondLst>
                                        </p:cTn>
                                        <p:tgtEl>
                                          <p:spTgt spid="84"/>
                                        </p:tgtEl>
                                        <p:attrNameLst>
                                          <p:attrName>ppt_y</p:attrName>
                                        </p:attrNameLst>
                                      </p:cBhvr>
                                      <p:tavLst>
                                        <p:tav tm="0" fmla="#ppt_y-sin(pi*$)/3">
                                          <p:val>
                                            <p:fltVal val="0.5"/>
                                          </p:val>
                                        </p:tav>
                                        <p:tav tm="100000">
                                          <p:val>
                                            <p:fltVal val="1"/>
                                          </p:val>
                                        </p:tav>
                                      </p:tavLst>
                                    </p:anim>
                                    <p:anim calcmode="lin" valueType="num">
                                      <p:cBhvr>
                                        <p:cTn id="42" dur="498" tmFilter="0, 0; 0.125,0.2665; 0.25,0.4; 0.375,0.465; 0.5,0.5;  0.625,0.535; 0.75,0.6; 0.875,0.7335; 1,1">
                                          <p:stCondLst>
                                            <p:cond delay="498"/>
                                          </p:stCondLst>
                                        </p:cTn>
                                        <p:tgtEl>
                                          <p:spTgt spid="84"/>
                                        </p:tgtEl>
                                        <p:attrNameLst>
                                          <p:attrName>ppt_y</p:attrName>
                                        </p:attrNameLst>
                                      </p:cBhvr>
                                      <p:tavLst>
                                        <p:tav tm="0" fmla="#ppt_y-sin(pi*$)/9">
                                          <p:val>
                                            <p:fltVal val="0"/>
                                          </p:val>
                                        </p:tav>
                                        <p:tav tm="100000">
                                          <p:val>
                                            <p:fltVal val="1"/>
                                          </p:val>
                                        </p:tav>
                                      </p:tavLst>
                                    </p:anim>
                                    <p:anim calcmode="lin" valueType="num">
                                      <p:cBhvr>
                                        <p:cTn id="43" dur="249" tmFilter="0, 0; 0.125,0.2665; 0.25,0.4; 0.375,0.465; 0.5,0.5;  0.625,0.535; 0.75,0.6; 0.875,0.7335; 1,1">
                                          <p:stCondLst>
                                            <p:cond delay="993"/>
                                          </p:stCondLst>
                                        </p:cTn>
                                        <p:tgtEl>
                                          <p:spTgt spid="84"/>
                                        </p:tgtEl>
                                        <p:attrNameLst>
                                          <p:attrName>ppt_y</p:attrName>
                                        </p:attrNameLst>
                                      </p:cBhvr>
                                      <p:tavLst>
                                        <p:tav tm="0" fmla="#ppt_y-sin(pi*$)/27">
                                          <p:val>
                                            <p:fltVal val="0"/>
                                          </p:val>
                                        </p:tav>
                                        <p:tav tm="100000">
                                          <p:val>
                                            <p:fltVal val="1"/>
                                          </p:val>
                                        </p:tav>
                                      </p:tavLst>
                                    </p:anim>
                                    <p:anim calcmode="lin" valueType="num">
                                      <p:cBhvr>
                                        <p:cTn id="44" dur="123" tmFilter="0, 0; 0.125,0.2665; 0.25,0.4; 0.375,0.465; 0.5,0.5;  0.625,0.535; 0.75,0.6; 0.875,0.7335; 1,1">
                                          <p:stCondLst>
                                            <p:cond delay="1242"/>
                                          </p:stCondLst>
                                        </p:cTn>
                                        <p:tgtEl>
                                          <p:spTgt spid="84"/>
                                        </p:tgtEl>
                                        <p:attrNameLst>
                                          <p:attrName>ppt_y</p:attrName>
                                        </p:attrNameLst>
                                      </p:cBhvr>
                                      <p:tavLst>
                                        <p:tav tm="0" fmla="#ppt_y-sin(pi*$)/81">
                                          <p:val>
                                            <p:fltVal val="0"/>
                                          </p:val>
                                        </p:tav>
                                        <p:tav tm="100000">
                                          <p:val>
                                            <p:fltVal val="1"/>
                                          </p:val>
                                        </p:tav>
                                      </p:tavLst>
                                    </p:anim>
                                    <p:animScale>
                                      <p:cBhvr>
                                        <p:cTn id="45" dur="20">
                                          <p:stCondLst>
                                            <p:cond delay="487"/>
                                          </p:stCondLst>
                                        </p:cTn>
                                        <p:tgtEl>
                                          <p:spTgt spid="84"/>
                                        </p:tgtEl>
                                      </p:cBhvr>
                                      <p:to x="100000" y="60000"/>
                                    </p:animScale>
                                    <p:animScale>
                                      <p:cBhvr>
                                        <p:cTn id="46" dur="124" decel="50000">
                                          <p:stCondLst>
                                            <p:cond delay="507"/>
                                          </p:stCondLst>
                                        </p:cTn>
                                        <p:tgtEl>
                                          <p:spTgt spid="84"/>
                                        </p:tgtEl>
                                      </p:cBhvr>
                                      <p:to x="100000" y="100000"/>
                                    </p:animScale>
                                    <p:animScale>
                                      <p:cBhvr>
                                        <p:cTn id="47" dur="20">
                                          <p:stCondLst>
                                            <p:cond delay="984"/>
                                          </p:stCondLst>
                                        </p:cTn>
                                        <p:tgtEl>
                                          <p:spTgt spid="84"/>
                                        </p:tgtEl>
                                      </p:cBhvr>
                                      <p:to x="100000" y="80000"/>
                                    </p:animScale>
                                    <p:animScale>
                                      <p:cBhvr>
                                        <p:cTn id="48" dur="124" decel="50000">
                                          <p:stCondLst>
                                            <p:cond delay="1004"/>
                                          </p:stCondLst>
                                        </p:cTn>
                                        <p:tgtEl>
                                          <p:spTgt spid="84"/>
                                        </p:tgtEl>
                                      </p:cBhvr>
                                      <p:to x="100000" y="100000"/>
                                    </p:animScale>
                                    <p:animScale>
                                      <p:cBhvr>
                                        <p:cTn id="49" dur="20">
                                          <p:stCondLst>
                                            <p:cond delay="1231"/>
                                          </p:stCondLst>
                                        </p:cTn>
                                        <p:tgtEl>
                                          <p:spTgt spid="84"/>
                                        </p:tgtEl>
                                      </p:cBhvr>
                                      <p:to x="100000" y="90000"/>
                                    </p:animScale>
                                    <p:animScale>
                                      <p:cBhvr>
                                        <p:cTn id="50" dur="124" decel="50000">
                                          <p:stCondLst>
                                            <p:cond delay="1251"/>
                                          </p:stCondLst>
                                        </p:cTn>
                                        <p:tgtEl>
                                          <p:spTgt spid="84"/>
                                        </p:tgtEl>
                                      </p:cBhvr>
                                      <p:to x="100000" y="100000"/>
                                    </p:animScale>
                                    <p:animScale>
                                      <p:cBhvr>
                                        <p:cTn id="51" dur="20">
                                          <p:stCondLst>
                                            <p:cond delay="1356"/>
                                          </p:stCondLst>
                                        </p:cTn>
                                        <p:tgtEl>
                                          <p:spTgt spid="84"/>
                                        </p:tgtEl>
                                      </p:cBhvr>
                                      <p:to x="100000" y="95000"/>
                                    </p:animScale>
                                    <p:animScale>
                                      <p:cBhvr>
                                        <p:cTn id="52" dur="124" decel="50000">
                                          <p:stCondLst>
                                            <p:cond delay="1376"/>
                                          </p:stCondLst>
                                        </p:cTn>
                                        <p:tgtEl>
                                          <p:spTgt spid="84"/>
                                        </p:tgtEl>
                                      </p:cBhvr>
                                      <p:to x="100000" y="100000"/>
                                    </p:animScale>
                                  </p:childTnLst>
                                </p:cTn>
                              </p:par>
                              <p:par>
                                <p:cTn id="53" presetID="26" presetClass="entr" presetSubtype="0" fill="hold" grpId="0" nodeType="withEffect">
                                  <p:stCondLst>
                                    <p:cond delay="250"/>
                                  </p:stCondLst>
                                  <p:childTnLst>
                                    <p:set>
                                      <p:cBhvr>
                                        <p:cTn id="54" dur="1" fill="hold">
                                          <p:stCondLst>
                                            <p:cond delay="0"/>
                                          </p:stCondLst>
                                        </p:cTn>
                                        <p:tgtEl>
                                          <p:spTgt spid="86"/>
                                        </p:tgtEl>
                                        <p:attrNameLst>
                                          <p:attrName>style.visibility</p:attrName>
                                        </p:attrNameLst>
                                      </p:cBhvr>
                                      <p:to>
                                        <p:strVal val="visible"/>
                                      </p:to>
                                    </p:set>
                                    <p:animEffect transition="in" filter="wipe(down)">
                                      <p:cBhvr>
                                        <p:cTn id="55" dur="435">
                                          <p:stCondLst>
                                            <p:cond delay="0"/>
                                          </p:stCondLst>
                                        </p:cTn>
                                        <p:tgtEl>
                                          <p:spTgt spid="86"/>
                                        </p:tgtEl>
                                      </p:cBhvr>
                                    </p:animEffect>
                                    <p:anim calcmode="lin" valueType="num">
                                      <p:cBhvr>
                                        <p:cTn id="56" dur="1367" tmFilter="0,0; 0.14,0.36; 0.43,0.73; 0.71,0.91; 1.0,1.0">
                                          <p:stCondLst>
                                            <p:cond delay="0"/>
                                          </p:stCondLst>
                                        </p:cTn>
                                        <p:tgtEl>
                                          <p:spTgt spid="86"/>
                                        </p:tgtEl>
                                        <p:attrNameLst>
                                          <p:attrName>ppt_x</p:attrName>
                                        </p:attrNameLst>
                                      </p:cBhvr>
                                      <p:tavLst>
                                        <p:tav tm="0">
                                          <p:val>
                                            <p:strVal val="#ppt_x-0.25"/>
                                          </p:val>
                                        </p:tav>
                                        <p:tav tm="100000">
                                          <p:val>
                                            <p:strVal val="#ppt_x"/>
                                          </p:val>
                                        </p:tav>
                                      </p:tavLst>
                                    </p:anim>
                                    <p:anim calcmode="lin" valueType="num">
                                      <p:cBhvr>
                                        <p:cTn id="57" dur="498" tmFilter="0.0,0.0; 0.25,0.07; 0.50,0.2; 0.75,0.467; 1.0,1.0">
                                          <p:stCondLst>
                                            <p:cond delay="0"/>
                                          </p:stCondLst>
                                        </p:cTn>
                                        <p:tgtEl>
                                          <p:spTgt spid="86"/>
                                        </p:tgtEl>
                                        <p:attrNameLst>
                                          <p:attrName>ppt_y</p:attrName>
                                        </p:attrNameLst>
                                      </p:cBhvr>
                                      <p:tavLst>
                                        <p:tav tm="0" fmla="#ppt_y-sin(pi*$)/3">
                                          <p:val>
                                            <p:fltVal val="0.5"/>
                                          </p:val>
                                        </p:tav>
                                        <p:tav tm="100000">
                                          <p:val>
                                            <p:fltVal val="1"/>
                                          </p:val>
                                        </p:tav>
                                      </p:tavLst>
                                    </p:anim>
                                    <p:anim calcmode="lin" valueType="num">
                                      <p:cBhvr>
                                        <p:cTn id="58" dur="498" tmFilter="0, 0; 0.125,0.2665; 0.25,0.4; 0.375,0.465; 0.5,0.5;  0.625,0.535; 0.75,0.6; 0.875,0.7335; 1,1">
                                          <p:stCondLst>
                                            <p:cond delay="498"/>
                                          </p:stCondLst>
                                        </p:cTn>
                                        <p:tgtEl>
                                          <p:spTgt spid="86"/>
                                        </p:tgtEl>
                                        <p:attrNameLst>
                                          <p:attrName>ppt_y</p:attrName>
                                        </p:attrNameLst>
                                      </p:cBhvr>
                                      <p:tavLst>
                                        <p:tav tm="0" fmla="#ppt_y-sin(pi*$)/9">
                                          <p:val>
                                            <p:fltVal val="0"/>
                                          </p:val>
                                        </p:tav>
                                        <p:tav tm="100000">
                                          <p:val>
                                            <p:fltVal val="1"/>
                                          </p:val>
                                        </p:tav>
                                      </p:tavLst>
                                    </p:anim>
                                    <p:anim calcmode="lin" valueType="num">
                                      <p:cBhvr>
                                        <p:cTn id="59" dur="249" tmFilter="0, 0; 0.125,0.2665; 0.25,0.4; 0.375,0.465; 0.5,0.5;  0.625,0.535; 0.75,0.6; 0.875,0.7335; 1,1">
                                          <p:stCondLst>
                                            <p:cond delay="993"/>
                                          </p:stCondLst>
                                        </p:cTn>
                                        <p:tgtEl>
                                          <p:spTgt spid="86"/>
                                        </p:tgtEl>
                                        <p:attrNameLst>
                                          <p:attrName>ppt_y</p:attrName>
                                        </p:attrNameLst>
                                      </p:cBhvr>
                                      <p:tavLst>
                                        <p:tav tm="0" fmla="#ppt_y-sin(pi*$)/27">
                                          <p:val>
                                            <p:fltVal val="0"/>
                                          </p:val>
                                        </p:tav>
                                        <p:tav tm="100000">
                                          <p:val>
                                            <p:fltVal val="1"/>
                                          </p:val>
                                        </p:tav>
                                      </p:tavLst>
                                    </p:anim>
                                    <p:anim calcmode="lin" valueType="num">
                                      <p:cBhvr>
                                        <p:cTn id="60" dur="123" tmFilter="0, 0; 0.125,0.2665; 0.25,0.4; 0.375,0.465; 0.5,0.5;  0.625,0.535; 0.75,0.6; 0.875,0.7335; 1,1">
                                          <p:stCondLst>
                                            <p:cond delay="1242"/>
                                          </p:stCondLst>
                                        </p:cTn>
                                        <p:tgtEl>
                                          <p:spTgt spid="86"/>
                                        </p:tgtEl>
                                        <p:attrNameLst>
                                          <p:attrName>ppt_y</p:attrName>
                                        </p:attrNameLst>
                                      </p:cBhvr>
                                      <p:tavLst>
                                        <p:tav tm="0" fmla="#ppt_y-sin(pi*$)/81">
                                          <p:val>
                                            <p:fltVal val="0"/>
                                          </p:val>
                                        </p:tav>
                                        <p:tav tm="100000">
                                          <p:val>
                                            <p:fltVal val="1"/>
                                          </p:val>
                                        </p:tav>
                                      </p:tavLst>
                                    </p:anim>
                                    <p:animScale>
                                      <p:cBhvr>
                                        <p:cTn id="61" dur="20">
                                          <p:stCondLst>
                                            <p:cond delay="487"/>
                                          </p:stCondLst>
                                        </p:cTn>
                                        <p:tgtEl>
                                          <p:spTgt spid="86"/>
                                        </p:tgtEl>
                                      </p:cBhvr>
                                      <p:to x="100000" y="60000"/>
                                    </p:animScale>
                                    <p:animScale>
                                      <p:cBhvr>
                                        <p:cTn id="62" dur="124" decel="50000">
                                          <p:stCondLst>
                                            <p:cond delay="507"/>
                                          </p:stCondLst>
                                        </p:cTn>
                                        <p:tgtEl>
                                          <p:spTgt spid="86"/>
                                        </p:tgtEl>
                                      </p:cBhvr>
                                      <p:to x="100000" y="100000"/>
                                    </p:animScale>
                                    <p:animScale>
                                      <p:cBhvr>
                                        <p:cTn id="63" dur="20">
                                          <p:stCondLst>
                                            <p:cond delay="984"/>
                                          </p:stCondLst>
                                        </p:cTn>
                                        <p:tgtEl>
                                          <p:spTgt spid="86"/>
                                        </p:tgtEl>
                                      </p:cBhvr>
                                      <p:to x="100000" y="80000"/>
                                    </p:animScale>
                                    <p:animScale>
                                      <p:cBhvr>
                                        <p:cTn id="64" dur="124" decel="50000">
                                          <p:stCondLst>
                                            <p:cond delay="1004"/>
                                          </p:stCondLst>
                                        </p:cTn>
                                        <p:tgtEl>
                                          <p:spTgt spid="86"/>
                                        </p:tgtEl>
                                      </p:cBhvr>
                                      <p:to x="100000" y="100000"/>
                                    </p:animScale>
                                    <p:animScale>
                                      <p:cBhvr>
                                        <p:cTn id="65" dur="20">
                                          <p:stCondLst>
                                            <p:cond delay="1231"/>
                                          </p:stCondLst>
                                        </p:cTn>
                                        <p:tgtEl>
                                          <p:spTgt spid="86"/>
                                        </p:tgtEl>
                                      </p:cBhvr>
                                      <p:to x="100000" y="90000"/>
                                    </p:animScale>
                                    <p:animScale>
                                      <p:cBhvr>
                                        <p:cTn id="66" dur="124" decel="50000">
                                          <p:stCondLst>
                                            <p:cond delay="1251"/>
                                          </p:stCondLst>
                                        </p:cTn>
                                        <p:tgtEl>
                                          <p:spTgt spid="86"/>
                                        </p:tgtEl>
                                      </p:cBhvr>
                                      <p:to x="100000" y="100000"/>
                                    </p:animScale>
                                    <p:animScale>
                                      <p:cBhvr>
                                        <p:cTn id="67" dur="20">
                                          <p:stCondLst>
                                            <p:cond delay="1356"/>
                                          </p:stCondLst>
                                        </p:cTn>
                                        <p:tgtEl>
                                          <p:spTgt spid="86"/>
                                        </p:tgtEl>
                                      </p:cBhvr>
                                      <p:to x="100000" y="95000"/>
                                    </p:animScale>
                                    <p:animScale>
                                      <p:cBhvr>
                                        <p:cTn id="68" dur="124" decel="50000">
                                          <p:stCondLst>
                                            <p:cond delay="1376"/>
                                          </p:stCondLst>
                                        </p:cTn>
                                        <p:tgtEl>
                                          <p:spTgt spid="86"/>
                                        </p:tgtEl>
                                      </p:cBhvr>
                                      <p:to x="100000" y="100000"/>
                                    </p:animScale>
                                  </p:childTnLst>
                                </p:cTn>
                              </p:par>
                              <p:par>
                                <p:cTn id="69" presetID="26" presetClass="entr" presetSubtype="0" fill="hold" grpId="0" nodeType="withEffect">
                                  <p:stCondLst>
                                    <p:cond delay="500"/>
                                  </p:stCondLst>
                                  <p:childTnLst>
                                    <p:set>
                                      <p:cBhvr>
                                        <p:cTn id="70" dur="1" fill="hold">
                                          <p:stCondLst>
                                            <p:cond delay="0"/>
                                          </p:stCondLst>
                                        </p:cTn>
                                        <p:tgtEl>
                                          <p:spTgt spid="88"/>
                                        </p:tgtEl>
                                        <p:attrNameLst>
                                          <p:attrName>style.visibility</p:attrName>
                                        </p:attrNameLst>
                                      </p:cBhvr>
                                      <p:to>
                                        <p:strVal val="visible"/>
                                      </p:to>
                                    </p:set>
                                    <p:animEffect transition="in" filter="wipe(down)">
                                      <p:cBhvr>
                                        <p:cTn id="71" dur="435">
                                          <p:stCondLst>
                                            <p:cond delay="0"/>
                                          </p:stCondLst>
                                        </p:cTn>
                                        <p:tgtEl>
                                          <p:spTgt spid="88"/>
                                        </p:tgtEl>
                                      </p:cBhvr>
                                    </p:animEffect>
                                    <p:anim calcmode="lin" valueType="num">
                                      <p:cBhvr>
                                        <p:cTn id="72" dur="1367" tmFilter="0,0; 0.14,0.36; 0.43,0.73; 0.71,0.91; 1.0,1.0">
                                          <p:stCondLst>
                                            <p:cond delay="0"/>
                                          </p:stCondLst>
                                        </p:cTn>
                                        <p:tgtEl>
                                          <p:spTgt spid="88"/>
                                        </p:tgtEl>
                                        <p:attrNameLst>
                                          <p:attrName>ppt_x</p:attrName>
                                        </p:attrNameLst>
                                      </p:cBhvr>
                                      <p:tavLst>
                                        <p:tav tm="0">
                                          <p:val>
                                            <p:strVal val="#ppt_x-0.25"/>
                                          </p:val>
                                        </p:tav>
                                        <p:tav tm="100000">
                                          <p:val>
                                            <p:strVal val="#ppt_x"/>
                                          </p:val>
                                        </p:tav>
                                      </p:tavLst>
                                    </p:anim>
                                    <p:anim calcmode="lin" valueType="num">
                                      <p:cBhvr>
                                        <p:cTn id="73" dur="498" tmFilter="0.0,0.0; 0.25,0.07; 0.50,0.2; 0.75,0.467; 1.0,1.0">
                                          <p:stCondLst>
                                            <p:cond delay="0"/>
                                          </p:stCondLst>
                                        </p:cTn>
                                        <p:tgtEl>
                                          <p:spTgt spid="88"/>
                                        </p:tgtEl>
                                        <p:attrNameLst>
                                          <p:attrName>ppt_y</p:attrName>
                                        </p:attrNameLst>
                                      </p:cBhvr>
                                      <p:tavLst>
                                        <p:tav tm="0" fmla="#ppt_y-sin(pi*$)/3">
                                          <p:val>
                                            <p:fltVal val="0.5"/>
                                          </p:val>
                                        </p:tav>
                                        <p:tav tm="100000">
                                          <p:val>
                                            <p:fltVal val="1"/>
                                          </p:val>
                                        </p:tav>
                                      </p:tavLst>
                                    </p:anim>
                                    <p:anim calcmode="lin" valueType="num">
                                      <p:cBhvr>
                                        <p:cTn id="74" dur="498" tmFilter="0, 0; 0.125,0.2665; 0.25,0.4; 0.375,0.465; 0.5,0.5;  0.625,0.535; 0.75,0.6; 0.875,0.7335; 1,1">
                                          <p:stCondLst>
                                            <p:cond delay="498"/>
                                          </p:stCondLst>
                                        </p:cTn>
                                        <p:tgtEl>
                                          <p:spTgt spid="88"/>
                                        </p:tgtEl>
                                        <p:attrNameLst>
                                          <p:attrName>ppt_y</p:attrName>
                                        </p:attrNameLst>
                                      </p:cBhvr>
                                      <p:tavLst>
                                        <p:tav tm="0" fmla="#ppt_y-sin(pi*$)/9">
                                          <p:val>
                                            <p:fltVal val="0"/>
                                          </p:val>
                                        </p:tav>
                                        <p:tav tm="100000">
                                          <p:val>
                                            <p:fltVal val="1"/>
                                          </p:val>
                                        </p:tav>
                                      </p:tavLst>
                                    </p:anim>
                                    <p:anim calcmode="lin" valueType="num">
                                      <p:cBhvr>
                                        <p:cTn id="75" dur="249" tmFilter="0, 0; 0.125,0.2665; 0.25,0.4; 0.375,0.465; 0.5,0.5;  0.625,0.535; 0.75,0.6; 0.875,0.7335; 1,1">
                                          <p:stCondLst>
                                            <p:cond delay="993"/>
                                          </p:stCondLst>
                                        </p:cTn>
                                        <p:tgtEl>
                                          <p:spTgt spid="88"/>
                                        </p:tgtEl>
                                        <p:attrNameLst>
                                          <p:attrName>ppt_y</p:attrName>
                                        </p:attrNameLst>
                                      </p:cBhvr>
                                      <p:tavLst>
                                        <p:tav tm="0" fmla="#ppt_y-sin(pi*$)/27">
                                          <p:val>
                                            <p:fltVal val="0"/>
                                          </p:val>
                                        </p:tav>
                                        <p:tav tm="100000">
                                          <p:val>
                                            <p:fltVal val="1"/>
                                          </p:val>
                                        </p:tav>
                                      </p:tavLst>
                                    </p:anim>
                                    <p:anim calcmode="lin" valueType="num">
                                      <p:cBhvr>
                                        <p:cTn id="76" dur="123" tmFilter="0, 0; 0.125,0.2665; 0.25,0.4; 0.375,0.465; 0.5,0.5;  0.625,0.535; 0.75,0.6; 0.875,0.7335; 1,1">
                                          <p:stCondLst>
                                            <p:cond delay="1242"/>
                                          </p:stCondLst>
                                        </p:cTn>
                                        <p:tgtEl>
                                          <p:spTgt spid="88"/>
                                        </p:tgtEl>
                                        <p:attrNameLst>
                                          <p:attrName>ppt_y</p:attrName>
                                        </p:attrNameLst>
                                      </p:cBhvr>
                                      <p:tavLst>
                                        <p:tav tm="0" fmla="#ppt_y-sin(pi*$)/81">
                                          <p:val>
                                            <p:fltVal val="0"/>
                                          </p:val>
                                        </p:tav>
                                        <p:tav tm="100000">
                                          <p:val>
                                            <p:fltVal val="1"/>
                                          </p:val>
                                        </p:tav>
                                      </p:tavLst>
                                    </p:anim>
                                    <p:animScale>
                                      <p:cBhvr>
                                        <p:cTn id="77" dur="20">
                                          <p:stCondLst>
                                            <p:cond delay="487"/>
                                          </p:stCondLst>
                                        </p:cTn>
                                        <p:tgtEl>
                                          <p:spTgt spid="88"/>
                                        </p:tgtEl>
                                      </p:cBhvr>
                                      <p:to x="100000" y="60000"/>
                                    </p:animScale>
                                    <p:animScale>
                                      <p:cBhvr>
                                        <p:cTn id="78" dur="124" decel="50000">
                                          <p:stCondLst>
                                            <p:cond delay="507"/>
                                          </p:stCondLst>
                                        </p:cTn>
                                        <p:tgtEl>
                                          <p:spTgt spid="88"/>
                                        </p:tgtEl>
                                      </p:cBhvr>
                                      <p:to x="100000" y="100000"/>
                                    </p:animScale>
                                    <p:animScale>
                                      <p:cBhvr>
                                        <p:cTn id="79" dur="20">
                                          <p:stCondLst>
                                            <p:cond delay="984"/>
                                          </p:stCondLst>
                                        </p:cTn>
                                        <p:tgtEl>
                                          <p:spTgt spid="88"/>
                                        </p:tgtEl>
                                      </p:cBhvr>
                                      <p:to x="100000" y="80000"/>
                                    </p:animScale>
                                    <p:animScale>
                                      <p:cBhvr>
                                        <p:cTn id="80" dur="124" decel="50000">
                                          <p:stCondLst>
                                            <p:cond delay="1004"/>
                                          </p:stCondLst>
                                        </p:cTn>
                                        <p:tgtEl>
                                          <p:spTgt spid="88"/>
                                        </p:tgtEl>
                                      </p:cBhvr>
                                      <p:to x="100000" y="100000"/>
                                    </p:animScale>
                                    <p:animScale>
                                      <p:cBhvr>
                                        <p:cTn id="81" dur="20">
                                          <p:stCondLst>
                                            <p:cond delay="1231"/>
                                          </p:stCondLst>
                                        </p:cTn>
                                        <p:tgtEl>
                                          <p:spTgt spid="88"/>
                                        </p:tgtEl>
                                      </p:cBhvr>
                                      <p:to x="100000" y="90000"/>
                                    </p:animScale>
                                    <p:animScale>
                                      <p:cBhvr>
                                        <p:cTn id="82" dur="124" decel="50000">
                                          <p:stCondLst>
                                            <p:cond delay="1251"/>
                                          </p:stCondLst>
                                        </p:cTn>
                                        <p:tgtEl>
                                          <p:spTgt spid="88"/>
                                        </p:tgtEl>
                                      </p:cBhvr>
                                      <p:to x="100000" y="100000"/>
                                    </p:animScale>
                                    <p:animScale>
                                      <p:cBhvr>
                                        <p:cTn id="83" dur="20">
                                          <p:stCondLst>
                                            <p:cond delay="1356"/>
                                          </p:stCondLst>
                                        </p:cTn>
                                        <p:tgtEl>
                                          <p:spTgt spid="88"/>
                                        </p:tgtEl>
                                      </p:cBhvr>
                                      <p:to x="100000" y="95000"/>
                                    </p:animScale>
                                    <p:animScale>
                                      <p:cBhvr>
                                        <p:cTn id="84" dur="124" decel="50000">
                                          <p:stCondLst>
                                            <p:cond delay="1376"/>
                                          </p:stCondLst>
                                        </p:cTn>
                                        <p:tgtEl>
                                          <p:spTgt spid="88"/>
                                        </p:tgtEl>
                                      </p:cBhvr>
                                      <p:to x="100000" y="100000"/>
                                    </p:animScale>
                                  </p:childTnLst>
                                </p:cTn>
                              </p:par>
                              <p:par>
                                <p:cTn id="85" presetID="26" presetClass="entr" presetSubtype="0" fill="hold" grpId="0" nodeType="withEffect">
                                  <p:stCondLst>
                                    <p:cond delay="250"/>
                                  </p:stCondLst>
                                  <p:childTnLst>
                                    <p:set>
                                      <p:cBhvr>
                                        <p:cTn id="86" dur="1" fill="hold">
                                          <p:stCondLst>
                                            <p:cond delay="0"/>
                                          </p:stCondLst>
                                        </p:cTn>
                                        <p:tgtEl>
                                          <p:spTgt spid="90"/>
                                        </p:tgtEl>
                                        <p:attrNameLst>
                                          <p:attrName>style.visibility</p:attrName>
                                        </p:attrNameLst>
                                      </p:cBhvr>
                                      <p:to>
                                        <p:strVal val="visible"/>
                                      </p:to>
                                    </p:set>
                                    <p:animEffect transition="in" filter="wipe(down)">
                                      <p:cBhvr>
                                        <p:cTn id="87" dur="435">
                                          <p:stCondLst>
                                            <p:cond delay="0"/>
                                          </p:stCondLst>
                                        </p:cTn>
                                        <p:tgtEl>
                                          <p:spTgt spid="90"/>
                                        </p:tgtEl>
                                      </p:cBhvr>
                                    </p:animEffect>
                                    <p:anim calcmode="lin" valueType="num">
                                      <p:cBhvr>
                                        <p:cTn id="88" dur="1367" tmFilter="0,0; 0.14,0.36; 0.43,0.73; 0.71,0.91; 1.0,1.0">
                                          <p:stCondLst>
                                            <p:cond delay="0"/>
                                          </p:stCondLst>
                                        </p:cTn>
                                        <p:tgtEl>
                                          <p:spTgt spid="90"/>
                                        </p:tgtEl>
                                        <p:attrNameLst>
                                          <p:attrName>ppt_x</p:attrName>
                                        </p:attrNameLst>
                                      </p:cBhvr>
                                      <p:tavLst>
                                        <p:tav tm="0">
                                          <p:val>
                                            <p:strVal val="#ppt_x-0.25"/>
                                          </p:val>
                                        </p:tav>
                                        <p:tav tm="100000">
                                          <p:val>
                                            <p:strVal val="#ppt_x"/>
                                          </p:val>
                                        </p:tav>
                                      </p:tavLst>
                                    </p:anim>
                                    <p:anim calcmode="lin" valueType="num">
                                      <p:cBhvr>
                                        <p:cTn id="89" dur="498" tmFilter="0.0,0.0; 0.25,0.07; 0.50,0.2; 0.75,0.467; 1.0,1.0">
                                          <p:stCondLst>
                                            <p:cond delay="0"/>
                                          </p:stCondLst>
                                        </p:cTn>
                                        <p:tgtEl>
                                          <p:spTgt spid="90"/>
                                        </p:tgtEl>
                                        <p:attrNameLst>
                                          <p:attrName>ppt_y</p:attrName>
                                        </p:attrNameLst>
                                      </p:cBhvr>
                                      <p:tavLst>
                                        <p:tav tm="0" fmla="#ppt_y-sin(pi*$)/3">
                                          <p:val>
                                            <p:fltVal val="0.5"/>
                                          </p:val>
                                        </p:tav>
                                        <p:tav tm="100000">
                                          <p:val>
                                            <p:fltVal val="1"/>
                                          </p:val>
                                        </p:tav>
                                      </p:tavLst>
                                    </p:anim>
                                    <p:anim calcmode="lin" valueType="num">
                                      <p:cBhvr>
                                        <p:cTn id="90" dur="498" tmFilter="0, 0; 0.125,0.2665; 0.25,0.4; 0.375,0.465; 0.5,0.5;  0.625,0.535; 0.75,0.6; 0.875,0.7335; 1,1">
                                          <p:stCondLst>
                                            <p:cond delay="498"/>
                                          </p:stCondLst>
                                        </p:cTn>
                                        <p:tgtEl>
                                          <p:spTgt spid="90"/>
                                        </p:tgtEl>
                                        <p:attrNameLst>
                                          <p:attrName>ppt_y</p:attrName>
                                        </p:attrNameLst>
                                      </p:cBhvr>
                                      <p:tavLst>
                                        <p:tav tm="0" fmla="#ppt_y-sin(pi*$)/9">
                                          <p:val>
                                            <p:fltVal val="0"/>
                                          </p:val>
                                        </p:tav>
                                        <p:tav tm="100000">
                                          <p:val>
                                            <p:fltVal val="1"/>
                                          </p:val>
                                        </p:tav>
                                      </p:tavLst>
                                    </p:anim>
                                    <p:anim calcmode="lin" valueType="num">
                                      <p:cBhvr>
                                        <p:cTn id="91" dur="249" tmFilter="0, 0; 0.125,0.2665; 0.25,0.4; 0.375,0.465; 0.5,0.5;  0.625,0.535; 0.75,0.6; 0.875,0.7335; 1,1">
                                          <p:stCondLst>
                                            <p:cond delay="993"/>
                                          </p:stCondLst>
                                        </p:cTn>
                                        <p:tgtEl>
                                          <p:spTgt spid="90"/>
                                        </p:tgtEl>
                                        <p:attrNameLst>
                                          <p:attrName>ppt_y</p:attrName>
                                        </p:attrNameLst>
                                      </p:cBhvr>
                                      <p:tavLst>
                                        <p:tav tm="0" fmla="#ppt_y-sin(pi*$)/27">
                                          <p:val>
                                            <p:fltVal val="0"/>
                                          </p:val>
                                        </p:tav>
                                        <p:tav tm="100000">
                                          <p:val>
                                            <p:fltVal val="1"/>
                                          </p:val>
                                        </p:tav>
                                      </p:tavLst>
                                    </p:anim>
                                    <p:anim calcmode="lin" valueType="num">
                                      <p:cBhvr>
                                        <p:cTn id="92" dur="123" tmFilter="0, 0; 0.125,0.2665; 0.25,0.4; 0.375,0.465; 0.5,0.5;  0.625,0.535; 0.75,0.6; 0.875,0.7335; 1,1">
                                          <p:stCondLst>
                                            <p:cond delay="1242"/>
                                          </p:stCondLst>
                                        </p:cTn>
                                        <p:tgtEl>
                                          <p:spTgt spid="90"/>
                                        </p:tgtEl>
                                        <p:attrNameLst>
                                          <p:attrName>ppt_y</p:attrName>
                                        </p:attrNameLst>
                                      </p:cBhvr>
                                      <p:tavLst>
                                        <p:tav tm="0" fmla="#ppt_y-sin(pi*$)/81">
                                          <p:val>
                                            <p:fltVal val="0"/>
                                          </p:val>
                                        </p:tav>
                                        <p:tav tm="100000">
                                          <p:val>
                                            <p:fltVal val="1"/>
                                          </p:val>
                                        </p:tav>
                                      </p:tavLst>
                                    </p:anim>
                                    <p:animScale>
                                      <p:cBhvr>
                                        <p:cTn id="93" dur="20">
                                          <p:stCondLst>
                                            <p:cond delay="487"/>
                                          </p:stCondLst>
                                        </p:cTn>
                                        <p:tgtEl>
                                          <p:spTgt spid="90"/>
                                        </p:tgtEl>
                                      </p:cBhvr>
                                      <p:to x="100000" y="60000"/>
                                    </p:animScale>
                                    <p:animScale>
                                      <p:cBhvr>
                                        <p:cTn id="94" dur="124" decel="50000">
                                          <p:stCondLst>
                                            <p:cond delay="507"/>
                                          </p:stCondLst>
                                        </p:cTn>
                                        <p:tgtEl>
                                          <p:spTgt spid="90"/>
                                        </p:tgtEl>
                                      </p:cBhvr>
                                      <p:to x="100000" y="100000"/>
                                    </p:animScale>
                                    <p:animScale>
                                      <p:cBhvr>
                                        <p:cTn id="95" dur="20">
                                          <p:stCondLst>
                                            <p:cond delay="984"/>
                                          </p:stCondLst>
                                        </p:cTn>
                                        <p:tgtEl>
                                          <p:spTgt spid="90"/>
                                        </p:tgtEl>
                                      </p:cBhvr>
                                      <p:to x="100000" y="80000"/>
                                    </p:animScale>
                                    <p:animScale>
                                      <p:cBhvr>
                                        <p:cTn id="96" dur="124" decel="50000">
                                          <p:stCondLst>
                                            <p:cond delay="1004"/>
                                          </p:stCondLst>
                                        </p:cTn>
                                        <p:tgtEl>
                                          <p:spTgt spid="90"/>
                                        </p:tgtEl>
                                      </p:cBhvr>
                                      <p:to x="100000" y="100000"/>
                                    </p:animScale>
                                    <p:animScale>
                                      <p:cBhvr>
                                        <p:cTn id="97" dur="20">
                                          <p:stCondLst>
                                            <p:cond delay="1231"/>
                                          </p:stCondLst>
                                        </p:cTn>
                                        <p:tgtEl>
                                          <p:spTgt spid="90"/>
                                        </p:tgtEl>
                                      </p:cBhvr>
                                      <p:to x="100000" y="90000"/>
                                    </p:animScale>
                                    <p:animScale>
                                      <p:cBhvr>
                                        <p:cTn id="98" dur="124" decel="50000">
                                          <p:stCondLst>
                                            <p:cond delay="1251"/>
                                          </p:stCondLst>
                                        </p:cTn>
                                        <p:tgtEl>
                                          <p:spTgt spid="90"/>
                                        </p:tgtEl>
                                      </p:cBhvr>
                                      <p:to x="100000" y="100000"/>
                                    </p:animScale>
                                    <p:animScale>
                                      <p:cBhvr>
                                        <p:cTn id="99" dur="20">
                                          <p:stCondLst>
                                            <p:cond delay="1356"/>
                                          </p:stCondLst>
                                        </p:cTn>
                                        <p:tgtEl>
                                          <p:spTgt spid="90"/>
                                        </p:tgtEl>
                                      </p:cBhvr>
                                      <p:to x="100000" y="95000"/>
                                    </p:animScale>
                                    <p:animScale>
                                      <p:cBhvr>
                                        <p:cTn id="100" dur="124" decel="50000">
                                          <p:stCondLst>
                                            <p:cond delay="1376"/>
                                          </p:stCondLst>
                                        </p:cTn>
                                        <p:tgtEl>
                                          <p:spTgt spid="90"/>
                                        </p:tgtEl>
                                      </p:cBhvr>
                                      <p:to x="100000" y="100000"/>
                                    </p:animScale>
                                  </p:childTnLst>
                                </p:cTn>
                              </p:par>
                              <p:par>
                                <p:cTn id="101" presetID="26" presetClass="entr" presetSubtype="0" fill="hold" grpId="0" nodeType="withEffect">
                                  <p:stCondLst>
                                    <p:cond delay="500"/>
                                  </p:stCondLst>
                                  <p:childTnLst>
                                    <p:set>
                                      <p:cBhvr>
                                        <p:cTn id="102" dur="1" fill="hold">
                                          <p:stCondLst>
                                            <p:cond delay="0"/>
                                          </p:stCondLst>
                                        </p:cTn>
                                        <p:tgtEl>
                                          <p:spTgt spid="92"/>
                                        </p:tgtEl>
                                        <p:attrNameLst>
                                          <p:attrName>style.visibility</p:attrName>
                                        </p:attrNameLst>
                                      </p:cBhvr>
                                      <p:to>
                                        <p:strVal val="visible"/>
                                      </p:to>
                                    </p:set>
                                    <p:animEffect transition="in" filter="wipe(down)">
                                      <p:cBhvr>
                                        <p:cTn id="103" dur="435">
                                          <p:stCondLst>
                                            <p:cond delay="0"/>
                                          </p:stCondLst>
                                        </p:cTn>
                                        <p:tgtEl>
                                          <p:spTgt spid="92"/>
                                        </p:tgtEl>
                                      </p:cBhvr>
                                    </p:animEffect>
                                    <p:anim calcmode="lin" valueType="num">
                                      <p:cBhvr>
                                        <p:cTn id="104" dur="1367" tmFilter="0,0; 0.14,0.36; 0.43,0.73; 0.71,0.91; 1.0,1.0">
                                          <p:stCondLst>
                                            <p:cond delay="0"/>
                                          </p:stCondLst>
                                        </p:cTn>
                                        <p:tgtEl>
                                          <p:spTgt spid="92"/>
                                        </p:tgtEl>
                                        <p:attrNameLst>
                                          <p:attrName>ppt_x</p:attrName>
                                        </p:attrNameLst>
                                      </p:cBhvr>
                                      <p:tavLst>
                                        <p:tav tm="0">
                                          <p:val>
                                            <p:strVal val="#ppt_x-0.25"/>
                                          </p:val>
                                        </p:tav>
                                        <p:tav tm="100000">
                                          <p:val>
                                            <p:strVal val="#ppt_x"/>
                                          </p:val>
                                        </p:tav>
                                      </p:tavLst>
                                    </p:anim>
                                    <p:anim calcmode="lin" valueType="num">
                                      <p:cBhvr>
                                        <p:cTn id="105" dur="498" tmFilter="0.0,0.0; 0.25,0.07; 0.50,0.2; 0.75,0.467; 1.0,1.0">
                                          <p:stCondLst>
                                            <p:cond delay="0"/>
                                          </p:stCondLst>
                                        </p:cTn>
                                        <p:tgtEl>
                                          <p:spTgt spid="92"/>
                                        </p:tgtEl>
                                        <p:attrNameLst>
                                          <p:attrName>ppt_y</p:attrName>
                                        </p:attrNameLst>
                                      </p:cBhvr>
                                      <p:tavLst>
                                        <p:tav tm="0" fmla="#ppt_y-sin(pi*$)/3">
                                          <p:val>
                                            <p:fltVal val="0.5"/>
                                          </p:val>
                                        </p:tav>
                                        <p:tav tm="100000">
                                          <p:val>
                                            <p:fltVal val="1"/>
                                          </p:val>
                                        </p:tav>
                                      </p:tavLst>
                                    </p:anim>
                                    <p:anim calcmode="lin" valueType="num">
                                      <p:cBhvr>
                                        <p:cTn id="106" dur="498" tmFilter="0, 0; 0.125,0.2665; 0.25,0.4; 0.375,0.465; 0.5,0.5;  0.625,0.535; 0.75,0.6; 0.875,0.7335; 1,1">
                                          <p:stCondLst>
                                            <p:cond delay="498"/>
                                          </p:stCondLst>
                                        </p:cTn>
                                        <p:tgtEl>
                                          <p:spTgt spid="92"/>
                                        </p:tgtEl>
                                        <p:attrNameLst>
                                          <p:attrName>ppt_y</p:attrName>
                                        </p:attrNameLst>
                                      </p:cBhvr>
                                      <p:tavLst>
                                        <p:tav tm="0" fmla="#ppt_y-sin(pi*$)/9">
                                          <p:val>
                                            <p:fltVal val="0"/>
                                          </p:val>
                                        </p:tav>
                                        <p:tav tm="100000">
                                          <p:val>
                                            <p:fltVal val="1"/>
                                          </p:val>
                                        </p:tav>
                                      </p:tavLst>
                                    </p:anim>
                                    <p:anim calcmode="lin" valueType="num">
                                      <p:cBhvr>
                                        <p:cTn id="107" dur="249" tmFilter="0, 0; 0.125,0.2665; 0.25,0.4; 0.375,0.465; 0.5,0.5;  0.625,0.535; 0.75,0.6; 0.875,0.7335; 1,1">
                                          <p:stCondLst>
                                            <p:cond delay="993"/>
                                          </p:stCondLst>
                                        </p:cTn>
                                        <p:tgtEl>
                                          <p:spTgt spid="92"/>
                                        </p:tgtEl>
                                        <p:attrNameLst>
                                          <p:attrName>ppt_y</p:attrName>
                                        </p:attrNameLst>
                                      </p:cBhvr>
                                      <p:tavLst>
                                        <p:tav tm="0" fmla="#ppt_y-sin(pi*$)/27">
                                          <p:val>
                                            <p:fltVal val="0"/>
                                          </p:val>
                                        </p:tav>
                                        <p:tav tm="100000">
                                          <p:val>
                                            <p:fltVal val="1"/>
                                          </p:val>
                                        </p:tav>
                                      </p:tavLst>
                                    </p:anim>
                                    <p:anim calcmode="lin" valueType="num">
                                      <p:cBhvr>
                                        <p:cTn id="108" dur="123" tmFilter="0, 0; 0.125,0.2665; 0.25,0.4; 0.375,0.465; 0.5,0.5;  0.625,0.535; 0.75,0.6; 0.875,0.7335; 1,1">
                                          <p:stCondLst>
                                            <p:cond delay="1242"/>
                                          </p:stCondLst>
                                        </p:cTn>
                                        <p:tgtEl>
                                          <p:spTgt spid="92"/>
                                        </p:tgtEl>
                                        <p:attrNameLst>
                                          <p:attrName>ppt_y</p:attrName>
                                        </p:attrNameLst>
                                      </p:cBhvr>
                                      <p:tavLst>
                                        <p:tav tm="0" fmla="#ppt_y-sin(pi*$)/81">
                                          <p:val>
                                            <p:fltVal val="0"/>
                                          </p:val>
                                        </p:tav>
                                        <p:tav tm="100000">
                                          <p:val>
                                            <p:fltVal val="1"/>
                                          </p:val>
                                        </p:tav>
                                      </p:tavLst>
                                    </p:anim>
                                    <p:animScale>
                                      <p:cBhvr>
                                        <p:cTn id="109" dur="20">
                                          <p:stCondLst>
                                            <p:cond delay="487"/>
                                          </p:stCondLst>
                                        </p:cTn>
                                        <p:tgtEl>
                                          <p:spTgt spid="92"/>
                                        </p:tgtEl>
                                      </p:cBhvr>
                                      <p:to x="100000" y="60000"/>
                                    </p:animScale>
                                    <p:animScale>
                                      <p:cBhvr>
                                        <p:cTn id="110" dur="124" decel="50000">
                                          <p:stCondLst>
                                            <p:cond delay="507"/>
                                          </p:stCondLst>
                                        </p:cTn>
                                        <p:tgtEl>
                                          <p:spTgt spid="92"/>
                                        </p:tgtEl>
                                      </p:cBhvr>
                                      <p:to x="100000" y="100000"/>
                                    </p:animScale>
                                    <p:animScale>
                                      <p:cBhvr>
                                        <p:cTn id="111" dur="20">
                                          <p:stCondLst>
                                            <p:cond delay="984"/>
                                          </p:stCondLst>
                                        </p:cTn>
                                        <p:tgtEl>
                                          <p:spTgt spid="92"/>
                                        </p:tgtEl>
                                      </p:cBhvr>
                                      <p:to x="100000" y="80000"/>
                                    </p:animScale>
                                    <p:animScale>
                                      <p:cBhvr>
                                        <p:cTn id="112" dur="124" decel="50000">
                                          <p:stCondLst>
                                            <p:cond delay="1004"/>
                                          </p:stCondLst>
                                        </p:cTn>
                                        <p:tgtEl>
                                          <p:spTgt spid="92"/>
                                        </p:tgtEl>
                                      </p:cBhvr>
                                      <p:to x="100000" y="100000"/>
                                    </p:animScale>
                                    <p:animScale>
                                      <p:cBhvr>
                                        <p:cTn id="113" dur="20">
                                          <p:stCondLst>
                                            <p:cond delay="1231"/>
                                          </p:stCondLst>
                                        </p:cTn>
                                        <p:tgtEl>
                                          <p:spTgt spid="92"/>
                                        </p:tgtEl>
                                      </p:cBhvr>
                                      <p:to x="100000" y="90000"/>
                                    </p:animScale>
                                    <p:animScale>
                                      <p:cBhvr>
                                        <p:cTn id="114" dur="124" decel="50000">
                                          <p:stCondLst>
                                            <p:cond delay="1251"/>
                                          </p:stCondLst>
                                        </p:cTn>
                                        <p:tgtEl>
                                          <p:spTgt spid="92"/>
                                        </p:tgtEl>
                                      </p:cBhvr>
                                      <p:to x="100000" y="100000"/>
                                    </p:animScale>
                                    <p:animScale>
                                      <p:cBhvr>
                                        <p:cTn id="115" dur="20">
                                          <p:stCondLst>
                                            <p:cond delay="1356"/>
                                          </p:stCondLst>
                                        </p:cTn>
                                        <p:tgtEl>
                                          <p:spTgt spid="92"/>
                                        </p:tgtEl>
                                      </p:cBhvr>
                                      <p:to x="100000" y="95000"/>
                                    </p:animScale>
                                    <p:animScale>
                                      <p:cBhvr>
                                        <p:cTn id="116" dur="124" decel="50000">
                                          <p:stCondLst>
                                            <p:cond delay="1376"/>
                                          </p:stCondLst>
                                        </p:cTn>
                                        <p:tgtEl>
                                          <p:spTgt spid="92"/>
                                        </p:tgtEl>
                                      </p:cBhvr>
                                      <p:to x="100000" y="100000"/>
                                    </p:animScale>
                                  </p:childTnLst>
                                </p:cTn>
                              </p:par>
                              <p:par>
                                <p:cTn id="117" presetID="26" presetClass="entr" presetSubtype="0" fill="hold" grpId="0" nodeType="withEffect">
                                  <p:stCondLst>
                                    <p:cond delay="250"/>
                                  </p:stCondLst>
                                  <p:childTnLst>
                                    <p:set>
                                      <p:cBhvr>
                                        <p:cTn id="118" dur="1" fill="hold">
                                          <p:stCondLst>
                                            <p:cond delay="0"/>
                                          </p:stCondLst>
                                        </p:cTn>
                                        <p:tgtEl>
                                          <p:spTgt spid="94"/>
                                        </p:tgtEl>
                                        <p:attrNameLst>
                                          <p:attrName>style.visibility</p:attrName>
                                        </p:attrNameLst>
                                      </p:cBhvr>
                                      <p:to>
                                        <p:strVal val="visible"/>
                                      </p:to>
                                    </p:set>
                                    <p:animEffect transition="in" filter="wipe(down)">
                                      <p:cBhvr>
                                        <p:cTn id="119" dur="435">
                                          <p:stCondLst>
                                            <p:cond delay="0"/>
                                          </p:stCondLst>
                                        </p:cTn>
                                        <p:tgtEl>
                                          <p:spTgt spid="94"/>
                                        </p:tgtEl>
                                      </p:cBhvr>
                                    </p:animEffect>
                                    <p:anim calcmode="lin" valueType="num">
                                      <p:cBhvr>
                                        <p:cTn id="120" dur="1367" tmFilter="0,0; 0.14,0.36; 0.43,0.73; 0.71,0.91; 1.0,1.0">
                                          <p:stCondLst>
                                            <p:cond delay="0"/>
                                          </p:stCondLst>
                                        </p:cTn>
                                        <p:tgtEl>
                                          <p:spTgt spid="94"/>
                                        </p:tgtEl>
                                        <p:attrNameLst>
                                          <p:attrName>ppt_x</p:attrName>
                                        </p:attrNameLst>
                                      </p:cBhvr>
                                      <p:tavLst>
                                        <p:tav tm="0">
                                          <p:val>
                                            <p:strVal val="#ppt_x-0.25"/>
                                          </p:val>
                                        </p:tav>
                                        <p:tav tm="100000">
                                          <p:val>
                                            <p:strVal val="#ppt_x"/>
                                          </p:val>
                                        </p:tav>
                                      </p:tavLst>
                                    </p:anim>
                                    <p:anim calcmode="lin" valueType="num">
                                      <p:cBhvr>
                                        <p:cTn id="121" dur="498" tmFilter="0.0,0.0; 0.25,0.07; 0.50,0.2; 0.75,0.467; 1.0,1.0">
                                          <p:stCondLst>
                                            <p:cond delay="0"/>
                                          </p:stCondLst>
                                        </p:cTn>
                                        <p:tgtEl>
                                          <p:spTgt spid="94"/>
                                        </p:tgtEl>
                                        <p:attrNameLst>
                                          <p:attrName>ppt_y</p:attrName>
                                        </p:attrNameLst>
                                      </p:cBhvr>
                                      <p:tavLst>
                                        <p:tav tm="0" fmla="#ppt_y-sin(pi*$)/3">
                                          <p:val>
                                            <p:fltVal val="0.5"/>
                                          </p:val>
                                        </p:tav>
                                        <p:tav tm="100000">
                                          <p:val>
                                            <p:fltVal val="1"/>
                                          </p:val>
                                        </p:tav>
                                      </p:tavLst>
                                    </p:anim>
                                    <p:anim calcmode="lin" valueType="num">
                                      <p:cBhvr>
                                        <p:cTn id="122" dur="498" tmFilter="0, 0; 0.125,0.2665; 0.25,0.4; 0.375,0.465; 0.5,0.5;  0.625,0.535; 0.75,0.6; 0.875,0.7335; 1,1">
                                          <p:stCondLst>
                                            <p:cond delay="498"/>
                                          </p:stCondLst>
                                        </p:cTn>
                                        <p:tgtEl>
                                          <p:spTgt spid="94"/>
                                        </p:tgtEl>
                                        <p:attrNameLst>
                                          <p:attrName>ppt_y</p:attrName>
                                        </p:attrNameLst>
                                      </p:cBhvr>
                                      <p:tavLst>
                                        <p:tav tm="0" fmla="#ppt_y-sin(pi*$)/9">
                                          <p:val>
                                            <p:fltVal val="0"/>
                                          </p:val>
                                        </p:tav>
                                        <p:tav tm="100000">
                                          <p:val>
                                            <p:fltVal val="1"/>
                                          </p:val>
                                        </p:tav>
                                      </p:tavLst>
                                    </p:anim>
                                    <p:anim calcmode="lin" valueType="num">
                                      <p:cBhvr>
                                        <p:cTn id="123" dur="249" tmFilter="0, 0; 0.125,0.2665; 0.25,0.4; 0.375,0.465; 0.5,0.5;  0.625,0.535; 0.75,0.6; 0.875,0.7335; 1,1">
                                          <p:stCondLst>
                                            <p:cond delay="993"/>
                                          </p:stCondLst>
                                        </p:cTn>
                                        <p:tgtEl>
                                          <p:spTgt spid="94"/>
                                        </p:tgtEl>
                                        <p:attrNameLst>
                                          <p:attrName>ppt_y</p:attrName>
                                        </p:attrNameLst>
                                      </p:cBhvr>
                                      <p:tavLst>
                                        <p:tav tm="0" fmla="#ppt_y-sin(pi*$)/27">
                                          <p:val>
                                            <p:fltVal val="0"/>
                                          </p:val>
                                        </p:tav>
                                        <p:tav tm="100000">
                                          <p:val>
                                            <p:fltVal val="1"/>
                                          </p:val>
                                        </p:tav>
                                      </p:tavLst>
                                    </p:anim>
                                    <p:anim calcmode="lin" valueType="num">
                                      <p:cBhvr>
                                        <p:cTn id="124" dur="123" tmFilter="0, 0; 0.125,0.2665; 0.25,0.4; 0.375,0.465; 0.5,0.5;  0.625,0.535; 0.75,0.6; 0.875,0.7335; 1,1">
                                          <p:stCondLst>
                                            <p:cond delay="1242"/>
                                          </p:stCondLst>
                                        </p:cTn>
                                        <p:tgtEl>
                                          <p:spTgt spid="94"/>
                                        </p:tgtEl>
                                        <p:attrNameLst>
                                          <p:attrName>ppt_y</p:attrName>
                                        </p:attrNameLst>
                                      </p:cBhvr>
                                      <p:tavLst>
                                        <p:tav tm="0" fmla="#ppt_y-sin(pi*$)/81">
                                          <p:val>
                                            <p:fltVal val="0"/>
                                          </p:val>
                                        </p:tav>
                                        <p:tav tm="100000">
                                          <p:val>
                                            <p:fltVal val="1"/>
                                          </p:val>
                                        </p:tav>
                                      </p:tavLst>
                                    </p:anim>
                                    <p:animScale>
                                      <p:cBhvr>
                                        <p:cTn id="125" dur="20">
                                          <p:stCondLst>
                                            <p:cond delay="487"/>
                                          </p:stCondLst>
                                        </p:cTn>
                                        <p:tgtEl>
                                          <p:spTgt spid="94"/>
                                        </p:tgtEl>
                                      </p:cBhvr>
                                      <p:to x="100000" y="60000"/>
                                    </p:animScale>
                                    <p:animScale>
                                      <p:cBhvr>
                                        <p:cTn id="126" dur="124" decel="50000">
                                          <p:stCondLst>
                                            <p:cond delay="507"/>
                                          </p:stCondLst>
                                        </p:cTn>
                                        <p:tgtEl>
                                          <p:spTgt spid="94"/>
                                        </p:tgtEl>
                                      </p:cBhvr>
                                      <p:to x="100000" y="100000"/>
                                    </p:animScale>
                                    <p:animScale>
                                      <p:cBhvr>
                                        <p:cTn id="127" dur="20">
                                          <p:stCondLst>
                                            <p:cond delay="984"/>
                                          </p:stCondLst>
                                        </p:cTn>
                                        <p:tgtEl>
                                          <p:spTgt spid="94"/>
                                        </p:tgtEl>
                                      </p:cBhvr>
                                      <p:to x="100000" y="80000"/>
                                    </p:animScale>
                                    <p:animScale>
                                      <p:cBhvr>
                                        <p:cTn id="128" dur="124" decel="50000">
                                          <p:stCondLst>
                                            <p:cond delay="1004"/>
                                          </p:stCondLst>
                                        </p:cTn>
                                        <p:tgtEl>
                                          <p:spTgt spid="94"/>
                                        </p:tgtEl>
                                      </p:cBhvr>
                                      <p:to x="100000" y="100000"/>
                                    </p:animScale>
                                    <p:animScale>
                                      <p:cBhvr>
                                        <p:cTn id="129" dur="20">
                                          <p:stCondLst>
                                            <p:cond delay="1231"/>
                                          </p:stCondLst>
                                        </p:cTn>
                                        <p:tgtEl>
                                          <p:spTgt spid="94"/>
                                        </p:tgtEl>
                                      </p:cBhvr>
                                      <p:to x="100000" y="90000"/>
                                    </p:animScale>
                                    <p:animScale>
                                      <p:cBhvr>
                                        <p:cTn id="130" dur="124" decel="50000">
                                          <p:stCondLst>
                                            <p:cond delay="1251"/>
                                          </p:stCondLst>
                                        </p:cTn>
                                        <p:tgtEl>
                                          <p:spTgt spid="94"/>
                                        </p:tgtEl>
                                      </p:cBhvr>
                                      <p:to x="100000" y="100000"/>
                                    </p:animScale>
                                    <p:animScale>
                                      <p:cBhvr>
                                        <p:cTn id="131" dur="20">
                                          <p:stCondLst>
                                            <p:cond delay="1356"/>
                                          </p:stCondLst>
                                        </p:cTn>
                                        <p:tgtEl>
                                          <p:spTgt spid="94"/>
                                        </p:tgtEl>
                                      </p:cBhvr>
                                      <p:to x="100000" y="95000"/>
                                    </p:animScale>
                                    <p:animScale>
                                      <p:cBhvr>
                                        <p:cTn id="132" dur="124" decel="50000">
                                          <p:stCondLst>
                                            <p:cond delay="1376"/>
                                          </p:stCondLst>
                                        </p:cTn>
                                        <p:tgtEl>
                                          <p:spTgt spid="94"/>
                                        </p:tgtEl>
                                      </p:cBhvr>
                                      <p:to x="100000" y="100000"/>
                                    </p:animScale>
                                  </p:childTnLst>
                                </p:cTn>
                              </p:par>
                              <p:par>
                                <p:cTn id="133" presetID="32" presetClass="emph" presetSubtype="0" repeatCount="indefinite" fill="hold" grpId="1" nodeType="withEffect">
                                  <p:stCondLst>
                                    <p:cond delay="0"/>
                                  </p:stCondLst>
                                  <p:childTnLst>
                                    <p:animRot by="120000">
                                      <p:cBhvr>
                                        <p:cTn id="134" dur="100" fill="hold">
                                          <p:stCondLst>
                                            <p:cond delay="0"/>
                                          </p:stCondLst>
                                        </p:cTn>
                                        <p:tgtEl>
                                          <p:spTgt spid="75"/>
                                        </p:tgtEl>
                                        <p:attrNameLst>
                                          <p:attrName>r</p:attrName>
                                        </p:attrNameLst>
                                      </p:cBhvr>
                                    </p:animRot>
                                    <p:animRot by="-240000">
                                      <p:cBhvr>
                                        <p:cTn id="135" dur="200" fill="hold">
                                          <p:stCondLst>
                                            <p:cond delay="200"/>
                                          </p:stCondLst>
                                        </p:cTn>
                                        <p:tgtEl>
                                          <p:spTgt spid="75"/>
                                        </p:tgtEl>
                                        <p:attrNameLst>
                                          <p:attrName>r</p:attrName>
                                        </p:attrNameLst>
                                      </p:cBhvr>
                                    </p:animRot>
                                    <p:animRot by="240000">
                                      <p:cBhvr>
                                        <p:cTn id="136" dur="200" fill="hold">
                                          <p:stCondLst>
                                            <p:cond delay="400"/>
                                          </p:stCondLst>
                                        </p:cTn>
                                        <p:tgtEl>
                                          <p:spTgt spid="75"/>
                                        </p:tgtEl>
                                        <p:attrNameLst>
                                          <p:attrName>r</p:attrName>
                                        </p:attrNameLst>
                                      </p:cBhvr>
                                    </p:animRot>
                                    <p:animRot by="-240000">
                                      <p:cBhvr>
                                        <p:cTn id="137" dur="200" fill="hold">
                                          <p:stCondLst>
                                            <p:cond delay="600"/>
                                          </p:stCondLst>
                                        </p:cTn>
                                        <p:tgtEl>
                                          <p:spTgt spid="75"/>
                                        </p:tgtEl>
                                        <p:attrNameLst>
                                          <p:attrName>r</p:attrName>
                                        </p:attrNameLst>
                                      </p:cBhvr>
                                    </p:animRot>
                                    <p:animRot by="120000">
                                      <p:cBhvr>
                                        <p:cTn id="138" dur="200" fill="hold">
                                          <p:stCondLst>
                                            <p:cond delay="800"/>
                                          </p:stCondLst>
                                        </p:cTn>
                                        <p:tgtEl>
                                          <p:spTgt spid="75"/>
                                        </p:tgtEl>
                                        <p:attrNameLst>
                                          <p:attrName>r</p:attrName>
                                        </p:attrNameLst>
                                      </p:cBhvr>
                                    </p:animRot>
                                  </p:childTnLst>
                                </p:cTn>
                              </p:par>
                              <p:par>
                                <p:cTn id="139" presetID="32" presetClass="emph" presetSubtype="0" repeatCount="indefinite" fill="hold" grpId="1" nodeType="withEffect">
                                  <p:stCondLst>
                                    <p:cond delay="0"/>
                                  </p:stCondLst>
                                  <p:childTnLst>
                                    <p:animRot by="120000">
                                      <p:cBhvr>
                                        <p:cTn id="140" dur="100" fill="hold">
                                          <p:stCondLst>
                                            <p:cond delay="0"/>
                                          </p:stCondLst>
                                        </p:cTn>
                                        <p:tgtEl>
                                          <p:spTgt spid="80"/>
                                        </p:tgtEl>
                                        <p:attrNameLst>
                                          <p:attrName>r</p:attrName>
                                        </p:attrNameLst>
                                      </p:cBhvr>
                                    </p:animRot>
                                    <p:animRot by="-240000">
                                      <p:cBhvr>
                                        <p:cTn id="141" dur="200" fill="hold">
                                          <p:stCondLst>
                                            <p:cond delay="200"/>
                                          </p:stCondLst>
                                        </p:cTn>
                                        <p:tgtEl>
                                          <p:spTgt spid="80"/>
                                        </p:tgtEl>
                                        <p:attrNameLst>
                                          <p:attrName>r</p:attrName>
                                        </p:attrNameLst>
                                      </p:cBhvr>
                                    </p:animRot>
                                    <p:animRot by="240000">
                                      <p:cBhvr>
                                        <p:cTn id="142" dur="200" fill="hold">
                                          <p:stCondLst>
                                            <p:cond delay="400"/>
                                          </p:stCondLst>
                                        </p:cTn>
                                        <p:tgtEl>
                                          <p:spTgt spid="80"/>
                                        </p:tgtEl>
                                        <p:attrNameLst>
                                          <p:attrName>r</p:attrName>
                                        </p:attrNameLst>
                                      </p:cBhvr>
                                    </p:animRot>
                                    <p:animRot by="-240000">
                                      <p:cBhvr>
                                        <p:cTn id="143" dur="200" fill="hold">
                                          <p:stCondLst>
                                            <p:cond delay="600"/>
                                          </p:stCondLst>
                                        </p:cTn>
                                        <p:tgtEl>
                                          <p:spTgt spid="80"/>
                                        </p:tgtEl>
                                        <p:attrNameLst>
                                          <p:attrName>r</p:attrName>
                                        </p:attrNameLst>
                                      </p:cBhvr>
                                    </p:animRot>
                                    <p:animRot by="120000">
                                      <p:cBhvr>
                                        <p:cTn id="144" dur="200" fill="hold">
                                          <p:stCondLst>
                                            <p:cond delay="800"/>
                                          </p:stCondLst>
                                        </p:cTn>
                                        <p:tgtEl>
                                          <p:spTgt spid="80"/>
                                        </p:tgtEl>
                                        <p:attrNameLst>
                                          <p:attrName>r</p:attrName>
                                        </p:attrNameLst>
                                      </p:cBhvr>
                                    </p:animRot>
                                  </p:childTnLst>
                                </p:cTn>
                              </p:par>
                              <p:par>
                                <p:cTn id="145" presetID="32" presetClass="emph" presetSubtype="0" repeatCount="indefinite" fill="hold" grpId="1" nodeType="withEffect">
                                  <p:stCondLst>
                                    <p:cond delay="0"/>
                                  </p:stCondLst>
                                  <p:childTnLst>
                                    <p:animRot by="120000">
                                      <p:cBhvr>
                                        <p:cTn id="146" dur="100" fill="hold">
                                          <p:stCondLst>
                                            <p:cond delay="0"/>
                                          </p:stCondLst>
                                        </p:cTn>
                                        <p:tgtEl>
                                          <p:spTgt spid="84"/>
                                        </p:tgtEl>
                                        <p:attrNameLst>
                                          <p:attrName>r</p:attrName>
                                        </p:attrNameLst>
                                      </p:cBhvr>
                                    </p:animRot>
                                    <p:animRot by="-240000">
                                      <p:cBhvr>
                                        <p:cTn id="147" dur="200" fill="hold">
                                          <p:stCondLst>
                                            <p:cond delay="200"/>
                                          </p:stCondLst>
                                        </p:cTn>
                                        <p:tgtEl>
                                          <p:spTgt spid="84"/>
                                        </p:tgtEl>
                                        <p:attrNameLst>
                                          <p:attrName>r</p:attrName>
                                        </p:attrNameLst>
                                      </p:cBhvr>
                                    </p:animRot>
                                    <p:animRot by="240000">
                                      <p:cBhvr>
                                        <p:cTn id="148" dur="200" fill="hold">
                                          <p:stCondLst>
                                            <p:cond delay="400"/>
                                          </p:stCondLst>
                                        </p:cTn>
                                        <p:tgtEl>
                                          <p:spTgt spid="84"/>
                                        </p:tgtEl>
                                        <p:attrNameLst>
                                          <p:attrName>r</p:attrName>
                                        </p:attrNameLst>
                                      </p:cBhvr>
                                    </p:animRot>
                                    <p:animRot by="-240000">
                                      <p:cBhvr>
                                        <p:cTn id="149" dur="200" fill="hold">
                                          <p:stCondLst>
                                            <p:cond delay="600"/>
                                          </p:stCondLst>
                                        </p:cTn>
                                        <p:tgtEl>
                                          <p:spTgt spid="84"/>
                                        </p:tgtEl>
                                        <p:attrNameLst>
                                          <p:attrName>r</p:attrName>
                                        </p:attrNameLst>
                                      </p:cBhvr>
                                    </p:animRot>
                                    <p:animRot by="120000">
                                      <p:cBhvr>
                                        <p:cTn id="150" dur="200" fill="hold">
                                          <p:stCondLst>
                                            <p:cond delay="800"/>
                                          </p:stCondLst>
                                        </p:cTn>
                                        <p:tgtEl>
                                          <p:spTgt spid="84"/>
                                        </p:tgtEl>
                                        <p:attrNameLst>
                                          <p:attrName>r</p:attrName>
                                        </p:attrNameLst>
                                      </p:cBhvr>
                                    </p:animRot>
                                  </p:childTnLst>
                                </p:cTn>
                              </p:par>
                              <p:par>
                                <p:cTn id="151" presetID="32" presetClass="emph" presetSubtype="0" repeatCount="indefinite" fill="hold" grpId="1" nodeType="withEffect">
                                  <p:stCondLst>
                                    <p:cond delay="0"/>
                                  </p:stCondLst>
                                  <p:childTnLst>
                                    <p:animRot by="120000">
                                      <p:cBhvr>
                                        <p:cTn id="152" dur="100" fill="hold">
                                          <p:stCondLst>
                                            <p:cond delay="0"/>
                                          </p:stCondLst>
                                        </p:cTn>
                                        <p:tgtEl>
                                          <p:spTgt spid="86"/>
                                        </p:tgtEl>
                                        <p:attrNameLst>
                                          <p:attrName>r</p:attrName>
                                        </p:attrNameLst>
                                      </p:cBhvr>
                                    </p:animRot>
                                    <p:animRot by="-240000">
                                      <p:cBhvr>
                                        <p:cTn id="153" dur="200" fill="hold">
                                          <p:stCondLst>
                                            <p:cond delay="200"/>
                                          </p:stCondLst>
                                        </p:cTn>
                                        <p:tgtEl>
                                          <p:spTgt spid="86"/>
                                        </p:tgtEl>
                                        <p:attrNameLst>
                                          <p:attrName>r</p:attrName>
                                        </p:attrNameLst>
                                      </p:cBhvr>
                                    </p:animRot>
                                    <p:animRot by="240000">
                                      <p:cBhvr>
                                        <p:cTn id="154" dur="200" fill="hold">
                                          <p:stCondLst>
                                            <p:cond delay="400"/>
                                          </p:stCondLst>
                                        </p:cTn>
                                        <p:tgtEl>
                                          <p:spTgt spid="86"/>
                                        </p:tgtEl>
                                        <p:attrNameLst>
                                          <p:attrName>r</p:attrName>
                                        </p:attrNameLst>
                                      </p:cBhvr>
                                    </p:animRot>
                                    <p:animRot by="-240000">
                                      <p:cBhvr>
                                        <p:cTn id="155" dur="200" fill="hold">
                                          <p:stCondLst>
                                            <p:cond delay="600"/>
                                          </p:stCondLst>
                                        </p:cTn>
                                        <p:tgtEl>
                                          <p:spTgt spid="86"/>
                                        </p:tgtEl>
                                        <p:attrNameLst>
                                          <p:attrName>r</p:attrName>
                                        </p:attrNameLst>
                                      </p:cBhvr>
                                    </p:animRot>
                                    <p:animRot by="120000">
                                      <p:cBhvr>
                                        <p:cTn id="156" dur="200" fill="hold">
                                          <p:stCondLst>
                                            <p:cond delay="800"/>
                                          </p:stCondLst>
                                        </p:cTn>
                                        <p:tgtEl>
                                          <p:spTgt spid="86"/>
                                        </p:tgtEl>
                                        <p:attrNameLst>
                                          <p:attrName>r</p:attrName>
                                        </p:attrNameLst>
                                      </p:cBhvr>
                                    </p:animRot>
                                  </p:childTnLst>
                                </p:cTn>
                              </p:par>
                              <p:par>
                                <p:cTn id="157" presetID="32" presetClass="emph" presetSubtype="0" repeatCount="indefinite" fill="hold" grpId="1" nodeType="withEffect">
                                  <p:stCondLst>
                                    <p:cond delay="0"/>
                                  </p:stCondLst>
                                  <p:childTnLst>
                                    <p:animRot by="120000">
                                      <p:cBhvr>
                                        <p:cTn id="158" dur="100" fill="hold">
                                          <p:stCondLst>
                                            <p:cond delay="0"/>
                                          </p:stCondLst>
                                        </p:cTn>
                                        <p:tgtEl>
                                          <p:spTgt spid="88"/>
                                        </p:tgtEl>
                                        <p:attrNameLst>
                                          <p:attrName>r</p:attrName>
                                        </p:attrNameLst>
                                      </p:cBhvr>
                                    </p:animRot>
                                    <p:animRot by="-240000">
                                      <p:cBhvr>
                                        <p:cTn id="159" dur="200" fill="hold">
                                          <p:stCondLst>
                                            <p:cond delay="200"/>
                                          </p:stCondLst>
                                        </p:cTn>
                                        <p:tgtEl>
                                          <p:spTgt spid="88"/>
                                        </p:tgtEl>
                                        <p:attrNameLst>
                                          <p:attrName>r</p:attrName>
                                        </p:attrNameLst>
                                      </p:cBhvr>
                                    </p:animRot>
                                    <p:animRot by="240000">
                                      <p:cBhvr>
                                        <p:cTn id="160" dur="200" fill="hold">
                                          <p:stCondLst>
                                            <p:cond delay="400"/>
                                          </p:stCondLst>
                                        </p:cTn>
                                        <p:tgtEl>
                                          <p:spTgt spid="88"/>
                                        </p:tgtEl>
                                        <p:attrNameLst>
                                          <p:attrName>r</p:attrName>
                                        </p:attrNameLst>
                                      </p:cBhvr>
                                    </p:animRot>
                                    <p:animRot by="-240000">
                                      <p:cBhvr>
                                        <p:cTn id="161" dur="200" fill="hold">
                                          <p:stCondLst>
                                            <p:cond delay="600"/>
                                          </p:stCondLst>
                                        </p:cTn>
                                        <p:tgtEl>
                                          <p:spTgt spid="88"/>
                                        </p:tgtEl>
                                        <p:attrNameLst>
                                          <p:attrName>r</p:attrName>
                                        </p:attrNameLst>
                                      </p:cBhvr>
                                    </p:animRot>
                                    <p:animRot by="120000">
                                      <p:cBhvr>
                                        <p:cTn id="162" dur="200" fill="hold">
                                          <p:stCondLst>
                                            <p:cond delay="800"/>
                                          </p:stCondLst>
                                        </p:cTn>
                                        <p:tgtEl>
                                          <p:spTgt spid="88"/>
                                        </p:tgtEl>
                                        <p:attrNameLst>
                                          <p:attrName>r</p:attrName>
                                        </p:attrNameLst>
                                      </p:cBhvr>
                                    </p:animRot>
                                  </p:childTnLst>
                                </p:cTn>
                              </p:par>
                              <p:par>
                                <p:cTn id="163" presetID="32" presetClass="emph" presetSubtype="0" repeatCount="indefinite" fill="hold" grpId="1" nodeType="withEffect">
                                  <p:stCondLst>
                                    <p:cond delay="0"/>
                                  </p:stCondLst>
                                  <p:childTnLst>
                                    <p:animRot by="120000">
                                      <p:cBhvr>
                                        <p:cTn id="164" dur="100" fill="hold">
                                          <p:stCondLst>
                                            <p:cond delay="0"/>
                                          </p:stCondLst>
                                        </p:cTn>
                                        <p:tgtEl>
                                          <p:spTgt spid="90"/>
                                        </p:tgtEl>
                                        <p:attrNameLst>
                                          <p:attrName>r</p:attrName>
                                        </p:attrNameLst>
                                      </p:cBhvr>
                                    </p:animRot>
                                    <p:animRot by="-240000">
                                      <p:cBhvr>
                                        <p:cTn id="165" dur="200" fill="hold">
                                          <p:stCondLst>
                                            <p:cond delay="200"/>
                                          </p:stCondLst>
                                        </p:cTn>
                                        <p:tgtEl>
                                          <p:spTgt spid="90"/>
                                        </p:tgtEl>
                                        <p:attrNameLst>
                                          <p:attrName>r</p:attrName>
                                        </p:attrNameLst>
                                      </p:cBhvr>
                                    </p:animRot>
                                    <p:animRot by="240000">
                                      <p:cBhvr>
                                        <p:cTn id="166" dur="200" fill="hold">
                                          <p:stCondLst>
                                            <p:cond delay="400"/>
                                          </p:stCondLst>
                                        </p:cTn>
                                        <p:tgtEl>
                                          <p:spTgt spid="90"/>
                                        </p:tgtEl>
                                        <p:attrNameLst>
                                          <p:attrName>r</p:attrName>
                                        </p:attrNameLst>
                                      </p:cBhvr>
                                    </p:animRot>
                                    <p:animRot by="-240000">
                                      <p:cBhvr>
                                        <p:cTn id="167" dur="200" fill="hold">
                                          <p:stCondLst>
                                            <p:cond delay="600"/>
                                          </p:stCondLst>
                                        </p:cTn>
                                        <p:tgtEl>
                                          <p:spTgt spid="90"/>
                                        </p:tgtEl>
                                        <p:attrNameLst>
                                          <p:attrName>r</p:attrName>
                                        </p:attrNameLst>
                                      </p:cBhvr>
                                    </p:animRot>
                                    <p:animRot by="120000">
                                      <p:cBhvr>
                                        <p:cTn id="168" dur="200" fill="hold">
                                          <p:stCondLst>
                                            <p:cond delay="800"/>
                                          </p:stCondLst>
                                        </p:cTn>
                                        <p:tgtEl>
                                          <p:spTgt spid="90"/>
                                        </p:tgtEl>
                                        <p:attrNameLst>
                                          <p:attrName>r</p:attrName>
                                        </p:attrNameLst>
                                      </p:cBhvr>
                                    </p:animRot>
                                  </p:childTnLst>
                                </p:cTn>
                              </p:par>
                              <p:par>
                                <p:cTn id="169" presetID="32" presetClass="emph" presetSubtype="0" repeatCount="indefinite" fill="hold" grpId="1" nodeType="withEffect">
                                  <p:stCondLst>
                                    <p:cond delay="0"/>
                                  </p:stCondLst>
                                  <p:childTnLst>
                                    <p:animRot by="120000">
                                      <p:cBhvr>
                                        <p:cTn id="170" dur="100" fill="hold">
                                          <p:stCondLst>
                                            <p:cond delay="0"/>
                                          </p:stCondLst>
                                        </p:cTn>
                                        <p:tgtEl>
                                          <p:spTgt spid="92"/>
                                        </p:tgtEl>
                                        <p:attrNameLst>
                                          <p:attrName>r</p:attrName>
                                        </p:attrNameLst>
                                      </p:cBhvr>
                                    </p:animRot>
                                    <p:animRot by="-240000">
                                      <p:cBhvr>
                                        <p:cTn id="171" dur="200" fill="hold">
                                          <p:stCondLst>
                                            <p:cond delay="200"/>
                                          </p:stCondLst>
                                        </p:cTn>
                                        <p:tgtEl>
                                          <p:spTgt spid="92"/>
                                        </p:tgtEl>
                                        <p:attrNameLst>
                                          <p:attrName>r</p:attrName>
                                        </p:attrNameLst>
                                      </p:cBhvr>
                                    </p:animRot>
                                    <p:animRot by="240000">
                                      <p:cBhvr>
                                        <p:cTn id="172" dur="200" fill="hold">
                                          <p:stCondLst>
                                            <p:cond delay="400"/>
                                          </p:stCondLst>
                                        </p:cTn>
                                        <p:tgtEl>
                                          <p:spTgt spid="92"/>
                                        </p:tgtEl>
                                        <p:attrNameLst>
                                          <p:attrName>r</p:attrName>
                                        </p:attrNameLst>
                                      </p:cBhvr>
                                    </p:animRot>
                                    <p:animRot by="-240000">
                                      <p:cBhvr>
                                        <p:cTn id="173" dur="200" fill="hold">
                                          <p:stCondLst>
                                            <p:cond delay="600"/>
                                          </p:stCondLst>
                                        </p:cTn>
                                        <p:tgtEl>
                                          <p:spTgt spid="92"/>
                                        </p:tgtEl>
                                        <p:attrNameLst>
                                          <p:attrName>r</p:attrName>
                                        </p:attrNameLst>
                                      </p:cBhvr>
                                    </p:animRot>
                                    <p:animRot by="120000">
                                      <p:cBhvr>
                                        <p:cTn id="174" dur="200" fill="hold">
                                          <p:stCondLst>
                                            <p:cond delay="800"/>
                                          </p:stCondLst>
                                        </p:cTn>
                                        <p:tgtEl>
                                          <p:spTgt spid="92"/>
                                        </p:tgtEl>
                                        <p:attrNameLst>
                                          <p:attrName>r</p:attrName>
                                        </p:attrNameLst>
                                      </p:cBhvr>
                                    </p:animRot>
                                  </p:childTnLst>
                                </p:cTn>
                              </p:par>
                              <p:par>
                                <p:cTn id="175" presetID="32" presetClass="emph" presetSubtype="0" repeatCount="indefinite" fill="hold" grpId="1" nodeType="withEffect">
                                  <p:stCondLst>
                                    <p:cond delay="0"/>
                                  </p:stCondLst>
                                  <p:childTnLst>
                                    <p:animRot by="120000">
                                      <p:cBhvr>
                                        <p:cTn id="176" dur="100" fill="hold">
                                          <p:stCondLst>
                                            <p:cond delay="0"/>
                                          </p:stCondLst>
                                        </p:cTn>
                                        <p:tgtEl>
                                          <p:spTgt spid="94"/>
                                        </p:tgtEl>
                                        <p:attrNameLst>
                                          <p:attrName>r</p:attrName>
                                        </p:attrNameLst>
                                      </p:cBhvr>
                                    </p:animRot>
                                    <p:animRot by="-240000">
                                      <p:cBhvr>
                                        <p:cTn id="177" dur="200" fill="hold">
                                          <p:stCondLst>
                                            <p:cond delay="200"/>
                                          </p:stCondLst>
                                        </p:cTn>
                                        <p:tgtEl>
                                          <p:spTgt spid="94"/>
                                        </p:tgtEl>
                                        <p:attrNameLst>
                                          <p:attrName>r</p:attrName>
                                        </p:attrNameLst>
                                      </p:cBhvr>
                                    </p:animRot>
                                    <p:animRot by="240000">
                                      <p:cBhvr>
                                        <p:cTn id="178" dur="200" fill="hold">
                                          <p:stCondLst>
                                            <p:cond delay="400"/>
                                          </p:stCondLst>
                                        </p:cTn>
                                        <p:tgtEl>
                                          <p:spTgt spid="94"/>
                                        </p:tgtEl>
                                        <p:attrNameLst>
                                          <p:attrName>r</p:attrName>
                                        </p:attrNameLst>
                                      </p:cBhvr>
                                    </p:animRot>
                                    <p:animRot by="-240000">
                                      <p:cBhvr>
                                        <p:cTn id="179" dur="200" fill="hold">
                                          <p:stCondLst>
                                            <p:cond delay="600"/>
                                          </p:stCondLst>
                                        </p:cTn>
                                        <p:tgtEl>
                                          <p:spTgt spid="94"/>
                                        </p:tgtEl>
                                        <p:attrNameLst>
                                          <p:attrName>r</p:attrName>
                                        </p:attrNameLst>
                                      </p:cBhvr>
                                    </p:animRot>
                                    <p:animRot by="120000">
                                      <p:cBhvr>
                                        <p:cTn id="180" dur="200" fill="hold">
                                          <p:stCondLst>
                                            <p:cond delay="800"/>
                                          </p:stCondLst>
                                        </p:cTn>
                                        <p:tgtEl>
                                          <p:spTgt spid="9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animBg="1"/>
      <p:bldP spid="75" grpId="1" animBg="1"/>
      <p:bldP spid="80" grpId="0" animBg="1"/>
      <p:bldP spid="80" grpId="1" animBg="1"/>
      <p:bldP spid="84" grpId="0" animBg="1"/>
      <p:bldP spid="84" grpId="1" animBg="1"/>
      <p:bldP spid="86" grpId="0" animBg="1"/>
      <p:bldP spid="86" grpId="1" animBg="1"/>
      <p:bldP spid="88" grpId="0" animBg="1"/>
      <p:bldP spid="88" grpId="1" animBg="1"/>
      <p:bldP spid="90" grpId="0" animBg="1"/>
      <p:bldP spid="90" grpId="1" animBg="1"/>
      <p:bldP spid="92" grpId="0" animBg="1"/>
      <p:bldP spid="92" grpId="1" animBg="1"/>
      <p:bldP spid="94" grpId="0" animBg="1"/>
      <p:bldP spid="94"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245">
          <a:extLst>
            <a:ext uri="{FF2B5EF4-FFF2-40B4-BE49-F238E27FC236}">
              <a16:creationId xmlns="" xmlns:a16="http://schemas.microsoft.com/office/drawing/2014/main" id="{4B43C515-1D91-2E40-C03F-199319DDF631}"/>
            </a:ext>
          </a:extLst>
        </p:cNvPr>
        <p:cNvGrpSpPr/>
        <p:nvPr/>
      </p:nvGrpSpPr>
      <p:grpSpPr>
        <a:xfrm>
          <a:off x="0" y="0"/>
          <a:ext cx="0" cy="0"/>
          <a:chOff x="0" y="0"/>
          <a:chExt cx="0" cy="0"/>
        </a:xfrm>
      </p:grpSpPr>
      <p:grpSp>
        <p:nvGrpSpPr>
          <p:cNvPr id="3246" name="Google Shape;3246;p43">
            <a:extLst>
              <a:ext uri="{FF2B5EF4-FFF2-40B4-BE49-F238E27FC236}">
                <a16:creationId xmlns="" xmlns:a16="http://schemas.microsoft.com/office/drawing/2014/main" id="{6039A6C1-735E-49EC-CEC5-9A5EFCE2DB11}"/>
              </a:ext>
            </a:extLst>
          </p:cNvPr>
          <p:cNvGrpSpPr/>
          <p:nvPr/>
        </p:nvGrpSpPr>
        <p:grpSpPr>
          <a:xfrm rot="-1952464" flipH="1">
            <a:off x="5357469" y="-601527"/>
            <a:ext cx="1684038" cy="3547274"/>
            <a:chOff x="4458800" y="2953350"/>
            <a:chExt cx="842025" cy="1773650"/>
          </a:xfrm>
        </p:grpSpPr>
        <p:sp>
          <p:nvSpPr>
            <p:cNvPr id="3247" name="Google Shape;3247;p43">
              <a:extLst>
                <a:ext uri="{FF2B5EF4-FFF2-40B4-BE49-F238E27FC236}">
                  <a16:creationId xmlns="" xmlns:a16="http://schemas.microsoft.com/office/drawing/2014/main" id="{6831BF32-1442-D7D4-338A-9FB7A7BFB2D5}"/>
                </a:ext>
              </a:extLst>
            </p:cNvPr>
            <p:cNvSpPr/>
            <p:nvPr/>
          </p:nvSpPr>
          <p:spPr>
            <a:xfrm>
              <a:off x="4458800" y="4410300"/>
              <a:ext cx="374900" cy="316675"/>
            </a:xfrm>
            <a:custGeom>
              <a:avLst/>
              <a:gdLst/>
              <a:ahLst/>
              <a:cxnLst/>
              <a:rect l="l" t="t" r="r" b="b"/>
              <a:pathLst>
                <a:path w="14996" h="12667" extrusionOk="0">
                  <a:moveTo>
                    <a:pt x="2697" y="0"/>
                  </a:moveTo>
                  <a:lnTo>
                    <a:pt x="1810" y="2278"/>
                  </a:lnTo>
                  <a:cubicBezTo>
                    <a:pt x="0" y="6928"/>
                    <a:pt x="2408" y="11535"/>
                    <a:pt x="5595" y="12479"/>
                  </a:cubicBezTo>
                  <a:cubicBezTo>
                    <a:pt x="6026" y="12607"/>
                    <a:pt x="6467" y="12667"/>
                    <a:pt x="6911" y="12667"/>
                  </a:cubicBezTo>
                  <a:cubicBezTo>
                    <a:pt x="9977" y="12667"/>
                    <a:pt x="13155" y="9816"/>
                    <a:pt x="14087" y="7151"/>
                  </a:cubicBezTo>
                  <a:cubicBezTo>
                    <a:pt x="14101" y="7108"/>
                    <a:pt x="14116" y="7065"/>
                    <a:pt x="14123" y="7029"/>
                  </a:cubicBezTo>
                  <a:lnTo>
                    <a:pt x="14995" y="4809"/>
                  </a:lnTo>
                  <a:lnTo>
                    <a:pt x="2697" y="0"/>
                  </a:lnTo>
                  <a:close/>
                </a:path>
              </a:pathLst>
            </a:custGeom>
            <a:solidFill>
              <a:srgbClr val="EF88A7"/>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248" name="Google Shape;3248;p43">
              <a:extLst>
                <a:ext uri="{FF2B5EF4-FFF2-40B4-BE49-F238E27FC236}">
                  <a16:creationId xmlns="" xmlns:a16="http://schemas.microsoft.com/office/drawing/2014/main" id="{82C218DE-D93B-228B-61B4-771C447287FC}"/>
                </a:ext>
              </a:extLst>
            </p:cNvPr>
            <p:cNvSpPr/>
            <p:nvPr/>
          </p:nvSpPr>
          <p:spPr>
            <a:xfrm>
              <a:off x="4458800" y="2953350"/>
              <a:ext cx="842025" cy="1773625"/>
            </a:xfrm>
            <a:custGeom>
              <a:avLst/>
              <a:gdLst/>
              <a:ahLst/>
              <a:cxnLst/>
              <a:rect l="l" t="t" r="r" b="b"/>
              <a:pathLst>
                <a:path w="33681" h="70945" extrusionOk="0">
                  <a:moveTo>
                    <a:pt x="31821" y="1"/>
                  </a:moveTo>
                  <a:cubicBezTo>
                    <a:pt x="31374" y="1"/>
                    <a:pt x="30920" y="174"/>
                    <a:pt x="30567" y="563"/>
                  </a:cubicBezTo>
                  <a:cubicBezTo>
                    <a:pt x="28317" y="2992"/>
                    <a:pt x="26068" y="5429"/>
                    <a:pt x="23819" y="7866"/>
                  </a:cubicBezTo>
                  <a:cubicBezTo>
                    <a:pt x="22218" y="9596"/>
                    <a:pt x="20957" y="11614"/>
                    <a:pt x="20099" y="13813"/>
                  </a:cubicBezTo>
                  <a:lnTo>
                    <a:pt x="1810" y="60556"/>
                  </a:lnTo>
                  <a:cubicBezTo>
                    <a:pt x="0" y="65206"/>
                    <a:pt x="2408" y="69813"/>
                    <a:pt x="5595" y="70757"/>
                  </a:cubicBezTo>
                  <a:cubicBezTo>
                    <a:pt x="6026" y="70885"/>
                    <a:pt x="6467" y="70945"/>
                    <a:pt x="6911" y="70945"/>
                  </a:cubicBezTo>
                  <a:cubicBezTo>
                    <a:pt x="9977" y="70945"/>
                    <a:pt x="13155" y="68094"/>
                    <a:pt x="14087" y="65429"/>
                  </a:cubicBezTo>
                  <a:cubicBezTo>
                    <a:pt x="14101" y="65386"/>
                    <a:pt x="14116" y="65343"/>
                    <a:pt x="14123" y="65307"/>
                  </a:cubicBezTo>
                  <a:lnTo>
                    <a:pt x="32318" y="18816"/>
                  </a:lnTo>
                  <a:cubicBezTo>
                    <a:pt x="33227" y="16495"/>
                    <a:pt x="33681" y="14015"/>
                    <a:pt x="33659" y="11521"/>
                  </a:cubicBezTo>
                  <a:cubicBezTo>
                    <a:pt x="33623" y="8255"/>
                    <a:pt x="33594" y="4982"/>
                    <a:pt x="33565" y="1716"/>
                  </a:cubicBezTo>
                  <a:cubicBezTo>
                    <a:pt x="33551" y="678"/>
                    <a:pt x="32700" y="1"/>
                    <a:pt x="31821" y="1"/>
                  </a:cubicBezTo>
                  <a:close/>
                </a:path>
              </a:pathLst>
            </a:custGeom>
            <a:solidFill>
              <a:srgbClr val="F4A49B"/>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249" name="Google Shape;3249;p43">
              <a:extLst>
                <a:ext uri="{FF2B5EF4-FFF2-40B4-BE49-F238E27FC236}">
                  <a16:creationId xmlns="" xmlns:a16="http://schemas.microsoft.com/office/drawing/2014/main" id="{12D5B5A2-116D-D47F-D5D7-686D73749DD3}"/>
                </a:ext>
              </a:extLst>
            </p:cNvPr>
            <p:cNvSpPr/>
            <p:nvPr/>
          </p:nvSpPr>
          <p:spPr>
            <a:xfrm>
              <a:off x="4616550" y="4604650"/>
              <a:ext cx="114225" cy="52500"/>
            </a:xfrm>
            <a:custGeom>
              <a:avLst/>
              <a:gdLst/>
              <a:ahLst/>
              <a:cxnLst/>
              <a:rect l="l" t="t" r="r" b="b"/>
              <a:pathLst>
                <a:path w="4569" h="2100" extrusionOk="0">
                  <a:moveTo>
                    <a:pt x="2407" y="1"/>
                  </a:moveTo>
                  <a:cubicBezTo>
                    <a:pt x="1221" y="1"/>
                    <a:pt x="0" y="642"/>
                    <a:pt x="27" y="1165"/>
                  </a:cubicBezTo>
                  <a:cubicBezTo>
                    <a:pt x="54" y="1665"/>
                    <a:pt x="1218" y="2099"/>
                    <a:pt x="2242" y="2099"/>
                  </a:cubicBezTo>
                  <a:cubicBezTo>
                    <a:pt x="2297" y="2099"/>
                    <a:pt x="2352" y="2098"/>
                    <a:pt x="2406" y="2095"/>
                  </a:cubicBezTo>
                  <a:cubicBezTo>
                    <a:pt x="3379" y="2045"/>
                    <a:pt x="4569" y="1547"/>
                    <a:pt x="4562" y="1021"/>
                  </a:cubicBezTo>
                  <a:cubicBezTo>
                    <a:pt x="4554" y="524"/>
                    <a:pt x="3516" y="77"/>
                    <a:pt x="2673" y="12"/>
                  </a:cubicBezTo>
                  <a:cubicBezTo>
                    <a:pt x="2585" y="4"/>
                    <a:pt x="2496" y="1"/>
                    <a:pt x="2407" y="1"/>
                  </a:cubicBezTo>
                  <a:close/>
                </a:path>
              </a:pathLst>
            </a:custGeom>
            <a:solidFill>
              <a:srgbClr val="FFFFFF">
                <a:alpha val="1116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250" name="Google Shape;3250;p43">
              <a:extLst>
                <a:ext uri="{FF2B5EF4-FFF2-40B4-BE49-F238E27FC236}">
                  <a16:creationId xmlns="" xmlns:a16="http://schemas.microsoft.com/office/drawing/2014/main" id="{79D0EE1A-2D09-35CF-088B-6745DE748E50}"/>
                </a:ext>
              </a:extLst>
            </p:cNvPr>
            <p:cNvSpPr/>
            <p:nvPr/>
          </p:nvSpPr>
          <p:spPr>
            <a:xfrm>
              <a:off x="4526200" y="3240450"/>
              <a:ext cx="760925" cy="1290075"/>
            </a:xfrm>
            <a:custGeom>
              <a:avLst/>
              <a:gdLst/>
              <a:ahLst/>
              <a:cxnLst/>
              <a:rect l="l" t="t" r="r" b="b"/>
              <a:pathLst>
                <a:path w="30437" h="51603" extrusionOk="0">
                  <a:moveTo>
                    <a:pt x="18506" y="1"/>
                  </a:moveTo>
                  <a:cubicBezTo>
                    <a:pt x="18081" y="750"/>
                    <a:pt x="17713" y="1529"/>
                    <a:pt x="17403" y="2329"/>
                  </a:cubicBezTo>
                  <a:lnTo>
                    <a:pt x="1" y="46794"/>
                  </a:lnTo>
                  <a:lnTo>
                    <a:pt x="12299" y="51603"/>
                  </a:lnTo>
                  <a:lnTo>
                    <a:pt x="29622" y="7332"/>
                  </a:lnTo>
                  <a:cubicBezTo>
                    <a:pt x="29954" y="6481"/>
                    <a:pt x="30221" y="5609"/>
                    <a:pt x="30437" y="4722"/>
                  </a:cubicBezTo>
                  <a:lnTo>
                    <a:pt x="30437" y="4722"/>
                  </a:lnTo>
                  <a:cubicBezTo>
                    <a:pt x="30241" y="4764"/>
                    <a:pt x="30043" y="4784"/>
                    <a:pt x="29845" y="4784"/>
                  </a:cubicBezTo>
                  <a:cubicBezTo>
                    <a:pt x="29453" y="4784"/>
                    <a:pt x="29064" y="4703"/>
                    <a:pt x="28700" y="4535"/>
                  </a:cubicBezTo>
                  <a:cubicBezTo>
                    <a:pt x="27380" y="3937"/>
                    <a:pt x="27106" y="2560"/>
                    <a:pt x="27085" y="2437"/>
                  </a:cubicBezTo>
                  <a:cubicBezTo>
                    <a:pt x="26999" y="2506"/>
                    <a:pt x="26280" y="3022"/>
                    <a:pt x="25310" y="3022"/>
                  </a:cubicBezTo>
                  <a:cubicBezTo>
                    <a:pt x="25056" y="3022"/>
                    <a:pt x="24785" y="2987"/>
                    <a:pt x="24504" y="2899"/>
                  </a:cubicBezTo>
                  <a:cubicBezTo>
                    <a:pt x="23502" y="2581"/>
                    <a:pt x="22745" y="1716"/>
                    <a:pt x="22543" y="664"/>
                  </a:cubicBezTo>
                  <a:cubicBezTo>
                    <a:pt x="22033" y="1049"/>
                    <a:pt x="21420" y="1250"/>
                    <a:pt x="20804" y="1250"/>
                  </a:cubicBezTo>
                  <a:cubicBezTo>
                    <a:pt x="20418" y="1250"/>
                    <a:pt x="20031" y="1171"/>
                    <a:pt x="19667" y="1010"/>
                  </a:cubicBezTo>
                  <a:cubicBezTo>
                    <a:pt x="19112" y="758"/>
                    <a:pt x="18751" y="375"/>
                    <a:pt x="18506" y="1"/>
                  </a:cubicBezTo>
                  <a:close/>
                </a:path>
              </a:pathLst>
            </a:custGeom>
            <a:solidFill>
              <a:schemeClr val="dk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251" name="Google Shape;3251;p43">
              <a:extLst>
                <a:ext uri="{FF2B5EF4-FFF2-40B4-BE49-F238E27FC236}">
                  <a16:creationId xmlns="" xmlns:a16="http://schemas.microsoft.com/office/drawing/2014/main" id="{ACC91C8F-C18E-BE40-C003-7E6665A66C42}"/>
                </a:ext>
              </a:extLst>
            </p:cNvPr>
            <p:cNvSpPr/>
            <p:nvPr/>
          </p:nvSpPr>
          <p:spPr>
            <a:xfrm>
              <a:off x="4622075" y="3257025"/>
              <a:ext cx="581250" cy="1239800"/>
            </a:xfrm>
            <a:custGeom>
              <a:avLst/>
              <a:gdLst/>
              <a:ahLst/>
              <a:cxnLst/>
              <a:rect l="l" t="t" r="r" b="b"/>
              <a:pathLst>
                <a:path w="23250" h="49592" extrusionOk="0">
                  <a:moveTo>
                    <a:pt x="18708" y="1"/>
                  </a:moveTo>
                  <a:lnTo>
                    <a:pt x="1" y="47811"/>
                  </a:lnTo>
                  <a:lnTo>
                    <a:pt x="4542" y="49591"/>
                  </a:lnTo>
                  <a:cubicBezTo>
                    <a:pt x="10778" y="33652"/>
                    <a:pt x="17014" y="17713"/>
                    <a:pt x="23250" y="1774"/>
                  </a:cubicBezTo>
                  <a:lnTo>
                    <a:pt x="23250" y="1774"/>
                  </a:lnTo>
                  <a:cubicBezTo>
                    <a:pt x="23164" y="1843"/>
                    <a:pt x="22445" y="2359"/>
                    <a:pt x="21475" y="2359"/>
                  </a:cubicBezTo>
                  <a:cubicBezTo>
                    <a:pt x="21221" y="2359"/>
                    <a:pt x="20950" y="2324"/>
                    <a:pt x="20669" y="2236"/>
                  </a:cubicBezTo>
                  <a:cubicBezTo>
                    <a:pt x="19667" y="1918"/>
                    <a:pt x="18910" y="1053"/>
                    <a:pt x="18708" y="1"/>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252" name="Google Shape;3252;p43">
              <a:extLst>
                <a:ext uri="{FF2B5EF4-FFF2-40B4-BE49-F238E27FC236}">
                  <a16:creationId xmlns="" xmlns:a16="http://schemas.microsoft.com/office/drawing/2014/main" id="{3EA4F473-1597-BB5C-D3FE-4DC8BF2BFB07}"/>
                </a:ext>
              </a:extLst>
            </p:cNvPr>
            <p:cNvSpPr/>
            <p:nvPr/>
          </p:nvSpPr>
          <p:spPr>
            <a:xfrm>
              <a:off x="5181500" y="2953350"/>
              <a:ext cx="117000" cy="104275"/>
            </a:xfrm>
            <a:custGeom>
              <a:avLst/>
              <a:gdLst/>
              <a:ahLst/>
              <a:cxnLst/>
              <a:rect l="l" t="t" r="r" b="b"/>
              <a:pathLst>
                <a:path w="4680" h="4171" extrusionOk="0">
                  <a:moveTo>
                    <a:pt x="2913" y="1"/>
                  </a:moveTo>
                  <a:cubicBezTo>
                    <a:pt x="2466" y="1"/>
                    <a:pt x="2012" y="174"/>
                    <a:pt x="1659" y="563"/>
                  </a:cubicBezTo>
                  <a:cubicBezTo>
                    <a:pt x="1103" y="1154"/>
                    <a:pt x="556" y="1752"/>
                    <a:pt x="0" y="2351"/>
                  </a:cubicBezTo>
                  <a:cubicBezTo>
                    <a:pt x="519" y="3007"/>
                    <a:pt x="1385" y="3540"/>
                    <a:pt x="2055" y="3800"/>
                  </a:cubicBezTo>
                  <a:cubicBezTo>
                    <a:pt x="2251" y="3878"/>
                    <a:pt x="3046" y="4171"/>
                    <a:pt x="3923" y="4171"/>
                  </a:cubicBezTo>
                  <a:cubicBezTo>
                    <a:pt x="4172" y="4171"/>
                    <a:pt x="4428" y="4147"/>
                    <a:pt x="4679" y="4088"/>
                  </a:cubicBezTo>
                  <a:cubicBezTo>
                    <a:pt x="4672" y="3295"/>
                    <a:pt x="4665" y="2509"/>
                    <a:pt x="4657" y="1716"/>
                  </a:cubicBezTo>
                  <a:cubicBezTo>
                    <a:pt x="4643" y="678"/>
                    <a:pt x="3792" y="1"/>
                    <a:pt x="2913" y="1"/>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253" name="Google Shape;3253;p43">
              <a:extLst>
                <a:ext uri="{FF2B5EF4-FFF2-40B4-BE49-F238E27FC236}">
                  <a16:creationId xmlns="" xmlns:a16="http://schemas.microsoft.com/office/drawing/2014/main" id="{4A4AA3E0-B077-1087-8649-45FBA55BB9E1}"/>
                </a:ext>
              </a:extLst>
            </p:cNvPr>
            <p:cNvSpPr/>
            <p:nvPr/>
          </p:nvSpPr>
          <p:spPr>
            <a:xfrm>
              <a:off x="5075875" y="3076750"/>
              <a:ext cx="145850" cy="154875"/>
            </a:xfrm>
            <a:custGeom>
              <a:avLst/>
              <a:gdLst/>
              <a:ahLst/>
              <a:cxnLst/>
              <a:rect l="l" t="t" r="r" b="b"/>
              <a:pathLst>
                <a:path w="5834" h="6195" extrusionOk="0">
                  <a:moveTo>
                    <a:pt x="5131" y="1"/>
                  </a:moveTo>
                  <a:cubicBezTo>
                    <a:pt x="3811" y="1"/>
                    <a:pt x="1" y="3899"/>
                    <a:pt x="765" y="5474"/>
                  </a:cubicBezTo>
                  <a:cubicBezTo>
                    <a:pt x="1026" y="6002"/>
                    <a:pt x="1752" y="6194"/>
                    <a:pt x="2294" y="6194"/>
                  </a:cubicBezTo>
                  <a:cubicBezTo>
                    <a:pt x="2351" y="6194"/>
                    <a:pt x="2407" y="6192"/>
                    <a:pt x="2459" y="6188"/>
                  </a:cubicBezTo>
                  <a:cubicBezTo>
                    <a:pt x="4492" y="6022"/>
                    <a:pt x="5321" y="2555"/>
                    <a:pt x="5372" y="2346"/>
                  </a:cubicBezTo>
                  <a:cubicBezTo>
                    <a:pt x="5530" y="1646"/>
                    <a:pt x="5833" y="327"/>
                    <a:pt x="5357" y="53"/>
                  </a:cubicBezTo>
                  <a:cubicBezTo>
                    <a:pt x="5294" y="18"/>
                    <a:pt x="5218" y="1"/>
                    <a:pt x="5131" y="1"/>
                  </a:cubicBezTo>
                  <a:close/>
                </a:path>
              </a:pathLst>
            </a:custGeom>
            <a:solidFill>
              <a:srgbClr val="FFFFFF">
                <a:alpha val="1116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254" name="Google Shape;3254;p43">
              <a:extLst>
                <a:ext uri="{FF2B5EF4-FFF2-40B4-BE49-F238E27FC236}">
                  <a16:creationId xmlns="" xmlns:a16="http://schemas.microsoft.com/office/drawing/2014/main" id="{A2C04A10-1592-0F8D-B71C-0CFFD2434999}"/>
                </a:ext>
              </a:extLst>
            </p:cNvPr>
            <p:cNvSpPr/>
            <p:nvPr/>
          </p:nvSpPr>
          <p:spPr>
            <a:xfrm>
              <a:off x="5007775" y="3364575"/>
              <a:ext cx="178800" cy="377900"/>
            </a:xfrm>
            <a:custGeom>
              <a:avLst/>
              <a:gdLst/>
              <a:ahLst/>
              <a:cxnLst/>
              <a:rect l="l" t="t" r="r" b="b"/>
              <a:pathLst>
                <a:path w="7152" h="15116" extrusionOk="0">
                  <a:moveTo>
                    <a:pt x="6549" y="0"/>
                  </a:moveTo>
                  <a:cubicBezTo>
                    <a:pt x="5335" y="0"/>
                    <a:pt x="0" y="14547"/>
                    <a:pt x="1038" y="15098"/>
                  </a:cubicBezTo>
                  <a:cubicBezTo>
                    <a:pt x="1060" y="15110"/>
                    <a:pt x="1084" y="15115"/>
                    <a:pt x="1112" y="15115"/>
                  </a:cubicBezTo>
                  <a:cubicBezTo>
                    <a:pt x="1837" y="15115"/>
                    <a:pt x="4612" y="11284"/>
                    <a:pt x="5897" y="6945"/>
                  </a:cubicBezTo>
                  <a:cubicBezTo>
                    <a:pt x="6769" y="3989"/>
                    <a:pt x="7151" y="111"/>
                    <a:pt x="6575" y="3"/>
                  </a:cubicBezTo>
                  <a:cubicBezTo>
                    <a:pt x="6566" y="1"/>
                    <a:pt x="6557" y="0"/>
                    <a:pt x="6549" y="0"/>
                  </a:cubicBezTo>
                  <a:close/>
                </a:path>
              </a:pathLst>
            </a:custGeom>
            <a:solidFill>
              <a:srgbClr val="FFFFFF">
                <a:alpha val="1116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255" name="Google Shape;3255;p43">
              <a:extLst>
                <a:ext uri="{FF2B5EF4-FFF2-40B4-BE49-F238E27FC236}">
                  <a16:creationId xmlns="" xmlns:a16="http://schemas.microsoft.com/office/drawing/2014/main" id="{C0D7B16B-B501-05CC-E48E-29E5D673E147}"/>
                </a:ext>
              </a:extLst>
            </p:cNvPr>
            <p:cNvSpPr/>
            <p:nvPr/>
          </p:nvSpPr>
          <p:spPr>
            <a:xfrm>
              <a:off x="4829150" y="3290550"/>
              <a:ext cx="468975" cy="1205375"/>
            </a:xfrm>
            <a:custGeom>
              <a:avLst/>
              <a:gdLst/>
              <a:ahLst/>
              <a:cxnLst/>
              <a:rect l="l" t="t" r="r" b="b"/>
              <a:pathLst>
                <a:path w="18759" h="48215" extrusionOk="0">
                  <a:moveTo>
                    <a:pt x="18759" y="1"/>
                  </a:moveTo>
                  <a:lnTo>
                    <a:pt x="1" y="47933"/>
                  </a:lnTo>
                  <a:lnTo>
                    <a:pt x="722" y="48214"/>
                  </a:lnTo>
                  <a:lnTo>
                    <a:pt x="17504" y="5328"/>
                  </a:lnTo>
                  <a:cubicBezTo>
                    <a:pt x="18175" y="3612"/>
                    <a:pt x="18593" y="1825"/>
                    <a:pt x="18759" y="1"/>
                  </a:cubicBezTo>
                  <a:close/>
                </a:path>
              </a:pathLst>
            </a:custGeom>
            <a:solidFill>
              <a:srgbClr val="FFFFFF">
                <a:alpha val="1116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256" name="Google Shape;3256;p43">
              <a:extLst>
                <a:ext uri="{FF2B5EF4-FFF2-40B4-BE49-F238E27FC236}">
                  <a16:creationId xmlns="" xmlns:a16="http://schemas.microsoft.com/office/drawing/2014/main" id="{6D453D3D-FA77-5681-E6E0-51CA9802E017}"/>
                </a:ext>
              </a:extLst>
            </p:cNvPr>
            <p:cNvSpPr/>
            <p:nvPr/>
          </p:nvSpPr>
          <p:spPr>
            <a:xfrm>
              <a:off x="4539725" y="3200450"/>
              <a:ext cx="474000" cy="1179950"/>
            </a:xfrm>
            <a:custGeom>
              <a:avLst/>
              <a:gdLst/>
              <a:ahLst/>
              <a:cxnLst/>
              <a:rect l="l" t="t" r="r" b="b"/>
              <a:pathLst>
                <a:path w="18960" h="47198" extrusionOk="0">
                  <a:moveTo>
                    <a:pt x="18960" y="0"/>
                  </a:moveTo>
                  <a:cubicBezTo>
                    <a:pt x="18109" y="1219"/>
                    <a:pt x="17403" y="2538"/>
                    <a:pt x="16862" y="3929"/>
                  </a:cubicBezTo>
                  <a:lnTo>
                    <a:pt x="0" y="47010"/>
                  </a:lnTo>
                  <a:lnTo>
                    <a:pt x="490" y="47197"/>
                  </a:lnTo>
                  <a:lnTo>
                    <a:pt x="18960" y="0"/>
                  </a:ln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257" name="Google Shape;3257;p43">
              <a:extLst>
                <a:ext uri="{FF2B5EF4-FFF2-40B4-BE49-F238E27FC236}">
                  <a16:creationId xmlns="" xmlns:a16="http://schemas.microsoft.com/office/drawing/2014/main" id="{211ED2C0-584E-A9AE-F2AB-585D140675FF}"/>
                </a:ext>
              </a:extLst>
            </p:cNvPr>
            <p:cNvSpPr/>
            <p:nvPr/>
          </p:nvSpPr>
          <p:spPr>
            <a:xfrm>
              <a:off x="4511050" y="4189150"/>
              <a:ext cx="423025" cy="347675"/>
            </a:xfrm>
            <a:custGeom>
              <a:avLst/>
              <a:gdLst/>
              <a:ahLst/>
              <a:cxnLst/>
              <a:rect l="l" t="t" r="r" b="b"/>
              <a:pathLst>
                <a:path w="16921" h="13907" extrusionOk="0">
                  <a:moveTo>
                    <a:pt x="3368" y="1"/>
                  </a:moveTo>
                  <a:lnTo>
                    <a:pt x="1" y="8601"/>
                  </a:lnTo>
                  <a:lnTo>
                    <a:pt x="13554" y="13907"/>
                  </a:lnTo>
                  <a:lnTo>
                    <a:pt x="16920" y="5299"/>
                  </a:lnTo>
                  <a:lnTo>
                    <a:pt x="3368" y="1"/>
                  </a:lnTo>
                  <a:close/>
                </a:path>
              </a:pathLst>
            </a:custGeom>
            <a:solidFill>
              <a:schemeClr val="accent1"/>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258" name="Google Shape;3258;p43">
              <a:extLst>
                <a:ext uri="{FF2B5EF4-FFF2-40B4-BE49-F238E27FC236}">
                  <a16:creationId xmlns="" xmlns:a16="http://schemas.microsoft.com/office/drawing/2014/main" id="{B7E54CED-C987-FC85-131C-142B31E95915}"/>
                </a:ext>
              </a:extLst>
            </p:cNvPr>
            <p:cNvSpPr/>
            <p:nvPr/>
          </p:nvSpPr>
          <p:spPr>
            <a:xfrm>
              <a:off x="4951400" y="3794075"/>
              <a:ext cx="95850" cy="86250"/>
            </a:xfrm>
            <a:custGeom>
              <a:avLst/>
              <a:gdLst/>
              <a:ahLst/>
              <a:cxnLst/>
              <a:rect l="l" t="t" r="r" b="b"/>
              <a:pathLst>
                <a:path w="3834" h="3450" extrusionOk="0">
                  <a:moveTo>
                    <a:pt x="2469" y="0"/>
                  </a:moveTo>
                  <a:cubicBezTo>
                    <a:pt x="1613" y="0"/>
                    <a:pt x="0" y="2218"/>
                    <a:pt x="489" y="3029"/>
                  </a:cubicBezTo>
                  <a:cubicBezTo>
                    <a:pt x="652" y="3297"/>
                    <a:pt x="1065" y="3450"/>
                    <a:pt x="1526" y="3450"/>
                  </a:cubicBezTo>
                  <a:cubicBezTo>
                    <a:pt x="1958" y="3450"/>
                    <a:pt x="2432" y="3315"/>
                    <a:pt x="2781" y="3015"/>
                  </a:cubicBezTo>
                  <a:cubicBezTo>
                    <a:pt x="3834" y="2114"/>
                    <a:pt x="3214" y="196"/>
                    <a:pt x="2587" y="16"/>
                  </a:cubicBezTo>
                  <a:cubicBezTo>
                    <a:pt x="2549" y="6"/>
                    <a:pt x="2510" y="0"/>
                    <a:pt x="2469" y="0"/>
                  </a:cubicBezTo>
                  <a:close/>
                </a:path>
              </a:pathLst>
            </a:custGeom>
            <a:solidFill>
              <a:srgbClr val="FFFFFF">
                <a:alpha val="1116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259" name="Google Shape;3259;p43">
              <a:extLst>
                <a:ext uri="{FF2B5EF4-FFF2-40B4-BE49-F238E27FC236}">
                  <a16:creationId xmlns="" xmlns:a16="http://schemas.microsoft.com/office/drawing/2014/main" id="{D5515F25-45BB-A43C-2DCF-68FD78CF8833}"/>
                </a:ext>
              </a:extLst>
            </p:cNvPr>
            <p:cNvSpPr/>
            <p:nvPr/>
          </p:nvSpPr>
          <p:spPr>
            <a:xfrm>
              <a:off x="4499525" y="4414250"/>
              <a:ext cx="332550" cy="186200"/>
            </a:xfrm>
            <a:custGeom>
              <a:avLst/>
              <a:gdLst/>
              <a:ahLst/>
              <a:cxnLst/>
              <a:rect l="l" t="t" r="r" b="b"/>
              <a:pathLst>
                <a:path w="13302" h="7448" extrusionOk="0">
                  <a:moveTo>
                    <a:pt x="1010" y="1"/>
                  </a:moveTo>
                  <a:lnTo>
                    <a:pt x="181" y="2120"/>
                  </a:lnTo>
                  <a:cubicBezTo>
                    <a:pt x="109" y="2293"/>
                    <a:pt x="58" y="2473"/>
                    <a:pt x="1" y="2646"/>
                  </a:cubicBezTo>
                  <a:lnTo>
                    <a:pt x="12270" y="7448"/>
                  </a:lnTo>
                  <a:cubicBezTo>
                    <a:pt x="12335" y="7296"/>
                    <a:pt x="12400" y="7145"/>
                    <a:pt x="12458" y="6993"/>
                  </a:cubicBezTo>
                  <a:cubicBezTo>
                    <a:pt x="12472" y="6950"/>
                    <a:pt x="12487" y="6907"/>
                    <a:pt x="12494" y="6871"/>
                  </a:cubicBezTo>
                  <a:lnTo>
                    <a:pt x="13301" y="4809"/>
                  </a:lnTo>
                  <a:lnTo>
                    <a:pt x="1010" y="1"/>
                  </a:ln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260" name="Google Shape;3260;p43">
              <a:extLst>
                <a:ext uri="{FF2B5EF4-FFF2-40B4-BE49-F238E27FC236}">
                  <a16:creationId xmlns="" xmlns:a16="http://schemas.microsoft.com/office/drawing/2014/main" id="{7DF4F188-4E6E-92FC-7ED9-DA51C9DEAF37}"/>
                </a:ext>
              </a:extLst>
            </p:cNvPr>
            <p:cNvSpPr/>
            <p:nvPr/>
          </p:nvSpPr>
          <p:spPr>
            <a:xfrm>
              <a:off x="4489075" y="4559700"/>
              <a:ext cx="241175" cy="167300"/>
            </a:xfrm>
            <a:custGeom>
              <a:avLst/>
              <a:gdLst/>
              <a:ahLst/>
              <a:cxnLst/>
              <a:rect l="l" t="t" r="r" b="b"/>
              <a:pathLst>
                <a:path w="9647" h="6692" extrusionOk="0">
                  <a:moveTo>
                    <a:pt x="0" y="0"/>
                  </a:moveTo>
                  <a:lnTo>
                    <a:pt x="0" y="0"/>
                  </a:lnTo>
                  <a:cubicBezTo>
                    <a:pt x="166" y="3180"/>
                    <a:pt x="2062" y="5818"/>
                    <a:pt x="4384" y="6503"/>
                  </a:cubicBezTo>
                  <a:cubicBezTo>
                    <a:pt x="4814" y="6632"/>
                    <a:pt x="5253" y="6691"/>
                    <a:pt x="5695" y="6691"/>
                  </a:cubicBezTo>
                  <a:cubicBezTo>
                    <a:pt x="7061" y="6691"/>
                    <a:pt x="8448" y="6122"/>
                    <a:pt x="9646" y="5256"/>
                  </a:cubicBezTo>
                  <a:lnTo>
                    <a:pt x="9646" y="5256"/>
                  </a:lnTo>
                  <a:cubicBezTo>
                    <a:pt x="8954" y="5440"/>
                    <a:pt x="8243" y="5534"/>
                    <a:pt x="7531" y="5534"/>
                  </a:cubicBezTo>
                  <a:cubicBezTo>
                    <a:pt x="6376" y="5534"/>
                    <a:pt x="5221" y="5286"/>
                    <a:pt x="4146" y="4773"/>
                  </a:cubicBezTo>
                  <a:cubicBezTo>
                    <a:pt x="2163" y="3821"/>
                    <a:pt x="685" y="2077"/>
                    <a:pt x="0" y="0"/>
                  </a:cubicBezTo>
                  <a:close/>
                </a:path>
              </a:pathLst>
            </a:custGeom>
            <a:solidFill>
              <a:srgbClr val="FFFFFF">
                <a:alpha val="1116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261" name="Google Shape;3261;p43">
              <a:extLst>
                <a:ext uri="{FF2B5EF4-FFF2-40B4-BE49-F238E27FC236}">
                  <a16:creationId xmlns="" xmlns:a16="http://schemas.microsoft.com/office/drawing/2014/main" id="{EC3F8175-83ED-156C-2C9A-10686C4E2B14}"/>
                </a:ext>
              </a:extLst>
            </p:cNvPr>
            <p:cNvSpPr/>
            <p:nvPr/>
          </p:nvSpPr>
          <p:spPr>
            <a:xfrm>
              <a:off x="4684625" y="4317275"/>
              <a:ext cx="82925" cy="73225"/>
            </a:xfrm>
            <a:custGeom>
              <a:avLst/>
              <a:gdLst/>
              <a:ahLst/>
              <a:cxnLst/>
              <a:rect l="l" t="t" r="r" b="b"/>
              <a:pathLst>
                <a:path w="3317" h="2929" extrusionOk="0">
                  <a:moveTo>
                    <a:pt x="1657" y="0"/>
                  </a:moveTo>
                  <a:cubicBezTo>
                    <a:pt x="1074" y="0"/>
                    <a:pt x="522" y="352"/>
                    <a:pt x="296" y="931"/>
                  </a:cubicBezTo>
                  <a:cubicBezTo>
                    <a:pt x="0" y="1681"/>
                    <a:pt x="375" y="2532"/>
                    <a:pt x="1125" y="2827"/>
                  </a:cubicBezTo>
                  <a:cubicBezTo>
                    <a:pt x="1301" y="2896"/>
                    <a:pt x="1482" y="2928"/>
                    <a:pt x="1659" y="2928"/>
                  </a:cubicBezTo>
                  <a:cubicBezTo>
                    <a:pt x="2247" y="2928"/>
                    <a:pt x="2799" y="2574"/>
                    <a:pt x="3021" y="1998"/>
                  </a:cubicBezTo>
                  <a:cubicBezTo>
                    <a:pt x="3316" y="1241"/>
                    <a:pt x="2949" y="391"/>
                    <a:pt x="2192" y="102"/>
                  </a:cubicBezTo>
                  <a:cubicBezTo>
                    <a:pt x="2016" y="33"/>
                    <a:pt x="1835" y="0"/>
                    <a:pt x="1657" y="0"/>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262" name="Google Shape;3262;p43">
              <a:extLst>
                <a:ext uri="{FF2B5EF4-FFF2-40B4-BE49-F238E27FC236}">
                  <a16:creationId xmlns="" xmlns:a16="http://schemas.microsoft.com/office/drawing/2014/main" id="{117FE095-D569-A12A-DE6C-F3F58FA3505E}"/>
                </a:ext>
              </a:extLst>
            </p:cNvPr>
            <p:cNvSpPr/>
            <p:nvPr/>
          </p:nvSpPr>
          <p:spPr>
            <a:xfrm>
              <a:off x="4821600" y="4366300"/>
              <a:ext cx="82925" cy="73225"/>
            </a:xfrm>
            <a:custGeom>
              <a:avLst/>
              <a:gdLst/>
              <a:ahLst/>
              <a:cxnLst/>
              <a:rect l="l" t="t" r="r" b="b"/>
              <a:pathLst>
                <a:path w="3317" h="2929" extrusionOk="0">
                  <a:moveTo>
                    <a:pt x="1654" y="0"/>
                  </a:moveTo>
                  <a:cubicBezTo>
                    <a:pt x="1070" y="0"/>
                    <a:pt x="522" y="351"/>
                    <a:pt x="296" y="931"/>
                  </a:cubicBezTo>
                  <a:cubicBezTo>
                    <a:pt x="0" y="1681"/>
                    <a:pt x="368" y="2532"/>
                    <a:pt x="1125" y="2827"/>
                  </a:cubicBezTo>
                  <a:cubicBezTo>
                    <a:pt x="1299" y="2896"/>
                    <a:pt x="1478" y="2928"/>
                    <a:pt x="1655" y="2928"/>
                  </a:cubicBezTo>
                  <a:cubicBezTo>
                    <a:pt x="2240" y="2928"/>
                    <a:pt x="2794" y="2574"/>
                    <a:pt x="3021" y="1998"/>
                  </a:cubicBezTo>
                  <a:cubicBezTo>
                    <a:pt x="3316" y="1241"/>
                    <a:pt x="2941" y="398"/>
                    <a:pt x="2192" y="102"/>
                  </a:cubicBezTo>
                  <a:cubicBezTo>
                    <a:pt x="2014" y="33"/>
                    <a:pt x="1832" y="0"/>
                    <a:pt x="1654" y="0"/>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263" name="Google Shape;3263;p43">
              <a:extLst>
                <a:ext uri="{FF2B5EF4-FFF2-40B4-BE49-F238E27FC236}">
                  <a16:creationId xmlns="" xmlns:a16="http://schemas.microsoft.com/office/drawing/2014/main" id="{90462E09-54D3-6583-8276-9C4CF6425BC8}"/>
                </a:ext>
              </a:extLst>
            </p:cNvPr>
            <p:cNvSpPr/>
            <p:nvPr/>
          </p:nvSpPr>
          <p:spPr>
            <a:xfrm>
              <a:off x="4568375" y="4189150"/>
              <a:ext cx="365700" cy="204950"/>
            </a:xfrm>
            <a:custGeom>
              <a:avLst/>
              <a:gdLst/>
              <a:ahLst/>
              <a:cxnLst/>
              <a:rect l="l" t="t" r="r" b="b"/>
              <a:pathLst>
                <a:path w="14628" h="8198" extrusionOk="0">
                  <a:moveTo>
                    <a:pt x="1075" y="1"/>
                  </a:moveTo>
                  <a:lnTo>
                    <a:pt x="0" y="2740"/>
                  </a:lnTo>
                  <a:cubicBezTo>
                    <a:pt x="766" y="2529"/>
                    <a:pt x="1740" y="2348"/>
                    <a:pt x="2865" y="2348"/>
                  </a:cubicBezTo>
                  <a:cubicBezTo>
                    <a:pt x="3202" y="2348"/>
                    <a:pt x="3552" y="2365"/>
                    <a:pt x="3915" y="2401"/>
                  </a:cubicBezTo>
                  <a:cubicBezTo>
                    <a:pt x="6157" y="2618"/>
                    <a:pt x="7721" y="3490"/>
                    <a:pt x="8853" y="4139"/>
                  </a:cubicBezTo>
                  <a:cubicBezTo>
                    <a:pt x="10987" y="5364"/>
                    <a:pt x="12486" y="6900"/>
                    <a:pt x="13496" y="8197"/>
                  </a:cubicBezTo>
                  <a:lnTo>
                    <a:pt x="14627" y="5299"/>
                  </a:lnTo>
                  <a:lnTo>
                    <a:pt x="1075" y="1"/>
                  </a:ln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264" name="Google Shape;3264;p43">
              <a:extLst>
                <a:ext uri="{FF2B5EF4-FFF2-40B4-BE49-F238E27FC236}">
                  <a16:creationId xmlns="" xmlns:a16="http://schemas.microsoft.com/office/drawing/2014/main" id="{446CB13E-EE83-9A0E-DD9A-FB48939DF903}"/>
                </a:ext>
              </a:extLst>
            </p:cNvPr>
            <p:cNvSpPr/>
            <p:nvPr/>
          </p:nvSpPr>
          <p:spPr>
            <a:xfrm>
              <a:off x="4511050" y="4325775"/>
              <a:ext cx="371475" cy="211050"/>
            </a:xfrm>
            <a:custGeom>
              <a:avLst/>
              <a:gdLst/>
              <a:ahLst/>
              <a:cxnLst/>
              <a:rect l="l" t="t" r="r" b="b"/>
              <a:pathLst>
                <a:path w="14859" h="8442" extrusionOk="0">
                  <a:moveTo>
                    <a:pt x="1227" y="0"/>
                  </a:moveTo>
                  <a:lnTo>
                    <a:pt x="1" y="3136"/>
                  </a:lnTo>
                  <a:lnTo>
                    <a:pt x="13554" y="8442"/>
                  </a:lnTo>
                  <a:lnTo>
                    <a:pt x="14859" y="5111"/>
                  </a:lnTo>
                  <a:lnTo>
                    <a:pt x="14859" y="5111"/>
                  </a:lnTo>
                  <a:cubicBezTo>
                    <a:pt x="14362" y="5162"/>
                    <a:pt x="13797" y="5197"/>
                    <a:pt x="13174" y="5197"/>
                  </a:cubicBezTo>
                  <a:cubicBezTo>
                    <a:pt x="12477" y="5197"/>
                    <a:pt x="11709" y="5153"/>
                    <a:pt x="10887" y="5039"/>
                  </a:cubicBezTo>
                  <a:cubicBezTo>
                    <a:pt x="7671" y="4599"/>
                    <a:pt x="5451" y="3338"/>
                    <a:pt x="4809" y="2949"/>
                  </a:cubicBezTo>
                  <a:cubicBezTo>
                    <a:pt x="3267" y="2026"/>
                    <a:pt x="2092" y="959"/>
                    <a:pt x="1227" y="0"/>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265" name="Google Shape;3265;p43">
              <a:extLst>
                <a:ext uri="{FF2B5EF4-FFF2-40B4-BE49-F238E27FC236}">
                  <a16:creationId xmlns="" xmlns:a16="http://schemas.microsoft.com/office/drawing/2014/main" id="{8FA51F85-1857-7E3A-A3AE-0E352E6D5FFD}"/>
                </a:ext>
              </a:extLst>
            </p:cNvPr>
            <p:cNvSpPr/>
            <p:nvPr/>
          </p:nvSpPr>
          <p:spPr>
            <a:xfrm>
              <a:off x="4503850" y="4380525"/>
              <a:ext cx="354000" cy="179825"/>
            </a:xfrm>
            <a:custGeom>
              <a:avLst/>
              <a:gdLst/>
              <a:ahLst/>
              <a:cxnLst/>
              <a:rect l="l" t="t" r="r" b="b"/>
              <a:pathLst>
                <a:path w="14160" h="7193" extrusionOk="0">
                  <a:moveTo>
                    <a:pt x="1657" y="0"/>
                  </a:moveTo>
                  <a:cubicBezTo>
                    <a:pt x="1071" y="0"/>
                    <a:pt x="507" y="349"/>
                    <a:pt x="275" y="946"/>
                  </a:cubicBezTo>
                  <a:cubicBezTo>
                    <a:pt x="1" y="1645"/>
                    <a:pt x="289" y="2438"/>
                    <a:pt x="952" y="2792"/>
                  </a:cubicBezTo>
                  <a:cubicBezTo>
                    <a:pt x="2574" y="3664"/>
                    <a:pt x="4434" y="4551"/>
                    <a:pt x="6525" y="5358"/>
                  </a:cubicBezTo>
                  <a:cubicBezTo>
                    <a:pt x="8500" y="6122"/>
                    <a:pt x="10367" y="6706"/>
                    <a:pt x="12068" y="7146"/>
                  </a:cubicBezTo>
                  <a:cubicBezTo>
                    <a:pt x="12192" y="7177"/>
                    <a:pt x="12316" y="7193"/>
                    <a:pt x="12438" y="7193"/>
                  </a:cubicBezTo>
                  <a:cubicBezTo>
                    <a:pt x="13039" y="7193"/>
                    <a:pt x="13600" y="6826"/>
                    <a:pt x="13827" y="6245"/>
                  </a:cubicBezTo>
                  <a:cubicBezTo>
                    <a:pt x="14159" y="5401"/>
                    <a:pt x="13654" y="4464"/>
                    <a:pt x="12775" y="4255"/>
                  </a:cubicBezTo>
                  <a:cubicBezTo>
                    <a:pt x="11160" y="3887"/>
                    <a:pt x="9351" y="3361"/>
                    <a:pt x="7419" y="2604"/>
                  </a:cubicBezTo>
                  <a:cubicBezTo>
                    <a:pt x="5501" y="1854"/>
                    <a:pt x="3829" y="1018"/>
                    <a:pt x="2394" y="196"/>
                  </a:cubicBezTo>
                  <a:cubicBezTo>
                    <a:pt x="2160" y="63"/>
                    <a:pt x="1907" y="0"/>
                    <a:pt x="1657" y="0"/>
                  </a:cubicBezTo>
                  <a:close/>
                </a:path>
              </a:pathLst>
            </a:custGeom>
            <a:solidFill>
              <a:schemeClr val="accent1"/>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266" name="Google Shape;3266;p43">
              <a:extLst>
                <a:ext uri="{FF2B5EF4-FFF2-40B4-BE49-F238E27FC236}">
                  <a16:creationId xmlns="" xmlns:a16="http://schemas.microsoft.com/office/drawing/2014/main" id="{6AA3A44F-7551-A96B-534F-766627903E02}"/>
                </a:ext>
              </a:extLst>
            </p:cNvPr>
            <p:cNvSpPr/>
            <p:nvPr/>
          </p:nvSpPr>
          <p:spPr>
            <a:xfrm>
              <a:off x="4590175" y="4156075"/>
              <a:ext cx="354000" cy="179750"/>
            </a:xfrm>
            <a:custGeom>
              <a:avLst/>
              <a:gdLst/>
              <a:ahLst/>
              <a:cxnLst/>
              <a:rect l="l" t="t" r="r" b="b"/>
              <a:pathLst>
                <a:path w="14160" h="7190" extrusionOk="0">
                  <a:moveTo>
                    <a:pt x="1715" y="0"/>
                  </a:moveTo>
                  <a:cubicBezTo>
                    <a:pt x="1113" y="0"/>
                    <a:pt x="559" y="362"/>
                    <a:pt x="332" y="942"/>
                  </a:cubicBezTo>
                  <a:cubicBezTo>
                    <a:pt x="1" y="1792"/>
                    <a:pt x="498" y="2729"/>
                    <a:pt x="1385" y="2931"/>
                  </a:cubicBezTo>
                  <a:cubicBezTo>
                    <a:pt x="3000" y="3306"/>
                    <a:pt x="4809" y="3832"/>
                    <a:pt x="6741" y="4589"/>
                  </a:cubicBezTo>
                  <a:cubicBezTo>
                    <a:pt x="8659" y="5339"/>
                    <a:pt x="10331" y="6175"/>
                    <a:pt x="11759" y="6990"/>
                  </a:cubicBezTo>
                  <a:cubicBezTo>
                    <a:pt x="11996" y="7126"/>
                    <a:pt x="12251" y="7189"/>
                    <a:pt x="12502" y="7189"/>
                  </a:cubicBezTo>
                  <a:cubicBezTo>
                    <a:pt x="13091" y="7189"/>
                    <a:pt x="13653" y="6839"/>
                    <a:pt x="13885" y="6247"/>
                  </a:cubicBezTo>
                  <a:cubicBezTo>
                    <a:pt x="14159" y="5548"/>
                    <a:pt x="13871" y="4755"/>
                    <a:pt x="13208" y="4395"/>
                  </a:cubicBezTo>
                  <a:cubicBezTo>
                    <a:pt x="11578" y="3522"/>
                    <a:pt x="9726" y="2643"/>
                    <a:pt x="7635" y="1836"/>
                  </a:cubicBezTo>
                  <a:cubicBezTo>
                    <a:pt x="5660" y="1064"/>
                    <a:pt x="3793" y="487"/>
                    <a:pt x="2091" y="48"/>
                  </a:cubicBezTo>
                  <a:cubicBezTo>
                    <a:pt x="1966" y="16"/>
                    <a:pt x="1839" y="0"/>
                    <a:pt x="1715" y="0"/>
                  </a:cubicBezTo>
                  <a:close/>
                </a:path>
              </a:pathLst>
            </a:custGeom>
            <a:solidFill>
              <a:schemeClr val="accent1"/>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267" name="Google Shape;3267;p43">
              <a:extLst>
                <a:ext uri="{FF2B5EF4-FFF2-40B4-BE49-F238E27FC236}">
                  <a16:creationId xmlns="" xmlns:a16="http://schemas.microsoft.com/office/drawing/2014/main" id="{F50DD9A4-F864-91BB-0744-0132AEDFE244}"/>
                </a:ext>
              </a:extLst>
            </p:cNvPr>
            <p:cNvSpPr/>
            <p:nvPr/>
          </p:nvSpPr>
          <p:spPr>
            <a:xfrm>
              <a:off x="4549450" y="4255625"/>
              <a:ext cx="75175" cy="73225"/>
            </a:xfrm>
            <a:custGeom>
              <a:avLst/>
              <a:gdLst/>
              <a:ahLst/>
              <a:cxnLst/>
              <a:rect l="l" t="t" r="r" b="b"/>
              <a:pathLst>
                <a:path w="3007" h="2929" extrusionOk="0">
                  <a:moveTo>
                    <a:pt x="1348" y="1"/>
                  </a:moveTo>
                  <a:cubicBezTo>
                    <a:pt x="1136" y="1"/>
                    <a:pt x="928" y="48"/>
                    <a:pt x="736" y="139"/>
                  </a:cubicBezTo>
                  <a:lnTo>
                    <a:pt x="0" y="2028"/>
                  </a:lnTo>
                  <a:cubicBezTo>
                    <a:pt x="145" y="2381"/>
                    <a:pt x="426" y="2676"/>
                    <a:pt x="815" y="2828"/>
                  </a:cubicBezTo>
                  <a:cubicBezTo>
                    <a:pt x="989" y="2896"/>
                    <a:pt x="1169" y="2929"/>
                    <a:pt x="1346" y="2929"/>
                  </a:cubicBezTo>
                  <a:cubicBezTo>
                    <a:pt x="1930" y="2929"/>
                    <a:pt x="2484" y="2574"/>
                    <a:pt x="2711" y="1999"/>
                  </a:cubicBezTo>
                  <a:cubicBezTo>
                    <a:pt x="3007" y="1242"/>
                    <a:pt x="2632" y="398"/>
                    <a:pt x="1882" y="103"/>
                  </a:cubicBezTo>
                  <a:cubicBezTo>
                    <a:pt x="1705" y="34"/>
                    <a:pt x="1525" y="1"/>
                    <a:pt x="1348" y="1"/>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grpSp>
      <p:grpSp>
        <p:nvGrpSpPr>
          <p:cNvPr id="3268" name="Google Shape;3268;p43">
            <a:extLst>
              <a:ext uri="{FF2B5EF4-FFF2-40B4-BE49-F238E27FC236}">
                <a16:creationId xmlns="" xmlns:a16="http://schemas.microsoft.com/office/drawing/2014/main" id="{D5427461-94C2-D72F-3336-796749CBEBB8}"/>
              </a:ext>
            </a:extLst>
          </p:cNvPr>
          <p:cNvGrpSpPr/>
          <p:nvPr/>
        </p:nvGrpSpPr>
        <p:grpSpPr>
          <a:xfrm rot="-2166950" flipH="1">
            <a:off x="9502992" y="-487557"/>
            <a:ext cx="2782908" cy="3470034"/>
            <a:chOff x="2386975" y="3180875"/>
            <a:chExt cx="1391500" cy="1735075"/>
          </a:xfrm>
        </p:grpSpPr>
        <p:sp>
          <p:nvSpPr>
            <p:cNvPr id="3269" name="Google Shape;3269;p43">
              <a:extLst>
                <a:ext uri="{FF2B5EF4-FFF2-40B4-BE49-F238E27FC236}">
                  <a16:creationId xmlns="" xmlns:a16="http://schemas.microsoft.com/office/drawing/2014/main" id="{ACCB29A7-DE61-7CD3-BDF9-BF4D6149638C}"/>
                </a:ext>
              </a:extLst>
            </p:cNvPr>
            <p:cNvSpPr/>
            <p:nvPr/>
          </p:nvSpPr>
          <p:spPr>
            <a:xfrm>
              <a:off x="2439225" y="3191275"/>
              <a:ext cx="1339250" cy="1724675"/>
            </a:xfrm>
            <a:custGeom>
              <a:avLst/>
              <a:gdLst/>
              <a:ahLst/>
              <a:cxnLst/>
              <a:rect l="l" t="t" r="r" b="b"/>
              <a:pathLst>
                <a:path w="53570" h="68987" extrusionOk="0">
                  <a:moveTo>
                    <a:pt x="28691" y="25966"/>
                  </a:moveTo>
                  <a:cubicBezTo>
                    <a:pt x="29503" y="25966"/>
                    <a:pt x="30316" y="26378"/>
                    <a:pt x="30753" y="27221"/>
                  </a:cubicBezTo>
                  <a:lnTo>
                    <a:pt x="38085" y="41408"/>
                  </a:lnTo>
                  <a:cubicBezTo>
                    <a:pt x="38719" y="42641"/>
                    <a:pt x="38149" y="44147"/>
                    <a:pt x="36859" y="44645"/>
                  </a:cubicBezTo>
                  <a:lnTo>
                    <a:pt x="21958" y="50390"/>
                  </a:lnTo>
                  <a:cubicBezTo>
                    <a:pt x="21671" y="50500"/>
                    <a:pt x="21386" y="50551"/>
                    <a:pt x="21110" y="50551"/>
                  </a:cubicBezTo>
                  <a:cubicBezTo>
                    <a:pt x="19574" y="50551"/>
                    <a:pt x="18340" y="48988"/>
                    <a:pt x="18945" y="47399"/>
                  </a:cubicBezTo>
                  <a:lnTo>
                    <a:pt x="26514" y="27466"/>
                  </a:lnTo>
                  <a:cubicBezTo>
                    <a:pt x="26890" y="26475"/>
                    <a:pt x="27789" y="25966"/>
                    <a:pt x="28691" y="25966"/>
                  </a:cubicBezTo>
                  <a:close/>
                  <a:moveTo>
                    <a:pt x="27204" y="0"/>
                  </a:moveTo>
                  <a:cubicBezTo>
                    <a:pt x="26302" y="0"/>
                    <a:pt x="25404" y="509"/>
                    <a:pt x="25029" y="1499"/>
                  </a:cubicBezTo>
                  <a:lnTo>
                    <a:pt x="605" y="65832"/>
                  </a:lnTo>
                  <a:cubicBezTo>
                    <a:pt x="1" y="67425"/>
                    <a:pt x="1231" y="68987"/>
                    <a:pt x="2760" y="68987"/>
                  </a:cubicBezTo>
                  <a:cubicBezTo>
                    <a:pt x="3037" y="68987"/>
                    <a:pt x="3324" y="68935"/>
                    <a:pt x="3611" y="68824"/>
                  </a:cubicBezTo>
                  <a:lnTo>
                    <a:pt x="26442" y="60029"/>
                  </a:lnTo>
                  <a:lnTo>
                    <a:pt x="51702" y="50282"/>
                  </a:lnTo>
                  <a:cubicBezTo>
                    <a:pt x="52993" y="49785"/>
                    <a:pt x="53569" y="48278"/>
                    <a:pt x="52935" y="47045"/>
                  </a:cubicBezTo>
                  <a:lnTo>
                    <a:pt x="29268" y="1261"/>
                  </a:lnTo>
                  <a:cubicBezTo>
                    <a:pt x="28831" y="414"/>
                    <a:pt x="28016" y="0"/>
                    <a:pt x="27204" y="0"/>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270" name="Google Shape;3270;p43">
              <a:extLst>
                <a:ext uri="{FF2B5EF4-FFF2-40B4-BE49-F238E27FC236}">
                  <a16:creationId xmlns="" xmlns:a16="http://schemas.microsoft.com/office/drawing/2014/main" id="{9219F9D9-7185-5426-7459-CA0C94D2D825}"/>
                </a:ext>
              </a:extLst>
            </p:cNvPr>
            <p:cNvSpPr/>
            <p:nvPr/>
          </p:nvSpPr>
          <p:spPr>
            <a:xfrm>
              <a:off x="2386975" y="3180875"/>
              <a:ext cx="1339225" cy="1724625"/>
            </a:xfrm>
            <a:custGeom>
              <a:avLst/>
              <a:gdLst/>
              <a:ahLst/>
              <a:cxnLst/>
              <a:rect l="l" t="t" r="r" b="b"/>
              <a:pathLst>
                <a:path w="53569" h="68985" extrusionOk="0">
                  <a:moveTo>
                    <a:pt x="28694" y="25964"/>
                  </a:moveTo>
                  <a:cubicBezTo>
                    <a:pt x="29504" y="25964"/>
                    <a:pt x="30315" y="26376"/>
                    <a:pt x="30752" y="27219"/>
                  </a:cubicBezTo>
                  <a:lnTo>
                    <a:pt x="38084" y="41406"/>
                  </a:lnTo>
                  <a:cubicBezTo>
                    <a:pt x="38726" y="42639"/>
                    <a:pt x="38149" y="44145"/>
                    <a:pt x="36858" y="44643"/>
                  </a:cubicBezTo>
                  <a:lnTo>
                    <a:pt x="21957" y="50388"/>
                  </a:lnTo>
                  <a:cubicBezTo>
                    <a:pt x="21672" y="50498"/>
                    <a:pt x="21387" y="50548"/>
                    <a:pt x="21112" y="50548"/>
                  </a:cubicBezTo>
                  <a:cubicBezTo>
                    <a:pt x="19580" y="50548"/>
                    <a:pt x="18346" y="48985"/>
                    <a:pt x="18951" y="47397"/>
                  </a:cubicBezTo>
                  <a:lnTo>
                    <a:pt x="26521" y="27464"/>
                  </a:lnTo>
                  <a:cubicBezTo>
                    <a:pt x="26896" y="26473"/>
                    <a:pt x="27794" y="25964"/>
                    <a:pt x="28694" y="25964"/>
                  </a:cubicBezTo>
                  <a:close/>
                  <a:moveTo>
                    <a:pt x="27213" y="1"/>
                  </a:moveTo>
                  <a:cubicBezTo>
                    <a:pt x="26311" y="1"/>
                    <a:pt x="25411" y="510"/>
                    <a:pt x="25036" y="1497"/>
                  </a:cubicBezTo>
                  <a:lnTo>
                    <a:pt x="604" y="65830"/>
                  </a:lnTo>
                  <a:cubicBezTo>
                    <a:pt x="0" y="67423"/>
                    <a:pt x="1230" y="68985"/>
                    <a:pt x="2759" y="68985"/>
                  </a:cubicBezTo>
                  <a:cubicBezTo>
                    <a:pt x="3036" y="68985"/>
                    <a:pt x="3323" y="68933"/>
                    <a:pt x="3611" y="68822"/>
                  </a:cubicBezTo>
                  <a:lnTo>
                    <a:pt x="26441" y="60027"/>
                  </a:lnTo>
                  <a:lnTo>
                    <a:pt x="51709" y="50280"/>
                  </a:lnTo>
                  <a:cubicBezTo>
                    <a:pt x="52999" y="49783"/>
                    <a:pt x="53569" y="48276"/>
                    <a:pt x="52934" y="47050"/>
                  </a:cubicBezTo>
                  <a:lnTo>
                    <a:pt x="29275" y="1259"/>
                  </a:lnTo>
                  <a:cubicBezTo>
                    <a:pt x="28838" y="413"/>
                    <a:pt x="28024" y="1"/>
                    <a:pt x="27213" y="1"/>
                  </a:cubicBezTo>
                  <a:close/>
                </a:path>
              </a:pathLst>
            </a:custGeom>
            <a:solidFill>
              <a:schemeClr val="lt1"/>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271" name="Google Shape;3271;p43">
              <a:extLst>
                <a:ext uri="{FF2B5EF4-FFF2-40B4-BE49-F238E27FC236}">
                  <a16:creationId xmlns="" xmlns:a16="http://schemas.microsoft.com/office/drawing/2014/main" id="{2418F208-C7EF-D336-7771-6CE645E0A61B}"/>
                </a:ext>
              </a:extLst>
            </p:cNvPr>
            <p:cNvSpPr/>
            <p:nvPr/>
          </p:nvSpPr>
          <p:spPr>
            <a:xfrm>
              <a:off x="2958250" y="3334525"/>
              <a:ext cx="122750" cy="66775"/>
            </a:xfrm>
            <a:custGeom>
              <a:avLst/>
              <a:gdLst/>
              <a:ahLst/>
              <a:cxnLst/>
              <a:rect l="l" t="t" r="r" b="b"/>
              <a:pathLst>
                <a:path w="4910" h="2671" extrusionOk="0">
                  <a:moveTo>
                    <a:pt x="418" y="1"/>
                  </a:moveTo>
                  <a:lnTo>
                    <a:pt x="0" y="1104"/>
                  </a:lnTo>
                  <a:lnTo>
                    <a:pt x="4030" y="2632"/>
                  </a:lnTo>
                  <a:cubicBezTo>
                    <a:pt x="4099" y="2658"/>
                    <a:pt x="4170" y="2671"/>
                    <a:pt x="4239" y="2671"/>
                  </a:cubicBezTo>
                  <a:cubicBezTo>
                    <a:pt x="4475" y="2671"/>
                    <a:pt x="4698" y="2527"/>
                    <a:pt x="4787" y="2293"/>
                  </a:cubicBezTo>
                  <a:cubicBezTo>
                    <a:pt x="4910" y="1990"/>
                    <a:pt x="4751" y="1644"/>
                    <a:pt x="4448" y="1536"/>
                  </a:cubicBezTo>
                  <a:lnTo>
                    <a:pt x="418" y="1"/>
                  </a:ln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272" name="Google Shape;3272;p43">
              <a:extLst>
                <a:ext uri="{FF2B5EF4-FFF2-40B4-BE49-F238E27FC236}">
                  <a16:creationId xmlns="" xmlns:a16="http://schemas.microsoft.com/office/drawing/2014/main" id="{545EF47C-D8FB-E5D1-E1EF-CD6CFAFD25A4}"/>
                </a:ext>
              </a:extLst>
            </p:cNvPr>
            <p:cNvSpPr/>
            <p:nvPr/>
          </p:nvSpPr>
          <p:spPr>
            <a:xfrm>
              <a:off x="2995200" y="3237025"/>
              <a:ext cx="122750" cy="66775"/>
            </a:xfrm>
            <a:custGeom>
              <a:avLst/>
              <a:gdLst/>
              <a:ahLst/>
              <a:cxnLst/>
              <a:rect l="l" t="t" r="r" b="b"/>
              <a:pathLst>
                <a:path w="4910" h="2671" extrusionOk="0">
                  <a:moveTo>
                    <a:pt x="418" y="1"/>
                  </a:moveTo>
                  <a:lnTo>
                    <a:pt x="0" y="1104"/>
                  </a:lnTo>
                  <a:lnTo>
                    <a:pt x="4037" y="2632"/>
                  </a:lnTo>
                  <a:cubicBezTo>
                    <a:pt x="4106" y="2658"/>
                    <a:pt x="4177" y="2671"/>
                    <a:pt x="4246" y="2671"/>
                  </a:cubicBezTo>
                  <a:cubicBezTo>
                    <a:pt x="4483" y="2671"/>
                    <a:pt x="4705" y="2527"/>
                    <a:pt x="4794" y="2293"/>
                  </a:cubicBezTo>
                  <a:cubicBezTo>
                    <a:pt x="4909" y="1990"/>
                    <a:pt x="4758" y="1644"/>
                    <a:pt x="4455" y="1529"/>
                  </a:cubicBezTo>
                  <a:lnTo>
                    <a:pt x="418" y="1"/>
                  </a:ln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273" name="Google Shape;3273;p43">
              <a:extLst>
                <a:ext uri="{FF2B5EF4-FFF2-40B4-BE49-F238E27FC236}">
                  <a16:creationId xmlns="" xmlns:a16="http://schemas.microsoft.com/office/drawing/2014/main" id="{37FC187C-2A6B-770D-515F-CDC1530F870A}"/>
                </a:ext>
              </a:extLst>
            </p:cNvPr>
            <p:cNvSpPr/>
            <p:nvPr/>
          </p:nvSpPr>
          <p:spPr>
            <a:xfrm>
              <a:off x="2881650" y="3536200"/>
              <a:ext cx="122750" cy="66775"/>
            </a:xfrm>
            <a:custGeom>
              <a:avLst/>
              <a:gdLst/>
              <a:ahLst/>
              <a:cxnLst/>
              <a:rect l="l" t="t" r="r" b="b"/>
              <a:pathLst>
                <a:path w="4910" h="2671" extrusionOk="0">
                  <a:moveTo>
                    <a:pt x="419" y="1"/>
                  </a:moveTo>
                  <a:lnTo>
                    <a:pt x="0" y="1104"/>
                  </a:lnTo>
                  <a:lnTo>
                    <a:pt x="4030" y="2632"/>
                  </a:lnTo>
                  <a:cubicBezTo>
                    <a:pt x="4099" y="2658"/>
                    <a:pt x="4170" y="2671"/>
                    <a:pt x="4240" y="2671"/>
                  </a:cubicBezTo>
                  <a:cubicBezTo>
                    <a:pt x="4479" y="2671"/>
                    <a:pt x="4705" y="2527"/>
                    <a:pt x="4794" y="2293"/>
                  </a:cubicBezTo>
                  <a:cubicBezTo>
                    <a:pt x="4910" y="1990"/>
                    <a:pt x="4751" y="1644"/>
                    <a:pt x="4448" y="1529"/>
                  </a:cubicBezTo>
                  <a:lnTo>
                    <a:pt x="419" y="1"/>
                  </a:ln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274" name="Google Shape;3274;p43">
              <a:extLst>
                <a:ext uri="{FF2B5EF4-FFF2-40B4-BE49-F238E27FC236}">
                  <a16:creationId xmlns="" xmlns:a16="http://schemas.microsoft.com/office/drawing/2014/main" id="{5413ED25-C801-6299-3A45-A4BDC681732B}"/>
                </a:ext>
              </a:extLst>
            </p:cNvPr>
            <p:cNvSpPr/>
            <p:nvPr/>
          </p:nvSpPr>
          <p:spPr>
            <a:xfrm>
              <a:off x="2918600" y="3438700"/>
              <a:ext cx="122750" cy="66775"/>
            </a:xfrm>
            <a:custGeom>
              <a:avLst/>
              <a:gdLst/>
              <a:ahLst/>
              <a:cxnLst/>
              <a:rect l="l" t="t" r="r" b="b"/>
              <a:pathLst>
                <a:path w="4910" h="2671" extrusionOk="0">
                  <a:moveTo>
                    <a:pt x="418" y="0"/>
                  </a:moveTo>
                  <a:lnTo>
                    <a:pt x="0" y="1103"/>
                  </a:lnTo>
                  <a:lnTo>
                    <a:pt x="4037" y="2632"/>
                  </a:lnTo>
                  <a:cubicBezTo>
                    <a:pt x="4106" y="2658"/>
                    <a:pt x="4177" y="2670"/>
                    <a:pt x="4246" y="2670"/>
                  </a:cubicBezTo>
                  <a:cubicBezTo>
                    <a:pt x="4483" y="2670"/>
                    <a:pt x="4705" y="2527"/>
                    <a:pt x="4794" y="2293"/>
                  </a:cubicBezTo>
                  <a:cubicBezTo>
                    <a:pt x="4910" y="1990"/>
                    <a:pt x="4758" y="1644"/>
                    <a:pt x="4455" y="1529"/>
                  </a:cubicBezTo>
                  <a:lnTo>
                    <a:pt x="418" y="0"/>
                  </a:ln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275" name="Google Shape;3275;p43">
              <a:extLst>
                <a:ext uri="{FF2B5EF4-FFF2-40B4-BE49-F238E27FC236}">
                  <a16:creationId xmlns="" xmlns:a16="http://schemas.microsoft.com/office/drawing/2014/main" id="{D0049AE1-D5B6-F0AD-B1B6-6FA326EBE3B9}"/>
                </a:ext>
              </a:extLst>
            </p:cNvPr>
            <p:cNvSpPr/>
            <p:nvPr/>
          </p:nvSpPr>
          <p:spPr>
            <a:xfrm>
              <a:off x="2812625" y="3717875"/>
              <a:ext cx="122750" cy="66775"/>
            </a:xfrm>
            <a:custGeom>
              <a:avLst/>
              <a:gdLst/>
              <a:ahLst/>
              <a:cxnLst/>
              <a:rect l="l" t="t" r="r" b="b"/>
              <a:pathLst>
                <a:path w="4910" h="2671" extrusionOk="0">
                  <a:moveTo>
                    <a:pt x="419" y="0"/>
                  </a:moveTo>
                  <a:lnTo>
                    <a:pt x="0" y="1103"/>
                  </a:lnTo>
                  <a:lnTo>
                    <a:pt x="4030" y="2631"/>
                  </a:lnTo>
                  <a:cubicBezTo>
                    <a:pt x="4101" y="2658"/>
                    <a:pt x="4173" y="2670"/>
                    <a:pt x="4243" y="2670"/>
                  </a:cubicBezTo>
                  <a:cubicBezTo>
                    <a:pt x="4483" y="2670"/>
                    <a:pt x="4705" y="2527"/>
                    <a:pt x="4794" y="2293"/>
                  </a:cubicBezTo>
                  <a:cubicBezTo>
                    <a:pt x="4910" y="1990"/>
                    <a:pt x="4758" y="1651"/>
                    <a:pt x="4448" y="1536"/>
                  </a:cubicBezTo>
                  <a:lnTo>
                    <a:pt x="419" y="0"/>
                  </a:ln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276" name="Google Shape;3276;p43">
              <a:extLst>
                <a:ext uri="{FF2B5EF4-FFF2-40B4-BE49-F238E27FC236}">
                  <a16:creationId xmlns="" xmlns:a16="http://schemas.microsoft.com/office/drawing/2014/main" id="{66121756-EF69-5CC8-3312-3BDA1EA087D8}"/>
                </a:ext>
              </a:extLst>
            </p:cNvPr>
            <p:cNvSpPr/>
            <p:nvPr/>
          </p:nvSpPr>
          <p:spPr>
            <a:xfrm>
              <a:off x="2849750" y="3620375"/>
              <a:ext cx="122575" cy="66775"/>
            </a:xfrm>
            <a:custGeom>
              <a:avLst/>
              <a:gdLst/>
              <a:ahLst/>
              <a:cxnLst/>
              <a:rect l="l" t="t" r="r" b="b"/>
              <a:pathLst>
                <a:path w="4903" h="2671" extrusionOk="0">
                  <a:moveTo>
                    <a:pt x="419" y="0"/>
                  </a:moveTo>
                  <a:lnTo>
                    <a:pt x="0" y="1103"/>
                  </a:lnTo>
                  <a:lnTo>
                    <a:pt x="4030" y="2631"/>
                  </a:lnTo>
                  <a:cubicBezTo>
                    <a:pt x="4099" y="2658"/>
                    <a:pt x="4170" y="2670"/>
                    <a:pt x="4239" y="2670"/>
                  </a:cubicBezTo>
                  <a:cubicBezTo>
                    <a:pt x="4476" y="2670"/>
                    <a:pt x="4698" y="2527"/>
                    <a:pt x="4787" y="2293"/>
                  </a:cubicBezTo>
                  <a:cubicBezTo>
                    <a:pt x="4903" y="1990"/>
                    <a:pt x="4751" y="1644"/>
                    <a:pt x="4448" y="1528"/>
                  </a:cubicBezTo>
                  <a:lnTo>
                    <a:pt x="419" y="0"/>
                  </a:ln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277" name="Google Shape;3277;p43">
              <a:extLst>
                <a:ext uri="{FF2B5EF4-FFF2-40B4-BE49-F238E27FC236}">
                  <a16:creationId xmlns="" xmlns:a16="http://schemas.microsoft.com/office/drawing/2014/main" id="{2F6BD04C-32E8-362E-41C9-0D731CC3468B}"/>
                </a:ext>
              </a:extLst>
            </p:cNvPr>
            <p:cNvSpPr/>
            <p:nvPr/>
          </p:nvSpPr>
          <p:spPr>
            <a:xfrm>
              <a:off x="2736025" y="3919550"/>
              <a:ext cx="122750" cy="66775"/>
            </a:xfrm>
            <a:custGeom>
              <a:avLst/>
              <a:gdLst/>
              <a:ahLst/>
              <a:cxnLst/>
              <a:rect l="l" t="t" r="r" b="b"/>
              <a:pathLst>
                <a:path w="4910" h="2671" extrusionOk="0">
                  <a:moveTo>
                    <a:pt x="419" y="0"/>
                  </a:moveTo>
                  <a:lnTo>
                    <a:pt x="1" y="1103"/>
                  </a:lnTo>
                  <a:lnTo>
                    <a:pt x="4030" y="2631"/>
                  </a:lnTo>
                  <a:cubicBezTo>
                    <a:pt x="4101" y="2658"/>
                    <a:pt x="4173" y="2670"/>
                    <a:pt x="4243" y="2670"/>
                  </a:cubicBezTo>
                  <a:cubicBezTo>
                    <a:pt x="4483" y="2670"/>
                    <a:pt x="4705" y="2526"/>
                    <a:pt x="4795" y="2293"/>
                  </a:cubicBezTo>
                  <a:cubicBezTo>
                    <a:pt x="4910" y="1990"/>
                    <a:pt x="4759" y="1651"/>
                    <a:pt x="4449" y="1536"/>
                  </a:cubicBezTo>
                  <a:lnTo>
                    <a:pt x="419" y="0"/>
                  </a:ln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278" name="Google Shape;3278;p43">
              <a:extLst>
                <a:ext uri="{FF2B5EF4-FFF2-40B4-BE49-F238E27FC236}">
                  <a16:creationId xmlns="" xmlns:a16="http://schemas.microsoft.com/office/drawing/2014/main" id="{989CFD21-0626-4D17-F2ED-3D722666E141}"/>
                </a:ext>
              </a:extLst>
            </p:cNvPr>
            <p:cNvSpPr/>
            <p:nvPr/>
          </p:nvSpPr>
          <p:spPr>
            <a:xfrm>
              <a:off x="2773150" y="3822050"/>
              <a:ext cx="122575" cy="66750"/>
            </a:xfrm>
            <a:custGeom>
              <a:avLst/>
              <a:gdLst/>
              <a:ahLst/>
              <a:cxnLst/>
              <a:rect l="l" t="t" r="r" b="b"/>
              <a:pathLst>
                <a:path w="4903" h="2670" extrusionOk="0">
                  <a:moveTo>
                    <a:pt x="419" y="0"/>
                  </a:moveTo>
                  <a:lnTo>
                    <a:pt x="1" y="1103"/>
                  </a:lnTo>
                  <a:lnTo>
                    <a:pt x="4031" y="2631"/>
                  </a:lnTo>
                  <a:cubicBezTo>
                    <a:pt x="4099" y="2658"/>
                    <a:pt x="4170" y="2670"/>
                    <a:pt x="4240" y="2670"/>
                  </a:cubicBezTo>
                  <a:cubicBezTo>
                    <a:pt x="4476" y="2670"/>
                    <a:pt x="4698" y="2526"/>
                    <a:pt x="4787" y="2292"/>
                  </a:cubicBezTo>
                  <a:cubicBezTo>
                    <a:pt x="4903" y="1990"/>
                    <a:pt x="4751" y="1644"/>
                    <a:pt x="4449" y="1528"/>
                  </a:cubicBezTo>
                  <a:lnTo>
                    <a:pt x="419" y="0"/>
                  </a:ln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279" name="Google Shape;3279;p43">
              <a:extLst>
                <a:ext uri="{FF2B5EF4-FFF2-40B4-BE49-F238E27FC236}">
                  <a16:creationId xmlns="" xmlns:a16="http://schemas.microsoft.com/office/drawing/2014/main" id="{4FA1656A-F144-B2C3-6646-06AA4033C91E}"/>
                </a:ext>
              </a:extLst>
            </p:cNvPr>
            <p:cNvSpPr/>
            <p:nvPr/>
          </p:nvSpPr>
          <p:spPr>
            <a:xfrm>
              <a:off x="2665925" y="4104275"/>
              <a:ext cx="122750" cy="66775"/>
            </a:xfrm>
            <a:custGeom>
              <a:avLst/>
              <a:gdLst/>
              <a:ahLst/>
              <a:cxnLst/>
              <a:rect l="l" t="t" r="r" b="b"/>
              <a:pathLst>
                <a:path w="4910" h="2671" extrusionOk="0">
                  <a:moveTo>
                    <a:pt x="418" y="0"/>
                  </a:moveTo>
                  <a:lnTo>
                    <a:pt x="0" y="1103"/>
                  </a:lnTo>
                  <a:lnTo>
                    <a:pt x="4030" y="2632"/>
                  </a:lnTo>
                  <a:cubicBezTo>
                    <a:pt x="4099" y="2658"/>
                    <a:pt x="4170" y="2670"/>
                    <a:pt x="4240" y="2670"/>
                  </a:cubicBezTo>
                  <a:cubicBezTo>
                    <a:pt x="4478" y="2670"/>
                    <a:pt x="4705" y="2527"/>
                    <a:pt x="4794" y="2293"/>
                  </a:cubicBezTo>
                  <a:cubicBezTo>
                    <a:pt x="4910" y="1990"/>
                    <a:pt x="4751" y="1651"/>
                    <a:pt x="4448" y="1536"/>
                  </a:cubicBezTo>
                  <a:lnTo>
                    <a:pt x="418" y="0"/>
                  </a:ln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280" name="Google Shape;3280;p43">
              <a:extLst>
                <a:ext uri="{FF2B5EF4-FFF2-40B4-BE49-F238E27FC236}">
                  <a16:creationId xmlns="" xmlns:a16="http://schemas.microsoft.com/office/drawing/2014/main" id="{2C8119F2-6955-D82C-2547-D32F28D067DB}"/>
                </a:ext>
              </a:extLst>
            </p:cNvPr>
            <p:cNvSpPr/>
            <p:nvPr/>
          </p:nvSpPr>
          <p:spPr>
            <a:xfrm>
              <a:off x="2702875" y="4006775"/>
              <a:ext cx="122750" cy="66775"/>
            </a:xfrm>
            <a:custGeom>
              <a:avLst/>
              <a:gdLst/>
              <a:ahLst/>
              <a:cxnLst/>
              <a:rect l="l" t="t" r="r" b="b"/>
              <a:pathLst>
                <a:path w="4910" h="2671" extrusionOk="0">
                  <a:moveTo>
                    <a:pt x="418" y="0"/>
                  </a:moveTo>
                  <a:lnTo>
                    <a:pt x="0" y="1103"/>
                  </a:lnTo>
                  <a:lnTo>
                    <a:pt x="4037" y="2632"/>
                  </a:lnTo>
                  <a:cubicBezTo>
                    <a:pt x="4106" y="2658"/>
                    <a:pt x="4177" y="2670"/>
                    <a:pt x="4246" y="2670"/>
                  </a:cubicBezTo>
                  <a:cubicBezTo>
                    <a:pt x="4483" y="2670"/>
                    <a:pt x="4705" y="2527"/>
                    <a:pt x="4794" y="2293"/>
                  </a:cubicBezTo>
                  <a:cubicBezTo>
                    <a:pt x="4909" y="1990"/>
                    <a:pt x="4758" y="1644"/>
                    <a:pt x="4455" y="1536"/>
                  </a:cubicBezTo>
                  <a:lnTo>
                    <a:pt x="418" y="0"/>
                  </a:ln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281" name="Google Shape;3281;p43">
              <a:extLst>
                <a:ext uri="{FF2B5EF4-FFF2-40B4-BE49-F238E27FC236}">
                  <a16:creationId xmlns="" xmlns:a16="http://schemas.microsoft.com/office/drawing/2014/main" id="{BCE05EEE-9D80-CA73-F2B2-64CF40F2D352}"/>
                </a:ext>
              </a:extLst>
            </p:cNvPr>
            <p:cNvSpPr/>
            <p:nvPr/>
          </p:nvSpPr>
          <p:spPr>
            <a:xfrm>
              <a:off x="2589325" y="4305950"/>
              <a:ext cx="122750" cy="66775"/>
            </a:xfrm>
            <a:custGeom>
              <a:avLst/>
              <a:gdLst/>
              <a:ahLst/>
              <a:cxnLst/>
              <a:rect l="l" t="t" r="r" b="b"/>
              <a:pathLst>
                <a:path w="4910" h="2671" extrusionOk="0">
                  <a:moveTo>
                    <a:pt x="419" y="0"/>
                  </a:moveTo>
                  <a:lnTo>
                    <a:pt x="1" y="1103"/>
                  </a:lnTo>
                  <a:lnTo>
                    <a:pt x="4030" y="2631"/>
                  </a:lnTo>
                  <a:cubicBezTo>
                    <a:pt x="4099" y="2658"/>
                    <a:pt x="4170" y="2670"/>
                    <a:pt x="4240" y="2670"/>
                  </a:cubicBezTo>
                  <a:cubicBezTo>
                    <a:pt x="4479" y="2670"/>
                    <a:pt x="4705" y="2527"/>
                    <a:pt x="4794" y="2293"/>
                  </a:cubicBezTo>
                  <a:cubicBezTo>
                    <a:pt x="4910" y="1990"/>
                    <a:pt x="4751" y="1651"/>
                    <a:pt x="4448" y="1536"/>
                  </a:cubicBezTo>
                  <a:lnTo>
                    <a:pt x="419" y="0"/>
                  </a:ln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282" name="Google Shape;3282;p43">
              <a:extLst>
                <a:ext uri="{FF2B5EF4-FFF2-40B4-BE49-F238E27FC236}">
                  <a16:creationId xmlns="" xmlns:a16="http://schemas.microsoft.com/office/drawing/2014/main" id="{74D8684F-1AA6-7C70-E9F2-47BB82071F56}"/>
                </a:ext>
              </a:extLst>
            </p:cNvPr>
            <p:cNvSpPr/>
            <p:nvPr/>
          </p:nvSpPr>
          <p:spPr>
            <a:xfrm>
              <a:off x="2626450" y="4208450"/>
              <a:ext cx="122575" cy="66775"/>
            </a:xfrm>
            <a:custGeom>
              <a:avLst/>
              <a:gdLst/>
              <a:ahLst/>
              <a:cxnLst/>
              <a:rect l="l" t="t" r="r" b="b"/>
              <a:pathLst>
                <a:path w="4903" h="2671" extrusionOk="0">
                  <a:moveTo>
                    <a:pt x="419" y="0"/>
                  </a:moveTo>
                  <a:lnTo>
                    <a:pt x="1" y="1103"/>
                  </a:lnTo>
                  <a:lnTo>
                    <a:pt x="4030" y="2631"/>
                  </a:lnTo>
                  <a:cubicBezTo>
                    <a:pt x="4099" y="2658"/>
                    <a:pt x="4170" y="2670"/>
                    <a:pt x="4239" y="2670"/>
                  </a:cubicBezTo>
                  <a:cubicBezTo>
                    <a:pt x="4476" y="2670"/>
                    <a:pt x="4698" y="2526"/>
                    <a:pt x="4787" y="2293"/>
                  </a:cubicBezTo>
                  <a:cubicBezTo>
                    <a:pt x="4903" y="1990"/>
                    <a:pt x="4751" y="1644"/>
                    <a:pt x="4449" y="1528"/>
                  </a:cubicBezTo>
                  <a:lnTo>
                    <a:pt x="419" y="0"/>
                  </a:ln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283" name="Google Shape;3283;p43">
              <a:extLst>
                <a:ext uri="{FF2B5EF4-FFF2-40B4-BE49-F238E27FC236}">
                  <a16:creationId xmlns="" xmlns:a16="http://schemas.microsoft.com/office/drawing/2014/main" id="{604F216B-F894-6412-DB70-7938B0BD4EE1}"/>
                </a:ext>
              </a:extLst>
            </p:cNvPr>
            <p:cNvSpPr/>
            <p:nvPr/>
          </p:nvSpPr>
          <p:spPr>
            <a:xfrm>
              <a:off x="2520300" y="4487600"/>
              <a:ext cx="122750" cy="66850"/>
            </a:xfrm>
            <a:custGeom>
              <a:avLst/>
              <a:gdLst/>
              <a:ahLst/>
              <a:cxnLst/>
              <a:rect l="l" t="t" r="r" b="b"/>
              <a:pathLst>
                <a:path w="4910" h="2674" extrusionOk="0">
                  <a:moveTo>
                    <a:pt x="419" y="1"/>
                  </a:moveTo>
                  <a:lnTo>
                    <a:pt x="0" y="1104"/>
                  </a:lnTo>
                  <a:lnTo>
                    <a:pt x="4030" y="2632"/>
                  </a:lnTo>
                  <a:cubicBezTo>
                    <a:pt x="4102" y="2660"/>
                    <a:pt x="4175" y="2674"/>
                    <a:pt x="4247" y="2674"/>
                  </a:cubicBezTo>
                  <a:cubicBezTo>
                    <a:pt x="4485" y="2674"/>
                    <a:pt x="4706" y="2526"/>
                    <a:pt x="4794" y="2293"/>
                  </a:cubicBezTo>
                  <a:cubicBezTo>
                    <a:pt x="4910" y="1990"/>
                    <a:pt x="4758" y="1652"/>
                    <a:pt x="4448" y="1536"/>
                  </a:cubicBezTo>
                  <a:lnTo>
                    <a:pt x="419" y="1"/>
                  </a:ln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284" name="Google Shape;3284;p43">
              <a:extLst>
                <a:ext uri="{FF2B5EF4-FFF2-40B4-BE49-F238E27FC236}">
                  <a16:creationId xmlns="" xmlns:a16="http://schemas.microsoft.com/office/drawing/2014/main" id="{4CDFEF86-955B-53E3-5629-C5FF8CBD29EF}"/>
                </a:ext>
              </a:extLst>
            </p:cNvPr>
            <p:cNvSpPr/>
            <p:nvPr/>
          </p:nvSpPr>
          <p:spPr>
            <a:xfrm>
              <a:off x="2557425" y="4390100"/>
              <a:ext cx="122575" cy="66775"/>
            </a:xfrm>
            <a:custGeom>
              <a:avLst/>
              <a:gdLst/>
              <a:ahLst/>
              <a:cxnLst/>
              <a:rect l="l" t="t" r="r" b="b"/>
              <a:pathLst>
                <a:path w="4903" h="2671" extrusionOk="0">
                  <a:moveTo>
                    <a:pt x="419" y="1"/>
                  </a:moveTo>
                  <a:lnTo>
                    <a:pt x="1" y="1104"/>
                  </a:lnTo>
                  <a:lnTo>
                    <a:pt x="4030" y="2632"/>
                  </a:lnTo>
                  <a:cubicBezTo>
                    <a:pt x="4099" y="2658"/>
                    <a:pt x="4170" y="2671"/>
                    <a:pt x="4239" y="2671"/>
                  </a:cubicBezTo>
                  <a:cubicBezTo>
                    <a:pt x="4476" y="2671"/>
                    <a:pt x="4698" y="2527"/>
                    <a:pt x="4787" y="2293"/>
                  </a:cubicBezTo>
                  <a:cubicBezTo>
                    <a:pt x="4903" y="1990"/>
                    <a:pt x="4751" y="1652"/>
                    <a:pt x="4448" y="1536"/>
                  </a:cubicBezTo>
                  <a:lnTo>
                    <a:pt x="419" y="1"/>
                  </a:ln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285" name="Google Shape;3285;p43">
              <a:extLst>
                <a:ext uri="{FF2B5EF4-FFF2-40B4-BE49-F238E27FC236}">
                  <a16:creationId xmlns="" xmlns:a16="http://schemas.microsoft.com/office/drawing/2014/main" id="{AA8D522B-0AC4-8C32-7D2D-FBFFB0AD27F6}"/>
                </a:ext>
              </a:extLst>
            </p:cNvPr>
            <p:cNvSpPr/>
            <p:nvPr/>
          </p:nvSpPr>
          <p:spPr>
            <a:xfrm>
              <a:off x="2482625" y="4586900"/>
              <a:ext cx="118450" cy="65150"/>
            </a:xfrm>
            <a:custGeom>
              <a:avLst/>
              <a:gdLst/>
              <a:ahLst/>
              <a:cxnLst/>
              <a:rect l="l" t="t" r="r" b="b"/>
              <a:pathLst>
                <a:path w="4738" h="2606" extrusionOk="0">
                  <a:moveTo>
                    <a:pt x="419" y="1"/>
                  </a:moveTo>
                  <a:lnTo>
                    <a:pt x="1" y="1097"/>
                  </a:lnTo>
                  <a:lnTo>
                    <a:pt x="3865" y="2567"/>
                  </a:lnTo>
                  <a:cubicBezTo>
                    <a:pt x="3932" y="2593"/>
                    <a:pt x="4001" y="2605"/>
                    <a:pt x="4069" y="2605"/>
                  </a:cubicBezTo>
                  <a:cubicBezTo>
                    <a:pt x="4307" y="2605"/>
                    <a:pt x="4532" y="2457"/>
                    <a:pt x="4622" y="2221"/>
                  </a:cubicBezTo>
                  <a:cubicBezTo>
                    <a:pt x="4737" y="1919"/>
                    <a:pt x="4586" y="1580"/>
                    <a:pt x="4283" y="1464"/>
                  </a:cubicBezTo>
                  <a:lnTo>
                    <a:pt x="419" y="1"/>
                  </a:ln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286" name="Google Shape;3286;p43">
              <a:extLst>
                <a:ext uri="{FF2B5EF4-FFF2-40B4-BE49-F238E27FC236}">
                  <a16:creationId xmlns="" xmlns:a16="http://schemas.microsoft.com/office/drawing/2014/main" id="{EE00A73D-7FEF-7074-5E49-C616FCC890C6}"/>
                </a:ext>
              </a:extLst>
            </p:cNvPr>
            <p:cNvSpPr/>
            <p:nvPr/>
          </p:nvSpPr>
          <p:spPr>
            <a:xfrm>
              <a:off x="2413600" y="4768575"/>
              <a:ext cx="118450" cy="65150"/>
            </a:xfrm>
            <a:custGeom>
              <a:avLst/>
              <a:gdLst/>
              <a:ahLst/>
              <a:cxnLst/>
              <a:rect l="l" t="t" r="r" b="b"/>
              <a:pathLst>
                <a:path w="4738" h="2606" extrusionOk="0">
                  <a:moveTo>
                    <a:pt x="419" y="1"/>
                  </a:moveTo>
                  <a:lnTo>
                    <a:pt x="1" y="1096"/>
                  </a:lnTo>
                  <a:lnTo>
                    <a:pt x="3865" y="2567"/>
                  </a:lnTo>
                  <a:cubicBezTo>
                    <a:pt x="3933" y="2593"/>
                    <a:pt x="4004" y="2606"/>
                    <a:pt x="4073" y="2606"/>
                  </a:cubicBezTo>
                  <a:cubicBezTo>
                    <a:pt x="4310" y="2606"/>
                    <a:pt x="4532" y="2461"/>
                    <a:pt x="4622" y="2221"/>
                  </a:cubicBezTo>
                  <a:cubicBezTo>
                    <a:pt x="4737" y="1918"/>
                    <a:pt x="4586" y="1579"/>
                    <a:pt x="4283" y="1464"/>
                  </a:cubicBezTo>
                  <a:lnTo>
                    <a:pt x="419" y="1"/>
                  </a:ln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287" name="Google Shape;3287;p43">
              <a:extLst>
                <a:ext uri="{FF2B5EF4-FFF2-40B4-BE49-F238E27FC236}">
                  <a16:creationId xmlns="" xmlns:a16="http://schemas.microsoft.com/office/drawing/2014/main" id="{FF7214AF-B54C-C0E9-B712-6E805A7E21A7}"/>
                </a:ext>
              </a:extLst>
            </p:cNvPr>
            <p:cNvSpPr/>
            <p:nvPr/>
          </p:nvSpPr>
          <p:spPr>
            <a:xfrm>
              <a:off x="2450725" y="4671075"/>
              <a:ext cx="118450" cy="65125"/>
            </a:xfrm>
            <a:custGeom>
              <a:avLst/>
              <a:gdLst/>
              <a:ahLst/>
              <a:cxnLst/>
              <a:rect l="l" t="t" r="r" b="b"/>
              <a:pathLst>
                <a:path w="4738" h="2605" extrusionOk="0">
                  <a:moveTo>
                    <a:pt x="419" y="1"/>
                  </a:moveTo>
                  <a:lnTo>
                    <a:pt x="1" y="1096"/>
                  </a:lnTo>
                  <a:lnTo>
                    <a:pt x="3858" y="2567"/>
                  </a:lnTo>
                  <a:cubicBezTo>
                    <a:pt x="3925" y="2593"/>
                    <a:pt x="3994" y="2605"/>
                    <a:pt x="4063" y="2605"/>
                  </a:cubicBezTo>
                  <a:cubicBezTo>
                    <a:pt x="4303" y="2605"/>
                    <a:pt x="4532" y="2456"/>
                    <a:pt x="4622" y="2221"/>
                  </a:cubicBezTo>
                  <a:cubicBezTo>
                    <a:pt x="4737" y="1918"/>
                    <a:pt x="4579" y="1579"/>
                    <a:pt x="4276" y="1464"/>
                  </a:cubicBezTo>
                  <a:lnTo>
                    <a:pt x="419" y="1"/>
                  </a:ln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288" name="Google Shape;3288;p43">
              <a:extLst>
                <a:ext uri="{FF2B5EF4-FFF2-40B4-BE49-F238E27FC236}">
                  <a16:creationId xmlns="" xmlns:a16="http://schemas.microsoft.com/office/drawing/2014/main" id="{4E3F6397-62D6-C4B6-DBFB-37498137B354}"/>
                </a:ext>
              </a:extLst>
            </p:cNvPr>
            <p:cNvSpPr/>
            <p:nvPr/>
          </p:nvSpPr>
          <p:spPr>
            <a:xfrm>
              <a:off x="2390000" y="3180925"/>
              <a:ext cx="695700" cy="1719775"/>
            </a:xfrm>
            <a:custGeom>
              <a:avLst/>
              <a:gdLst/>
              <a:ahLst/>
              <a:cxnLst/>
              <a:rect l="l" t="t" r="r" b="b"/>
              <a:pathLst>
                <a:path w="27828" h="68791" extrusionOk="0">
                  <a:moveTo>
                    <a:pt x="27088" y="1"/>
                  </a:moveTo>
                  <a:cubicBezTo>
                    <a:pt x="26186" y="1"/>
                    <a:pt x="25287" y="507"/>
                    <a:pt x="24915" y="1495"/>
                  </a:cubicBezTo>
                  <a:lnTo>
                    <a:pt x="483" y="65828"/>
                  </a:lnTo>
                  <a:cubicBezTo>
                    <a:pt x="0" y="67089"/>
                    <a:pt x="685" y="68337"/>
                    <a:pt x="1752" y="68791"/>
                  </a:cubicBezTo>
                  <a:lnTo>
                    <a:pt x="27827" y="118"/>
                  </a:lnTo>
                  <a:cubicBezTo>
                    <a:pt x="27588" y="40"/>
                    <a:pt x="27338" y="1"/>
                    <a:pt x="27088" y="1"/>
                  </a:cubicBezTo>
                  <a:close/>
                </a:path>
              </a:pathLst>
            </a:custGeom>
            <a:solidFill>
              <a:srgbClr val="FFFFFF">
                <a:alpha val="1116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289" name="Google Shape;3289;p43">
              <a:extLst>
                <a:ext uri="{FF2B5EF4-FFF2-40B4-BE49-F238E27FC236}">
                  <a16:creationId xmlns="" xmlns:a16="http://schemas.microsoft.com/office/drawing/2014/main" id="{8BE0F4F4-6DC5-88FA-E0D8-1F08918A9C57}"/>
                </a:ext>
              </a:extLst>
            </p:cNvPr>
            <p:cNvSpPr/>
            <p:nvPr/>
          </p:nvSpPr>
          <p:spPr>
            <a:xfrm>
              <a:off x="2696575" y="4528925"/>
              <a:ext cx="348025" cy="187875"/>
            </a:xfrm>
            <a:custGeom>
              <a:avLst/>
              <a:gdLst/>
              <a:ahLst/>
              <a:cxnLst/>
              <a:rect l="l" t="t" r="r" b="b"/>
              <a:pathLst>
                <a:path w="13921" h="7515" extrusionOk="0">
                  <a:moveTo>
                    <a:pt x="9019" y="0"/>
                  </a:moveTo>
                  <a:cubicBezTo>
                    <a:pt x="4336" y="0"/>
                    <a:pt x="1" y="5524"/>
                    <a:pt x="728" y="6919"/>
                  </a:cubicBezTo>
                  <a:cubicBezTo>
                    <a:pt x="946" y="7333"/>
                    <a:pt x="1685" y="7515"/>
                    <a:pt x="2709" y="7515"/>
                  </a:cubicBezTo>
                  <a:cubicBezTo>
                    <a:pt x="6391" y="7515"/>
                    <a:pt x="13761" y="5169"/>
                    <a:pt x="13863" y="2868"/>
                  </a:cubicBezTo>
                  <a:cubicBezTo>
                    <a:pt x="13920" y="1592"/>
                    <a:pt x="11751" y="482"/>
                    <a:pt x="10294" y="143"/>
                  </a:cubicBezTo>
                  <a:cubicBezTo>
                    <a:pt x="9869" y="45"/>
                    <a:pt x="9443" y="0"/>
                    <a:pt x="9019" y="0"/>
                  </a:cubicBezTo>
                  <a:close/>
                </a:path>
              </a:pathLst>
            </a:custGeom>
            <a:solidFill>
              <a:srgbClr val="FFFFFF">
                <a:alpha val="1116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290" name="Google Shape;3290;p43">
              <a:extLst>
                <a:ext uri="{FF2B5EF4-FFF2-40B4-BE49-F238E27FC236}">
                  <a16:creationId xmlns="" xmlns:a16="http://schemas.microsoft.com/office/drawing/2014/main" id="{D69E2B67-0EC6-A9F5-8A19-BA955091B012}"/>
                </a:ext>
              </a:extLst>
            </p:cNvPr>
            <p:cNvSpPr/>
            <p:nvPr/>
          </p:nvSpPr>
          <p:spPr>
            <a:xfrm>
              <a:off x="3119275" y="4467425"/>
              <a:ext cx="106625" cy="83725"/>
            </a:xfrm>
            <a:custGeom>
              <a:avLst/>
              <a:gdLst/>
              <a:ahLst/>
              <a:cxnLst/>
              <a:rect l="l" t="t" r="r" b="b"/>
              <a:pathLst>
                <a:path w="4265" h="3349" extrusionOk="0">
                  <a:moveTo>
                    <a:pt x="2991" y="0"/>
                  </a:moveTo>
                  <a:cubicBezTo>
                    <a:pt x="1867" y="0"/>
                    <a:pt x="1" y="1674"/>
                    <a:pt x="256" y="2480"/>
                  </a:cubicBezTo>
                  <a:cubicBezTo>
                    <a:pt x="393" y="2924"/>
                    <a:pt x="1244" y="3349"/>
                    <a:pt x="2101" y="3349"/>
                  </a:cubicBezTo>
                  <a:cubicBezTo>
                    <a:pt x="2651" y="3349"/>
                    <a:pt x="3204" y="3174"/>
                    <a:pt x="3573" y="2718"/>
                  </a:cubicBezTo>
                  <a:cubicBezTo>
                    <a:pt x="4265" y="1875"/>
                    <a:pt x="4020" y="426"/>
                    <a:pt x="3378" y="87"/>
                  </a:cubicBezTo>
                  <a:cubicBezTo>
                    <a:pt x="3265" y="28"/>
                    <a:pt x="3134" y="0"/>
                    <a:pt x="2991" y="0"/>
                  </a:cubicBezTo>
                  <a:close/>
                </a:path>
              </a:pathLst>
            </a:custGeom>
            <a:solidFill>
              <a:srgbClr val="FFFFFF">
                <a:alpha val="1116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grpSp>
      <p:grpSp>
        <p:nvGrpSpPr>
          <p:cNvPr id="3291" name="Google Shape;3291;p43">
            <a:extLst>
              <a:ext uri="{FF2B5EF4-FFF2-40B4-BE49-F238E27FC236}">
                <a16:creationId xmlns="" xmlns:a16="http://schemas.microsoft.com/office/drawing/2014/main" id="{07143B49-BEB3-1D3C-47A9-9549389F3CD9}"/>
              </a:ext>
            </a:extLst>
          </p:cNvPr>
          <p:cNvGrpSpPr/>
          <p:nvPr/>
        </p:nvGrpSpPr>
        <p:grpSpPr>
          <a:xfrm>
            <a:off x="6515854" y="-254950"/>
            <a:ext cx="2576900" cy="3280700"/>
            <a:chOff x="659300" y="3268175"/>
            <a:chExt cx="1288450" cy="1640350"/>
          </a:xfrm>
        </p:grpSpPr>
        <p:sp>
          <p:nvSpPr>
            <p:cNvPr id="3292" name="Google Shape;3292;p43">
              <a:extLst>
                <a:ext uri="{FF2B5EF4-FFF2-40B4-BE49-F238E27FC236}">
                  <a16:creationId xmlns="" xmlns:a16="http://schemas.microsoft.com/office/drawing/2014/main" id="{6C1170A0-A839-BD50-44C2-6DFB0A839805}"/>
                </a:ext>
              </a:extLst>
            </p:cNvPr>
            <p:cNvSpPr/>
            <p:nvPr/>
          </p:nvSpPr>
          <p:spPr>
            <a:xfrm>
              <a:off x="705625" y="3277550"/>
              <a:ext cx="1242125" cy="1630975"/>
            </a:xfrm>
            <a:custGeom>
              <a:avLst/>
              <a:gdLst/>
              <a:ahLst/>
              <a:cxnLst/>
              <a:rect l="l" t="t" r="r" b="b"/>
              <a:pathLst>
                <a:path w="49685" h="65239" extrusionOk="0">
                  <a:moveTo>
                    <a:pt x="40750" y="0"/>
                  </a:moveTo>
                  <a:cubicBezTo>
                    <a:pt x="40283" y="0"/>
                    <a:pt x="39824" y="223"/>
                    <a:pt x="39541" y="636"/>
                  </a:cubicBezTo>
                  <a:lnTo>
                    <a:pt x="454" y="57998"/>
                  </a:lnTo>
                  <a:cubicBezTo>
                    <a:pt x="0" y="58668"/>
                    <a:pt x="173" y="59577"/>
                    <a:pt x="836" y="60031"/>
                  </a:cubicBezTo>
                  <a:lnTo>
                    <a:pt x="8110" y="64983"/>
                  </a:lnTo>
                  <a:cubicBezTo>
                    <a:pt x="8365" y="65156"/>
                    <a:pt x="8654" y="65239"/>
                    <a:pt x="8939" y="65239"/>
                  </a:cubicBezTo>
                  <a:cubicBezTo>
                    <a:pt x="9405" y="65239"/>
                    <a:pt x="9861" y="65017"/>
                    <a:pt x="10143" y="64601"/>
                  </a:cubicBezTo>
                  <a:lnTo>
                    <a:pt x="49230" y="7239"/>
                  </a:lnTo>
                  <a:cubicBezTo>
                    <a:pt x="49684" y="6569"/>
                    <a:pt x="49511" y="5661"/>
                    <a:pt x="48848" y="5207"/>
                  </a:cubicBezTo>
                  <a:lnTo>
                    <a:pt x="41574" y="254"/>
                  </a:lnTo>
                  <a:cubicBezTo>
                    <a:pt x="41321" y="82"/>
                    <a:pt x="41034" y="0"/>
                    <a:pt x="40750" y="0"/>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293" name="Google Shape;3293;p43">
              <a:extLst>
                <a:ext uri="{FF2B5EF4-FFF2-40B4-BE49-F238E27FC236}">
                  <a16:creationId xmlns="" xmlns:a16="http://schemas.microsoft.com/office/drawing/2014/main" id="{129E6AB1-5CE7-5D49-B53A-CEEA30B913FF}"/>
                </a:ext>
              </a:extLst>
            </p:cNvPr>
            <p:cNvSpPr/>
            <p:nvPr/>
          </p:nvSpPr>
          <p:spPr>
            <a:xfrm>
              <a:off x="659300" y="3268175"/>
              <a:ext cx="1242125" cy="1631125"/>
            </a:xfrm>
            <a:custGeom>
              <a:avLst/>
              <a:gdLst/>
              <a:ahLst/>
              <a:cxnLst/>
              <a:rect l="l" t="t" r="r" b="b"/>
              <a:pathLst>
                <a:path w="49685" h="65245" extrusionOk="0">
                  <a:moveTo>
                    <a:pt x="40753" y="1"/>
                  </a:moveTo>
                  <a:cubicBezTo>
                    <a:pt x="40284" y="1"/>
                    <a:pt x="39825" y="226"/>
                    <a:pt x="39542" y="643"/>
                  </a:cubicBezTo>
                  <a:lnTo>
                    <a:pt x="455" y="58005"/>
                  </a:lnTo>
                  <a:cubicBezTo>
                    <a:pt x="0" y="58669"/>
                    <a:pt x="173" y="59584"/>
                    <a:pt x="837" y="60038"/>
                  </a:cubicBezTo>
                  <a:lnTo>
                    <a:pt x="8111" y="64991"/>
                  </a:lnTo>
                  <a:cubicBezTo>
                    <a:pt x="8364" y="65162"/>
                    <a:pt x="8651" y="65244"/>
                    <a:pt x="8935" y="65244"/>
                  </a:cubicBezTo>
                  <a:cubicBezTo>
                    <a:pt x="9402" y="65244"/>
                    <a:pt x="9861" y="65022"/>
                    <a:pt x="10143" y="64609"/>
                  </a:cubicBezTo>
                  <a:lnTo>
                    <a:pt x="49231" y="7247"/>
                  </a:lnTo>
                  <a:cubicBezTo>
                    <a:pt x="49685" y="6576"/>
                    <a:pt x="49512" y="5668"/>
                    <a:pt x="48849" y="5214"/>
                  </a:cubicBezTo>
                  <a:lnTo>
                    <a:pt x="41575" y="254"/>
                  </a:lnTo>
                  <a:cubicBezTo>
                    <a:pt x="41322" y="83"/>
                    <a:pt x="41036" y="1"/>
                    <a:pt x="40753" y="1"/>
                  </a:cubicBezTo>
                  <a:close/>
                </a:path>
              </a:pathLst>
            </a:custGeom>
            <a:solidFill>
              <a:schemeClr val="lt1"/>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294" name="Google Shape;3294;p43">
              <a:extLst>
                <a:ext uri="{FF2B5EF4-FFF2-40B4-BE49-F238E27FC236}">
                  <a16:creationId xmlns="" xmlns:a16="http://schemas.microsoft.com/office/drawing/2014/main" id="{C6D420C3-BABE-4032-A7C2-FE2525DF3B47}"/>
                </a:ext>
              </a:extLst>
            </p:cNvPr>
            <p:cNvSpPr/>
            <p:nvPr/>
          </p:nvSpPr>
          <p:spPr>
            <a:xfrm>
              <a:off x="848725" y="3389325"/>
              <a:ext cx="1052700" cy="1509975"/>
            </a:xfrm>
            <a:custGeom>
              <a:avLst/>
              <a:gdLst/>
              <a:ahLst/>
              <a:cxnLst/>
              <a:rect l="l" t="t" r="r" b="b"/>
              <a:pathLst>
                <a:path w="42108" h="60399" extrusionOk="0">
                  <a:moveTo>
                    <a:pt x="40738" y="0"/>
                  </a:moveTo>
                  <a:lnTo>
                    <a:pt x="0" y="59784"/>
                  </a:lnTo>
                  <a:lnTo>
                    <a:pt x="534" y="60145"/>
                  </a:lnTo>
                  <a:cubicBezTo>
                    <a:pt x="787" y="60316"/>
                    <a:pt x="1074" y="60398"/>
                    <a:pt x="1358" y="60398"/>
                  </a:cubicBezTo>
                  <a:cubicBezTo>
                    <a:pt x="1825" y="60398"/>
                    <a:pt x="2284" y="60176"/>
                    <a:pt x="2566" y="59763"/>
                  </a:cubicBezTo>
                  <a:lnTo>
                    <a:pt x="41654" y="2401"/>
                  </a:lnTo>
                  <a:cubicBezTo>
                    <a:pt x="42108" y="1730"/>
                    <a:pt x="41935" y="822"/>
                    <a:pt x="41272" y="368"/>
                  </a:cubicBezTo>
                  <a:lnTo>
                    <a:pt x="40738" y="0"/>
                  </a:ln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295" name="Google Shape;3295;p43">
              <a:extLst>
                <a:ext uri="{FF2B5EF4-FFF2-40B4-BE49-F238E27FC236}">
                  <a16:creationId xmlns="" xmlns:a16="http://schemas.microsoft.com/office/drawing/2014/main" id="{0FF495FF-33D1-7353-84DA-5E64D31EC4DC}"/>
                </a:ext>
              </a:extLst>
            </p:cNvPr>
            <p:cNvSpPr/>
            <p:nvPr/>
          </p:nvSpPr>
          <p:spPr>
            <a:xfrm>
              <a:off x="943800" y="4288775"/>
              <a:ext cx="283225" cy="333150"/>
            </a:xfrm>
            <a:custGeom>
              <a:avLst/>
              <a:gdLst/>
              <a:ahLst/>
              <a:cxnLst/>
              <a:rect l="l" t="t" r="r" b="b"/>
              <a:pathLst>
                <a:path w="11329" h="13326" extrusionOk="0">
                  <a:moveTo>
                    <a:pt x="10408" y="1"/>
                  </a:moveTo>
                  <a:cubicBezTo>
                    <a:pt x="8262" y="1"/>
                    <a:pt x="1" y="12028"/>
                    <a:pt x="1272" y="13209"/>
                  </a:cubicBezTo>
                  <a:cubicBezTo>
                    <a:pt x="1356" y="13287"/>
                    <a:pt x="1491" y="13325"/>
                    <a:pt x="1667" y="13325"/>
                  </a:cubicBezTo>
                  <a:cubicBezTo>
                    <a:pt x="3433" y="13325"/>
                    <a:pt x="9385" y="9513"/>
                    <a:pt x="10637" y="3621"/>
                  </a:cubicBezTo>
                  <a:cubicBezTo>
                    <a:pt x="10788" y="2922"/>
                    <a:pt x="11329" y="377"/>
                    <a:pt x="10593" y="38"/>
                  </a:cubicBezTo>
                  <a:cubicBezTo>
                    <a:pt x="10538" y="13"/>
                    <a:pt x="10476" y="1"/>
                    <a:pt x="10408" y="1"/>
                  </a:cubicBezTo>
                  <a:close/>
                </a:path>
              </a:pathLst>
            </a:custGeom>
            <a:solidFill>
              <a:srgbClr val="FFFFFF">
                <a:alpha val="1116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296" name="Google Shape;3296;p43">
              <a:extLst>
                <a:ext uri="{FF2B5EF4-FFF2-40B4-BE49-F238E27FC236}">
                  <a16:creationId xmlns="" xmlns:a16="http://schemas.microsoft.com/office/drawing/2014/main" id="{56759A49-B195-963C-5BC1-BB11E968B66E}"/>
                </a:ext>
              </a:extLst>
            </p:cNvPr>
            <p:cNvSpPr/>
            <p:nvPr/>
          </p:nvSpPr>
          <p:spPr>
            <a:xfrm>
              <a:off x="1266475" y="4141925"/>
              <a:ext cx="77225" cy="59125"/>
            </a:xfrm>
            <a:custGeom>
              <a:avLst/>
              <a:gdLst/>
              <a:ahLst/>
              <a:cxnLst/>
              <a:rect l="l" t="t" r="r" b="b"/>
              <a:pathLst>
                <a:path w="3089" h="2365" extrusionOk="0">
                  <a:moveTo>
                    <a:pt x="1727" y="1"/>
                  </a:moveTo>
                  <a:cubicBezTo>
                    <a:pt x="1661" y="1"/>
                    <a:pt x="1594" y="5"/>
                    <a:pt x="1529" y="15"/>
                  </a:cubicBezTo>
                  <a:cubicBezTo>
                    <a:pt x="397" y="196"/>
                    <a:pt x="1" y="1868"/>
                    <a:pt x="368" y="2243"/>
                  </a:cubicBezTo>
                  <a:cubicBezTo>
                    <a:pt x="450" y="2327"/>
                    <a:pt x="588" y="2365"/>
                    <a:pt x="761" y="2365"/>
                  </a:cubicBezTo>
                  <a:cubicBezTo>
                    <a:pt x="1560" y="2365"/>
                    <a:pt x="3088" y="1558"/>
                    <a:pt x="3064" y="888"/>
                  </a:cubicBezTo>
                  <a:cubicBezTo>
                    <a:pt x="3051" y="456"/>
                    <a:pt x="2380" y="1"/>
                    <a:pt x="1727" y="1"/>
                  </a:cubicBezTo>
                  <a:close/>
                </a:path>
              </a:pathLst>
            </a:custGeom>
            <a:solidFill>
              <a:srgbClr val="FFFFFF">
                <a:alpha val="1116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297" name="Google Shape;3297;p43">
              <a:extLst>
                <a:ext uri="{FF2B5EF4-FFF2-40B4-BE49-F238E27FC236}">
                  <a16:creationId xmlns="" xmlns:a16="http://schemas.microsoft.com/office/drawing/2014/main" id="{C630F9DC-16AB-BA9B-4D9E-995A5B30ECF4}"/>
                </a:ext>
              </a:extLst>
            </p:cNvPr>
            <p:cNvSpPr/>
            <p:nvPr/>
          </p:nvSpPr>
          <p:spPr>
            <a:xfrm>
              <a:off x="1519700" y="3450050"/>
              <a:ext cx="104550" cy="80300"/>
            </a:xfrm>
            <a:custGeom>
              <a:avLst/>
              <a:gdLst/>
              <a:ahLst/>
              <a:cxnLst/>
              <a:rect l="l" t="t" r="r" b="b"/>
              <a:pathLst>
                <a:path w="4182" h="3212" extrusionOk="0">
                  <a:moveTo>
                    <a:pt x="606" y="1"/>
                  </a:moveTo>
                  <a:lnTo>
                    <a:pt x="0" y="895"/>
                  </a:lnTo>
                  <a:lnTo>
                    <a:pt x="3259" y="3115"/>
                  </a:lnTo>
                  <a:cubicBezTo>
                    <a:pt x="3351" y="3180"/>
                    <a:pt x="3458" y="3212"/>
                    <a:pt x="3563" y="3212"/>
                  </a:cubicBezTo>
                  <a:cubicBezTo>
                    <a:pt x="3736" y="3212"/>
                    <a:pt x="3905" y="3127"/>
                    <a:pt x="4008" y="2971"/>
                  </a:cubicBezTo>
                  <a:cubicBezTo>
                    <a:pt x="4181" y="2726"/>
                    <a:pt x="4116" y="2387"/>
                    <a:pt x="3871" y="2221"/>
                  </a:cubicBezTo>
                  <a:lnTo>
                    <a:pt x="606" y="1"/>
                  </a:ln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298" name="Google Shape;3298;p43">
              <a:extLst>
                <a:ext uri="{FF2B5EF4-FFF2-40B4-BE49-F238E27FC236}">
                  <a16:creationId xmlns="" xmlns:a16="http://schemas.microsoft.com/office/drawing/2014/main" id="{32DF9A4E-EA4D-40F4-E858-A9632B654C31}"/>
                </a:ext>
              </a:extLst>
            </p:cNvPr>
            <p:cNvSpPr/>
            <p:nvPr/>
          </p:nvSpPr>
          <p:spPr>
            <a:xfrm>
              <a:off x="1573575" y="3370750"/>
              <a:ext cx="104750" cy="80325"/>
            </a:xfrm>
            <a:custGeom>
              <a:avLst/>
              <a:gdLst/>
              <a:ahLst/>
              <a:cxnLst/>
              <a:rect l="l" t="t" r="r" b="b"/>
              <a:pathLst>
                <a:path w="4190" h="3213" extrusionOk="0">
                  <a:moveTo>
                    <a:pt x="613" y="1"/>
                  </a:moveTo>
                  <a:lnTo>
                    <a:pt x="1" y="895"/>
                  </a:lnTo>
                  <a:lnTo>
                    <a:pt x="3266" y="3115"/>
                  </a:lnTo>
                  <a:cubicBezTo>
                    <a:pt x="3360" y="3181"/>
                    <a:pt x="3467" y="3212"/>
                    <a:pt x="3573" y="3212"/>
                  </a:cubicBezTo>
                  <a:cubicBezTo>
                    <a:pt x="3745" y="3212"/>
                    <a:pt x="3913" y="3130"/>
                    <a:pt x="4016" y="2978"/>
                  </a:cubicBezTo>
                  <a:cubicBezTo>
                    <a:pt x="4189" y="2726"/>
                    <a:pt x="4124" y="2387"/>
                    <a:pt x="3872" y="2221"/>
                  </a:cubicBezTo>
                  <a:lnTo>
                    <a:pt x="613" y="1"/>
                  </a:ln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299" name="Google Shape;3299;p43">
              <a:extLst>
                <a:ext uri="{FF2B5EF4-FFF2-40B4-BE49-F238E27FC236}">
                  <a16:creationId xmlns="" xmlns:a16="http://schemas.microsoft.com/office/drawing/2014/main" id="{C39A40A5-BA98-35A4-98E6-9FA299A7CF96}"/>
                </a:ext>
              </a:extLst>
            </p:cNvPr>
            <p:cNvSpPr/>
            <p:nvPr/>
          </p:nvSpPr>
          <p:spPr>
            <a:xfrm>
              <a:off x="1407950" y="3613875"/>
              <a:ext cx="104550" cy="80350"/>
            </a:xfrm>
            <a:custGeom>
              <a:avLst/>
              <a:gdLst/>
              <a:ahLst/>
              <a:cxnLst/>
              <a:rect l="l" t="t" r="r" b="b"/>
              <a:pathLst>
                <a:path w="4182" h="3214" extrusionOk="0">
                  <a:moveTo>
                    <a:pt x="613" y="1"/>
                  </a:moveTo>
                  <a:lnTo>
                    <a:pt x="1" y="895"/>
                  </a:lnTo>
                  <a:lnTo>
                    <a:pt x="3259" y="3122"/>
                  </a:lnTo>
                  <a:cubicBezTo>
                    <a:pt x="3354" y="3184"/>
                    <a:pt x="3459" y="3214"/>
                    <a:pt x="3564" y="3214"/>
                  </a:cubicBezTo>
                  <a:cubicBezTo>
                    <a:pt x="3738" y="3214"/>
                    <a:pt x="3908" y="3131"/>
                    <a:pt x="4016" y="2978"/>
                  </a:cubicBezTo>
                  <a:cubicBezTo>
                    <a:pt x="4182" y="2733"/>
                    <a:pt x="4117" y="2394"/>
                    <a:pt x="3872" y="2228"/>
                  </a:cubicBezTo>
                  <a:lnTo>
                    <a:pt x="613" y="1"/>
                  </a:ln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300" name="Google Shape;3300;p43">
              <a:extLst>
                <a:ext uri="{FF2B5EF4-FFF2-40B4-BE49-F238E27FC236}">
                  <a16:creationId xmlns="" xmlns:a16="http://schemas.microsoft.com/office/drawing/2014/main" id="{8ADEFF4F-73B0-E828-CC12-E243B680576B}"/>
                </a:ext>
              </a:extLst>
            </p:cNvPr>
            <p:cNvSpPr/>
            <p:nvPr/>
          </p:nvSpPr>
          <p:spPr>
            <a:xfrm>
              <a:off x="1462025" y="3534575"/>
              <a:ext cx="104550" cy="80375"/>
            </a:xfrm>
            <a:custGeom>
              <a:avLst/>
              <a:gdLst/>
              <a:ahLst/>
              <a:cxnLst/>
              <a:rect l="l" t="t" r="r" b="b"/>
              <a:pathLst>
                <a:path w="4182" h="3215" extrusionOk="0">
                  <a:moveTo>
                    <a:pt x="606" y="1"/>
                  </a:moveTo>
                  <a:lnTo>
                    <a:pt x="0" y="902"/>
                  </a:lnTo>
                  <a:lnTo>
                    <a:pt x="3259" y="3122"/>
                  </a:lnTo>
                  <a:cubicBezTo>
                    <a:pt x="3351" y="3184"/>
                    <a:pt x="3456" y="3214"/>
                    <a:pt x="3560" y="3214"/>
                  </a:cubicBezTo>
                  <a:cubicBezTo>
                    <a:pt x="3733" y="3214"/>
                    <a:pt x="3905" y="3131"/>
                    <a:pt x="4008" y="2978"/>
                  </a:cubicBezTo>
                  <a:cubicBezTo>
                    <a:pt x="4181" y="2733"/>
                    <a:pt x="4117" y="2394"/>
                    <a:pt x="3871" y="2228"/>
                  </a:cubicBezTo>
                  <a:lnTo>
                    <a:pt x="606" y="1"/>
                  </a:ln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301" name="Google Shape;3301;p43">
              <a:extLst>
                <a:ext uri="{FF2B5EF4-FFF2-40B4-BE49-F238E27FC236}">
                  <a16:creationId xmlns="" xmlns:a16="http://schemas.microsoft.com/office/drawing/2014/main" id="{7FE33D9E-5823-D1C5-6373-9559326D08BF}"/>
                </a:ext>
              </a:extLst>
            </p:cNvPr>
            <p:cNvSpPr/>
            <p:nvPr/>
          </p:nvSpPr>
          <p:spPr>
            <a:xfrm>
              <a:off x="1307375" y="3761675"/>
              <a:ext cx="104575" cy="80225"/>
            </a:xfrm>
            <a:custGeom>
              <a:avLst/>
              <a:gdLst/>
              <a:ahLst/>
              <a:cxnLst/>
              <a:rect l="l" t="t" r="r" b="b"/>
              <a:pathLst>
                <a:path w="4183" h="3209" extrusionOk="0">
                  <a:moveTo>
                    <a:pt x="607" y="0"/>
                  </a:moveTo>
                  <a:lnTo>
                    <a:pt x="1" y="894"/>
                  </a:lnTo>
                  <a:lnTo>
                    <a:pt x="3259" y="3114"/>
                  </a:lnTo>
                  <a:cubicBezTo>
                    <a:pt x="3353" y="3177"/>
                    <a:pt x="3459" y="3208"/>
                    <a:pt x="3565" y="3208"/>
                  </a:cubicBezTo>
                  <a:cubicBezTo>
                    <a:pt x="3737" y="3208"/>
                    <a:pt x="3906" y="3126"/>
                    <a:pt x="4009" y="2970"/>
                  </a:cubicBezTo>
                  <a:cubicBezTo>
                    <a:pt x="4182" y="2725"/>
                    <a:pt x="4117" y="2386"/>
                    <a:pt x="3872" y="2220"/>
                  </a:cubicBezTo>
                  <a:lnTo>
                    <a:pt x="607" y="0"/>
                  </a:ln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302" name="Google Shape;3302;p43">
              <a:extLst>
                <a:ext uri="{FF2B5EF4-FFF2-40B4-BE49-F238E27FC236}">
                  <a16:creationId xmlns="" xmlns:a16="http://schemas.microsoft.com/office/drawing/2014/main" id="{CE20FA47-BC48-0D01-85EA-CAF9C690842C}"/>
                </a:ext>
              </a:extLst>
            </p:cNvPr>
            <p:cNvSpPr/>
            <p:nvPr/>
          </p:nvSpPr>
          <p:spPr>
            <a:xfrm>
              <a:off x="1361275" y="3682375"/>
              <a:ext cx="104550" cy="80300"/>
            </a:xfrm>
            <a:custGeom>
              <a:avLst/>
              <a:gdLst/>
              <a:ahLst/>
              <a:cxnLst/>
              <a:rect l="l" t="t" r="r" b="b"/>
              <a:pathLst>
                <a:path w="4182" h="3212" extrusionOk="0">
                  <a:moveTo>
                    <a:pt x="613" y="0"/>
                  </a:moveTo>
                  <a:lnTo>
                    <a:pt x="0" y="894"/>
                  </a:lnTo>
                  <a:lnTo>
                    <a:pt x="3266" y="3114"/>
                  </a:lnTo>
                  <a:cubicBezTo>
                    <a:pt x="3359" y="3180"/>
                    <a:pt x="3465" y="3211"/>
                    <a:pt x="3571" y="3211"/>
                  </a:cubicBezTo>
                  <a:cubicBezTo>
                    <a:pt x="3743" y="3211"/>
                    <a:pt x="3913" y="3127"/>
                    <a:pt x="4016" y="2970"/>
                  </a:cubicBezTo>
                  <a:cubicBezTo>
                    <a:pt x="4182" y="2725"/>
                    <a:pt x="4124" y="2386"/>
                    <a:pt x="3872" y="2220"/>
                  </a:cubicBezTo>
                  <a:lnTo>
                    <a:pt x="613" y="0"/>
                  </a:ln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303" name="Google Shape;3303;p43">
              <a:extLst>
                <a:ext uri="{FF2B5EF4-FFF2-40B4-BE49-F238E27FC236}">
                  <a16:creationId xmlns="" xmlns:a16="http://schemas.microsoft.com/office/drawing/2014/main" id="{8FD73017-D724-D801-1E8A-CD5B07153A3F}"/>
                </a:ext>
              </a:extLst>
            </p:cNvPr>
            <p:cNvSpPr/>
            <p:nvPr/>
          </p:nvSpPr>
          <p:spPr>
            <a:xfrm>
              <a:off x="1195650" y="3925475"/>
              <a:ext cx="104550" cy="80375"/>
            </a:xfrm>
            <a:custGeom>
              <a:avLst/>
              <a:gdLst/>
              <a:ahLst/>
              <a:cxnLst/>
              <a:rect l="l" t="t" r="r" b="b"/>
              <a:pathLst>
                <a:path w="4182" h="3215" extrusionOk="0">
                  <a:moveTo>
                    <a:pt x="606" y="1"/>
                  </a:moveTo>
                  <a:lnTo>
                    <a:pt x="0" y="895"/>
                  </a:lnTo>
                  <a:lnTo>
                    <a:pt x="3259" y="3122"/>
                  </a:lnTo>
                  <a:cubicBezTo>
                    <a:pt x="3351" y="3185"/>
                    <a:pt x="3456" y="3214"/>
                    <a:pt x="3560" y="3214"/>
                  </a:cubicBezTo>
                  <a:cubicBezTo>
                    <a:pt x="3735" y="3214"/>
                    <a:pt x="3908" y="3132"/>
                    <a:pt x="4016" y="2978"/>
                  </a:cubicBezTo>
                  <a:cubicBezTo>
                    <a:pt x="4182" y="2733"/>
                    <a:pt x="4117" y="2394"/>
                    <a:pt x="3872" y="2221"/>
                  </a:cubicBezTo>
                  <a:lnTo>
                    <a:pt x="606" y="1"/>
                  </a:ln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304" name="Google Shape;3304;p43">
              <a:extLst>
                <a:ext uri="{FF2B5EF4-FFF2-40B4-BE49-F238E27FC236}">
                  <a16:creationId xmlns="" xmlns:a16="http://schemas.microsoft.com/office/drawing/2014/main" id="{37058BFD-3636-46E0-2113-EA20CDF526FA}"/>
                </a:ext>
              </a:extLst>
            </p:cNvPr>
            <p:cNvSpPr/>
            <p:nvPr/>
          </p:nvSpPr>
          <p:spPr>
            <a:xfrm>
              <a:off x="1249525" y="3846200"/>
              <a:ext cx="104750" cy="80350"/>
            </a:xfrm>
            <a:custGeom>
              <a:avLst/>
              <a:gdLst/>
              <a:ahLst/>
              <a:cxnLst/>
              <a:rect l="l" t="t" r="r" b="b"/>
              <a:pathLst>
                <a:path w="4190" h="3214" extrusionOk="0">
                  <a:moveTo>
                    <a:pt x="614" y="0"/>
                  </a:moveTo>
                  <a:lnTo>
                    <a:pt x="1" y="901"/>
                  </a:lnTo>
                  <a:lnTo>
                    <a:pt x="3267" y="3122"/>
                  </a:lnTo>
                  <a:cubicBezTo>
                    <a:pt x="3358" y="3184"/>
                    <a:pt x="3463" y="3213"/>
                    <a:pt x="3568" y="3213"/>
                  </a:cubicBezTo>
                  <a:cubicBezTo>
                    <a:pt x="3741" y="3213"/>
                    <a:pt x="3913" y="3131"/>
                    <a:pt x="4016" y="2977"/>
                  </a:cubicBezTo>
                  <a:cubicBezTo>
                    <a:pt x="4189" y="2732"/>
                    <a:pt x="4124" y="2393"/>
                    <a:pt x="3872" y="2228"/>
                  </a:cubicBezTo>
                  <a:lnTo>
                    <a:pt x="614" y="0"/>
                  </a:ln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305" name="Google Shape;3305;p43">
              <a:extLst>
                <a:ext uri="{FF2B5EF4-FFF2-40B4-BE49-F238E27FC236}">
                  <a16:creationId xmlns="" xmlns:a16="http://schemas.microsoft.com/office/drawing/2014/main" id="{33D1444E-4CA2-3CE3-E7C8-2FBC5909EAB9}"/>
                </a:ext>
              </a:extLst>
            </p:cNvPr>
            <p:cNvSpPr/>
            <p:nvPr/>
          </p:nvSpPr>
          <p:spPr>
            <a:xfrm>
              <a:off x="1093275" y="4075625"/>
              <a:ext cx="104550" cy="80350"/>
            </a:xfrm>
            <a:custGeom>
              <a:avLst/>
              <a:gdLst/>
              <a:ahLst/>
              <a:cxnLst/>
              <a:rect l="l" t="t" r="r" b="b"/>
              <a:pathLst>
                <a:path w="4182" h="3214" extrusionOk="0">
                  <a:moveTo>
                    <a:pt x="613" y="0"/>
                  </a:moveTo>
                  <a:lnTo>
                    <a:pt x="1" y="901"/>
                  </a:lnTo>
                  <a:lnTo>
                    <a:pt x="3259" y="3122"/>
                  </a:lnTo>
                  <a:cubicBezTo>
                    <a:pt x="3354" y="3184"/>
                    <a:pt x="3459" y="3213"/>
                    <a:pt x="3564" y="3213"/>
                  </a:cubicBezTo>
                  <a:cubicBezTo>
                    <a:pt x="3738" y="3213"/>
                    <a:pt x="3908" y="3131"/>
                    <a:pt x="4016" y="2977"/>
                  </a:cubicBezTo>
                  <a:cubicBezTo>
                    <a:pt x="4182" y="2732"/>
                    <a:pt x="4117" y="2393"/>
                    <a:pt x="3872" y="2228"/>
                  </a:cubicBezTo>
                  <a:lnTo>
                    <a:pt x="613" y="0"/>
                  </a:ln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306" name="Google Shape;3306;p43">
              <a:extLst>
                <a:ext uri="{FF2B5EF4-FFF2-40B4-BE49-F238E27FC236}">
                  <a16:creationId xmlns="" xmlns:a16="http://schemas.microsoft.com/office/drawing/2014/main" id="{CCDE6A0A-CB53-3097-EB0F-C999590E15A2}"/>
                </a:ext>
              </a:extLst>
            </p:cNvPr>
            <p:cNvSpPr/>
            <p:nvPr/>
          </p:nvSpPr>
          <p:spPr>
            <a:xfrm>
              <a:off x="1147350" y="3996500"/>
              <a:ext cx="104550" cy="80225"/>
            </a:xfrm>
            <a:custGeom>
              <a:avLst/>
              <a:gdLst/>
              <a:ahLst/>
              <a:cxnLst/>
              <a:rect l="l" t="t" r="r" b="b"/>
              <a:pathLst>
                <a:path w="4182" h="3209" extrusionOk="0">
                  <a:moveTo>
                    <a:pt x="606" y="0"/>
                  </a:moveTo>
                  <a:lnTo>
                    <a:pt x="0" y="894"/>
                  </a:lnTo>
                  <a:lnTo>
                    <a:pt x="3259" y="3115"/>
                  </a:lnTo>
                  <a:cubicBezTo>
                    <a:pt x="3352" y="3178"/>
                    <a:pt x="3459" y="3208"/>
                    <a:pt x="3564" y="3208"/>
                  </a:cubicBezTo>
                  <a:cubicBezTo>
                    <a:pt x="3737" y="3208"/>
                    <a:pt x="3906" y="3127"/>
                    <a:pt x="4009" y="2970"/>
                  </a:cubicBezTo>
                  <a:cubicBezTo>
                    <a:pt x="4182" y="2725"/>
                    <a:pt x="4117" y="2386"/>
                    <a:pt x="3872" y="2221"/>
                  </a:cubicBezTo>
                  <a:lnTo>
                    <a:pt x="606" y="0"/>
                  </a:ln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307" name="Google Shape;3307;p43">
              <a:extLst>
                <a:ext uri="{FF2B5EF4-FFF2-40B4-BE49-F238E27FC236}">
                  <a16:creationId xmlns="" xmlns:a16="http://schemas.microsoft.com/office/drawing/2014/main" id="{41FD7E60-8135-E69F-DAB3-9D08C810CF0D}"/>
                </a:ext>
              </a:extLst>
            </p:cNvPr>
            <p:cNvSpPr/>
            <p:nvPr/>
          </p:nvSpPr>
          <p:spPr>
            <a:xfrm>
              <a:off x="981550" y="4239625"/>
              <a:ext cx="104550" cy="80300"/>
            </a:xfrm>
            <a:custGeom>
              <a:avLst/>
              <a:gdLst/>
              <a:ahLst/>
              <a:cxnLst/>
              <a:rect l="l" t="t" r="r" b="b"/>
              <a:pathLst>
                <a:path w="4182" h="3212" extrusionOk="0">
                  <a:moveTo>
                    <a:pt x="613" y="0"/>
                  </a:moveTo>
                  <a:lnTo>
                    <a:pt x="0" y="894"/>
                  </a:lnTo>
                  <a:lnTo>
                    <a:pt x="3266" y="3115"/>
                  </a:lnTo>
                  <a:cubicBezTo>
                    <a:pt x="3359" y="3180"/>
                    <a:pt x="3466" y="3212"/>
                    <a:pt x="3572" y="3212"/>
                  </a:cubicBezTo>
                  <a:cubicBezTo>
                    <a:pt x="3744" y="3212"/>
                    <a:pt x="3913" y="3129"/>
                    <a:pt x="4015" y="2978"/>
                  </a:cubicBezTo>
                  <a:cubicBezTo>
                    <a:pt x="4181" y="2725"/>
                    <a:pt x="4124" y="2394"/>
                    <a:pt x="3871" y="2221"/>
                  </a:cubicBezTo>
                  <a:lnTo>
                    <a:pt x="613" y="0"/>
                  </a:ln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308" name="Google Shape;3308;p43">
              <a:extLst>
                <a:ext uri="{FF2B5EF4-FFF2-40B4-BE49-F238E27FC236}">
                  <a16:creationId xmlns="" xmlns:a16="http://schemas.microsoft.com/office/drawing/2014/main" id="{CE8C65FE-A8B7-7FC9-4B1F-047DF7247717}"/>
                </a:ext>
              </a:extLst>
            </p:cNvPr>
            <p:cNvSpPr/>
            <p:nvPr/>
          </p:nvSpPr>
          <p:spPr>
            <a:xfrm>
              <a:off x="1035600" y="4160325"/>
              <a:ext cx="104550" cy="80350"/>
            </a:xfrm>
            <a:custGeom>
              <a:avLst/>
              <a:gdLst/>
              <a:ahLst/>
              <a:cxnLst/>
              <a:rect l="l" t="t" r="r" b="b"/>
              <a:pathLst>
                <a:path w="4182" h="3214" extrusionOk="0">
                  <a:moveTo>
                    <a:pt x="614" y="0"/>
                  </a:moveTo>
                  <a:lnTo>
                    <a:pt x="1" y="894"/>
                  </a:lnTo>
                  <a:lnTo>
                    <a:pt x="3259" y="3122"/>
                  </a:lnTo>
                  <a:cubicBezTo>
                    <a:pt x="3354" y="3184"/>
                    <a:pt x="3459" y="3214"/>
                    <a:pt x="3564" y="3214"/>
                  </a:cubicBezTo>
                  <a:cubicBezTo>
                    <a:pt x="3738" y="3214"/>
                    <a:pt x="3908" y="3131"/>
                    <a:pt x="4016" y="2978"/>
                  </a:cubicBezTo>
                  <a:cubicBezTo>
                    <a:pt x="4182" y="2725"/>
                    <a:pt x="4117" y="2394"/>
                    <a:pt x="3872" y="2221"/>
                  </a:cubicBezTo>
                  <a:lnTo>
                    <a:pt x="614" y="0"/>
                  </a:ln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309" name="Google Shape;3309;p43">
              <a:extLst>
                <a:ext uri="{FF2B5EF4-FFF2-40B4-BE49-F238E27FC236}">
                  <a16:creationId xmlns="" xmlns:a16="http://schemas.microsoft.com/office/drawing/2014/main" id="{E087AFF8-9C3A-9C05-03D7-22D40631954C}"/>
                </a:ext>
              </a:extLst>
            </p:cNvPr>
            <p:cNvSpPr/>
            <p:nvPr/>
          </p:nvSpPr>
          <p:spPr>
            <a:xfrm>
              <a:off x="927650" y="4318925"/>
              <a:ext cx="104550" cy="80300"/>
            </a:xfrm>
            <a:custGeom>
              <a:avLst/>
              <a:gdLst/>
              <a:ahLst/>
              <a:cxnLst/>
              <a:rect l="l" t="t" r="r" b="b"/>
              <a:pathLst>
                <a:path w="4182" h="3212" extrusionOk="0">
                  <a:moveTo>
                    <a:pt x="606" y="0"/>
                  </a:moveTo>
                  <a:lnTo>
                    <a:pt x="1" y="894"/>
                  </a:lnTo>
                  <a:lnTo>
                    <a:pt x="3259" y="3114"/>
                  </a:lnTo>
                  <a:cubicBezTo>
                    <a:pt x="3352" y="3180"/>
                    <a:pt x="3458" y="3211"/>
                    <a:pt x="3563" y="3211"/>
                  </a:cubicBezTo>
                  <a:cubicBezTo>
                    <a:pt x="3736" y="3211"/>
                    <a:pt x="3906" y="3127"/>
                    <a:pt x="4009" y="2970"/>
                  </a:cubicBezTo>
                  <a:cubicBezTo>
                    <a:pt x="4182" y="2725"/>
                    <a:pt x="4117" y="2386"/>
                    <a:pt x="3872" y="2221"/>
                  </a:cubicBezTo>
                  <a:lnTo>
                    <a:pt x="606" y="0"/>
                  </a:ln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310" name="Google Shape;3310;p43">
              <a:extLst>
                <a:ext uri="{FF2B5EF4-FFF2-40B4-BE49-F238E27FC236}">
                  <a16:creationId xmlns="" xmlns:a16="http://schemas.microsoft.com/office/drawing/2014/main" id="{CE707953-D6B3-5120-70D1-C382901AEED1}"/>
                </a:ext>
              </a:extLst>
            </p:cNvPr>
            <p:cNvSpPr/>
            <p:nvPr/>
          </p:nvSpPr>
          <p:spPr>
            <a:xfrm>
              <a:off x="825275" y="4469050"/>
              <a:ext cx="104575" cy="80300"/>
            </a:xfrm>
            <a:custGeom>
              <a:avLst/>
              <a:gdLst/>
              <a:ahLst/>
              <a:cxnLst/>
              <a:rect l="l" t="t" r="r" b="b"/>
              <a:pathLst>
                <a:path w="4183" h="3212" extrusionOk="0">
                  <a:moveTo>
                    <a:pt x="606" y="0"/>
                  </a:moveTo>
                  <a:lnTo>
                    <a:pt x="1" y="894"/>
                  </a:lnTo>
                  <a:lnTo>
                    <a:pt x="3259" y="3115"/>
                  </a:lnTo>
                  <a:cubicBezTo>
                    <a:pt x="3353" y="3181"/>
                    <a:pt x="3460" y="3212"/>
                    <a:pt x="3566" y="3212"/>
                  </a:cubicBezTo>
                  <a:cubicBezTo>
                    <a:pt x="3739" y="3212"/>
                    <a:pt x="3909" y="3129"/>
                    <a:pt x="4016" y="2978"/>
                  </a:cubicBezTo>
                  <a:cubicBezTo>
                    <a:pt x="4182" y="2725"/>
                    <a:pt x="4117" y="2394"/>
                    <a:pt x="3872" y="2221"/>
                  </a:cubicBezTo>
                  <a:lnTo>
                    <a:pt x="606" y="0"/>
                  </a:ln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311" name="Google Shape;3311;p43">
              <a:extLst>
                <a:ext uri="{FF2B5EF4-FFF2-40B4-BE49-F238E27FC236}">
                  <a16:creationId xmlns="" xmlns:a16="http://schemas.microsoft.com/office/drawing/2014/main" id="{F4C288AC-3B89-B0BC-B935-7349876C4AE5}"/>
                </a:ext>
              </a:extLst>
            </p:cNvPr>
            <p:cNvSpPr/>
            <p:nvPr/>
          </p:nvSpPr>
          <p:spPr>
            <a:xfrm>
              <a:off x="879175" y="4389750"/>
              <a:ext cx="104725" cy="80350"/>
            </a:xfrm>
            <a:custGeom>
              <a:avLst/>
              <a:gdLst/>
              <a:ahLst/>
              <a:cxnLst/>
              <a:rect l="l" t="t" r="r" b="b"/>
              <a:pathLst>
                <a:path w="4189" h="3214" extrusionOk="0">
                  <a:moveTo>
                    <a:pt x="613" y="0"/>
                  </a:moveTo>
                  <a:lnTo>
                    <a:pt x="0" y="894"/>
                  </a:lnTo>
                  <a:lnTo>
                    <a:pt x="3266" y="3122"/>
                  </a:lnTo>
                  <a:cubicBezTo>
                    <a:pt x="3358" y="3184"/>
                    <a:pt x="3463" y="3214"/>
                    <a:pt x="3567" y="3214"/>
                  </a:cubicBezTo>
                  <a:cubicBezTo>
                    <a:pt x="3741" y="3214"/>
                    <a:pt x="3912" y="3131"/>
                    <a:pt x="4016" y="2978"/>
                  </a:cubicBezTo>
                  <a:cubicBezTo>
                    <a:pt x="4189" y="2725"/>
                    <a:pt x="4124" y="2394"/>
                    <a:pt x="3879" y="2221"/>
                  </a:cubicBezTo>
                  <a:lnTo>
                    <a:pt x="613" y="0"/>
                  </a:ln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312" name="Google Shape;3312;p43">
              <a:extLst>
                <a:ext uri="{FF2B5EF4-FFF2-40B4-BE49-F238E27FC236}">
                  <a16:creationId xmlns="" xmlns:a16="http://schemas.microsoft.com/office/drawing/2014/main" id="{613880E2-9349-7B5E-D4CC-9ABE6D6134BD}"/>
                </a:ext>
              </a:extLst>
            </p:cNvPr>
            <p:cNvSpPr/>
            <p:nvPr/>
          </p:nvSpPr>
          <p:spPr>
            <a:xfrm>
              <a:off x="713550" y="4632875"/>
              <a:ext cx="104550" cy="80350"/>
            </a:xfrm>
            <a:custGeom>
              <a:avLst/>
              <a:gdLst/>
              <a:ahLst/>
              <a:cxnLst/>
              <a:rect l="l" t="t" r="r" b="b"/>
              <a:pathLst>
                <a:path w="4182" h="3214" extrusionOk="0">
                  <a:moveTo>
                    <a:pt x="613" y="0"/>
                  </a:moveTo>
                  <a:lnTo>
                    <a:pt x="0" y="901"/>
                  </a:lnTo>
                  <a:lnTo>
                    <a:pt x="3259" y="3122"/>
                  </a:lnTo>
                  <a:cubicBezTo>
                    <a:pt x="3353" y="3184"/>
                    <a:pt x="3459" y="3214"/>
                    <a:pt x="3563" y="3214"/>
                  </a:cubicBezTo>
                  <a:cubicBezTo>
                    <a:pt x="3737" y="3214"/>
                    <a:pt x="3908" y="3131"/>
                    <a:pt x="4016" y="2978"/>
                  </a:cubicBezTo>
                  <a:cubicBezTo>
                    <a:pt x="4182" y="2732"/>
                    <a:pt x="4117" y="2394"/>
                    <a:pt x="3872" y="2228"/>
                  </a:cubicBezTo>
                  <a:lnTo>
                    <a:pt x="613" y="0"/>
                  </a:ln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313" name="Google Shape;3313;p43">
              <a:extLst>
                <a:ext uri="{FF2B5EF4-FFF2-40B4-BE49-F238E27FC236}">
                  <a16:creationId xmlns="" xmlns:a16="http://schemas.microsoft.com/office/drawing/2014/main" id="{1CD6906B-0805-431B-94BD-C20CB6DD2124}"/>
                </a:ext>
              </a:extLst>
            </p:cNvPr>
            <p:cNvSpPr/>
            <p:nvPr/>
          </p:nvSpPr>
          <p:spPr>
            <a:xfrm>
              <a:off x="767625" y="4553750"/>
              <a:ext cx="104550" cy="80225"/>
            </a:xfrm>
            <a:custGeom>
              <a:avLst/>
              <a:gdLst/>
              <a:ahLst/>
              <a:cxnLst/>
              <a:rect l="l" t="t" r="r" b="b"/>
              <a:pathLst>
                <a:path w="4182" h="3209" extrusionOk="0">
                  <a:moveTo>
                    <a:pt x="606" y="1"/>
                  </a:moveTo>
                  <a:lnTo>
                    <a:pt x="0" y="894"/>
                  </a:lnTo>
                  <a:lnTo>
                    <a:pt x="3258" y="3115"/>
                  </a:lnTo>
                  <a:cubicBezTo>
                    <a:pt x="3352" y="3178"/>
                    <a:pt x="3458" y="3209"/>
                    <a:pt x="3565" y="3209"/>
                  </a:cubicBezTo>
                  <a:cubicBezTo>
                    <a:pt x="3737" y="3209"/>
                    <a:pt x="3908" y="3127"/>
                    <a:pt x="4015" y="2971"/>
                  </a:cubicBezTo>
                  <a:cubicBezTo>
                    <a:pt x="4181" y="2725"/>
                    <a:pt x="4116" y="2387"/>
                    <a:pt x="3871" y="2221"/>
                  </a:cubicBezTo>
                  <a:lnTo>
                    <a:pt x="606" y="1"/>
                  </a:ln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314" name="Google Shape;3314;p43">
              <a:extLst>
                <a:ext uri="{FF2B5EF4-FFF2-40B4-BE49-F238E27FC236}">
                  <a16:creationId xmlns="" xmlns:a16="http://schemas.microsoft.com/office/drawing/2014/main" id="{A8A4CFD0-D8B0-824F-32AB-FDA7DCDD1CF9}"/>
                </a:ext>
              </a:extLst>
            </p:cNvPr>
            <p:cNvSpPr/>
            <p:nvPr/>
          </p:nvSpPr>
          <p:spPr>
            <a:xfrm>
              <a:off x="659850" y="3268350"/>
              <a:ext cx="1035950" cy="1498625"/>
            </a:xfrm>
            <a:custGeom>
              <a:avLst/>
              <a:gdLst/>
              <a:ahLst/>
              <a:cxnLst/>
              <a:rect l="l" t="t" r="r" b="b"/>
              <a:pathLst>
                <a:path w="41438" h="59945" extrusionOk="0">
                  <a:moveTo>
                    <a:pt x="40718" y="1"/>
                  </a:moveTo>
                  <a:cubicBezTo>
                    <a:pt x="40255" y="1"/>
                    <a:pt x="39803" y="221"/>
                    <a:pt x="39520" y="636"/>
                  </a:cubicBezTo>
                  <a:lnTo>
                    <a:pt x="433" y="57998"/>
                  </a:lnTo>
                  <a:cubicBezTo>
                    <a:pt x="0" y="58625"/>
                    <a:pt x="137" y="59469"/>
                    <a:pt x="721" y="59945"/>
                  </a:cubicBezTo>
                  <a:lnTo>
                    <a:pt x="41437" y="189"/>
                  </a:lnTo>
                  <a:cubicBezTo>
                    <a:pt x="41211" y="62"/>
                    <a:pt x="40963" y="1"/>
                    <a:pt x="40718" y="1"/>
                  </a:cubicBezTo>
                  <a:close/>
                </a:path>
              </a:pathLst>
            </a:custGeom>
            <a:solidFill>
              <a:srgbClr val="FFFFFF">
                <a:alpha val="1116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grpSp>
      <p:grpSp>
        <p:nvGrpSpPr>
          <p:cNvPr id="3315" name="Google Shape;3315;p43">
            <a:extLst>
              <a:ext uri="{FF2B5EF4-FFF2-40B4-BE49-F238E27FC236}">
                <a16:creationId xmlns="" xmlns:a16="http://schemas.microsoft.com/office/drawing/2014/main" id="{FB3C3B5B-21C4-EC7A-4778-35CC4F9682F8}"/>
              </a:ext>
            </a:extLst>
          </p:cNvPr>
          <p:cNvGrpSpPr/>
          <p:nvPr/>
        </p:nvGrpSpPr>
        <p:grpSpPr>
          <a:xfrm rot="1063801">
            <a:off x="12545816" y="-687539"/>
            <a:ext cx="3140936" cy="3601974"/>
            <a:chOff x="3056825" y="-2290075"/>
            <a:chExt cx="1465250" cy="1680325"/>
          </a:xfrm>
        </p:grpSpPr>
        <p:sp>
          <p:nvSpPr>
            <p:cNvPr id="3316" name="Google Shape;3316;p43">
              <a:extLst>
                <a:ext uri="{FF2B5EF4-FFF2-40B4-BE49-F238E27FC236}">
                  <a16:creationId xmlns="" xmlns:a16="http://schemas.microsoft.com/office/drawing/2014/main" id="{E0275FB1-7500-CF60-DB2D-C4E0D2BD36C6}"/>
                </a:ext>
              </a:extLst>
            </p:cNvPr>
            <p:cNvSpPr/>
            <p:nvPr/>
          </p:nvSpPr>
          <p:spPr>
            <a:xfrm>
              <a:off x="3586850" y="-2280525"/>
              <a:ext cx="345700" cy="639100"/>
            </a:xfrm>
            <a:custGeom>
              <a:avLst/>
              <a:gdLst/>
              <a:ahLst/>
              <a:cxnLst/>
              <a:rect l="l" t="t" r="r" b="b"/>
              <a:pathLst>
                <a:path w="13828" h="25564" extrusionOk="0">
                  <a:moveTo>
                    <a:pt x="2423" y="1"/>
                  </a:moveTo>
                  <a:lnTo>
                    <a:pt x="2423" y="1"/>
                  </a:lnTo>
                  <a:cubicBezTo>
                    <a:pt x="2452" y="282"/>
                    <a:pt x="2445" y="563"/>
                    <a:pt x="2387" y="837"/>
                  </a:cubicBezTo>
                  <a:cubicBezTo>
                    <a:pt x="2156" y="1911"/>
                    <a:pt x="1226" y="2834"/>
                    <a:pt x="1" y="3209"/>
                  </a:cubicBezTo>
                  <a:cubicBezTo>
                    <a:pt x="368" y="3439"/>
                    <a:pt x="729" y="3619"/>
                    <a:pt x="967" y="3742"/>
                  </a:cubicBezTo>
                  <a:cubicBezTo>
                    <a:pt x="6582" y="6705"/>
                    <a:pt x="10540" y="15565"/>
                    <a:pt x="11023" y="22168"/>
                  </a:cubicBezTo>
                  <a:cubicBezTo>
                    <a:pt x="11088" y="23084"/>
                    <a:pt x="11088" y="23906"/>
                    <a:pt x="11052" y="24605"/>
                  </a:cubicBezTo>
                  <a:cubicBezTo>
                    <a:pt x="11975" y="24922"/>
                    <a:pt x="12898" y="25239"/>
                    <a:pt x="13828" y="25564"/>
                  </a:cubicBezTo>
                  <a:cubicBezTo>
                    <a:pt x="13575" y="21462"/>
                    <a:pt x="12804" y="18124"/>
                    <a:pt x="12083" y="15738"/>
                  </a:cubicBezTo>
                  <a:cubicBezTo>
                    <a:pt x="10641" y="10965"/>
                    <a:pt x="8760" y="7772"/>
                    <a:pt x="7722" y="6179"/>
                  </a:cubicBezTo>
                  <a:cubicBezTo>
                    <a:pt x="6395" y="4131"/>
                    <a:pt x="4420" y="1067"/>
                    <a:pt x="2423" y="1"/>
                  </a:cubicBezTo>
                  <a:close/>
                </a:path>
              </a:pathLst>
            </a:custGeom>
            <a:solidFill>
              <a:schemeClr val="accent5"/>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317" name="Google Shape;3317;p43">
              <a:extLst>
                <a:ext uri="{FF2B5EF4-FFF2-40B4-BE49-F238E27FC236}">
                  <a16:creationId xmlns="" xmlns:a16="http://schemas.microsoft.com/office/drawing/2014/main" id="{573767A2-7930-399B-CD4A-58EF8E0893E4}"/>
                </a:ext>
              </a:extLst>
            </p:cNvPr>
            <p:cNvSpPr/>
            <p:nvPr/>
          </p:nvSpPr>
          <p:spPr>
            <a:xfrm>
              <a:off x="3554600" y="-2290075"/>
              <a:ext cx="93550" cy="89775"/>
            </a:xfrm>
            <a:custGeom>
              <a:avLst/>
              <a:gdLst/>
              <a:ahLst/>
              <a:cxnLst/>
              <a:rect l="l" t="t" r="r" b="b"/>
              <a:pathLst>
                <a:path w="3742" h="3591" extrusionOk="0">
                  <a:moveTo>
                    <a:pt x="2358" y="0"/>
                  </a:moveTo>
                  <a:cubicBezTo>
                    <a:pt x="2221" y="0"/>
                    <a:pt x="2091" y="15"/>
                    <a:pt x="1954" y="44"/>
                  </a:cubicBezTo>
                  <a:cubicBezTo>
                    <a:pt x="988" y="231"/>
                    <a:pt x="0" y="1154"/>
                    <a:pt x="22" y="1990"/>
                  </a:cubicBezTo>
                  <a:cubicBezTo>
                    <a:pt x="36" y="2661"/>
                    <a:pt x="671" y="3201"/>
                    <a:pt x="1291" y="3591"/>
                  </a:cubicBezTo>
                  <a:cubicBezTo>
                    <a:pt x="2516" y="3216"/>
                    <a:pt x="3446" y="2293"/>
                    <a:pt x="3677" y="1219"/>
                  </a:cubicBezTo>
                  <a:cubicBezTo>
                    <a:pt x="3735" y="945"/>
                    <a:pt x="3742" y="664"/>
                    <a:pt x="3713" y="383"/>
                  </a:cubicBezTo>
                  <a:cubicBezTo>
                    <a:pt x="3259" y="145"/>
                    <a:pt x="2805" y="0"/>
                    <a:pt x="2358" y="0"/>
                  </a:cubicBezTo>
                  <a:close/>
                </a:path>
              </a:pathLst>
            </a:custGeom>
            <a:solidFill>
              <a:schemeClr val="accent5"/>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318" name="Google Shape;3318;p43">
              <a:extLst>
                <a:ext uri="{FF2B5EF4-FFF2-40B4-BE49-F238E27FC236}">
                  <a16:creationId xmlns="" xmlns:a16="http://schemas.microsoft.com/office/drawing/2014/main" id="{0CE53BF3-1A09-8AFF-196F-DA094B761A59}"/>
                </a:ext>
              </a:extLst>
            </p:cNvPr>
            <p:cNvSpPr/>
            <p:nvPr/>
          </p:nvSpPr>
          <p:spPr>
            <a:xfrm>
              <a:off x="3266225" y="-1752250"/>
              <a:ext cx="1244475" cy="1034375"/>
            </a:xfrm>
            <a:custGeom>
              <a:avLst/>
              <a:gdLst/>
              <a:ahLst/>
              <a:cxnLst/>
              <a:rect l="l" t="t" r="r" b="b"/>
              <a:pathLst>
                <a:path w="49779" h="41375" extrusionOk="0">
                  <a:moveTo>
                    <a:pt x="36854" y="1"/>
                  </a:moveTo>
                  <a:cubicBezTo>
                    <a:pt x="35417" y="1"/>
                    <a:pt x="33995" y="209"/>
                    <a:pt x="32722" y="612"/>
                  </a:cubicBezTo>
                  <a:cubicBezTo>
                    <a:pt x="31346" y="1052"/>
                    <a:pt x="30098" y="1744"/>
                    <a:pt x="27957" y="1780"/>
                  </a:cubicBezTo>
                  <a:cubicBezTo>
                    <a:pt x="27897" y="1781"/>
                    <a:pt x="27836" y="1781"/>
                    <a:pt x="27777" y="1781"/>
                  </a:cubicBezTo>
                  <a:cubicBezTo>
                    <a:pt x="25807" y="1781"/>
                    <a:pt x="24366" y="1219"/>
                    <a:pt x="23848" y="1037"/>
                  </a:cubicBezTo>
                  <a:cubicBezTo>
                    <a:pt x="22456" y="551"/>
                    <a:pt x="20573" y="298"/>
                    <a:pt x="18529" y="298"/>
                  </a:cubicBezTo>
                  <a:cubicBezTo>
                    <a:pt x="14868" y="298"/>
                    <a:pt x="10687" y="1110"/>
                    <a:pt x="7866" y="2854"/>
                  </a:cubicBezTo>
                  <a:cubicBezTo>
                    <a:pt x="1" y="7713"/>
                    <a:pt x="924" y="20927"/>
                    <a:pt x="1053" y="22527"/>
                  </a:cubicBezTo>
                  <a:cubicBezTo>
                    <a:pt x="1529" y="28338"/>
                    <a:pt x="3843" y="33225"/>
                    <a:pt x="6655" y="36996"/>
                  </a:cubicBezTo>
                  <a:cubicBezTo>
                    <a:pt x="11861" y="39938"/>
                    <a:pt x="17557" y="41375"/>
                    <a:pt x="23032" y="41375"/>
                  </a:cubicBezTo>
                  <a:cubicBezTo>
                    <a:pt x="29565" y="41375"/>
                    <a:pt x="35784" y="39329"/>
                    <a:pt x="40487" y="35352"/>
                  </a:cubicBezTo>
                  <a:cubicBezTo>
                    <a:pt x="46362" y="30385"/>
                    <a:pt x="49635" y="22599"/>
                    <a:pt x="49779" y="14208"/>
                  </a:cubicBezTo>
                  <a:cubicBezTo>
                    <a:pt x="49534" y="11800"/>
                    <a:pt x="48907" y="9255"/>
                    <a:pt x="47609" y="6776"/>
                  </a:cubicBezTo>
                  <a:cubicBezTo>
                    <a:pt x="46737" y="5125"/>
                    <a:pt x="45504" y="2847"/>
                    <a:pt x="42923" y="1426"/>
                  </a:cubicBezTo>
                  <a:cubicBezTo>
                    <a:pt x="41160" y="461"/>
                    <a:pt x="38990" y="1"/>
                    <a:pt x="36854" y="1"/>
                  </a:cubicBezTo>
                  <a:close/>
                </a:path>
              </a:pathLst>
            </a:custGeom>
            <a:solidFill>
              <a:schemeClr val="dk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319" name="Google Shape;3319;p43">
              <a:extLst>
                <a:ext uri="{FF2B5EF4-FFF2-40B4-BE49-F238E27FC236}">
                  <a16:creationId xmlns="" xmlns:a16="http://schemas.microsoft.com/office/drawing/2014/main" id="{6411F530-D2F6-35DF-A4D0-D02F1E13C202}"/>
                </a:ext>
              </a:extLst>
            </p:cNvPr>
            <p:cNvSpPr/>
            <p:nvPr/>
          </p:nvSpPr>
          <p:spPr>
            <a:xfrm>
              <a:off x="3432575" y="-1397075"/>
              <a:ext cx="1089500" cy="787325"/>
            </a:xfrm>
            <a:custGeom>
              <a:avLst/>
              <a:gdLst/>
              <a:ahLst/>
              <a:cxnLst/>
              <a:rect l="l" t="t" r="r" b="b"/>
              <a:pathLst>
                <a:path w="43580" h="31493" extrusionOk="0">
                  <a:moveTo>
                    <a:pt x="43125" y="1"/>
                  </a:moveTo>
                  <a:lnTo>
                    <a:pt x="43125" y="1"/>
                  </a:lnTo>
                  <a:cubicBezTo>
                    <a:pt x="42981" y="8392"/>
                    <a:pt x="39708" y="16178"/>
                    <a:pt x="33833" y="21145"/>
                  </a:cubicBezTo>
                  <a:cubicBezTo>
                    <a:pt x="29130" y="25122"/>
                    <a:pt x="22911" y="27168"/>
                    <a:pt x="16378" y="27168"/>
                  </a:cubicBezTo>
                  <a:cubicBezTo>
                    <a:pt x="10903" y="27168"/>
                    <a:pt x="5207" y="25731"/>
                    <a:pt x="1" y="22789"/>
                  </a:cubicBezTo>
                  <a:lnTo>
                    <a:pt x="1" y="22789"/>
                  </a:lnTo>
                  <a:cubicBezTo>
                    <a:pt x="4177" y="28375"/>
                    <a:pt x="9441" y="31492"/>
                    <a:pt x="11451" y="31492"/>
                  </a:cubicBezTo>
                  <a:cubicBezTo>
                    <a:pt x="11516" y="31492"/>
                    <a:pt x="11578" y="31489"/>
                    <a:pt x="11636" y="31483"/>
                  </a:cubicBezTo>
                  <a:cubicBezTo>
                    <a:pt x="11824" y="31461"/>
                    <a:pt x="13172" y="31288"/>
                    <a:pt x="15096" y="31144"/>
                  </a:cubicBezTo>
                  <a:cubicBezTo>
                    <a:pt x="15868" y="31079"/>
                    <a:pt x="16783" y="31036"/>
                    <a:pt x="17901" y="31036"/>
                  </a:cubicBezTo>
                  <a:cubicBezTo>
                    <a:pt x="18078" y="31035"/>
                    <a:pt x="18251" y="31034"/>
                    <a:pt x="18420" y="31034"/>
                  </a:cubicBezTo>
                  <a:cubicBezTo>
                    <a:pt x="21799" y="31034"/>
                    <a:pt x="23424" y="31217"/>
                    <a:pt x="24728" y="31217"/>
                  </a:cubicBezTo>
                  <a:cubicBezTo>
                    <a:pt x="25316" y="31217"/>
                    <a:pt x="25839" y="31180"/>
                    <a:pt x="26429" y="31072"/>
                  </a:cubicBezTo>
                  <a:cubicBezTo>
                    <a:pt x="28938" y="30610"/>
                    <a:pt x="30545" y="29154"/>
                    <a:pt x="32621" y="27237"/>
                  </a:cubicBezTo>
                  <a:cubicBezTo>
                    <a:pt x="39607" y="20784"/>
                    <a:pt x="41762" y="12206"/>
                    <a:pt x="42087" y="10851"/>
                  </a:cubicBezTo>
                  <a:cubicBezTo>
                    <a:pt x="42606" y="8681"/>
                    <a:pt x="43579" y="4593"/>
                    <a:pt x="43125" y="1"/>
                  </a:cubicBezTo>
                  <a:close/>
                </a:path>
              </a:pathLst>
            </a:custGeom>
            <a:solidFill>
              <a:schemeClr val="dk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320" name="Google Shape;3320;p43">
              <a:extLst>
                <a:ext uri="{FF2B5EF4-FFF2-40B4-BE49-F238E27FC236}">
                  <a16:creationId xmlns="" xmlns:a16="http://schemas.microsoft.com/office/drawing/2014/main" id="{E6A64E4D-0F8F-8307-BC66-E46831125D2F}"/>
                </a:ext>
              </a:extLst>
            </p:cNvPr>
            <p:cNvSpPr/>
            <p:nvPr/>
          </p:nvSpPr>
          <p:spPr>
            <a:xfrm>
              <a:off x="3056825" y="-2049100"/>
              <a:ext cx="620525" cy="483975"/>
            </a:xfrm>
            <a:custGeom>
              <a:avLst/>
              <a:gdLst/>
              <a:ahLst/>
              <a:cxnLst/>
              <a:rect l="l" t="t" r="r" b="b"/>
              <a:pathLst>
                <a:path w="24821" h="19359" extrusionOk="0">
                  <a:moveTo>
                    <a:pt x="20203" y="1"/>
                  </a:moveTo>
                  <a:cubicBezTo>
                    <a:pt x="17505" y="1"/>
                    <a:pt x="14120" y="504"/>
                    <a:pt x="10828" y="2393"/>
                  </a:cubicBezTo>
                  <a:cubicBezTo>
                    <a:pt x="4621" y="5954"/>
                    <a:pt x="2213" y="12457"/>
                    <a:pt x="1103" y="15456"/>
                  </a:cubicBezTo>
                  <a:cubicBezTo>
                    <a:pt x="548" y="16948"/>
                    <a:pt x="209" y="18239"/>
                    <a:pt x="0" y="19161"/>
                  </a:cubicBezTo>
                  <a:cubicBezTo>
                    <a:pt x="1070" y="19301"/>
                    <a:pt x="2075" y="19359"/>
                    <a:pt x="3006" y="19359"/>
                  </a:cubicBezTo>
                  <a:cubicBezTo>
                    <a:pt x="5486" y="19359"/>
                    <a:pt x="7440" y="18950"/>
                    <a:pt x="8708" y="18599"/>
                  </a:cubicBezTo>
                  <a:cubicBezTo>
                    <a:pt x="15788" y="16667"/>
                    <a:pt x="21613" y="11116"/>
                    <a:pt x="23883" y="4542"/>
                  </a:cubicBezTo>
                  <a:cubicBezTo>
                    <a:pt x="24467" y="2847"/>
                    <a:pt x="24705" y="1398"/>
                    <a:pt x="24821" y="483"/>
                  </a:cubicBezTo>
                  <a:cubicBezTo>
                    <a:pt x="23903" y="290"/>
                    <a:pt x="22251" y="1"/>
                    <a:pt x="20203" y="1"/>
                  </a:cubicBezTo>
                  <a:close/>
                </a:path>
              </a:pathLst>
            </a:custGeom>
            <a:solidFill>
              <a:schemeClr val="accen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321" name="Google Shape;3321;p43">
              <a:extLst>
                <a:ext uri="{FF2B5EF4-FFF2-40B4-BE49-F238E27FC236}">
                  <a16:creationId xmlns="" xmlns:a16="http://schemas.microsoft.com/office/drawing/2014/main" id="{7231A489-A95C-04C0-BAEE-C98D7A22F5F2}"/>
                </a:ext>
              </a:extLst>
            </p:cNvPr>
            <p:cNvSpPr/>
            <p:nvPr/>
          </p:nvSpPr>
          <p:spPr>
            <a:xfrm>
              <a:off x="3229550" y="-1712700"/>
              <a:ext cx="133100" cy="101500"/>
            </a:xfrm>
            <a:custGeom>
              <a:avLst/>
              <a:gdLst/>
              <a:ahLst/>
              <a:cxnLst/>
              <a:rect l="l" t="t" r="r" b="b"/>
              <a:pathLst>
                <a:path w="5324" h="4060" extrusionOk="0">
                  <a:moveTo>
                    <a:pt x="3327" y="0"/>
                  </a:moveTo>
                  <a:cubicBezTo>
                    <a:pt x="1397" y="0"/>
                    <a:pt x="0" y="3187"/>
                    <a:pt x="574" y="3860"/>
                  </a:cubicBezTo>
                  <a:cubicBezTo>
                    <a:pt x="690" y="3998"/>
                    <a:pt x="914" y="4059"/>
                    <a:pt x="1204" y="4059"/>
                  </a:cubicBezTo>
                  <a:cubicBezTo>
                    <a:pt x="2551" y="4059"/>
                    <a:pt x="5323" y="2725"/>
                    <a:pt x="5317" y="1503"/>
                  </a:cubicBezTo>
                  <a:cubicBezTo>
                    <a:pt x="5310" y="760"/>
                    <a:pt x="4294" y="54"/>
                    <a:pt x="3429" y="3"/>
                  </a:cubicBezTo>
                  <a:cubicBezTo>
                    <a:pt x="3395" y="1"/>
                    <a:pt x="3361" y="0"/>
                    <a:pt x="3327" y="0"/>
                  </a:cubicBezTo>
                  <a:close/>
                </a:path>
              </a:pathLst>
            </a:custGeom>
            <a:solidFill>
              <a:srgbClr val="FFFFFF">
                <a:alpha val="1116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322" name="Google Shape;3322;p43">
              <a:extLst>
                <a:ext uri="{FF2B5EF4-FFF2-40B4-BE49-F238E27FC236}">
                  <a16:creationId xmlns="" xmlns:a16="http://schemas.microsoft.com/office/drawing/2014/main" id="{72B2E031-BAF1-0BCE-C7E0-467D298C720B}"/>
                </a:ext>
              </a:extLst>
            </p:cNvPr>
            <p:cNvSpPr/>
            <p:nvPr/>
          </p:nvSpPr>
          <p:spPr>
            <a:xfrm>
              <a:off x="3421950" y="-1771125"/>
              <a:ext cx="60875" cy="54250"/>
            </a:xfrm>
            <a:custGeom>
              <a:avLst/>
              <a:gdLst/>
              <a:ahLst/>
              <a:cxnLst/>
              <a:rect l="l" t="t" r="r" b="b"/>
              <a:pathLst>
                <a:path w="2435" h="2170" extrusionOk="0">
                  <a:moveTo>
                    <a:pt x="1354" y="1"/>
                  </a:moveTo>
                  <a:cubicBezTo>
                    <a:pt x="1063" y="1"/>
                    <a:pt x="756" y="96"/>
                    <a:pt x="556" y="307"/>
                  </a:cubicBezTo>
                  <a:cubicBezTo>
                    <a:pt x="0" y="905"/>
                    <a:pt x="570" y="2102"/>
                    <a:pt x="1024" y="2167"/>
                  </a:cubicBezTo>
                  <a:cubicBezTo>
                    <a:pt x="1037" y="2169"/>
                    <a:pt x="1051" y="2170"/>
                    <a:pt x="1064" y="2170"/>
                  </a:cubicBezTo>
                  <a:cubicBezTo>
                    <a:pt x="1600" y="2170"/>
                    <a:pt x="2435" y="806"/>
                    <a:pt x="2055" y="278"/>
                  </a:cubicBezTo>
                  <a:cubicBezTo>
                    <a:pt x="1928" y="100"/>
                    <a:pt x="1650" y="1"/>
                    <a:pt x="1354" y="1"/>
                  </a:cubicBezTo>
                  <a:close/>
                </a:path>
              </a:pathLst>
            </a:custGeom>
            <a:solidFill>
              <a:srgbClr val="FFFFFF">
                <a:alpha val="1116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323" name="Google Shape;3323;p43">
              <a:extLst>
                <a:ext uri="{FF2B5EF4-FFF2-40B4-BE49-F238E27FC236}">
                  <a16:creationId xmlns="" xmlns:a16="http://schemas.microsoft.com/office/drawing/2014/main" id="{358636DE-FEC5-1645-E0C2-BCED592E34EB}"/>
                </a:ext>
              </a:extLst>
            </p:cNvPr>
            <p:cNvSpPr/>
            <p:nvPr/>
          </p:nvSpPr>
          <p:spPr>
            <a:xfrm>
              <a:off x="3166575" y="-2066050"/>
              <a:ext cx="599000" cy="410025"/>
            </a:xfrm>
            <a:custGeom>
              <a:avLst/>
              <a:gdLst/>
              <a:ahLst/>
              <a:cxnLst/>
              <a:rect l="l" t="t" r="r" b="b"/>
              <a:pathLst>
                <a:path w="23960" h="16401" extrusionOk="0">
                  <a:moveTo>
                    <a:pt x="23750" y="1"/>
                  </a:moveTo>
                  <a:cubicBezTo>
                    <a:pt x="23597" y="1"/>
                    <a:pt x="23041" y="135"/>
                    <a:pt x="22053" y="397"/>
                  </a:cubicBezTo>
                  <a:cubicBezTo>
                    <a:pt x="21454" y="563"/>
                    <a:pt x="20849" y="692"/>
                    <a:pt x="20265" y="894"/>
                  </a:cubicBezTo>
                  <a:cubicBezTo>
                    <a:pt x="18398" y="1918"/>
                    <a:pt x="16581" y="3028"/>
                    <a:pt x="14829" y="4246"/>
                  </a:cubicBezTo>
                  <a:cubicBezTo>
                    <a:pt x="14325" y="4607"/>
                    <a:pt x="13827" y="4967"/>
                    <a:pt x="13330" y="5328"/>
                  </a:cubicBezTo>
                  <a:cubicBezTo>
                    <a:pt x="12442" y="5535"/>
                    <a:pt x="11552" y="5643"/>
                    <a:pt x="10656" y="5643"/>
                  </a:cubicBezTo>
                  <a:cubicBezTo>
                    <a:pt x="9682" y="5643"/>
                    <a:pt x="8702" y="5515"/>
                    <a:pt x="7714" y="5248"/>
                  </a:cubicBezTo>
                  <a:lnTo>
                    <a:pt x="7714" y="5248"/>
                  </a:lnTo>
                  <a:cubicBezTo>
                    <a:pt x="8658" y="5821"/>
                    <a:pt x="9770" y="6096"/>
                    <a:pt x="10886" y="6096"/>
                  </a:cubicBezTo>
                  <a:cubicBezTo>
                    <a:pt x="11457" y="6096"/>
                    <a:pt x="12029" y="6024"/>
                    <a:pt x="12580" y="5883"/>
                  </a:cubicBezTo>
                  <a:lnTo>
                    <a:pt x="12580" y="5883"/>
                  </a:lnTo>
                  <a:cubicBezTo>
                    <a:pt x="11189" y="6914"/>
                    <a:pt x="9812" y="7959"/>
                    <a:pt x="8456" y="9033"/>
                  </a:cubicBezTo>
                  <a:cubicBezTo>
                    <a:pt x="6999" y="9844"/>
                    <a:pt x="5362" y="10300"/>
                    <a:pt x="3679" y="10300"/>
                  </a:cubicBezTo>
                  <a:cubicBezTo>
                    <a:pt x="3281" y="10300"/>
                    <a:pt x="2881" y="10275"/>
                    <a:pt x="2480" y="10223"/>
                  </a:cubicBezTo>
                  <a:lnTo>
                    <a:pt x="2480" y="10223"/>
                  </a:lnTo>
                  <a:cubicBezTo>
                    <a:pt x="3165" y="10421"/>
                    <a:pt x="3881" y="10518"/>
                    <a:pt x="4600" y="10518"/>
                  </a:cubicBezTo>
                  <a:cubicBezTo>
                    <a:pt x="5449" y="10518"/>
                    <a:pt x="6301" y="10383"/>
                    <a:pt x="7108" y="10122"/>
                  </a:cubicBezTo>
                  <a:lnTo>
                    <a:pt x="7108" y="10122"/>
                  </a:lnTo>
                  <a:cubicBezTo>
                    <a:pt x="6315" y="10763"/>
                    <a:pt x="5530" y="11419"/>
                    <a:pt x="4751" y="12082"/>
                  </a:cubicBezTo>
                  <a:cubicBezTo>
                    <a:pt x="3136" y="13467"/>
                    <a:pt x="1550" y="14887"/>
                    <a:pt x="0" y="16336"/>
                  </a:cubicBezTo>
                  <a:lnTo>
                    <a:pt x="58" y="16401"/>
                  </a:lnTo>
                  <a:cubicBezTo>
                    <a:pt x="2920" y="14000"/>
                    <a:pt x="5854" y="11686"/>
                    <a:pt x="8867" y="9487"/>
                  </a:cubicBezTo>
                  <a:lnTo>
                    <a:pt x="8867" y="9487"/>
                  </a:lnTo>
                  <a:cubicBezTo>
                    <a:pt x="8384" y="11030"/>
                    <a:pt x="8406" y="12746"/>
                    <a:pt x="9026" y="14245"/>
                  </a:cubicBezTo>
                  <a:cubicBezTo>
                    <a:pt x="8593" y="12479"/>
                    <a:pt x="8824" y="10677"/>
                    <a:pt x="9495" y="9026"/>
                  </a:cubicBezTo>
                  <a:cubicBezTo>
                    <a:pt x="11412" y="7642"/>
                    <a:pt x="13366" y="6301"/>
                    <a:pt x="15348" y="5010"/>
                  </a:cubicBezTo>
                  <a:cubicBezTo>
                    <a:pt x="15528" y="4895"/>
                    <a:pt x="15701" y="4780"/>
                    <a:pt x="15874" y="4664"/>
                  </a:cubicBezTo>
                  <a:lnTo>
                    <a:pt x="15874" y="4664"/>
                  </a:lnTo>
                  <a:cubicBezTo>
                    <a:pt x="14959" y="6077"/>
                    <a:pt x="14440" y="7764"/>
                    <a:pt x="14433" y="9444"/>
                  </a:cubicBezTo>
                  <a:cubicBezTo>
                    <a:pt x="14981" y="7656"/>
                    <a:pt x="15615" y="5991"/>
                    <a:pt x="16386" y="4318"/>
                  </a:cubicBezTo>
                  <a:cubicBezTo>
                    <a:pt x="17792" y="3374"/>
                    <a:pt x="19191" y="2408"/>
                    <a:pt x="20582" y="1442"/>
                  </a:cubicBezTo>
                  <a:cubicBezTo>
                    <a:pt x="21115" y="1226"/>
                    <a:pt x="21649" y="1002"/>
                    <a:pt x="22182" y="779"/>
                  </a:cubicBezTo>
                  <a:cubicBezTo>
                    <a:pt x="23412" y="254"/>
                    <a:pt x="23960" y="1"/>
                    <a:pt x="23750" y="1"/>
                  </a:cubicBezTo>
                  <a:close/>
                </a:path>
              </a:pathLst>
            </a:custGeom>
            <a:solidFill>
              <a:schemeClr val="accent3"/>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324" name="Google Shape;3324;p43">
              <a:extLst>
                <a:ext uri="{FF2B5EF4-FFF2-40B4-BE49-F238E27FC236}">
                  <a16:creationId xmlns="" xmlns:a16="http://schemas.microsoft.com/office/drawing/2014/main" id="{0CDDA9F5-0054-7908-A36C-3A3488A38C2B}"/>
                </a:ext>
              </a:extLst>
            </p:cNvPr>
            <p:cNvSpPr/>
            <p:nvPr/>
          </p:nvSpPr>
          <p:spPr>
            <a:xfrm>
              <a:off x="3385725" y="-1601250"/>
              <a:ext cx="347400" cy="313525"/>
            </a:xfrm>
            <a:custGeom>
              <a:avLst/>
              <a:gdLst/>
              <a:ahLst/>
              <a:cxnLst/>
              <a:rect l="l" t="t" r="r" b="b"/>
              <a:pathLst>
                <a:path w="13896" h="12541" extrusionOk="0">
                  <a:moveTo>
                    <a:pt x="9931" y="0"/>
                  </a:moveTo>
                  <a:cubicBezTo>
                    <a:pt x="7968" y="0"/>
                    <a:pt x="5309" y="825"/>
                    <a:pt x="3410" y="2675"/>
                  </a:cubicBezTo>
                  <a:cubicBezTo>
                    <a:pt x="0" y="5998"/>
                    <a:pt x="101" y="11585"/>
                    <a:pt x="1709" y="12414"/>
                  </a:cubicBezTo>
                  <a:cubicBezTo>
                    <a:pt x="1875" y="12500"/>
                    <a:pt x="2068" y="12541"/>
                    <a:pt x="2283" y="12541"/>
                  </a:cubicBezTo>
                  <a:cubicBezTo>
                    <a:pt x="5526" y="12541"/>
                    <a:pt x="13895" y="3361"/>
                    <a:pt x="12422" y="887"/>
                  </a:cubicBezTo>
                  <a:cubicBezTo>
                    <a:pt x="12079" y="311"/>
                    <a:pt x="11136" y="0"/>
                    <a:pt x="9931" y="0"/>
                  </a:cubicBezTo>
                  <a:close/>
                </a:path>
              </a:pathLst>
            </a:custGeom>
            <a:solidFill>
              <a:srgbClr val="FFFFFF">
                <a:alpha val="1116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325" name="Google Shape;3325;p43">
              <a:extLst>
                <a:ext uri="{FF2B5EF4-FFF2-40B4-BE49-F238E27FC236}">
                  <a16:creationId xmlns="" xmlns:a16="http://schemas.microsoft.com/office/drawing/2014/main" id="{2665D88D-60BE-E54F-B0A4-481C0795BA7D}"/>
                </a:ext>
              </a:extLst>
            </p:cNvPr>
            <p:cNvSpPr/>
            <p:nvPr/>
          </p:nvSpPr>
          <p:spPr>
            <a:xfrm>
              <a:off x="3784950" y="-1705875"/>
              <a:ext cx="258800" cy="65675"/>
            </a:xfrm>
            <a:custGeom>
              <a:avLst/>
              <a:gdLst/>
              <a:ahLst/>
              <a:cxnLst/>
              <a:rect l="l" t="t" r="r" b="b"/>
              <a:pathLst>
                <a:path w="10352" h="2627" extrusionOk="0">
                  <a:moveTo>
                    <a:pt x="3175" y="0"/>
                  </a:moveTo>
                  <a:cubicBezTo>
                    <a:pt x="1447" y="0"/>
                    <a:pt x="55" y="325"/>
                    <a:pt x="35" y="660"/>
                  </a:cubicBezTo>
                  <a:cubicBezTo>
                    <a:pt x="0" y="1387"/>
                    <a:pt x="6488" y="2626"/>
                    <a:pt x="9125" y="2626"/>
                  </a:cubicBezTo>
                  <a:cubicBezTo>
                    <a:pt x="9756" y="2626"/>
                    <a:pt x="10166" y="2556"/>
                    <a:pt x="10214" y="2390"/>
                  </a:cubicBezTo>
                  <a:cubicBezTo>
                    <a:pt x="10351" y="1943"/>
                    <a:pt x="7922" y="696"/>
                    <a:pt x="5694" y="242"/>
                  </a:cubicBezTo>
                  <a:cubicBezTo>
                    <a:pt x="4851" y="70"/>
                    <a:pt x="3977" y="0"/>
                    <a:pt x="3175" y="0"/>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326" name="Google Shape;3326;p43">
              <a:extLst>
                <a:ext uri="{FF2B5EF4-FFF2-40B4-BE49-F238E27FC236}">
                  <a16:creationId xmlns="" xmlns:a16="http://schemas.microsoft.com/office/drawing/2014/main" id="{348F60BF-9190-E529-3939-E429F9ECFEA0}"/>
                </a:ext>
              </a:extLst>
            </p:cNvPr>
            <p:cNvSpPr/>
            <p:nvPr/>
          </p:nvSpPr>
          <p:spPr>
            <a:xfrm>
              <a:off x="3753200" y="-1685975"/>
              <a:ext cx="287125" cy="45525"/>
            </a:xfrm>
            <a:custGeom>
              <a:avLst/>
              <a:gdLst/>
              <a:ahLst/>
              <a:cxnLst/>
              <a:rect l="l" t="t" r="r" b="b"/>
              <a:pathLst>
                <a:path w="11485" h="1821" extrusionOk="0">
                  <a:moveTo>
                    <a:pt x="1" y="1"/>
                  </a:moveTo>
                  <a:lnTo>
                    <a:pt x="1" y="1"/>
                  </a:lnTo>
                  <a:cubicBezTo>
                    <a:pt x="1637" y="736"/>
                    <a:pt x="4095" y="1587"/>
                    <a:pt x="7174" y="1782"/>
                  </a:cubicBezTo>
                  <a:cubicBezTo>
                    <a:pt x="7610" y="1808"/>
                    <a:pt x="8032" y="1820"/>
                    <a:pt x="8440" y="1820"/>
                  </a:cubicBezTo>
                  <a:cubicBezTo>
                    <a:pt x="9576" y="1820"/>
                    <a:pt x="10599" y="1727"/>
                    <a:pt x="11484" y="1594"/>
                  </a:cubicBezTo>
                  <a:lnTo>
                    <a:pt x="1" y="1"/>
                  </a:ln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327" name="Google Shape;3327;p43">
              <a:extLst>
                <a:ext uri="{FF2B5EF4-FFF2-40B4-BE49-F238E27FC236}">
                  <a16:creationId xmlns="" xmlns:a16="http://schemas.microsoft.com/office/drawing/2014/main" id="{755DCD2B-5B9F-35D2-3024-1F048CD11DA1}"/>
                </a:ext>
              </a:extLst>
            </p:cNvPr>
            <p:cNvSpPr/>
            <p:nvPr/>
          </p:nvSpPr>
          <p:spPr>
            <a:xfrm>
              <a:off x="3753200" y="-1685975"/>
              <a:ext cx="287125" cy="47975"/>
            </a:xfrm>
            <a:custGeom>
              <a:avLst/>
              <a:gdLst/>
              <a:ahLst/>
              <a:cxnLst/>
              <a:rect l="l" t="t" r="r" b="b"/>
              <a:pathLst>
                <a:path w="11485" h="1919" extrusionOk="0">
                  <a:moveTo>
                    <a:pt x="1" y="1"/>
                  </a:moveTo>
                  <a:lnTo>
                    <a:pt x="1" y="1"/>
                  </a:lnTo>
                  <a:cubicBezTo>
                    <a:pt x="2498" y="1260"/>
                    <a:pt x="5311" y="1918"/>
                    <a:pt x="8117" y="1918"/>
                  </a:cubicBezTo>
                  <a:cubicBezTo>
                    <a:pt x="9248" y="1918"/>
                    <a:pt x="10377" y="1811"/>
                    <a:pt x="11484" y="1594"/>
                  </a:cubicBezTo>
                  <a:lnTo>
                    <a:pt x="11484" y="1594"/>
                  </a:lnTo>
                  <a:cubicBezTo>
                    <a:pt x="10642" y="1686"/>
                    <a:pt x="9796" y="1732"/>
                    <a:pt x="8951" y="1732"/>
                  </a:cubicBezTo>
                  <a:cubicBezTo>
                    <a:pt x="5893" y="1732"/>
                    <a:pt x="2847" y="1136"/>
                    <a:pt x="1" y="1"/>
                  </a:cubicBezTo>
                  <a:close/>
                </a:path>
              </a:pathLst>
            </a:custGeom>
            <a:solidFill>
              <a:schemeClr val="accent5"/>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328" name="Google Shape;3328;p43">
              <a:extLst>
                <a:ext uri="{FF2B5EF4-FFF2-40B4-BE49-F238E27FC236}">
                  <a16:creationId xmlns="" xmlns:a16="http://schemas.microsoft.com/office/drawing/2014/main" id="{05A28C82-FA6B-D8C9-4D7E-FAEE414C65AE}"/>
                </a:ext>
              </a:extLst>
            </p:cNvPr>
            <p:cNvSpPr/>
            <p:nvPr/>
          </p:nvSpPr>
          <p:spPr>
            <a:xfrm>
              <a:off x="3103300" y="-2049100"/>
              <a:ext cx="574050" cy="337400"/>
            </a:xfrm>
            <a:custGeom>
              <a:avLst/>
              <a:gdLst/>
              <a:ahLst/>
              <a:cxnLst/>
              <a:rect l="l" t="t" r="r" b="b"/>
              <a:pathLst>
                <a:path w="22962" h="13496" extrusionOk="0">
                  <a:moveTo>
                    <a:pt x="18344" y="1"/>
                  </a:moveTo>
                  <a:cubicBezTo>
                    <a:pt x="15646" y="1"/>
                    <a:pt x="12261" y="504"/>
                    <a:pt x="8969" y="2393"/>
                  </a:cubicBezTo>
                  <a:cubicBezTo>
                    <a:pt x="3901" y="5306"/>
                    <a:pt x="1363" y="10179"/>
                    <a:pt x="1" y="13495"/>
                  </a:cubicBezTo>
                  <a:cubicBezTo>
                    <a:pt x="3739" y="6905"/>
                    <a:pt x="9662" y="3246"/>
                    <a:pt x="14810" y="3246"/>
                  </a:cubicBezTo>
                  <a:cubicBezTo>
                    <a:pt x="15687" y="3246"/>
                    <a:pt x="16542" y="3352"/>
                    <a:pt x="17360" y="3568"/>
                  </a:cubicBezTo>
                  <a:cubicBezTo>
                    <a:pt x="18939" y="3986"/>
                    <a:pt x="20280" y="4787"/>
                    <a:pt x="21404" y="5738"/>
                  </a:cubicBezTo>
                  <a:cubicBezTo>
                    <a:pt x="21440" y="5774"/>
                    <a:pt x="21484" y="5810"/>
                    <a:pt x="21520" y="5846"/>
                  </a:cubicBezTo>
                  <a:cubicBezTo>
                    <a:pt x="21707" y="5414"/>
                    <a:pt x="21873" y="4981"/>
                    <a:pt x="22024" y="4542"/>
                  </a:cubicBezTo>
                  <a:cubicBezTo>
                    <a:pt x="22608" y="2847"/>
                    <a:pt x="22846" y="1398"/>
                    <a:pt x="22962" y="483"/>
                  </a:cubicBezTo>
                  <a:cubicBezTo>
                    <a:pt x="22044" y="290"/>
                    <a:pt x="20392" y="1"/>
                    <a:pt x="18344" y="1"/>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329" name="Google Shape;3329;p43">
              <a:extLst>
                <a:ext uri="{FF2B5EF4-FFF2-40B4-BE49-F238E27FC236}">
                  <a16:creationId xmlns="" xmlns:a16="http://schemas.microsoft.com/office/drawing/2014/main" id="{10F4FB07-CE04-A867-5F9F-00EEC46EC49B}"/>
                </a:ext>
              </a:extLst>
            </p:cNvPr>
            <p:cNvSpPr/>
            <p:nvPr/>
          </p:nvSpPr>
          <p:spPr>
            <a:xfrm>
              <a:off x="3056825" y="-1905650"/>
              <a:ext cx="583050" cy="340525"/>
            </a:xfrm>
            <a:custGeom>
              <a:avLst/>
              <a:gdLst/>
              <a:ahLst/>
              <a:cxnLst/>
              <a:rect l="l" t="t" r="r" b="b"/>
              <a:pathLst>
                <a:path w="23322" h="13621" extrusionOk="0">
                  <a:moveTo>
                    <a:pt x="23263" y="0"/>
                  </a:moveTo>
                  <a:cubicBezTo>
                    <a:pt x="22182" y="2012"/>
                    <a:pt x="19270" y="6755"/>
                    <a:pt x="13373" y="10093"/>
                  </a:cubicBezTo>
                  <a:cubicBezTo>
                    <a:pt x="8328" y="12950"/>
                    <a:pt x="3515" y="13406"/>
                    <a:pt x="769" y="13406"/>
                  </a:cubicBezTo>
                  <a:cubicBezTo>
                    <a:pt x="494" y="13406"/>
                    <a:pt x="239" y="13402"/>
                    <a:pt x="7" y="13395"/>
                  </a:cubicBezTo>
                  <a:cubicBezTo>
                    <a:pt x="7" y="13402"/>
                    <a:pt x="7" y="13416"/>
                    <a:pt x="0" y="13423"/>
                  </a:cubicBezTo>
                  <a:cubicBezTo>
                    <a:pt x="1070" y="13563"/>
                    <a:pt x="2075" y="13621"/>
                    <a:pt x="3006" y="13621"/>
                  </a:cubicBezTo>
                  <a:cubicBezTo>
                    <a:pt x="5486" y="13621"/>
                    <a:pt x="7440" y="13212"/>
                    <a:pt x="8708" y="12861"/>
                  </a:cubicBezTo>
                  <a:cubicBezTo>
                    <a:pt x="15269" y="11073"/>
                    <a:pt x="20748" y="6178"/>
                    <a:pt x="23321" y="238"/>
                  </a:cubicBezTo>
                  <a:lnTo>
                    <a:pt x="23263" y="0"/>
                  </a:lnTo>
                  <a:close/>
                </a:path>
              </a:pathLst>
            </a:custGeom>
            <a:solidFill>
              <a:srgbClr val="FFFFFF">
                <a:alpha val="1116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330" name="Google Shape;3330;p43">
              <a:extLst>
                <a:ext uri="{FF2B5EF4-FFF2-40B4-BE49-F238E27FC236}">
                  <a16:creationId xmlns="" xmlns:a16="http://schemas.microsoft.com/office/drawing/2014/main" id="{CED098E9-ADEC-5A04-584F-35CDB7891B18}"/>
                </a:ext>
              </a:extLst>
            </p:cNvPr>
            <p:cNvSpPr/>
            <p:nvPr/>
          </p:nvSpPr>
          <p:spPr>
            <a:xfrm>
              <a:off x="3432575" y="-1397075"/>
              <a:ext cx="1089500" cy="787325"/>
            </a:xfrm>
            <a:custGeom>
              <a:avLst/>
              <a:gdLst/>
              <a:ahLst/>
              <a:cxnLst/>
              <a:rect l="l" t="t" r="r" b="b"/>
              <a:pathLst>
                <a:path w="43580" h="31493" extrusionOk="0">
                  <a:moveTo>
                    <a:pt x="43125" y="1"/>
                  </a:moveTo>
                  <a:lnTo>
                    <a:pt x="43125" y="1"/>
                  </a:lnTo>
                  <a:cubicBezTo>
                    <a:pt x="42981" y="8392"/>
                    <a:pt x="39708" y="16178"/>
                    <a:pt x="33833" y="21145"/>
                  </a:cubicBezTo>
                  <a:cubicBezTo>
                    <a:pt x="29130" y="25122"/>
                    <a:pt x="22911" y="27168"/>
                    <a:pt x="16378" y="27168"/>
                  </a:cubicBezTo>
                  <a:cubicBezTo>
                    <a:pt x="10903" y="27168"/>
                    <a:pt x="5207" y="25731"/>
                    <a:pt x="1" y="22789"/>
                  </a:cubicBezTo>
                  <a:lnTo>
                    <a:pt x="1" y="22789"/>
                  </a:lnTo>
                  <a:cubicBezTo>
                    <a:pt x="4177" y="28375"/>
                    <a:pt x="9441" y="31492"/>
                    <a:pt x="11451" y="31492"/>
                  </a:cubicBezTo>
                  <a:cubicBezTo>
                    <a:pt x="11516" y="31492"/>
                    <a:pt x="11578" y="31489"/>
                    <a:pt x="11636" y="31483"/>
                  </a:cubicBezTo>
                  <a:cubicBezTo>
                    <a:pt x="11824" y="31461"/>
                    <a:pt x="13172" y="31288"/>
                    <a:pt x="15096" y="31144"/>
                  </a:cubicBezTo>
                  <a:cubicBezTo>
                    <a:pt x="15868" y="31079"/>
                    <a:pt x="16783" y="31036"/>
                    <a:pt x="17901" y="31036"/>
                  </a:cubicBezTo>
                  <a:cubicBezTo>
                    <a:pt x="18078" y="31035"/>
                    <a:pt x="18251" y="31034"/>
                    <a:pt x="18420" y="31034"/>
                  </a:cubicBezTo>
                  <a:cubicBezTo>
                    <a:pt x="21799" y="31034"/>
                    <a:pt x="23424" y="31217"/>
                    <a:pt x="24728" y="31217"/>
                  </a:cubicBezTo>
                  <a:cubicBezTo>
                    <a:pt x="25316" y="31217"/>
                    <a:pt x="25839" y="31180"/>
                    <a:pt x="26429" y="31072"/>
                  </a:cubicBezTo>
                  <a:cubicBezTo>
                    <a:pt x="28938" y="30610"/>
                    <a:pt x="30545" y="29154"/>
                    <a:pt x="32621" y="27237"/>
                  </a:cubicBezTo>
                  <a:cubicBezTo>
                    <a:pt x="39607" y="20784"/>
                    <a:pt x="41762" y="12206"/>
                    <a:pt x="42087" y="10851"/>
                  </a:cubicBezTo>
                  <a:cubicBezTo>
                    <a:pt x="42606" y="8681"/>
                    <a:pt x="43579" y="4593"/>
                    <a:pt x="43125" y="1"/>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grpSp>
      <p:grpSp>
        <p:nvGrpSpPr>
          <p:cNvPr id="3331" name="Google Shape;3331;p43">
            <a:extLst>
              <a:ext uri="{FF2B5EF4-FFF2-40B4-BE49-F238E27FC236}">
                <a16:creationId xmlns="" xmlns:a16="http://schemas.microsoft.com/office/drawing/2014/main" id="{67206D82-940D-9264-C778-49102AE7A753}"/>
              </a:ext>
            </a:extLst>
          </p:cNvPr>
          <p:cNvGrpSpPr/>
          <p:nvPr/>
        </p:nvGrpSpPr>
        <p:grpSpPr>
          <a:xfrm>
            <a:off x="15292986" y="1967785"/>
            <a:ext cx="1682992" cy="1710382"/>
            <a:chOff x="5967275" y="1212450"/>
            <a:chExt cx="1139775" cy="1158325"/>
          </a:xfrm>
        </p:grpSpPr>
        <p:sp>
          <p:nvSpPr>
            <p:cNvPr id="3332" name="Google Shape;3332;p43">
              <a:extLst>
                <a:ext uri="{FF2B5EF4-FFF2-40B4-BE49-F238E27FC236}">
                  <a16:creationId xmlns="" xmlns:a16="http://schemas.microsoft.com/office/drawing/2014/main" id="{F1FC95A3-E25C-9325-782E-22EC63B3353D}"/>
                </a:ext>
              </a:extLst>
            </p:cNvPr>
            <p:cNvSpPr/>
            <p:nvPr/>
          </p:nvSpPr>
          <p:spPr>
            <a:xfrm>
              <a:off x="6042250" y="1226925"/>
              <a:ext cx="1064800" cy="1143850"/>
            </a:xfrm>
            <a:custGeom>
              <a:avLst/>
              <a:gdLst/>
              <a:ahLst/>
              <a:cxnLst/>
              <a:rect l="l" t="t" r="r" b="b"/>
              <a:pathLst>
                <a:path w="42592" h="45754" extrusionOk="0">
                  <a:moveTo>
                    <a:pt x="21295" y="0"/>
                  </a:moveTo>
                  <a:cubicBezTo>
                    <a:pt x="20316" y="0"/>
                    <a:pt x="19570" y="215"/>
                    <a:pt x="19227" y="731"/>
                  </a:cubicBezTo>
                  <a:cubicBezTo>
                    <a:pt x="18477" y="1863"/>
                    <a:pt x="19854" y="4206"/>
                    <a:pt x="21765" y="6621"/>
                  </a:cubicBezTo>
                  <a:cubicBezTo>
                    <a:pt x="18593" y="8754"/>
                    <a:pt x="15428" y="10881"/>
                    <a:pt x="12256" y="13008"/>
                  </a:cubicBezTo>
                  <a:cubicBezTo>
                    <a:pt x="10003" y="11059"/>
                    <a:pt x="7696" y="10057"/>
                    <a:pt x="5982" y="10057"/>
                  </a:cubicBezTo>
                  <a:cubicBezTo>
                    <a:pt x="5261" y="10057"/>
                    <a:pt x="4645" y="10234"/>
                    <a:pt x="4182" y="10593"/>
                  </a:cubicBezTo>
                  <a:cubicBezTo>
                    <a:pt x="2617" y="11811"/>
                    <a:pt x="3151" y="14868"/>
                    <a:pt x="3396" y="16281"/>
                  </a:cubicBezTo>
                  <a:cubicBezTo>
                    <a:pt x="4261" y="21219"/>
                    <a:pt x="7253" y="25068"/>
                    <a:pt x="10172" y="27757"/>
                  </a:cubicBezTo>
                  <a:cubicBezTo>
                    <a:pt x="1781" y="40647"/>
                    <a:pt x="1" y="44987"/>
                    <a:pt x="837" y="45657"/>
                  </a:cubicBezTo>
                  <a:cubicBezTo>
                    <a:pt x="915" y="45720"/>
                    <a:pt x="1020" y="45754"/>
                    <a:pt x="1154" y="45754"/>
                  </a:cubicBezTo>
                  <a:cubicBezTo>
                    <a:pt x="2465" y="45754"/>
                    <a:pt x="6606" y="42548"/>
                    <a:pt x="16574" y="32299"/>
                  </a:cubicBezTo>
                  <a:cubicBezTo>
                    <a:pt x="17722" y="32884"/>
                    <a:pt x="22374" y="35238"/>
                    <a:pt x="27057" y="35238"/>
                  </a:cubicBezTo>
                  <a:cubicBezTo>
                    <a:pt x="28727" y="35238"/>
                    <a:pt x="30402" y="34938"/>
                    <a:pt x="31922" y="34152"/>
                  </a:cubicBezTo>
                  <a:cubicBezTo>
                    <a:pt x="32383" y="33907"/>
                    <a:pt x="35757" y="32162"/>
                    <a:pt x="35534" y="30302"/>
                  </a:cubicBezTo>
                  <a:cubicBezTo>
                    <a:pt x="35375" y="28997"/>
                    <a:pt x="33760" y="27844"/>
                    <a:pt x="31605" y="27440"/>
                  </a:cubicBezTo>
                  <a:cubicBezTo>
                    <a:pt x="32513" y="23749"/>
                    <a:pt x="33429" y="20051"/>
                    <a:pt x="34344" y="16360"/>
                  </a:cubicBezTo>
                  <a:cubicBezTo>
                    <a:pt x="36791" y="17903"/>
                    <a:pt x="38953" y="18779"/>
                    <a:pt x="40332" y="18779"/>
                  </a:cubicBezTo>
                  <a:cubicBezTo>
                    <a:pt x="40866" y="18779"/>
                    <a:pt x="41283" y="18647"/>
                    <a:pt x="41553" y="18371"/>
                  </a:cubicBezTo>
                  <a:cubicBezTo>
                    <a:pt x="42591" y="17319"/>
                    <a:pt x="41207" y="14421"/>
                    <a:pt x="40508" y="12957"/>
                  </a:cubicBezTo>
                  <a:cubicBezTo>
                    <a:pt x="37350" y="6354"/>
                    <a:pt x="31489" y="3283"/>
                    <a:pt x="30386" y="2728"/>
                  </a:cubicBezTo>
                  <a:cubicBezTo>
                    <a:pt x="27680" y="1357"/>
                    <a:pt x="23753" y="0"/>
                    <a:pt x="21295" y="0"/>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333" name="Google Shape;3333;p43">
              <a:extLst>
                <a:ext uri="{FF2B5EF4-FFF2-40B4-BE49-F238E27FC236}">
                  <a16:creationId xmlns="" xmlns:a16="http://schemas.microsoft.com/office/drawing/2014/main" id="{A47F8595-13A3-E881-0831-EE806DBB6888}"/>
                </a:ext>
              </a:extLst>
            </p:cNvPr>
            <p:cNvSpPr/>
            <p:nvPr/>
          </p:nvSpPr>
          <p:spPr>
            <a:xfrm>
              <a:off x="5967275" y="1778300"/>
              <a:ext cx="537100" cy="578050"/>
            </a:xfrm>
            <a:custGeom>
              <a:avLst/>
              <a:gdLst/>
              <a:ahLst/>
              <a:cxnLst/>
              <a:rect l="l" t="t" r="r" b="b"/>
              <a:pathLst>
                <a:path w="21484" h="23122" extrusionOk="0">
                  <a:moveTo>
                    <a:pt x="13654" y="0"/>
                  </a:moveTo>
                  <a:cubicBezTo>
                    <a:pt x="2351" y="16905"/>
                    <a:pt x="1" y="22269"/>
                    <a:pt x="938" y="23026"/>
                  </a:cubicBezTo>
                  <a:cubicBezTo>
                    <a:pt x="1016" y="23088"/>
                    <a:pt x="1120" y="23121"/>
                    <a:pt x="1254" y="23121"/>
                  </a:cubicBezTo>
                  <a:cubicBezTo>
                    <a:pt x="2759" y="23121"/>
                    <a:pt x="7984" y="18912"/>
                    <a:pt x="21483" y="4657"/>
                  </a:cubicBezTo>
                  <a:cubicBezTo>
                    <a:pt x="18874" y="3107"/>
                    <a:pt x="16264" y="1557"/>
                    <a:pt x="13654" y="0"/>
                  </a:cubicBezTo>
                  <a:close/>
                </a:path>
              </a:pathLst>
            </a:custGeom>
            <a:solidFill>
              <a:schemeClr val="accent1"/>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334" name="Google Shape;3334;p43">
              <a:extLst>
                <a:ext uri="{FF2B5EF4-FFF2-40B4-BE49-F238E27FC236}">
                  <a16:creationId xmlns="" xmlns:a16="http://schemas.microsoft.com/office/drawing/2014/main" id="{153AB4EC-D684-08F6-99D9-178D0EF0597F}"/>
                </a:ext>
              </a:extLst>
            </p:cNvPr>
            <p:cNvSpPr/>
            <p:nvPr/>
          </p:nvSpPr>
          <p:spPr>
            <a:xfrm>
              <a:off x="6177250" y="1778300"/>
              <a:ext cx="267650" cy="293775"/>
            </a:xfrm>
            <a:custGeom>
              <a:avLst/>
              <a:gdLst/>
              <a:ahLst/>
              <a:cxnLst/>
              <a:rect l="l" t="t" r="r" b="b"/>
              <a:pathLst>
                <a:path w="10706" h="11751" extrusionOk="0">
                  <a:moveTo>
                    <a:pt x="5255" y="0"/>
                  </a:moveTo>
                  <a:cubicBezTo>
                    <a:pt x="3223" y="3035"/>
                    <a:pt x="1485" y="5695"/>
                    <a:pt x="0" y="8031"/>
                  </a:cubicBezTo>
                  <a:cubicBezTo>
                    <a:pt x="1327" y="9163"/>
                    <a:pt x="2963" y="10295"/>
                    <a:pt x="4967" y="11217"/>
                  </a:cubicBezTo>
                  <a:cubicBezTo>
                    <a:pt x="5400" y="11412"/>
                    <a:pt x="5825" y="11592"/>
                    <a:pt x="6243" y="11751"/>
                  </a:cubicBezTo>
                  <a:cubicBezTo>
                    <a:pt x="7598" y="10374"/>
                    <a:pt x="9083" y="8846"/>
                    <a:pt x="10705" y="7159"/>
                  </a:cubicBezTo>
                  <a:lnTo>
                    <a:pt x="8860" y="2141"/>
                  </a:lnTo>
                  <a:cubicBezTo>
                    <a:pt x="7656" y="1427"/>
                    <a:pt x="6459" y="714"/>
                    <a:pt x="5255" y="0"/>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335" name="Google Shape;3335;p43">
              <a:extLst>
                <a:ext uri="{FF2B5EF4-FFF2-40B4-BE49-F238E27FC236}">
                  <a16:creationId xmlns="" xmlns:a16="http://schemas.microsoft.com/office/drawing/2014/main" id="{F167AED8-1FFA-290C-EC26-6B5701FB214A}"/>
                </a:ext>
              </a:extLst>
            </p:cNvPr>
            <p:cNvSpPr/>
            <p:nvPr/>
          </p:nvSpPr>
          <p:spPr>
            <a:xfrm>
              <a:off x="6035225" y="1212450"/>
              <a:ext cx="999375" cy="880950"/>
            </a:xfrm>
            <a:custGeom>
              <a:avLst/>
              <a:gdLst/>
              <a:ahLst/>
              <a:cxnLst/>
              <a:rect l="l" t="t" r="r" b="b"/>
              <a:pathLst>
                <a:path w="39975" h="35238" extrusionOk="0">
                  <a:moveTo>
                    <a:pt x="18687" y="1"/>
                  </a:moveTo>
                  <a:cubicBezTo>
                    <a:pt x="17705" y="1"/>
                    <a:pt x="16956" y="217"/>
                    <a:pt x="16610" y="733"/>
                  </a:cubicBezTo>
                  <a:cubicBezTo>
                    <a:pt x="15860" y="1858"/>
                    <a:pt x="17237" y="4208"/>
                    <a:pt x="19148" y="6623"/>
                  </a:cubicBezTo>
                  <a:cubicBezTo>
                    <a:pt x="15983" y="8750"/>
                    <a:pt x="12811" y="10883"/>
                    <a:pt x="9646" y="13010"/>
                  </a:cubicBezTo>
                  <a:cubicBezTo>
                    <a:pt x="7393" y="11061"/>
                    <a:pt x="5082" y="10059"/>
                    <a:pt x="3366" y="10059"/>
                  </a:cubicBezTo>
                  <a:cubicBezTo>
                    <a:pt x="2645" y="10059"/>
                    <a:pt x="2028" y="10237"/>
                    <a:pt x="1565" y="10595"/>
                  </a:cubicBezTo>
                  <a:cubicBezTo>
                    <a:pt x="0" y="11806"/>
                    <a:pt x="534" y="14863"/>
                    <a:pt x="786" y="16276"/>
                  </a:cubicBezTo>
                  <a:cubicBezTo>
                    <a:pt x="2545" y="26332"/>
                    <a:pt x="13106" y="31869"/>
                    <a:pt x="13964" y="32301"/>
                  </a:cubicBezTo>
                  <a:cubicBezTo>
                    <a:pt x="15111" y="32885"/>
                    <a:pt x="19755" y="35238"/>
                    <a:pt x="24433" y="35238"/>
                  </a:cubicBezTo>
                  <a:cubicBezTo>
                    <a:pt x="26105" y="35238"/>
                    <a:pt x="27782" y="34937"/>
                    <a:pt x="29305" y="34147"/>
                  </a:cubicBezTo>
                  <a:cubicBezTo>
                    <a:pt x="29766" y="33909"/>
                    <a:pt x="33140" y="32157"/>
                    <a:pt x="32917" y="30304"/>
                  </a:cubicBezTo>
                  <a:cubicBezTo>
                    <a:pt x="32758" y="29000"/>
                    <a:pt x="31150" y="27839"/>
                    <a:pt x="28988" y="27435"/>
                  </a:cubicBezTo>
                  <a:cubicBezTo>
                    <a:pt x="29896" y="23751"/>
                    <a:pt x="30812" y="20053"/>
                    <a:pt x="31727" y="16362"/>
                  </a:cubicBezTo>
                  <a:cubicBezTo>
                    <a:pt x="34176" y="17901"/>
                    <a:pt x="36340" y="18780"/>
                    <a:pt x="37718" y="18780"/>
                  </a:cubicBezTo>
                  <a:cubicBezTo>
                    <a:pt x="38251" y="18780"/>
                    <a:pt x="38667" y="18649"/>
                    <a:pt x="38936" y="18374"/>
                  </a:cubicBezTo>
                  <a:cubicBezTo>
                    <a:pt x="39974" y="17314"/>
                    <a:pt x="38590" y="14416"/>
                    <a:pt x="37891" y="12952"/>
                  </a:cubicBezTo>
                  <a:cubicBezTo>
                    <a:pt x="34741" y="6349"/>
                    <a:pt x="28872" y="3278"/>
                    <a:pt x="27769" y="2723"/>
                  </a:cubicBezTo>
                  <a:cubicBezTo>
                    <a:pt x="25065" y="1353"/>
                    <a:pt x="21146" y="1"/>
                    <a:pt x="18687" y="1"/>
                  </a:cubicBezTo>
                  <a:close/>
                </a:path>
              </a:pathLst>
            </a:custGeom>
            <a:solidFill>
              <a:schemeClr val="accent3"/>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336" name="Google Shape;3336;p43">
              <a:extLst>
                <a:ext uri="{FF2B5EF4-FFF2-40B4-BE49-F238E27FC236}">
                  <a16:creationId xmlns="" xmlns:a16="http://schemas.microsoft.com/office/drawing/2014/main" id="{DE9A2935-BB0A-FB6E-9447-0B516E5173E2}"/>
                </a:ext>
              </a:extLst>
            </p:cNvPr>
            <p:cNvSpPr/>
            <p:nvPr/>
          </p:nvSpPr>
          <p:spPr>
            <a:xfrm>
              <a:off x="6276375" y="1378000"/>
              <a:ext cx="483550" cy="520350"/>
            </a:xfrm>
            <a:custGeom>
              <a:avLst/>
              <a:gdLst/>
              <a:ahLst/>
              <a:cxnLst/>
              <a:rect l="l" t="t" r="r" b="b"/>
              <a:pathLst>
                <a:path w="19342" h="20814" extrusionOk="0">
                  <a:moveTo>
                    <a:pt x="9502" y="1"/>
                  </a:moveTo>
                  <a:cubicBezTo>
                    <a:pt x="6337" y="2128"/>
                    <a:pt x="3165" y="4261"/>
                    <a:pt x="0" y="6388"/>
                  </a:cubicBezTo>
                  <a:cubicBezTo>
                    <a:pt x="570" y="8154"/>
                    <a:pt x="2350" y="12804"/>
                    <a:pt x="7108" y="16481"/>
                  </a:cubicBezTo>
                  <a:cubicBezTo>
                    <a:pt x="12190" y="20395"/>
                    <a:pt x="17525" y="20770"/>
                    <a:pt x="19342" y="20813"/>
                  </a:cubicBezTo>
                  <a:cubicBezTo>
                    <a:pt x="18895" y="20777"/>
                    <a:pt x="11880" y="20020"/>
                    <a:pt x="8600" y="13619"/>
                  </a:cubicBezTo>
                  <a:cubicBezTo>
                    <a:pt x="6394" y="9293"/>
                    <a:pt x="6740" y="4060"/>
                    <a:pt x="9502" y="1"/>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337" name="Google Shape;3337;p43">
              <a:extLst>
                <a:ext uri="{FF2B5EF4-FFF2-40B4-BE49-F238E27FC236}">
                  <a16:creationId xmlns="" xmlns:a16="http://schemas.microsoft.com/office/drawing/2014/main" id="{51429595-BFD0-9776-5CF2-FF8A402BA592}"/>
                </a:ext>
              </a:extLst>
            </p:cNvPr>
            <p:cNvSpPr/>
            <p:nvPr/>
          </p:nvSpPr>
          <p:spPr>
            <a:xfrm>
              <a:off x="6035225" y="1466675"/>
              <a:ext cx="821675" cy="626725"/>
            </a:xfrm>
            <a:custGeom>
              <a:avLst/>
              <a:gdLst/>
              <a:ahLst/>
              <a:cxnLst/>
              <a:rect l="l" t="t" r="r" b="b"/>
              <a:pathLst>
                <a:path w="32867" h="25069" extrusionOk="0">
                  <a:moveTo>
                    <a:pt x="2473" y="1"/>
                  </a:moveTo>
                  <a:cubicBezTo>
                    <a:pt x="2127" y="87"/>
                    <a:pt x="1824" y="231"/>
                    <a:pt x="1565" y="426"/>
                  </a:cubicBezTo>
                  <a:cubicBezTo>
                    <a:pt x="0" y="1637"/>
                    <a:pt x="534" y="4694"/>
                    <a:pt x="786" y="6107"/>
                  </a:cubicBezTo>
                  <a:cubicBezTo>
                    <a:pt x="2545" y="16163"/>
                    <a:pt x="13106" y="21700"/>
                    <a:pt x="13964" y="22132"/>
                  </a:cubicBezTo>
                  <a:cubicBezTo>
                    <a:pt x="15111" y="22716"/>
                    <a:pt x="19755" y="25069"/>
                    <a:pt x="24433" y="25069"/>
                  </a:cubicBezTo>
                  <a:cubicBezTo>
                    <a:pt x="26105" y="25069"/>
                    <a:pt x="27782" y="24768"/>
                    <a:pt x="29305" y="23978"/>
                  </a:cubicBezTo>
                  <a:cubicBezTo>
                    <a:pt x="29723" y="23769"/>
                    <a:pt x="32463" y="22341"/>
                    <a:pt x="32866" y="20712"/>
                  </a:cubicBezTo>
                  <a:lnTo>
                    <a:pt x="32866" y="20712"/>
                  </a:lnTo>
                  <a:cubicBezTo>
                    <a:pt x="30352" y="21405"/>
                    <a:pt x="27822" y="21741"/>
                    <a:pt x="25353" y="21741"/>
                  </a:cubicBezTo>
                  <a:cubicBezTo>
                    <a:pt x="18415" y="21741"/>
                    <a:pt x="11964" y="19084"/>
                    <a:pt x="7721" y="14202"/>
                  </a:cubicBezTo>
                  <a:cubicBezTo>
                    <a:pt x="3381" y="9221"/>
                    <a:pt x="2574" y="3310"/>
                    <a:pt x="2473" y="1"/>
                  </a:cubicBezTo>
                  <a:close/>
                </a:path>
              </a:pathLst>
            </a:custGeom>
            <a:solidFill>
              <a:srgbClr val="FFFFFF">
                <a:alpha val="1116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338" name="Google Shape;3338;p43">
              <a:extLst>
                <a:ext uri="{FF2B5EF4-FFF2-40B4-BE49-F238E27FC236}">
                  <a16:creationId xmlns="" xmlns:a16="http://schemas.microsoft.com/office/drawing/2014/main" id="{9D9D3C70-60D8-D853-9D4E-B4F66D22B6CA}"/>
                </a:ext>
              </a:extLst>
            </p:cNvPr>
            <p:cNvSpPr/>
            <p:nvPr/>
          </p:nvSpPr>
          <p:spPr>
            <a:xfrm>
              <a:off x="6431725" y="1213650"/>
              <a:ext cx="587375" cy="468325"/>
            </a:xfrm>
            <a:custGeom>
              <a:avLst/>
              <a:gdLst/>
              <a:ahLst/>
              <a:cxnLst/>
              <a:rect l="l" t="t" r="r" b="b"/>
              <a:pathLst>
                <a:path w="23495" h="18733" extrusionOk="0">
                  <a:moveTo>
                    <a:pt x="2163" y="0"/>
                  </a:moveTo>
                  <a:cubicBezTo>
                    <a:pt x="1514" y="80"/>
                    <a:pt x="1017" y="289"/>
                    <a:pt x="750" y="685"/>
                  </a:cubicBezTo>
                  <a:cubicBezTo>
                    <a:pt x="0" y="1810"/>
                    <a:pt x="1377" y="4160"/>
                    <a:pt x="3288" y="6575"/>
                  </a:cubicBezTo>
                  <a:cubicBezTo>
                    <a:pt x="4167" y="8038"/>
                    <a:pt x="5573" y="9999"/>
                    <a:pt x="7735" y="11874"/>
                  </a:cubicBezTo>
                  <a:cubicBezTo>
                    <a:pt x="10806" y="14534"/>
                    <a:pt x="13957" y="15745"/>
                    <a:pt x="15867" y="16314"/>
                  </a:cubicBezTo>
                  <a:cubicBezTo>
                    <a:pt x="18316" y="17853"/>
                    <a:pt x="20480" y="18732"/>
                    <a:pt x="21858" y="18732"/>
                  </a:cubicBezTo>
                  <a:cubicBezTo>
                    <a:pt x="22391" y="18732"/>
                    <a:pt x="22807" y="18601"/>
                    <a:pt x="23076" y="18326"/>
                  </a:cubicBezTo>
                  <a:cubicBezTo>
                    <a:pt x="23415" y="17987"/>
                    <a:pt x="23494" y="17446"/>
                    <a:pt x="23429" y="16833"/>
                  </a:cubicBezTo>
                  <a:cubicBezTo>
                    <a:pt x="20430" y="16084"/>
                    <a:pt x="15608" y="14426"/>
                    <a:pt x="10814" y="10576"/>
                  </a:cubicBezTo>
                  <a:cubicBezTo>
                    <a:pt x="6186" y="6856"/>
                    <a:pt x="3554" y="2689"/>
                    <a:pt x="2163" y="0"/>
                  </a:cubicBezTo>
                  <a:close/>
                </a:path>
              </a:pathLst>
            </a:custGeom>
            <a:solidFill>
              <a:srgbClr val="FFFFFF">
                <a:alpha val="1116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grpSp>
      <p:grpSp>
        <p:nvGrpSpPr>
          <p:cNvPr id="3339" name="Google Shape;3339;p43">
            <a:extLst>
              <a:ext uri="{FF2B5EF4-FFF2-40B4-BE49-F238E27FC236}">
                <a16:creationId xmlns="" xmlns:a16="http://schemas.microsoft.com/office/drawing/2014/main" id="{8D41262C-6E84-6D4E-DA81-F8771F1A6B94}"/>
              </a:ext>
            </a:extLst>
          </p:cNvPr>
          <p:cNvGrpSpPr/>
          <p:nvPr/>
        </p:nvGrpSpPr>
        <p:grpSpPr>
          <a:xfrm rot="-3626901" flipH="1">
            <a:off x="1723645" y="2097117"/>
            <a:ext cx="1341646" cy="2128882"/>
            <a:chOff x="4491600" y="1128725"/>
            <a:chExt cx="911950" cy="1447225"/>
          </a:xfrm>
        </p:grpSpPr>
        <p:sp>
          <p:nvSpPr>
            <p:cNvPr id="3340" name="Google Shape;3340;p43">
              <a:extLst>
                <a:ext uri="{FF2B5EF4-FFF2-40B4-BE49-F238E27FC236}">
                  <a16:creationId xmlns="" xmlns:a16="http://schemas.microsoft.com/office/drawing/2014/main" id="{D9EC50C3-86FC-2596-2883-2C5DDD45C934}"/>
                </a:ext>
              </a:extLst>
            </p:cNvPr>
            <p:cNvSpPr/>
            <p:nvPr/>
          </p:nvSpPr>
          <p:spPr>
            <a:xfrm>
              <a:off x="4568550" y="1144125"/>
              <a:ext cx="835000" cy="1431825"/>
            </a:xfrm>
            <a:custGeom>
              <a:avLst/>
              <a:gdLst/>
              <a:ahLst/>
              <a:cxnLst/>
              <a:rect l="l" t="t" r="r" b="b"/>
              <a:pathLst>
                <a:path w="33400" h="57273" extrusionOk="0">
                  <a:moveTo>
                    <a:pt x="12217" y="20788"/>
                  </a:moveTo>
                  <a:cubicBezTo>
                    <a:pt x="12235" y="20788"/>
                    <a:pt x="12294" y="20824"/>
                    <a:pt x="12353" y="20863"/>
                  </a:cubicBezTo>
                  <a:lnTo>
                    <a:pt x="12353" y="20863"/>
                  </a:lnTo>
                  <a:cubicBezTo>
                    <a:pt x="12335" y="20860"/>
                    <a:pt x="12317" y="20857"/>
                    <a:pt x="12299" y="20854"/>
                  </a:cubicBezTo>
                  <a:lnTo>
                    <a:pt x="12299" y="20854"/>
                  </a:lnTo>
                  <a:cubicBezTo>
                    <a:pt x="12320" y="20858"/>
                    <a:pt x="12338" y="20861"/>
                    <a:pt x="12355" y="20864"/>
                  </a:cubicBezTo>
                  <a:lnTo>
                    <a:pt x="12355" y="20864"/>
                  </a:lnTo>
                  <a:cubicBezTo>
                    <a:pt x="12360" y="20867"/>
                    <a:pt x="12365" y="20871"/>
                    <a:pt x="12370" y="20874"/>
                  </a:cubicBezTo>
                  <a:lnTo>
                    <a:pt x="12370" y="20874"/>
                  </a:lnTo>
                  <a:cubicBezTo>
                    <a:pt x="12290" y="20858"/>
                    <a:pt x="12186" y="20826"/>
                    <a:pt x="12213" y="20789"/>
                  </a:cubicBezTo>
                  <a:cubicBezTo>
                    <a:pt x="12213" y="20788"/>
                    <a:pt x="12215" y="20788"/>
                    <a:pt x="12217" y="20788"/>
                  </a:cubicBezTo>
                  <a:close/>
                  <a:moveTo>
                    <a:pt x="26553" y="54174"/>
                  </a:moveTo>
                  <a:cubicBezTo>
                    <a:pt x="26552" y="54174"/>
                    <a:pt x="26577" y="54179"/>
                    <a:pt x="26613" y="54185"/>
                  </a:cubicBezTo>
                  <a:lnTo>
                    <a:pt x="26613" y="54185"/>
                  </a:lnTo>
                  <a:cubicBezTo>
                    <a:pt x="26571" y="54177"/>
                    <a:pt x="26554" y="54174"/>
                    <a:pt x="26553" y="54174"/>
                  </a:cubicBezTo>
                  <a:close/>
                  <a:moveTo>
                    <a:pt x="8560" y="0"/>
                  </a:moveTo>
                  <a:cubicBezTo>
                    <a:pt x="6903" y="0"/>
                    <a:pt x="5288" y="615"/>
                    <a:pt x="3987" y="2024"/>
                  </a:cubicBezTo>
                  <a:cubicBezTo>
                    <a:pt x="722" y="5571"/>
                    <a:pt x="239" y="11230"/>
                    <a:pt x="159" y="15801"/>
                  </a:cubicBezTo>
                  <a:cubicBezTo>
                    <a:pt x="1" y="24279"/>
                    <a:pt x="1702" y="32821"/>
                    <a:pt x="3886" y="40975"/>
                  </a:cubicBezTo>
                  <a:cubicBezTo>
                    <a:pt x="4586" y="43599"/>
                    <a:pt x="5364" y="46201"/>
                    <a:pt x="6193" y="48789"/>
                  </a:cubicBezTo>
                  <a:cubicBezTo>
                    <a:pt x="6434" y="49536"/>
                    <a:pt x="7047" y="49859"/>
                    <a:pt x="7661" y="49859"/>
                  </a:cubicBezTo>
                  <a:cubicBezTo>
                    <a:pt x="8593" y="49859"/>
                    <a:pt x="9528" y="49113"/>
                    <a:pt x="9163" y="47974"/>
                  </a:cubicBezTo>
                  <a:cubicBezTo>
                    <a:pt x="6431" y="39446"/>
                    <a:pt x="4160" y="30608"/>
                    <a:pt x="3439" y="21705"/>
                  </a:cubicBezTo>
                  <a:cubicBezTo>
                    <a:pt x="3187" y="18627"/>
                    <a:pt x="3122" y="15505"/>
                    <a:pt x="3425" y="12427"/>
                  </a:cubicBezTo>
                  <a:cubicBezTo>
                    <a:pt x="3461" y="12095"/>
                    <a:pt x="3497" y="11771"/>
                    <a:pt x="3540" y="11439"/>
                  </a:cubicBezTo>
                  <a:cubicBezTo>
                    <a:pt x="3546" y="11393"/>
                    <a:pt x="3548" y="11376"/>
                    <a:pt x="3547" y="11376"/>
                  </a:cubicBezTo>
                  <a:lnTo>
                    <a:pt x="3547" y="11376"/>
                  </a:lnTo>
                  <a:cubicBezTo>
                    <a:pt x="3546" y="11376"/>
                    <a:pt x="3530" y="11489"/>
                    <a:pt x="3527" y="11524"/>
                  </a:cubicBezTo>
                  <a:lnTo>
                    <a:pt x="3527" y="11524"/>
                  </a:lnTo>
                  <a:cubicBezTo>
                    <a:pt x="3534" y="11441"/>
                    <a:pt x="3548" y="11364"/>
                    <a:pt x="3562" y="11281"/>
                  </a:cubicBezTo>
                  <a:cubicBezTo>
                    <a:pt x="3584" y="11115"/>
                    <a:pt x="3612" y="10956"/>
                    <a:pt x="3634" y="10791"/>
                  </a:cubicBezTo>
                  <a:cubicBezTo>
                    <a:pt x="3735" y="10207"/>
                    <a:pt x="3843" y="9630"/>
                    <a:pt x="3980" y="9060"/>
                  </a:cubicBezTo>
                  <a:cubicBezTo>
                    <a:pt x="4103" y="8556"/>
                    <a:pt x="4240" y="8051"/>
                    <a:pt x="4398" y="7561"/>
                  </a:cubicBezTo>
                  <a:cubicBezTo>
                    <a:pt x="4470" y="7337"/>
                    <a:pt x="4542" y="7114"/>
                    <a:pt x="4629" y="6898"/>
                  </a:cubicBezTo>
                  <a:cubicBezTo>
                    <a:pt x="4665" y="6790"/>
                    <a:pt x="4708" y="6689"/>
                    <a:pt x="4744" y="6580"/>
                  </a:cubicBezTo>
                  <a:cubicBezTo>
                    <a:pt x="4756" y="6550"/>
                    <a:pt x="4765" y="6525"/>
                    <a:pt x="4772" y="6505"/>
                  </a:cubicBezTo>
                  <a:lnTo>
                    <a:pt x="4772" y="6505"/>
                  </a:lnTo>
                  <a:cubicBezTo>
                    <a:pt x="4777" y="6496"/>
                    <a:pt x="4782" y="6485"/>
                    <a:pt x="4787" y="6472"/>
                  </a:cubicBezTo>
                  <a:cubicBezTo>
                    <a:pt x="4968" y="6083"/>
                    <a:pt x="5148" y="5701"/>
                    <a:pt x="5364" y="5333"/>
                  </a:cubicBezTo>
                  <a:cubicBezTo>
                    <a:pt x="5458" y="5167"/>
                    <a:pt x="5559" y="5009"/>
                    <a:pt x="5660" y="4850"/>
                  </a:cubicBezTo>
                  <a:cubicBezTo>
                    <a:pt x="5728" y="4745"/>
                    <a:pt x="5976" y="4449"/>
                    <a:pt x="5969" y="4449"/>
                  </a:cubicBezTo>
                  <a:lnTo>
                    <a:pt x="5969" y="4449"/>
                  </a:lnTo>
                  <a:cubicBezTo>
                    <a:pt x="5967" y="4449"/>
                    <a:pt x="5929" y="4490"/>
                    <a:pt x="5833" y="4598"/>
                  </a:cubicBezTo>
                  <a:cubicBezTo>
                    <a:pt x="6063" y="4331"/>
                    <a:pt x="6280" y="4065"/>
                    <a:pt x="6539" y="3827"/>
                  </a:cubicBezTo>
                  <a:cubicBezTo>
                    <a:pt x="6586" y="3786"/>
                    <a:pt x="6637" y="3745"/>
                    <a:pt x="6686" y="3700"/>
                  </a:cubicBezTo>
                  <a:lnTo>
                    <a:pt x="6686" y="3700"/>
                  </a:lnTo>
                  <a:cubicBezTo>
                    <a:pt x="6816" y="3613"/>
                    <a:pt x="6942" y="3516"/>
                    <a:pt x="7080" y="3430"/>
                  </a:cubicBezTo>
                  <a:cubicBezTo>
                    <a:pt x="7191" y="3365"/>
                    <a:pt x="7313" y="3306"/>
                    <a:pt x="7432" y="3242"/>
                  </a:cubicBezTo>
                  <a:lnTo>
                    <a:pt x="7432" y="3242"/>
                  </a:lnTo>
                  <a:cubicBezTo>
                    <a:pt x="7409" y="3250"/>
                    <a:pt x="7385" y="3258"/>
                    <a:pt x="7361" y="3264"/>
                  </a:cubicBezTo>
                  <a:cubicBezTo>
                    <a:pt x="7387" y="3257"/>
                    <a:pt x="7413" y="3248"/>
                    <a:pt x="7439" y="3238"/>
                  </a:cubicBezTo>
                  <a:lnTo>
                    <a:pt x="7439" y="3238"/>
                  </a:lnTo>
                  <a:cubicBezTo>
                    <a:pt x="7437" y="3239"/>
                    <a:pt x="7434" y="3240"/>
                    <a:pt x="7432" y="3242"/>
                  </a:cubicBezTo>
                  <a:lnTo>
                    <a:pt x="7432" y="3242"/>
                  </a:lnTo>
                  <a:cubicBezTo>
                    <a:pt x="7455" y="3233"/>
                    <a:pt x="7476" y="3224"/>
                    <a:pt x="7495" y="3215"/>
                  </a:cubicBezTo>
                  <a:lnTo>
                    <a:pt x="7495" y="3215"/>
                  </a:lnTo>
                  <a:cubicBezTo>
                    <a:pt x="7477" y="3222"/>
                    <a:pt x="7458" y="3230"/>
                    <a:pt x="7439" y="3238"/>
                  </a:cubicBezTo>
                  <a:lnTo>
                    <a:pt x="7439" y="3238"/>
                  </a:lnTo>
                  <a:cubicBezTo>
                    <a:pt x="7449" y="3232"/>
                    <a:pt x="7459" y="3227"/>
                    <a:pt x="7469" y="3221"/>
                  </a:cubicBezTo>
                  <a:cubicBezTo>
                    <a:pt x="7540" y="3182"/>
                    <a:pt x="7572" y="3168"/>
                    <a:pt x="7577" y="3168"/>
                  </a:cubicBezTo>
                  <a:lnTo>
                    <a:pt x="7577" y="3168"/>
                  </a:lnTo>
                  <a:cubicBezTo>
                    <a:pt x="7583" y="3168"/>
                    <a:pt x="7548" y="3190"/>
                    <a:pt x="7495" y="3215"/>
                  </a:cubicBezTo>
                  <a:lnTo>
                    <a:pt x="7495" y="3215"/>
                  </a:lnTo>
                  <a:cubicBezTo>
                    <a:pt x="7530" y="3201"/>
                    <a:pt x="7564" y="3187"/>
                    <a:pt x="7599" y="3178"/>
                  </a:cubicBezTo>
                  <a:cubicBezTo>
                    <a:pt x="7736" y="3135"/>
                    <a:pt x="7873" y="3091"/>
                    <a:pt x="8017" y="3062"/>
                  </a:cubicBezTo>
                  <a:cubicBezTo>
                    <a:pt x="8074" y="3045"/>
                    <a:pt x="8146" y="3042"/>
                    <a:pt x="8209" y="3026"/>
                  </a:cubicBezTo>
                  <a:lnTo>
                    <a:pt x="8209" y="3026"/>
                  </a:lnTo>
                  <a:cubicBezTo>
                    <a:pt x="8486" y="3027"/>
                    <a:pt x="8758" y="3033"/>
                    <a:pt x="9035" y="3040"/>
                  </a:cubicBezTo>
                  <a:lnTo>
                    <a:pt x="9035" y="3040"/>
                  </a:lnTo>
                  <a:cubicBezTo>
                    <a:pt x="9102" y="3052"/>
                    <a:pt x="9176" y="3060"/>
                    <a:pt x="9243" y="3077"/>
                  </a:cubicBezTo>
                  <a:cubicBezTo>
                    <a:pt x="9408" y="3113"/>
                    <a:pt x="9581" y="3156"/>
                    <a:pt x="9747" y="3207"/>
                  </a:cubicBezTo>
                  <a:cubicBezTo>
                    <a:pt x="9896" y="3252"/>
                    <a:pt x="10033" y="3309"/>
                    <a:pt x="10179" y="3362"/>
                  </a:cubicBezTo>
                  <a:lnTo>
                    <a:pt x="10179" y="3362"/>
                  </a:lnTo>
                  <a:cubicBezTo>
                    <a:pt x="10271" y="3410"/>
                    <a:pt x="10369" y="3446"/>
                    <a:pt x="10454" y="3488"/>
                  </a:cubicBezTo>
                  <a:cubicBezTo>
                    <a:pt x="10829" y="3675"/>
                    <a:pt x="11189" y="3884"/>
                    <a:pt x="11535" y="4115"/>
                  </a:cubicBezTo>
                  <a:cubicBezTo>
                    <a:pt x="11702" y="4233"/>
                    <a:pt x="11862" y="4352"/>
                    <a:pt x="12029" y="4470"/>
                  </a:cubicBezTo>
                  <a:lnTo>
                    <a:pt x="12029" y="4470"/>
                  </a:lnTo>
                  <a:cubicBezTo>
                    <a:pt x="12038" y="4478"/>
                    <a:pt x="12049" y="4487"/>
                    <a:pt x="12061" y="4497"/>
                  </a:cubicBezTo>
                  <a:cubicBezTo>
                    <a:pt x="12162" y="4576"/>
                    <a:pt x="12263" y="4656"/>
                    <a:pt x="12357" y="4742"/>
                  </a:cubicBezTo>
                  <a:cubicBezTo>
                    <a:pt x="12753" y="5074"/>
                    <a:pt x="13128" y="5420"/>
                    <a:pt x="13489" y="5787"/>
                  </a:cubicBezTo>
                  <a:cubicBezTo>
                    <a:pt x="13871" y="6177"/>
                    <a:pt x="14238" y="6580"/>
                    <a:pt x="14592" y="6991"/>
                  </a:cubicBezTo>
                  <a:cubicBezTo>
                    <a:pt x="14786" y="7222"/>
                    <a:pt x="14981" y="7460"/>
                    <a:pt x="15168" y="7698"/>
                  </a:cubicBezTo>
                  <a:cubicBezTo>
                    <a:pt x="15203" y="7737"/>
                    <a:pt x="15333" y="7905"/>
                    <a:pt x="15350" y="7926"/>
                  </a:cubicBezTo>
                  <a:lnTo>
                    <a:pt x="15350" y="7926"/>
                  </a:lnTo>
                  <a:cubicBezTo>
                    <a:pt x="15429" y="8031"/>
                    <a:pt x="15510" y="8136"/>
                    <a:pt x="15586" y="8246"/>
                  </a:cubicBezTo>
                  <a:cubicBezTo>
                    <a:pt x="16416" y="9370"/>
                    <a:pt x="17172" y="10545"/>
                    <a:pt x="17879" y="11749"/>
                  </a:cubicBezTo>
                  <a:cubicBezTo>
                    <a:pt x="21930" y="18663"/>
                    <a:pt x="24482" y="26405"/>
                    <a:pt x="26544" y="34126"/>
                  </a:cubicBezTo>
                  <a:cubicBezTo>
                    <a:pt x="27229" y="36692"/>
                    <a:pt x="27698" y="39345"/>
                    <a:pt x="28455" y="41890"/>
                  </a:cubicBezTo>
                  <a:cubicBezTo>
                    <a:pt x="29046" y="43844"/>
                    <a:pt x="29536" y="45891"/>
                    <a:pt x="29702" y="47845"/>
                  </a:cubicBezTo>
                  <a:cubicBezTo>
                    <a:pt x="29767" y="48652"/>
                    <a:pt x="29788" y="49460"/>
                    <a:pt x="29738" y="50267"/>
                  </a:cubicBezTo>
                  <a:cubicBezTo>
                    <a:pt x="29723" y="50433"/>
                    <a:pt x="29709" y="50599"/>
                    <a:pt x="29694" y="50764"/>
                  </a:cubicBezTo>
                  <a:cubicBezTo>
                    <a:pt x="29692" y="50800"/>
                    <a:pt x="29690" y="50825"/>
                    <a:pt x="29690" y="50840"/>
                  </a:cubicBezTo>
                  <a:lnTo>
                    <a:pt x="29690" y="50840"/>
                  </a:lnTo>
                  <a:cubicBezTo>
                    <a:pt x="29685" y="50861"/>
                    <a:pt x="29677" y="50898"/>
                    <a:pt x="29666" y="50959"/>
                  </a:cubicBezTo>
                  <a:cubicBezTo>
                    <a:pt x="29615" y="51269"/>
                    <a:pt x="29558" y="51579"/>
                    <a:pt x="29471" y="51882"/>
                  </a:cubicBezTo>
                  <a:cubicBezTo>
                    <a:pt x="29420" y="52085"/>
                    <a:pt x="29352" y="52283"/>
                    <a:pt x="29283" y="52477"/>
                  </a:cubicBezTo>
                  <a:lnTo>
                    <a:pt x="29283" y="52477"/>
                  </a:lnTo>
                  <a:cubicBezTo>
                    <a:pt x="29275" y="52489"/>
                    <a:pt x="29190" y="52700"/>
                    <a:pt x="29161" y="52754"/>
                  </a:cubicBezTo>
                  <a:cubicBezTo>
                    <a:pt x="29103" y="52877"/>
                    <a:pt x="29038" y="52992"/>
                    <a:pt x="28966" y="53107"/>
                  </a:cubicBezTo>
                  <a:cubicBezTo>
                    <a:pt x="28909" y="53208"/>
                    <a:pt x="28844" y="53295"/>
                    <a:pt x="28786" y="53388"/>
                  </a:cubicBezTo>
                  <a:cubicBezTo>
                    <a:pt x="28782" y="53395"/>
                    <a:pt x="28778" y="53401"/>
                    <a:pt x="28774" y="53407"/>
                  </a:cubicBezTo>
                  <a:lnTo>
                    <a:pt x="28774" y="53407"/>
                  </a:lnTo>
                  <a:cubicBezTo>
                    <a:pt x="28774" y="53408"/>
                    <a:pt x="28773" y="53409"/>
                    <a:pt x="28772" y="53410"/>
                  </a:cubicBezTo>
                  <a:cubicBezTo>
                    <a:pt x="28630" y="53551"/>
                    <a:pt x="28489" y="53687"/>
                    <a:pt x="28343" y="53827"/>
                  </a:cubicBezTo>
                  <a:lnTo>
                    <a:pt x="28343" y="53827"/>
                  </a:lnTo>
                  <a:cubicBezTo>
                    <a:pt x="28384" y="53787"/>
                    <a:pt x="28396" y="53771"/>
                    <a:pt x="28388" y="53771"/>
                  </a:cubicBezTo>
                  <a:cubicBezTo>
                    <a:pt x="28364" y="53771"/>
                    <a:pt x="28125" y="53953"/>
                    <a:pt x="28015" y="54023"/>
                  </a:cubicBezTo>
                  <a:cubicBezTo>
                    <a:pt x="28006" y="54028"/>
                    <a:pt x="27998" y="54034"/>
                    <a:pt x="27991" y="54039"/>
                  </a:cubicBezTo>
                  <a:lnTo>
                    <a:pt x="27991" y="54039"/>
                  </a:lnTo>
                  <a:cubicBezTo>
                    <a:pt x="27902" y="54068"/>
                    <a:pt x="27817" y="54107"/>
                    <a:pt x="27726" y="54131"/>
                  </a:cubicBezTo>
                  <a:cubicBezTo>
                    <a:pt x="27633" y="54160"/>
                    <a:pt x="27539" y="54174"/>
                    <a:pt x="27445" y="54203"/>
                  </a:cubicBezTo>
                  <a:cubicBezTo>
                    <a:pt x="27445" y="54203"/>
                    <a:pt x="27445" y="54203"/>
                    <a:pt x="27445" y="54203"/>
                  </a:cubicBezTo>
                  <a:lnTo>
                    <a:pt x="27445" y="54203"/>
                  </a:lnTo>
                  <a:cubicBezTo>
                    <a:pt x="27282" y="54204"/>
                    <a:pt x="27118" y="54212"/>
                    <a:pt x="26951" y="54212"/>
                  </a:cubicBezTo>
                  <a:cubicBezTo>
                    <a:pt x="26907" y="54212"/>
                    <a:pt x="26863" y="54212"/>
                    <a:pt x="26818" y="54210"/>
                  </a:cubicBezTo>
                  <a:cubicBezTo>
                    <a:pt x="26768" y="54210"/>
                    <a:pt x="26674" y="54196"/>
                    <a:pt x="26613" y="54185"/>
                  </a:cubicBezTo>
                  <a:lnTo>
                    <a:pt x="26613" y="54185"/>
                  </a:lnTo>
                  <a:cubicBezTo>
                    <a:pt x="26648" y="54192"/>
                    <a:pt x="26700" y="54202"/>
                    <a:pt x="26775" y="54217"/>
                  </a:cubicBezTo>
                  <a:cubicBezTo>
                    <a:pt x="26667" y="54196"/>
                    <a:pt x="26559" y="54181"/>
                    <a:pt x="26450" y="54160"/>
                  </a:cubicBezTo>
                  <a:cubicBezTo>
                    <a:pt x="26213" y="54109"/>
                    <a:pt x="25975" y="54037"/>
                    <a:pt x="25744" y="53958"/>
                  </a:cubicBezTo>
                  <a:cubicBezTo>
                    <a:pt x="25712" y="53947"/>
                    <a:pt x="25613" y="53909"/>
                    <a:pt x="25545" y="53883"/>
                  </a:cubicBezTo>
                  <a:lnTo>
                    <a:pt x="25545" y="53883"/>
                  </a:lnTo>
                  <a:cubicBezTo>
                    <a:pt x="25472" y="53851"/>
                    <a:pt x="25362" y="53803"/>
                    <a:pt x="25333" y="53792"/>
                  </a:cubicBezTo>
                  <a:cubicBezTo>
                    <a:pt x="25066" y="53662"/>
                    <a:pt x="24800" y="53511"/>
                    <a:pt x="24547" y="53360"/>
                  </a:cubicBezTo>
                  <a:cubicBezTo>
                    <a:pt x="24309" y="53208"/>
                    <a:pt x="24079" y="53050"/>
                    <a:pt x="23848" y="52891"/>
                  </a:cubicBezTo>
                  <a:cubicBezTo>
                    <a:pt x="23811" y="52863"/>
                    <a:pt x="23792" y="52849"/>
                    <a:pt x="23785" y="52844"/>
                  </a:cubicBezTo>
                  <a:lnTo>
                    <a:pt x="23785" y="52844"/>
                  </a:lnTo>
                  <a:cubicBezTo>
                    <a:pt x="23767" y="52829"/>
                    <a:pt x="23743" y="52809"/>
                    <a:pt x="23711" y="52783"/>
                  </a:cubicBezTo>
                  <a:cubicBezTo>
                    <a:pt x="23581" y="52675"/>
                    <a:pt x="23452" y="52567"/>
                    <a:pt x="23315" y="52451"/>
                  </a:cubicBezTo>
                  <a:cubicBezTo>
                    <a:pt x="22795" y="51990"/>
                    <a:pt x="22305" y="51492"/>
                    <a:pt x="21851" y="50959"/>
                  </a:cubicBezTo>
                  <a:cubicBezTo>
                    <a:pt x="21339" y="50375"/>
                    <a:pt x="21116" y="50072"/>
                    <a:pt x="20640" y="49359"/>
                  </a:cubicBezTo>
                  <a:cubicBezTo>
                    <a:pt x="20164" y="48645"/>
                    <a:pt x="19732" y="47902"/>
                    <a:pt x="19342" y="47145"/>
                  </a:cubicBezTo>
                  <a:cubicBezTo>
                    <a:pt x="18456" y="45415"/>
                    <a:pt x="17850" y="43635"/>
                    <a:pt x="17302" y="41739"/>
                  </a:cubicBezTo>
                  <a:cubicBezTo>
                    <a:pt x="16560" y="39194"/>
                    <a:pt x="15860" y="36642"/>
                    <a:pt x="15219" y="34076"/>
                  </a:cubicBezTo>
                  <a:cubicBezTo>
                    <a:pt x="14721" y="32086"/>
                    <a:pt x="14260" y="30089"/>
                    <a:pt x="13878" y="28070"/>
                  </a:cubicBezTo>
                  <a:cubicBezTo>
                    <a:pt x="13727" y="27285"/>
                    <a:pt x="13590" y="26499"/>
                    <a:pt x="13467" y="25706"/>
                  </a:cubicBezTo>
                  <a:cubicBezTo>
                    <a:pt x="13438" y="25511"/>
                    <a:pt x="13409" y="25317"/>
                    <a:pt x="13381" y="25122"/>
                  </a:cubicBezTo>
                  <a:cubicBezTo>
                    <a:pt x="13369" y="25036"/>
                    <a:pt x="13364" y="25009"/>
                    <a:pt x="13364" y="25009"/>
                  </a:cubicBezTo>
                  <a:lnTo>
                    <a:pt x="13364" y="25009"/>
                  </a:lnTo>
                  <a:cubicBezTo>
                    <a:pt x="13364" y="25009"/>
                    <a:pt x="13364" y="25010"/>
                    <a:pt x="13364" y="25010"/>
                  </a:cubicBezTo>
                  <a:lnTo>
                    <a:pt x="13364" y="25010"/>
                  </a:lnTo>
                  <a:cubicBezTo>
                    <a:pt x="13362" y="24999"/>
                    <a:pt x="13361" y="24986"/>
                    <a:pt x="13359" y="24971"/>
                  </a:cubicBezTo>
                  <a:cubicBezTo>
                    <a:pt x="13323" y="24632"/>
                    <a:pt x="13280" y="24286"/>
                    <a:pt x="13244" y="23940"/>
                  </a:cubicBezTo>
                  <a:cubicBezTo>
                    <a:pt x="13176" y="23187"/>
                    <a:pt x="13139" y="22439"/>
                    <a:pt x="13158" y="21685"/>
                  </a:cubicBezTo>
                  <a:lnTo>
                    <a:pt x="13158" y="21685"/>
                  </a:lnTo>
                  <a:cubicBezTo>
                    <a:pt x="13167" y="21697"/>
                    <a:pt x="13176" y="21708"/>
                    <a:pt x="13186" y="21719"/>
                  </a:cubicBezTo>
                  <a:cubicBezTo>
                    <a:pt x="13192" y="21727"/>
                    <a:pt x="13198" y="21733"/>
                    <a:pt x="13204" y="21739"/>
                  </a:cubicBezTo>
                  <a:lnTo>
                    <a:pt x="13204" y="21739"/>
                  </a:lnTo>
                  <a:cubicBezTo>
                    <a:pt x="13255" y="21812"/>
                    <a:pt x="13307" y="21882"/>
                    <a:pt x="13359" y="21957"/>
                  </a:cubicBezTo>
                  <a:cubicBezTo>
                    <a:pt x="14743" y="23882"/>
                    <a:pt x="15774" y="26066"/>
                    <a:pt x="16726" y="28222"/>
                  </a:cubicBezTo>
                  <a:cubicBezTo>
                    <a:pt x="17324" y="29584"/>
                    <a:pt x="17922" y="31062"/>
                    <a:pt x="18499" y="32627"/>
                  </a:cubicBezTo>
                  <a:cubicBezTo>
                    <a:pt x="19177" y="34443"/>
                    <a:pt x="19804" y="36281"/>
                    <a:pt x="20395" y="38127"/>
                  </a:cubicBezTo>
                  <a:cubicBezTo>
                    <a:pt x="21044" y="40167"/>
                    <a:pt x="21635" y="42222"/>
                    <a:pt x="22197" y="44291"/>
                  </a:cubicBezTo>
                  <a:cubicBezTo>
                    <a:pt x="22401" y="45050"/>
                    <a:pt x="22993" y="45379"/>
                    <a:pt x="23600" y="45379"/>
                  </a:cubicBezTo>
                  <a:cubicBezTo>
                    <a:pt x="24520" y="45379"/>
                    <a:pt x="25476" y="44624"/>
                    <a:pt x="25167" y="43469"/>
                  </a:cubicBezTo>
                  <a:cubicBezTo>
                    <a:pt x="24028" y="39273"/>
                    <a:pt x="22738" y="35106"/>
                    <a:pt x="21181" y="31048"/>
                  </a:cubicBezTo>
                  <a:cubicBezTo>
                    <a:pt x="20063" y="28114"/>
                    <a:pt x="18845" y="25187"/>
                    <a:pt x="17302" y="22447"/>
                  </a:cubicBezTo>
                  <a:cubicBezTo>
                    <a:pt x="16459" y="20948"/>
                    <a:pt x="15413" y="19023"/>
                    <a:pt x="13835" y="18165"/>
                  </a:cubicBezTo>
                  <a:cubicBezTo>
                    <a:pt x="13419" y="17941"/>
                    <a:pt x="13014" y="17840"/>
                    <a:pt x="12634" y="17840"/>
                  </a:cubicBezTo>
                  <a:cubicBezTo>
                    <a:pt x="11411" y="17840"/>
                    <a:pt x="10445" y="18885"/>
                    <a:pt x="10209" y="20249"/>
                  </a:cubicBezTo>
                  <a:cubicBezTo>
                    <a:pt x="9776" y="22772"/>
                    <a:pt x="10295" y="25468"/>
                    <a:pt x="10735" y="27948"/>
                  </a:cubicBezTo>
                  <a:cubicBezTo>
                    <a:pt x="11578" y="32691"/>
                    <a:pt x="12833" y="37363"/>
                    <a:pt x="14166" y="41984"/>
                  </a:cubicBezTo>
                  <a:cubicBezTo>
                    <a:pt x="15298" y="45920"/>
                    <a:pt x="16790" y="49676"/>
                    <a:pt x="19429" y="52855"/>
                  </a:cubicBezTo>
                  <a:cubicBezTo>
                    <a:pt x="21080" y="54845"/>
                    <a:pt x="23372" y="56777"/>
                    <a:pt x="26003" y="57195"/>
                  </a:cubicBezTo>
                  <a:cubicBezTo>
                    <a:pt x="26331" y="57247"/>
                    <a:pt x="26655" y="57272"/>
                    <a:pt x="26975" y="57272"/>
                  </a:cubicBezTo>
                  <a:cubicBezTo>
                    <a:pt x="29050" y="57272"/>
                    <a:pt x="30915" y="56192"/>
                    <a:pt x="31864" y="54217"/>
                  </a:cubicBezTo>
                  <a:cubicBezTo>
                    <a:pt x="33400" y="51024"/>
                    <a:pt x="32895" y="47138"/>
                    <a:pt x="32146" y="43808"/>
                  </a:cubicBezTo>
                  <a:cubicBezTo>
                    <a:pt x="31872" y="42582"/>
                    <a:pt x="31461" y="41393"/>
                    <a:pt x="31187" y="40167"/>
                  </a:cubicBezTo>
                  <a:cubicBezTo>
                    <a:pt x="30877" y="38769"/>
                    <a:pt x="30545" y="37377"/>
                    <a:pt x="30199" y="35993"/>
                  </a:cubicBezTo>
                  <a:cubicBezTo>
                    <a:pt x="29558" y="33405"/>
                    <a:pt x="28851" y="30824"/>
                    <a:pt x="28065" y="28272"/>
                  </a:cubicBezTo>
                  <a:cubicBezTo>
                    <a:pt x="26753" y="23990"/>
                    <a:pt x="25225" y="19766"/>
                    <a:pt x="23365" y="15693"/>
                  </a:cubicBezTo>
                  <a:cubicBezTo>
                    <a:pt x="21036" y="10581"/>
                    <a:pt x="18059" y="5009"/>
                    <a:pt x="13381" y="1664"/>
                  </a:cubicBezTo>
                  <a:cubicBezTo>
                    <a:pt x="11914" y="615"/>
                    <a:pt x="10216" y="0"/>
                    <a:pt x="8560" y="0"/>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341" name="Google Shape;3341;p43">
              <a:extLst>
                <a:ext uri="{FF2B5EF4-FFF2-40B4-BE49-F238E27FC236}">
                  <a16:creationId xmlns="" xmlns:a16="http://schemas.microsoft.com/office/drawing/2014/main" id="{58051309-0262-F198-7D5F-56C7A4545DD2}"/>
                </a:ext>
              </a:extLst>
            </p:cNvPr>
            <p:cNvSpPr/>
            <p:nvPr/>
          </p:nvSpPr>
          <p:spPr>
            <a:xfrm>
              <a:off x="4491600" y="1128725"/>
              <a:ext cx="835000" cy="1431900"/>
            </a:xfrm>
            <a:custGeom>
              <a:avLst/>
              <a:gdLst/>
              <a:ahLst/>
              <a:cxnLst/>
              <a:rect l="l" t="t" r="r" b="b"/>
              <a:pathLst>
                <a:path w="33400" h="57276" extrusionOk="0">
                  <a:moveTo>
                    <a:pt x="7573" y="3171"/>
                  </a:moveTo>
                  <a:cubicBezTo>
                    <a:pt x="7580" y="3171"/>
                    <a:pt x="7528" y="3203"/>
                    <a:pt x="7458" y="3231"/>
                  </a:cubicBezTo>
                  <a:lnTo>
                    <a:pt x="7458" y="3231"/>
                  </a:lnTo>
                  <a:cubicBezTo>
                    <a:pt x="7461" y="3228"/>
                    <a:pt x="7465" y="3226"/>
                    <a:pt x="7469" y="3224"/>
                  </a:cubicBezTo>
                  <a:cubicBezTo>
                    <a:pt x="7538" y="3185"/>
                    <a:pt x="7569" y="3171"/>
                    <a:pt x="7573" y="3171"/>
                  </a:cubicBezTo>
                  <a:close/>
                  <a:moveTo>
                    <a:pt x="3540" y="11412"/>
                  </a:moveTo>
                  <a:cubicBezTo>
                    <a:pt x="3535" y="11446"/>
                    <a:pt x="3531" y="11480"/>
                    <a:pt x="3528" y="11513"/>
                  </a:cubicBezTo>
                  <a:lnTo>
                    <a:pt x="3528" y="11513"/>
                  </a:lnTo>
                  <a:cubicBezTo>
                    <a:pt x="3531" y="11487"/>
                    <a:pt x="3536" y="11443"/>
                    <a:pt x="3540" y="11412"/>
                  </a:cubicBezTo>
                  <a:close/>
                  <a:moveTo>
                    <a:pt x="3528" y="11513"/>
                  </a:moveTo>
                  <a:lnTo>
                    <a:pt x="3528" y="11513"/>
                  </a:lnTo>
                  <a:cubicBezTo>
                    <a:pt x="3526" y="11525"/>
                    <a:pt x="3526" y="11533"/>
                    <a:pt x="3526" y="11536"/>
                  </a:cubicBezTo>
                  <a:cubicBezTo>
                    <a:pt x="3526" y="11529"/>
                    <a:pt x="3527" y="11521"/>
                    <a:pt x="3528" y="11513"/>
                  </a:cubicBezTo>
                  <a:close/>
                  <a:moveTo>
                    <a:pt x="12217" y="20791"/>
                  </a:moveTo>
                  <a:cubicBezTo>
                    <a:pt x="12233" y="20791"/>
                    <a:pt x="12285" y="20822"/>
                    <a:pt x="12339" y="20858"/>
                  </a:cubicBezTo>
                  <a:lnTo>
                    <a:pt x="12339" y="20858"/>
                  </a:lnTo>
                  <a:cubicBezTo>
                    <a:pt x="12327" y="20855"/>
                    <a:pt x="12314" y="20853"/>
                    <a:pt x="12299" y="20850"/>
                  </a:cubicBezTo>
                  <a:lnTo>
                    <a:pt x="12299" y="20850"/>
                  </a:lnTo>
                  <a:cubicBezTo>
                    <a:pt x="12313" y="20853"/>
                    <a:pt x="12326" y="20855"/>
                    <a:pt x="12340" y="20858"/>
                  </a:cubicBezTo>
                  <a:lnTo>
                    <a:pt x="12340" y="20858"/>
                  </a:lnTo>
                  <a:cubicBezTo>
                    <a:pt x="12339" y="20858"/>
                    <a:pt x="12339" y="20858"/>
                    <a:pt x="12339" y="20858"/>
                  </a:cubicBezTo>
                  <a:lnTo>
                    <a:pt x="12339" y="20858"/>
                  </a:lnTo>
                  <a:cubicBezTo>
                    <a:pt x="12343" y="20858"/>
                    <a:pt x="12346" y="20859"/>
                    <a:pt x="12350" y="20859"/>
                  </a:cubicBezTo>
                  <a:lnTo>
                    <a:pt x="12350" y="20859"/>
                  </a:lnTo>
                  <a:cubicBezTo>
                    <a:pt x="12346" y="20859"/>
                    <a:pt x="12343" y="20858"/>
                    <a:pt x="12340" y="20858"/>
                  </a:cubicBezTo>
                  <a:lnTo>
                    <a:pt x="12340" y="20858"/>
                  </a:lnTo>
                  <a:cubicBezTo>
                    <a:pt x="12346" y="20862"/>
                    <a:pt x="12352" y="20866"/>
                    <a:pt x="12358" y="20870"/>
                  </a:cubicBezTo>
                  <a:lnTo>
                    <a:pt x="12358" y="20870"/>
                  </a:lnTo>
                  <a:cubicBezTo>
                    <a:pt x="12280" y="20853"/>
                    <a:pt x="12187" y="20824"/>
                    <a:pt x="12212" y="20793"/>
                  </a:cubicBezTo>
                  <a:cubicBezTo>
                    <a:pt x="12213" y="20791"/>
                    <a:pt x="12215" y="20791"/>
                    <a:pt x="12217" y="20791"/>
                  </a:cubicBezTo>
                  <a:close/>
                  <a:moveTo>
                    <a:pt x="28043" y="54026"/>
                  </a:moveTo>
                  <a:cubicBezTo>
                    <a:pt x="28044" y="54026"/>
                    <a:pt x="28044" y="54026"/>
                    <a:pt x="28043" y="54026"/>
                  </a:cubicBezTo>
                  <a:cubicBezTo>
                    <a:pt x="28043" y="54026"/>
                    <a:pt x="28042" y="54026"/>
                    <a:pt x="28042" y="54026"/>
                  </a:cubicBezTo>
                  <a:lnTo>
                    <a:pt x="28042" y="54026"/>
                  </a:lnTo>
                  <a:cubicBezTo>
                    <a:pt x="28043" y="54026"/>
                    <a:pt x="28043" y="54026"/>
                    <a:pt x="28043" y="54026"/>
                  </a:cubicBezTo>
                  <a:close/>
                  <a:moveTo>
                    <a:pt x="26551" y="54174"/>
                  </a:moveTo>
                  <a:cubicBezTo>
                    <a:pt x="26548" y="54174"/>
                    <a:pt x="26590" y="54183"/>
                    <a:pt x="26643" y="54192"/>
                  </a:cubicBezTo>
                  <a:lnTo>
                    <a:pt x="26643" y="54192"/>
                  </a:lnTo>
                  <a:cubicBezTo>
                    <a:pt x="26579" y="54179"/>
                    <a:pt x="26553" y="54174"/>
                    <a:pt x="26551" y="54174"/>
                  </a:cubicBezTo>
                  <a:close/>
                  <a:moveTo>
                    <a:pt x="8558" y="0"/>
                  </a:moveTo>
                  <a:cubicBezTo>
                    <a:pt x="6903" y="0"/>
                    <a:pt x="5288" y="615"/>
                    <a:pt x="3987" y="2028"/>
                  </a:cubicBezTo>
                  <a:cubicBezTo>
                    <a:pt x="721" y="5567"/>
                    <a:pt x="238" y="11233"/>
                    <a:pt x="152" y="15797"/>
                  </a:cubicBezTo>
                  <a:cubicBezTo>
                    <a:pt x="0" y="24282"/>
                    <a:pt x="1702" y="32817"/>
                    <a:pt x="3886" y="40978"/>
                  </a:cubicBezTo>
                  <a:cubicBezTo>
                    <a:pt x="4585" y="43602"/>
                    <a:pt x="5364" y="46204"/>
                    <a:pt x="6193" y="48792"/>
                  </a:cubicBezTo>
                  <a:cubicBezTo>
                    <a:pt x="6433" y="49536"/>
                    <a:pt x="7046" y="49859"/>
                    <a:pt x="7660" y="49859"/>
                  </a:cubicBezTo>
                  <a:cubicBezTo>
                    <a:pt x="8593" y="49859"/>
                    <a:pt x="9528" y="49114"/>
                    <a:pt x="9163" y="47970"/>
                  </a:cubicBezTo>
                  <a:cubicBezTo>
                    <a:pt x="6424" y="39449"/>
                    <a:pt x="4160" y="30604"/>
                    <a:pt x="3439" y="21708"/>
                  </a:cubicBezTo>
                  <a:cubicBezTo>
                    <a:pt x="3187" y="18623"/>
                    <a:pt x="3122" y="15508"/>
                    <a:pt x="3425" y="12430"/>
                  </a:cubicBezTo>
                  <a:cubicBezTo>
                    <a:pt x="3461" y="12099"/>
                    <a:pt x="3497" y="11767"/>
                    <a:pt x="3533" y="11443"/>
                  </a:cubicBezTo>
                  <a:cubicBezTo>
                    <a:pt x="3540" y="11396"/>
                    <a:pt x="3543" y="11378"/>
                    <a:pt x="3544" y="11378"/>
                  </a:cubicBezTo>
                  <a:lnTo>
                    <a:pt x="3544" y="11378"/>
                  </a:lnTo>
                  <a:cubicBezTo>
                    <a:pt x="3544" y="11378"/>
                    <a:pt x="3543" y="11392"/>
                    <a:pt x="3540" y="11412"/>
                  </a:cubicBezTo>
                  <a:lnTo>
                    <a:pt x="3540" y="11412"/>
                  </a:lnTo>
                  <a:cubicBezTo>
                    <a:pt x="3547" y="11368"/>
                    <a:pt x="3554" y="11325"/>
                    <a:pt x="3562" y="11284"/>
                  </a:cubicBezTo>
                  <a:cubicBezTo>
                    <a:pt x="3583" y="11118"/>
                    <a:pt x="3612" y="10952"/>
                    <a:pt x="3634" y="10794"/>
                  </a:cubicBezTo>
                  <a:cubicBezTo>
                    <a:pt x="3735" y="10210"/>
                    <a:pt x="3843" y="9633"/>
                    <a:pt x="3980" y="9056"/>
                  </a:cubicBezTo>
                  <a:cubicBezTo>
                    <a:pt x="4102" y="8552"/>
                    <a:pt x="4239" y="8054"/>
                    <a:pt x="4398" y="7557"/>
                  </a:cubicBezTo>
                  <a:cubicBezTo>
                    <a:pt x="4470" y="7341"/>
                    <a:pt x="4542" y="7117"/>
                    <a:pt x="4621" y="6894"/>
                  </a:cubicBezTo>
                  <a:cubicBezTo>
                    <a:pt x="4665" y="6793"/>
                    <a:pt x="4708" y="6685"/>
                    <a:pt x="4744" y="6584"/>
                  </a:cubicBezTo>
                  <a:cubicBezTo>
                    <a:pt x="4762" y="6536"/>
                    <a:pt x="4774" y="6502"/>
                    <a:pt x="4782" y="6480"/>
                  </a:cubicBezTo>
                  <a:lnTo>
                    <a:pt x="4782" y="6480"/>
                  </a:lnTo>
                  <a:cubicBezTo>
                    <a:pt x="4784" y="6476"/>
                    <a:pt x="4785" y="6472"/>
                    <a:pt x="4787" y="6468"/>
                  </a:cubicBezTo>
                  <a:cubicBezTo>
                    <a:pt x="4967" y="6086"/>
                    <a:pt x="5148" y="5704"/>
                    <a:pt x="5364" y="5337"/>
                  </a:cubicBezTo>
                  <a:cubicBezTo>
                    <a:pt x="5458" y="5171"/>
                    <a:pt x="5559" y="5005"/>
                    <a:pt x="5659" y="4846"/>
                  </a:cubicBezTo>
                  <a:cubicBezTo>
                    <a:pt x="5728" y="4746"/>
                    <a:pt x="5977" y="4446"/>
                    <a:pt x="5969" y="4446"/>
                  </a:cubicBezTo>
                  <a:lnTo>
                    <a:pt x="5969" y="4446"/>
                  </a:lnTo>
                  <a:cubicBezTo>
                    <a:pt x="5966" y="4446"/>
                    <a:pt x="5928" y="4487"/>
                    <a:pt x="5832" y="4594"/>
                  </a:cubicBezTo>
                  <a:cubicBezTo>
                    <a:pt x="6063" y="4334"/>
                    <a:pt x="6279" y="4068"/>
                    <a:pt x="6539" y="3830"/>
                  </a:cubicBezTo>
                  <a:cubicBezTo>
                    <a:pt x="6594" y="3775"/>
                    <a:pt x="6655" y="3727"/>
                    <a:pt x="6710" y="3679"/>
                  </a:cubicBezTo>
                  <a:lnTo>
                    <a:pt x="6710" y="3679"/>
                  </a:lnTo>
                  <a:cubicBezTo>
                    <a:pt x="6835" y="3600"/>
                    <a:pt x="6952" y="3506"/>
                    <a:pt x="7080" y="3433"/>
                  </a:cubicBezTo>
                  <a:cubicBezTo>
                    <a:pt x="7198" y="3357"/>
                    <a:pt x="7330" y="3300"/>
                    <a:pt x="7456" y="3231"/>
                  </a:cubicBezTo>
                  <a:lnTo>
                    <a:pt x="7456" y="3231"/>
                  </a:lnTo>
                  <a:cubicBezTo>
                    <a:pt x="7501" y="3214"/>
                    <a:pt x="7545" y="3194"/>
                    <a:pt x="7591" y="3181"/>
                  </a:cubicBezTo>
                  <a:cubicBezTo>
                    <a:pt x="7736" y="3138"/>
                    <a:pt x="7873" y="3095"/>
                    <a:pt x="8010" y="3059"/>
                  </a:cubicBezTo>
                  <a:cubicBezTo>
                    <a:pt x="8069" y="3048"/>
                    <a:pt x="8138" y="3041"/>
                    <a:pt x="8198" y="3029"/>
                  </a:cubicBezTo>
                  <a:lnTo>
                    <a:pt x="8198" y="3029"/>
                  </a:lnTo>
                  <a:cubicBezTo>
                    <a:pt x="8277" y="3027"/>
                    <a:pt x="8354" y="3027"/>
                    <a:pt x="8432" y="3027"/>
                  </a:cubicBezTo>
                  <a:cubicBezTo>
                    <a:pt x="8627" y="3027"/>
                    <a:pt x="8821" y="3031"/>
                    <a:pt x="9017" y="3035"/>
                  </a:cubicBezTo>
                  <a:lnTo>
                    <a:pt x="9017" y="3035"/>
                  </a:lnTo>
                  <a:cubicBezTo>
                    <a:pt x="9089" y="3054"/>
                    <a:pt x="9170" y="3061"/>
                    <a:pt x="9242" y="3073"/>
                  </a:cubicBezTo>
                  <a:cubicBezTo>
                    <a:pt x="9408" y="3109"/>
                    <a:pt x="9581" y="3159"/>
                    <a:pt x="9747" y="3210"/>
                  </a:cubicBezTo>
                  <a:cubicBezTo>
                    <a:pt x="9910" y="3259"/>
                    <a:pt x="10059" y="3323"/>
                    <a:pt x="10222" y="3380"/>
                  </a:cubicBezTo>
                  <a:lnTo>
                    <a:pt x="10222" y="3380"/>
                  </a:lnTo>
                  <a:cubicBezTo>
                    <a:pt x="10299" y="3420"/>
                    <a:pt x="10376" y="3455"/>
                    <a:pt x="10453" y="3491"/>
                  </a:cubicBezTo>
                  <a:cubicBezTo>
                    <a:pt x="10828" y="3678"/>
                    <a:pt x="11189" y="3888"/>
                    <a:pt x="11528" y="4118"/>
                  </a:cubicBezTo>
                  <a:cubicBezTo>
                    <a:pt x="11700" y="4229"/>
                    <a:pt x="11859" y="4346"/>
                    <a:pt x="12018" y="4463"/>
                  </a:cubicBezTo>
                  <a:lnTo>
                    <a:pt x="12018" y="4463"/>
                  </a:lnTo>
                  <a:cubicBezTo>
                    <a:pt x="12029" y="4473"/>
                    <a:pt x="12044" y="4485"/>
                    <a:pt x="12061" y="4500"/>
                  </a:cubicBezTo>
                  <a:cubicBezTo>
                    <a:pt x="12162" y="4580"/>
                    <a:pt x="12263" y="4659"/>
                    <a:pt x="12357" y="4738"/>
                  </a:cubicBezTo>
                  <a:cubicBezTo>
                    <a:pt x="12753" y="5070"/>
                    <a:pt x="13128" y="5423"/>
                    <a:pt x="13488" y="5783"/>
                  </a:cubicBezTo>
                  <a:cubicBezTo>
                    <a:pt x="13871" y="6173"/>
                    <a:pt x="14238" y="6576"/>
                    <a:pt x="14591" y="6995"/>
                  </a:cubicBezTo>
                  <a:cubicBezTo>
                    <a:pt x="14786" y="7225"/>
                    <a:pt x="14981" y="7456"/>
                    <a:pt x="15168" y="7694"/>
                  </a:cubicBezTo>
                  <a:cubicBezTo>
                    <a:pt x="15201" y="7736"/>
                    <a:pt x="15324" y="7896"/>
                    <a:pt x="15348" y="7927"/>
                  </a:cubicBezTo>
                  <a:lnTo>
                    <a:pt x="15348" y="7927"/>
                  </a:lnTo>
                  <a:cubicBezTo>
                    <a:pt x="15427" y="8032"/>
                    <a:pt x="15509" y="8137"/>
                    <a:pt x="15586" y="8242"/>
                  </a:cubicBezTo>
                  <a:cubicBezTo>
                    <a:pt x="16415" y="9366"/>
                    <a:pt x="17172" y="10549"/>
                    <a:pt x="17879" y="11753"/>
                  </a:cubicBezTo>
                  <a:cubicBezTo>
                    <a:pt x="21930" y="18666"/>
                    <a:pt x="24475" y="26408"/>
                    <a:pt x="26537" y="34129"/>
                  </a:cubicBezTo>
                  <a:cubicBezTo>
                    <a:pt x="27229" y="36696"/>
                    <a:pt x="27697" y="39341"/>
                    <a:pt x="28454" y="41886"/>
                  </a:cubicBezTo>
                  <a:cubicBezTo>
                    <a:pt x="29045" y="43840"/>
                    <a:pt x="29536" y="45887"/>
                    <a:pt x="29701" y="47841"/>
                  </a:cubicBezTo>
                  <a:cubicBezTo>
                    <a:pt x="29766" y="48648"/>
                    <a:pt x="29788" y="49463"/>
                    <a:pt x="29738" y="50270"/>
                  </a:cubicBezTo>
                  <a:cubicBezTo>
                    <a:pt x="29723" y="50436"/>
                    <a:pt x="29709" y="50602"/>
                    <a:pt x="29694" y="50768"/>
                  </a:cubicBezTo>
                  <a:cubicBezTo>
                    <a:pt x="29692" y="50802"/>
                    <a:pt x="29690" y="50825"/>
                    <a:pt x="29689" y="50840"/>
                  </a:cubicBezTo>
                  <a:lnTo>
                    <a:pt x="29689" y="50840"/>
                  </a:lnTo>
                  <a:cubicBezTo>
                    <a:pt x="29685" y="50862"/>
                    <a:pt x="29677" y="50900"/>
                    <a:pt x="29665" y="50962"/>
                  </a:cubicBezTo>
                  <a:cubicBezTo>
                    <a:pt x="29615" y="51272"/>
                    <a:pt x="29557" y="51582"/>
                    <a:pt x="29471" y="51885"/>
                  </a:cubicBezTo>
                  <a:cubicBezTo>
                    <a:pt x="29413" y="52094"/>
                    <a:pt x="29346" y="52293"/>
                    <a:pt x="29273" y="52494"/>
                  </a:cubicBezTo>
                  <a:lnTo>
                    <a:pt x="29273" y="52494"/>
                  </a:lnTo>
                  <a:cubicBezTo>
                    <a:pt x="29250" y="52549"/>
                    <a:pt x="29185" y="52708"/>
                    <a:pt x="29161" y="52757"/>
                  </a:cubicBezTo>
                  <a:cubicBezTo>
                    <a:pt x="29103" y="52880"/>
                    <a:pt x="29038" y="52995"/>
                    <a:pt x="28966" y="53111"/>
                  </a:cubicBezTo>
                  <a:cubicBezTo>
                    <a:pt x="28908" y="53204"/>
                    <a:pt x="28844" y="53298"/>
                    <a:pt x="28786" y="53392"/>
                  </a:cubicBezTo>
                  <a:cubicBezTo>
                    <a:pt x="28786" y="53392"/>
                    <a:pt x="28786" y="53392"/>
                    <a:pt x="28785" y="53392"/>
                  </a:cubicBezTo>
                  <a:lnTo>
                    <a:pt x="28785" y="53392"/>
                  </a:lnTo>
                  <a:cubicBezTo>
                    <a:pt x="28781" y="53396"/>
                    <a:pt x="28777" y="53401"/>
                    <a:pt x="28771" y="53406"/>
                  </a:cubicBezTo>
                  <a:cubicBezTo>
                    <a:pt x="28619" y="53558"/>
                    <a:pt x="28467" y="53710"/>
                    <a:pt x="28309" y="53857"/>
                  </a:cubicBezTo>
                  <a:lnTo>
                    <a:pt x="28309" y="53857"/>
                  </a:lnTo>
                  <a:cubicBezTo>
                    <a:pt x="28375" y="53796"/>
                    <a:pt x="28395" y="53772"/>
                    <a:pt x="28387" y="53772"/>
                  </a:cubicBezTo>
                  <a:cubicBezTo>
                    <a:pt x="28364" y="53772"/>
                    <a:pt x="28121" y="53955"/>
                    <a:pt x="28015" y="54026"/>
                  </a:cubicBezTo>
                  <a:cubicBezTo>
                    <a:pt x="28007" y="54031"/>
                    <a:pt x="27999" y="54036"/>
                    <a:pt x="27992" y="54041"/>
                  </a:cubicBezTo>
                  <a:lnTo>
                    <a:pt x="27992" y="54041"/>
                  </a:lnTo>
                  <a:cubicBezTo>
                    <a:pt x="27903" y="54069"/>
                    <a:pt x="27817" y="54104"/>
                    <a:pt x="27726" y="54134"/>
                  </a:cubicBezTo>
                  <a:cubicBezTo>
                    <a:pt x="27632" y="54156"/>
                    <a:pt x="27539" y="54170"/>
                    <a:pt x="27445" y="54199"/>
                  </a:cubicBezTo>
                  <a:cubicBezTo>
                    <a:pt x="27444" y="54199"/>
                    <a:pt x="27442" y="54200"/>
                    <a:pt x="27441" y="54200"/>
                  </a:cubicBezTo>
                  <a:lnTo>
                    <a:pt x="27441" y="54200"/>
                  </a:lnTo>
                  <a:cubicBezTo>
                    <a:pt x="27236" y="54207"/>
                    <a:pt x="27030" y="54213"/>
                    <a:pt x="26818" y="54213"/>
                  </a:cubicBezTo>
                  <a:cubicBezTo>
                    <a:pt x="26774" y="54213"/>
                    <a:pt x="26701" y="54203"/>
                    <a:pt x="26643" y="54192"/>
                  </a:cubicBezTo>
                  <a:lnTo>
                    <a:pt x="26643" y="54192"/>
                  </a:lnTo>
                  <a:cubicBezTo>
                    <a:pt x="26676" y="54199"/>
                    <a:pt x="26719" y="54209"/>
                    <a:pt x="26775" y="54221"/>
                  </a:cubicBezTo>
                  <a:cubicBezTo>
                    <a:pt x="26666" y="54199"/>
                    <a:pt x="26558" y="54185"/>
                    <a:pt x="26450" y="54156"/>
                  </a:cubicBezTo>
                  <a:cubicBezTo>
                    <a:pt x="26212" y="54105"/>
                    <a:pt x="25974" y="54040"/>
                    <a:pt x="25744" y="53961"/>
                  </a:cubicBezTo>
                  <a:cubicBezTo>
                    <a:pt x="25713" y="53949"/>
                    <a:pt x="25635" y="53919"/>
                    <a:pt x="25571" y="53895"/>
                  </a:cubicBezTo>
                  <a:lnTo>
                    <a:pt x="25571" y="53895"/>
                  </a:lnTo>
                  <a:cubicBezTo>
                    <a:pt x="25502" y="53863"/>
                    <a:pt x="25366" y="53805"/>
                    <a:pt x="25333" y="53788"/>
                  </a:cubicBezTo>
                  <a:cubicBezTo>
                    <a:pt x="25066" y="53658"/>
                    <a:pt x="24799" y="53514"/>
                    <a:pt x="24547" y="53356"/>
                  </a:cubicBezTo>
                  <a:cubicBezTo>
                    <a:pt x="24309" y="53211"/>
                    <a:pt x="24078" y="53053"/>
                    <a:pt x="23848" y="52887"/>
                  </a:cubicBezTo>
                  <a:cubicBezTo>
                    <a:pt x="23805" y="52857"/>
                    <a:pt x="23785" y="52844"/>
                    <a:pt x="23779" y="52841"/>
                  </a:cubicBezTo>
                  <a:lnTo>
                    <a:pt x="23779" y="52841"/>
                  </a:lnTo>
                  <a:cubicBezTo>
                    <a:pt x="23762" y="52827"/>
                    <a:pt x="23739" y="52809"/>
                    <a:pt x="23711" y="52786"/>
                  </a:cubicBezTo>
                  <a:cubicBezTo>
                    <a:pt x="23581" y="52678"/>
                    <a:pt x="23444" y="52563"/>
                    <a:pt x="23314" y="52447"/>
                  </a:cubicBezTo>
                  <a:cubicBezTo>
                    <a:pt x="22795" y="51993"/>
                    <a:pt x="22305" y="51488"/>
                    <a:pt x="21844" y="50962"/>
                  </a:cubicBezTo>
                  <a:cubicBezTo>
                    <a:pt x="21339" y="50378"/>
                    <a:pt x="21116" y="50076"/>
                    <a:pt x="20633" y="49355"/>
                  </a:cubicBezTo>
                  <a:cubicBezTo>
                    <a:pt x="20164" y="48641"/>
                    <a:pt x="19731" y="47906"/>
                    <a:pt x="19342" y="47141"/>
                  </a:cubicBezTo>
                  <a:cubicBezTo>
                    <a:pt x="18455" y="45411"/>
                    <a:pt x="17850" y="43631"/>
                    <a:pt x="17302" y="41742"/>
                  </a:cubicBezTo>
                  <a:cubicBezTo>
                    <a:pt x="16559" y="39197"/>
                    <a:pt x="15853" y="36645"/>
                    <a:pt x="15219" y="34072"/>
                  </a:cubicBezTo>
                  <a:cubicBezTo>
                    <a:pt x="14721" y="32082"/>
                    <a:pt x="14260" y="30085"/>
                    <a:pt x="13878" y="28074"/>
                  </a:cubicBezTo>
                  <a:cubicBezTo>
                    <a:pt x="13726" y="27288"/>
                    <a:pt x="13589" y="26502"/>
                    <a:pt x="13467" y="25709"/>
                  </a:cubicBezTo>
                  <a:cubicBezTo>
                    <a:pt x="13438" y="25514"/>
                    <a:pt x="13409" y="25320"/>
                    <a:pt x="13380" y="25125"/>
                  </a:cubicBezTo>
                  <a:cubicBezTo>
                    <a:pt x="13368" y="25038"/>
                    <a:pt x="13364" y="25011"/>
                    <a:pt x="13363" y="25011"/>
                  </a:cubicBezTo>
                  <a:lnTo>
                    <a:pt x="13363" y="25011"/>
                  </a:lnTo>
                  <a:cubicBezTo>
                    <a:pt x="13363" y="25011"/>
                    <a:pt x="13363" y="25012"/>
                    <a:pt x="13363" y="25013"/>
                  </a:cubicBezTo>
                  <a:lnTo>
                    <a:pt x="13363" y="25013"/>
                  </a:lnTo>
                  <a:cubicBezTo>
                    <a:pt x="13362" y="25001"/>
                    <a:pt x="13360" y="24989"/>
                    <a:pt x="13359" y="24974"/>
                  </a:cubicBezTo>
                  <a:cubicBezTo>
                    <a:pt x="13323" y="24628"/>
                    <a:pt x="13279" y="24282"/>
                    <a:pt x="13243" y="23943"/>
                  </a:cubicBezTo>
                  <a:cubicBezTo>
                    <a:pt x="13175" y="23183"/>
                    <a:pt x="13138" y="22432"/>
                    <a:pt x="13154" y="21679"/>
                  </a:cubicBezTo>
                  <a:lnTo>
                    <a:pt x="13154" y="21679"/>
                  </a:lnTo>
                  <a:cubicBezTo>
                    <a:pt x="13162" y="21689"/>
                    <a:pt x="13170" y="21698"/>
                    <a:pt x="13178" y="21707"/>
                  </a:cubicBezTo>
                  <a:lnTo>
                    <a:pt x="13178" y="21707"/>
                  </a:lnTo>
                  <a:cubicBezTo>
                    <a:pt x="13238" y="21793"/>
                    <a:pt x="13299" y="21873"/>
                    <a:pt x="13359" y="21953"/>
                  </a:cubicBezTo>
                  <a:cubicBezTo>
                    <a:pt x="14743" y="23878"/>
                    <a:pt x="15774" y="26062"/>
                    <a:pt x="16725" y="28218"/>
                  </a:cubicBezTo>
                  <a:cubicBezTo>
                    <a:pt x="17324" y="29580"/>
                    <a:pt x="17915" y="31065"/>
                    <a:pt x="18499" y="32630"/>
                  </a:cubicBezTo>
                  <a:cubicBezTo>
                    <a:pt x="19176" y="34446"/>
                    <a:pt x="19804" y="36278"/>
                    <a:pt x="20395" y="38123"/>
                  </a:cubicBezTo>
                  <a:cubicBezTo>
                    <a:pt x="21043" y="40163"/>
                    <a:pt x="21635" y="42225"/>
                    <a:pt x="22197" y="44287"/>
                  </a:cubicBezTo>
                  <a:cubicBezTo>
                    <a:pt x="22401" y="45050"/>
                    <a:pt x="22994" y="45381"/>
                    <a:pt x="23602" y="45381"/>
                  </a:cubicBezTo>
                  <a:cubicBezTo>
                    <a:pt x="24521" y="45381"/>
                    <a:pt x="25472" y="44626"/>
                    <a:pt x="25160" y="43472"/>
                  </a:cubicBezTo>
                  <a:cubicBezTo>
                    <a:pt x="24028" y="39269"/>
                    <a:pt x="22738" y="35110"/>
                    <a:pt x="21180" y="31044"/>
                  </a:cubicBezTo>
                  <a:cubicBezTo>
                    <a:pt x="20063" y="28110"/>
                    <a:pt x="18838" y="25183"/>
                    <a:pt x="17302" y="22451"/>
                  </a:cubicBezTo>
                  <a:cubicBezTo>
                    <a:pt x="16459" y="20951"/>
                    <a:pt x="15413" y="19019"/>
                    <a:pt x="13834" y="18169"/>
                  </a:cubicBezTo>
                  <a:cubicBezTo>
                    <a:pt x="13418" y="17942"/>
                    <a:pt x="13012" y="17840"/>
                    <a:pt x="12631" y="17840"/>
                  </a:cubicBezTo>
                  <a:cubicBezTo>
                    <a:pt x="11410" y="17840"/>
                    <a:pt x="10445" y="18888"/>
                    <a:pt x="10208" y="20245"/>
                  </a:cubicBezTo>
                  <a:cubicBezTo>
                    <a:pt x="9776" y="22768"/>
                    <a:pt x="10295" y="25471"/>
                    <a:pt x="10735" y="27951"/>
                  </a:cubicBezTo>
                  <a:cubicBezTo>
                    <a:pt x="11578" y="32695"/>
                    <a:pt x="12832" y="37359"/>
                    <a:pt x="14166" y="41987"/>
                  </a:cubicBezTo>
                  <a:cubicBezTo>
                    <a:pt x="15298" y="45916"/>
                    <a:pt x="16790" y="49672"/>
                    <a:pt x="19429" y="52858"/>
                  </a:cubicBezTo>
                  <a:cubicBezTo>
                    <a:pt x="21080" y="54848"/>
                    <a:pt x="23372" y="56773"/>
                    <a:pt x="26003" y="57198"/>
                  </a:cubicBezTo>
                  <a:cubicBezTo>
                    <a:pt x="26329" y="57250"/>
                    <a:pt x="26652" y="57275"/>
                    <a:pt x="26971" y="57275"/>
                  </a:cubicBezTo>
                  <a:cubicBezTo>
                    <a:pt x="29048" y="57275"/>
                    <a:pt x="30914" y="56190"/>
                    <a:pt x="31864" y="54221"/>
                  </a:cubicBezTo>
                  <a:cubicBezTo>
                    <a:pt x="33400" y="51020"/>
                    <a:pt x="32895" y="47141"/>
                    <a:pt x="32145" y="43811"/>
                  </a:cubicBezTo>
                  <a:cubicBezTo>
                    <a:pt x="31871" y="42578"/>
                    <a:pt x="31460" y="41389"/>
                    <a:pt x="31187" y="40163"/>
                  </a:cubicBezTo>
                  <a:cubicBezTo>
                    <a:pt x="30877" y="38772"/>
                    <a:pt x="30545" y="37380"/>
                    <a:pt x="30199" y="35996"/>
                  </a:cubicBezTo>
                  <a:cubicBezTo>
                    <a:pt x="29557" y="33401"/>
                    <a:pt x="28851" y="30828"/>
                    <a:pt x="28065" y="28268"/>
                  </a:cubicBezTo>
                  <a:cubicBezTo>
                    <a:pt x="26753" y="23986"/>
                    <a:pt x="25225" y="19769"/>
                    <a:pt x="23365" y="15696"/>
                  </a:cubicBezTo>
                  <a:cubicBezTo>
                    <a:pt x="21036" y="10577"/>
                    <a:pt x="18059" y="5005"/>
                    <a:pt x="13373" y="1660"/>
                  </a:cubicBezTo>
                  <a:cubicBezTo>
                    <a:pt x="11910" y="615"/>
                    <a:pt x="10214" y="0"/>
                    <a:pt x="8558" y="0"/>
                  </a:cubicBez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grpSp>
      <p:grpSp>
        <p:nvGrpSpPr>
          <p:cNvPr id="3342" name="Google Shape;3342;p43">
            <a:extLst>
              <a:ext uri="{FF2B5EF4-FFF2-40B4-BE49-F238E27FC236}">
                <a16:creationId xmlns="" xmlns:a16="http://schemas.microsoft.com/office/drawing/2014/main" id="{6BAADE52-BBF0-01A2-5A12-84751653AD6B}"/>
              </a:ext>
            </a:extLst>
          </p:cNvPr>
          <p:cNvGrpSpPr/>
          <p:nvPr/>
        </p:nvGrpSpPr>
        <p:grpSpPr>
          <a:xfrm>
            <a:off x="2127770" y="339273"/>
            <a:ext cx="3447440" cy="4318022"/>
            <a:chOff x="610625" y="938625"/>
            <a:chExt cx="1230350" cy="1541050"/>
          </a:xfrm>
        </p:grpSpPr>
        <p:sp>
          <p:nvSpPr>
            <p:cNvPr id="3343" name="Google Shape;3343;p43">
              <a:extLst>
                <a:ext uri="{FF2B5EF4-FFF2-40B4-BE49-F238E27FC236}">
                  <a16:creationId xmlns="" xmlns:a16="http://schemas.microsoft.com/office/drawing/2014/main" id="{52725AEF-D135-14DB-A1B4-200C6688E7B8}"/>
                </a:ext>
              </a:extLst>
            </p:cNvPr>
            <p:cNvSpPr/>
            <p:nvPr/>
          </p:nvSpPr>
          <p:spPr>
            <a:xfrm>
              <a:off x="1230800" y="1728550"/>
              <a:ext cx="610175" cy="713600"/>
            </a:xfrm>
            <a:custGeom>
              <a:avLst/>
              <a:gdLst/>
              <a:ahLst/>
              <a:cxnLst/>
              <a:rect l="l" t="t" r="r" b="b"/>
              <a:pathLst>
                <a:path w="24407" h="28544" extrusionOk="0">
                  <a:moveTo>
                    <a:pt x="3662" y="0"/>
                  </a:moveTo>
                  <a:cubicBezTo>
                    <a:pt x="2437" y="808"/>
                    <a:pt x="1218" y="1608"/>
                    <a:pt x="0" y="2408"/>
                  </a:cubicBezTo>
                  <a:cubicBezTo>
                    <a:pt x="7844" y="11073"/>
                    <a:pt x="15687" y="19739"/>
                    <a:pt x="23530" y="28397"/>
                  </a:cubicBezTo>
                  <a:cubicBezTo>
                    <a:pt x="23624" y="28500"/>
                    <a:pt x="23736" y="28544"/>
                    <a:pt x="23844" y="28544"/>
                  </a:cubicBezTo>
                  <a:cubicBezTo>
                    <a:pt x="24137" y="28544"/>
                    <a:pt x="24407" y="28224"/>
                    <a:pt x="24222" y="27892"/>
                  </a:cubicBezTo>
                  <a:lnTo>
                    <a:pt x="11996" y="6085"/>
                  </a:lnTo>
                  <a:cubicBezTo>
                    <a:pt x="11628" y="5429"/>
                    <a:pt x="11008" y="4967"/>
                    <a:pt x="10280" y="4802"/>
                  </a:cubicBezTo>
                  <a:lnTo>
                    <a:pt x="7483" y="4174"/>
                  </a:lnTo>
                  <a:cubicBezTo>
                    <a:pt x="6207" y="2783"/>
                    <a:pt x="4931" y="1392"/>
                    <a:pt x="3662" y="0"/>
                  </a:cubicBezTo>
                  <a:close/>
                </a:path>
              </a:pathLst>
            </a:custGeom>
            <a:solidFill>
              <a:schemeClr val="accent1"/>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344" name="Google Shape;3344;p43">
              <a:extLst>
                <a:ext uri="{FF2B5EF4-FFF2-40B4-BE49-F238E27FC236}">
                  <a16:creationId xmlns="" xmlns:a16="http://schemas.microsoft.com/office/drawing/2014/main" id="{99749008-B48E-79F5-32D2-6F74E784355A}"/>
                </a:ext>
              </a:extLst>
            </p:cNvPr>
            <p:cNvSpPr/>
            <p:nvPr/>
          </p:nvSpPr>
          <p:spPr>
            <a:xfrm>
              <a:off x="1204475" y="1756675"/>
              <a:ext cx="610375" cy="713425"/>
            </a:xfrm>
            <a:custGeom>
              <a:avLst/>
              <a:gdLst/>
              <a:ahLst/>
              <a:cxnLst/>
              <a:rect l="l" t="t" r="r" b="b"/>
              <a:pathLst>
                <a:path w="24415" h="28537" extrusionOk="0">
                  <a:moveTo>
                    <a:pt x="3663" y="0"/>
                  </a:moveTo>
                  <a:cubicBezTo>
                    <a:pt x="2444" y="800"/>
                    <a:pt x="1226" y="1600"/>
                    <a:pt x="1" y="2408"/>
                  </a:cubicBezTo>
                  <a:cubicBezTo>
                    <a:pt x="7844" y="11066"/>
                    <a:pt x="15687" y="19731"/>
                    <a:pt x="23538" y="28389"/>
                  </a:cubicBezTo>
                  <a:cubicBezTo>
                    <a:pt x="23630" y="28492"/>
                    <a:pt x="23741" y="28536"/>
                    <a:pt x="23849" y="28536"/>
                  </a:cubicBezTo>
                  <a:cubicBezTo>
                    <a:pt x="24142" y="28536"/>
                    <a:pt x="24414" y="28218"/>
                    <a:pt x="24230" y="27892"/>
                  </a:cubicBezTo>
                  <a:lnTo>
                    <a:pt x="12004" y="6077"/>
                  </a:lnTo>
                  <a:cubicBezTo>
                    <a:pt x="11636" y="5421"/>
                    <a:pt x="11016" y="4960"/>
                    <a:pt x="10288" y="4794"/>
                  </a:cubicBezTo>
                  <a:lnTo>
                    <a:pt x="7491" y="4167"/>
                  </a:lnTo>
                  <a:cubicBezTo>
                    <a:pt x="6215" y="2775"/>
                    <a:pt x="4939" y="1384"/>
                    <a:pt x="3663" y="0"/>
                  </a:cubicBezTo>
                  <a:close/>
                </a:path>
              </a:pathLst>
            </a:custGeom>
            <a:solidFill>
              <a:schemeClr val="accent1"/>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345" name="Google Shape;3345;p43">
              <a:extLst>
                <a:ext uri="{FF2B5EF4-FFF2-40B4-BE49-F238E27FC236}">
                  <a16:creationId xmlns="" xmlns:a16="http://schemas.microsoft.com/office/drawing/2014/main" id="{44C1CBA9-E08E-4A22-9867-29F192FCCC86}"/>
                </a:ext>
              </a:extLst>
            </p:cNvPr>
            <p:cNvSpPr/>
            <p:nvPr/>
          </p:nvSpPr>
          <p:spPr>
            <a:xfrm>
              <a:off x="1322525" y="1677175"/>
              <a:ext cx="479975" cy="802500"/>
            </a:xfrm>
            <a:custGeom>
              <a:avLst/>
              <a:gdLst/>
              <a:ahLst/>
              <a:cxnLst/>
              <a:rect l="l" t="t" r="r" b="b"/>
              <a:pathLst>
                <a:path w="19199" h="32100" extrusionOk="0">
                  <a:moveTo>
                    <a:pt x="3598" y="1"/>
                  </a:moveTo>
                  <a:cubicBezTo>
                    <a:pt x="2394" y="837"/>
                    <a:pt x="1197" y="1673"/>
                    <a:pt x="1" y="2510"/>
                  </a:cubicBezTo>
                  <a:cubicBezTo>
                    <a:pt x="822" y="4211"/>
                    <a:pt x="1644" y="5912"/>
                    <a:pt x="2466" y="7606"/>
                  </a:cubicBezTo>
                  <a:lnTo>
                    <a:pt x="2012" y="10439"/>
                  </a:lnTo>
                  <a:cubicBezTo>
                    <a:pt x="1896" y="11175"/>
                    <a:pt x="2098" y="11925"/>
                    <a:pt x="2567" y="12508"/>
                  </a:cubicBezTo>
                  <a:lnTo>
                    <a:pt x="18319" y="31937"/>
                  </a:lnTo>
                  <a:cubicBezTo>
                    <a:pt x="18412" y="32051"/>
                    <a:pt x="18530" y="32099"/>
                    <a:pt x="18645" y="32099"/>
                  </a:cubicBezTo>
                  <a:cubicBezTo>
                    <a:pt x="18930" y="32099"/>
                    <a:pt x="19199" y="31804"/>
                    <a:pt x="19039" y="31475"/>
                  </a:cubicBezTo>
                  <a:cubicBezTo>
                    <a:pt x="13892" y="20979"/>
                    <a:pt x="8745" y="10490"/>
                    <a:pt x="3598" y="1"/>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346" name="Google Shape;3346;p43">
              <a:extLst>
                <a:ext uri="{FF2B5EF4-FFF2-40B4-BE49-F238E27FC236}">
                  <a16:creationId xmlns="" xmlns:a16="http://schemas.microsoft.com/office/drawing/2014/main" id="{5293BD0E-C74C-C271-20B0-A1E6B5B4B199}"/>
                </a:ext>
              </a:extLst>
            </p:cNvPr>
            <p:cNvSpPr/>
            <p:nvPr/>
          </p:nvSpPr>
          <p:spPr>
            <a:xfrm>
              <a:off x="1424175" y="1886900"/>
              <a:ext cx="66350" cy="58450"/>
            </a:xfrm>
            <a:custGeom>
              <a:avLst/>
              <a:gdLst/>
              <a:ahLst/>
              <a:cxnLst/>
              <a:rect l="l" t="t" r="r" b="b"/>
              <a:pathLst>
                <a:path w="2654" h="2338" extrusionOk="0">
                  <a:moveTo>
                    <a:pt x="1328" y="0"/>
                  </a:moveTo>
                  <a:cubicBezTo>
                    <a:pt x="870" y="0"/>
                    <a:pt x="435" y="267"/>
                    <a:pt x="245" y="717"/>
                  </a:cubicBezTo>
                  <a:cubicBezTo>
                    <a:pt x="0" y="1315"/>
                    <a:pt x="282" y="2000"/>
                    <a:pt x="873" y="2245"/>
                  </a:cubicBezTo>
                  <a:cubicBezTo>
                    <a:pt x="1022" y="2308"/>
                    <a:pt x="1176" y="2338"/>
                    <a:pt x="1328" y="2338"/>
                  </a:cubicBezTo>
                  <a:cubicBezTo>
                    <a:pt x="1785" y="2338"/>
                    <a:pt x="2217" y="2067"/>
                    <a:pt x="2401" y="1618"/>
                  </a:cubicBezTo>
                  <a:cubicBezTo>
                    <a:pt x="2653" y="1027"/>
                    <a:pt x="2372" y="342"/>
                    <a:pt x="1781" y="90"/>
                  </a:cubicBezTo>
                  <a:cubicBezTo>
                    <a:pt x="1633" y="29"/>
                    <a:pt x="1479" y="0"/>
                    <a:pt x="1328" y="0"/>
                  </a:cubicBezTo>
                  <a:close/>
                </a:path>
              </a:pathLst>
            </a:custGeom>
            <a:solidFill>
              <a:srgbClr val="C777AD"/>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347" name="Google Shape;3347;p43">
              <a:extLst>
                <a:ext uri="{FF2B5EF4-FFF2-40B4-BE49-F238E27FC236}">
                  <a16:creationId xmlns="" xmlns:a16="http://schemas.microsoft.com/office/drawing/2014/main" id="{31F1A66C-5377-19C3-393B-301526987560}"/>
                </a:ext>
              </a:extLst>
            </p:cNvPr>
            <p:cNvSpPr/>
            <p:nvPr/>
          </p:nvSpPr>
          <p:spPr>
            <a:xfrm>
              <a:off x="1230800" y="1728550"/>
              <a:ext cx="610175" cy="713600"/>
            </a:xfrm>
            <a:custGeom>
              <a:avLst/>
              <a:gdLst/>
              <a:ahLst/>
              <a:cxnLst/>
              <a:rect l="l" t="t" r="r" b="b"/>
              <a:pathLst>
                <a:path w="24407" h="28544" extrusionOk="0">
                  <a:moveTo>
                    <a:pt x="3662" y="0"/>
                  </a:moveTo>
                  <a:cubicBezTo>
                    <a:pt x="2437" y="808"/>
                    <a:pt x="1218" y="1608"/>
                    <a:pt x="0" y="2408"/>
                  </a:cubicBezTo>
                  <a:cubicBezTo>
                    <a:pt x="7844" y="11073"/>
                    <a:pt x="15687" y="19739"/>
                    <a:pt x="23530" y="28397"/>
                  </a:cubicBezTo>
                  <a:cubicBezTo>
                    <a:pt x="23624" y="28500"/>
                    <a:pt x="23736" y="28544"/>
                    <a:pt x="23844" y="28544"/>
                  </a:cubicBezTo>
                  <a:cubicBezTo>
                    <a:pt x="24137" y="28544"/>
                    <a:pt x="24407" y="28224"/>
                    <a:pt x="24222" y="27892"/>
                  </a:cubicBezTo>
                  <a:lnTo>
                    <a:pt x="11996" y="6085"/>
                  </a:lnTo>
                  <a:cubicBezTo>
                    <a:pt x="11628" y="5429"/>
                    <a:pt x="11008" y="4967"/>
                    <a:pt x="10280" y="4802"/>
                  </a:cubicBezTo>
                  <a:lnTo>
                    <a:pt x="7483" y="4174"/>
                  </a:lnTo>
                  <a:cubicBezTo>
                    <a:pt x="6207" y="2783"/>
                    <a:pt x="4931" y="1392"/>
                    <a:pt x="3662" y="0"/>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348" name="Google Shape;3348;p43">
              <a:extLst>
                <a:ext uri="{FF2B5EF4-FFF2-40B4-BE49-F238E27FC236}">
                  <a16:creationId xmlns="" xmlns:a16="http://schemas.microsoft.com/office/drawing/2014/main" id="{6342997C-9DE9-F3A0-5F03-5EBE41133AED}"/>
                </a:ext>
              </a:extLst>
            </p:cNvPr>
            <p:cNvSpPr/>
            <p:nvPr/>
          </p:nvSpPr>
          <p:spPr>
            <a:xfrm>
              <a:off x="610625" y="1131925"/>
              <a:ext cx="750675" cy="709125"/>
            </a:xfrm>
            <a:custGeom>
              <a:avLst/>
              <a:gdLst/>
              <a:ahLst/>
              <a:cxnLst/>
              <a:rect l="l" t="t" r="r" b="b"/>
              <a:pathLst>
                <a:path w="30027" h="28365" extrusionOk="0">
                  <a:moveTo>
                    <a:pt x="7947" y="3590"/>
                  </a:moveTo>
                  <a:cubicBezTo>
                    <a:pt x="8578" y="3590"/>
                    <a:pt x="9196" y="3887"/>
                    <a:pt x="9589" y="4437"/>
                  </a:cubicBezTo>
                  <a:lnTo>
                    <a:pt x="15688" y="12951"/>
                  </a:lnTo>
                  <a:cubicBezTo>
                    <a:pt x="16481" y="14061"/>
                    <a:pt x="15962" y="15618"/>
                    <a:pt x="14671" y="16044"/>
                  </a:cubicBezTo>
                  <a:cubicBezTo>
                    <a:pt x="13999" y="16263"/>
                    <a:pt x="13216" y="16420"/>
                    <a:pt x="12349" y="16420"/>
                  </a:cubicBezTo>
                  <a:cubicBezTo>
                    <a:pt x="11961" y="16420"/>
                    <a:pt x="11557" y="16389"/>
                    <a:pt x="11139" y="16318"/>
                  </a:cubicBezTo>
                  <a:cubicBezTo>
                    <a:pt x="8046" y="15799"/>
                    <a:pt x="6446" y="13470"/>
                    <a:pt x="5941" y="12735"/>
                  </a:cubicBezTo>
                  <a:cubicBezTo>
                    <a:pt x="5249" y="11725"/>
                    <a:pt x="3425" y="9065"/>
                    <a:pt x="4579" y="6376"/>
                  </a:cubicBezTo>
                  <a:cubicBezTo>
                    <a:pt x="5119" y="5122"/>
                    <a:pt x="6107" y="4329"/>
                    <a:pt x="6979" y="3839"/>
                  </a:cubicBezTo>
                  <a:cubicBezTo>
                    <a:pt x="7286" y="3671"/>
                    <a:pt x="7618" y="3590"/>
                    <a:pt x="7947" y="3590"/>
                  </a:cubicBezTo>
                  <a:close/>
                  <a:moveTo>
                    <a:pt x="7397" y="1"/>
                  </a:moveTo>
                  <a:cubicBezTo>
                    <a:pt x="6263" y="1"/>
                    <a:pt x="5126" y="353"/>
                    <a:pt x="4161" y="1092"/>
                  </a:cubicBezTo>
                  <a:cubicBezTo>
                    <a:pt x="4009" y="1208"/>
                    <a:pt x="3851" y="1337"/>
                    <a:pt x="3699" y="1467"/>
                  </a:cubicBezTo>
                  <a:cubicBezTo>
                    <a:pt x="3151" y="1950"/>
                    <a:pt x="1227" y="3745"/>
                    <a:pt x="686" y="6715"/>
                  </a:cubicBezTo>
                  <a:cubicBezTo>
                    <a:pt x="1" y="10493"/>
                    <a:pt x="2056" y="13434"/>
                    <a:pt x="2892" y="14631"/>
                  </a:cubicBezTo>
                  <a:cubicBezTo>
                    <a:pt x="5920" y="19021"/>
                    <a:pt x="10786" y="20052"/>
                    <a:pt x="12631" y="20297"/>
                  </a:cubicBezTo>
                  <a:cubicBezTo>
                    <a:pt x="13326" y="20392"/>
                    <a:pt x="13972" y="20426"/>
                    <a:pt x="14549" y="20426"/>
                  </a:cubicBezTo>
                  <a:cubicBezTo>
                    <a:pt x="15199" y="20426"/>
                    <a:pt x="15763" y="20383"/>
                    <a:pt x="16214" y="20333"/>
                  </a:cubicBezTo>
                  <a:cubicBezTo>
                    <a:pt x="18348" y="22388"/>
                    <a:pt x="19977" y="24089"/>
                    <a:pt x="21051" y="25250"/>
                  </a:cubicBezTo>
                  <a:cubicBezTo>
                    <a:pt x="22635" y="26952"/>
                    <a:pt x="23856" y="28365"/>
                    <a:pt x="25020" y="28365"/>
                  </a:cubicBezTo>
                  <a:cubicBezTo>
                    <a:pt x="25127" y="28365"/>
                    <a:pt x="25234" y="28353"/>
                    <a:pt x="25341" y="28328"/>
                  </a:cubicBezTo>
                  <a:cubicBezTo>
                    <a:pt x="25571" y="28270"/>
                    <a:pt x="26033" y="27938"/>
                    <a:pt x="26948" y="27275"/>
                  </a:cubicBezTo>
                  <a:cubicBezTo>
                    <a:pt x="28210" y="26360"/>
                    <a:pt x="28844" y="25906"/>
                    <a:pt x="28938" y="25761"/>
                  </a:cubicBezTo>
                  <a:cubicBezTo>
                    <a:pt x="30026" y="24168"/>
                    <a:pt x="24685" y="19526"/>
                    <a:pt x="20338" y="13564"/>
                  </a:cubicBezTo>
                  <a:cubicBezTo>
                    <a:pt x="15745" y="7256"/>
                    <a:pt x="14628" y="5937"/>
                    <a:pt x="11845" y="2224"/>
                  </a:cubicBezTo>
                  <a:cubicBezTo>
                    <a:pt x="10759" y="780"/>
                    <a:pt x="9083" y="1"/>
                    <a:pt x="7397" y="1"/>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349" name="Google Shape;3349;p43">
              <a:extLst>
                <a:ext uri="{FF2B5EF4-FFF2-40B4-BE49-F238E27FC236}">
                  <a16:creationId xmlns="" xmlns:a16="http://schemas.microsoft.com/office/drawing/2014/main" id="{41531A1F-E4CB-FD72-FF7B-19FD1CB07012}"/>
                </a:ext>
              </a:extLst>
            </p:cNvPr>
            <p:cNvSpPr/>
            <p:nvPr/>
          </p:nvSpPr>
          <p:spPr>
            <a:xfrm>
              <a:off x="1348650" y="1649250"/>
              <a:ext cx="480100" cy="802375"/>
            </a:xfrm>
            <a:custGeom>
              <a:avLst/>
              <a:gdLst/>
              <a:ahLst/>
              <a:cxnLst/>
              <a:rect l="l" t="t" r="r" b="b"/>
              <a:pathLst>
                <a:path w="19204" h="32095" extrusionOk="0">
                  <a:moveTo>
                    <a:pt x="3598" y="0"/>
                  </a:moveTo>
                  <a:cubicBezTo>
                    <a:pt x="2401" y="837"/>
                    <a:pt x="1197" y="1673"/>
                    <a:pt x="1" y="2509"/>
                  </a:cubicBezTo>
                  <a:cubicBezTo>
                    <a:pt x="823" y="4210"/>
                    <a:pt x="1644" y="5905"/>
                    <a:pt x="2466" y="7606"/>
                  </a:cubicBezTo>
                  <a:lnTo>
                    <a:pt x="2012" y="10432"/>
                  </a:lnTo>
                  <a:cubicBezTo>
                    <a:pt x="1897" y="11174"/>
                    <a:pt x="2099" y="11924"/>
                    <a:pt x="2567" y="12508"/>
                  </a:cubicBezTo>
                  <a:lnTo>
                    <a:pt x="18319" y="31929"/>
                  </a:lnTo>
                  <a:cubicBezTo>
                    <a:pt x="18413" y="32046"/>
                    <a:pt x="18531" y="32095"/>
                    <a:pt x="18648" y="32095"/>
                  </a:cubicBezTo>
                  <a:cubicBezTo>
                    <a:pt x="18934" y="32095"/>
                    <a:pt x="19204" y="31796"/>
                    <a:pt x="19040" y="31468"/>
                  </a:cubicBezTo>
                  <a:cubicBezTo>
                    <a:pt x="13893" y="20979"/>
                    <a:pt x="8745" y="10490"/>
                    <a:pt x="3598" y="0"/>
                  </a:cubicBezTo>
                  <a:close/>
                </a:path>
              </a:pathLst>
            </a:custGeom>
            <a:solidFill>
              <a:schemeClr val="accent1"/>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350" name="Google Shape;3350;p43">
              <a:extLst>
                <a:ext uri="{FF2B5EF4-FFF2-40B4-BE49-F238E27FC236}">
                  <a16:creationId xmlns="" xmlns:a16="http://schemas.microsoft.com/office/drawing/2014/main" id="{12403F4F-47E2-4712-DD0F-9F1FE24B58CB}"/>
                </a:ext>
              </a:extLst>
            </p:cNvPr>
            <p:cNvSpPr/>
            <p:nvPr/>
          </p:nvSpPr>
          <p:spPr>
            <a:xfrm>
              <a:off x="1348650" y="1649250"/>
              <a:ext cx="128000" cy="150325"/>
            </a:xfrm>
            <a:custGeom>
              <a:avLst/>
              <a:gdLst/>
              <a:ahLst/>
              <a:cxnLst/>
              <a:rect l="l" t="t" r="r" b="b"/>
              <a:pathLst>
                <a:path w="5120" h="6013" extrusionOk="0">
                  <a:moveTo>
                    <a:pt x="3598" y="0"/>
                  </a:moveTo>
                  <a:cubicBezTo>
                    <a:pt x="2401" y="837"/>
                    <a:pt x="1197" y="1673"/>
                    <a:pt x="1" y="2509"/>
                  </a:cubicBezTo>
                  <a:cubicBezTo>
                    <a:pt x="570" y="3677"/>
                    <a:pt x="1133" y="4845"/>
                    <a:pt x="1695" y="6013"/>
                  </a:cubicBezTo>
                  <a:cubicBezTo>
                    <a:pt x="2834" y="5040"/>
                    <a:pt x="3973" y="4066"/>
                    <a:pt x="5119" y="3093"/>
                  </a:cubicBezTo>
                  <a:lnTo>
                    <a:pt x="3598" y="0"/>
                  </a:ln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351" name="Google Shape;3351;p43">
              <a:extLst>
                <a:ext uri="{FF2B5EF4-FFF2-40B4-BE49-F238E27FC236}">
                  <a16:creationId xmlns="" xmlns:a16="http://schemas.microsoft.com/office/drawing/2014/main" id="{293F8038-82C9-AAE3-0191-6C67827FC9B8}"/>
                </a:ext>
              </a:extLst>
            </p:cNvPr>
            <p:cNvSpPr/>
            <p:nvPr/>
          </p:nvSpPr>
          <p:spPr>
            <a:xfrm>
              <a:off x="895025" y="938625"/>
              <a:ext cx="580000" cy="819975"/>
            </a:xfrm>
            <a:custGeom>
              <a:avLst/>
              <a:gdLst/>
              <a:ahLst/>
              <a:cxnLst/>
              <a:rect l="l" t="t" r="r" b="b"/>
              <a:pathLst>
                <a:path w="23200" h="32799" extrusionOk="0">
                  <a:moveTo>
                    <a:pt x="8365" y="3654"/>
                  </a:moveTo>
                  <a:cubicBezTo>
                    <a:pt x="11034" y="3654"/>
                    <a:pt x="12844" y="5991"/>
                    <a:pt x="13561" y="6899"/>
                  </a:cubicBezTo>
                  <a:cubicBezTo>
                    <a:pt x="14109" y="7606"/>
                    <a:pt x="15846" y="9841"/>
                    <a:pt x="15399" y="12948"/>
                  </a:cubicBezTo>
                  <a:cubicBezTo>
                    <a:pt x="15205" y="14303"/>
                    <a:pt x="14657" y="15392"/>
                    <a:pt x="14066" y="16221"/>
                  </a:cubicBezTo>
                  <a:cubicBezTo>
                    <a:pt x="13660" y="16779"/>
                    <a:pt x="13040" y="17061"/>
                    <a:pt x="12421" y="17061"/>
                  </a:cubicBezTo>
                  <a:cubicBezTo>
                    <a:pt x="11818" y="17061"/>
                    <a:pt x="11216" y="16794"/>
                    <a:pt x="10814" y="16257"/>
                  </a:cubicBezTo>
                  <a:lnTo>
                    <a:pt x="4542" y="7865"/>
                  </a:lnTo>
                  <a:cubicBezTo>
                    <a:pt x="3930" y="7044"/>
                    <a:pt x="4023" y="5897"/>
                    <a:pt x="4766" y="5198"/>
                  </a:cubicBezTo>
                  <a:cubicBezTo>
                    <a:pt x="5494" y="4513"/>
                    <a:pt x="6554" y="3814"/>
                    <a:pt x="7909" y="3677"/>
                  </a:cubicBezTo>
                  <a:cubicBezTo>
                    <a:pt x="8064" y="3662"/>
                    <a:pt x="8216" y="3654"/>
                    <a:pt x="8365" y="3654"/>
                  </a:cubicBezTo>
                  <a:close/>
                  <a:moveTo>
                    <a:pt x="8295" y="0"/>
                  </a:moveTo>
                  <a:cubicBezTo>
                    <a:pt x="5855" y="0"/>
                    <a:pt x="4045" y="1022"/>
                    <a:pt x="3504" y="1348"/>
                  </a:cubicBezTo>
                  <a:cubicBezTo>
                    <a:pt x="3331" y="1457"/>
                    <a:pt x="3158" y="1565"/>
                    <a:pt x="3000" y="1673"/>
                  </a:cubicBezTo>
                  <a:cubicBezTo>
                    <a:pt x="520" y="3410"/>
                    <a:pt x="1" y="6878"/>
                    <a:pt x="1753" y="9343"/>
                  </a:cubicBezTo>
                  <a:cubicBezTo>
                    <a:pt x="4449" y="13121"/>
                    <a:pt x="5364" y="14584"/>
                    <a:pt x="9985" y="20878"/>
                  </a:cubicBezTo>
                  <a:cubicBezTo>
                    <a:pt x="14178" y="26586"/>
                    <a:pt x="16930" y="32799"/>
                    <a:pt x="18776" y="32799"/>
                  </a:cubicBezTo>
                  <a:cubicBezTo>
                    <a:pt x="18854" y="32799"/>
                    <a:pt x="18929" y="32788"/>
                    <a:pt x="19004" y="32765"/>
                  </a:cubicBezTo>
                  <a:cubicBezTo>
                    <a:pt x="19169" y="32715"/>
                    <a:pt x="19797" y="32253"/>
                    <a:pt x="21051" y="31331"/>
                  </a:cubicBezTo>
                  <a:cubicBezTo>
                    <a:pt x="21959" y="30653"/>
                    <a:pt x="22414" y="30314"/>
                    <a:pt x="22536" y="30120"/>
                  </a:cubicBezTo>
                  <a:cubicBezTo>
                    <a:pt x="23199" y="29002"/>
                    <a:pt x="22154" y="27308"/>
                    <a:pt x="20907" y="25095"/>
                  </a:cubicBezTo>
                  <a:cubicBezTo>
                    <a:pt x="20128" y="23718"/>
                    <a:pt x="18996" y="21649"/>
                    <a:pt x="17684" y="18996"/>
                  </a:cubicBezTo>
                  <a:cubicBezTo>
                    <a:pt x="18030" y="18210"/>
                    <a:pt x="18485" y="17042"/>
                    <a:pt x="18737" y="15565"/>
                  </a:cubicBezTo>
                  <a:cubicBezTo>
                    <a:pt x="19061" y="13734"/>
                    <a:pt x="19559" y="8788"/>
                    <a:pt x="16293" y="4571"/>
                  </a:cubicBezTo>
                  <a:cubicBezTo>
                    <a:pt x="15399" y="3417"/>
                    <a:pt x="13222" y="563"/>
                    <a:pt x="9416" y="72"/>
                  </a:cubicBezTo>
                  <a:cubicBezTo>
                    <a:pt x="9030" y="22"/>
                    <a:pt x="8656" y="0"/>
                    <a:pt x="8295" y="0"/>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352" name="Google Shape;3352;p43">
              <a:extLst>
                <a:ext uri="{FF2B5EF4-FFF2-40B4-BE49-F238E27FC236}">
                  <a16:creationId xmlns="" xmlns:a16="http://schemas.microsoft.com/office/drawing/2014/main" id="{605B1910-4D69-280E-B90A-A720AC6E6A2B}"/>
                </a:ext>
              </a:extLst>
            </p:cNvPr>
            <p:cNvSpPr/>
            <p:nvPr/>
          </p:nvSpPr>
          <p:spPr>
            <a:xfrm>
              <a:off x="1450300" y="1858875"/>
              <a:ext cx="66350" cy="58550"/>
            </a:xfrm>
            <a:custGeom>
              <a:avLst/>
              <a:gdLst/>
              <a:ahLst/>
              <a:cxnLst/>
              <a:rect l="l" t="t" r="r" b="b"/>
              <a:pathLst>
                <a:path w="2654" h="2342" extrusionOk="0">
                  <a:moveTo>
                    <a:pt x="1326" y="1"/>
                  </a:moveTo>
                  <a:cubicBezTo>
                    <a:pt x="869" y="1"/>
                    <a:pt x="437" y="271"/>
                    <a:pt x="253" y="720"/>
                  </a:cubicBezTo>
                  <a:cubicBezTo>
                    <a:pt x="1" y="1312"/>
                    <a:pt x="282" y="1996"/>
                    <a:pt x="873" y="2249"/>
                  </a:cubicBezTo>
                  <a:cubicBezTo>
                    <a:pt x="1022" y="2312"/>
                    <a:pt x="1176" y="2341"/>
                    <a:pt x="1328" y="2341"/>
                  </a:cubicBezTo>
                  <a:cubicBezTo>
                    <a:pt x="1786" y="2341"/>
                    <a:pt x="2219" y="2071"/>
                    <a:pt x="2408" y="1622"/>
                  </a:cubicBezTo>
                  <a:cubicBezTo>
                    <a:pt x="2654" y="1030"/>
                    <a:pt x="2380" y="346"/>
                    <a:pt x="1781" y="93"/>
                  </a:cubicBezTo>
                  <a:cubicBezTo>
                    <a:pt x="1632" y="30"/>
                    <a:pt x="1478" y="1"/>
                    <a:pt x="1326" y="1"/>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353" name="Google Shape;3353;p43">
              <a:extLst>
                <a:ext uri="{FF2B5EF4-FFF2-40B4-BE49-F238E27FC236}">
                  <a16:creationId xmlns="" xmlns:a16="http://schemas.microsoft.com/office/drawing/2014/main" id="{448D675E-AFEE-DBAC-51BC-2C7B2B17DC81}"/>
                </a:ext>
              </a:extLst>
            </p:cNvPr>
            <p:cNvSpPr/>
            <p:nvPr/>
          </p:nvSpPr>
          <p:spPr>
            <a:xfrm>
              <a:off x="905850" y="1037375"/>
              <a:ext cx="466975" cy="721225"/>
            </a:xfrm>
            <a:custGeom>
              <a:avLst/>
              <a:gdLst/>
              <a:ahLst/>
              <a:cxnLst/>
              <a:rect l="l" t="t" r="r" b="b"/>
              <a:pathLst>
                <a:path w="18679" h="28849" extrusionOk="0">
                  <a:moveTo>
                    <a:pt x="736" y="1"/>
                  </a:moveTo>
                  <a:lnTo>
                    <a:pt x="736" y="1"/>
                  </a:lnTo>
                  <a:cubicBezTo>
                    <a:pt x="0" y="1709"/>
                    <a:pt x="166" y="3771"/>
                    <a:pt x="1320" y="5393"/>
                  </a:cubicBezTo>
                  <a:cubicBezTo>
                    <a:pt x="4016" y="9171"/>
                    <a:pt x="4931" y="10634"/>
                    <a:pt x="9552" y="16928"/>
                  </a:cubicBezTo>
                  <a:cubicBezTo>
                    <a:pt x="13745" y="22636"/>
                    <a:pt x="16497" y="28849"/>
                    <a:pt x="18343" y="28849"/>
                  </a:cubicBezTo>
                  <a:cubicBezTo>
                    <a:pt x="18421" y="28849"/>
                    <a:pt x="18496" y="28838"/>
                    <a:pt x="18571" y="28815"/>
                  </a:cubicBezTo>
                  <a:cubicBezTo>
                    <a:pt x="18592" y="28808"/>
                    <a:pt x="18628" y="28794"/>
                    <a:pt x="18679" y="28765"/>
                  </a:cubicBezTo>
                  <a:cubicBezTo>
                    <a:pt x="15867" y="24685"/>
                    <a:pt x="13056" y="20604"/>
                    <a:pt x="10244" y="16524"/>
                  </a:cubicBezTo>
                  <a:cubicBezTo>
                    <a:pt x="8831" y="14469"/>
                    <a:pt x="7418" y="12415"/>
                    <a:pt x="6005" y="10360"/>
                  </a:cubicBezTo>
                  <a:cubicBezTo>
                    <a:pt x="4765" y="8565"/>
                    <a:pt x="3533" y="6756"/>
                    <a:pt x="2516" y="4831"/>
                  </a:cubicBezTo>
                  <a:cubicBezTo>
                    <a:pt x="1709" y="3303"/>
                    <a:pt x="1067" y="1681"/>
                    <a:pt x="736" y="1"/>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354" name="Google Shape;3354;p43">
              <a:extLst>
                <a:ext uri="{FF2B5EF4-FFF2-40B4-BE49-F238E27FC236}">
                  <a16:creationId xmlns="" xmlns:a16="http://schemas.microsoft.com/office/drawing/2014/main" id="{D2F2AA44-AE32-AF81-225C-C03BD3FE7252}"/>
                </a:ext>
              </a:extLst>
            </p:cNvPr>
            <p:cNvSpPr/>
            <p:nvPr/>
          </p:nvSpPr>
          <p:spPr>
            <a:xfrm>
              <a:off x="1004975" y="1008325"/>
              <a:ext cx="298300" cy="359600"/>
            </a:xfrm>
            <a:custGeom>
              <a:avLst/>
              <a:gdLst/>
              <a:ahLst/>
              <a:cxnLst/>
              <a:rect l="l" t="t" r="r" b="b"/>
              <a:pathLst>
                <a:path w="11932" h="14384" extrusionOk="0">
                  <a:moveTo>
                    <a:pt x="3947" y="1"/>
                  </a:moveTo>
                  <a:cubicBezTo>
                    <a:pt x="3893" y="1"/>
                    <a:pt x="3839" y="1"/>
                    <a:pt x="3785" y="2"/>
                  </a:cubicBezTo>
                  <a:cubicBezTo>
                    <a:pt x="1990" y="38"/>
                    <a:pt x="159" y="1105"/>
                    <a:pt x="0" y="2886"/>
                  </a:cubicBezTo>
                  <a:cubicBezTo>
                    <a:pt x="94" y="2713"/>
                    <a:pt x="217" y="2554"/>
                    <a:pt x="368" y="2410"/>
                  </a:cubicBezTo>
                  <a:cubicBezTo>
                    <a:pt x="1096" y="1725"/>
                    <a:pt x="2156" y="1026"/>
                    <a:pt x="3511" y="889"/>
                  </a:cubicBezTo>
                  <a:cubicBezTo>
                    <a:pt x="3666" y="874"/>
                    <a:pt x="3818" y="866"/>
                    <a:pt x="3967" y="866"/>
                  </a:cubicBezTo>
                  <a:cubicBezTo>
                    <a:pt x="6636" y="866"/>
                    <a:pt x="8446" y="3203"/>
                    <a:pt x="9163" y="4111"/>
                  </a:cubicBezTo>
                  <a:cubicBezTo>
                    <a:pt x="9711" y="4818"/>
                    <a:pt x="11448" y="7053"/>
                    <a:pt x="11001" y="10160"/>
                  </a:cubicBezTo>
                  <a:cubicBezTo>
                    <a:pt x="10807" y="11515"/>
                    <a:pt x="10259" y="12604"/>
                    <a:pt x="9668" y="13433"/>
                  </a:cubicBezTo>
                  <a:cubicBezTo>
                    <a:pt x="9285" y="13966"/>
                    <a:pt x="8709" y="14240"/>
                    <a:pt x="8118" y="14269"/>
                  </a:cubicBezTo>
                  <a:cubicBezTo>
                    <a:pt x="8245" y="14341"/>
                    <a:pt x="8387" y="14384"/>
                    <a:pt x="8531" y="14384"/>
                  </a:cubicBezTo>
                  <a:cubicBezTo>
                    <a:pt x="8745" y="14384"/>
                    <a:pt x="8963" y="14291"/>
                    <a:pt x="9148" y="14067"/>
                  </a:cubicBezTo>
                  <a:cubicBezTo>
                    <a:pt x="9855" y="13216"/>
                    <a:pt x="10677" y="12380"/>
                    <a:pt x="11225" y="11421"/>
                  </a:cubicBezTo>
                  <a:cubicBezTo>
                    <a:pt x="11744" y="10520"/>
                    <a:pt x="11931" y="9439"/>
                    <a:pt x="11837" y="8415"/>
                  </a:cubicBezTo>
                  <a:cubicBezTo>
                    <a:pt x="11729" y="7298"/>
                    <a:pt x="11347" y="6260"/>
                    <a:pt x="10850" y="5258"/>
                  </a:cubicBezTo>
                  <a:cubicBezTo>
                    <a:pt x="10388" y="4328"/>
                    <a:pt x="9862" y="3376"/>
                    <a:pt x="9235" y="2547"/>
                  </a:cubicBezTo>
                  <a:cubicBezTo>
                    <a:pt x="7948" y="832"/>
                    <a:pt x="6072" y="1"/>
                    <a:pt x="3947" y="1"/>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355" name="Google Shape;3355;p43">
              <a:extLst>
                <a:ext uri="{FF2B5EF4-FFF2-40B4-BE49-F238E27FC236}">
                  <a16:creationId xmlns="" xmlns:a16="http://schemas.microsoft.com/office/drawing/2014/main" id="{B4D040B3-C680-1D14-EE7F-74BAC699C8B3}"/>
                </a:ext>
              </a:extLst>
            </p:cNvPr>
            <p:cNvSpPr/>
            <p:nvPr/>
          </p:nvSpPr>
          <p:spPr>
            <a:xfrm>
              <a:off x="970175" y="938625"/>
              <a:ext cx="504850" cy="753900"/>
            </a:xfrm>
            <a:custGeom>
              <a:avLst/>
              <a:gdLst/>
              <a:ahLst/>
              <a:cxnLst/>
              <a:rect l="l" t="t" r="r" b="b"/>
              <a:pathLst>
                <a:path w="20194" h="30156" extrusionOk="0">
                  <a:moveTo>
                    <a:pt x="5289" y="0"/>
                  </a:moveTo>
                  <a:cubicBezTo>
                    <a:pt x="2849" y="0"/>
                    <a:pt x="1039" y="1022"/>
                    <a:pt x="498" y="1348"/>
                  </a:cubicBezTo>
                  <a:cubicBezTo>
                    <a:pt x="325" y="1457"/>
                    <a:pt x="160" y="1565"/>
                    <a:pt x="1" y="1673"/>
                  </a:cubicBezTo>
                  <a:cubicBezTo>
                    <a:pt x="1210" y="1156"/>
                    <a:pt x="2508" y="911"/>
                    <a:pt x="3810" y="911"/>
                  </a:cubicBezTo>
                  <a:cubicBezTo>
                    <a:pt x="6808" y="911"/>
                    <a:pt x="9830" y="2210"/>
                    <a:pt x="11845" y="4477"/>
                  </a:cubicBezTo>
                  <a:cubicBezTo>
                    <a:pt x="13547" y="6380"/>
                    <a:pt x="14520" y="8925"/>
                    <a:pt x="14758" y="11448"/>
                  </a:cubicBezTo>
                  <a:cubicBezTo>
                    <a:pt x="14880" y="12746"/>
                    <a:pt x="14837" y="14058"/>
                    <a:pt x="14592" y="15334"/>
                  </a:cubicBezTo>
                  <a:cubicBezTo>
                    <a:pt x="14332" y="16711"/>
                    <a:pt x="13518" y="18124"/>
                    <a:pt x="13756" y="19537"/>
                  </a:cubicBezTo>
                  <a:cubicBezTo>
                    <a:pt x="13914" y="20431"/>
                    <a:pt x="14404" y="21209"/>
                    <a:pt x="14830" y="21995"/>
                  </a:cubicBezTo>
                  <a:cubicBezTo>
                    <a:pt x="15306" y="22860"/>
                    <a:pt x="15774" y="23718"/>
                    <a:pt x="16250" y="24583"/>
                  </a:cubicBezTo>
                  <a:cubicBezTo>
                    <a:pt x="17194" y="26313"/>
                    <a:pt x="18146" y="28036"/>
                    <a:pt x="19090" y="29766"/>
                  </a:cubicBezTo>
                  <a:cubicBezTo>
                    <a:pt x="19198" y="29961"/>
                    <a:pt x="19343" y="30091"/>
                    <a:pt x="19501" y="30156"/>
                  </a:cubicBezTo>
                  <a:cubicBezTo>
                    <a:pt x="19508" y="30141"/>
                    <a:pt x="19523" y="30127"/>
                    <a:pt x="19530" y="30120"/>
                  </a:cubicBezTo>
                  <a:cubicBezTo>
                    <a:pt x="20193" y="29002"/>
                    <a:pt x="19148" y="27308"/>
                    <a:pt x="17901" y="25095"/>
                  </a:cubicBezTo>
                  <a:cubicBezTo>
                    <a:pt x="17122" y="23718"/>
                    <a:pt x="15990" y="21649"/>
                    <a:pt x="14678" y="18996"/>
                  </a:cubicBezTo>
                  <a:cubicBezTo>
                    <a:pt x="15024" y="18210"/>
                    <a:pt x="15479" y="17042"/>
                    <a:pt x="15731" y="15565"/>
                  </a:cubicBezTo>
                  <a:cubicBezTo>
                    <a:pt x="16055" y="13734"/>
                    <a:pt x="16553" y="8788"/>
                    <a:pt x="13287" y="4571"/>
                  </a:cubicBezTo>
                  <a:cubicBezTo>
                    <a:pt x="12393" y="3417"/>
                    <a:pt x="10216" y="563"/>
                    <a:pt x="6410" y="72"/>
                  </a:cubicBezTo>
                  <a:cubicBezTo>
                    <a:pt x="6024" y="22"/>
                    <a:pt x="5650" y="0"/>
                    <a:pt x="5289" y="0"/>
                  </a:cubicBezTo>
                  <a:close/>
                </a:path>
              </a:pathLst>
            </a:custGeom>
            <a:solidFill>
              <a:srgbClr val="FFFFFF">
                <a:alpha val="1116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356" name="Google Shape;3356;p43">
              <a:extLst>
                <a:ext uri="{FF2B5EF4-FFF2-40B4-BE49-F238E27FC236}">
                  <a16:creationId xmlns="" xmlns:a16="http://schemas.microsoft.com/office/drawing/2014/main" id="{02596C6E-27E3-8060-0953-6FD28BA80470}"/>
                </a:ext>
              </a:extLst>
            </p:cNvPr>
            <p:cNvSpPr/>
            <p:nvPr/>
          </p:nvSpPr>
          <p:spPr>
            <a:xfrm>
              <a:off x="782575" y="1132075"/>
              <a:ext cx="578725" cy="646050"/>
            </a:xfrm>
            <a:custGeom>
              <a:avLst/>
              <a:gdLst/>
              <a:ahLst/>
              <a:cxnLst/>
              <a:rect l="l" t="t" r="r" b="b"/>
              <a:pathLst>
                <a:path w="23149" h="25842" extrusionOk="0">
                  <a:moveTo>
                    <a:pt x="528" y="1"/>
                  </a:moveTo>
                  <a:cubicBezTo>
                    <a:pt x="352" y="1"/>
                    <a:pt x="176" y="9"/>
                    <a:pt x="0" y="26"/>
                  </a:cubicBezTo>
                  <a:cubicBezTo>
                    <a:pt x="1507" y="856"/>
                    <a:pt x="2855" y="1958"/>
                    <a:pt x="4066" y="3191"/>
                  </a:cubicBezTo>
                  <a:cubicBezTo>
                    <a:pt x="5595" y="4741"/>
                    <a:pt x="6943" y="6464"/>
                    <a:pt x="8283" y="8187"/>
                  </a:cubicBezTo>
                  <a:cubicBezTo>
                    <a:pt x="9812" y="10155"/>
                    <a:pt x="11340" y="12130"/>
                    <a:pt x="12868" y="14098"/>
                  </a:cubicBezTo>
                  <a:cubicBezTo>
                    <a:pt x="15903" y="18013"/>
                    <a:pt x="18946" y="21927"/>
                    <a:pt x="21981" y="25842"/>
                  </a:cubicBezTo>
                  <a:cubicBezTo>
                    <a:pt x="22017" y="25806"/>
                    <a:pt x="22045" y="25777"/>
                    <a:pt x="22060" y="25755"/>
                  </a:cubicBezTo>
                  <a:cubicBezTo>
                    <a:pt x="23148" y="24162"/>
                    <a:pt x="17807" y="19520"/>
                    <a:pt x="13460" y="13558"/>
                  </a:cubicBezTo>
                  <a:cubicBezTo>
                    <a:pt x="8867" y="7250"/>
                    <a:pt x="7750" y="5931"/>
                    <a:pt x="4967" y="2218"/>
                  </a:cubicBezTo>
                  <a:cubicBezTo>
                    <a:pt x="3884" y="776"/>
                    <a:pt x="2210" y="1"/>
                    <a:pt x="528" y="1"/>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357" name="Google Shape;3357;p43">
              <a:extLst>
                <a:ext uri="{FF2B5EF4-FFF2-40B4-BE49-F238E27FC236}">
                  <a16:creationId xmlns="" xmlns:a16="http://schemas.microsoft.com/office/drawing/2014/main" id="{31BCE28A-9A19-C560-12FB-8FA5C8569B53}"/>
                </a:ext>
              </a:extLst>
            </p:cNvPr>
            <p:cNvSpPr/>
            <p:nvPr/>
          </p:nvSpPr>
          <p:spPr>
            <a:xfrm>
              <a:off x="684350" y="1221050"/>
              <a:ext cx="326600" cy="336375"/>
            </a:xfrm>
            <a:custGeom>
              <a:avLst/>
              <a:gdLst/>
              <a:ahLst/>
              <a:cxnLst/>
              <a:rect l="l" t="t" r="r" b="b"/>
              <a:pathLst>
                <a:path w="13064" h="13455" extrusionOk="0">
                  <a:moveTo>
                    <a:pt x="4018" y="0"/>
                  </a:moveTo>
                  <a:cubicBezTo>
                    <a:pt x="2513" y="0"/>
                    <a:pt x="1212" y="1294"/>
                    <a:pt x="700" y="2804"/>
                  </a:cubicBezTo>
                  <a:cubicBezTo>
                    <a:pt x="0" y="4880"/>
                    <a:pt x="195" y="6978"/>
                    <a:pt x="1471" y="8766"/>
                  </a:cubicBezTo>
                  <a:cubicBezTo>
                    <a:pt x="2077" y="9617"/>
                    <a:pt x="2819" y="10402"/>
                    <a:pt x="3569" y="11123"/>
                  </a:cubicBezTo>
                  <a:cubicBezTo>
                    <a:pt x="4369" y="11902"/>
                    <a:pt x="5241" y="12587"/>
                    <a:pt x="6279" y="13027"/>
                  </a:cubicBezTo>
                  <a:cubicBezTo>
                    <a:pt x="6931" y="13298"/>
                    <a:pt x="7643" y="13455"/>
                    <a:pt x="8354" y="13455"/>
                  </a:cubicBezTo>
                  <a:cubicBezTo>
                    <a:pt x="8682" y="13455"/>
                    <a:pt x="9008" y="13421"/>
                    <a:pt x="9329" y="13351"/>
                  </a:cubicBezTo>
                  <a:cubicBezTo>
                    <a:pt x="10410" y="13120"/>
                    <a:pt x="11456" y="12587"/>
                    <a:pt x="12479" y="12176"/>
                  </a:cubicBezTo>
                  <a:cubicBezTo>
                    <a:pt x="12933" y="11996"/>
                    <a:pt x="13063" y="11614"/>
                    <a:pt x="12984" y="11253"/>
                  </a:cubicBezTo>
                  <a:lnTo>
                    <a:pt x="12984" y="11253"/>
                  </a:lnTo>
                  <a:cubicBezTo>
                    <a:pt x="12782" y="11808"/>
                    <a:pt x="12342" y="12270"/>
                    <a:pt x="11722" y="12479"/>
                  </a:cubicBezTo>
                  <a:cubicBezTo>
                    <a:pt x="11050" y="12698"/>
                    <a:pt x="10267" y="12855"/>
                    <a:pt x="9400" y="12855"/>
                  </a:cubicBezTo>
                  <a:cubicBezTo>
                    <a:pt x="9012" y="12855"/>
                    <a:pt x="8608" y="12824"/>
                    <a:pt x="8190" y="12753"/>
                  </a:cubicBezTo>
                  <a:cubicBezTo>
                    <a:pt x="5097" y="12234"/>
                    <a:pt x="3497" y="9905"/>
                    <a:pt x="2992" y="9170"/>
                  </a:cubicBezTo>
                  <a:cubicBezTo>
                    <a:pt x="2300" y="8160"/>
                    <a:pt x="476" y="5500"/>
                    <a:pt x="1630" y="2811"/>
                  </a:cubicBezTo>
                  <a:cubicBezTo>
                    <a:pt x="2170" y="1557"/>
                    <a:pt x="3158" y="764"/>
                    <a:pt x="4030" y="274"/>
                  </a:cubicBezTo>
                  <a:cubicBezTo>
                    <a:pt x="4211" y="173"/>
                    <a:pt x="4405" y="108"/>
                    <a:pt x="4600" y="65"/>
                  </a:cubicBezTo>
                  <a:cubicBezTo>
                    <a:pt x="4404" y="21"/>
                    <a:pt x="4209" y="0"/>
                    <a:pt x="4018" y="0"/>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358" name="Google Shape;3358;p43">
              <a:extLst>
                <a:ext uri="{FF2B5EF4-FFF2-40B4-BE49-F238E27FC236}">
                  <a16:creationId xmlns="" xmlns:a16="http://schemas.microsoft.com/office/drawing/2014/main" id="{F733B3E3-DF13-4282-AF82-23FD0C1DC27F}"/>
                </a:ext>
              </a:extLst>
            </p:cNvPr>
            <p:cNvSpPr/>
            <p:nvPr/>
          </p:nvSpPr>
          <p:spPr>
            <a:xfrm>
              <a:off x="610625" y="1159225"/>
              <a:ext cx="634800" cy="681825"/>
            </a:xfrm>
            <a:custGeom>
              <a:avLst/>
              <a:gdLst/>
              <a:ahLst/>
              <a:cxnLst/>
              <a:rect l="l" t="t" r="r" b="b"/>
              <a:pathLst>
                <a:path w="25392" h="27273" extrusionOk="0">
                  <a:moveTo>
                    <a:pt x="4153" y="0"/>
                  </a:moveTo>
                  <a:lnTo>
                    <a:pt x="4153" y="0"/>
                  </a:lnTo>
                  <a:cubicBezTo>
                    <a:pt x="4002" y="123"/>
                    <a:pt x="3851" y="245"/>
                    <a:pt x="3699" y="375"/>
                  </a:cubicBezTo>
                  <a:cubicBezTo>
                    <a:pt x="3151" y="858"/>
                    <a:pt x="1227" y="2653"/>
                    <a:pt x="686" y="5623"/>
                  </a:cubicBezTo>
                  <a:cubicBezTo>
                    <a:pt x="1" y="9401"/>
                    <a:pt x="2056" y="12342"/>
                    <a:pt x="2892" y="13539"/>
                  </a:cubicBezTo>
                  <a:cubicBezTo>
                    <a:pt x="5920" y="17929"/>
                    <a:pt x="10786" y="18960"/>
                    <a:pt x="12631" y="19205"/>
                  </a:cubicBezTo>
                  <a:cubicBezTo>
                    <a:pt x="13326" y="19300"/>
                    <a:pt x="13972" y="19334"/>
                    <a:pt x="14549" y="19334"/>
                  </a:cubicBezTo>
                  <a:cubicBezTo>
                    <a:pt x="15199" y="19334"/>
                    <a:pt x="15763" y="19291"/>
                    <a:pt x="16214" y="19241"/>
                  </a:cubicBezTo>
                  <a:cubicBezTo>
                    <a:pt x="18348" y="21296"/>
                    <a:pt x="19977" y="22997"/>
                    <a:pt x="21051" y="24158"/>
                  </a:cubicBezTo>
                  <a:cubicBezTo>
                    <a:pt x="22635" y="25860"/>
                    <a:pt x="23856" y="27273"/>
                    <a:pt x="25020" y="27273"/>
                  </a:cubicBezTo>
                  <a:cubicBezTo>
                    <a:pt x="25127" y="27273"/>
                    <a:pt x="25234" y="27261"/>
                    <a:pt x="25341" y="27236"/>
                  </a:cubicBezTo>
                  <a:cubicBezTo>
                    <a:pt x="25355" y="27229"/>
                    <a:pt x="25377" y="27221"/>
                    <a:pt x="25391" y="27214"/>
                  </a:cubicBezTo>
                  <a:cubicBezTo>
                    <a:pt x="25377" y="27048"/>
                    <a:pt x="25297" y="26868"/>
                    <a:pt x="25146" y="26710"/>
                  </a:cubicBezTo>
                  <a:cubicBezTo>
                    <a:pt x="23783" y="25282"/>
                    <a:pt x="22421" y="23855"/>
                    <a:pt x="21066" y="22435"/>
                  </a:cubicBezTo>
                  <a:cubicBezTo>
                    <a:pt x="20388" y="21721"/>
                    <a:pt x="19703" y="21007"/>
                    <a:pt x="19026" y="20294"/>
                  </a:cubicBezTo>
                  <a:cubicBezTo>
                    <a:pt x="18413" y="19645"/>
                    <a:pt x="17814" y="18945"/>
                    <a:pt x="17007" y="18527"/>
                  </a:cubicBezTo>
                  <a:cubicBezTo>
                    <a:pt x="16255" y="18138"/>
                    <a:pt x="15386" y="18102"/>
                    <a:pt x="14515" y="18102"/>
                  </a:cubicBezTo>
                  <a:cubicBezTo>
                    <a:pt x="14312" y="18102"/>
                    <a:pt x="14109" y="18104"/>
                    <a:pt x="13907" y="18104"/>
                  </a:cubicBezTo>
                  <a:cubicBezTo>
                    <a:pt x="13514" y="18104"/>
                    <a:pt x="13126" y="18096"/>
                    <a:pt x="12754" y="18052"/>
                  </a:cubicBezTo>
                  <a:cubicBezTo>
                    <a:pt x="11463" y="17893"/>
                    <a:pt x="10195" y="17540"/>
                    <a:pt x="8998" y="17028"/>
                  </a:cubicBezTo>
                  <a:cubicBezTo>
                    <a:pt x="6662" y="16040"/>
                    <a:pt x="4535" y="14339"/>
                    <a:pt x="3238" y="12140"/>
                  </a:cubicBezTo>
                  <a:cubicBezTo>
                    <a:pt x="1010" y="8399"/>
                    <a:pt x="1313" y="3295"/>
                    <a:pt x="4153" y="0"/>
                  </a:cubicBezTo>
                  <a:close/>
                </a:path>
              </a:pathLst>
            </a:custGeom>
            <a:solidFill>
              <a:srgbClr val="FFFFFF">
                <a:alpha val="1116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359" name="Google Shape;3359;p43">
              <a:extLst>
                <a:ext uri="{FF2B5EF4-FFF2-40B4-BE49-F238E27FC236}">
                  <a16:creationId xmlns="" xmlns:a16="http://schemas.microsoft.com/office/drawing/2014/main" id="{67521A7A-2DA8-A407-C79D-92E5D2406E01}"/>
                </a:ext>
              </a:extLst>
            </p:cNvPr>
            <p:cNvSpPr/>
            <p:nvPr/>
          </p:nvSpPr>
          <p:spPr>
            <a:xfrm>
              <a:off x="1396050" y="1866425"/>
              <a:ext cx="401925" cy="515100"/>
            </a:xfrm>
            <a:custGeom>
              <a:avLst/>
              <a:gdLst/>
              <a:ahLst/>
              <a:cxnLst/>
              <a:rect l="l" t="t" r="r" b="b"/>
              <a:pathLst>
                <a:path w="16077" h="20604" extrusionOk="0">
                  <a:moveTo>
                    <a:pt x="397" y="0"/>
                  </a:moveTo>
                  <a:lnTo>
                    <a:pt x="116" y="1745"/>
                  </a:lnTo>
                  <a:cubicBezTo>
                    <a:pt x="1" y="2487"/>
                    <a:pt x="203" y="3237"/>
                    <a:pt x="671" y="3821"/>
                  </a:cubicBezTo>
                  <a:lnTo>
                    <a:pt x="11441" y="17100"/>
                  </a:lnTo>
                  <a:cubicBezTo>
                    <a:pt x="12984" y="18268"/>
                    <a:pt x="14534" y="19436"/>
                    <a:pt x="16077" y="20604"/>
                  </a:cubicBezTo>
                  <a:cubicBezTo>
                    <a:pt x="15457" y="19342"/>
                    <a:pt x="14837" y="18080"/>
                    <a:pt x="14217" y="16812"/>
                  </a:cubicBezTo>
                  <a:cubicBezTo>
                    <a:pt x="8428" y="10367"/>
                    <a:pt x="4326" y="5876"/>
                    <a:pt x="2762" y="4376"/>
                  </a:cubicBezTo>
                  <a:cubicBezTo>
                    <a:pt x="2401" y="4030"/>
                    <a:pt x="1262" y="2978"/>
                    <a:pt x="686" y="1226"/>
                  </a:cubicBezTo>
                  <a:cubicBezTo>
                    <a:pt x="541" y="808"/>
                    <a:pt x="455" y="397"/>
                    <a:pt x="397" y="0"/>
                  </a:cubicBezTo>
                  <a:close/>
                </a:path>
              </a:pathLst>
            </a:custGeom>
            <a:solidFill>
              <a:srgbClr val="FFFFFF">
                <a:alpha val="1116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360" name="Google Shape;3360;p43">
              <a:extLst>
                <a:ext uri="{FF2B5EF4-FFF2-40B4-BE49-F238E27FC236}">
                  <a16:creationId xmlns="" xmlns:a16="http://schemas.microsoft.com/office/drawing/2014/main" id="{E5580268-1D49-6521-0BD4-2039E3C7AD3C}"/>
                </a:ext>
              </a:extLst>
            </p:cNvPr>
            <p:cNvSpPr/>
            <p:nvPr/>
          </p:nvSpPr>
          <p:spPr>
            <a:xfrm>
              <a:off x="1396600" y="1809100"/>
              <a:ext cx="9750" cy="18225"/>
            </a:xfrm>
            <a:custGeom>
              <a:avLst/>
              <a:gdLst/>
              <a:ahLst/>
              <a:cxnLst/>
              <a:rect l="l" t="t" r="r" b="b"/>
              <a:pathLst>
                <a:path w="390" h="729" extrusionOk="0">
                  <a:moveTo>
                    <a:pt x="390" y="1"/>
                  </a:moveTo>
                  <a:cubicBezTo>
                    <a:pt x="260" y="22"/>
                    <a:pt x="130" y="51"/>
                    <a:pt x="0" y="73"/>
                  </a:cubicBezTo>
                  <a:cubicBezTo>
                    <a:pt x="101" y="296"/>
                    <a:pt x="209" y="513"/>
                    <a:pt x="318" y="729"/>
                  </a:cubicBezTo>
                  <a:cubicBezTo>
                    <a:pt x="332" y="469"/>
                    <a:pt x="361" y="224"/>
                    <a:pt x="390" y="1"/>
                  </a:cubicBezTo>
                  <a:close/>
                </a:path>
              </a:pathLst>
            </a:custGeom>
            <a:solidFill>
              <a:srgbClr val="FFFFFF"/>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grpSp>
      <p:grpSp>
        <p:nvGrpSpPr>
          <p:cNvPr id="3361" name="Google Shape;3361;p43">
            <a:extLst>
              <a:ext uri="{FF2B5EF4-FFF2-40B4-BE49-F238E27FC236}">
                <a16:creationId xmlns="" xmlns:a16="http://schemas.microsoft.com/office/drawing/2014/main" id="{D8A75765-585C-4BBE-5255-ADD927B675D3}"/>
              </a:ext>
            </a:extLst>
          </p:cNvPr>
          <p:cNvGrpSpPr/>
          <p:nvPr/>
        </p:nvGrpSpPr>
        <p:grpSpPr>
          <a:xfrm>
            <a:off x="0" y="82401"/>
            <a:ext cx="18516600" cy="8464750"/>
            <a:chOff x="1260013" y="631275"/>
            <a:chExt cx="6623713" cy="3734175"/>
          </a:xfrm>
        </p:grpSpPr>
        <p:sp>
          <p:nvSpPr>
            <p:cNvPr id="3362" name="Google Shape;3362;p43">
              <a:extLst>
                <a:ext uri="{FF2B5EF4-FFF2-40B4-BE49-F238E27FC236}">
                  <a16:creationId xmlns="" xmlns:a16="http://schemas.microsoft.com/office/drawing/2014/main" id="{B82E98FE-9AE1-1ADB-BD9E-2F46147A6E1D}"/>
                </a:ext>
              </a:extLst>
            </p:cNvPr>
            <p:cNvSpPr/>
            <p:nvPr/>
          </p:nvSpPr>
          <p:spPr>
            <a:xfrm>
              <a:off x="1372975" y="631275"/>
              <a:ext cx="6397800" cy="3330300"/>
            </a:xfrm>
            <a:prstGeom prst="round2SameRect">
              <a:avLst>
                <a:gd name="adj1" fmla="val 16667"/>
                <a:gd name="adj2" fmla="val 0"/>
              </a:avLst>
            </a:prstGeom>
            <a:solidFill>
              <a:schemeClr val="accent5"/>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363" name="Google Shape;3363;p43">
              <a:extLst>
                <a:ext uri="{FF2B5EF4-FFF2-40B4-BE49-F238E27FC236}">
                  <a16:creationId xmlns="" xmlns:a16="http://schemas.microsoft.com/office/drawing/2014/main" id="{2B1B91F3-8C7C-4E69-B548-EC5C5DC76751}"/>
                </a:ext>
              </a:extLst>
            </p:cNvPr>
            <p:cNvSpPr/>
            <p:nvPr/>
          </p:nvSpPr>
          <p:spPr>
            <a:xfrm>
              <a:off x="1502750" y="741725"/>
              <a:ext cx="6138300" cy="3219900"/>
            </a:xfrm>
            <a:prstGeom prst="round2SameRect">
              <a:avLst>
                <a:gd name="adj1" fmla="val 13724"/>
                <a:gd name="adj2" fmla="val 0"/>
              </a:avLst>
            </a:prstGeom>
            <a:solidFill>
              <a:srgbClr val="802751">
                <a:alpha val="3581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364" name="Google Shape;3364;p43">
              <a:extLst>
                <a:ext uri="{FF2B5EF4-FFF2-40B4-BE49-F238E27FC236}">
                  <a16:creationId xmlns="" xmlns:a16="http://schemas.microsoft.com/office/drawing/2014/main" id="{0ECEDE89-24ED-BE7C-033A-3752051B568C}"/>
                </a:ext>
              </a:extLst>
            </p:cNvPr>
            <p:cNvSpPr/>
            <p:nvPr/>
          </p:nvSpPr>
          <p:spPr>
            <a:xfrm>
              <a:off x="1544700" y="780225"/>
              <a:ext cx="6054600" cy="3181500"/>
            </a:xfrm>
            <a:prstGeom prst="round2SameRect">
              <a:avLst>
                <a:gd name="adj1" fmla="val 12823"/>
                <a:gd name="adj2" fmla="val 0"/>
              </a:avLst>
            </a:prstGeom>
            <a:solidFill>
              <a:schemeClr val="accent3"/>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365" name="Google Shape;3365;p43">
              <a:extLst>
                <a:ext uri="{FF2B5EF4-FFF2-40B4-BE49-F238E27FC236}">
                  <a16:creationId xmlns="" xmlns:a16="http://schemas.microsoft.com/office/drawing/2014/main" id="{A3064267-9CBA-9333-C95E-D71B1D4253D0}"/>
                </a:ext>
              </a:extLst>
            </p:cNvPr>
            <p:cNvSpPr/>
            <p:nvPr/>
          </p:nvSpPr>
          <p:spPr>
            <a:xfrm>
              <a:off x="1372950" y="3458175"/>
              <a:ext cx="6397910" cy="907266"/>
            </a:xfrm>
            <a:custGeom>
              <a:avLst/>
              <a:gdLst/>
              <a:ahLst/>
              <a:cxnLst/>
              <a:rect l="l" t="t" r="r" b="b"/>
              <a:pathLst>
                <a:path w="68956" h="13285" extrusionOk="0">
                  <a:moveTo>
                    <a:pt x="0" y="0"/>
                  </a:moveTo>
                  <a:lnTo>
                    <a:pt x="0" y="13285"/>
                  </a:lnTo>
                  <a:lnTo>
                    <a:pt x="68955" y="13285"/>
                  </a:lnTo>
                  <a:lnTo>
                    <a:pt x="68955" y="0"/>
                  </a:lnTo>
                  <a:cubicBezTo>
                    <a:pt x="60944" y="2237"/>
                    <a:pt x="50376" y="4337"/>
                    <a:pt x="37890" y="4657"/>
                  </a:cubicBezTo>
                  <a:cubicBezTo>
                    <a:pt x="36746" y="4687"/>
                    <a:pt x="35617" y="4701"/>
                    <a:pt x="34502" y="4701"/>
                  </a:cubicBezTo>
                  <a:cubicBezTo>
                    <a:pt x="20329" y="4701"/>
                    <a:pt x="8507" y="2370"/>
                    <a:pt x="0" y="0"/>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grpSp>
          <p:nvGrpSpPr>
            <p:cNvPr id="3366" name="Google Shape;3366;p43">
              <a:extLst>
                <a:ext uri="{FF2B5EF4-FFF2-40B4-BE49-F238E27FC236}">
                  <a16:creationId xmlns="" xmlns:a16="http://schemas.microsoft.com/office/drawing/2014/main" id="{C28DC6ED-CBBA-59B8-8D80-52154A46B0AD}"/>
                </a:ext>
              </a:extLst>
            </p:cNvPr>
            <p:cNvGrpSpPr/>
            <p:nvPr/>
          </p:nvGrpSpPr>
          <p:grpSpPr>
            <a:xfrm>
              <a:off x="1260013" y="3960150"/>
              <a:ext cx="6623713" cy="405300"/>
              <a:chOff x="1260013" y="3960150"/>
              <a:chExt cx="6623713" cy="405300"/>
            </a:xfrm>
          </p:grpSpPr>
          <p:sp>
            <p:nvSpPr>
              <p:cNvPr id="3367" name="Google Shape;3367;p43">
                <a:extLst>
                  <a:ext uri="{FF2B5EF4-FFF2-40B4-BE49-F238E27FC236}">
                    <a16:creationId xmlns="" xmlns:a16="http://schemas.microsoft.com/office/drawing/2014/main" id="{3E3C676A-1507-2F25-184D-185CE4D9B1A4}"/>
                  </a:ext>
                </a:extLst>
              </p:cNvPr>
              <p:cNvSpPr/>
              <p:nvPr/>
            </p:nvSpPr>
            <p:spPr>
              <a:xfrm>
                <a:off x="1260013" y="3960150"/>
                <a:ext cx="6623700" cy="405300"/>
              </a:xfrm>
              <a:prstGeom prst="roundRect">
                <a:avLst>
                  <a:gd name="adj" fmla="val 12636"/>
                </a:avLst>
              </a:prstGeom>
              <a:solidFill>
                <a:schemeClr val="accent5"/>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368" name="Google Shape;3368;p43">
                <a:extLst>
                  <a:ext uri="{FF2B5EF4-FFF2-40B4-BE49-F238E27FC236}">
                    <a16:creationId xmlns="" xmlns:a16="http://schemas.microsoft.com/office/drawing/2014/main" id="{D183E99F-9D69-D049-06D5-3635484B5E17}"/>
                  </a:ext>
                </a:extLst>
              </p:cNvPr>
              <p:cNvSpPr/>
              <p:nvPr/>
            </p:nvSpPr>
            <p:spPr>
              <a:xfrm rot="10800000" flipH="1">
                <a:off x="1260025" y="4262250"/>
                <a:ext cx="6623700" cy="103200"/>
              </a:xfrm>
              <a:prstGeom prst="round2SameRect">
                <a:avLst>
                  <a:gd name="adj1" fmla="val 50000"/>
                  <a:gd name="adj2" fmla="val 0"/>
                </a:avLst>
              </a:prstGeom>
              <a:solidFill>
                <a:srgbClr val="802751">
                  <a:alpha val="3581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369" name="Google Shape;3369;p43">
                <a:extLst>
                  <a:ext uri="{FF2B5EF4-FFF2-40B4-BE49-F238E27FC236}">
                    <a16:creationId xmlns="" xmlns:a16="http://schemas.microsoft.com/office/drawing/2014/main" id="{7F78D285-18A8-4B62-8411-17BA8FF8739F}"/>
                  </a:ext>
                </a:extLst>
              </p:cNvPr>
              <p:cNvSpPr/>
              <p:nvPr/>
            </p:nvSpPr>
            <p:spPr>
              <a:xfrm>
                <a:off x="1260025" y="3960150"/>
                <a:ext cx="6623700" cy="103200"/>
              </a:xfrm>
              <a:prstGeom prst="round2SameRect">
                <a:avLst>
                  <a:gd name="adj1" fmla="val 50000"/>
                  <a:gd name="adj2" fmla="val 0"/>
                </a:avLst>
              </a:prstGeom>
              <a:solidFill>
                <a:srgbClr val="FEF7EA">
                  <a:alpha val="3023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grpSp>
      </p:grpSp>
      <p:grpSp>
        <p:nvGrpSpPr>
          <p:cNvPr id="3372" name="Google Shape;3372;p43">
            <a:extLst>
              <a:ext uri="{FF2B5EF4-FFF2-40B4-BE49-F238E27FC236}">
                <a16:creationId xmlns="" xmlns:a16="http://schemas.microsoft.com/office/drawing/2014/main" id="{64BC83F9-71AF-0B09-A073-4BE29CDE753A}"/>
              </a:ext>
            </a:extLst>
          </p:cNvPr>
          <p:cNvGrpSpPr/>
          <p:nvPr/>
        </p:nvGrpSpPr>
        <p:grpSpPr>
          <a:xfrm>
            <a:off x="1439627" y="8846665"/>
            <a:ext cx="15422466" cy="1585958"/>
            <a:chOff x="2602125" y="3941453"/>
            <a:chExt cx="3929091" cy="792979"/>
          </a:xfrm>
        </p:grpSpPr>
        <p:sp>
          <p:nvSpPr>
            <p:cNvPr id="3373" name="Google Shape;3373;p43">
              <a:extLst>
                <a:ext uri="{FF2B5EF4-FFF2-40B4-BE49-F238E27FC236}">
                  <a16:creationId xmlns="" xmlns:a16="http://schemas.microsoft.com/office/drawing/2014/main" id="{9287D43D-E715-40F7-9A86-65852B8D09CF}"/>
                </a:ext>
              </a:extLst>
            </p:cNvPr>
            <p:cNvSpPr/>
            <p:nvPr/>
          </p:nvSpPr>
          <p:spPr>
            <a:xfrm>
              <a:off x="2612113" y="3972878"/>
              <a:ext cx="3887219" cy="730150"/>
            </a:xfrm>
            <a:custGeom>
              <a:avLst/>
              <a:gdLst/>
              <a:ahLst/>
              <a:cxnLst/>
              <a:rect l="l" t="t" r="r" b="b"/>
              <a:pathLst>
                <a:path w="186415" h="35015" extrusionOk="0">
                  <a:moveTo>
                    <a:pt x="93219" y="0"/>
                  </a:moveTo>
                  <a:cubicBezTo>
                    <a:pt x="41725" y="0"/>
                    <a:pt x="0" y="7852"/>
                    <a:pt x="0" y="17507"/>
                  </a:cubicBezTo>
                  <a:cubicBezTo>
                    <a:pt x="0" y="27162"/>
                    <a:pt x="41725" y="35014"/>
                    <a:pt x="93219" y="35014"/>
                  </a:cubicBezTo>
                  <a:cubicBezTo>
                    <a:pt x="144690" y="35014"/>
                    <a:pt x="186415" y="27162"/>
                    <a:pt x="186415" y="17507"/>
                  </a:cubicBezTo>
                  <a:cubicBezTo>
                    <a:pt x="186415" y="7852"/>
                    <a:pt x="144690" y="0"/>
                    <a:pt x="93219" y="0"/>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374" name="Google Shape;3374;p43">
              <a:extLst>
                <a:ext uri="{FF2B5EF4-FFF2-40B4-BE49-F238E27FC236}">
                  <a16:creationId xmlns="" xmlns:a16="http://schemas.microsoft.com/office/drawing/2014/main" id="{CCA4C0DC-99D2-7B9F-DD34-C38E1DB5823F}"/>
                </a:ext>
              </a:extLst>
            </p:cNvPr>
            <p:cNvSpPr/>
            <p:nvPr/>
          </p:nvSpPr>
          <p:spPr>
            <a:xfrm>
              <a:off x="2602125" y="3941453"/>
              <a:ext cx="3929091" cy="792979"/>
            </a:xfrm>
            <a:custGeom>
              <a:avLst/>
              <a:gdLst/>
              <a:ahLst/>
              <a:cxnLst/>
              <a:rect l="l" t="t" r="r" b="b"/>
              <a:pathLst>
                <a:path w="188423" h="38028" extrusionOk="0">
                  <a:moveTo>
                    <a:pt x="95707" y="1"/>
                  </a:moveTo>
                  <a:lnTo>
                    <a:pt x="95684" y="3037"/>
                  </a:lnTo>
                  <a:lnTo>
                    <a:pt x="96460" y="3037"/>
                  </a:lnTo>
                  <a:lnTo>
                    <a:pt x="96460" y="1"/>
                  </a:lnTo>
                  <a:close/>
                  <a:moveTo>
                    <a:pt x="89589" y="1"/>
                  </a:moveTo>
                  <a:lnTo>
                    <a:pt x="88836" y="24"/>
                  </a:lnTo>
                  <a:lnTo>
                    <a:pt x="88859" y="3059"/>
                  </a:lnTo>
                  <a:lnTo>
                    <a:pt x="89612" y="3059"/>
                  </a:lnTo>
                  <a:lnTo>
                    <a:pt x="89589" y="1"/>
                  </a:lnTo>
                  <a:close/>
                  <a:moveTo>
                    <a:pt x="102577" y="69"/>
                  </a:moveTo>
                  <a:lnTo>
                    <a:pt x="102531" y="3105"/>
                  </a:lnTo>
                  <a:lnTo>
                    <a:pt x="103285" y="3128"/>
                  </a:lnTo>
                  <a:lnTo>
                    <a:pt x="103330" y="92"/>
                  </a:lnTo>
                  <a:lnTo>
                    <a:pt x="102577" y="69"/>
                  </a:lnTo>
                  <a:close/>
                  <a:moveTo>
                    <a:pt x="82719" y="115"/>
                  </a:moveTo>
                  <a:lnTo>
                    <a:pt x="81966" y="138"/>
                  </a:lnTo>
                  <a:lnTo>
                    <a:pt x="82034" y="3173"/>
                  </a:lnTo>
                  <a:lnTo>
                    <a:pt x="82787" y="3151"/>
                  </a:lnTo>
                  <a:lnTo>
                    <a:pt x="82719" y="115"/>
                  </a:lnTo>
                  <a:close/>
                  <a:moveTo>
                    <a:pt x="109447" y="252"/>
                  </a:moveTo>
                  <a:lnTo>
                    <a:pt x="109356" y="3288"/>
                  </a:lnTo>
                  <a:lnTo>
                    <a:pt x="110109" y="3310"/>
                  </a:lnTo>
                  <a:lnTo>
                    <a:pt x="110201" y="275"/>
                  </a:lnTo>
                  <a:lnTo>
                    <a:pt x="109447" y="252"/>
                  </a:lnTo>
                  <a:close/>
                  <a:moveTo>
                    <a:pt x="75849" y="320"/>
                  </a:moveTo>
                  <a:lnTo>
                    <a:pt x="75095" y="343"/>
                  </a:lnTo>
                  <a:lnTo>
                    <a:pt x="75209" y="3379"/>
                  </a:lnTo>
                  <a:lnTo>
                    <a:pt x="75963" y="3356"/>
                  </a:lnTo>
                  <a:lnTo>
                    <a:pt x="75849" y="320"/>
                  </a:lnTo>
                  <a:close/>
                  <a:moveTo>
                    <a:pt x="116318" y="503"/>
                  </a:moveTo>
                  <a:lnTo>
                    <a:pt x="116158" y="3561"/>
                  </a:lnTo>
                  <a:lnTo>
                    <a:pt x="116934" y="3584"/>
                  </a:lnTo>
                  <a:lnTo>
                    <a:pt x="117071" y="549"/>
                  </a:lnTo>
                  <a:lnTo>
                    <a:pt x="116318" y="503"/>
                  </a:lnTo>
                  <a:close/>
                  <a:moveTo>
                    <a:pt x="69001" y="617"/>
                  </a:moveTo>
                  <a:lnTo>
                    <a:pt x="68225" y="663"/>
                  </a:lnTo>
                  <a:lnTo>
                    <a:pt x="68385" y="3698"/>
                  </a:lnTo>
                  <a:lnTo>
                    <a:pt x="69138" y="3653"/>
                  </a:lnTo>
                  <a:lnTo>
                    <a:pt x="69001" y="617"/>
                  </a:lnTo>
                  <a:close/>
                  <a:moveTo>
                    <a:pt x="123165" y="891"/>
                  </a:moveTo>
                  <a:lnTo>
                    <a:pt x="122983" y="3927"/>
                  </a:lnTo>
                  <a:lnTo>
                    <a:pt x="123736" y="3972"/>
                  </a:lnTo>
                  <a:lnTo>
                    <a:pt x="123941" y="937"/>
                  </a:lnTo>
                  <a:lnTo>
                    <a:pt x="123165" y="891"/>
                  </a:lnTo>
                  <a:close/>
                  <a:moveTo>
                    <a:pt x="62131" y="1028"/>
                  </a:moveTo>
                  <a:lnTo>
                    <a:pt x="61377" y="1074"/>
                  </a:lnTo>
                  <a:lnTo>
                    <a:pt x="61583" y="4109"/>
                  </a:lnTo>
                  <a:lnTo>
                    <a:pt x="62336" y="4064"/>
                  </a:lnTo>
                  <a:lnTo>
                    <a:pt x="62131" y="1028"/>
                  </a:lnTo>
                  <a:close/>
                  <a:moveTo>
                    <a:pt x="130036" y="1370"/>
                  </a:moveTo>
                  <a:lnTo>
                    <a:pt x="129785" y="4406"/>
                  </a:lnTo>
                  <a:lnTo>
                    <a:pt x="130538" y="4475"/>
                  </a:lnTo>
                  <a:lnTo>
                    <a:pt x="130789" y="1439"/>
                  </a:lnTo>
                  <a:lnTo>
                    <a:pt x="130036" y="1370"/>
                  </a:lnTo>
                  <a:close/>
                  <a:moveTo>
                    <a:pt x="55260" y="1530"/>
                  </a:moveTo>
                  <a:lnTo>
                    <a:pt x="54507" y="1599"/>
                  </a:lnTo>
                  <a:lnTo>
                    <a:pt x="54781" y="4634"/>
                  </a:lnTo>
                  <a:lnTo>
                    <a:pt x="55534" y="4566"/>
                  </a:lnTo>
                  <a:lnTo>
                    <a:pt x="55260" y="1530"/>
                  </a:lnTo>
                  <a:close/>
                  <a:moveTo>
                    <a:pt x="136883" y="1964"/>
                  </a:moveTo>
                  <a:lnTo>
                    <a:pt x="136587" y="4999"/>
                  </a:lnTo>
                  <a:lnTo>
                    <a:pt x="137340" y="5068"/>
                  </a:lnTo>
                  <a:lnTo>
                    <a:pt x="137637" y="2055"/>
                  </a:lnTo>
                  <a:lnTo>
                    <a:pt x="136883" y="1964"/>
                  </a:lnTo>
                  <a:close/>
                  <a:moveTo>
                    <a:pt x="48413" y="2192"/>
                  </a:moveTo>
                  <a:lnTo>
                    <a:pt x="47659" y="2260"/>
                  </a:lnTo>
                  <a:lnTo>
                    <a:pt x="47979" y="5296"/>
                  </a:lnTo>
                  <a:lnTo>
                    <a:pt x="48732" y="5205"/>
                  </a:lnTo>
                  <a:lnTo>
                    <a:pt x="48413" y="2192"/>
                  </a:lnTo>
                  <a:close/>
                  <a:moveTo>
                    <a:pt x="143731" y="2717"/>
                  </a:moveTo>
                  <a:lnTo>
                    <a:pt x="143366" y="5730"/>
                  </a:lnTo>
                  <a:lnTo>
                    <a:pt x="144119" y="5821"/>
                  </a:lnTo>
                  <a:lnTo>
                    <a:pt x="144484" y="2808"/>
                  </a:lnTo>
                  <a:lnTo>
                    <a:pt x="143731" y="2717"/>
                  </a:lnTo>
                  <a:close/>
                  <a:moveTo>
                    <a:pt x="41588" y="2968"/>
                  </a:moveTo>
                  <a:lnTo>
                    <a:pt x="40835" y="3059"/>
                  </a:lnTo>
                  <a:lnTo>
                    <a:pt x="41223" y="6095"/>
                  </a:lnTo>
                  <a:lnTo>
                    <a:pt x="41953" y="5981"/>
                  </a:lnTo>
                  <a:lnTo>
                    <a:pt x="41588" y="2968"/>
                  </a:lnTo>
                  <a:close/>
                  <a:moveTo>
                    <a:pt x="150556" y="3607"/>
                  </a:moveTo>
                  <a:lnTo>
                    <a:pt x="150122" y="6620"/>
                  </a:lnTo>
                  <a:lnTo>
                    <a:pt x="150875" y="6734"/>
                  </a:lnTo>
                  <a:lnTo>
                    <a:pt x="151309" y="3721"/>
                  </a:lnTo>
                  <a:lnTo>
                    <a:pt x="150556" y="3607"/>
                  </a:lnTo>
                  <a:close/>
                  <a:moveTo>
                    <a:pt x="34763" y="3927"/>
                  </a:moveTo>
                  <a:lnTo>
                    <a:pt x="34010" y="4041"/>
                  </a:lnTo>
                  <a:lnTo>
                    <a:pt x="34466" y="7031"/>
                  </a:lnTo>
                  <a:lnTo>
                    <a:pt x="35219" y="6917"/>
                  </a:lnTo>
                  <a:lnTo>
                    <a:pt x="34763" y="3927"/>
                  </a:lnTo>
                  <a:close/>
                  <a:moveTo>
                    <a:pt x="157358" y="4680"/>
                  </a:moveTo>
                  <a:lnTo>
                    <a:pt x="156856" y="7693"/>
                  </a:lnTo>
                  <a:lnTo>
                    <a:pt x="157586" y="7830"/>
                  </a:lnTo>
                  <a:lnTo>
                    <a:pt x="158134" y="4817"/>
                  </a:lnTo>
                  <a:lnTo>
                    <a:pt x="157358" y="4680"/>
                  </a:lnTo>
                  <a:close/>
                  <a:moveTo>
                    <a:pt x="27961" y="5068"/>
                  </a:moveTo>
                  <a:lnTo>
                    <a:pt x="27208" y="5205"/>
                  </a:lnTo>
                  <a:lnTo>
                    <a:pt x="27756" y="8195"/>
                  </a:lnTo>
                  <a:lnTo>
                    <a:pt x="28509" y="8058"/>
                  </a:lnTo>
                  <a:lnTo>
                    <a:pt x="27961" y="5068"/>
                  </a:lnTo>
                  <a:close/>
                  <a:moveTo>
                    <a:pt x="164160" y="6004"/>
                  </a:moveTo>
                  <a:lnTo>
                    <a:pt x="163521" y="8971"/>
                  </a:lnTo>
                  <a:lnTo>
                    <a:pt x="164251" y="9131"/>
                  </a:lnTo>
                  <a:lnTo>
                    <a:pt x="164913" y="6164"/>
                  </a:lnTo>
                  <a:lnTo>
                    <a:pt x="164160" y="6004"/>
                  </a:lnTo>
                  <a:close/>
                  <a:moveTo>
                    <a:pt x="21182" y="6460"/>
                  </a:moveTo>
                  <a:lnTo>
                    <a:pt x="20429" y="6620"/>
                  </a:lnTo>
                  <a:lnTo>
                    <a:pt x="21136" y="9587"/>
                  </a:lnTo>
                  <a:lnTo>
                    <a:pt x="21867" y="9428"/>
                  </a:lnTo>
                  <a:lnTo>
                    <a:pt x="21182" y="6460"/>
                  </a:lnTo>
                  <a:close/>
                  <a:moveTo>
                    <a:pt x="170893" y="7624"/>
                  </a:moveTo>
                  <a:lnTo>
                    <a:pt x="170094" y="10569"/>
                  </a:lnTo>
                  <a:cubicBezTo>
                    <a:pt x="170345" y="10637"/>
                    <a:pt x="170574" y="10706"/>
                    <a:pt x="170825" y="10774"/>
                  </a:cubicBezTo>
                  <a:lnTo>
                    <a:pt x="171646" y="7830"/>
                  </a:lnTo>
                  <a:cubicBezTo>
                    <a:pt x="171395" y="7761"/>
                    <a:pt x="171144" y="7693"/>
                    <a:pt x="170893" y="7624"/>
                  </a:cubicBezTo>
                  <a:close/>
                  <a:moveTo>
                    <a:pt x="14471" y="8195"/>
                  </a:moveTo>
                  <a:cubicBezTo>
                    <a:pt x="14220" y="8286"/>
                    <a:pt x="13969" y="8355"/>
                    <a:pt x="13718" y="8423"/>
                  </a:cubicBezTo>
                  <a:lnTo>
                    <a:pt x="14608" y="11345"/>
                  </a:lnTo>
                  <a:cubicBezTo>
                    <a:pt x="14836" y="11276"/>
                    <a:pt x="15088" y="11185"/>
                    <a:pt x="15316" y="11117"/>
                  </a:cubicBezTo>
                  <a:lnTo>
                    <a:pt x="14471" y="8195"/>
                  </a:lnTo>
                  <a:close/>
                  <a:moveTo>
                    <a:pt x="177558" y="9747"/>
                  </a:moveTo>
                  <a:lnTo>
                    <a:pt x="176485" y="12600"/>
                  </a:lnTo>
                  <a:cubicBezTo>
                    <a:pt x="176714" y="12669"/>
                    <a:pt x="176942" y="12760"/>
                    <a:pt x="177170" y="12851"/>
                  </a:cubicBezTo>
                  <a:lnTo>
                    <a:pt x="178289" y="10021"/>
                  </a:lnTo>
                  <a:cubicBezTo>
                    <a:pt x="178037" y="9930"/>
                    <a:pt x="177809" y="9838"/>
                    <a:pt x="177558" y="9747"/>
                  </a:cubicBezTo>
                  <a:close/>
                  <a:moveTo>
                    <a:pt x="7829" y="10523"/>
                  </a:moveTo>
                  <a:cubicBezTo>
                    <a:pt x="7601" y="10637"/>
                    <a:pt x="7350" y="10751"/>
                    <a:pt x="7122" y="10843"/>
                  </a:cubicBezTo>
                  <a:lnTo>
                    <a:pt x="8354" y="13627"/>
                  </a:lnTo>
                  <a:cubicBezTo>
                    <a:pt x="8582" y="13536"/>
                    <a:pt x="8788" y="13422"/>
                    <a:pt x="9016" y="13331"/>
                  </a:cubicBezTo>
                  <a:lnTo>
                    <a:pt x="7829" y="10523"/>
                  </a:lnTo>
                  <a:close/>
                  <a:moveTo>
                    <a:pt x="184018" y="12829"/>
                  </a:moveTo>
                  <a:lnTo>
                    <a:pt x="182351" y="15385"/>
                  </a:lnTo>
                  <a:cubicBezTo>
                    <a:pt x="182557" y="15522"/>
                    <a:pt x="182762" y="15659"/>
                    <a:pt x="182945" y="15773"/>
                  </a:cubicBezTo>
                  <a:lnTo>
                    <a:pt x="184702" y="13308"/>
                  </a:lnTo>
                  <a:cubicBezTo>
                    <a:pt x="184474" y="13148"/>
                    <a:pt x="184246" y="12988"/>
                    <a:pt x="184018" y="12829"/>
                  </a:cubicBezTo>
                  <a:close/>
                  <a:moveTo>
                    <a:pt x="1529" y="14198"/>
                  </a:moveTo>
                  <a:cubicBezTo>
                    <a:pt x="1301" y="14403"/>
                    <a:pt x="1096" y="14609"/>
                    <a:pt x="890" y="14814"/>
                  </a:cubicBezTo>
                  <a:lnTo>
                    <a:pt x="3081" y="16937"/>
                  </a:lnTo>
                  <a:cubicBezTo>
                    <a:pt x="3218" y="16777"/>
                    <a:pt x="3378" y="16640"/>
                    <a:pt x="3538" y="16481"/>
                  </a:cubicBezTo>
                  <a:lnTo>
                    <a:pt x="1529" y="14198"/>
                  </a:lnTo>
                  <a:close/>
                  <a:moveTo>
                    <a:pt x="185364" y="19014"/>
                  </a:moveTo>
                  <a:cubicBezTo>
                    <a:pt x="185364" y="19151"/>
                    <a:pt x="185364" y="19288"/>
                    <a:pt x="185319" y="19425"/>
                  </a:cubicBezTo>
                  <a:lnTo>
                    <a:pt x="188286" y="20087"/>
                  </a:lnTo>
                  <a:cubicBezTo>
                    <a:pt x="188377" y="19722"/>
                    <a:pt x="188423" y="19379"/>
                    <a:pt x="188423" y="19014"/>
                  </a:cubicBezTo>
                  <a:close/>
                  <a:moveTo>
                    <a:pt x="2511" y="20407"/>
                  </a:moveTo>
                  <a:lnTo>
                    <a:pt x="0" y="22141"/>
                  </a:lnTo>
                  <a:cubicBezTo>
                    <a:pt x="183" y="22392"/>
                    <a:pt x="365" y="22643"/>
                    <a:pt x="571" y="22872"/>
                  </a:cubicBezTo>
                  <a:lnTo>
                    <a:pt x="2876" y="20863"/>
                  </a:lnTo>
                  <a:cubicBezTo>
                    <a:pt x="2739" y="20726"/>
                    <a:pt x="2625" y="20566"/>
                    <a:pt x="2511" y="20407"/>
                  </a:cubicBezTo>
                  <a:close/>
                  <a:moveTo>
                    <a:pt x="182055" y="22826"/>
                  </a:moveTo>
                  <a:cubicBezTo>
                    <a:pt x="181872" y="22940"/>
                    <a:pt x="181667" y="23077"/>
                    <a:pt x="181438" y="23191"/>
                  </a:cubicBezTo>
                  <a:lnTo>
                    <a:pt x="182945" y="25839"/>
                  </a:lnTo>
                  <a:cubicBezTo>
                    <a:pt x="183196" y="25702"/>
                    <a:pt x="183424" y="25565"/>
                    <a:pt x="183652" y="25428"/>
                  </a:cubicBezTo>
                  <a:lnTo>
                    <a:pt x="182055" y="22826"/>
                  </a:lnTo>
                  <a:close/>
                  <a:moveTo>
                    <a:pt x="7350" y="23944"/>
                  </a:moveTo>
                  <a:lnTo>
                    <a:pt x="6026" y="26683"/>
                  </a:lnTo>
                  <a:cubicBezTo>
                    <a:pt x="6254" y="26798"/>
                    <a:pt x="6505" y="26912"/>
                    <a:pt x="6734" y="27003"/>
                  </a:cubicBezTo>
                  <a:lnTo>
                    <a:pt x="8012" y="24241"/>
                  </a:lnTo>
                  <a:cubicBezTo>
                    <a:pt x="7783" y="24150"/>
                    <a:pt x="7578" y="24036"/>
                    <a:pt x="7350" y="23944"/>
                  </a:cubicBezTo>
                  <a:close/>
                  <a:moveTo>
                    <a:pt x="176120" y="25565"/>
                  </a:moveTo>
                  <a:cubicBezTo>
                    <a:pt x="175892" y="25656"/>
                    <a:pt x="175664" y="25725"/>
                    <a:pt x="175435" y="25816"/>
                  </a:cubicBezTo>
                  <a:lnTo>
                    <a:pt x="176440" y="28692"/>
                  </a:lnTo>
                  <a:cubicBezTo>
                    <a:pt x="176691" y="28601"/>
                    <a:pt x="176942" y="28510"/>
                    <a:pt x="177170" y="28418"/>
                  </a:cubicBezTo>
                  <a:lnTo>
                    <a:pt x="176120" y="25565"/>
                  </a:lnTo>
                  <a:close/>
                  <a:moveTo>
                    <a:pt x="13535" y="26341"/>
                  </a:moveTo>
                  <a:lnTo>
                    <a:pt x="12600" y="29240"/>
                  </a:lnTo>
                  <a:cubicBezTo>
                    <a:pt x="12851" y="29331"/>
                    <a:pt x="13079" y="29400"/>
                    <a:pt x="13330" y="29491"/>
                  </a:cubicBezTo>
                  <a:lnTo>
                    <a:pt x="14243" y="26569"/>
                  </a:lnTo>
                  <a:cubicBezTo>
                    <a:pt x="13992" y="26501"/>
                    <a:pt x="13764" y="26432"/>
                    <a:pt x="13535" y="26341"/>
                  </a:cubicBezTo>
                  <a:close/>
                  <a:moveTo>
                    <a:pt x="169729" y="27574"/>
                  </a:moveTo>
                  <a:cubicBezTo>
                    <a:pt x="169478" y="27619"/>
                    <a:pt x="169250" y="27688"/>
                    <a:pt x="168999" y="27756"/>
                  </a:cubicBezTo>
                  <a:lnTo>
                    <a:pt x="169752" y="30701"/>
                  </a:lnTo>
                  <a:cubicBezTo>
                    <a:pt x="170003" y="30632"/>
                    <a:pt x="170254" y="30564"/>
                    <a:pt x="170505" y="30495"/>
                  </a:cubicBezTo>
                  <a:lnTo>
                    <a:pt x="169729" y="27574"/>
                  </a:lnTo>
                  <a:close/>
                  <a:moveTo>
                    <a:pt x="20018" y="28167"/>
                  </a:moveTo>
                  <a:lnTo>
                    <a:pt x="19287" y="31134"/>
                  </a:lnTo>
                  <a:cubicBezTo>
                    <a:pt x="19539" y="31180"/>
                    <a:pt x="19790" y="31249"/>
                    <a:pt x="20041" y="31317"/>
                  </a:cubicBezTo>
                  <a:lnTo>
                    <a:pt x="20748" y="28350"/>
                  </a:lnTo>
                  <a:lnTo>
                    <a:pt x="20018" y="28167"/>
                  </a:lnTo>
                  <a:close/>
                  <a:moveTo>
                    <a:pt x="163133" y="29126"/>
                  </a:moveTo>
                  <a:cubicBezTo>
                    <a:pt x="162881" y="29171"/>
                    <a:pt x="162653" y="29240"/>
                    <a:pt x="162402" y="29286"/>
                  </a:cubicBezTo>
                  <a:lnTo>
                    <a:pt x="163018" y="32276"/>
                  </a:lnTo>
                  <a:cubicBezTo>
                    <a:pt x="163269" y="32207"/>
                    <a:pt x="163521" y="32162"/>
                    <a:pt x="163772" y="32116"/>
                  </a:cubicBezTo>
                  <a:lnTo>
                    <a:pt x="163133" y="29126"/>
                  </a:lnTo>
                  <a:close/>
                  <a:moveTo>
                    <a:pt x="26637" y="29628"/>
                  </a:moveTo>
                  <a:lnTo>
                    <a:pt x="26067" y="32595"/>
                  </a:lnTo>
                  <a:cubicBezTo>
                    <a:pt x="26318" y="32664"/>
                    <a:pt x="26569" y="32709"/>
                    <a:pt x="26820" y="32755"/>
                  </a:cubicBezTo>
                  <a:lnTo>
                    <a:pt x="27390" y="29765"/>
                  </a:lnTo>
                  <a:cubicBezTo>
                    <a:pt x="27139" y="29719"/>
                    <a:pt x="26888" y="29674"/>
                    <a:pt x="26637" y="29628"/>
                  </a:cubicBezTo>
                  <a:close/>
                  <a:moveTo>
                    <a:pt x="156468" y="30404"/>
                  </a:moveTo>
                  <a:lnTo>
                    <a:pt x="155714" y="30541"/>
                  </a:lnTo>
                  <a:lnTo>
                    <a:pt x="156216" y="33531"/>
                  </a:lnTo>
                  <a:lnTo>
                    <a:pt x="156970" y="33394"/>
                  </a:lnTo>
                  <a:lnTo>
                    <a:pt x="156468" y="30404"/>
                  </a:lnTo>
                  <a:close/>
                  <a:moveTo>
                    <a:pt x="33348" y="30815"/>
                  </a:moveTo>
                  <a:lnTo>
                    <a:pt x="32846" y="33805"/>
                  </a:lnTo>
                  <a:lnTo>
                    <a:pt x="33622" y="33942"/>
                  </a:lnTo>
                  <a:lnTo>
                    <a:pt x="34078" y="30929"/>
                  </a:lnTo>
                  <a:lnTo>
                    <a:pt x="33348" y="30815"/>
                  </a:lnTo>
                  <a:close/>
                  <a:moveTo>
                    <a:pt x="149734" y="31454"/>
                  </a:moveTo>
                  <a:lnTo>
                    <a:pt x="148981" y="31568"/>
                  </a:lnTo>
                  <a:lnTo>
                    <a:pt x="149415" y="34581"/>
                  </a:lnTo>
                  <a:lnTo>
                    <a:pt x="150168" y="34467"/>
                  </a:lnTo>
                  <a:lnTo>
                    <a:pt x="149734" y="31454"/>
                  </a:lnTo>
                  <a:close/>
                  <a:moveTo>
                    <a:pt x="40081" y="31796"/>
                  </a:moveTo>
                  <a:lnTo>
                    <a:pt x="39670" y="34809"/>
                  </a:lnTo>
                  <a:lnTo>
                    <a:pt x="40424" y="34923"/>
                  </a:lnTo>
                  <a:lnTo>
                    <a:pt x="40835" y="31888"/>
                  </a:lnTo>
                  <a:lnTo>
                    <a:pt x="40081" y="31796"/>
                  </a:lnTo>
                  <a:close/>
                  <a:moveTo>
                    <a:pt x="142978" y="32344"/>
                  </a:moveTo>
                  <a:lnTo>
                    <a:pt x="142225" y="32435"/>
                  </a:lnTo>
                  <a:lnTo>
                    <a:pt x="142567" y="35448"/>
                  </a:lnTo>
                  <a:lnTo>
                    <a:pt x="143343" y="35357"/>
                  </a:lnTo>
                  <a:lnTo>
                    <a:pt x="142978" y="32344"/>
                  </a:lnTo>
                  <a:close/>
                  <a:moveTo>
                    <a:pt x="46838" y="32618"/>
                  </a:moveTo>
                  <a:lnTo>
                    <a:pt x="46518" y="35631"/>
                  </a:lnTo>
                  <a:lnTo>
                    <a:pt x="47271" y="35722"/>
                  </a:lnTo>
                  <a:lnTo>
                    <a:pt x="47591" y="32687"/>
                  </a:lnTo>
                  <a:lnTo>
                    <a:pt x="46838" y="32618"/>
                  </a:lnTo>
                  <a:close/>
                  <a:moveTo>
                    <a:pt x="136199" y="33052"/>
                  </a:moveTo>
                  <a:lnTo>
                    <a:pt x="135445" y="33143"/>
                  </a:lnTo>
                  <a:lnTo>
                    <a:pt x="135742" y="36156"/>
                  </a:lnTo>
                  <a:lnTo>
                    <a:pt x="136495" y="36087"/>
                  </a:lnTo>
                  <a:lnTo>
                    <a:pt x="136199" y="33052"/>
                  </a:lnTo>
                  <a:close/>
                  <a:moveTo>
                    <a:pt x="53640" y="33280"/>
                  </a:moveTo>
                  <a:lnTo>
                    <a:pt x="53366" y="36316"/>
                  </a:lnTo>
                  <a:lnTo>
                    <a:pt x="54119" y="36384"/>
                  </a:lnTo>
                  <a:lnTo>
                    <a:pt x="54393" y="33348"/>
                  </a:lnTo>
                  <a:lnTo>
                    <a:pt x="53640" y="33280"/>
                  </a:lnTo>
                  <a:close/>
                  <a:moveTo>
                    <a:pt x="129397" y="33645"/>
                  </a:moveTo>
                  <a:lnTo>
                    <a:pt x="128643" y="33714"/>
                  </a:lnTo>
                  <a:lnTo>
                    <a:pt x="128872" y="36749"/>
                  </a:lnTo>
                  <a:lnTo>
                    <a:pt x="129648" y="36681"/>
                  </a:lnTo>
                  <a:lnTo>
                    <a:pt x="129397" y="33645"/>
                  </a:lnTo>
                  <a:close/>
                  <a:moveTo>
                    <a:pt x="60441" y="33851"/>
                  </a:moveTo>
                  <a:lnTo>
                    <a:pt x="60213" y="36886"/>
                  </a:lnTo>
                  <a:lnTo>
                    <a:pt x="60966" y="36932"/>
                  </a:lnTo>
                  <a:lnTo>
                    <a:pt x="61195" y="33896"/>
                  </a:lnTo>
                  <a:lnTo>
                    <a:pt x="60441" y="33851"/>
                  </a:lnTo>
                  <a:close/>
                  <a:moveTo>
                    <a:pt x="122595" y="34125"/>
                  </a:moveTo>
                  <a:lnTo>
                    <a:pt x="121842" y="34170"/>
                  </a:lnTo>
                  <a:lnTo>
                    <a:pt x="122024" y="37206"/>
                  </a:lnTo>
                  <a:lnTo>
                    <a:pt x="122777" y="37160"/>
                  </a:lnTo>
                  <a:lnTo>
                    <a:pt x="122595" y="34125"/>
                  </a:lnTo>
                  <a:close/>
                  <a:moveTo>
                    <a:pt x="67243" y="34284"/>
                  </a:moveTo>
                  <a:lnTo>
                    <a:pt x="67084" y="37320"/>
                  </a:lnTo>
                  <a:lnTo>
                    <a:pt x="67837" y="37366"/>
                  </a:lnTo>
                  <a:lnTo>
                    <a:pt x="67997" y="34307"/>
                  </a:lnTo>
                  <a:lnTo>
                    <a:pt x="67243" y="34284"/>
                  </a:lnTo>
                  <a:close/>
                  <a:moveTo>
                    <a:pt x="115770" y="34490"/>
                  </a:moveTo>
                  <a:lnTo>
                    <a:pt x="115017" y="34535"/>
                  </a:lnTo>
                  <a:lnTo>
                    <a:pt x="115154" y="37571"/>
                  </a:lnTo>
                  <a:lnTo>
                    <a:pt x="115907" y="37525"/>
                  </a:lnTo>
                  <a:lnTo>
                    <a:pt x="115770" y="34490"/>
                  </a:lnTo>
                  <a:close/>
                  <a:moveTo>
                    <a:pt x="74068" y="34604"/>
                  </a:moveTo>
                  <a:lnTo>
                    <a:pt x="73931" y="37640"/>
                  </a:lnTo>
                  <a:lnTo>
                    <a:pt x="74707" y="37662"/>
                  </a:lnTo>
                  <a:lnTo>
                    <a:pt x="74821" y="34627"/>
                  </a:lnTo>
                  <a:lnTo>
                    <a:pt x="74068" y="34604"/>
                  </a:lnTo>
                  <a:close/>
                  <a:moveTo>
                    <a:pt x="108945" y="34764"/>
                  </a:moveTo>
                  <a:lnTo>
                    <a:pt x="108192" y="34786"/>
                  </a:lnTo>
                  <a:lnTo>
                    <a:pt x="108283" y="37822"/>
                  </a:lnTo>
                  <a:lnTo>
                    <a:pt x="109059" y="37799"/>
                  </a:lnTo>
                  <a:lnTo>
                    <a:pt x="108945" y="34764"/>
                  </a:lnTo>
                  <a:close/>
                  <a:moveTo>
                    <a:pt x="80893" y="34832"/>
                  </a:moveTo>
                  <a:lnTo>
                    <a:pt x="80802" y="37868"/>
                  </a:lnTo>
                  <a:lnTo>
                    <a:pt x="81578" y="37891"/>
                  </a:lnTo>
                  <a:lnTo>
                    <a:pt x="81646" y="34855"/>
                  </a:lnTo>
                  <a:lnTo>
                    <a:pt x="80893" y="34832"/>
                  </a:lnTo>
                  <a:close/>
                  <a:moveTo>
                    <a:pt x="101367" y="34923"/>
                  </a:moveTo>
                  <a:lnTo>
                    <a:pt x="101413" y="37982"/>
                  </a:lnTo>
                  <a:lnTo>
                    <a:pt x="102189" y="37959"/>
                  </a:lnTo>
                  <a:lnTo>
                    <a:pt x="102120" y="34923"/>
                  </a:lnTo>
                  <a:close/>
                  <a:moveTo>
                    <a:pt x="87718" y="34946"/>
                  </a:moveTo>
                  <a:lnTo>
                    <a:pt x="87672" y="38005"/>
                  </a:lnTo>
                  <a:lnTo>
                    <a:pt x="88448" y="38005"/>
                  </a:lnTo>
                  <a:lnTo>
                    <a:pt x="88471" y="34969"/>
                  </a:lnTo>
                  <a:lnTo>
                    <a:pt x="87718" y="34946"/>
                  </a:lnTo>
                  <a:close/>
                  <a:moveTo>
                    <a:pt x="94542" y="34992"/>
                  </a:moveTo>
                  <a:lnTo>
                    <a:pt x="94542" y="38028"/>
                  </a:lnTo>
                  <a:lnTo>
                    <a:pt x="95319" y="38028"/>
                  </a:lnTo>
                  <a:lnTo>
                    <a:pt x="95296" y="34992"/>
                  </a:ln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375" name="Google Shape;3375;p43">
              <a:extLst>
                <a:ext uri="{FF2B5EF4-FFF2-40B4-BE49-F238E27FC236}">
                  <a16:creationId xmlns="" xmlns:a16="http://schemas.microsoft.com/office/drawing/2014/main" id="{15E95620-892D-A0AC-F79F-EC44743D4A04}"/>
                </a:ext>
              </a:extLst>
            </p:cNvPr>
            <p:cNvSpPr/>
            <p:nvPr/>
          </p:nvSpPr>
          <p:spPr>
            <a:xfrm>
              <a:off x="2823432" y="4012852"/>
              <a:ext cx="3464580" cy="650181"/>
            </a:xfrm>
            <a:custGeom>
              <a:avLst/>
              <a:gdLst/>
              <a:ahLst/>
              <a:cxnLst/>
              <a:rect l="l" t="t" r="r" b="b"/>
              <a:pathLst>
                <a:path w="166147" h="31180" fill="none" extrusionOk="0">
                  <a:moveTo>
                    <a:pt x="166146" y="15590"/>
                  </a:moveTo>
                  <a:cubicBezTo>
                    <a:pt x="166146" y="24195"/>
                    <a:pt x="128964" y="31180"/>
                    <a:pt x="83085" y="31180"/>
                  </a:cubicBezTo>
                  <a:cubicBezTo>
                    <a:pt x="37206" y="31180"/>
                    <a:pt x="1" y="24195"/>
                    <a:pt x="1" y="15590"/>
                  </a:cubicBezTo>
                  <a:cubicBezTo>
                    <a:pt x="1" y="6985"/>
                    <a:pt x="37206" y="1"/>
                    <a:pt x="83085" y="1"/>
                  </a:cubicBezTo>
                  <a:cubicBezTo>
                    <a:pt x="128964" y="1"/>
                    <a:pt x="166146" y="6985"/>
                    <a:pt x="166146" y="15590"/>
                  </a:cubicBezTo>
                  <a:close/>
                </a:path>
              </a:pathLst>
            </a:custGeom>
            <a:solidFill>
              <a:schemeClr val="accent4"/>
            </a:solidFill>
            <a:ln w="9700" cap="flat" cmpd="sng">
              <a:solidFill>
                <a:srgbClr val="FFB9BD"/>
              </a:solidFill>
              <a:prstDash val="solid"/>
              <a:miter lim="22825"/>
              <a:headEnd type="none" w="sm" len="sm"/>
              <a:tailEnd type="none" w="sm" len="sm"/>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376" name="Google Shape;3376;p43">
              <a:extLst>
                <a:ext uri="{FF2B5EF4-FFF2-40B4-BE49-F238E27FC236}">
                  <a16:creationId xmlns="" xmlns:a16="http://schemas.microsoft.com/office/drawing/2014/main" id="{90403D3A-ADF7-DC68-8A96-C576BBB289AB}"/>
                </a:ext>
              </a:extLst>
            </p:cNvPr>
            <p:cNvSpPr/>
            <p:nvPr/>
          </p:nvSpPr>
          <p:spPr>
            <a:xfrm>
              <a:off x="3020489" y="4049511"/>
              <a:ext cx="3070468" cy="576884"/>
            </a:xfrm>
            <a:custGeom>
              <a:avLst/>
              <a:gdLst/>
              <a:ahLst/>
              <a:cxnLst/>
              <a:rect l="l" t="t" r="r" b="b"/>
              <a:pathLst>
                <a:path w="147247" h="27665" fill="none" extrusionOk="0">
                  <a:moveTo>
                    <a:pt x="147247" y="13832"/>
                  </a:moveTo>
                  <a:cubicBezTo>
                    <a:pt x="147247" y="21456"/>
                    <a:pt x="114287" y="27664"/>
                    <a:pt x="73635" y="27664"/>
                  </a:cubicBezTo>
                  <a:cubicBezTo>
                    <a:pt x="32960" y="27664"/>
                    <a:pt x="0" y="21456"/>
                    <a:pt x="0" y="13832"/>
                  </a:cubicBezTo>
                  <a:cubicBezTo>
                    <a:pt x="0" y="6209"/>
                    <a:pt x="32960" y="0"/>
                    <a:pt x="73635" y="0"/>
                  </a:cubicBezTo>
                  <a:cubicBezTo>
                    <a:pt x="114287" y="0"/>
                    <a:pt x="147247" y="6209"/>
                    <a:pt x="147247" y="13832"/>
                  </a:cubicBezTo>
                  <a:close/>
                </a:path>
              </a:pathLst>
            </a:custGeom>
            <a:solidFill>
              <a:schemeClr val="accent4"/>
            </a:solidFill>
            <a:ln w="9700" cap="flat" cmpd="sng">
              <a:solidFill>
                <a:srgbClr val="FFB9BD"/>
              </a:solidFill>
              <a:prstDash val="solid"/>
              <a:miter lim="22825"/>
              <a:headEnd type="none" w="sm" len="sm"/>
              <a:tailEnd type="none" w="sm" len="sm"/>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377" name="Google Shape;3377;p43">
              <a:extLst>
                <a:ext uri="{FF2B5EF4-FFF2-40B4-BE49-F238E27FC236}">
                  <a16:creationId xmlns="" xmlns:a16="http://schemas.microsoft.com/office/drawing/2014/main" id="{EDB9966B-D1F7-278E-DA91-B7B5973424FA}"/>
                </a:ext>
              </a:extLst>
            </p:cNvPr>
            <p:cNvSpPr/>
            <p:nvPr/>
          </p:nvSpPr>
          <p:spPr>
            <a:xfrm>
              <a:off x="3569743" y="4152793"/>
              <a:ext cx="1971958" cy="370320"/>
            </a:xfrm>
            <a:custGeom>
              <a:avLst/>
              <a:gdLst/>
              <a:ahLst/>
              <a:cxnLst/>
              <a:rect l="l" t="t" r="r" b="b"/>
              <a:pathLst>
                <a:path w="94567" h="17759" fill="none" extrusionOk="0">
                  <a:moveTo>
                    <a:pt x="94566" y="8879"/>
                  </a:moveTo>
                  <a:cubicBezTo>
                    <a:pt x="94566" y="13787"/>
                    <a:pt x="73407" y="17758"/>
                    <a:pt x="47295" y="17758"/>
                  </a:cubicBezTo>
                  <a:cubicBezTo>
                    <a:pt x="21183" y="17758"/>
                    <a:pt x="1" y="13787"/>
                    <a:pt x="1" y="8879"/>
                  </a:cubicBezTo>
                  <a:cubicBezTo>
                    <a:pt x="1" y="3972"/>
                    <a:pt x="21183" y="0"/>
                    <a:pt x="47295" y="0"/>
                  </a:cubicBezTo>
                  <a:cubicBezTo>
                    <a:pt x="73407" y="0"/>
                    <a:pt x="94566" y="3972"/>
                    <a:pt x="94566" y="8879"/>
                  </a:cubicBezTo>
                  <a:close/>
                </a:path>
              </a:pathLst>
            </a:custGeom>
            <a:solidFill>
              <a:schemeClr val="accent4"/>
            </a:solidFill>
            <a:ln w="9700" cap="flat" cmpd="sng">
              <a:solidFill>
                <a:srgbClr val="FFB9BD"/>
              </a:solidFill>
              <a:prstDash val="solid"/>
              <a:miter lim="22825"/>
              <a:headEnd type="none" w="sm" len="sm"/>
              <a:tailEnd type="none" w="sm" len="sm"/>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378" name="Google Shape;3378;p43">
              <a:extLst>
                <a:ext uri="{FF2B5EF4-FFF2-40B4-BE49-F238E27FC236}">
                  <a16:creationId xmlns="" xmlns:a16="http://schemas.microsoft.com/office/drawing/2014/main" id="{73AD3E7A-2042-8300-A42D-ADC3E29742FD}"/>
                </a:ext>
              </a:extLst>
            </p:cNvPr>
            <p:cNvSpPr/>
            <p:nvPr/>
          </p:nvSpPr>
          <p:spPr>
            <a:xfrm>
              <a:off x="3837719" y="4203236"/>
              <a:ext cx="1436487" cy="269414"/>
            </a:xfrm>
            <a:custGeom>
              <a:avLst/>
              <a:gdLst/>
              <a:ahLst/>
              <a:cxnLst/>
              <a:rect l="l" t="t" r="r" b="b"/>
              <a:pathLst>
                <a:path w="68888" h="12920" extrusionOk="0">
                  <a:moveTo>
                    <a:pt x="34444" y="1"/>
                  </a:moveTo>
                  <a:cubicBezTo>
                    <a:pt x="15408" y="1"/>
                    <a:pt x="1" y="2899"/>
                    <a:pt x="1" y="6460"/>
                  </a:cubicBezTo>
                  <a:cubicBezTo>
                    <a:pt x="1" y="10021"/>
                    <a:pt x="15408" y="12920"/>
                    <a:pt x="34444" y="12920"/>
                  </a:cubicBezTo>
                  <a:cubicBezTo>
                    <a:pt x="53457" y="12920"/>
                    <a:pt x="68887" y="10021"/>
                    <a:pt x="68887" y="6460"/>
                  </a:cubicBezTo>
                  <a:cubicBezTo>
                    <a:pt x="68887" y="2899"/>
                    <a:pt x="53457" y="1"/>
                    <a:pt x="34444" y="1"/>
                  </a:cubicBezTo>
                  <a:close/>
                </a:path>
              </a:pathLst>
            </a:custGeom>
            <a:solidFill>
              <a:schemeClr val="accent4"/>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grpSp>
      <p:grpSp>
        <p:nvGrpSpPr>
          <p:cNvPr id="3379" name="Google Shape;3379;p43">
            <a:extLst>
              <a:ext uri="{FF2B5EF4-FFF2-40B4-BE49-F238E27FC236}">
                <a16:creationId xmlns="" xmlns:a16="http://schemas.microsoft.com/office/drawing/2014/main" id="{7BFCFB83-5F23-C2A6-602A-9737DFED81FD}"/>
              </a:ext>
            </a:extLst>
          </p:cNvPr>
          <p:cNvGrpSpPr/>
          <p:nvPr/>
        </p:nvGrpSpPr>
        <p:grpSpPr>
          <a:xfrm>
            <a:off x="10515074" y="9415906"/>
            <a:ext cx="1033068" cy="448064"/>
            <a:chOff x="5025248" y="4119408"/>
            <a:chExt cx="432210" cy="187443"/>
          </a:xfrm>
        </p:grpSpPr>
        <p:sp>
          <p:nvSpPr>
            <p:cNvPr id="3380" name="Google Shape;3380;p43">
              <a:extLst>
                <a:ext uri="{FF2B5EF4-FFF2-40B4-BE49-F238E27FC236}">
                  <a16:creationId xmlns="" xmlns:a16="http://schemas.microsoft.com/office/drawing/2014/main" id="{8772EB5D-F64D-3AAE-A7BA-4BB9D1B2CE32}"/>
                </a:ext>
              </a:extLst>
            </p:cNvPr>
            <p:cNvSpPr/>
            <p:nvPr/>
          </p:nvSpPr>
          <p:spPr>
            <a:xfrm>
              <a:off x="5025248" y="4119408"/>
              <a:ext cx="251335" cy="129536"/>
            </a:xfrm>
            <a:custGeom>
              <a:avLst/>
              <a:gdLst/>
              <a:ahLst/>
              <a:cxnLst/>
              <a:rect l="l" t="t" r="r" b="b"/>
              <a:pathLst>
                <a:path w="12053" h="6212" extrusionOk="0">
                  <a:moveTo>
                    <a:pt x="11244" y="0"/>
                  </a:moveTo>
                  <a:cubicBezTo>
                    <a:pt x="11154" y="0"/>
                    <a:pt x="11064" y="17"/>
                    <a:pt x="10980" y="49"/>
                  </a:cubicBezTo>
                  <a:lnTo>
                    <a:pt x="10797" y="140"/>
                  </a:lnTo>
                  <a:lnTo>
                    <a:pt x="1986" y="4500"/>
                  </a:lnTo>
                  <a:lnTo>
                    <a:pt x="1964" y="4500"/>
                  </a:lnTo>
                  <a:lnTo>
                    <a:pt x="1" y="6212"/>
                  </a:lnTo>
                  <a:lnTo>
                    <a:pt x="1" y="6212"/>
                  </a:lnTo>
                  <a:lnTo>
                    <a:pt x="2603" y="5915"/>
                  </a:lnTo>
                  <a:lnTo>
                    <a:pt x="2671" y="5892"/>
                  </a:lnTo>
                  <a:lnTo>
                    <a:pt x="11505" y="1533"/>
                  </a:lnTo>
                  <a:lnTo>
                    <a:pt x="11664" y="1464"/>
                  </a:lnTo>
                  <a:cubicBezTo>
                    <a:pt x="11847" y="1373"/>
                    <a:pt x="11961" y="1190"/>
                    <a:pt x="12007" y="962"/>
                  </a:cubicBezTo>
                  <a:lnTo>
                    <a:pt x="12007" y="939"/>
                  </a:lnTo>
                  <a:cubicBezTo>
                    <a:pt x="12052" y="597"/>
                    <a:pt x="11847" y="209"/>
                    <a:pt x="11550" y="72"/>
                  </a:cubicBezTo>
                  <a:cubicBezTo>
                    <a:pt x="11452" y="23"/>
                    <a:pt x="11348" y="0"/>
                    <a:pt x="11244" y="0"/>
                  </a:cubicBezTo>
                  <a:close/>
                </a:path>
              </a:pathLst>
            </a:custGeom>
            <a:solidFill>
              <a:schemeClr val="accent3"/>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381" name="Google Shape;3381;p43">
              <a:extLst>
                <a:ext uri="{FF2B5EF4-FFF2-40B4-BE49-F238E27FC236}">
                  <a16:creationId xmlns="" xmlns:a16="http://schemas.microsoft.com/office/drawing/2014/main" id="{333946AE-ACDA-892D-CC16-A452DB6BC629}"/>
                </a:ext>
              </a:extLst>
            </p:cNvPr>
            <p:cNvSpPr/>
            <p:nvPr/>
          </p:nvSpPr>
          <p:spPr>
            <a:xfrm>
              <a:off x="5250392" y="4119408"/>
              <a:ext cx="26191" cy="31967"/>
            </a:xfrm>
            <a:custGeom>
              <a:avLst/>
              <a:gdLst/>
              <a:ahLst/>
              <a:cxnLst/>
              <a:rect l="l" t="t" r="r" b="b"/>
              <a:pathLst>
                <a:path w="1256" h="1533" extrusionOk="0">
                  <a:moveTo>
                    <a:pt x="447" y="0"/>
                  </a:moveTo>
                  <a:cubicBezTo>
                    <a:pt x="357" y="0"/>
                    <a:pt x="267" y="17"/>
                    <a:pt x="183" y="49"/>
                  </a:cubicBezTo>
                  <a:lnTo>
                    <a:pt x="0" y="140"/>
                  </a:lnTo>
                  <a:lnTo>
                    <a:pt x="708" y="1533"/>
                  </a:lnTo>
                  <a:lnTo>
                    <a:pt x="867" y="1464"/>
                  </a:lnTo>
                  <a:cubicBezTo>
                    <a:pt x="1050" y="1373"/>
                    <a:pt x="1164" y="1190"/>
                    <a:pt x="1210" y="962"/>
                  </a:cubicBezTo>
                  <a:lnTo>
                    <a:pt x="1210" y="939"/>
                  </a:lnTo>
                  <a:cubicBezTo>
                    <a:pt x="1255" y="597"/>
                    <a:pt x="1050" y="209"/>
                    <a:pt x="753" y="72"/>
                  </a:cubicBezTo>
                  <a:cubicBezTo>
                    <a:pt x="655" y="23"/>
                    <a:pt x="551" y="0"/>
                    <a:pt x="447" y="0"/>
                  </a:cubicBezTo>
                  <a:close/>
                </a:path>
              </a:pathLst>
            </a:custGeom>
            <a:solidFill>
              <a:schemeClr val="dk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382" name="Google Shape;3382;p43">
              <a:extLst>
                <a:ext uri="{FF2B5EF4-FFF2-40B4-BE49-F238E27FC236}">
                  <a16:creationId xmlns="" xmlns:a16="http://schemas.microsoft.com/office/drawing/2014/main" id="{0AAD8ED9-C307-2592-4E68-D9F0F4AAF2CB}"/>
                </a:ext>
              </a:extLst>
            </p:cNvPr>
            <p:cNvSpPr/>
            <p:nvPr/>
          </p:nvSpPr>
          <p:spPr>
            <a:xfrm>
              <a:off x="5025248" y="4213224"/>
              <a:ext cx="54279" cy="35720"/>
            </a:xfrm>
            <a:custGeom>
              <a:avLst/>
              <a:gdLst/>
              <a:ahLst/>
              <a:cxnLst/>
              <a:rect l="l" t="t" r="r" b="b"/>
              <a:pathLst>
                <a:path w="2603" h="1713" extrusionOk="0">
                  <a:moveTo>
                    <a:pt x="1964" y="1"/>
                  </a:moveTo>
                  <a:lnTo>
                    <a:pt x="685" y="1119"/>
                  </a:lnTo>
                  <a:lnTo>
                    <a:pt x="1" y="1713"/>
                  </a:lnTo>
                  <a:lnTo>
                    <a:pt x="1051" y="1599"/>
                  </a:lnTo>
                  <a:lnTo>
                    <a:pt x="2603" y="1416"/>
                  </a:lnTo>
                  <a:lnTo>
                    <a:pt x="1986" y="1"/>
                  </a:lnTo>
                  <a:close/>
                </a:path>
              </a:pathLst>
            </a:custGeom>
            <a:solidFill>
              <a:schemeClr val="lt1"/>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383" name="Google Shape;3383;p43">
              <a:extLst>
                <a:ext uri="{FF2B5EF4-FFF2-40B4-BE49-F238E27FC236}">
                  <a16:creationId xmlns="" xmlns:a16="http://schemas.microsoft.com/office/drawing/2014/main" id="{42216627-F215-0B5E-3904-7FDA52AD1D5F}"/>
                </a:ext>
              </a:extLst>
            </p:cNvPr>
            <p:cNvSpPr/>
            <p:nvPr/>
          </p:nvSpPr>
          <p:spPr>
            <a:xfrm>
              <a:off x="5025248" y="4236558"/>
              <a:ext cx="21916" cy="12386"/>
            </a:xfrm>
            <a:custGeom>
              <a:avLst/>
              <a:gdLst/>
              <a:ahLst/>
              <a:cxnLst/>
              <a:rect l="l" t="t" r="r" b="b"/>
              <a:pathLst>
                <a:path w="1051" h="594" extrusionOk="0">
                  <a:moveTo>
                    <a:pt x="685" y="0"/>
                  </a:moveTo>
                  <a:lnTo>
                    <a:pt x="1" y="594"/>
                  </a:lnTo>
                  <a:lnTo>
                    <a:pt x="1051" y="480"/>
                  </a:lnTo>
                  <a:lnTo>
                    <a:pt x="685" y="0"/>
                  </a:ln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384" name="Google Shape;3384;p43">
              <a:extLst>
                <a:ext uri="{FF2B5EF4-FFF2-40B4-BE49-F238E27FC236}">
                  <a16:creationId xmlns="" xmlns:a16="http://schemas.microsoft.com/office/drawing/2014/main" id="{CC201612-EF76-4D51-98D8-6081CA0B75F7}"/>
                </a:ext>
              </a:extLst>
            </p:cNvPr>
            <p:cNvSpPr/>
            <p:nvPr/>
          </p:nvSpPr>
          <p:spPr>
            <a:xfrm>
              <a:off x="5260860" y="4215976"/>
              <a:ext cx="196597" cy="90875"/>
            </a:xfrm>
            <a:custGeom>
              <a:avLst/>
              <a:gdLst/>
              <a:ahLst/>
              <a:cxnLst/>
              <a:rect l="l" t="t" r="r" b="b"/>
              <a:pathLst>
                <a:path w="9428" h="4358" extrusionOk="0">
                  <a:moveTo>
                    <a:pt x="742" y="0"/>
                  </a:moveTo>
                  <a:cubicBezTo>
                    <a:pt x="648" y="0"/>
                    <a:pt x="559" y="48"/>
                    <a:pt x="502" y="143"/>
                  </a:cubicBezTo>
                  <a:cubicBezTo>
                    <a:pt x="297" y="577"/>
                    <a:pt x="114" y="1124"/>
                    <a:pt x="23" y="1421"/>
                  </a:cubicBezTo>
                  <a:cubicBezTo>
                    <a:pt x="0" y="1535"/>
                    <a:pt x="46" y="1672"/>
                    <a:pt x="183" y="1718"/>
                  </a:cubicBezTo>
                  <a:cubicBezTo>
                    <a:pt x="297" y="1763"/>
                    <a:pt x="434" y="1832"/>
                    <a:pt x="594" y="1878"/>
                  </a:cubicBezTo>
                  <a:cubicBezTo>
                    <a:pt x="685" y="1923"/>
                    <a:pt x="799" y="1946"/>
                    <a:pt x="890" y="1992"/>
                  </a:cubicBezTo>
                  <a:cubicBezTo>
                    <a:pt x="2990" y="2745"/>
                    <a:pt x="6140" y="3658"/>
                    <a:pt x="7784" y="4114"/>
                  </a:cubicBezTo>
                  <a:cubicBezTo>
                    <a:pt x="7898" y="4137"/>
                    <a:pt x="8012" y="4183"/>
                    <a:pt x="8103" y="4206"/>
                  </a:cubicBezTo>
                  <a:cubicBezTo>
                    <a:pt x="8331" y="4251"/>
                    <a:pt x="8514" y="4320"/>
                    <a:pt x="8628" y="4343"/>
                  </a:cubicBezTo>
                  <a:cubicBezTo>
                    <a:pt x="8657" y="4352"/>
                    <a:pt x="8687" y="4357"/>
                    <a:pt x="8715" y="4357"/>
                  </a:cubicBezTo>
                  <a:cubicBezTo>
                    <a:pt x="8819" y="4357"/>
                    <a:pt x="8912" y="4296"/>
                    <a:pt x="8948" y="4206"/>
                  </a:cubicBezTo>
                  <a:cubicBezTo>
                    <a:pt x="9176" y="3772"/>
                    <a:pt x="9313" y="3338"/>
                    <a:pt x="9381" y="3087"/>
                  </a:cubicBezTo>
                  <a:cubicBezTo>
                    <a:pt x="9427" y="2928"/>
                    <a:pt x="9336" y="2791"/>
                    <a:pt x="9199" y="2745"/>
                  </a:cubicBezTo>
                  <a:cubicBezTo>
                    <a:pt x="9062" y="2699"/>
                    <a:pt x="8902" y="2654"/>
                    <a:pt x="8719" y="2585"/>
                  </a:cubicBezTo>
                  <a:cubicBezTo>
                    <a:pt x="8628" y="2540"/>
                    <a:pt x="8514" y="2517"/>
                    <a:pt x="8400" y="2471"/>
                  </a:cubicBezTo>
                  <a:cubicBezTo>
                    <a:pt x="6574" y="1878"/>
                    <a:pt x="3219" y="782"/>
                    <a:pt x="1552" y="257"/>
                  </a:cubicBezTo>
                  <a:cubicBezTo>
                    <a:pt x="1438" y="234"/>
                    <a:pt x="1347" y="189"/>
                    <a:pt x="1256" y="166"/>
                  </a:cubicBezTo>
                  <a:cubicBezTo>
                    <a:pt x="1073" y="97"/>
                    <a:pt x="913" y="52"/>
                    <a:pt x="799" y="6"/>
                  </a:cubicBezTo>
                  <a:cubicBezTo>
                    <a:pt x="780" y="2"/>
                    <a:pt x="761" y="0"/>
                    <a:pt x="742" y="0"/>
                  </a:cubicBezTo>
                  <a:close/>
                </a:path>
              </a:pathLst>
            </a:custGeom>
            <a:solidFill>
              <a:schemeClr val="dk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385" name="Google Shape;3385;p43">
              <a:extLst>
                <a:ext uri="{FF2B5EF4-FFF2-40B4-BE49-F238E27FC236}">
                  <a16:creationId xmlns="" xmlns:a16="http://schemas.microsoft.com/office/drawing/2014/main" id="{1344CB17-CC57-78C7-460D-C3C0E27BC0A5}"/>
                </a:ext>
              </a:extLst>
            </p:cNvPr>
            <p:cNvSpPr/>
            <p:nvPr/>
          </p:nvSpPr>
          <p:spPr>
            <a:xfrm>
              <a:off x="5209459" y="4208469"/>
              <a:ext cx="65227" cy="38577"/>
            </a:xfrm>
            <a:custGeom>
              <a:avLst/>
              <a:gdLst/>
              <a:ahLst/>
              <a:cxnLst/>
              <a:rect l="l" t="t" r="r" b="b"/>
              <a:pathLst>
                <a:path w="3128" h="1850" extrusionOk="0">
                  <a:moveTo>
                    <a:pt x="137" y="1"/>
                  </a:moveTo>
                  <a:cubicBezTo>
                    <a:pt x="23" y="92"/>
                    <a:pt x="0" y="412"/>
                    <a:pt x="0" y="412"/>
                  </a:cubicBezTo>
                  <a:lnTo>
                    <a:pt x="2579" y="1850"/>
                  </a:lnTo>
                  <a:cubicBezTo>
                    <a:pt x="2967" y="1279"/>
                    <a:pt x="3127" y="594"/>
                    <a:pt x="3127" y="594"/>
                  </a:cubicBezTo>
                  <a:cubicBezTo>
                    <a:pt x="2945" y="549"/>
                    <a:pt x="137" y="1"/>
                    <a:pt x="137" y="1"/>
                  </a:cubicBezTo>
                  <a:close/>
                </a:path>
              </a:pathLst>
            </a:custGeom>
            <a:solidFill>
              <a:schemeClr val="dk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386" name="Google Shape;3386;p43">
              <a:extLst>
                <a:ext uri="{FF2B5EF4-FFF2-40B4-BE49-F238E27FC236}">
                  <a16:creationId xmlns="" xmlns:a16="http://schemas.microsoft.com/office/drawing/2014/main" id="{FDED4537-E926-1D09-F93F-6ABDE12EB0C4}"/>
                </a:ext>
              </a:extLst>
            </p:cNvPr>
            <p:cNvSpPr/>
            <p:nvPr/>
          </p:nvSpPr>
          <p:spPr>
            <a:xfrm>
              <a:off x="5310364" y="4243314"/>
              <a:ext cx="97110" cy="36471"/>
            </a:xfrm>
            <a:custGeom>
              <a:avLst/>
              <a:gdLst/>
              <a:ahLst/>
              <a:cxnLst/>
              <a:rect l="l" t="t" r="r" b="b"/>
              <a:pathLst>
                <a:path w="4657" h="1749" extrusionOk="0">
                  <a:moveTo>
                    <a:pt x="524" y="1"/>
                  </a:moveTo>
                  <a:cubicBezTo>
                    <a:pt x="280" y="1"/>
                    <a:pt x="124" y="44"/>
                    <a:pt x="91" y="133"/>
                  </a:cubicBezTo>
                  <a:cubicBezTo>
                    <a:pt x="0" y="407"/>
                    <a:pt x="936" y="932"/>
                    <a:pt x="2168" y="1343"/>
                  </a:cubicBezTo>
                  <a:cubicBezTo>
                    <a:pt x="2977" y="1607"/>
                    <a:pt x="3711" y="1749"/>
                    <a:pt x="4154" y="1749"/>
                  </a:cubicBezTo>
                  <a:cubicBezTo>
                    <a:pt x="4399" y="1749"/>
                    <a:pt x="4555" y="1706"/>
                    <a:pt x="4588" y="1617"/>
                  </a:cubicBezTo>
                  <a:cubicBezTo>
                    <a:pt x="4656" y="1343"/>
                    <a:pt x="3721" y="818"/>
                    <a:pt x="2488" y="407"/>
                  </a:cubicBezTo>
                  <a:cubicBezTo>
                    <a:pt x="1694" y="142"/>
                    <a:pt x="966" y="1"/>
                    <a:pt x="524" y="1"/>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387" name="Google Shape;3387;p43">
              <a:extLst>
                <a:ext uri="{FF2B5EF4-FFF2-40B4-BE49-F238E27FC236}">
                  <a16:creationId xmlns="" xmlns:a16="http://schemas.microsoft.com/office/drawing/2014/main" id="{AFCF2D8D-9813-37CB-6219-06E344673452}"/>
                </a:ext>
              </a:extLst>
            </p:cNvPr>
            <p:cNvSpPr/>
            <p:nvPr/>
          </p:nvSpPr>
          <p:spPr>
            <a:xfrm>
              <a:off x="5273226" y="4219417"/>
              <a:ext cx="20018" cy="38098"/>
            </a:xfrm>
            <a:custGeom>
              <a:avLst/>
              <a:gdLst/>
              <a:ahLst/>
              <a:cxnLst/>
              <a:rect l="l" t="t" r="r" b="b"/>
              <a:pathLst>
                <a:path w="960" h="1827" extrusionOk="0">
                  <a:moveTo>
                    <a:pt x="663" y="1"/>
                  </a:moveTo>
                  <a:cubicBezTo>
                    <a:pt x="457" y="754"/>
                    <a:pt x="160" y="1393"/>
                    <a:pt x="1" y="1713"/>
                  </a:cubicBezTo>
                  <a:cubicBezTo>
                    <a:pt x="92" y="1758"/>
                    <a:pt x="206" y="1781"/>
                    <a:pt x="320" y="1827"/>
                  </a:cubicBezTo>
                  <a:cubicBezTo>
                    <a:pt x="412" y="1621"/>
                    <a:pt x="548" y="1325"/>
                    <a:pt x="685" y="982"/>
                  </a:cubicBezTo>
                  <a:cubicBezTo>
                    <a:pt x="800" y="708"/>
                    <a:pt x="891" y="412"/>
                    <a:pt x="959" y="92"/>
                  </a:cubicBezTo>
                  <a:cubicBezTo>
                    <a:pt x="845" y="69"/>
                    <a:pt x="754" y="24"/>
                    <a:pt x="663" y="1"/>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388" name="Google Shape;3388;p43">
              <a:extLst>
                <a:ext uri="{FF2B5EF4-FFF2-40B4-BE49-F238E27FC236}">
                  <a16:creationId xmlns="" xmlns:a16="http://schemas.microsoft.com/office/drawing/2014/main" id="{8E72B810-7C0F-6849-B299-4BE2D0A9D83C}"/>
                </a:ext>
              </a:extLst>
            </p:cNvPr>
            <p:cNvSpPr/>
            <p:nvPr/>
          </p:nvSpPr>
          <p:spPr>
            <a:xfrm>
              <a:off x="5423155" y="4267503"/>
              <a:ext cx="19539" cy="36179"/>
            </a:xfrm>
            <a:custGeom>
              <a:avLst/>
              <a:gdLst/>
              <a:ahLst/>
              <a:cxnLst/>
              <a:rect l="l" t="t" r="r" b="b"/>
              <a:pathLst>
                <a:path w="937" h="1735" extrusionOk="0">
                  <a:moveTo>
                    <a:pt x="617" y="0"/>
                  </a:moveTo>
                  <a:cubicBezTo>
                    <a:pt x="434" y="730"/>
                    <a:pt x="160" y="1324"/>
                    <a:pt x="1" y="1643"/>
                  </a:cubicBezTo>
                  <a:cubicBezTo>
                    <a:pt x="115" y="1666"/>
                    <a:pt x="229" y="1712"/>
                    <a:pt x="320" y="1735"/>
                  </a:cubicBezTo>
                  <a:cubicBezTo>
                    <a:pt x="434" y="1529"/>
                    <a:pt x="548" y="1255"/>
                    <a:pt x="685" y="913"/>
                  </a:cubicBezTo>
                  <a:cubicBezTo>
                    <a:pt x="777" y="685"/>
                    <a:pt x="868" y="411"/>
                    <a:pt x="936" y="114"/>
                  </a:cubicBezTo>
                  <a:cubicBezTo>
                    <a:pt x="845" y="69"/>
                    <a:pt x="731" y="46"/>
                    <a:pt x="617" y="0"/>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grpSp>
      <p:pic>
        <p:nvPicPr>
          <p:cNvPr id="6" name="Picture 5">
            <a:extLst>
              <a:ext uri="{FF2B5EF4-FFF2-40B4-BE49-F238E27FC236}">
                <a16:creationId xmlns="" xmlns:a16="http://schemas.microsoft.com/office/drawing/2014/main" id="{D84257EE-DD90-4001-CE4E-BBAF483B22B8}"/>
              </a:ext>
            </a:extLst>
          </p:cNvPr>
          <p:cNvPicPr>
            <a:picLocks noChangeAspect="1"/>
          </p:cNvPicPr>
          <p:nvPr/>
        </p:nvPicPr>
        <p:blipFill>
          <a:blip r:embed="rId3"/>
          <a:srcRect l="1036"/>
          <a:stretch/>
        </p:blipFill>
        <p:spPr>
          <a:xfrm>
            <a:off x="1762498" y="479643"/>
            <a:ext cx="15093986" cy="7828096"/>
          </a:xfrm>
          <a:prstGeom prst="roundRect">
            <a:avLst/>
          </a:prstGeom>
        </p:spPr>
      </p:pic>
      <p:grpSp>
        <p:nvGrpSpPr>
          <p:cNvPr id="3478" name="Google Shape;3478;p43">
            <a:extLst>
              <a:ext uri="{FF2B5EF4-FFF2-40B4-BE49-F238E27FC236}">
                <a16:creationId xmlns="" xmlns:a16="http://schemas.microsoft.com/office/drawing/2014/main" id="{11625626-6A53-13DA-DB24-6EB86B9F822A}"/>
              </a:ext>
            </a:extLst>
          </p:cNvPr>
          <p:cNvGrpSpPr/>
          <p:nvPr/>
        </p:nvGrpSpPr>
        <p:grpSpPr>
          <a:xfrm>
            <a:off x="797028" y="3480464"/>
            <a:ext cx="2723192" cy="6647500"/>
            <a:chOff x="2307900" y="1132175"/>
            <a:chExt cx="1409374" cy="3440379"/>
          </a:xfrm>
        </p:grpSpPr>
        <p:sp>
          <p:nvSpPr>
            <p:cNvPr id="3479" name="Google Shape;3479;p43">
              <a:extLst>
                <a:ext uri="{FF2B5EF4-FFF2-40B4-BE49-F238E27FC236}">
                  <a16:creationId xmlns="" xmlns:a16="http://schemas.microsoft.com/office/drawing/2014/main" id="{AE1B1EF0-8F47-C74F-908D-877C03A35BA0}"/>
                </a:ext>
              </a:extLst>
            </p:cNvPr>
            <p:cNvSpPr/>
            <p:nvPr/>
          </p:nvSpPr>
          <p:spPr>
            <a:xfrm>
              <a:off x="2376849" y="4244605"/>
              <a:ext cx="1340425" cy="327949"/>
            </a:xfrm>
            <a:custGeom>
              <a:avLst/>
              <a:gdLst/>
              <a:ahLst/>
              <a:cxnLst/>
              <a:rect l="l" t="t" r="r" b="b"/>
              <a:pathLst>
                <a:path w="53617" h="17074" extrusionOk="0">
                  <a:moveTo>
                    <a:pt x="26820" y="0"/>
                  </a:moveTo>
                  <a:cubicBezTo>
                    <a:pt x="12006" y="0"/>
                    <a:pt x="0" y="3835"/>
                    <a:pt x="0" y="8537"/>
                  </a:cubicBezTo>
                  <a:cubicBezTo>
                    <a:pt x="0" y="13239"/>
                    <a:pt x="12006" y="17073"/>
                    <a:pt x="26820" y="17073"/>
                  </a:cubicBezTo>
                  <a:cubicBezTo>
                    <a:pt x="41611" y="17073"/>
                    <a:pt x="53617" y="13239"/>
                    <a:pt x="53617" y="8537"/>
                  </a:cubicBezTo>
                  <a:cubicBezTo>
                    <a:pt x="53617" y="3835"/>
                    <a:pt x="41611" y="0"/>
                    <a:pt x="26820" y="0"/>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480" name="Google Shape;3480;p43">
              <a:extLst>
                <a:ext uri="{FF2B5EF4-FFF2-40B4-BE49-F238E27FC236}">
                  <a16:creationId xmlns="" xmlns:a16="http://schemas.microsoft.com/office/drawing/2014/main" id="{CE2ECCFC-7C39-E9E5-869C-8774C4DD8055}"/>
                </a:ext>
              </a:extLst>
            </p:cNvPr>
            <p:cNvSpPr/>
            <p:nvPr/>
          </p:nvSpPr>
          <p:spPr>
            <a:xfrm>
              <a:off x="3188850" y="2441200"/>
              <a:ext cx="260800" cy="444550"/>
            </a:xfrm>
            <a:custGeom>
              <a:avLst/>
              <a:gdLst/>
              <a:ahLst/>
              <a:cxnLst/>
              <a:rect l="l" t="t" r="r" b="b"/>
              <a:pathLst>
                <a:path w="10432" h="17782" extrusionOk="0">
                  <a:moveTo>
                    <a:pt x="183" y="1"/>
                  </a:moveTo>
                  <a:lnTo>
                    <a:pt x="1" y="572"/>
                  </a:lnTo>
                  <a:lnTo>
                    <a:pt x="6711" y="17782"/>
                  </a:lnTo>
                  <a:lnTo>
                    <a:pt x="10432" y="15454"/>
                  </a:lnTo>
                  <a:cubicBezTo>
                    <a:pt x="10432" y="15454"/>
                    <a:pt x="6529" y="5502"/>
                    <a:pt x="4748" y="2900"/>
                  </a:cubicBezTo>
                  <a:cubicBezTo>
                    <a:pt x="2991" y="275"/>
                    <a:pt x="183" y="1"/>
                    <a:pt x="183" y="1"/>
                  </a:cubicBezTo>
                  <a:close/>
                </a:path>
              </a:pathLst>
            </a:custGeom>
            <a:solidFill>
              <a:srgbClr val="FF2E59"/>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481" name="Google Shape;3481;p43">
              <a:extLst>
                <a:ext uri="{FF2B5EF4-FFF2-40B4-BE49-F238E27FC236}">
                  <a16:creationId xmlns="" xmlns:a16="http://schemas.microsoft.com/office/drawing/2014/main" id="{0CD93238-C8EA-142B-B139-5A290D5F68D9}"/>
                </a:ext>
              </a:extLst>
            </p:cNvPr>
            <p:cNvSpPr/>
            <p:nvPr/>
          </p:nvSpPr>
          <p:spPr>
            <a:xfrm>
              <a:off x="3188850" y="2441200"/>
              <a:ext cx="260800" cy="444550"/>
            </a:xfrm>
            <a:custGeom>
              <a:avLst/>
              <a:gdLst/>
              <a:ahLst/>
              <a:cxnLst/>
              <a:rect l="l" t="t" r="r" b="b"/>
              <a:pathLst>
                <a:path w="10432" h="17782" extrusionOk="0">
                  <a:moveTo>
                    <a:pt x="183" y="1"/>
                  </a:moveTo>
                  <a:lnTo>
                    <a:pt x="1" y="572"/>
                  </a:lnTo>
                  <a:lnTo>
                    <a:pt x="6711" y="17782"/>
                  </a:lnTo>
                  <a:lnTo>
                    <a:pt x="10432" y="15454"/>
                  </a:lnTo>
                  <a:cubicBezTo>
                    <a:pt x="10432" y="15454"/>
                    <a:pt x="6529" y="5502"/>
                    <a:pt x="4748" y="2900"/>
                  </a:cubicBezTo>
                  <a:cubicBezTo>
                    <a:pt x="2991" y="275"/>
                    <a:pt x="183" y="1"/>
                    <a:pt x="183" y="1"/>
                  </a:cubicBezTo>
                  <a:close/>
                </a:path>
              </a:pathLst>
            </a:custGeom>
            <a:solidFill>
              <a:schemeClr val="accent1"/>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482" name="Google Shape;3482;p43">
              <a:extLst>
                <a:ext uri="{FF2B5EF4-FFF2-40B4-BE49-F238E27FC236}">
                  <a16:creationId xmlns="" xmlns:a16="http://schemas.microsoft.com/office/drawing/2014/main" id="{4F81D780-97EA-9C78-42C2-CCF0C27EA9A5}"/>
                </a:ext>
              </a:extLst>
            </p:cNvPr>
            <p:cNvSpPr/>
            <p:nvPr/>
          </p:nvSpPr>
          <p:spPr>
            <a:xfrm>
              <a:off x="2307900" y="2346525"/>
              <a:ext cx="998525" cy="989875"/>
            </a:xfrm>
            <a:custGeom>
              <a:avLst/>
              <a:gdLst/>
              <a:ahLst/>
              <a:cxnLst/>
              <a:rect l="l" t="t" r="r" b="b"/>
              <a:pathLst>
                <a:path w="39941" h="39595" extrusionOk="0">
                  <a:moveTo>
                    <a:pt x="24607" y="1"/>
                  </a:moveTo>
                  <a:cubicBezTo>
                    <a:pt x="23871" y="1"/>
                    <a:pt x="23087" y="36"/>
                    <a:pt x="22251" y="113"/>
                  </a:cubicBezTo>
                  <a:cubicBezTo>
                    <a:pt x="12345" y="1049"/>
                    <a:pt x="9948" y="2510"/>
                    <a:pt x="8213" y="4153"/>
                  </a:cubicBezTo>
                  <a:cubicBezTo>
                    <a:pt x="6456" y="5797"/>
                    <a:pt x="4904" y="12210"/>
                    <a:pt x="3169" y="14242"/>
                  </a:cubicBezTo>
                  <a:cubicBezTo>
                    <a:pt x="1491" y="16160"/>
                    <a:pt x="0" y="18182"/>
                    <a:pt x="4260" y="18182"/>
                  </a:cubicBezTo>
                  <a:cubicBezTo>
                    <a:pt x="4461" y="18182"/>
                    <a:pt x="4676" y="18177"/>
                    <a:pt x="4904" y="18168"/>
                  </a:cubicBezTo>
                  <a:lnTo>
                    <a:pt x="4904" y="18168"/>
                  </a:lnTo>
                  <a:cubicBezTo>
                    <a:pt x="4904" y="18168"/>
                    <a:pt x="2462" y="32388"/>
                    <a:pt x="6798" y="35926"/>
                  </a:cubicBezTo>
                  <a:cubicBezTo>
                    <a:pt x="10017" y="38553"/>
                    <a:pt x="16044" y="39595"/>
                    <a:pt x="21862" y="39595"/>
                  </a:cubicBezTo>
                  <a:cubicBezTo>
                    <a:pt x="28173" y="39595"/>
                    <a:pt x="34237" y="38369"/>
                    <a:pt x="36197" y="36611"/>
                  </a:cubicBezTo>
                  <a:cubicBezTo>
                    <a:pt x="39941" y="33210"/>
                    <a:pt x="37110" y="7189"/>
                    <a:pt x="34805" y="4153"/>
                  </a:cubicBezTo>
                  <a:cubicBezTo>
                    <a:pt x="34805" y="4153"/>
                    <a:pt x="32585" y="1"/>
                    <a:pt x="24607" y="1"/>
                  </a:cubicBezTo>
                  <a:close/>
                </a:path>
              </a:pathLst>
            </a:custGeom>
            <a:solidFill>
              <a:schemeClr val="accen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483" name="Google Shape;3483;p43">
              <a:extLst>
                <a:ext uri="{FF2B5EF4-FFF2-40B4-BE49-F238E27FC236}">
                  <a16:creationId xmlns="" xmlns:a16="http://schemas.microsoft.com/office/drawing/2014/main" id="{97C131C4-AEB6-21CF-91F5-D6E340A9B039}"/>
                </a:ext>
              </a:extLst>
            </p:cNvPr>
            <p:cNvSpPr/>
            <p:nvPr/>
          </p:nvSpPr>
          <p:spPr>
            <a:xfrm>
              <a:off x="2432775" y="2400400"/>
              <a:ext cx="873650" cy="936200"/>
            </a:xfrm>
            <a:custGeom>
              <a:avLst/>
              <a:gdLst/>
              <a:ahLst/>
              <a:cxnLst/>
              <a:rect l="l" t="t" r="r" b="b"/>
              <a:pathLst>
                <a:path w="34946" h="37448" extrusionOk="0">
                  <a:moveTo>
                    <a:pt x="21449" y="1"/>
                  </a:moveTo>
                  <a:cubicBezTo>
                    <a:pt x="18911" y="1"/>
                    <a:pt x="16266" y="203"/>
                    <a:pt x="14038" y="811"/>
                  </a:cubicBezTo>
                  <a:cubicBezTo>
                    <a:pt x="7350" y="2637"/>
                    <a:pt x="5045" y="3276"/>
                    <a:pt x="4314" y="8503"/>
                  </a:cubicBezTo>
                  <a:cubicBezTo>
                    <a:pt x="3652" y="13228"/>
                    <a:pt x="0" y="30005"/>
                    <a:pt x="2922" y="34250"/>
                  </a:cubicBezTo>
                  <a:cubicBezTo>
                    <a:pt x="3059" y="34456"/>
                    <a:pt x="3196" y="34638"/>
                    <a:pt x="3355" y="34798"/>
                  </a:cubicBezTo>
                  <a:cubicBezTo>
                    <a:pt x="6758" y="36680"/>
                    <a:pt x="11892" y="37448"/>
                    <a:pt x="16869" y="37448"/>
                  </a:cubicBezTo>
                  <a:cubicBezTo>
                    <a:pt x="20706" y="37448"/>
                    <a:pt x="24448" y="36991"/>
                    <a:pt x="27231" y="36236"/>
                  </a:cubicBezTo>
                  <a:cubicBezTo>
                    <a:pt x="28075" y="35802"/>
                    <a:pt x="28897" y="35460"/>
                    <a:pt x="29673" y="35277"/>
                  </a:cubicBezTo>
                  <a:cubicBezTo>
                    <a:pt x="30312" y="35049"/>
                    <a:pt x="30837" y="34775"/>
                    <a:pt x="31202" y="34456"/>
                  </a:cubicBezTo>
                  <a:cubicBezTo>
                    <a:pt x="34946" y="31055"/>
                    <a:pt x="32115" y="5034"/>
                    <a:pt x="29810" y="1998"/>
                  </a:cubicBezTo>
                  <a:cubicBezTo>
                    <a:pt x="29810" y="1998"/>
                    <a:pt x="29810" y="1998"/>
                    <a:pt x="29810" y="1975"/>
                  </a:cubicBezTo>
                  <a:lnTo>
                    <a:pt x="29787" y="1975"/>
                  </a:lnTo>
                  <a:cubicBezTo>
                    <a:pt x="29696" y="1816"/>
                    <a:pt x="29285" y="1154"/>
                    <a:pt x="28372" y="423"/>
                  </a:cubicBezTo>
                  <a:cubicBezTo>
                    <a:pt x="26555" y="215"/>
                    <a:pt x="24059" y="1"/>
                    <a:pt x="21449" y="1"/>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484" name="Google Shape;3484;p43">
              <a:extLst>
                <a:ext uri="{FF2B5EF4-FFF2-40B4-BE49-F238E27FC236}">
                  <a16:creationId xmlns="" xmlns:a16="http://schemas.microsoft.com/office/drawing/2014/main" id="{F15D5366-B34C-7EAD-52C6-68DF9ACB1670}"/>
                </a:ext>
              </a:extLst>
            </p:cNvPr>
            <p:cNvSpPr/>
            <p:nvPr/>
          </p:nvSpPr>
          <p:spPr>
            <a:xfrm>
              <a:off x="2355150" y="2458675"/>
              <a:ext cx="519300" cy="878025"/>
            </a:xfrm>
            <a:custGeom>
              <a:avLst/>
              <a:gdLst/>
              <a:ahLst/>
              <a:cxnLst/>
              <a:rect l="l" t="t" r="r" b="b"/>
              <a:pathLst>
                <a:path w="20772" h="35121" extrusionOk="0">
                  <a:moveTo>
                    <a:pt x="9842" y="1"/>
                  </a:moveTo>
                  <a:cubicBezTo>
                    <a:pt x="9062" y="1"/>
                    <a:pt x="8250" y="240"/>
                    <a:pt x="7442" y="649"/>
                  </a:cubicBezTo>
                  <a:cubicBezTo>
                    <a:pt x="4087" y="2315"/>
                    <a:pt x="4406" y="6423"/>
                    <a:pt x="3037" y="9322"/>
                  </a:cubicBezTo>
                  <a:cubicBezTo>
                    <a:pt x="2557" y="10372"/>
                    <a:pt x="1827" y="11262"/>
                    <a:pt x="1097" y="12130"/>
                  </a:cubicBezTo>
                  <a:cubicBezTo>
                    <a:pt x="868" y="12404"/>
                    <a:pt x="366" y="12815"/>
                    <a:pt x="1" y="13248"/>
                  </a:cubicBezTo>
                  <a:cubicBezTo>
                    <a:pt x="115" y="13317"/>
                    <a:pt x="252" y="13385"/>
                    <a:pt x="435" y="13454"/>
                  </a:cubicBezTo>
                  <a:cubicBezTo>
                    <a:pt x="435" y="13454"/>
                    <a:pt x="435" y="13454"/>
                    <a:pt x="457" y="13476"/>
                  </a:cubicBezTo>
                  <a:cubicBezTo>
                    <a:pt x="526" y="13499"/>
                    <a:pt x="617" y="13522"/>
                    <a:pt x="708" y="13545"/>
                  </a:cubicBezTo>
                  <a:lnTo>
                    <a:pt x="754" y="13545"/>
                  </a:lnTo>
                  <a:cubicBezTo>
                    <a:pt x="845" y="13568"/>
                    <a:pt x="960" y="13591"/>
                    <a:pt x="1051" y="13613"/>
                  </a:cubicBezTo>
                  <a:lnTo>
                    <a:pt x="1074" y="13613"/>
                  </a:lnTo>
                  <a:cubicBezTo>
                    <a:pt x="1188" y="13636"/>
                    <a:pt x="1325" y="13659"/>
                    <a:pt x="1462" y="13659"/>
                  </a:cubicBezTo>
                  <a:lnTo>
                    <a:pt x="1530" y="13659"/>
                  </a:lnTo>
                  <a:cubicBezTo>
                    <a:pt x="1621" y="13682"/>
                    <a:pt x="1758" y="13682"/>
                    <a:pt x="1873" y="13682"/>
                  </a:cubicBezTo>
                  <a:cubicBezTo>
                    <a:pt x="1918" y="13682"/>
                    <a:pt x="1964" y="13705"/>
                    <a:pt x="2010" y="13705"/>
                  </a:cubicBezTo>
                  <a:lnTo>
                    <a:pt x="2489" y="13705"/>
                  </a:lnTo>
                  <a:cubicBezTo>
                    <a:pt x="2649" y="13705"/>
                    <a:pt x="2831" y="13705"/>
                    <a:pt x="3014" y="13682"/>
                  </a:cubicBezTo>
                  <a:lnTo>
                    <a:pt x="3014" y="13682"/>
                  </a:lnTo>
                  <a:cubicBezTo>
                    <a:pt x="3014" y="13682"/>
                    <a:pt x="2740" y="15325"/>
                    <a:pt x="2534" y="17585"/>
                  </a:cubicBezTo>
                  <a:cubicBezTo>
                    <a:pt x="2534" y="17882"/>
                    <a:pt x="2512" y="18156"/>
                    <a:pt x="2466" y="18452"/>
                  </a:cubicBezTo>
                  <a:cubicBezTo>
                    <a:pt x="2146" y="22926"/>
                    <a:pt x="2215" y="29226"/>
                    <a:pt x="4908" y="31440"/>
                  </a:cubicBezTo>
                  <a:cubicBezTo>
                    <a:pt x="8150" y="34068"/>
                    <a:pt x="14208" y="35120"/>
                    <a:pt x="20037" y="35120"/>
                  </a:cubicBezTo>
                  <a:cubicBezTo>
                    <a:pt x="20283" y="35120"/>
                    <a:pt x="20528" y="35119"/>
                    <a:pt x="20772" y="35115"/>
                  </a:cubicBezTo>
                  <a:cubicBezTo>
                    <a:pt x="20475" y="34179"/>
                    <a:pt x="19653" y="33243"/>
                    <a:pt x="19288" y="32536"/>
                  </a:cubicBezTo>
                  <a:cubicBezTo>
                    <a:pt x="18489" y="30938"/>
                    <a:pt x="17964" y="29157"/>
                    <a:pt x="17394" y="27468"/>
                  </a:cubicBezTo>
                  <a:cubicBezTo>
                    <a:pt x="16389" y="24547"/>
                    <a:pt x="16595" y="21465"/>
                    <a:pt x="16321" y="18452"/>
                  </a:cubicBezTo>
                  <a:cubicBezTo>
                    <a:pt x="16001" y="14960"/>
                    <a:pt x="15499" y="11468"/>
                    <a:pt x="14815" y="8021"/>
                  </a:cubicBezTo>
                  <a:cubicBezTo>
                    <a:pt x="14426" y="6172"/>
                    <a:pt x="14198" y="3684"/>
                    <a:pt x="13148" y="2041"/>
                  </a:cubicBezTo>
                  <a:cubicBezTo>
                    <a:pt x="12214" y="591"/>
                    <a:pt x="11067" y="1"/>
                    <a:pt x="9842" y="1"/>
                  </a:cubicBezTo>
                  <a:close/>
                </a:path>
              </a:pathLst>
            </a:custGeom>
            <a:solidFill>
              <a:schemeClr val="accent3"/>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485" name="Google Shape;3485;p43">
              <a:extLst>
                <a:ext uri="{FF2B5EF4-FFF2-40B4-BE49-F238E27FC236}">
                  <a16:creationId xmlns="" xmlns:a16="http://schemas.microsoft.com/office/drawing/2014/main" id="{FBF2F700-AA79-85F7-624F-0D2E07A84D9D}"/>
                </a:ext>
              </a:extLst>
            </p:cNvPr>
            <p:cNvSpPr/>
            <p:nvPr/>
          </p:nvSpPr>
          <p:spPr>
            <a:xfrm>
              <a:off x="2355150" y="2489725"/>
              <a:ext cx="163225" cy="311750"/>
            </a:xfrm>
            <a:custGeom>
              <a:avLst/>
              <a:gdLst/>
              <a:ahLst/>
              <a:cxnLst/>
              <a:rect l="l" t="t" r="r" b="b"/>
              <a:pathLst>
                <a:path w="6529" h="12470" extrusionOk="0">
                  <a:moveTo>
                    <a:pt x="6529" y="0"/>
                  </a:moveTo>
                  <a:cubicBezTo>
                    <a:pt x="4132" y="1917"/>
                    <a:pt x="4269" y="5478"/>
                    <a:pt x="3037" y="8080"/>
                  </a:cubicBezTo>
                  <a:cubicBezTo>
                    <a:pt x="2557" y="9130"/>
                    <a:pt x="1827" y="10020"/>
                    <a:pt x="1097" y="10888"/>
                  </a:cubicBezTo>
                  <a:cubicBezTo>
                    <a:pt x="868" y="11162"/>
                    <a:pt x="366" y="11573"/>
                    <a:pt x="1" y="12006"/>
                  </a:cubicBezTo>
                  <a:cubicBezTo>
                    <a:pt x="411" y="12293"/>
                    <a:pt x="1189" y="12470"/>
                    <a:pt x="2467" y="12470"/>
                  </a:cubicBezTo>
                  <a:cubicBezTo>
                    <a:pt x="2612" y="12470"/>
                    <a:pt x="2764" y="12467"/>
                    <a:pt x="2923" y="12463"/>
                  </a:cubicBezTo>
                  <a:cubicBezTo>
                    <a:pt x="3265" y="11641"/>
                    <a:pt x="3721" y="10294"/>
                    <a:pt x="3836" y="8948"/>
                  </a:cubicBezTo>
                  <a:cubicBezTo>
                    <a:pt x="4018" y="6893"/>
                    <a:pt x="5296" y="1644"/>
                    <a:pt x="6529" y="0"/>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486" name="Google Shape;3486;p43">
              <a:extLst>
                <a:ext uri="{FF2B5EF4-FFF2-40B4-BE49-F238E27FC236}">
                  <a16:creationId xmlns="" xmlns:a16="http://schemas.microsoft.com/office/drawing/2014/main" id="{A2A06D00-F6D1-5F6A-5A11-459FEA53E8E0}"/>
                </a:ext>
              </a:extLst>
            </p:cNvPr>
            <p:cNvSpPr/>
            <p:nvPr/>
          </p:nvSpPr>
          <p:spPr>
            <a:xfrm>
              <a:off x="2366000" y="2459325"/>
              <a:ext cx="273350" cy="327175"/>
            </a:xfrm>
            <a:custGeom>
              <a:avLst/>
              <a:gdLst/>
              <a:ahLst/>
              <a:cxnLst/>
              <a:rect l="l" t="t" r="r" b="b"/>
              <a:pathLst>
                <a:path w="10934" h="13087" extrusionOk="0">
                  <a:moveTo>
                    <a:pt x="10890" y="1"/>
                  </a:moveTo>
                  <a:cubicBezTo>
                    <a:pt x="10741" y="1"/>
                    <a:pt x="10223" y="51"/>
                    <a:pt x="9496" y="166"/>
                  </a:cubicBezTo>
                  <a:cubicBezTo>
                    <a:pt x="8651" y="280"/>
                    <a:pt x="7487" y="463"/>
                    <a:pt x="6460" y="1102"/>
                  </a:cubicBezTo>
                  <a:cubicBezTo>
                    <a:pt x="5935" y="1399"/>
                    <a:pt x="5501" y="1832"/>
                    <a:pt x="5182" y="2289"/>
                  </a:cubicBezTo>
                  <a:cubicBezTo>
                    <a:pt x="4862" y="2745"/>
                    <a:pt x="4634" y="3225"/>
                    <a:pt x="4497" y="3636"/>
                  </a:cubicBezTo>
                  <a:cubicBezTo>
                    <a:pt x="4178" y="4434"/>
                    <a:pt x="4018" y="4982"/>
                    <a:pt x="4018" y="4982"/>
                  </a:cubicBezTo>
                  <a:cubicBezTo>
                    <a:pt x="4018" y="4982"/>
                    <a:pt x="3972" y="5142"/>
                    <a:pt x="3904" y="5370"/>
                  </a:cubicBezTo>
                  <a:cubicBezTo>
                    <a:pt x="3835" y="5621"/>
                    <a:pt x="3744" y="5964"/>
                    <a:pt x="3630" y="6375"/>
                  </a:cubicBezTo>
                  <a:cubicBezTo>
                    <a:pt x="3402" y="7219"/>
                    <a:pt x="3128" y="8315"/>
                    <a:pt x="2694" y="9365"/>
                  </a:cubicBezTo>
                  <a:cubicBezTo>
                    <a:pt x="1804" y="11465"/>
                    <a:pt x="1" y="13017"/>
                    <a:pt x="115" y="13085"/>
                  </a:cubicBezTo>
                  <a:cubicBezTo>
                    <a:pt x="115" y="13086"/>
                    <a:pt x="116" y="13086"/>
                    <a:pt x="118" y="13086"/>
                  </a:cubicBezTo>
                  <a:cubicBezTo>
                    <a:pt x="161" y="13086"/>
                    <a:pt x="566" y="12703"/>
                    <a:pt x="1165" y="12104"/>
                  </a:cubicBezTo>
                  <a:cubicBezTo>
                    <a:pt x="1302" y="11944"/>
                    <a:pt x="1461" y="11784"/>
                    <a:pt x="1621" y="11579"/>
                  </a:cubicBezTo>
                  <a:cubicBezTo>
                    <a:pt x="1804" y="11396"/>
                    <a:pt x="1941" y="11191"/>
                    <a:pt x="2100" y="10963"/>
                  </a:cubicBezTo>
                  <a:cubicBezTo>
                    <a:pt x="2192" y="10848"/>
                    <a:pt x="2260" y="10734"/>
                    <a:pt x="2352" y="10620"/>
                  </a:cubicBezTo>
                  <a:lnTo>
                    <a:pt x="2466" y="10460"/>
                  </a:lnTo>
                  <a:lnTo>
                    <a:pt x="2580" y="10255"/>
                  </a:lnTo>
                  <a:cubicBezTo>
                    <a:pt x="2717" y="10004"/>
                    <a:pt x="2854" y="9753"/>
                    <a:pt x="2991" y="9502"/>
                  </a:cubicBezTo>
                  <a:cubicBezTo>
                    <a:pt x="3470" y="8429"/>
                    <a:pt x="3790" y="7310"/>
                    <a:pt x="4041" y="6489"/>
                  </a:cubicBezTo>
                  <a:cubicBezTo>
                    <a:pt x="4155" y="6078"/>
                    <a:pt x="4246" y="5736"/>
                    <a:pt x="4315" y="5484"/>
                  </a:cubicBezTo>
                  <a:cubicBezTo>
                    <a:pt x="4406" y="5256"/>
                    <a:pt x="4452" y="5119"/>
                    <a:pt x="4452" y="5119"/>
                  </a:cubicBezTo>
                  <a:cubicBezTo>
                    <a:pt x="4452" y="5119"/>
                    <a:pt x="4588" y="4571"/>
                    <a:pt x="4862" y="3773"/>
                  </a:cubicBezTo>
                  <a:cubicBezTo>
                    <a:pt x="5136" y="2974"/>
                    <a:pt x="5684" y="1969"/>
                    <a:pt x="6620" y="1353"/>
                  </a:cubicBezTo>
                  <a:cubicBezTo>
                    <a:pt x="7556" y="737"/>
                    <a:pt x="8697" y="509"/>
                    <a:pt x="9519" y="326"/>
                  </a:cubicBezTo>
                  <a:cubicBezTo>
                    <a:pt x="10363" y="166"/>
                    <a:pt x="10934" y="52"/>
                    <a:pt x="10934" y="6"/>
                  </a:cubicBezTo>
                  <a:cubicBezTo>
                    <a:pt x="10934" y="3"/>
                    <a:pt x="10919" y="1"/>
                    <a:pt x="10890" y="1"/>
                  </a:cubicBezTo>
                  <a:close/>
                </a:path>
              </a:pathLst>
            </a:custGeom>
            <a:solidFill>
              <a:schemeClr val="accent3"/>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487" name="Google Shape;3487;p43">
              <a:extLst>
                <a:ext uri="{FF2B5EF4-FFF2-40B4-BE49-F238E27FC236}">
                  <a16:creationId xmlns="" xmlns:a16="http://schemas.microsoft.com/office/drawing/2014/main" id="{6F2D8387-0947-5BAB-8FF6-A75824C2424C}"/>
                </a:ext>
              </a:extLst>
            </p:cNvPr>
            <p:cNvSpPr/>
            <p:nvPr/>
          </p:nvSpPr>
          <p:spPr>
            <a:xfrm>
              <a:off x="2396825" y="2673450"/>
              <a:ext cx="99300" cy="592350"/>
            </a:xfrm>
            <a:custGeom>
              <a:avLst/>
              <a:gdLst/>
              <a:ahLst/>
              <a:cxnLst/>
              <a:rect l="l" t="t" r="r" b="b"/>
              <a:pathLst>
                <a:path w="3972" h="23694" extrusionOk="0">
                  <a:moveTo>
                    <a:pt x="2054" y="1"/>
                  </a:moveTo>
                  <a:cubicBezTo>
                    <a:pt x="2032" y="1"/>
                    <a:pt x="2054" y="69"/>
                    <a:pt x="2054" y="161"/>
                  </a:cubicBezTo>
                  <a:cubicBezTo>
                    <a:pt x="2077" y="252"/>
                    <a:pt x="2123" y="389"/>
                    <a:pt x="2123" y="571"/>
                  </a:cubicBezTo>
                  <a:cubicBezTo>
                    <a:pt x="2169" y="937"/>
                    <a:pt x="2100" y="1439"/>
                    <a:pt x="1986" y="2055"/>
                  </a:cubicBezTo>
                  <a:cubicBezTo>
                    <a:pt x="1872" y="2671"/>
                    <a:pt x="1666" y="3402"/>
                    <a:pt x="1529" y="4178"/>
                  </a:cubicBezTo>
                  <a:cubicBezTo>
                    <a:pt x="1392" y="4954"/>
                    <a:pt x="1256" y="5776"/>
                    <a:pt x="1050" y="6597"/>
                  </a:cubicBezTo>
                  <a:cubicBezTo>
                    <a:pt x="845" y="7396"/>
                    <a:pt x="685" y="8241"/>
                    <a:pt x="525" y="9017"/>
                  </a:cubicBezTo>
                  <a:cubicBezTo>
                    <a:pt x="434" y="9405"/>
                    <a:pt x="365" y="9793"/>
                    <a:pt x="320" y="10158"/>
                  </a:cubicBezTo>
                  <a:cubicBezTo>
                    <a:pt x="274" y="10523"/>
                    <a:pt x="228" y="10866"/>
                    <a:pt x="183" y="11185"/>
                  </a:cubicBezTo>
                  <a:cubicBezTo>
                    <a:pt x="91" y="11824"/>
                    <a:pt x="91" y="12349"/>
                    <a:pt x="46" y="12715"/>
                  </a:cubicBezTo>
                  <a:cubicBezTo>
                    <a:pt x="23" y="13103"/>
                    <a:pt x="0" y="13308"/>
                    <a:pt x="0" y="13308"/>
                  </a:cubicBezTo>
                  <a:cubicBezTo>
                    <a:pt x="0" y="13308"/>
                    <a:pt x="0" y="13354"/>
                    <a:pt x="0" y="13468"/>
                  </a:cubicBezTo>
                  <a:cubicBezTo>
                    <a:pt x="23" y="13559"/>
                    <a:pt x="23" y="13719"/>
                    <a:pt x="23" y="13901"/>
                  </a:cubicBezTo>
                  <a:cubicBezTo>
                    <a:pt x="46" y="14267"/>
                    <a:pt x="46" y="14814"/>
                    <a:pt x="91" y="15454"/>
                  </a:cubicBezTo>
                  <a:cubicBezTo>
                    <a:pt x="206" y="16709"/>
                    <a:pt x="365" y="18444"/>
                    <a:pt x="1027" y="20064"/>
                  </a:cubicBezTo>
                  <a:cubicBezTo>
                    <a:pt x="1347" y="20886"/>
                    <a:pt x="1826" y="21616"/>
                    <a:pt x="2305" y="22255"/>
                  </a:cubicBezTo>
                  <a:cubicBezTo>
                    <a:pt x="2671" y="22735"/>
                    <a:pt x="3036" y="23146"/>
                    <a:pt x="3378" y="23511"/>
                  </a:cubicBezTo>
                  <a:cubicBezTo>
                    <a:pt x="3584" y="23557"/>
                    <a:pt x="3766" y="23625"/>
                    <a:pt x="3972" y="23693"/>
                  </a:cubicBezTo>
                  <a:cubicBezTo>
                    <a:pt x="3538" y="23237"/>
                    <a:pt x="3059" y="22666"/>
                    <a:pt x="2625" y="22027"/>
                  </a:cubicBezTo>
                  <a:cubicBezTo>
                    <a:pt x="2191" y="21388"/>
                    <a:pt x="1758" y="20681"/>
                    <a:pt x="1484" y="19882"/>
                  </a:cubicBezTo>
                  <a:cubicBezTo>
                    <a:pt x="913" y="18352"/>
                    <a:pt x="822" y="16663"/>
                    <a:pt x="731" y="15408"/>
                  </a:cubicBezTo>
                  <a:cubicBezTo>
                    <a:pt x="708" y="14769"/>
                    <a:pt x="708" y="14267"/>
                    <a:pt x="708" y="13901"/>
                  </a:cubicBezTo>
                  <a:cubicBezTo>
                    <a:pt x="708" y="13719"/>
                    <a:pt x="708" y="13559"/>
                    <a:pt x="685" y="13468"/>
                  </a:cubicBezTo>
                  <a:cubicBezTo>
                    <a:pt x="685" y="13376"/>
                    <a:pt x="708" y="13331"/>
                    <a:pt x="708" y="13331"/>
                  </a:cubicBezTo>
                  <a:cubicBezTo>
                    <a:pt x="708" y="13331"/>
                    <a:pt x="708" y="13103"/>
                    <a:pt x="731" y="12760"/>
                  </a:cubicBezTo>
                  <a:cubicBezTo>
                    <a:pt x="753" y="12395"/>
                    <a:pt x="753" y="11870"/>
                    <a:pt x="799" y="11254"/>
                  </a:cubicBezTo>
                  <a:cubicBezTo>
                    <a:pt x="845" y="10934"/>
                    <a:pt x="890" y="10592"/>
                    <a:pt x="936" y="10249"/>
                  </a:cubicBezTo>
                  <a:cubicBezTo>
                    <a:pt x="959" y="9884"/>
                    <a:pt x="1004" y="9496"/>
                    <a:pt x="1073" y="9131"/>
                  </a:cubicBezTo>
                  <a:cubicBezTo>
                    <a:pt x="1210" y="8355"/>
                    <a:pt x="1347" y="7533"/>
                    <a:pt x="1529" y="6689"/>
                  </a:cubicBezTo>
                  <a:cubicBezTo>
                    <a:pt x="1712" y="5867"/>
                    <a:pt x="1803" y="5022"/>
                    <a:pt x="1917" y="4246"/>
                  </a:cubicBezTo>
                  <a:cubicBezTo>
                    <a:pt x="2009" y="3447"/>
                    <a:pt x="2169" y="2740"/>
                    <a:pt x="2260" y="2101"/>
                  </a:cubicBezTo>
                  <a:cubicBezTo>
                    <a:pt x="2328" y="1462"/>
                    <a:pt x="2351" y="914"/>
                    <a:pt x="2260" y="549"/>
                  </a:cubicBezTo>
                  <a:cubicBezTo>
                    <a:pt x="2237" y="366"/>
                    <a:pt x="2169" y="229"/>
                    <a:pt x="2123" y="138"/>
                  </a:cubicBezTo>
                  <a:cubicBezTo>
                    <a:pt x="2077" y="47"/>
                    <a:pt x="2054" y="1"/>
                    <a:pt x="2054" y="1"/>
                  </a:cubicBezTo>
                  <a:close/>
                </a:path>
              </a:pathLst>
            </a:custGeom>
            <a:solidFill>
              <a:schemeClr val="accent3"/>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488" name="Google Shape;3488;p43">
              <a:extLst>
                <a:ext uri="{FF2B5EF4-FFF2-40B4-BE49-F238E27FC236}">
                  <a16:creationId xmlns="" xmlns:a16="http://schemas.microsoft.com/office/drawing/2014/main" id="{8BCCB253-91DB-1A0D-0DF8-881E430F27E2}"/>
                </a:ext>
              </a:extLst>
            </p:cNvPr>
            <p:cNvSpPr/>
            <p:nvPr/>
          </p:nvSpPr>
          <p:spPr>
            <a:xfrm>
              <a:off x="2650750" y="3617325"/>
              <a:ext cx="322425" cy="665050"/>
            </a:xfrm>
            <a:custGeom>
              <a:avLst/>
              <a:gdLst/>
              <a:ahLst/>
              <a:cxnLst/>
              <a:rect l="l" t="t" r="r" b="b"/>
              <a:pathLst>
                <a:path w="12897" h="26602" extrusionOk="0">
                  <a:moveTo>
                    <a:pt x="9414" y="0"/>
                  </a:moveTo>
                  <a:cubicBezTo>
                    <a:pt x="6047" y="0"/>
                    <a:pt x="688" y="797"/>
                    <a:pt x="411" y="1756"/>
                  </a:cubicBezTo>
                  <a:cubicBezTo>
                    <a:pt x="0" y="3103"/>
                    <a:pt x="959" y="25677"/>
                    <a:pt x="959" y="25677"/>
                  </a:cubicBezTo>
                  <a:cubicBezTo>
                    <a:pt x="1290" y="26399"/>
                    <a:pt x="2126" y="26601"/>
                    <a:pt x="2961" y="26601"/>
                  </a:cubicBezTo>
                  <a:cubicBezTo>
                    <a:pt x="4027" y="26601"/>
                    <a:pt x="5090" y="26271"/>
                    <a:pt x="5090" y="26271"/>
                  </a:cubicBezTo>
                  <a:cubicBezTo>
                    <a:pt x="7419" y="20975"/>
                    <a:pt x="12897" y="1482"/>
                    <a:pt x="12052" y="433"/>
                  </a:cubicBezTo>
                  <a:cubicBezTo>
                    <a:pt x="11809" y="130"/>
                    <a:pt x="10774" y="0"/>
                    <a:pt x="9414" y="0"/>
                  </a:cubicBezTo>
                  <a:close/>
                </a:path>
              </a:pathLst>
            </a:custGeom>
            <a:solidFill>
              <a:srgbClr val="FFB899"/>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489" name="Google Shape;3489;p43">
              <a:extLst>
                <a:ext uri="{FF2B5EF4-FFF2-40B4-BE49-F238E27FC236}">
                  <a16:creationId xmlns="" xmlns:a16="http://schemas.microsoft.com/office/drawing/2014/main" id="{112EEA2F-4C57-3543-0EEE-5C1456A1A236}"/>
                </a:ext>
              </a:extLst>
            </p:cNvPr>
            <p:cNvSpPr/>
            <p:nvPr/>
          </p:nvSpPr>
          <p:spPr>
            <a:xfrm>
              <a:off x="2830500" y="3852725"/>
              <a:ext cx="12000" cy="34500"/>
            </a:xfrm>
            <a:custGeom>
              <a:avLst/>
              <a:gdLst/>
              <a:ahLst/>
              <a:cxnLst/>
              <a:rect l="l" t="t" r="r" b="b"/>
              <a:pathLst>
                <a:path w="480" h="1380" extrusionOk="0">
                  <a:moveTo>
                    <a:pt x="411" y="1"/>
                  </a:moveTo>
                  <a:cubicBezTo>
                    <a:pt x="348" y="1"/>
                    <a:pt x="217" y="125"/>
                    <a:pt x="137" y="284"/>
                  </a:cubicBezTo>
                  <a:cubicBezTo>
                    <a:pt x="23" y="466"/>
                    <a:pt x="0" y="649"/>
                    <a:pt x="0" y="649"/>
                  </a:cubicBezTo>
                  <a:cubicBezTo>
                    <a:pt x="0" y="649"/>
                    <a:pt x="0" y="854"/>
                    <a:pt x="69" y="1037"/>
                  </a:cubicBezTo>
                  <a:cubicBezTo>
                    <a:pt x="137" y="1219"/>
                    <a:pt x="229" y="1379"/>
                    <a:pt x="297" y="1379"/>
                  </a:cubicBezTo>
                  <a:cubicBezTo>
                    <a:pt x="343" y="1356"/>
                    <a:pt x="366" y="1174"/>
                    <a:pt x="388" y="1014"/>
                  </a:cubicBezTo>
                  <a:cubicBezTo>
                    <a:pt x="411" y="831"/>
                    <a:pt x="457" y="694"/>
                    <a:pt x="457" y="694"/>
                  </a:cubicBezTo>
                  <a:cubicBezTo>
                    <a:pt x="457" y="694"/>
                    <a:pt x="434" y="535"/>
                    <a:pt x="434" y="375"/>
                  </a:cubicBezTo>
                  <a:cubicBezTo>
                    <a:pt x="434" y="215"/>
                    <a:pt x="480" y="55"/>
                    <a:pt x="434" y="10"/>
                  </a:cubicBezTo>
                  <a:cubicBezTo>
                    <a:pt x="428" y="4"/>
                    <a:pt x="420" y="1"/>
                    <a:pt x="411" y="1"/>
                  </a:cubicBezTo>
                  <a:close/>
                </a:path>
              </a:pathLst>
            </a:custGeom>
            <a:solidFill>
              <a:srgbClr val="FF687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490" name="Google Shape;3490;p43">
              <a:extLst>
                <a:ext uri="{FF2B5EF4-FFF2-40B4-BE49-F238E27FC236}">
                  <a16:creationId xmlns="" xmlns:a16="http://schemas.microsoft.com/office/drawing/2014/main" id="{5716904A-A7EC-5BF0-AD87-66C5A21FE3F3}"/>
                </a:ext>
              </a:extLst>
            </p:cNvPr>
            <p:cNvSpPr/>
            <p:nvPr/>
          </p:nvSpPr>
          <p:spPr>
            <a:xfrm>
              <a:off x="2860750" y="3742250"/>
              <a:ext cx="74775" cy="182675"/>
            </a:xfrm>
            <a:custGeom>
              <a:avLst/>
              <a:gdLst/>
              <a:ahLst/>
              <a:cxnLst/>
              <a:rect l="l" t="t" r="r" b="b"/>
              <a:pathLst>
                <a:path w="2991" h="7307" extrusionOk="0">
                  <a:moveTo>
                    <a:pt x="2830" y="1"/>
                  </a:moveTo>
                  <a:cubicBezTo>
                    <a:pt x="2808" y="1"/>
                    <a:pt x="2808" y="69"/>
                    <a:pt x="2808" y="183"/>
                  </a:cubicBezTo>
                  <a:cubicBezTo>
                    <a:pt x="2808" y="297"/>
                    <a:pt x="2808" y="434"/>
                    <a:pt x="2785" y="617"/>
                  </a:cubicBezTo>
                  <a:cubicBezTo>
                    <a:pt x="2762" y="982"/>
                    <a:pt x="2648" y="1461"/>
                    <a:pt x="2511" y="1918"/>
                  </a:cubicBezTo>
                  <a:cubicBezTo>
                    <a:pt x="2397" y="2397"/>
                    <a:pt x="2191" y="2854"/>
                    <a:pt x="2054" y="3196"/>
                  </a:cubicBezTo>
                  <a:cubicBezTo>
                    <a:pt x="1917" y="3538"/>
                    <a:pt x="1826" y="3767"/>
                    <a:pt x="1826" y="3767"/>
                  </a:cubicBezTo>
                  <a:cubicBezTo>
                    <a:pt x="1826" y="3767"/>
                    <a:pt x="1461" y="4680"/>
                    <a:pt x="1004" y="5547"/>
                  </a:cubicBezTo>
                  <a:cubicBezTo>
                    <a:pt x="571" y="6437"/>
                    <a:pt x="0" y="7282"/>
                    <a:pt x="69" y="7305"/>
                  </a:cubicBezTo>
                  <a:cubicBezTo>
                    <a:pt x="70" y="7306"/>
                    <a:pt x="72" y="7307"/>
                    <a:pt x="74" y="7307"/>
                  </a:cubicBezTo>
                  <a:cubicBezTo>
                    <a:pt x="150" y="7307"/>
                    <a:pt x="790" y="6528"/>
                    <a:pt x="1278" y="5684"/>
                  </a:cubicBezTo>
                  <a:cubicBezTo>
                    <a:pt x="1826" y="4840"/>
                    <a:pt x="2237" y="3927"/>
                    <a:pt x="2237" y="3927"/>
                  </a:cubicBezTo>
                  <a:cubicBezTo>
                    <a:pt x="2237" y="3927"/>
                    <a:pt x="2328" y="3675"/>
                    <a:pt x="2465" y="3333"/>
                  </a:cubicBezTo>
                  <a:cubicBezTo>
                    <a:pt x="2579" y="2968"/>
                    <a:pt x="2739" y="2489"/>
                    <a:pt x="2830" y="2009"/>
                  </a:cubicBezTo>
                  <a:cubicBezTo>
                    <a:pt x="2945" y="1507"/>
                    <a:pt x="2990" y="1005"/>
                    <a:pt x="2967" y="617"/>
                  </a:cubicBezTo>
                  <a:cubicBezTo>
                    <a:pt x="2945" y="434"/>
                    <a:pt x="2922" y="274"/>
                    <a:pt x="2899" y="183"/>
                  </a:cubicBezTo>
                  <a:cubicBezTo>
                    <a:pt x="2876" y="69"/>
                    <a:pt x="2853" y="1"/>
                    <a:pt x="2830" y="1"/>
                  </a:cubicBezTo>
                  <a:close/>
                </a:path>
              </a:pathLst>
            </a:custGeom>
            <a:solidFill>
              <a:srgbClr val="FF687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491" name="Google Shape;3491;p43">
              <a:extLst>
                <a:ext uri="{FF2B5EF4-FFF2-40B4-BE49-F238E27FC236}">
                  <a16:creationId xmlns="" xmlns:a16="http://schemas.microsoft.com/office/drawing/2014/main" id="{A6FE6B7C-A3E4-F7AA-7FF2-9C91CC3B053A}"/>
                </a:ext>
              </a:extLst>
            </p:cNvPr>
            <p:cNvSpPr/>
            <p:nvPr/>
          </p:nvSpPr>
          <p:spPr>
            <a:xfrm>
              <a:off x="2873300" y="3817975"/>
              <a:ext cx="25700" cy="36350"/>
            </a:xfrm>
            <a:custGeom>
              <a:avLst/>
              <a:gdLst/>
              <a:ahLst/>
              <a:cxnLst/>
              <a:rect l="l" t="t" r="r" b="b"/>
              <a:pathLst>
                <a:path w="1028" h="1454" extrusionOk="0">
                  <a:moveTo>
                    <a:pt x="730" y="1"/>
                  </a:moveTo>
                  <a:cubicBezTo>
                    <a:pt x="539" y="1"/>
                    <a:pt x="311" y="212"/>
                    <a:pt x="160" y="532"/>
                  </a:cubicBezTo>
                  <a:cubicBezTo>
                    <a:pt x="0" y="920"/>
                    <a:pt x="0" y="1308"/>
                    <a:pt x="206" y="1422"/>
                  </a:cubicBezTo>
                  <a:cubicBezTo>
                    <a:pt x="240" y="1444"/>
                    <a:pt x="278" y="1454"/>
                    <a:pt x="318" y="1454"/>
                  </a:cubicBezTo>
                  <a:cubicBezTo>
                    <a:pt x="495" y="1454"/>
                    <a:pt x="719" y="1259"/>
                    <a:pt x="868" y="943"/>
                  </a:cubicBezTo>
                  <a:cubicBezTo>
                    <a:pt x="1027" y="555"/>
                    <a:pt x="1027" y="144"/>
                    <a:pt x="845" y="30"/>
                  </a:cubicBezTo>
                  <a:cubicBezTo>
                    <a:pt x="809" y="10"/>
                    <a:pt x="770" y="1"/>
                    <a:pt x="730" y="1"/>
                  </a:cubicBezTo>
                  <a:close/>
                </a:path>
              </a:pathLst>
            </a:custGeom>
            <a:solidFill>
              <a:srgbClr val="FFB899"/>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492" name="Google Shape;3492;p43">
              <a:extLst>
                <a:ext uri="{FF2B5EF4-FFF2-40B4-BE49-F238E27FC236}">
                  <a16:creationId xmlns="" xmlns:a16="http://schemas.microsoft.com/office/drawing/2014/main" id="{55503C0F-412C-2B62-8A1F-1AC82402C7A1}"/>
                </a:ext>
              </a:extLst>
            </p:cNvPr>
            <p:cNvSpPr/>
            <p:nvPr/>
          </p:nvSpPr>
          <p:spPr>
            <a:xfrm>
              <a:off x="2650750" y="3617350"/>
              <a:ext cx="293325" cy="665025"/>
            </a:xfrm>
            <a:custGeom>
              <a:avLst/>
              <a:gdLst/>
              <a:ahLst/>
              <a:cxnLst/>
              <a:rect l="l" t="t" r="r" b="b"/>
              <a:pathLst>
                <a:path w="11733" h="26601" extrusionOk="0">
                  <a:moveTo>
                    <a:pt x="9416" y="1"/>
                  </a:moveTo>
                  <a:cubicBezTo>
                    <a:pt x="6059" y="1"/>
                    <a:pt x="686" y="794"/>
                    <a:pt x="411" y="1755"/>
                  </a:cubicBezTo>
                  <a:cubicBezTo>
                    <a:pt x="0" y="3102"/>
                    <a:pt x="959" y="25676"/>
                    <a:pt x="959" y="25676"/>
                  </a:cubicBezTo>
                  <a:cubicBezTo>
                    <a:pt x="1290" y="26398"/>
                    <a:pt x="2126" y="26600"/>
                    <a:pt x="2961" y="26600"/>
                  </a:cubicBezTo>
                  <a:cubicBezTo>
                    <a:pt x="4027" y="26600"/>
                    <a:pt x="5090" y="26270"/>
                    <a:pt x="5090" y="26270"/>
                  </a:cubicBezTo>
                  <a:cubicBezTo>
                    <a:pt x="5684" y="24923"/>
                    <a:pt x="6460" y="22663"/>
                    <a:pt x="7304" y="20038"/>
                  </a:cubicBezTo>
                  <a:lnTo>
                    <a:pt x="7304" y="20038"/>
                  </a:lnTo>
                  <a:cubicBezTo>
                    <a:pt x="6871" y="20312"/>
                    <a:pt x="6414" y="20563"/>
                    <a:pt x="5935" y="20814"/>
                  </a:cubicBezTo>
                  <a:cubicBezTo>
                    <a:pt x="5819" y="20869"/>
                    <a:pt x="5707" y="20895"/>
                    <a:pt x="5600" y="20895"/>
                  </a:cubicBezTo>
                  <a:cubicBezTo>
                    <a:pt x="3406" y="20895"/>
                    <a:pt x="3006" y="10045"/>
                    <a:pt x="3333" y="8261"/>
                  </a:cubicBezTo>
                  <a:cubicBezTo>
                    <a:pt x="3550" y="7129"/>
                    <a:pt x="6421" y="6903"/>
                    <a:pt x="8641" y="6903"/>
                  </a:cubicBezTo>
                  <a:cubicBezTo>
                    <a:pt x="9689" y="6903"/>
                    <a:pt x="10592" y="6953"/>
                    <a:pt x="11002" y="6982"/>
                  </a:cubicBezTo>
                  <a:cubicBezTo>
                    <a:pt x="11299" y="5795"/>
                    <a:pt x="11527" y="4700"/>
                    <a:pt x="11733" y="3787"/>
                  </a:cubicBezTo>
                  <a:cubicBezTo>
                    <a:pt x="11573" y="2600"/>
                    <a:pt x="11253" y="1276"/>
                    <a:pt x="10865" y="66"/>
                  </a:cubicBezTo>
                  <a:cubicBezTo>
                    <a:pt x="10456" y="22"/>
                    <a:pt x="9963" y="1"/>
                    <a:pt x="9416" y="1"/>
                  </a:cubicBezTo>
                  <a:close/>
                </a:path>
              </a:pathLst>
            </a:custGeom>
            <a:solidFill>
              <a:schemeClr val="accent1"/>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493" name="Google Shape;3493;p43">
              <a:extLst>
                <a:ext uri="{FF2B5EF4-FFF2-40B4-BE49-F238E27FC236}">
                  <a16:creationId xmlns="" xmlns:a16="http://schemas.microsoft.com/office/drawing/2014/main" id="{C835051E-6655-EF93-A4C9-6A1ABAEBF2D3}"/>
                </a:ext>
              </a:extLst>
            </p:cNvPr>
            <p:cNvSpPr/>
            <p:nvPr/>
          </p:nvSpPr>
          <p:spPr>
            <a:xfrm>
              <a:off x="2675850" y="4250675"/>
              <a:ext cx="315600" cy="158600"/>
            </a:xfrm>
            <a:custGeom>
              <a:avLst/>
              <a:gdLst/>
              <a:ahLst/>
              <a:cxnLst/>
              <a:rect l="l" t="t" r="r" b="b"/>
              <a:pathLst>
                <a:path w="12624" h="6344" extrusionOk="0">
                  <a:moveTo>
                    <a:pt x="1" y="1"/>
                  </a:moveTo>
                  <a:lnTo>
                    <a:pt x="1" y="1"/>
                  </a:lnTo>
                  <a:cubicBezTo>
                    <a:pt x="46" y="914"/>
                    <a:pt x="115" y="1827"/>
                    <a:pt x="183" y="2740"/>
                  </a:cubicBezTo>
                  <a:cubicBezTo>
                    <a:pt x="1266" y="5131"/>
                    <a:pt x="6036" y="6343"/>
                    <a:pt x="9255" y="6343"/>
                  </a:cubicBezTo>
                  <a:cubicBezTo>
                    <a:pt x="10921" y="6343"/>
                    <a:pt x="12172" y="6019"/>
                    <a:pt x="12281" y="5365"/>
                  </a:cubicBezTo>
                  <a:cubicBezTo>
                    <a:pt x="12623" y="3425"/>
                    <a:pt x="4132" y="617"/>
                    <a:pt x="4132" y="617"/>
                  </a:cubicBezTo>
                  <a:cubicBezTo>
                    <a:pt x="4132" y="617"/>
                    <a:pt x="4132" y="549"/>
                    <a:pt x="4132" y="412"/>
                  </a:cubicBezTo>
                  <a:cubicBezTo>
                    <a:pt x="3638" y="630"/>
                    <a:pt x="2965" y="848"/>
                    <a:pt x="2232" y="848"/>
                  </a:cubicBezTo>
                  <a:cubicBezTo>
                    <a:pt x="1508" y="848"/>
                    <a:pt x="726" y="636"/>
                    <a:pt x="1" y="1"/>
                  </a:cubicBez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494" name="Google Shape;3494;p43">
              <a:extLst>
                <a:ext uri="{FF2B5EF4-FFF2-40B4-BE49-F238E27FC236}">
                  <a16:creationId xmlns="" xmlns:a16="http://schemas.microsoft.com/office/drawing/2014/main" id="{60D0BD10-7F8A-0945-1EE7-8DAA7852B5B8}"/>
                </a:ext>
              </a:extLst>
            </p:cNvPr>
            <p:cNvSpPr/>
            <p:nvPr/>
          </p:nvSpPr>
          <p:spPr>
            <a:xfrm>
              <a:off x="2675850" y="4250675"/>
              <a:ext cx="309875" cy="158600"/>
            </a:xfrm>
            <a:custGeom>
              <a:avLst/>
              <a:gdLst/>
              <a:ahLst/>
              <a:cxnLst/>
              <a:rect l="l" t="t" r="r" b="b"/>
              <a:pathLst>
                <a:path w="12395" h="6344" extrusionOk="0">
                  <a:moveTo>
                    <a:pt x="1" y="1"/>
                  </a:moveTo>
                  <a:cubicBezTo>
                    <a:pt x="46" y="914"/>
                    <a:pt x="115" y="1827"/>
                    <a:pt x="183" y="2740"/>
                  </a:cubicBezTo>
                  <a:cubicBezTo>
                    <a:pt x="1266" y="5131"/>
                    <a:pt x="6036" y="6343"/>
                    <a:pt x="9255" y="6343"/>
                  </a:cubicBezTo>
                  <a:cubicBezTo>
                    <a:pt x="10921" y="6343"/>
                    <a:pt x="12172" y="6019"/>
                    <a:pt x="12281" y="5365"/>
                  </a:cubicBezTo>
                  <a:cubicBezTo>
                    <a:pt x="12395" y="4749"/>
                    <a:pt x="11642" y="4064"/>
                    <a:pt x="10546" y="3402"/>
                  </a:cubicBezTo>
                  <a:cubicBezTo>
                    <a:pt x="10256" y="3711"/>
                    <a:pt x="9624" y="4003"/>
                    <a:pt x="8317" y="4003"/>
                  </a:cubicBezTo>
                  <a:cubicBezTo>
                    <a:pt x="8079" y="4003"/>
                    <a:pt x="7818" y="3994"/>
                    <a:pt x="7533" y="3972"/>
                  </a:cubicBezTo>
                  <a:cubicBezTo>
                    <a:pt x="3949" y="3699"/>
                    <a:pt x="1210" y="2055"/>
                    <a:pt x="868" y="572"/>
                  </a:cubicBezTo>
                  <a:cubicBezTo>
                    <a:pt x="571" y="435"/>
                    <a:pt x="275" y="252"/>
                    <a:pt x="1" y="1"/>
                  </a:cubicBez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495" name="Google Shape;3495;p43">
              <a:extLst>
                <a:ext uri="{FF2B5EF4-FFF2-40B4-BE49-F238E27FC236}">
                  <a16:creationId xmlns="" xmlns:a16="http://schemas.microsoft.com/office/drawing/2014/main" id="{3D4F6948-BC9B-FEA3-9137-C19BDCE8E6D8}"/>
                </a:ext>
              </a:extLst>
            </p:cNvPr>
            <p:cNvSpPr/>
            <p:nvPr/>
          </p:nvSpPr>
          <p:spPr>
            <a:xfrm>
              <a:off x="2679850" y="4310025"/>
              <a:ext cx="304175" cy="99250"/>
            </a:xfrm>
            <a:custGeom>
              <a:avLst/>
              <a:gdLst/>
              <a:ahLst/>
              <a:cxnLst/>
              <a:rect l="l" t="t" r="r" b="b"/>
              <a:pathLst>
                <a:path w="12167" h="3970" extrusionOk="0">
                  <a:moveTo>
                    <a:pt x="0" y="1"/>
                  </a:moveTo>
                  <a:cubicBezTo>
                    <a:pt x="0" y="115"/>
                    <a:pt x="23" y="252"/>
                    <a:pt x="23" y="366"/>
                  </a:cubicBezTo>
                  <a:cubicBezTo>
                    <a:pt x="1106" y="2757"/>
                    <a:pt x="5876" y="3969"/>
                    <a:pt x="9095" y="3969"/>
                  </a:cubicBezTo>
                  <a:cubicBezTo>
                    <a:pt x="10761" y="3969"/>
                    <a:pt x="12012" y="3645"/>
                    <a:pt x="12121" y="2991"/>
                  </a:cubicBezTo>
                  <a:cubicBezTo>
                    <a:pt x="12166" y="2740"/>
                    <a:pt x="12075" y="2466"/>
                    <a:pt x="11847" y="2215"/>
                  </a:cubicBezTo>
                  <a:cubicBezTo>
                    <a:pt x="11450" y="2503"/>
                    <a:pt x="10727" y="2720"/>
                    <a:pt x="9451" y="2720"/>
                  </a:cubicBezTo>
                  <a:cubicBezTo>
                    <a:pt x="9111" y="2720"/>
                    <a:pt x="8732" y="2705"/>
                    <a:pt x="8309" y="2671"/>
                  </a:cubicBezTo>
                  <a:cubicBezTo>
                    <a:pt x="4702" y="2352"/>
                    <a:pt x="1575" y="1279"/>
                    <a:pt x="0" y="1"/>
                  </a:cubicBez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496" name="Google Shape;3496;p43">
              <a:extLst>
                <a:ext uri="{FF2B5EF4-FFF2-40B4-BE49-F238E27FC236}">
                  <a16:creationId xmlns="" xmlns:a16="http://schemas.microsoft.com/office/drawing/2014/main" id="{8EFD5C80-D7B3-4C13-8498-73B2414AD631}"/>
                </a:ext>
              </a:extLst>
            </p:cNvPr>
            <p:cNvSpPr/>
            <p:nvPr/>
          </p:nvSpPr>
          <p:spPr>
            <a:xfrm>
              <a:off x="2679850" y="4310025"/>
              <a:ext cx="300750" cy="99200"/>
            </a:xfrm>
            <a:custGeom>
              <a:avLst/>
              <a:gdLst/>
              <a:ahLst/>
              <a:cxnLst/>
              <a:rect l="l" t="t" r="r" b="b"/>
              <a:pathLst>
                <a:path w="12030" h="3968" extrusionOk="0">
                  <a:moveTo>
                    <a:pt x="0" y="1"/>
                  </a:moveTo>
                  <a:cubicBezTo>
                    <a:pt x="0" y="115"/>
                    <a:pt x="23" y="252"/>
                    <a:pt x="23" y="366"/>
                  </a:cubicBezTo>
                  <a:cubicBezTo>
                    <a:pt x="1091" y="2757"/>
                    <a:pt x="5844" y="3968"/>
                    <a:pt x="9065" y="3968"/>
                  </a:cubicBezTo>
                  <a:cubicBezTo>
                    <a:pt x="10456" y="3968"/>
                    <a:pt x="11562" y="3742"/>
                    <a:pt x="11961" y="3288"/>
                  </a:cubicBezTo>
                  <a:lnTo>
                    <a:pt x="11961" y="3288"/>
                  </a:lnTo>
                  <a:cubicBezTo>
                    <a:pt x="11264" y="3543"/>
                    <a:pt x="10417" y="3643"/>
                    <a:pt x="9530" y="3643"/>
                  </a:cubicBezTo>
                  <a:cubicBezTo>
                    <a:pt x="6698" y="3643"/>
                    <a:pt x="3464" y="2623"/>
                    <a:pt x="3447" y="2397"/>
                  </a:cubicBezTo>
                  <a:cubicBezTo>
                    <a:pt x="3442" y="2322"/>
                    <a:pt x="3507" y="2290"/>
                    <a:pt x="3654" y="2290"/>
                  </a:cubicBezTo>
                  <a:cubicBezTo>
                    <a:pt x="4132" y="2290"/>
                    <a:pt x="5474" y="2631"/>
                    <a:pt x="8058" y="2945"/>
                  </a:cubicBezTo>
                  <a:cubicBezTo>
                    <a:pt x="8613" y="3018"/>
                    <a:pt x="9101" y="3048"/>
                    <a:pt x="9526" y="3048"/>
                  </a:cubicBezTo>
                  <a:cubicBezTo>
                    <a:pt x="10972" y="3048"/>
                    <a:pt x="11712" y="2700"/>
                    <a:pt x="12029" y="2489"/>
                  </a:cubicBezTo>
                  <a:cubicBezTo>
                    <a:pt x="11984" y="2397"/>
                    <a:pt x="11938" y="2306"/>
                    <a:pt x="11847" y="2215"/>
                  </a:cubicBezTo>
                  <a:cubicBezTo>
                    <a:pt x="11450" y="2503"/>
                    <a:pt x="10727" y="2720"/>
                    <a:pt x="9451" y="2720"/>
                  </a:cubicBezTo>
                  <a:cubicBezTo>
                    <a:pt x="9111" y="2720"/>
                    <a:pt x="8732" y="2705"/>
                    <a:pt x="8309" y="2671"/>
                  </a:cubicBezTo>
                  <a:cubicBezTo>
                    <a:pt x="4702" y="2352"/>
                    <a:pt x="1575" y="1279"/>
                    <a:pt x="0" y="1"/>
                  </a:cubicBez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497" name="Google Shape;3497;p43">
              <a:extLst>
                <a:ext uri="{FF2B5EF4-FFF2-40B4-BE49-F238E27FC236}">
                  <a16:creationId xmlns="" xmlns:a16="http://schemas.microsoft.com/office/drawing/2014/main" id="{918C1E33-32A8-C18A-9A0F-24CF5AB4CE0B}"/>
                </a:ext>
              </a:extLst>
            </p:cNvPr>
            <p:cNvSpPr/>
            <p:nvPr/>
          </p:nvSpPr>
          <p:spPr>
            <a:xfrm>
              <a:off x="3045625" y="3608950"/>
              <a:ext cx="314450" cy="683325"/>
            </a:xfrm>
            <a:custGeom>
              <a:avLst/>
              <a:gdLst/>
              <a:ahLst/>
              <a:cxnLst/>
              <a:rect l="l" t="t" r="r" b="b"/>
              <a:pathLst>
                <a:path w="12578" h="27333" extrusionOk="0">
                  <a:moveTo>
                    <a:pt x="10511" y="1"/>
                  </a:moveTo>
                  <a:cubicBezTo>
                    <a:pt x="7627" y="1"/>
                    <a:pt x="420" y="1789"/>
                    <a:pt x="229" y="2936"/>
                  </a:cubicBezTo>
                  <a:cubicBezTo>
                    <a:pt x="1" y="4351"/>
                    <a:pt x="3675" y="26629"/>
                    <a:pt x="3675" y="26629"/>
                  </a:cubicBezTo>
                  <a:cubicBezTo>
                    <a:pt x="4008" y="27159"/>
                    <a:pt x="4611" y="27333"/>
                    <a:pt x="5255" y="27333"/>
                  </a:cubicBezTo>
                  <a:cubicBezTo>
                    <a:pt x="6468" y="27333"/>
                    <a:pt x="7830" y="26720"/>
                    <a:pt x="7830" y="26720"/>
                  </a:cubicBezTo>
                  <a:cubicBezTo>
                    <a:pt x="9519" y="21173"/>
                    <a:pt x="12577" y="1156"/>
                    <a:pt x="11619" y="220"/>
                  </a:cubicBezTo>
                  <a:cubicBezTo>
                    <a:pt x="11467" y="68"/>
                    <a:pt x="11070" y="1"/>
                    <a:pt x="10511" y="1"/>
                  </a:cubicBezTo>
                  <a:close/>
                </a:path>
              </a:pathLst>
            </a:custGeom>
            <a:solidFill>
              <a:srgbClr val="FFB899"/>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498" name="Google Shape;3498;p43">
              <a:extLst>
                <a:ext uri="{FF2B5EF4-FFF2-40B4-BE49-F238E27FC236}">
                  <a16:creationId xmlns="" xmlns:a16="http://schemas.microsoft.com/office/drawing/2014/main" id="{8CB917B3-28F4-631B-D014-EF7F3C1587EA}"/>
                </a:ext>
              </a:extLst>
            </p:cNvPr>
            <p:cNvSpPr/>
            <p:nvPr/>
          </p:nvSpPr>
          <p:spPr>
            <a:xfrm>
              <a:off x="3244775" y="3851050"/>
              <a:ext cx="11450" cy="34500"/>
            </a:xfrm>
            <a:custGeom>
              <a:avLst/>
              <a:gdLst/>
              <a:ahLst/>
              <a:cxnLst/>
              <a:rect l="l" t="t" r="r" b="b"/>
              <a:pathLst>
                <a:path w="458" h="1380" extrusionOk="0">
                  <a:moveTo>
                    <a:pt x="339" y="0"/>
                  </a:moveTo>
                  <a:cubicBezTo>
                    <a:pt x="266" y="0"/>
                    <a:pt x="152" y="144"/>
                    <a:pt x="92" y="305"/>
                  </a:cubicBezTo>
                  <a:cubicBezTo>
                    <a:pt x="1" y="510"/>
                    <a:pt x="1" y="693"/>
                    <a:pt x="1" y="693"/>
                  </a:cubicBezTo>
                  <a:cubicBezTo>
                    <a:pt x="1" y="693"/>
                    <a:pt x="46" y="898"/>
                    <a:pt x="115" y="1058"/>
                  </a:cubicBezTo>
                  <a:cubicBezTo>
                    <a:pt x="200" y="1229"/>
                    <a:pt x="306" y="1380"/>
                    <a:pt x="356" y="1380"/>
                  </a:cubicBezTo>
                  <a:cubicBezTo>
                    <a:pt x="360" y="1380"/>
                    <a:pt x="363" y="1379"/>
                    <a:pt x="366" y="1378"/>
                  </a:cubicBezTo>
                  <a:cubicBezTo>
                    <a:pt x="434" y="1355"/>
                    <a:pt x="434" y="1172"/>
                    <a:pt x="434" y="1013"/>
                  </a:cubicBezTo>
                  <a:cubicBezTo>
                    <a:pt x="434" y="830"/>
                    <a:pt x="457" y="670"/>
                    <a:pt x="457" y="670"/>
                  </a:cubicBezTo>
                  <a:cubicBezTo>
                    <a:pt x="457" y="670"/>
                    <a:pt x="411" y="510"/>
                    <a:pt x="411" y="351"/>
                  </a:cubicBezTo>
                  <a:cubicBezTo>
                    <a:pt x="389" y="191"/>
                    <a:pt x="411" y="31"/>
                    <a:pt x="366" y="8"/>
                  </a:cubicBezTo>
                  <a:cubicBezTo>
                    <a:pt x="358" y="3"/>
                    <a:pt x="349" y="0"/>
                    <a:pt x="339" y="0"/>
                  </a:cubicBezTo>
                  <a:close/>
                </a:path>
              </a:pathLst>
            </a:custGeom>
            <a:solidFill>
              <a:srgbClr val="FF687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499" name="Google Shape;3499;p43">
              <a:extLst>
                <a:ext uri="{FF2B5EF4-FFF2-40B4-BE49-F238E27FC236}">
                  <a16:creationId xmlns="" xmlns:a16="http://schemas.microsoft.com/office/drawing/2014/main" id="{F27AF5C3-829A-B87C-576B-4767C951D1D1}"/>
                </a:ext>
              </a:extLst>
            </p:cNvPr>
            <p:cNvSpPr/>
            <p:nvPr/>
          </p:nvSpPr>
          <p:spPr>
            <a:xfrm>
              <a:off x="3281875" y="3730725"/>
              <a:ext cx="55375" cy="189600"/>
            </a:xfrm>
            <a:custGeom>
              <a:avLst/>
              <a:gdLst/>
              <a:ahLst/>
              <a:cxnLst/>
              <a:rect l="l" t="t" r="r" b="b"/>
              <a:pathLst>
                <a:path w="2215" h="7584" extrusionOk="0">
                  <a:moveTo>
                    <a:pt x="1920" y="1"/>
                  </a:moveTo>
                  <a:cubicBezTo>
                    <a:pt x="1918" y="1"/>
                    <a:pt x="1918" y="2"/>
                    <a:pt x="1918" y="5"/>
                  </a:cubicBezTo>
                  <a:cubicBezTo>
                    <a:pt x="1895" y="5"/>
                    <a:pt x="1895" y="74"/>
                    <a:pt x="1918" y="165"/>
                  </a:cubicBezTo>
                  <a:cubicBezTo>
                    <a:pt x="1918" y="279"/>
                    <a:pt x="1940" y="416"/>
                    <a:pt x="1940" y="599"/>
                  </a:cubicBezTo>
                  <a:cubicBezTo>
                    <a:pt x="1963" y="964"/>
                    <a:pt x="1918" y="1466"/>
                    <a:pt x="1849" y="1945"/>
                  </a:cubicBezTo>
                  <a:cubicBezTo>
                    <a:pt x="1758" y="2425"/>
                    <a:pt x="1644" y="2904"/>
                    <a:pt x="1552" y="3246"/>
                  </a:cubicBezTo>
                  <a:cubicBezTo>
                    <a:pt x="1438" y="3611"/>
                    <a:pt x="1370" y="3840"/>
                    <a:pt x="1370" y="3840"/>
                  </a:cubicBezTo>
                  <a:cubicBezTo>
                    <a:pt x="1370" y="3840"/>
                    <a:pt x="1119" y="4798"/>
                    <a:pt x="776" y="5711"/>
                  </a:cubicBezTo>
                  <a:cubicBezTo>
                    <a:pt x="434" y="6647"/>
                    <a:pt x="0" y="7560"/>
                    <a:pt x="46" y="7583"/>
                  </a:cubicBezTo>
                  <a:cubicBezTo>
                    <a:pt x="47" y="7583"/>
                    <a:pt x="48" y="7583"/>
                    <a:pt x="49" y="7583"/>
                  </a:cubicBezTo>
                  <a:cubicBezTo>
                    <a:pt x="128" y="7583"/>
                    <a:pt x="667" y="6727"/>
                    <a:pt x="1073" y="5826"/>
                  </a:cubicBezTo>
                  <a:cubicBezTo>
                    <a:pt x="1507" y="4912"/>
                    <a:pt x="1803" y="3954"/>
                    <a:pt x="1803" y="3954"/>
                  </a:cubicBezTo>
                  <a:cubicBezTo>
                    <a:pt x="1803" y="3954"/>
                    <a:pt x="1872" y="3703"/>
                    <a:pt x="1963" y="3338"/>
                  </a:cubicBezTo>
                  <a:cubicBezTo>
                    <a:pt x="2032" y="2972"/>
                    <a:pt x="2123" y="2470"/>
                    <a:pt x="2169" y="1968"/>
                  </a:cubicBezTo>
                  <a:cubicBezTo>
                    <a:pt x="2214" y="1466"/>
                    <a:pt x="2191" y="964"/>
                    <a:pt x="2123" y="599"/>
                  </a:cubicBezTo>
                  <a:cubicBezTo>
                    <a:pt x="2100" y="393"/>
                    <a:pt x="2032" y="256"/>
                    <a:pt x="1986" y="142"/>
                  </a:cubicBezTo>
                  <a:cubicBezTo>
                    <a:pt x="1966" y="63"/>
                    <a:pt x="1929" y="1"/>
                    <a:pt x="1920" y="1"/>
                  </a:cubicBezTo>
                  <a:close/>
                </a:path>
              </a:pathLst>
            </a:custGeom>
            <a:solidFill>
              <a:srgbClr val="FF687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500" name="Google Shape;3500;p43">
              <a:extLst>
                <a:ext uri="{FF2B5EF4-FFF2-40B4-BE49-F238E27FC236}">
                  <a16:creationId xmlns="" xmlns:a16="http://schemas.microsoft.com/office/drawing/2014/main" id="{D770C2E2-9590-BDA2-69A8-A75530E36E7A}"/>
                </a:ext>
              </a:extLst>
            </p:cNvPr>
            <p:cNvSpPr/>
            <p:nvPr/>
          </p:nvSpPr>
          <p:spPr>
            <a:xfrm>
              <a:off x="3283575" y="3810450"/>
              <a:ext cx="25125" cy="37300"/>
            </a:xfrm>
            <a:custGeom>
              <a:avLst/>
              <a:gdLst/>
              <a:ahLst/>
              <a:cxnLst/>
              <a:rect l="l" t="t" r="r" b="b"/>
              <a:pathLst>
                <a:path w="1005" h="1492" extrusionOk="0">
                  <a:moveTo>
                    <a:pt x="661" y="0"/>
                  </a:moveTo>
                  <a:cubicBezTo>
                    <a:pt x="467" y="0"/>
                    <a:pt x="239" y="237"/>
                    <a:pt x="138" y="582"/>
                  </a:cubicBezTo>
                  <a:cubicBezTo>
                    <a:pt x="1" y="993"/>
                    <a:pt x="69" y="1381"/>
                    <a:pt x="275" y="1472"/>
                  </a:cubicBezTo>
                  <a:cubicBezTo>
                    <a:pt x="303" y="1485"/>
                    <a:pt x="333" y="1491"/>
                    <a:pt x="363" y="1491"/>
                  </a:cubicBezTo>
                  <a:cubicBezTo>
                    <a:pt x="553" y="1491"/>
                    <a:pt x="770" y="1256"/>
                    <a:pt x="868" y="902"/>
                  </a:cubicBezTo>
                  <a:cubicBezTo>
                    <a:pt x="1005" y="514"/>
                    <a:pt x="937" y="103"/>
                    <a:pt x="731" y="12"/>
                  </a:cubicBezTo>
                  <a:cubicBezTo>
                    <a:pt x="708" y="4"/>
                    <a:pt x="685" y="0"/>
                    <a:pt x="661" y="0"/>
                  </a:cubicBezTo>
                  <a:close/>
                </a:path>
              </a:pathLst>
            </a:custGeom>
            <a:solidFill>
              <a:srgbClr val="FFB899"/>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501" name="Google Shape;3501;p43">
              <a:extLst>
                <a:ext uri="{FF2B5EF4-FFF2-40B4-BE49-F238E27FC236}">
                  <a16:creationId xmlns="" xmlns:a16="http://schemas.microsoft.com/office/drawing/2014/main" id="{D8ADDD43-DA43-C847-0E10-777249D681C2}"/>
                </a:ext>
              </a:extLst>
            </p:cNvPr>
            <p:cNvSpPr/>
            <p:nvPr/>
          </p:nvSpPr>
          <p:spPr>
            <a:xfrm>
              <a:off x="3045625" y="3609300"/>
              <a:ext cx="292750" cy="682975"/>
            </a:xfrm>
            <a:custGeom>
              <a:avLst/>
              <a:gdLst/>
              <a:ahLst/>
              <a:cxnLst/>
              <a:rect l="l" t="t" r="r" b="b"/>
              <a:pathLst>
                <a:path w="11710" h="27319" extrusionOk="0">
                  <a:moveTo>
                    <a:pt x="10409" y="0"/>
                  </a:moveTo>
                  <a:cubicBezTo>
                    <a:pt x="7464" y="23"/>
                    <a:pt x="411" y="1781"/>
                    <a:pt x="229" y="2922"/>
                  </a:cubicBezTo>
                  <a:cubicBezTo>
                    <a:pt x="1" y="4337"/>
                    <a:pt x="3675" y="26615"/>
                    <a:pt x="3675" y="26615"/>
                  </a:cubicBezTo>
                  <a:cubicBezTo>
                    <a:pt x="4008" y="27145"/>
                    <a:pt x="4611" y="27319"/>
                    <a:pt x="5255" y="27319"/>
                  </a:cubicBezTo>
                  <a:cubicBezTo>
                    <a:pt x="6468" y="27319"/>
                    <a:pt x="7830" y="26706"/>
                    <a:pt x="7830" y="26706"/>
                  </a:cubicBezTo>
                  <a:cubicBezTo>
                    <a:pt x="8263" y="25314"/>
                    <a:pt x="8765" y="22962"/>
                    <a:pt x="9290" y="20246"/>
                  </a:cubicBezTo>
                  <a:lnTo>
                    <a:pt x="9290" y="20246"/>
                  </a:lnTo>
                  <a:cubicBezTo>
                    <a:pt x="8902" y="20566"/>
                    <a:pt x="8469" y="20885"/>
                    <a:pt x="8012" y="21182"/>
                  </a:cubicBezTo>
                  <a:cubicBezTo>
                    <a:pt x="7876" y="21267"/>
                    <a:pt x="7742" y="21308"/>
                    <a:pt x="7609" y="21308"/>
                  </a:cubicBezTo>
                  <a:cubicBezTo>
                    <a:pt x="5472" y="21308"/>
                    <a:pt x="3819" y="10823"/>
                    <a:pt x="3926" y="9039"/>
                  </a:cubicBezTo>
                  <a:cubicBezTo>
                    <a:pt x="4018" y="7350"/>
                    <a:pt x="10112" y="6916"/>
                    <a:pt x="11368" y="6848"/>
                  </a:cubicBezTo>
                  <a:cubicBezTo>
                    <a:pt x="11527" y="5638"/>
                    <a:pt x="11641" y="4520"/>
                    <a:pt x="11710" y="3584"/>
                  </a:cubicBezTo>
                  <a:cubicBezTo>
                    <a:pt x="11413" y="2420"/>
                    <a:pt x="10934" y="1164"/>
                    <a:pt x="10409" y="0"/>
                  </a:cubicBezTo>
                  <a:close/>
                </a:path>
              </a:pathLst>
            </a:custGeom>
            <a:solidFill>
              <a:schemeClr val="accent1"/>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502" name="Google Shape;3502;p43">
              <a:extLst>
                <a:ext uri="{FF2B5EF4-FFF2-40B4-BE49-F238E27FC236}">
                  <a16:creationId xmlns="" xmlns:a16="http://schemas.microsoft.com/office/drawing/2014/main" id="{497700D4-2B72-A8DE-6825-FFC19D350DF8}"/>
                </a:ext>
              </a:extLst>
            </p:cNvPr>
            <p:cNvSpPr/>
            <p:nvPr/>
          </p:nvSpPr>
          <p:spPr>
            <a:xfrm>
              <a:off x="3137500" y="4263800"/>
              <a:ext cx="323575" cy="134300"/>
            </a:xfrm>
            <a:custGeom>
              <a:avLst/>
              <a:gdLst/>
              <a:ahLst/>
              <a:cxnLst/>
              <a:rect l="l" t="t" r="r" b="b"/>
              <a:pathLst>
                <a:path w="12943" h="5372" extrusionOk="0">
                  <a:moveTo>
                    <a:pt x="4155" y="1"/>
                  </a:moveTo>
                  <a:cubicBezTo>
                    <a:pt x="3607" y="330"/>
                    <a:pt x="2796" y="691"/>
                    <a:pt x="1890" y="691"/>
                  </a:cubicBezTo>
                  <a:cubicBezTo>
                    <a:pt x="1286" y="691"/>
                    <a:pt x="639" y="530"/>
                    <a:pt x="0" y="92"/>
                  </a:cubicBezTo>
                  <a:lnTo>
                    <a:pt x="0" y="92"/>
                  </a:lnTo>
                  <a:cubicBezTo>
                    <a:pt x="160" y="982"/>
                    <a:pt x="320" y="1895"/>
                    <a:pt x="525" y="2786"/>
                  </a:cubicBezTo>
                  <a:cubicBezTo>
                    <a:pt x="1633" y="4619"/>
                    <a:pt x="5101" y="5371"/>
                    <a:pt x="8078" y="5371"/>
                  </a:cubicBezTo>
                  <a:cubicBezTo>
                    <a:pt x="10623" y="5371"/>
                    <a:pt x="12809" y="4821"/>
                    <a:pt x="12851" y="3927"/>
                  </a:cubicBezTo>
                  <a:cubicBezTo>
                    <a:pt x="12942" y="1964"/>
                    <a:pt x="4155" y="183"/>
                    <a:pt x="4155" y="183"/>
                  </a:cubicBezTo>
                  <a:cubicBezTo>
                    <a:pt x="4155" y="183"/>
                    <a:pt x="4155" y="115"/>
                    <a:pt x="4155" y="1"/>
                  </a:cubicBez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503" name="Google Shape;3503;p43">
              <a:extLst>
                <a:ext uri="{FF2B5EF4-FFF2-40B4-BE49-F238E27FC236}">
                  <a16:creationId xmlns="" xmlns:a16="http://schemas.microsoft.com/office/drawing/2014/main" id="{38FE7763-487E-C00F-5415-03C48FDFDB5D}"/>
                </a:ext>
              </a:extLst>
            </p:cNvPr>
            <p:cNvSpPr/>
            <p:nvPr/>
          </p:nvSpPr>
          <p:spPr>
            <a:xfrm>
              <a:off x="3137500" y="4266100"/>
              <a:ext cx="321850" cy="132000"/>
            </a:xfrm>
            <a:custGeom>
              <a:avLst/>
              <a:gdLst/>
              <a:ahLst/>
              <a:cxnLst/>
              <a:rect l="l" t="t" r="r" b="b"/>
              <a:pathLst>
                <a:path w="12874" h="5280" extrusionOk="0">
                  <a:moveTo>
                    <a:pt x="0" y="0"/>
                  </a:moveTo>
                  <a:cubicBezTo>
                    <a:pt x="160" y="890"/>
                    <a:pt x="320" y="1803"/>
                    <a:pt x="525" y="2694"/>
                  </a:cubicBezTo>
                  <a:cubicBezTo>
                    <a:pt x="1633" y="4527"/>
                    <a:pt x="5101" y="5279"/>
                    <a:pt x="8078" y="5279"/>
                  </a:cubicBezTo>
                  <a:cubicBezTo>
                    <a:pt x="10623" y="5279"/>
                    <a:pt x="12809" y="4729"/>
                    <a:pt x="12851" y="3835"/>
                  </a:cubicBezTo>
                  <a:cubicBezTo>
                    <a:pt x="12874" y="3219"/>
                    <a:pt x="12052" y="2625"/>
                    <a:pt x="10888" y="2100"/>
                  </a:cubicBezTo>
                  <a:cubicBezTo>
                    <a:pt x="10569" y="2511"/>
                    <a:pt x="9815" y="2922"/>
                    <a:pt x="7966" y="3013"/>
                  </a:cubicBezTo>
                  <a:cubicBezTo>
                    <a:pt x="7738" y="3025"/>
                    <a:pt x="7512" y="3030"/>
                    <a:pt x="7290" y="3030"/>
                  </a:cubicBezTo>
                  <a:cubicBezTo>
                    <a:pt x="4002" y="3030"/>
                    <a:pt x="1428" y="1804"/>
                    <a:pt x="936" y="457"/>
                  </a:cubicBezTo>
                  <a:cubicBezTo>
                    <a:pt x="617" y="365"/>
                    <a:pt x="320" y="206"/>
                    <a:pt x="0" y="0"/>
                  </a:cubicBez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504" name="Google Shape;3504;p43">
              <a:extLst>
                <a:ext uri="{FF2B5EF4-FFF2-40B4-BE49-F238E27FC236}">
                  <a16:creationId xmlns="" xmlns:a16="http://schemas.microsoft.com/office/drawing/2014/main" id="{F54E9847-51F7-3E39-38A1-F0C2BC99194F}"/>
                </a:ext>
              </a:extLst>
            </p:cNvPr>
            <p:cNvSpPr/>
            <p:nvPr/>
          </p:nvSpPr>
          <p:spPr>
            <a:xfrm>
              <a:off x="3148350" y="4324300"/>
              <a:ext cx="310450" cy="73800"/>
            </a:xfrm>
            <a:custGeom>
              <a:avLst/>
              <a:gdLst/>
              <a:ahLst/>
              <a:cxnLst/>
              <a:rect l="l" t="t" r="r" b="b"/>
              <a:pathLst>
                <a:path w="12418" h="2952" extrusionOk="0">
                  <a:moveTo>
                    <a:pt x="0" y="0"/>
                  </a:moveTo>
                  <a:cubicBezTo>
                    <a:pt x="23" y="114"/>
                    <a:pt x="46" y="251"/>
                    <a:pt x="91" y="366"/>
                  </a:cubicBezTo>
                  <a:cubicBezTo>
                    <a:pt x="1199" y="2199"/>
                    <a:pt x="4667" y="2951"/>
                    <a:pt x="7644" y="2951"/>
                  </a:cubicBezTo>
                  <a:cubicBezTo>
                    <a:pt x="10189" y="2951"/>
                    <a:pt x="12375" y="2401"/>
                    <a:pt x="12417" y="1507"/>
                  </a:cubicBezTo>
                  <a:cubicBezTo>
                    <a:pt x="12417" y="1256"/>
                    <a:pt x="12280" y="1005"/>
                    <a:pt x="12052" y="754"/>
                  </a:cubicBezTo>
                  <a:cubicBezTo>
                    <a:pt x="11595" y="1187"/>
                    <a:pt x="10614" y="1575"/>
                    <a:pt x="8582" y="1644"/>
                  </a:cubicBezTo>
                  <a:cubicBezTo>
                    <a:pt x="8318" y="1652"/>
                    <a:pt x="8056" y="1656"/>
                    <a:pt x="7797" y="1656"/>
                  </a:cubicBezTo>
                  <a:cubicBezTo>
                    <a:pt x="4492" y="1656"/>
                    <a:pt x="1609" y="995"/>
                    <a:pt x="0" y="0"/>
                  </a:cubicBez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505" name="Google Shape;3505;p43">
              <a:extLst>
                <a:ext uri="{FF2B5EF4-FFF2-40B4-BE49-F238E27FC236}">
                  <a16:creationId xmlns="" xmlns:a16="http://schemas.microsoft.com/office/drawing/2014/main" id="{19366BE7-6603-334F-D815-0856FFE645DF}"/>
                </a:ext>
              </a:extLst>
            </p:cNvPr>
            <p:cNvSpPr/>
            <p:nvPr/>
          </p:nvSpPr>
          <p:spPr>
            <a:xfrm>
              <a:off x="3148350" y="4324300"/>
              <a:ext cx="307575" cy="73875"/>
            </a:xfrm>
            <a:custGeom>
              <a:avLst/>
              <a:gdLst/>
              <a:ahLst/>
              <a:cxnLst/>
              <a:rect l="l" t="t" r="r" b="b"/>
              <a:pathLst>
                <a:path w="12303" h="2955" extrusionOk="0">
                  <a:moveTo>
                    <a:pt x="0" y="0"/>
                  </a:moveTo>
                  <a:cubicBezTo>
                    <a:pt x="23" y="114"/>
                    <a:pt x="69" y="251"/>
                    <a:pt x="91" y="366"/>
                  </a:cubicBezTo>
                  <a:cubicBezTo>
                    <a:pt x="1199" y="2204"/>
                    <a:pt x="4653" y="2955"/>
                    <a:pt x="7624" y="2955"/>
                  </a:cubicBezTo>
                  <a:cubicBezTo>
                    <a:pt x="9855" y="2955"/>
                    <a:pt x="11813" y="2531"/>
                    <a:pt x="12303" y="1826"/>
                  </a:cubicBezTo>
                  <a:lnTo>
                    <a:pt x="12303" y="1826"/>
                  </a:lnTo>
                  <a:cubicBezTo>
                    <a:pt x="11200" y="2387"/>
                    <a:pt x="9635" y="2571"/>
                    <a:pt x="8143" y="2571"/>
                  </a:cubicBezTo>
                  <a:cubicBezTo>
                    <a:pt x="5868" y="2571"/>
                    <a:pt x="3762" y="2143"/>
                    <a:pt x="3721" y="1963"/>
                  </a:cubicBezTo>
                  <a:cubicBezTo>
                    <a:pt x="3697" y="1853"/>
                    <a:pt x="3839" y="1816"/>
                    <a:pt x="4175" y="1816"/>
                  </a:cubicBezTo>
                  <a:cubicBezTo>
                    <a:pt x="4812" y="1816"/>
                    <a:pt x="6143" y="1948"/>
                    <a:pt x="8354" y="1963"/>
                  </a:cubicBezTo>
                  <a:cubicBezTo>
                    <a:pt x="8398" y="1964"/>
                    <a:pt x="8441" y="1964"/>
                    <a:pt x="8483" y="1964"/>
                  </a:cubicBezTo>
                  <a:cubicBezTo>
                    <a:pt x="10878" y="1964"/>
                    <a:pt x="11876" y="1341"/>
                    <a:pt x="12257" y="1027"/>
                  </a:cubicBezTo>
                  <a:cubicBezTo>
                    <a:pt x="12189" y="936"/>
                    <a:pt x="12120" y="845"/>
                    <a:pt x="12052" y="754"/>
                  </a:cubicBezTo>
                  <a:cubicBezTo>
                    <a:pt x="11595" y="1187"/>
                    <a:pt x="10614" y="1575"/>
                    <a:pt x="8582" y="1644"/>
                  </a:cubicBezTo>
                  <a:cubicBezTo>
                    <a:pt x="8318" y="1652"/>
                    <a:pt x="8056" y="1656"/>
                    <a:pt x="7797" y="1656"/>
                  </a:cubicBezTo>
                  <a:cubicBezTo>
                    <a:pt x="4492" y="1656"/>
                    <a:pt x="1609" y="995"/>
                    <a:pt x="0" y="0"/>
                  </a:cubicBez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506" name="Google Shape;3506;p43">
              <a:extLst>
                <a:ext uri="{FF2B5EF4-FFF2-40B4-BE49-F238E27FC236}">
                  <a16:creationId xmlns="" xmlns:a16="http://schemas.microsoft.com/office/drawing/2014/main" id="{89189CD2-6151-3D70-B766-1A42BF7B1DD4}"/>
                </a:ext>
              </a:extLst>
            </p:cNvPr>
            <p:cNvSpPr/>
            <p:nvPr/>
          </p:nvSpPr>
          <p:spPr>
            <a:xfrm>
              <a:off x="2624500" y="3152800"/>
              <a:ext cx="724725" cy="1041975"/>
            </a:xfrm>
            <a:custGeom>
              <a:avLst/>
              <a:gdLst/>
              <a:ahLst/>
              <a:cxnLst/>
              <a:rect l="l" t="t" r="r" b="b"/>
              <a:pathLst>
                <a:path w="28989" h="41679" extrusionOk="0">
                  <a:moveTo>
                    <a:pt x="26911" y="0"/>
                  </a:moveTo>
                  <a:lnTo>
                    <a:pt x="0" y="845"/>
                  </a:lnTo>
                  <a:cubicBezTo>
                    <a:pt x="0" y="1461"/>
                    <a:pt x="0" y="12942"/>
                    <a:pt x="366" y="16252"/>
                  </a:cubicBezTo>
                  <a:cubicBezTo>
                    <a:pt x="731" y="19561"/>
                    <a:pt x="617" y="39282"/>
                    <a:pt x="617" y="39282"/>
                  </a:cubicBezTo>
                  <a:cubicBezTo>
                    <a:pt x="617" y="39282"/>
                    <a:pt x="2679" y="40807"/>
                    <a:pt x="5488" y="40807"/>
                  </a:cubicBezTo>
                  <a:cubicBezTo>
                    <a:pt x="6731" y="40807"/>
                    <a:pt x="8120" y="40509"/>
                    <a:pt x="9541" y="39648"/>
                  </a:cubicBezTo>
                  <a:lnTo>
                    <a:pt x="15156" y="15453"/>
                  </a:lnTo>
                  <a:lnTo>
                    <a:pt x="18306" y="40949"/>
                  </a:lnTo>
                  <a:cubicBezTo>
                    <a:pt x="18306" y="40949"/>
                    <a:pt x="20220" y="41678"/>
                    <a:pt x="22554" y="41678"/>
                  </a:cubicBezTo>
                  <a:cubicBezTo>
                    <a:pt x="24136" y="41678"/>
                    <a:pt x="25911" y="41343"/>
                    <a:pt x="27414" y="40218"/>
                  </a:cubicBezTo>
                  <a:cubicBezTo>
                    <a:pt x="27414" y="40218"/>
                    <a:pt x="28989" y="22962"/>
                    <a:pt x="28737" y="18329"/>
                  </a:cubicBezTo>
                  <a:cubicBezTo>
                    <a:pt x="28372" y="11504"/>
                    <a:pt x="26911" y="0"/>
                    <a:pt x="26911" y="0"/>
                  </a:cubicBez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507" name="Google Shape;3507;p43">
              <a:extLst>
                <a:ext uri="{FF2B5EF4-FFF2-40B4-BE49-F238E27FC236}">
                  <a16:creationId xmlns="" xmlns:a16="http://schemas.microsoft.com/office/drawing/2014/main" id="{55F4C0B7-81A1-A647-1E5A-38DA3E4A2EDD}"/>
                </a:ext>
              </a:extLst>
            </p:cNvPr>
            <p:cNvSpPr/>
            <p:nvPr/>
          </p:nvSpPr>
          <p:spPr>
            <a:xfrm>
              <a:off x="2624500" y="3228050"/>
              <a:ext cx="724725" cy="966725"/>
            </a:xfrm>
            <a:custGeom>
              <a:avLst/>
              <a:gdLst/>
              <a:ahLst/>
              <a:cxnLst/>
              <a:rect l="l" t="t" r="r" b="b"/>
              <a:pathLst>
                <a:path w="28989" h="38669" extrusionOk="0">
                  <a:moveTo>
                    <a:pt x="208" y="0"/>
                  </a:moveTo>
                  <a:cubicBezTo>
                    <a:pt x="138" y="0"/>
                    <a:pt x="69" y="1"/>
                    <a:pt x="0" y="3"/>
                  </a:cubicBezTo>
                  <a:cubicBezTo>
                    <a:pt x="0" y="1601"/>
                    <a:pt x="23" y="3838"/>
                    <a:pt x="69" y="6075"/>
                  </a:cubicBezTo>
                  <a:cubicBezTo>
                    <a:pt x="69" y="6097"/>
                    <a:pt x="69" y="6120"/>
                    <a:pt x="69" y="6143"/>
                  </a:cubicBezTo>
                  <a:cubicBezTo>
                    <a:pt x="69" y="6600"/>
                    <a:pt x="92" y="7056"/>
                    <a:pt x="92" y="7513"/>
                  </a:cubicBezTo>
                  <a:cubicBezTo>
                    <a:pt x="92" y="7513"/>
                    <a:pt x="92" y="7535"/>
                    <a:pt x="92" y="7535"/>
                  </a:cubicBezTo>
                  <a:cubicBezTo>
                    <a:pt x="92" y="7672"/>
                    <a:pt x="115" y="7809"/>
                    <a:pt x="115" y="7946"/>
                  </a:cubicBezTo>
                  <a:cubicBezTo>
                    <a:pt x="115" y="7992"/>
                    <a:pt x="115" y="8038"/>
                    <a:pt x="115" y="8083"/>
                  </a:cubicBezTo>
                  <a:cubicBezTo>
                    <a:pt x="115" y="8197"/>
                    <a:pt x="115" y="8334"/>
                    <a:pt x="115" y="8448"/>
                  </a:cubicBezTo>
                  <a:cubicBezTo>
                    <a:pt x="115" y="8494"/>
                    <a:pt x="115" y="8517"/>
                    <a:pt x="115" y="8540"/>
                  </a:cubicBezTo>
                  <a:cubicBezTo>
                    <a:pt x="137" y="8768"/>
                    <a:pt x="137" y="8996"/>
                    <a:pt x="137" y="9224"/>
                  </a:cubicBezTo>
                  <a:cubicBezTo>
                    <a:pt x="137" y="9270"/>
                    <a:pt x="137" y="9339"/>
                    <a:pt x="137" y="9407"/>
                  </a:cubicBezTo>
                  <a:cubicBezTo>
                    <a:pt x="160" y="9498"/>
                    <a:pt x="160" y="9590"/>
                    <a:pt x="160" y="9704"/>
                  </a:cubicBezTo>
                  <a:cubicBezTo>
                    <a:pt x="160" y="9772"/>
                    <a:pt x="160" y="9841"/>
                    <a:pt x="160" y="9932"/>
                  </a:cubicBezTo>
                  <a:cubicBezTo>
                    <a:pt x="160" y="10023"/>
                    <a:pt x="183" y="10115"/>
                    <a:pt x="183" y="10183"/>
                  </a:cubicBezTo>
                  <a:cubicBezTo>
                    <a:pt x="183" y="10274"/>
                    <a:pt x="183" y="10366"/>
                    <a:pt x="183" y="10457"/>
                  </a:cubicBezTo>
                  <a:cubicBezTo>
                    <a:pt x="183" y="10571"/>
                    <a:pt x="206" y="10685"/>
                    <a:pt x="206" y="10799"/>
                  </a:cubicBezTo>
                  <a:cubicBezTo>
                    <a:pt x="206" y="10891"/>
                    <a:pt x="206" y="10982"/>
                    <a:pt x="206" y="11073"/>
                  </a:cubicBezTo>
                  <a:cubicBezTo>
                    <a:pt x="229" y="11142"/>
                    <a:pt x="229" y="11210"/>
                    <a:pt x="229" y="11279"/>
                  </a:cubicBezTo>
                  <a:cubicBezTo>
                    <a:pt x="229" y="11370"/>
                    <a:pt x="229" y="11461"/>
                    <a:pt x="229" y="11530"/>
                  </a:cubicBezTo>
                  <a:cubicBezTo>
                    <a:pt x="252" y="11598"/>
                    <a:pt x="252" y="11667"/>
                    <a:pt x="252" y="11712"/>
                  </a:cubicBezTo>
                  <a:cubicBezTo>
                    <a:pt x="252" y="11826"/>
                    <a:pt x="252" y="11941"/>
                    <a:pt x="274" y="12055"/>
                  </a:cubicBezTo>
                  <a:cubicBezTo>
                    <a:pt x="274" y="12100"/>
                    <a:pt x="274" y="12123"/>
                    <a:pt x="274" y="12169"/>
                  </a:cubicBezTo>
                  <a:cubicBezTo>
                    <a:pt x="274" y="12283"/>
                    <a:pt x="297" y="12374"/>
                    <a:pt x="297" y="12488"/>
                  </a:cubicBezTo>
                  <a:cubicBezTo>
                    <a:pt x="297" y="12511"/>
                    <a:pt x="297" y="12557"/>
                    <a:pt x="297" y="12603"/>
                  </a:cubicBezTo>
                  <a:cubicBezTo>
                    <a:pt x="320" y="12694"/>
                    <a:pt x="320" y="12762"/>
                    <a:pt x="320" y="12831"/>
                  </a:cubicBezTo>
                  <a:cubicBezTo>
                    <a:pt x="320" y="12876"/>
                    <a:pt x="343" y="12899"/>
                    <a:pt x="343" y="12945"/>
                  </a:cubicBezTo>
                  <a:cubicBezTo>
                    <a:pt x="343" y="13059"/>
                    <a:pt x="366" y="13150"/>
                    <a:pt x="366" y="13242"/>
                  </a:cubicBezTo>
                  <a:cubicBezTo>
                    <a:pt x="731" y="16551"/>
                    <a:pt x="617" y="36272"/>
                    <a:pt x="617" y="36272"/>
                  </a:cubicBezTo>
                  <a:cubicBezTo>
                    <a:pt x="617" y="36272"/>
                    <a:pt x="2679" y="37797"/>
                    <a:pt x="5488" y="37797"/>
                  </a:cubicBezTo>
                  <a:cubicBezTo>
                    <a:pt x="6731" y="37797"/>
                    <a:pt x="8120" y="37499"/>
                    <a:pt x="9541" y="36638"/>
                  </a:cubicBezTo>
                  <a:lnTo>
                    <a:pt x="15156" y="12443"/>
                  </a:lnTo>
                  <a:lnTo>
                    <a:pt x="18306" y="37939"/>
                  </a:lnTo>
                  <a:cubicBezTo>
                    <a:pt x="18306" y="37939"/>
                    <a:pt x="20220" y="38668"/>
                    <a:pt x="22554" y="38668"/>
                  </a:cubicBezTo>
                  <a:cubicBezTo>
                    <a:pt x="24136" y="38668"/>
                    <a:pt x="25911" y="38333"/>
                    <a:pt x="27414" y="37208"/>
                  </a:cubicBezTo>
                  <a:cubicBezTo>
                    <a:pt x="27414" y="37208"/>
                    <a:pt x="28989" y="19952"/>
                    <a:pt x="28737" y="15319"/>
                  </a:cubicBezTo>
                  <a:cubicBezTo>
                    <a:pt x="28737" y="15045"/>
                    <a:pt x="28715" y="14748"/>
                    <a:pt x="28692" y="14474"/>
                  </a:cubicBezTo>
                  <a:cubicBezTo>
                    <a:pt x="28692" y="14406"/>
                    <a:pt x="28692" y="14360"/>
                    <a:pt x="28692" y="14314"/>
                  </a:cubicBezTo>
                  <a:cubicBezTo>
                    <a:pt x="28669" y="14041"/>
                    <a:pt x="28646" y="13744"/>
                    <a:pt x="28623" y="13470"/>
                  </a:cubicBezTo>
                  <a:cubicBezTo>
                    <a:pt x="28623" y="13447"/>
                    <a:pt x="28623" y="13447"/>
                    <a:pt x="28623" y="13424"/>
                  </a:cubicBezTo>
                  <a:cubicBezTo>
                    <a:pt x="28578" y="12785"/>
                    <a:pt x="28532" y="12100"/>
                    <a:pt x="28464" y="11416"/>
                  </a:cubicBezTo>
                  <a:cubicBezTo>
                    <a:pt x="28441" y="11963"/>
                    <a:pt x="28418" y="12534"/>
                    <a:pt x="28372" y="13128"/>
                  </a:cubicBezTo>
                  <a:cubicBezTo>
                    <a:pt x="28141" y="16384"/>
                    <a:pt x="28954" y="26677"/>
                    <a:pt x="25082" y="26677"/>
                  </a:cubicBezTo>
                  <a:cubicBezTo>
                    <a:pt x="24746" y="26677"/>
                    <a:pt x="24376" y="26600"/>
                    <a:pt x="23967" y="26435"/>
                  </a:cubicBezTo>
                  <a:cubicBezTo>
                    <a:pt x="18831" y="24358"/>
                    <a:pt x="19197" y="10320"/>
                    <a:pt x="19197" y="9453"/>
                  </a:cubicBezTo>
                  <a:cubicBezTo>
                    <a:pt x="19197" y="9225"/>
                    <a:pt x="19046" y="9112"/>
                    <a:pt x="18787" y="9112"/>
                  </a:cubicBezTo>
                  <a:cubicBezTo>
                    <a:pt x="18085" y="9112"/>
                    <a:pt x="16585" y="9947"/>
                    <a:pt x="15134" y="11598"/>
                  </a:cubicBezTo>
                  <a:cubicBezTo>
                    <a:pt x="13148" y="13858"/>
                    <a:pt x="12600" y="25818"/>
                    <a:pt x="8537" y="26366"/>
                  </a:cubicBezTo>
                  <a:cubicBezTo>
                    <a:pt x="8481" y="26373"/>
                    <a:pt x="8426" y="26377"/>
                    <a:pt x="8371" y="26377"/>
                  </a:cubicBezTo>
                  <a:cubicBezTo>
                    <a:pt x="4413" y="26377"/>
                    <a:pt x="3059" y="7992"/>
                    <a:pt x="3059" y="7992"/>
                  </a:cubicBezTo>
                  <a:cubicBezTo>
                    <a:pt x="7213" y="7147"/>
                    <a:pt x="7578" y="2970"/>
                    <a:pt x="7578" y="2605"/>
                  </a:cubicBezTo>
                  <a:lnTo>
                    <a:pt x="7693" y="2126"/>
                  </a:lnTo>
                  <a:cubicBezTo>
                    <a:pt x="7693" y="2126"/>
                    <a:pt x="3573" y="0"/>
                    <a:pt x="208" y="0"/>
                  </a:cubicBezTo>
                  <a:close/>
                </a:path>
              </a:pathLst>
            </a:custGeom>
            <a:solidFill>
              <a:srgbClr val="802751">
                <a:alpha val="3581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508" name="Google Shape;3508;p43">
              <a:extLst>
                <a:ext uri="{FF2B5EF4-FFF2-40B4-BE49-F238E27FC236}">
                  <a16:creationId xmlns="" xmlns:a16="http://schemas.microsoft.com/office/drawing/2014/main" id="{F8BDD5E2-C9E7-CC55-61F6-071497F64204}"/>
                </a:ext>
              </a:extLst>
            </p:cNvPr>
            <p:cNvSpPr/>
            <p:nvPr/>
          </p:nvSpPr>
          <p:spPr>
            <a:xfrm>
              <a:off x="3186575" y="3152800"/>
              <a:ext cx="136975" cy="225975"/>
            </a:xfrm>
            <a:custGeom>
              <a:avLst/>
              <a:gdLst/>
              <a:ahLst/>
              <a:cxnLst/>
              <a:rect l="l" t="t" r="r" b="b"/>
              <a:pathLst>
                <a:path w="5479" h="9039" extrusionOk="0">
                  <a:moveTo>
                    <a:pt x="4428" y="0"/>
                  </a:moveTo>
                  <a:lnTo>
                    <a:pt x="2077" y="69"/>
                  </a:lnTo>
                  <a:cubicBezTo>
                    <a:pt x="1233" y="1347"/>
                    <a:pt x="662" y="2808"/>
                    <a:pt x="503" y="3903"/>
                  </a:cubicBezTo>
                  <a:cubicBezTo>
                    <a:pt x="0" y="7304"/>
                    <a:pt x="3995" y="8651"/>
                    <a:pt x="5478" y="9039"/>
                  </a:cubicBezTo>
                  <a:cubicBezTo>
                    <a:pt x="4953" y="4200"/>
                    <a:pt x="4428" y="0"/>
                    <a:pt x="4428" y="0"/>
                  </a:cubicBezTo>
                  <a:close/>
                </a:path>
              </a:pathLst>
            </a:custGeom>
            <a:solidFill>
              <a:srgbClr val="00B4FF"/>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509" name="Google Shape;3509;p43">
              <a:extLst>
                <a:ext uri="{FF2B5EF4-FFF2-40B4-BE49-F238E27FC236}">
                  <a16:creationId xmlns="" xmlns:a16="http://schemas.microsoft.com/office/drawing/2014/main" id="{75A4F367-9CEF-9D94-5899-6A838D768BC9}"/>
                </a:ext>
              </a:extLst>
            </p:cNvPr>
            <p:cNvSpPr/>
            <p:nvPr/>
          </p:nvSpPr>
          <p:spPr>
            <a:xfrm>
              <a:off x="2984000" y="3451950"/>
              <a:ext cx="94750" cy="137975"/>
            </a:xfrm>
            <a:custGeom>
              <a:avLst/>
              <a:gdLst/>
              <a:ahLst/>
              <a:cxnLst/>
              <a:rect l="l" t="t" r="r" b="b"/>
              <a:pathLst>
                <a:path w="3790" h="5519" extrusionOk="0">
                  <a:moveTo>
                    <a:pt x="3735" y="0"/>
                  </a:moveTo>
                  <a:cubicBezTo>
                    <a:pt x="3709" y="0"/>
                    <a:pt x="3675" y="6"/>
                    <a:pt x="3630" y="17"/>
                  </a:cubicBezTo>
                  <a:cubicBezTo>
                    <a:pt x="3515" y="17"/>
                    <a:pt x="3401" y="86"/>
                    <a:pt x="3242" y="154"/>
                  </a:cubicBezTo>
                  <a:cubicBezTo>
                    <a:pt x="2945" y="291"/>
                    <a:pt x="2557" y="565"/>
                    <a:pt x="2237" y="862"/>
                  </a:cubicBezTo>
                  <a:cubicBezTo>
                    <a:pt x="1895" y="1159"/>
                    <a:pt x="1598" y="1478"/>
                    <a:pt x="1393" y="1729"/>
                  </a:cubicBezTo>
                  <a:cubicBezTo>
                    <a:pt x="1187" y="2003"/>
                    <a:pt x="1050" y="2163"/>
                    <a:pt x="1050" y="2163"/>
                  </a:cubicBezTo>
                  <a:cubicBezTo>
                    <a:pt x="1050" y="2163"/>
                    <a:pt x="936" y="2368"/>
                    <a:pt x="754" y="2642"/>
                  </a:cubicBezTo>
                  <a:cubicBezTo>
                    <a:pt x="594" y="2939"/>
                    <a:pt x="388" y="3327"/>
                    <a:pt x="251" y="3761"/>
                  </a:cubicBezTo>
                  <a:cubicBezTo>
                    <a:pt x="160" y="3966"/>
                    <a:pt x="115" y="4194"/>
                    <a:pt x="69" y="4400"/>
                  </a:cubicBezTo>
                  <a:cubicBezTo>
                    <a:pt x="46" y="4605"/>
                    <a:pt x="0" y="4788"/>
                    <a:pt x="23" y="4970"/>
                  </a:cubicBezTo>
                  <a:cubicBezTo>
                    <a:pt x="23" y="5062"/>
                    <a:pt x="23" y="5130"/>
                    <a:pt x="46" y="5199"/>
                  </a:cubicBezTo>
                  <a:cubicBezTo>
                    <a:pt x="69" y="5267"/>
                    <a:pt x="69" y="5313"/>
                    <a:pt x="92" y="5381"/>
                  </a:cubicBezTo>
                  <a:cubicBezTo>
                    <a:pt x="137" y="5473"/>
                    <a:pt x="160" y="5518"/>
                    <a:pt x="183" y="5518"/>
                  </a:cubicBezTo>
                  <a:cubicBezTo>
                    <a:pt x="183" y="5495"/>
                    <a:pt x="206" y="5450"/>
                    <a:pt x="206" y="5358"/>
                  </a:cubicBezTo>
                  <a:cubicBezTo>
                    <a:pt x="206" y="5313"/>
                    <a:pt x="206" y="5244"/>
                    <a:pt x="206" y="5199"/>
                  </a:cubicBezTo>
                  <a:cubicBezTo>
                    <a:pt x="206" y="5130"/>
                    <a:pt x="206" y="5062"/>
                    <a:pt x="229" y="4970"/>
                  </a:cubicBezTo>
                  <a:cubicBezTo>
                    <a:pt x="229" y="4833"/>
                    <a:pt x="297" y="4651"/>
                    <a:pt x="343" y="4468"/>
                  </a:cubicBezTo>
                  <a:cubicBezTo>
                    <a:pt x="434" y="4286"/>
                    <a:pt x="480" y="4080"/>
                    <a:pt x="594" y="3898"/>
                  </a:cubicBezTo>
                  <a:cubicBezTo>
                    <a:pt x="754" y="3510"/>
                    <a:pt x="982" y="3167"/>
                    <a:pt x="1164" y="2893"/>
                  </a:cubicBezTo>
                  <a:cubicBezTo>
                    <a:pt x="1347" y="2642"/>
                    <a:pt x="1461" y="2460"/>
                    <a:pt x="1461" y="2460"/>
                  </a:cubicBezTo>
                  <a:cubicBezTo>
                    <a:pt x="1461" y="2460"/>
                    <a:pt x="1598" y="2277"/>
                    <a:pt x="1758" y="2026"/>
                  </a:cubicBezTo>
                  <a:cubicBezTo>
                    <a:pt x="1963" y="1775"/>
                    <a:pt x="2214" y="1433"/>
                    <a:pt x="2488" y="1113"/>
                  </a:cubicBezTo>
                  <a:cubicBezTo>
                    <a:pt x="2785" y="793"/>
                    <a:pt x="3082" y="519"/>
                    <a:pt x="3333" y="314"/>
                  </a:cubicBezTo>
                  <a:cubicBezTo>
                    <a:pt x="3470" y="223"/>
                    <a:pt x="3584" y="154"/>
                    <a:pt x="3652" y="109"/>
                  </a:cubicBezTo>
                  <a:cubicBezTo>
                    <a:pt x="3744" y="63"/>
                    <a:pt x="3789" y="17"/>
                    <a:pt x="3789" y="17"/>
                  </a:cubicBezTo>
                  <a:cubicBezTo>
                    <a:pt x="3778" y="6"/>
                    <a:pt x="3761" y="0"/>
                    <a:pt x="3735" y="0"/>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510" name="Google Shape;3510;p43">
              <a:extLst>
                <a:ext uri="{FF2B5EF4-FFF2-40B4-BE49-F238E27FC236}">
                  <a16:creationId xmlns="" xmlns:a16="http://schemas.microsoft.com/office/drawing/2014/main" id="{736BCF47-C157-A5B7-1064-D0ED84F7A056}"/>
                </a:ext>
              </a:extLst>
            </p:cNvPr>
            <p:cNvSpPr/>
            <p:nvPr/>
          </p:nvSpPr>
          <p:spPr>
            <a:xfrm>
              <a:off x="3021100" y="3319400"/>
              <a:ext cx="13125" cy="99350"/>
            </a:xfrm>
            <a:custGeom>
              <a:avLst/>
              <a:gdLst/>
              <a:ahLst/>
              <a:cxnLst/>
              <a:rect l="l" t="t" r="r" b="b"/>
              <a:pathLst>
                <a:path w="525" h="3974" extrusionOk="0">
                  <a:moveTo>
                    <a:pt x="164" y="0"/>
                  </a:moveTo>
                  <a:cubicBezTo>
                    <a:pt x="163" y="0"/>
                    <a:pt x="161" y="1"/>
                    <a:pt x="160" y="1"/>
                  </a:cubicBezTo>
                  <a:cubicBezTo>
                    <a:pt x="91" y="1"/>
                    <a:pt x="114" y="503"/>
                    <a:pt x="68" y="983"/>
                  </a:cubicBezTo>
                  <a:cubicBezTo>
                    <a:pt x="46" y="1485"/>
                    <a:pt x="0" y="1987"/>
                    <a:pt x="0" y="1987"/>
                  </a:cubicBezTo>
                  <a:cubicBezTo>
                    <a:pt x="0" y="1987"/>
                    <a:pt x="23" y="2489"/>
                    <a:pt x="91" y="2991"/>
                  </a:cubicBezTo>
                  <a:cubicBezTo>
                    <a:pt x="158" y="3482"/>
                    <a:pt x="334" y="3973"/>
                    <a:pt x="406" y="3973"/>
                  </a:cubicBezTo>
                  <a:cubicBezTo>
                    <a:pt x="408" y="3973"/>
                    <a:pt x="409" y="3973"/>
                    <a:pt x="411" y="3973"/>
                  </a:cubicBezTo>
                  <a:cubicBezTo>
                    <a:pt x="479" y="3950"/>
                    <a:pt x="434" y="3448"/>
                    <a:pt x="457" y="2968"/>
                  </a:cubicBezTo>
                  <a:cubicBezTo>
                    <a:pt x="479" y="2466"/>
                    <a:pt x="525" y="1987"/>
                    <a:pt x="525" y="1987"/>
                  </a:cubicBezTo>
                  <a:cubicBezTo>
                    <a:pt x="525" y="1987"/>
                    <a:pt x="502" y="1485"/>
                    <a:pt x="434" y="983"/>
                  </a:cubicBezTo>
                  <a:cubicBezTo>
                    <a:pt x="389" y="491"/>
                    <a:pt x="235" y="0"/>
                    <a:pt x="164" y="0"/>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511" name="Google Shape;3511;p43">
              <a:extLst>
                <a:ext uri="{FF2B5EF4-FFF2-40B4-BE49-F238E27FC236}">
                  <a16:creationId xmlns="" xmlns:a16="http://schemas.microsoft.com/office/drawing/2014/main" id="{B9719BEC-EC0F-9FE9-D22E-F372E6841EA2}"/>
                </a:ext>
              </a:extLst>
            </p:cNvPr>
            <p:cNvSpPr/>
            <p:nvPr/>
          </p:nvSpPr>
          <p:spPr>
            <a:xfrm>
              <a:off x="3023375" y="3302300"/>
              <a:ext cx="38825" cy="130200"/>
            </a:xfrm>
            <a:custGeom>
              <a:avLst/>
              <a:gdLst/>
              <a:ahLst/>
              <a:cxnLst/>
              <a:rect l="l" t="t" r="r" b="b"/>
              <a:pathLst>
                <a:path w="1553" h="5208" extrusionOk="0">
                  <a:moveTo>
                    <a:pt x="1347" y="0"/>
                  </a:moveTo>
                  <a:cubicBezTo>
                    <a:pt x="1279" y="0"/>
                    <a:pt x="1210" y="685"/>
                    <a:pt x="1164" y="1370"/>
                  </a:cubicBezTo>
                  <a:cubicBezTo>
                    <a:pt x="1119" y="1712"/>
                    <a:pt x="1096" y="2055"/>
                    <a:pt x="1027" y="2283"/>
                  </a:cubicBezTo>
                  <a:cubicBezTo>
                    <a:pt x="982" y="2534"/>
                    <a:pt x="959" y="2694"/>
                    <a:pt x="959" y="2694"/>
                  </a:cubicBezTo>
                  <a:cubicBezTo>
                    <a:pt x="959" y="2694"/>
                    <a:pt x="936" y="2853"/>
                    <a:pt x="891" y="3105"/>
                  </a:cubicBezTo>
                  <a:cubicBezTo>
                    <a:pt x="868" y="3219"/>
                    <a:pt x="845" y="3356"/>
                    <a:pt x="799" y="3515"/>
                  </a:cubicBezTo>
                  <a:cubicBezTo>
                    <a:pt x="731" y="3652"/>
                    <a:pt x="708" y="3812"/>
                    <a:pt x="639" y="3972"/>
                  </a:cubicBezTo>
                  <a:cubicBezTo>
                    <a:pt x="411" y="4588"/>
                    <a:pt x="0" y="5136"/>
                    <a:pt x="69" y="5204"/>
                  </a:cubicBezTo>
                  <a:cubicBezTo>
                    <a:pt x="71" y="5206"/>
                    <a:pt x="74" y="5207"/>
                    <a:pt x="78" y="5207"/>
                  </a:cubicBezTo>
                  <a:cubicBezTo>
                    <a:pt x="160" y="5207"/>
                    <a:pt x="655" y="4743"/>
                    <a:pt x="982" y="4132"/>
                  </a:cubicBezTo>
                  <a:cubicBezTo>
                    <a:pt x="1073" y="3972"/>
                    <a:pt x="1119" y="3812"/>
                    <a:pt x="1187" y="3652"/>
                  </a:cubicBezTo>
                  <a:cubicBezTo>
                    <a:pt x="1279" y="3493"/>
                    <a:pt x="1324" y="3356"/>
                    <a:pt x="1347" y="3219"/>
                  </a:cubicBezTo>
                  <a:cubicBezTo>
                    <a:pt x="1415" y="2968"/>
                    <a:pt x="1461" y="2785"/>
                    <a:pt x="1461" y="2785"/>
                  </a:cubicBezTo>
                  <a:cubicBezTo>
                    <a:pt x="1461" y="2785"/>
                    <a:pt x="1552" y="2077"/>
                    <a:pt x="1530" y="1393"/>
                  </a:cubicBezTo>
                  <a:cubicBezTo>
                    <a:pt x="1484" y="685"/>
                    <a:pt x="1415" y="0"/>
                    <a:pt x="1347" y="0"/>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512" name="Google Shape;3512;p43">
              <a:extLst>
                <a:ext uri="{FF2B5EF4-FFF2-40B4-BE49-F238E27FC236}">
                  <a16:creationId xmlns="" xmlns:a16="http://schemas.microsoft.com/office/drawing/2014/main" id="{D50261C7-E0B9-76A1-18D3-6E31A37417E8}"/>
                </a:ext>
              </a:extLst>
            </p:cNvPr>
            <p:cNvSpPr/>
            <p:nvPr/>
          </p:nvSpPr>
          <p:spPr>
            <a:xfrm>
              <a:off x="2675275" y="3207000"/>
              <a:ext cx="152925" cy="955825"/>
            </a:xfrm>
            <a:custGeom>
              <a:avLst/>
              <a:gdLst/>
              <a:ahLst/>
              <a:cxnLst/>
              <a:rect l="l" t="t" r="r" b="b"/>
              <a:pathLst>
                <a:path w="6117" h="38233" extrusionOk="0">
                  <a:moveTo>
                    <a:pt x="47" y="0"/>
                  </a:moveTo>
                  <a:cubicBezTo>
                    <a:pt x="24" y="0"/>
                    <a:pt x="24" y="297"/>
                    <a:pt x="1" y="822"/>
                  </a:cubicBezTo>
                  <a:cubicBezTo>
                    <a:pt x="1" y="1347"/>
                    <a:pt x="1" y="2100"/>
                    <a:pt x="1" y="3013"/>
                  </a:cubicBezTo>
                  <a:cubicBezTo>
                    <a:pt x="47" y="4794"/>
                    <a:pt x="161" y="7213"/>
                    <a:pt x="343" y="9587"/>
                  </a:cubicBezTo>
                  <a:cubicBezTo>
                    <a:pt x="503" y="11984"/>
                    <a:pt x="754" y="14358"/>
                    <a:pt x="845" y="16138"/>
                  </a:cubicBezTo>
                  <a:cubicBezTo>
                    <a:pt x="914" y="17028"/>
                    <a:pt x="914" y="17781"/>
                    <a:pt x="937" y="18306"/>
                  </a:cubicBezTo>
                  <a:cubicBezTo>
                    <a:pt x="960" y="18808"/>
                    <a:pt x="960" y="19128"/>
                    <a:pt x="960" y="19128"/>
                  </a:cubicBezTo>
                  <a:cubicBezTo>
                    <a:pt x="960" y="19128"/>
                    <a:pt x="960" y="19425"/>
                    <a:pt x="982" y="19950"/>
                  </a:cubicBezTo>
                  <a:cubicBezTo>
                    <a:pt x="982" y="20452"/>
                    <a:pt x="1005" y="21205"/>
                    <a:pt x="1005" y="22118"/>
                  </a:cubicBezTo>
                  <a:cubicBezTo>
                    <a:pt x="982" y="23899"/>
                    <a:pt x="982" y="26295"/>
                    <a:pt x="960" y="28715"/>
                  </a:cubicBezTo>
                  <a:cubicBezTo>
                    <a:pt x="914" y="29902"/>
                    <a:pt x="891" y="31088"/>
                    <a:pt x="845" y="32230"/>
                  </a:cubicBezTo>
                  <a:cubicBezTo>
                    <a:pt x="845" y="32504"/>
                    <a:pt x="845" y="32778"/>
                    <a:pt x="823" y="33051"/>
                  </a:cubicBezTo>
                  <a:cubicBezTo>
                    <a:pt x="800" y="33325"/>
                    <a:pt x="777" y="33576"/>
                    <a:pt x="731" y="33828"/>
                  </a:cubicBezTo>
                  <a:cubicBezTo>
                    <a:pt x="686" y="34352"/>
                    <a:pt x="640" y="34832"/>
                    <a:pt x="617" y="35266"/>
                  </a:cubicBezTo>
                  <a:cubicBezTo>
                    <a:pt x="572" y="35722"/>
                    <a:pt x="526" y="36133"/>
                    <a:pt x="503" y="36498"/>
                  </a:cubicBezTo>
                  <a:cubicBezTo>
                    <a:pt x="480" y="36863"/>
                    <a:pt x="457" y="37183"/>
                    <a:pt x="435" y="37434"/>
                  </a:cubicBezTo>
                  <a:cubicBezTo>
                    <a:pt x="389" y="37959"/>
                    <a:pt x="275" y="38233"/>
                    <a:pt x="298" y="38233"/>
                  </a:cubicBezTo>
                  <a:cubicBezTo>
                    <a:pt x="298" y="38233"/>
                    <a:pt x="320" y="38187"/>
                    <a:pt x="389" y="38050"/>
                  </a:cubicBezTo>
                  <a:cubicBezTo>
                    <a:pt x="435" y="37913"/>
                    <a:pt x="503" y="37731"/>
                    <a:pt x="549" y="37457"/>
                  </a:cubicBezTo>
                  <a:cubicBezTo>
                    <a:pt x="594" y="37206"/>
                    <a:pt x="617" y="36886"/>
                    <a:pt x="663" y="36521"/>
                  </a:cubicBezTo>
                  <a:cubicBezTo>
                    <a:pt x="686" y="36156"/>
                    <a:pt x="754" y="35768"/>
                    <a:pt x="800" y="35311"/>
                  </a:cubicBezTo>
                  <a:cubicBezTo>
                    <a:pt x="868" y="34855"/>
                    <a:pt x="914" y="34375"/>
                    <a:pt x="982" y="33873"/>
                  </a:cubicBezTo>
                  <a:cubicBezTo>
                    <a:pt x="1028" y="33599"/>
                    <a:pt x="1051" y="33348"/>
                    <a:pt x="1074" y="33074"/>
                  </a:cubicBezTo>
                  <a:cubicBezTo>
                    <a:pt x="1119" y="32800"/>
                    <a:pt x="1119" y="32526"/>
                    <a:pt x="1142" y="32253"/>
                  </a:cubicBezTo>
                  <a:cubicBezTo>
                    <a:pt x="1188" y="31111"/>
                    <a:pt x="1256" y="29924"/>
                    <a:pt x="1325" y="28715"/>
                  </a:cubicBezTo>
                  <a:cubicBezTo>
                    <a:pt x="1393" y="26318"/>
                    <a:pt x="1439" y="23921"/>
                    <a:pt x="1485" y="22118"/>
                  </a:cubicBezTo>
                  <a:cubicBezTo>
                    <a:pt x="1507" y="21205"/>
                    <a:pt x="1485" y="20452"/>
                    <a:pt x="1485" y="19927"/>
                  </a:cubicBezTo>
                  <a:cubicBezTo>
                    <a:pt x="1485" y="19402"/>
                    <a:pt x="1485" y="19105"/>
                    <a:pt x="1485" y="19105"/>
                  </a:cubicBezTo>
                  <a:cubicBezTo>
                    <a:pt x="1485" y="19105"/>
                    <a:pt x="1462" y="18808"/>
                    <a:pt x="1439" y="18284"/>
                  </a:cubicBezTo>
                  <a:cubicBezTo>
                    <a:pt x="1416" y="17736"/>
                    <a:pt x="1393" y="17005"/>
                    <a:pt x="1325" y="16092"/>
                  </a:cubicBezTo>
                  <a:cubicBezTo>
                    <a:pt x="1211" y="14449"/>
                    <a:pt x="960" y="12349"/>
                    <a:pt x="777" y="10203"/>
                  </a:cubicBezTo>
                  <a:lnTo>
                    <a:pt x="777" y="10203"/>
                  </a:lnTo>
                  <a:cubicBezTo>
                    <a:pt x="845" y="10295"/>
                    <a:pt x="960" y="10386"/>
                    <a:pt x="1096" y="10454"/>
                  </a:cubicBezTo>
                  <a:cubicBezTo>
                    <a:pt x="1302" y="10569"/>
                    <a:pt x="1530" y="10637"/>
                    <a:pt x="1804" y="10637"/>
                  </a:cubicBezTo>
                  <a:cubicBezTo>
                    <a:pt x="2055" y="10637"/>
                    <a:pt x="2329" y="10569"/>
                    <a:pt x="2603" y="10454"/>
                  </a:cubicBezTo>
                  <a:cubicBezTo>
                    <a:pt x="3105" y="10249"/>
                    <a:pt x="3584" y="9884"/>
                    <a:pt x="3904" y="9587"/>
                  </a:cubicBezTo>
                  <a:cubicBezTo>
                    <a:pt x="4224" y="9290"/>
                    <a:pt x="4406" y="9062"/>
                    <a:pt x="4406" y="9062"/>
                  </a:cubicBezTo>
                  <a:cubicBezTo>
                    <a:pt x="4406" y="9062"/>
                    <a:pt x="4589" y="8834"/>
                    <a:pt x="4840" y="8446"/>
                  </a:cubicBezTo>
                  <a:cubicBezTo>
                    <a:pt x="5091" y="8081"/>
                    <a:pt x="5410" y="7533"/>
                    <a:pt x="5639" y="6962"/>
                  </a:cubicBezTo>
                  <a:cubicBezTo>
                    <a:pt x="5890" y="6369"/>
                    <a:pt x="6050" y="5752"/>
                    <a:pt x="6072" y="5250"/>
                  </a:cubicBezTo>
                  <a:cubicBezTo>
                    <a:pt x="6117" y="4765"/>
                    <a:pt x="6011" y="4450"/>
                    <a:pt x="5984" y="4450"/>
                  </a:cubicBezTo>
                  <a:cubicBezTo>
                    <a:pt x="5983" y="4450"/>
                    <a:pt x="5982" y="4451"/>
                    <a:pt x="5981" y="4451"/>
                  </a:cubicBezTo>
                  <a:cubicBezTo>
                    <a:pt x="5935" y="4474"/>
                    <a:pt x="5981" y="4771"/>
                    <a:pt x="5890" y="5227"/>
                  </a:cubicBezTo>
                  <a:cubicBezTo>
                    <a:pt x="5799" y="5661"/>
                    <a:pt x="5593" y="6232"/>
                    <a:pt x="5319" y="6734"/>
                  </a:cubicBezTo>
                  <a:cubicBezTo>
                    <a:pt x="5068" y="7259"/>
                    <a:pt x="4749" y="7738"/>
                    <a:pt x="4475" y="8081"/>
                  </a:cubicBezTo>
                  <a:cubicBezTo>
                    <a:pt x="4224" y="8400"/>
                    <a:pt x="4041" y="8606"/>
                    <a:pt x="4041" y="8606"/>
                  </a:cubicBezTo>
                  <a:cubicBezTo>
                    <a:pt x="4041" y="8606"/>
                    <a:pt x="3881" y="8834"/>
                    <a:pt x="3584" y="9131"/>
                  </a:cubicBezTo>
                  <a:cubicBezTo>
                    <a:pt x="3311" y="9427"/>
                    <a:pt x="2900" y="9793"/>
                    <a:pt x="2466" y="10044"/>
                  </a:cubicBezTo>
                  <a:cubicBezTo>
                    <a:pt x="2165" y="10209"/>
                    <a:pt x="1853" y="10296"/>
                    <a:pt x="1571" y="10296"/>
                  </a:cubicBezTo>
                  <a:cubicBezTo>
                    <a:pt x="1426" y="10296"/>
                    <a:pt x="1289" y="10273"/>
                    <a:pt x="1165" y="10226"/>
                  </a:cubicBezTo>
                  <a:cubicBezTo>
                    <a:pt x="982" y="10181"/>
                    <a:pt x="845" y="10089"/>
                    <a:pt x="754" y="10021"/>
                  </a:cubicBezTo>
                  <a:cubicBezTo>
                    <a:pt x="731" y="9861"/>
                    <a:pt x="731" y="9701"/>
                    <a:pt x="708" y="9541"/>
                  </a:cubicBezTo>
                  <a:cubicBezTo>
                    <a:pt x="686" y="9382"/>
                    <a:pt x="686" y="9222"/>
                    <a:pt x="663" y="9085"/>
                  </a:cubicBezTo>
                  <a:lnTo>
                    <a:pt x="663" y="9085"/>
                  </a:lnTo>
                  <a:cubicBezTo>
                    <a:pt x="754" y="9108"/>
                    <a:pt x="868" y="9153"/>
                    <a:pt x="1028" y="9153"/>
                  </a:cubicBezTo>
                  <a:cubicBezTo>
                    <a:pt x="1059" y="9155"/>
                    <a:pt x="1090" y="9156"/>
                    <a:pt x="1123" y="9156"/>
                  </a:cubicBezTo>
                  <a:cubicBezTo>
                    <a:pt x="1470" y="9156"/>
                    <a:pt x="1886" y="9045"/>
                    <a:pt x="2283" y="8857"/>
                  </a:cubicBezTo>
                  <a:cubicBezTo>
                    <a:pt x="2717" y="8651"/>
                    <a:pt x="3105" y="8355"/>
                    <a:pt x="3402" y="8103"/>
                  </a:cubicBezTo>
                  <a:cubicBezTo>
                    <a:pt x="3676" y="7852"/>
                    <a:pt x="3858" y="7693"/>
                    <a:pt x="3858" y="7693"/>
                  </a:cubicBezTo>
                  <a:cubicBezTo>
                    <a:pt x="3858" y="7693"/>
                    <a:pt x="4018" y="7487"/>
                    <a:pt x="4246" y="7168"/>
                  </a:cubicBezTo>
                  <a:cubicBezTo>
                    <a:pt x="4475" y="6848"/>
                    <a:pt x="4749" y="6392"/>
                    <a:pt x="4954" y="5889"/>
                  </a:cubicBezTo>
                  <a:cubicBezTo>
                    <a:pt x="5182" y="5387"/>
                    <a:pt x="5319" y="4839"/>
                    <a:pt x="5296" y="4406"/>
                  </a:cubicBezTo>
                  <a:cubicBezTo>
                    <a:pt x="5319" y="4178"/>
                    <a:pt x="5274" y="4018"/>
                    <a:pt x="5251" y="3881"/>
                  </a:cubicBezTo>
                  <a:cubicBezTo>
                    <a:pt x="5231" y="3781"/>
                    <a:pt x="5211" y="3717"/>
                    <a:pt x="5191" y="3717"/>
                  </a:cubicBezTo>
                  <a:cubicBezTo>
                    <a:pt x="5188" y="3717"/>
                    <a:pt x="5185" y="3718"/>
                    <a:pt x="5182" y="3721"/>
                  </a:cubicBezTo>
                  <a:cubicBezTo>
                    <a:pt x="5159" y="3721"/>
                    <a:pt x="5159" y="3789"/>
                    <a:pt x="5137" y="3904"/>
                  </a:cubicBezTo>
                  <a:cubicBezTo>
                    <a:pt x="5137" y="4018"/>
                    <a:pt x="5137" y="4178"/>
                    <a:pt x="5091" y="4383"/>
                  </a:cubicBezTo>
                  <a:cubicBezTo>
                    <a:pt x="5045" y="4748"/>
                    <a:pt x="4885" y="5227"/>
                    <a:pt x="4634" y="5661"/>
                  </a:cubicBezTo>
                  <a:cubicBezTo>
                    <a:pt x="4429" y="6118"/>
                    <a:pt x="4109" y="6506"/>
                    <a:pt x="3904" y="6780"/>
                  </a:cubicBezTo>
                  <a:cubicBezTo>
                    <a:pt x="3653" y="7053"/>
                    <a:pt x="3493" y="7213"/>
                    <a:pt x="3493" y="7213"/>
                  </a:cubicBezTo>
                  <a:cubicBezTo>
                    <a:pt x="3493" y="7213"/>
                    <a:pt x="3356" y="7396"/>
                    <a:pt x="3105" y="7647"/>
                  </a:cubicBezTo>
                  <a:cubicBezTo>
                    <a:pt x="2854" y="7898"/>
                    <a:pt x="2512" y="8218"/>
                    <a:pt x="2124" y="8446"/>
                  </a:cubicBezTo>
                  <a:cubicBezTo>
                    <a:pt x="1758" y="8674"/>
                    <a:pt x="1348" y="8857"/>
                    <a:pt x="1028" y="8902"/>
                  </a:cubicBezTo>
                  <a:cubicBezTo>
                    <a:pt x="948" y="8925"/>
                    <a:pt x="880" y="8931"/>
                    <a:pt x="817" y="8931"/>
                  </a:cubicBezTo>
                  <a:cubicBezTo>
                    <a:pt x="754" y="8931"/>
                    <a:pt x="697" y="8925"/>
                    <a:pt x="640" y="8925"/>
                  </a:cubicBezTo>
                  <a:cubicBezTo>
                    <a:pt x="457" y="6757"/>
                    <a:pt x="298" y="4634"/>
                    <a:pt x="206" y="2991"/>
                  </a:cubicBezTo>
                  <a:cubicBezTo>
                    <a:pt x="183" y="2100"/>
                    <a:pt x="138" y="1347"/>
                    <a:pt x="115" y="822"/>
                  </a:cubicBezTo>
                  <a:cubicBezTo>
                    <a:pt x="92" y="297"/>
                    <a:pt x="69" y="0"/>
                    <a:pt x="47" y="0"/>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513" name="Google Shape;3513;p43">
              <a:extLst>
                <a:ext uri="{FF2B5EF4-FFF2-40B4-BE49-F238E27FC236}">
                  <a16:creationId xmlns="" xmlns:a16="http://schemas.microsoft.com/office/drawing/2014/main" id="{763882F7-DE1E-53E4-2219-14F737B0BB39}"/>
                </a:ext>
              </a:extLst>
            </p:cNvPr>
            <p:cNvSpPr/>
            <p:nvPr/>
          </p:nvSpPr>
          <p:spPr>
            <a:xfrm>
              <a:off x="3212250" y="3282325"/>
              <a:ext cx="117575" cy="96075"/>
            </a:xfrm>
            <a:custGeom>
              <a:avLst/>
              <a:gdLst/>
              <a:ahLst/>
              <a:cxnLst/>
              <a:rect l="l" t="t" r="r" b="b"/>
              <a:pathLst>
                <a:path w="4703" h="3843" extrusionOk="0">
                  <a:moveTo>
                    <a:pt x="23" y="0"/>
                  </a:moveTo>
                  <a:cubicBezTo>
                    <a:pt x="23" y="23"/>
                    <a:pt x="0" y="69"/>
                    <a:pt x="0" y="160"/>
                  </a:cubicBezTo>
                  <a:cubicBezTo>
                    <a:pt x="0" y="251"/>
                    <a:pt x="0" y="388"/>
                    <a:pt x="46" y="548"/>
                  </a:cubicBezTo>
                  <a:cubicBezTo>
                    <a:pt x="92" y="868"/>
                    <a:pt x="252" y="1279"/>
                    <a:pt x="457" y="1644"/>
                  </a:cubicBezTo>
                  <a:cubicBezTo>
                    <a:pt x="662" y="2032"/>
                    <a:pt x="914" y="2374"/>
                    <a:pt x="1142" y="2625"/>
                  </a:cubicBezTo>
                  <a:cubicBezTo>
                    <a:pt x="1233" y="2739"/>
                    <a:pt x="1324" y="2831"/>
                    <a:pt x="1393" y="2899"/>
                  </a:cubicBezTo>
                  <a:cubicBezTo>
                    <a:pt x="1461" y="2968"/>
                    <a:pt x="1507" y="3013"/>
                    <a:pt x="1507" y="3013"/>
                  </a:cubicBezTo>
                  <a:cubicBezTo>
                    <a:pt x="1507" y="3013"/>
                    <a:pt x="1553" y="3059"/>
                    <a:pt x="1621" y="3105"/>
                  </a:cubicBezTo>
                  <a:cubicBezTo>
                    <a:pt x="1690" y="3150"/>
                    <a:pt x="1804" y="3242"/>
                    <a:pt x="1941" y="3333"/>
                  </a:cubicBezTo>
                  <a:cubicBezTo>
                    <a:pt x="2237" y="3493"/>
                    <a:pt x="2625" y="3744"/>
                    <a:pt x="3059" y="3812"/>
                  </a:cubicBezTo>
                  <a:cubicBezTo>
                    <a:pt x="3192" y="3832"/>
                    <a:pt x="3325" y="3842"/>
                    <a:pt x="3454" y="3842"/>
                  </a:cubicBezTo>
                  <a:cubicBezTo>
                    <a:pt x="3768" y="3842"/>
                    <a:pt x="4059" y="3782"/>
                    <a:pt x="4269" y="3652"/>
                  </a:cubicBezTo>
                  <a:cubicBezTo>
                    <a:pt x="4337" y="3630"/>
                    <a:pt x="4406" y="3584"/>
                    <a:pt x="4451" y="3538"/>
                  </a:cubicBezTo>
                  <a:cubicBezTo>
                    <a:pt x="4520" y="3493"/>
                    <a:pt x="4543" y="3470"/>
                    <a:pt x="4588" y="3424"/>
                  </a:cubicBezTo>
                  <a:cubicBezTo>
                    <a:pt x="4657" y="3356"/>
                    <a:pt x="4703" y="3333"/>
                    <a:pt x="4680" y="3310"/>
                  </a:cubicBezTo>
                  <a:cubicBezTo>
                    <a:pt x="4680" y="3303"/>
                    <a:pt x="4674" y="3301"/>
                    <a:pt x="4663" y="3301"/>
                  </a:cubicBezTo>
                  <a:cubicBezTo>
                    <a:pt x="4638" y="3301"/>
                    <a:pt x="4584" y="3317"/>
                    <a:pt x="4520" y="3333"/>
                  </a:cubicBezTo>
                  <a:cubicBezTo>
                    <a:pt x="4497" y="3356"/>
                    <a:pt x="4451" y="3379"/>
                    <a:pt x="4383" y="3401"/>
                  </a:cubicBezTo>
                  <a:cubicBezTo>
                    <a:pt x="4337" y="3447"/>
                    <a:pt x="4269" y="3470"/>
                    <a:pt x="4200" y="3470"/>
                  </a:cubicBezTo>
                  <a:cubicBezTo>
                    <a:pt x="4067" y="3521"/>
                    <a:pt x="3914" y="3545"/>
                    <a:pt x="3754" y="3545"/>
                  </a:cubicBezTo>
                  <a:cubicBezTo>
                    <a:pt x="3559" y="3545"/>
                    <a:pt x="3351" y="3510"/>
                    <a:pt x="3150" y="3447"/>
                  </a:cubicBezTo>
                  <a:cubicBezTo>
                    <a:pt x="2785" y="3356"/>
                    <a:pt x="2466" y="3105"/>
                    <a:pt x="2215" y="2945"/>
                  </a:cubicBezTo>
                  <a:cubicBezTo>
                    <a:pt x="2100" y="2854"/>
                    <a:pt x="2009" y="2762"/>
                    <a:pt x="1941" y="2717"/>
                  </a:cubicBezTo>
                  <a:cubicBezTo>
                    <a:pt x="1872" y="2648"/>
                    <a:pt x="1849" y="2625"/>
                    <a:pt x="1849" y="2625"/>
                  </a:cubicBezTo>
                  <a:cubicBezTo>
                    <a:pt x="1849" y="2625"/>
                    <a:pt x="1804" y="2580"/>
                    <a:pt x="1735" y="2534"/>
                  </a:cubicBezTo>
                  <a:cubicBezTo>
                    <a:pt x="1690" y="2466"/>
                    <a:pt x="1575" y="2397"/>
                    <a:pt x="1484" y="2283"/>
                  </a:cubicBezTo>
                  <a:cubicBezTo>
                    <a:pt x="1279" y="2078"/>
                    <a:pt x="1005" y="1781"/>
                    <a:pt x="777" y="1461"/>
                  </a:cubicBezTo>
                  <a:cubicBezTo>
                    <a:pt x="548" y="1119"/>
                    <a:pt x="343" y="776"/>
                    <a:pt x="229" y="480"/>
                  </a:cubicBezTo>
                  <a:cubicBezTo>
                    <a:pt x="160" y="343"/>
                    <a:pt x="137" y="229"/>
                    <a:pt x="115" y="137"/>
                  </a:cubicBezTo>
                  <a:cubicBezTo>
                    <a:pt x="69" y="69"/>
                    <a:pt x="46" y="0"/>
                    <a:pt x="23" y="0"/>
                  </a:cubicBezTo>
                  <a:close/>
                </a:path>
              </a:pathLst>
            </a:custGeom>
            <a:solidFill>
              <a:srgbClr val="00B4FF"/>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514" name="Google Shape;3514;p43">
              <a:extLst>
                <a:ext uri="{FF2B5EF4-FFF2-40B4-BE49-F238E27FC236}">
                  <a16:creationId xmlns="" xmlns:a16="http://schemas.microsoft.com/office/drawing/2014/main" id="{9BCCBC22-2A1B-FEE1-6FA5-E0E5CDD6B8A4}"/>
                </a:ext>
              </a:extLst>
            </p:cNvPr>
            <p:cNvSpPr/>
            <p:nvPr/>
          </p:nvSpPr>
          <p:spPr>
            <a:xfrm>
              <a:off x="3194000" y="3284025"/>
              <a:ext cx="121550" cy="117475"/>
            </a:xfrm>
            <a:custGeom>
              <a:avLst/>
              <a:gdLst/>
              <a:ahLst/>
              <a:cxnLst/>
              <a:rect l="l" t="t" r="r" b="b"/>
              <a:pathLst>
                <a:path w="4862" h="4699" extrusionOk="0">
                  <a:moveTo>
                    <a:pt x="91" y="1"/>
                  </a:moveTo>
                  <a:cubicBezTo>
                    <a:pt x="69" y="1"/>
                    <a:pt x="0" y="229"/>
                    <a:pt x="23" y="594"/>
                  </a:cubicBezTo>
                  <a:cubicBezTo>
                    <a:pt x="23" y="960"/>
                    <a:pt x="114" y="1439"/>
                    <a:pt x="274" y="1895"/>
                  </a:cubicBezTo>
                  <a:cubicBezTo>
                    <a:pt x="457" y="2352"/>
                    <a:pt x="685" y="2786"/>
                    <a:pt x="890" y="3082"/>
                  </a:cubicBezTo>
                  <a:cubicBezTo>
                    <a:pt x="1004" y="3242"/>
                    <a:pt x="1096" y="3356"/>
                    <a:pt x="1164" y="3448"/>
                  </a:cubicBezTo>
                  <a:cubicBezTo>
                    <a:pt x="1233" y="3516"/>
                    <a:pt x="1278" y="3562"/>
                    <a:pt x="1278" y="3562"/>
                  </a:cubicBezTo>
                  <a:cubicBezTo>
                    <a:pt x="1278" y="3562"/>
                    <a:pt x="1324" y="3607"/>
                    <a:pt x="1392" y="3676"/>
                  </a:cubicBezTo>
                  <a:cubicBezTo>
                    <a:pt x="1484" y="3744"/>
                    <a:pt x="1598" y="3858"/>
                    <a:pt x="1735" y="3972"/>
                  </a:cubicBezTo>
                  <a:cubicBezTo>
                    <a:pt x="2054" y="4201"/>
                    <a:pt x="2488" y="4452"/>
                    <a:pt x="2967" y="4589"/>
                  </a:cubicBezTo>
                  <a:cubicBezTo>
                    <a:pt x="3231" y="4664"/>
                    <a:pt x="3502" y="4698"/>
                    <a:pt x="3753" y="4698"/>
                  </a:cubicBezTo>
                  <a:cubicBezTo>
                    <a:pt x="3958" y="4698"/>
                    <a:pt x="4150" y="4675"/>
                    <a:pt x="4314" y="4634"/>
                  </a:cubicBezTo>
                  <a:cubicBezTo>
                    <a:pt x="4656" y="4543"/>
                    <a:pt x="4862" y="4429"/>
                    <a:pt x="4862" y="4406"/>
                  </a:cubicBezTo>
                  <a:cubicBezTo>
                    <a:pt x="4855" y="4393"/>
                    <a:pt x="4831" y="4387"/>
                    <a:pt x="4791" y="4387"/>
                  </a:cubicBezTo>
                  <a:cubicBezTo>
                    <a:pt x="4696" y="4387"/>
                    <a:pt x="4511" y="4420"/>
                    <a:pt x="4268" y="4452"/>
                  </a:cubicBezTo>
                  <a:cubicBezTo>
                    <a:pt x="4226" y="4455"/>
                    <a:pt x="4181" y="4456"/>
                    <a:pt x="4136" y="4456"/>
                  </a:cubicBezTo>
                  <a:cubicBezTo>
                    <a:pt x="3818" y="4456"/>
                    <a:pt x="3441" y="4386"/>
                    <a:pt x="3082" y="4246"/>
                  </a:cubicBezTo>
                  <a:cubicBezTo>
                    <a:pt x="2671" y="4087"/>
                    <a:pt x="2305" y="3813"/>
                    <a:pt x="2054" y="3607"/>
                  </a:cubicBezTo>
                  <a:cubicBezTo>
                    <a:pt x="1917" y="3493"/>
                    <a:pt x="1826" y="3379"/>
                    <a:pt x="1758" y="3311"/>
                  </a:cubicBezTo>
                  <a:cubicBezTo>
                    <a:pt x="1689" y="3265"/>
                    <a:pt x="1644" y="3219"/>
                    <a:pt x="1644" y="3219"/>
                  </a:cubicBezTo>
                  <a:cubicBezTo>
                    <a:pt x="1644" y="3219"/>
                    <a:pt x="1621" y="3174"/>
                    <a:pt x="1552" y="3105"/>
                  </a:cubicBezTo>
                  <a:cubicBezTo>
                    <a:pt x="1484" y="3037"/>
                    <a:pt x="1370" y="2945"/>
                    <a:pt x="1278" y="2808"/>
                  </a:cubicBezTo>
                  <a:cubicBezTo>
                    <a:pt x="1073" y="2534"/>
                    <a:pt x="822" y="2169"/>
                    <a:pt x="616" y="1758"/>
                  </a:cubicBezTo>
                  <a:cubicBezTo>
                    <a:pt x="434" y="1348"/>
                    <a:pt x="274" y="914"/>
                    <a:pt x="206" y="572"/>
                  </a:cubicBezTo>
                  <a:cubicBezTo>
                    <a:pt x="137" y="252"/>
                    <a:pt x="137" y="1"/>
                    <a:pt x="91" y="1"/>
                  </a:cubicBezTo>
                  <a:close/>
                </a:path>
              </a:pathLst>
            </a:custGeom>
            <a:solidFill>
              <a:srgbClr val="00B4FF"/>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515" name="Google Shape;3515;p43">
              <a:extLst>
                <a:ext uri="{FF2B5EF4-FFF2-40B4-BE49-F238E27FC236}">
                  <a16:creationId xmlns="" xmlns:a16="http://schemas.microsoft.com/office/drawing/2014/main" id="{8220CFAA-3ED5-EDDD-7F51-819B56DF31FA}"/>
                </a:ext>
              </a:extLst>
            </p:cNvPr>
            <p:cNvSpPr/>
            <p:nvPr/>
          </p:nvSpPr>
          <p:spPr>
            <a:xfrm>
              <a:off x="2998825" y="3500400"/>
              <a:ext cx="134125" cy="693250"/>
            </a:xfrm>
            <a:custGeom>
              <a:avLst/>
              <a:gdLst/>
              <a:ahLst/>
              <a:cxnLst/>
              <a:rect l="l" t="t" r="r" b="b"/>
              <a:pathLst>
                <a:path w="5365" h="27730" extrusionOk="0">
                  <a:moveTo>
                    <a:pt x="3253" y="1"/>
                  </a:moveTo>
                  <a:cubicBezTo>
                    <a:pt x="3060" y="1"/>
                    <a:pt x="2829" y="25"/>
                    <a:pt x="2603" y="88"/>
                  </a:cubicBezTo>
                  <a:cubicBezTo>
                    <a:pt x="2329" y="179"/>
                    <a:pt x="2032" y="271"/>
                    <a:pt x="1850" y="408"/>
                  </a:cubicBezTo>
                  <a:cubicBezTo>
                    <a:pt x="1644" y="499"/>
                    <a:pt x="1507" y="590"/>
                    <a:pt x="1507" y="590"/>
                  </a:cubicBezTo>
                  <a:cubicBezTo>
                    <a:pt x="1507" y="590"/>
                    <a:pt x="1393" y="681"/>
                    <a:pt x="1233" y="841"/>
                  </a:cubicBezTo>
                  <a:cubicBezTo>
                    <a:pt x="1051" y="978"/>
                    <a:pt x="845" y="1229"/>
                    <a:pt x="640" y="1480"/>
                  </a:cubicBezTo>
                  <a:cubicBezTo>
                    <a:pt x="275" y="1982"/>
                    <a:pt x="1" y="2576"/>
                    <a:pt x="69" y="2622"/>
                  </a:cubicBezTo>
                  <a:cubicBezTo>
                    <a:pt x="72" y="2624"/>
                    <a:pt x="76" y="2625"/>
                    <a:pt x="80" y="2625"/>
                  </a:cubicBezTo>
                  <a:cubicBezTo>
                    <a:pt x="170" y="2625"/>
                    <a:pt x="521" y="2171"/>
                    <a:pt x="914" y="1800"/>
                  </a:cubicBezTo>
                  <a:cubicBezTo>
                    <a:pt x="1142" y="1617"/>
                    <a:pt x="1348" y="1435"/>
                    <a:pt x="1530" y="1321"/>
                  </a:cubicBezTo>
                  <a:cubicBezTo>
                    <a:pt x="1690" y="1206"/>
                    <a:pt x="1804" y="1115"/>
                    <a:pt x="1804" y="1115"/>
                  </a:cubicBezTo>
                  <a:cubicBezTo>
                    <a:pt x="1804" y="1115"/>
                    <a:pt x="1918" y="1047"/>
                    <a:pt x="2078" y="910"/>
                  </a:cubicBezTo>
                  <a:cubicBezTo>
                    <a:pt x="2101" y="910"/>
                    <a:pt x="2146" y="887"/>
                    <a:pt x="2169" y="864"/>
                  </a:cubicBezTo>
                  <a:cubicBezTo>
                    <a:pt x="2169" y="955"/>
                    <a:pt x="2169" y="1047"/>
                    <a:pt x="2192" y="1161"/>
                  </a:cubicBezTo>
                  <a:cubicBezTo>
                    <a:pt x="2215" y="1526"/>
                    <a:pt x="2329" y="2074"/>
                    <a:pt x="2466" y="2690"/>
                  </a:cubicBezTo>
                  <a:cubicBezTo>
                    <a:pt x="2626" y="3306"/>
                    <a:pt x="2808" y="4014"/>
                    <a:pt x="2877" y="4790"/>
                  </a:cubicBezTo>
                  <a:cubicBezTo>
                    <a:pt x="2945" y="5589"/>
                    <a:pt x="3037" y="6456"/>
                    <a:pt x="3105" y="7301"/>
                  </a:cubicBezTo>
                  <a:cubicBezTo>
                    <a:pt x="3447" y="10702"/>
                    <a:pt x="3767" y="14103"/>
                    <a:pt x="3767" y="14103"/>
                  </a:cubicBezTo>
                  <a:cubicBezTo>
                    <a:pt x="3767" y="14103"/>
                    <a:pt x="3858" y="14970"/>
                    <a:pt x="4041" y="16248"/>
                  </a:cubicBezTo>
                  <a:cubicBezTo>
                    <a:pt x="4201" y="17504"/>
                    <a:pt x="4429" y="19216"/>
                    <a:pt x="4612" y="20905"/>
                  </a:cubicBezTo>
                  <a:cubicBezTo>
                    <a:pt x="4726" y="21749"/>
                    <a:pt x="4817" y="22616"/>
                    <a:pt x="4908" y="23415"/>
                  </a:cubicBezTo>
                  <a:cubicBezTo>
                    <a:pt x="4977" y="24214"/>
                    <a:pt x="5045" y="24945"/>
                    <a:pt x="5091" y="25584"/>
                  </a:cubicBezTo>
                  <a:cubicBezTo>
                    <a:pt x="5205" y="26862"/>
                    <a:pt x="5296" y="27729"/>
                    <a:pt x="5342" y="27729"/>
                  </a:cubicBezTo>
                  <a:cubicBezTo>
                    <a:pt x="5365" y="27729"/>
                    <a:pt x="5365" y="26862"/>
                    <a:pt x="5319" y="25584"/>
                  </a:cubicBezTo>
                  <a:cubicBezTo>
                    <a:pt x="5273" y="24922"/>
                    <a:pt x="5251" y="24169"/>
                    <a:pt x="5228" y="23370"/>
                  </a:cubicBezTo>
                  <a:cubicBezTo>
                    <a:pt x="5159" y="22571"/>
                    <a:pt x="5091" y="21703"/>
                    <a:pt x="5000" y="20859"/>
                  </a:cubicBezTo>
                  <a:cubicBezTo>
                    <a:pt x="4863" y="19147"/>
                    <a:pt x="4680" y="17435"/>
                    <a:pt x="4543" y="16157"/>
                  </a:cubicBezTo>
                  <a:cubicBezTo>
                    <a:pt x="4406" y="14879"/>
                    <a:pt x="4315" y="14034"/>
                    <a:pt x="4315" y="14034"/>
                  </a:cubicBezTo>
                  <a:cubicBezTo>
                    <a:pt x="4315" y="14034"/>
                    <a:pt x="3904" y="10633"/>
                    <a:pt x="3493" y="7255"/>
                  </a:cubicBezTo>
                  <a:cubicBezTo>
                    <a:pt x="3402" y="6388"/>
                    <a:pt x="3288" y="5543"/>
                    <a:pt x="3196" y="4744"/>
                  </a:cubicBezTo>
                  <a:cubicBezTo>
                    <a:pt x="3082" y="3923"/>
                    <a:pt x="2854" y="3215"/>
                    <a:pt x="2671" y="2622"/>
                  </a:cubicBezTo>
                  <a:cubicBezTo>
                    <a:pt x="2489" y="2005"/>
                    <a:pt x="2375" y="1503"/>
                    <a:pt x="2283" y="1138"/>
                  </a:cubicBezTo>
                  <a:cubicBezTo>
                    <a:pt x="2261" y="1001"/>
                    <a:pt x="2261" y="887"/>
                    <a:pt x="2238" y="818"/>
                  </a:cubicBezTo>
                  <a:cubicBezTo>
                    <a:pt x="2375" y="704"/>
                    <a:pt x="2557" y="613"/>
                    <a:pt x="2717" y="522"/>
                  </a:cubicBezTo>
                  <a:cubicBezTo>
                    <a:pt x="3196" y="271"/>
                    <a:pt x="3744" y="202"/>
                    <a:pt x="3744" y="111"/>
                  </a:cubicBezTo>
                  <a:cubicBezTo>
                    <a:pt x="3758" y="56"/>
                    <a:pt x="3548" y="1"/>
                    <a:pt x="3253" y="1"/>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516" name="Google Shape;3516;p43">
              <a:extLst>
                <a:ext uri="{FF2B5EF4-FFF2-40B4-BE49-F238E27FC236}">
                  <a16:creationId xmlns="" xmlns:a16="http://schemas.microsoft.com/office/drawing/2014/main" id="{ABDD8E4B-F2D6-FCEF-BF44-53A27F8B31D3}"/>
                </a:ext>
              </a:extLst>
            </p:cNvPr>
            <p:cNvSpPr/>
            <p:nvPr/>
          </p:nvSpPr>
          <p:spPr>
            <a:xfrm>
              <a:off x="2624500" y="3152800"/>
              <a:ext cx="688775" cy="215925"/>
            </a:xfrm>
            <a:custGeom>
              <a:avLst/>
              <a:gdLst/>
              <a:ahLst/>
              <a:cxnLst/>
              <a:rect l="l" t="t" r="r" b="b"/>
              <a:pathLst>
                <a:path w="27551" h="8637" extrusionOk="0">
                  <a:moveTo>
                    <a:pt x="26911" y="0"/>
                  </a:moveTo>
                  <a:lnTo>
                    <a:pt x="0" y="845"/>
                  </a:lnTo>
                  <a:cubicBezTo>
                    <a:pt x="0" y="1141"/>
                    <a:pt x="0" y="3926"/>
                    <a:pt x="46" y="7099"/>
                  </a:cubicBezTo>
                  <a:cubicBezTo>
                    <a:pt x="4080" y="8221"/>
                    <a:pt x="7877" y="8636"/>
                    <a:pt x="11289" y="8636"/>
                  </a:cubicBezTo>
                  <a:cubicBezTo>
                    <a:pt x="20368" y="8636"/>
                    <a:pt x="26721" y="5694"/>
                    <a:pt x="27551" y="5296"/>
                  </a:cubicBezTo>
                  <a:cubicBezTo>
                    <a:pt x="27185" y="2237"/>
                    <a:pt x="26911" y="0"/>
                    <a:pt x="26911" y="0"/>
                  </a:cubicBezTo>
                  <a:close/>
                </a:path>
              </a:pathLst>
            </a:custGeom>
            <a:solidFill>
              <a:srgbClr val="802751">
                <a:alpha val="3581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517" name="Google Shape;3517;p43">
              <a:extLst>
                <a:ext uri="{FF2B5EF4-FFF2-40B4-BE49-F238E27FC236}">
                  <a16:creationId xmlns="" xmlns:a16="http://schemas.microsoft.com/office/drawing/2014/main" id="{1A146908-B7DD-EE98-E9E9-309CC1D5857B}"/>
                </a:ext>
              </a:extLst>
            </p:cNvPr>
            <p:cNvSpPr/>
            <p:nvPr/>
          </p:nvSpPr>
          <p:spPr>
            <a:xfrm>
              <a:off x="2867600" y="3669575"/>
              <a:ext cx="46800" cy="100600"/>
            </a:xfrm>
            <a:custGeom>
              <a:avLst/>
              <a:gdLst/>
              <a:ahLst/>
              <a:cxnLst/>
              <a:rect l="l" t="t" r="r" b="b"/>
              <a:pathLst>
                <a:path w="1872" h="4024" extrusionOk="0">
                  <a:moveTo>
                    <a:pt x="1557" y="0"/>
                  </a:moveTo>
                  <a:cubicBezTo>
                    <a:pt x="1393" y="0"/>
                    <a:pt x="1203" y="191"/>
                    <a:pt x="1073" y="488"/>
                  </a:cubicBezTo>
                  <a:cubicBezTo>
                    <a:pt x="936" y="876"/>
                    <a:pt x="959" y="1264"/>
                    <a:pt x="1141" y="1378"/>
                  </a:cubicBezTo>
                  <a:cubicBezTo>
                    <a:pt x="1175" y="1400"/>
                    <a:pt x="1212" y="1410"/>
                    <a:pt x="1251" y="1410"/>
                  </a:cubicBezTo>
                  <a:cubicBezTo>
                    <a:pt x="1421" y="1410"/>
                    <a:pt x="1623" y="1215"/>
                    <a:pt x="1735" y="899"/>
                  </a:cubicBezTo>
                  <a:cubicBezTo>
                    <a:pt x="1872" y="534"/>
                    <a:pt x="1849" y="146"/>
                    <a:pt x="1666" y="32"/>
                  </a:cubicBezTo>
                  <a:cubicBezTo>
                    <a:pt x="1632" y="10"/>
                    <a:pt x="1595" y="0"/>
                    <a:pt x="1557" y="0"/>
                  </a:cubicBezTo>
                  <a:close/>
                  <a:moveTo>
                    <a:pt x="888" y="2051"/>
                  </a:moveTo>
                  <a:cubicBezTo>
                    <a:pt x="655" y="2051"/>
                    <a:pt x="375" y="2313"/>
                    <a:pt x="205" y="2748"/>
                  </a:cubicBezTo>
                  <a:cubicBezTo>
                    <a:pt x="0" y="3273"/>
                    <a:pt x="46" y="3821"/>
                    <a:pt x="297" y="3980"/>
                  </a:cubicBezTo>
                  <a:cubicBezTo>
                    <a:pt x="347" y="4010"/>
                    <a:pt x="400" y="4024"/>
                    <a:pt x="455" y="4024"/>
                  </a:cubicBezTo>
                  <a:cubicBezTo>
                    <a:pt x="699" y="4024"/>
                    <a:pt x="974" y="3747"/>
                    <a:pt x="1141" y="3318"/>
                  </a:cubicBezTo>
                  <a:cubicBezTo>
                    <a:pt x="1324" y="2816"/>
                    <a:pt x="1278" y="2246"/>
                    <a:pt x="1027" y="2086"/>
                  </a:cubicBezTo>
                  <a:cubicBezTo>
                    <a:pt x="984" y="2062"/>
                    <a:pt x="937" y="2051"/>
                    <a:pt x="888" y="2051"/>
                  </a:cubicBezTo>
                  <a:close/>
                </a:path>
              </a:pathLst>
            </a:custGeom>
            <a:solidFill>
              <a:srgbClr val="FFFFFF">
                <a:alpha val="1116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518" name="Google Shape;3518;p43">
              <a:extLst>
                <a:ext uri="{FF2B5EF4-FFF2-40B4-BE49-F238E27FC236}">
                  <a16:creationId xmlns="" xmlns:a16="http://schemas.microsoft.com/office/drawing/2014/main" id="{0B59CD3D-F43E-3967-68DF-AF3097B423E2}"/>
                </a:ext>
              </a:extLst>
            </p:cNvPr>
            <p:cNvSpPr/>
            <p:nvPr/>
          </p:nvSpPr>
          <p:spPr>
            <a:xfrm>
              <a:off x="3292700" y="3637575"/>
              <a:ext cx="28575" cy="104900"/>
            </a:xfrm>
            <a:custGeom>
              <a:avLst/>
              <a:gdLst/>
              <a:ahLst/>
              <a:cxnLst/>
              <a:rect l="l" t="t" r="r" b="b"/>
              <a:pathLst>
                <a:path w="1143" h="4196" extrusionOk="0">
                  <a:moveTo>
                    <a:pt x="645" y="0"/>
                  </a:moveTo>
                  <a:cubicBezTo>
                    <a:pt x="463" y="0"/>
                    <a:pt x="295" y="258"/>
                    <a:pt x="275" y="627"/>
                  </a:cubicBezTo>
                  <a:cubicBezTo>
                    <a:pt x="229" y="1015"/>
                    <a:pt x="366" y="1380"/>
                    <a:pt x="572" y="1449"/>
                  </a:cubicBezTo>
                  <a:cubicBezTo>
                    <a:pt x="593" y="1456"/>
                    <a:pt x="614" y="1459"/>
                    <a:pt x="635" y="1459"/>
                  </a:cubicBezTo>
                  <a:cubicBezTo>
                    <a:pt x="817" y="1459"/>
                    <a:pt x="985" y="1201"/>
                    <a:pt x="1005" y="832"/>
                  </a:cubicBezTo>
                  <a:cubicBezTo>
                    <a:pt x="1051" y="444"/>
                    <a:pt x="914" y="79"/>
                    <a:pt x="708" y="11"/>
                  </a:cubicBezTo>
                  <a:cubicBezTo>
                    <a:pt x="687" y="3"/>
                    <a:pt x="666" y="0"/>
                    <a:pt x="645" y="0"/>
                  </a:cubicBezTo>
                  <a:close/>
                  <a:moveTo>
                    <a:pt x="592" y="2148"/>
                  </a:moveTo>
                  <a:cubicBezTo>
                    <a:pt x="323" y="2148"/>
                    <a:pt x="88" y="2499"/>
                    <a:pt x="47" y="3023"/>
                  </a:cubicBezTo>
                  <a:cubicBezTo>
                    <a:pt x="1" y="3571"/>
                    <a:pt x="183" y="4096"/>
                    <a:pt x="457" y="4188"/>
                  </a:cubicBezTo>
                  <a:cubicBezTo>
                    <a:pt x="481" y="4193"/>
                    <a:pt x="505" y="4196"/>
                    <a:pt x="529" y="4196"/>
                  </a:cubicBezTo>
                  <a:cubicBezTo>
                    <a:pt x="797" y="4196"/>
                    <a:pt x="1032" y="3845"/>
                    <a:pt x="1074" y="3320"/>
                  </a:cubicBezTo>
                  <a:cubicBezTo>
                    <a:pt x="1142" y="2772"/>
                    <a:pt x="937" y="2247"/>
                    <a:pt x="663" y="2156"/>
                  </a:cubicBezTo>
                  <a:cubicBezTo>
                    <a:pt x="639" y="2151"/>
                    <a:pt x="615" y="2148"/>
                    <a:pt x="592" y="2148"/>
                  </a:cubicBezTo>
                  <a:close/>
                </a:path>
              </a:pathLst>
            </a:custGeom>
            <a:solidFill>
              <a:srgbClr val="FFFFFF">
                <a:alpha val="1116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519" name="Google Shape;3519;p43">
              <a:extLst>
                <a:ext uri="{FF2B5EF4-FFF2-40B4-BE49-F238E27FC236}">
                  <a16:creationId xmlns="" xmlns:a16="http://schemas.microsoft.com/office/drawing/2014/main" id="{A084674E-BECF-6E51-E360-2D0411D11B2A}"/>
                </a:ext>
              </a:extLst>
            </p:cNvPr>
            <p:cNvSpPr/>
            <p:nvPr/>
          </p:nvSpPr>
          <p:spPr>
            <a:xfrm>
              <a:off x="2914950" y="2403375"/>
              <a:ext cx="422875" cy="733125"/>
            </a:xfrm>
            <a:custGeom>
              <a:avLst/>
              <a:gdLst/>
              <a:ahLst/>
              <a:cxnLst/>
              <a:rect l="l" t="t" r="r" b="b"/>
              <a:pathLst>
                <a:path w="16915" h="29325" extrusionOk="0">
                  <a:moveTo>
                    <a:pt x="6554" y="1"/>
                  </a:moveTo>
                  <a:cubicBezTo>
                    <a:pt x="5477" y="1"/>
                    <a:pt x="4357" y="209"/>
                    <a:pt x="3219" y="624"/>
                  </a:cubicBezTo>
                  <a:cubicBezTo>
                    <a:pt x="3926" y="989"/>
                    <a:pt x="4497" y="943"/>
                    <a:pt x="5661" y="1103"/>
                  </a:cubicBezTo>
                  <a:cubicBezTo>
                    <a:pt x="6688" y="1765"/>
                    <a:pt x="8081" y="2107"/>
                    <a:pt x="9815" y="4641"/>
                  </a:cubicBezTo>
                  <a:cubicBezTo>
                    <a:pt x="12212" y="8156"/>
                    <a:pt x="13490" y="17309"/>
                    <a:pt x="10181" y="22422"/>
                  </a:cubicBezTo>
                  <a:cubicBezTo>
                    <a:pt x="10181" y="22422"/>
                    <a:pt x="8146" y="25996"/>
                    <a:pt x="4113" y="25996"/>
                  </a:cubicBezTo>
                  <a:cubicBezTo>
                    <a:pt x="3727" y="25996"/>
                    <a:pt x="3322" y="25963"/>
                    <a:pt x="2899" y="25891"/>
                  </a:cubicBezTo>
                  <a:lnTo>
                    <a:pt x="92" y="26074"/>
                  </a:lnTo>
                  <a:cubicBezTo>
                    <a:pt x="92" y="26074"/>
                    <a:pt x="1" y="28927"/>
                    <a:pt x="4383" y="29292"/>
                  </a:cubicBezTo>
                  <a:cubicBezTo>
                    <a:pt x="4632" y="29314"/>
                    <a:pt x="4879" y="29324"/>
                    <a:pt x="5125" y="29324"/>
                  </a:cubicBezTo>
                  <a:cubicBezTo>
                    <a:pt x="8011" y="29324"/>
                    <a:pt x="10651" y="27870"/>
                    <a:pt x="12417" y="25640"/>
                  </a:cubicBezTo>
                  <a:cubicBezTo>
                    <a:pt x="13011" y="24910"/>
                    <a:pt x="13970" y="24065"/>
                    <a:pt x="14335" y="23198"/>
                  </a:cubicBezTo>
                  <a:cubicBezTo>
                    <a:pt x="16115" y="19158"/>
                    <a:pt x="16914" y="15483"/>
                    <a:pt x="16115" y="11032"/>
                  </a:cubicBezTo>
                  <a:cubicBezTo>
                    <a:pt x="14808" y="3630"/>
                    <a:pt x="11050" y="1"/>
                    <a:pt x="6554" y="1"/>
                  </a:cubicBezTo>
                  <a:close/>
                </a:path>
              </a:pathLst>
            </a:custGeom>
            <a:solidFill>
              <a:schemeClr val="accen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520" name="Google Shape;3520;p43">
              <a:extLst>
                <a:ext uri="{FF2B5EF4-FFF2-40B4-BE49-F238E27FC236}">
                  <a16:creationId xmlns="" xmlns:a16="http://schemas.microsoft.com/office/drawing/2014/main" id="{BD0FA7E4-51D5-66EA-DB09-F50362334917}"/>
                </a:ext>
              </a:extLst>
            </p:cNvPr>
            <p:cNvSpPr/>
            <p:nvPr/>
          </p:nvSpPr>
          <p:spPr>
            <a:xfrm>
              <a:off x="2916650" y="2431500"/>
              <a:ext cx="346400" cy="669550"/>
            </a:xfrm>
            <a:custGeom>
              <a:avLst/>
              <a:gdLst/>
              <a:ahLst/>
              <a:cxnLst/>
              <a:rect l="l" t="t" r="r" b="b"/>
              <a:pathLst>
                <a:path w="13856" h="26782" extrusionOk="0">
                  <a:moveTo>
                    <a:pt x="5593" y="1"/>
                  </a:moveTo>
                  <a:cubicBezTo>
                    <a:pt x="6643" y="640"/>
                    <a:pt x="8013" y="982"/>
                    <a:pt x="9747" y="3516"/>
                  </a:cubicBezTo>
                  <a:cubicBezTo>
                    <a:pt x="12144" y="7031"/>
                    <a:pt x="13422" y="16184"/>
                    <a:pt x="10113" y="21297"/>
                  </a:cubicBezTo>
                  <a:cubicBezTo>
                    <a:pt x="10113" y="21297"/>
                    <a:pt x="8078" y="24871"/>
                    <a:pt x="4045" y="24871"/>
                  </a:cubicBezTo>
                  <a:cubicBezTo>
                    <a:pt x="3659" y="24871"/>
                    <a:pt x="3254" y="24838"/>
                    <a:pt x="2831" y="24766"/>
                  </a:cubicBezTo>
                  <a:lnTo>
                    <a:pt x="24" y="24949"/>
                  </a:lnTo>
                  <a:cubicBezTo>
                    <a:pt x="24" y="24949"/>
                    <a:pt x="1" y="25520"/>
                    <a:pt x="366" y="26159"/>
                  </a:cubicBezTo>
                  <a:cubicBezTo>
                    <a:pt x="914" y="26455"/>
                    <a:pt x="1667" y="26684"/>
                    <a:pt x="2672" y="26752"/>
                  </a:cubicBezTo>
                  <a:cubicBezTo>
                    <a:pt x="2902" y="26772"/>
                    <a:pt x="3131" y="26782"/>
                    <a:pt x="3359" y="26782"/>
                  </a:cubicBezTo>
                  <a:cubicBezTo>
                    <a:pt x="6009" y="26782"/>
                    <a:pt x="8404" y="25459"/>
                    <a:pt x="10044" y="23420"/>
                  </a:cubicBezTo>
                  <a:cubicBezTo>
                    <a:pt x="10569" y="22758"/>
                    <a:pt x="11026" y="22004"/>
                    <a:pt x="11368" y="21206"/>
                  </a:cubicBezTo>
                  <a:cubicBezTo>
                    <a:pt x="12989" y="17508"/>
                    <a:pt x="13856" y="14107"/>
                    <a:pt x="13126" y="10021"/>
                  </a:cubicBezTo>
                  <a:cubicBezTo>
                    <a:pt x="12030" y="3790"/>
                    <a:pt x="9200" y="480"/>
                    <a:pt x="5593" y="1"/>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521" name="Google Shape;3521;p43">
              <a:extLst>
                <a:ext uri="{FF2B5EF4-FFF2-40B4-BE49-F238E27FC236}">
                  <a16:creationId xmlns="" xmlns:a16="http://schemas.microsoft.com/office/drawing/2014/main" id="{41CDA593-F23F-B61C-DCB0-44D4350B4F13}"/>
                </a:ext>
              </a:extLst>
            </p:cNvPr>
            <p:cNvSpPr/>
            <p:nvPr/>
          </p:nvSpPr>
          <p:spPr>
            <a:xfrm>
              <a:off x="3043350" y="2447050"/>
              <a:ext cx="195750" cy="598550"/>
            </a:xfrm>
            <a:custGeom>
              <a:avLst/>
              <a:gdLst/>
              <a:ahLst/>
              <a:cxnLst/>
              <a:rect l="l" t="t" r="r" b="b"/>
              <a:pathLst>
                <a:path w="7830" h="23942" extrusionOk="0">
                  <a:moveTo>
                    <a:pt x="931" y="0"/>
                  </a:moveTo>
                  <a:cubicBezTo>
                    <a:pt x="815" y="0"/>
                    <a:pt x="709" y="7"/>
                    <a:pt x="616" y="18"/>
                  </a:cubicBezTo>
                  <a:cubicBezTo>
                    <a:pt x="206" y="87"/>
                    <a:pt x="0" y="201"/>
                    <a:pt x="0" y="201"/>
                  </a:cubicBezTo>
                  <a:cubicBezTo>
                    <a:pt x="0" y="212"/>
                    <a:pt x="13" y="216"/>
                    <a:pt x="39" y="216"/>
                  </a:cubicBezTo>
                  <a:cubicBezTo>
                    <a:pt x="119" y="216"/>
                    <a:pt x="322" y="172"/>
                    <a:pt x="616" y="155"/>
                  </a:cubicBezTo>
                  <a:cubicBezTo>
                    <a:pt x="1005" y="155"/>
                    <a:pt x="1575" y="223"/>
                    <a:pt x="2169" y="543"/>
                  </a:cubicBezTo>
                  <a:cubicBezTo>
                    <a:pt x="3356" y="1159"/>
                    <a:pt x="4497" y="2620"/>
                    <a:pt x="5319" y="4218"/>
                  </a:cubicBezTo>
                  <a:cubicBezTo>
                    <a:pt x="5729" y="4994"/>
                    <a:pt x="6095" y="5838"/>
                    <a:pt x="6300" y="6637"/>
                  </a:cubicBezTo>
                  <a:cubicBezTo>
                    <a:pt x="6505" y="7436"/>
                    <a:pt x="6665" y="8212"/>
                    <a:pt x="6779" y="8897"/>
                  </a:cubicBezTo>
                  <a:cubicBezTo>
                    <a:pt x="6916" y="9559"/>
                    <a:pt x="6939" y="10107"/>
                    <a:pt x="7008" y="10495"/>
                  </a:cubicBezTo>
                  <a:cubicBezTo>
                    <a:pt x="7030" y="10700"/>
                    <a:pt x="7030" y="10860"/>
                    <a:pt x="7053" y="10951"/>
                  </a:cubicBezTo>
                  <a:cubicBezTo>
                    <a:pt x="7053" y="11065"/>
                    <a:pt x="7053" y="11111"/>
                    <a:pt x="7053" y="11111"/>
                  </a:cubicBezTo>
                  <a:cubicBezTo>
                    <a:pt x="7053" y="11111"/>
                    <a:pt x="7076" y="11339"/>
                    <a:pt x="7099" y="11727"/>
                  </a:cubicBezTo>
                  <a:cubicBezTo>
                    <a:pt x="7145" y="12138"/>
                    <a:pt x="7122" y="12686"/>
                    <a:pt x="7145" y="13348"/>
                  </a:cubicBezTo>
                  <a:cubicBezTo>
                    <a:pt x="7099" y="14033"/>
                    <a:pt x="7053" y="14809"/>
                    <a:pt x="6871" y="15631"/>
                  </a:cubicBezTo>
                  <a:cubicBezTo>
                    <a:pt x="6825" y="15836"/>
                    <a:pt x="6802" y="16041"/>
                    <a:pt x="6756" y="16270"/>
                  </a:cubicBezTo>
                  <a:cubicBezTo>
                    <a:pt x="6688" y="16475"/>
                    <a:pt x="6620" y="16680"/>
                    <a:pt x="6551" y="16886"/>
                  </a:cubicBezTo>
                  <a:cubicBezTo>
                    <a:pt x="6505" y="17091"/>
                    <a:pt x="6437" y="17320"/>
                    <a:pt x="6368" y="17525"/>
                  </a:cubicBezTo>
                  <a:lnTo>
                    <a:pt x="6117" y="18141"/>
                  </a:lnTo>
                  <a:cubicBezTo>
                    <a:pt x="5433" y="19830"/>
                    <a:pt x="4474" y="21382"/>
                    <a:pt x="3584" y="22387"/>
                  </a:cubicBezTo>
                  <a:cubicBezTo>
                    <a:pt x="2671" y="23391"/>
                    <a:pt x="1895" y="23893"/>
                    <a:pt x="1940" y="23939"/>
                  </a:cubicBezTo>
                  <a:cubicBezTo>
                    <a:pt x="1940" y="23941"/>
                    <a:pt x="1942" y="23942"/>
                    <a:pt x="1945" y="23942"/>
                  </a:cubicBezTo>
                  <a:cubicBezTo>
                    <a:pt x="1976" y="23942"/>
                    <a:pt x="2175" y="23830"/>
                    <a:pt x="2488" y="23642"/>
                  </a:cubicBezTo>
                  <a:cubicBezTo>
                    <a:pt x="2557" y="23574"/>
                    <a:pt x="2648" y="23528"/>
                    <a:pt x="2762" y="23460"/>
                  </a:cubicBezTo>
                  <a:cubicBezTo>
                    <a:pt x="2853" y="23391"/>
                    <a:pt x="2967" y="23300"/>
                    <a:pt x="3059" y="23209"/>
                  </a:cubicBezTo>
                  <a:cubicBezTo>
                    <a:pt x="3287" y="23026"/>
                    <a:pt x="3538" y="22843"/>
                    <a:pt x="3766" y="22569"/>
                  </a:cubicBezTo>
                  <a:cubicBezTo>
                    <a:pt x="4771" y="21588"/>
                    <a:pt x="5821" y="20036"/>
                    <a:pt x="6574" y="18347"/>
                  </a:cubicBezTo>
                  <a:lnTo>
                    <a:pt x="6848" y="17708"/>
                  </a:lnTo>
                  <a:cubicBezTo>
                    <a:pt x="6916" y="17479"/>
                    <a:pt x="6985" y="17274"/>
                    <a:pt x="7076" y="17046"/>
                  </a:cubicBezTo>
                  <a:cubicBezTo>
                    <a:pt x="7145" y="16840"/>
                    <a:pt x="7213" y="16612"/>
                    <a:pt x="7281" y="16407"/>
                  </a:cubicBezTo>
                  <a:cubicBezTo>
                    <a:pt x="7350" y="16178"/>
                    <a:pt x="7373" y="15973"/>
                    <a:pt x="7441" y="15745"/>
                  </a:cubicBezTo>
                  <a:cubicBezTo>
                    <a:pt x="7647" y="14900"/>
                    <a:pt x="7715" y="14078"/>
                    <a:pt x="7784" y="13394"/>
                  </a:cubicBezTo>
                  <a:cubicBezTo>
                    <a:pt x="7784" y="12686"/>
                    <a:pt x="7829" y="12115"/>
                    <a:pt x="7784" y="11705"/>
                  </a:cubicBezTo>
                  <a:cubicBezTo>
                    <a:pt x="7761" y="11294"/>
                    <a:pt x="7738" y="11065"/>
                    <a:pt x="7738" y="11065"/>
                  </a:cubicBezTo>
                  <a:cubicBezTo>
                    <a:pt x="7738" y="11065"/>
                    <a:pt x="7738" y="10997"/>
                    <a:pt x="7738" y="10906"/>
                  </a:cubicBezTo>
                  <a:cubicBezTo>
                    <a:pt x="7715" y="10792"/>
                    <a:pt x="7692" y="10632"/>
                    <a:pt x="7670" y="10426"/>
                  </a:cubicBezTo>
                  <a:cubicBezTo>
                    <a:pt x="7601" y="10038"/>
                    <a:pt x="7555" y="9445"/>
                    <a:pt x="7396" y="8783"/>
                  </a:cubicBezTo>
                  <a:cubicBezTo>
                    <a:pt x="7281" y="8098"/>
                    <a:pt x="7076" y="7322"/>
                    <a:pt x="6871" y="6478"/>
                  </a:cubicBezTo>
                  <a:cubicBezTo>
                    <a:pt x="6597" y="5633"/>
                    <a:pt x="6209" y="4789"/>
                    <a:pt x="5752" y="3967"/>
                  </a:cubicBezTo>
                  <a:cubicBezTo>
                    <a:pt x="5296" y="3168"/>
                    <a:pt x="4748" y="2415"/>
                    <a:pt x="4177" y="1753"/>
                  </a:cubicBezTo>
                  <a:cubicBezTo>
                    <a:pt x="3584" y="1114"/>
                    <a:pt x="2922" y="589"/>
                    <a:pt x="2283" y="315"/>
                  </a:cubicBezTo>
                  <a:cubicBezTo>
                    <a:pt x="1779" y="71"/>
                    <a:pt x="1301" y="0"/>
                    <a:pt x="931" y="0"/>
                  </a:cubicBezTo>
                  <a:close/>
                </a:path>
              </a:pathLst>
            </a:custGeom>
            <a:solidFill>
              <a:schemeClr val="accent3"/>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522" name="Google Shape;3522;p43">
              <a:extLst>
                <a:ext uri="{FF2B5EF4-FFF2-40B4-BE49-F238E27FC236}">
                  <a16:creationId xmlns="" xmlns:a16="http://schemas.microsoft.com/office/drawing/2014/main" id="{EB674A15-7175-A505-8048-8D1228440A49}"/>
                </a:ext>
              </a:extLst>
            </p:cNvPr>
            <p:cNvSpPr/>
            <p:nvPr/>
          </p:nvSpPr>
          <p:spPr>
            <a:xfrm>
              <a:off x="2956600" y="2404250"/>
              <a:ext cx="379500" cy="737925"/>
            </a:xfrm>
            <a:custGeom>
              <a:avLst/>
              <a:gdLst/>
              <a:ahLst/>
              <a:cxnLst/>
              <a:rect l="l" t="t" r="r" b="b"/>
              <a:pathLst>
                <a:path w="15180" h="29517" extrusionOk="0">
                  <a:moveTo>
                    <a:pt x="5859" y="0"/>
                  </a:moveTo>
                  <a:cubicBezTo>
                    <a:pt x="5520" y="0"/>
                    <a:pt x="5221" y="26"/>
                    <a:pt x="4977" y="64"/>
                  </a:cubicBezTo>
                  <a:cubicBezTo>
                    <a:pt x="4657" y="87"/>
                    <a:pt x="4429" y="178"/>
                    <a:pt x="4269" y="201"/>
                  </a:cubicBezTo>
                  <a:cubicBezTo>
                    <a:pt x="4109" y="224"/>
                    <a:pt x="4018" y="269"/>
                    <a:pt x="4018" y="269"/>
                  </a:cubicBezTo>
                  <a:cubicBezTo>
                    <a:pt x="4018" y="280"/>
                    <a:pt x="4038" y="284"/>
                    <a:pt x="4075" y="284"/>
                  </a:cubicBezTo>
                  <a:cubicBezTo>
                    <a:pt x="4200" y="284"/>
                    <a:pt x="4521" y="236"/>
                    <a:pt x="4977" y="201"/>
                  </a:cubicBezTo>
                  <a:cubicBezTo>
                    <a:pt x="5121" y="190"/>
                    <a:pt x="5284" y="183"/>
                    <a:pt x="5461" y="183"/>
                  </a:cubicBezTo>
                  <a:cubicBezTo>
                    <a:pt x="6010" y="183"/>
                    <a:pt x="6700" y="250"/>
                    <a:pt x="7442" y="475"/>
                  </a:cubicBezTo>
                  <a:cubicBezTo>
                    <a:pt x="7944" y="634"/>
                    <a:pt x="8446" y="840"/>
                    <a:pt x="8948" y="1137"/>
                  </a:cubicBezTo>
                  <a:cubicBezTo>
                    <a:pt x="9450" y="1456"/>
                    <a:pt x="9953" y="1821"/>
                    <a:pt x="10409" y="2278"/>
                  </a:cubicBezTo>
                  <a:cubicBezTo>
                    <a:pt x="10843" y="2734"/>
                    <a:pt x="11276" y="3237"/>
                    <a:pt x="11642" y="3807"/>
                  </a:cubicBezTo>
                  <a:cubicBezTo>
                    <a:pt x="12030" y="4355"/>
                    <a:pt x="12349" y="4948"/>
                    <a:pt x="12646" y="5588"/>
                  </a:cubicBezTo>
                  <a:cubicBezTo>
                    <a:pt x="13833" y="8075"/>
                    <a:pt x="14335" y="10837"/>
                    <a:pt x="14472" y="12892"/>
                  </a:cubicBezTo>
                  <a:cubicBezTo>
                    <a:pt x="14540" y="13919"/>
                    <a:pt x="14518" y="14763"/>
                    <a:pt x="14472" y="15357"/>
                  </a:cubicBezTo>
                  <a:cubicBezTo>
                    <a:pt x="14449" y="15653"/>
                    <a:pt x="14426" y="15905"/>
                    <a:pt x="14404" y="16064"/>
                  </a:cubicBezTo>
                  <a:cubicBezTo>
                    <a:pt x="14381" y="16224"/>
                    <a:pt x="14381" y="16293"/>
                    <a:pt x="14381" y="16293"/>
                  </a:cubicBezTo>
                  <a:cubicBezTo>
                    <a:pt x="14381" y="16293"/>
                    <a:pt x="14358" y="16384"/>
                    <a:pt x="14335" y="16544"/>
                  </a:cubicBezTo>
                  <a:cubicBezTo>
                    <a:pt x="14312" y="16703"/>
                    <a:pt x="14289" y="16932"/>
                    <a:pt x="14244" y="17228"/>
                  </a:cubicBezTo>
                  <a:cubicBezTo>
                    <a:pt x="14152" y="17822"/>
                    <a:pt x="13993" y="18666"/>
                    <a:pt x="13696" y="19671"/>
                  </a:cubicBezTo>
                  <a:cubicBezTo>
                    <a:pt x="13399" y="20652"/>
                    <a:pt x="12988" y="21793"/>
                    <a:pt x="12395" y="22935"/>
                  </a:cubicBezTo>
                  <a:cubicBezTo>
                    <a:pt x="12121" y="23528"/>
                    <a:pt x="11779" y="24099"/>
                    <a:pt x="11391" y="24647"/>
                  </a:cubicBezTo>
                  <a:cubicBezTo>
                    <a:pt x="11003" y="25217"/>
                    <a:pt x="10592" y="25742"/>
                    <a:pt x="10112" y="26244"/>
                  </a:cubicBezTo>
                  <a:cubicBezTo>
                    <a:pt x="9633" y="26747"/>
                    <a:pt x="9131" y="27203"/>
                    <a:pt x="8583" y="27591"/>
                  </a:cubicBezTo>
                  <a:cubicBezTo>
                    <a:pt x="8035" y="27979"/>
                    <a:pt x="7465" y="28321"/>
                    <a:pt x="6871" y="28573"/>
                  </a:cubicBezTo>
                  <a:cubicBezTo>
                    <a:pt x="5684" y="29075"/>
                    <a:pt x="4475" y="29257"/>
                    <a:pt x="3447" y="29257"/>
                  </a:cubicBezTo>
                  <a:cubicBezTo>
                    <a:pt x="1466" y="29214"/>
                    <a:pt x="196" y="28704"/>
                    <a:pt x="40" y="28704"/>
                  </a:cubicBezTo>
                  <a:cubicBezTo>
                    <a:pt x="30" y="28704"/>
                    <a:pt x="25" y="28706"/>
                    <a:pt x="24" y="28710"/>
                  </a:cubicBezTo>
                  <a:cubicBezTo>
                    <a:pt x="1" y="28732"/>
                    <a:pt x="343" y="28869"/>
                    <a:pt x="914" y="29075"/>
                  </a:cubicBezTo>
                  <a:cubicBezTo>
                    <a:pt x="1507" y="29234"/>
                    <a:pt x="2375" y="29463"/>
                    <a:pt x="3425" y="29508"/>
                  </a:cubicBezTo>
                  <a:cubicBezTo>
                    <a:pt x="3551" y="29514"/>
                    <a:pt x="3680" y="29517"/>
                    <a:pt x="3812" y="29517"/>
                  </a:cubicBezTo>
                  <a:cubicBezTo>
                    <a:pt x="4794" y="29517"/>
                    <a:pt x="5901" y="29358"/>
                    <a:pt x="7008" y="28915"/>
                  </a:cubicBezTo>
                  <a:cubicBezTo>
                    <a:pt x="7647" y="28687"/>
                    <a:pt x="8241" y="28344"/>
                    <a:pt x="8834" y="27956"/>
                  </a:cubicBezTo>
                  <a:cubicBezTo>
                    <a:pt x="9428" y="27568"/>
                    <a:pt x="9953" y="27089"/>
                    <a:pt x="10478" y="26587"/>
                  </a:cubicBezTo>
                  <a:cubicBezTo>
                    <a:pt x="10957" y="26085"/>
                    <a:pt x="11413" y="25514"/>
                    <a:pt x="11824" y="24966"/>
                  </a:cubicBezTo>
                  <a:cubicBezTo>
                    <a:pt x="12235" y="24373"/>
                    <a:pt x="12600" y="23802"/>
                    <a:pt x="12920" y="23209"/>
                  </a:cubicBezTo>
                  <a:cubicBezTo>
                    <a:pt x="13559" y="22045"/>
                    <a:pt x="13993" y="20858"/>
                    <a:pt x="14312" y="19853"/>
                  </a:cubicBezTo>
                  <a:cubicBezTo>
                    <a:pt x="14632" y="18826"/>
                    <a:pt x="14814" y="17959"/>
                    <a:pt x="14906" y="17343"/>
                  </a:cubicBezTo>
                  <a:cubicBezTo>
                    <a:pt x="14974" y="17046"/>
                    <a:pt x="14997" y="16795"/>
                    <a:pt x="15020" y="16635"/>
                  </a:cubicBezTo>
                  <a:cubicBezTo>
                    <a:pt x="15043" y="16475"/>
                    <a:pt x="15065" y="16384"/>
                    <a:pt x="15065" y="16384"/>
                  </a:cubicBezTo>
                  <a:cubicBezTo>
                    <a:pt x="15065" y="16384"/>
                    <a:pt x="15065" y="16293"/>
                    <a:pt x="15088" y="16133"/>
                  </a:cubicBezTo>
                  <a:cubicBezTo>
                    <a:pt x="15111" y="15950"/>
                    <a:pt x="15111" y="15722"/>
                    <a:pt x="15134" y="15402"/>
                  </a:cubicBezTo>
                  <a:cubicBezTo>
                    <a:pt x="15180" y="14786"/>
                    <a:pt x="15180" y="13896"/>
                    <a:pt x="15088" y="12846"/>
                  </a:cubicBezTo>
                  <a:cubicBezTo>
                    <a:pt x="14929" y="10723"/>
                    <a:pt x="14358" y="7916"/>
                    <a:pt x="13102" y="5359"/>
                  </a:cubicBezTo>
                  <a:cubicBezTo>
                    <a:pt x="12783" y="4743"/>
                    <a:pt x="12418" y="4127"/>
                    <a:pt x="12007" y="3556"/>
                  </a:cubicBezTo>
                  <a:cubicBezTo>
                    <a:pt x="11596" y="2985"/>
                    <a:pt x="11162" y="2460"/>
                    <a:pt x="10660" y="2004"/>
                  </a:cubicBezTo>
                  <a:cubicBezTo>
                    <a:pt x="10181" y="1525"/>
                    <a:pt x="9656" y="1159"/>
                    <a:pt x="9108" y="863"/>
                  </a:cubicBezTo>
                  <a:cubicBezTo>
                    <a:pt x="8583" y="543"/>
                    <a:pt x="8035" y="361"/>
                    <a:pt x="7510" y="201"/>
                  </a:cubicBezTo>
                  <a:cubicBezTo>
                    <a:pt x="6906" y="53"/>
                    <a:pt x="6342" y="0"/>
                    <a:pt x="5859" y="0"/>
                  </a:cubicBezTo>
                  <a:close/>
                </a:path>
              </a:pathLst>
            </a:custGeom>
            <a:solidFill>
              <a:schemeClr val="accent3"/>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523" name="Google Shape;3523;p43">
              <a:extLst>
                <a:ext uri="{FF2B5EF4-FFF2-40B4-BE49-F238E27FC236}">
                  <a16:creationId xmlns="" xmlns:a16="http://schemas.microsoft.com/office/drawing/2014/main" id="{EA6149E1-FF47-57E8-539A-D6B0B110951E}"/>
                </a:ext>
              </a:extLst>
            </p:cNvPr>
            <p:cNvSpPr/>
            <p:nvPr/>
          </p:nvSpPr>
          <p:spPr>
            <a:xfrm>
              <a:off x="2599950" y="2415250"/>
              <a:ext cx="715600" cy="910625"/>
            </a:xfrm>
            <a:custGeom>
              <a:avLst/>
              <a:gdLst/>
              <a:ahLst/>
              <a:cxnLst/>
              <a:rect l="l" t="t" r="r" b="b"/>
              <a:pathLst>
                <a:path w="28624" h="36425" extrusionOk="0">
                  <a:moveTo>
                    <a:pt x="13835" y="0"/>
                  </a:moveTo>
                  <a:cubicBezTo>
                    <a:pt x="10260" y="0"/>
                    <a:pt x="5251" y="1016"/>
                    <a:pt x="5251" y="1016"/>
                  </a:cubicBezTo>
                  <a:cubicBezTo>
                    <a:pt x="1" y="3093"/>
                    <a:pt x="275" y="34752"/>
                    <a:pt x="275" y="34752"/>
                  </a:cubicBezTo>
                  <a:cubicBezTo>
                    <a:pt x="4590" y="35978"/>
                    <a:pt x="8650" y="36424"/>
                    <a:pt x="12275" y="36424"/>
                  </a:cubicBezTo>
                  <a:cubicBezTo>
                    <a:pt x="22017" y="36424"/>
                    <a:pt x="28624" y="33200"/>
                    <a:pt x="28624" y="33200"/>
                  </a:cubicBezTo>
                  <a:cubicBezTo>
                    <a:pt x="28624" y="33200"/>
                    <a:pt x="25611" y="8503"/>
                    <a:pt x="21274" y="2135"/>
                  </a:cubicBezTo>
                  <a:cubicBezTo>
                    <a:pt x="20430" y="879"/>
                    <a:pt x="18672" y="377"/>
                    <a:pt x="15157" y="57"/>
                  </a:cubicBezTo>
                  <a:cubicBezTo>
                    <a:pt x="14751" y="18"/>
                    <a:pt x="14305" y="0"/>
                    <a:pt x="13835" y="0"/>
                  </a:cubicBezTo>
                  <a:close/>
                </a:path>
              </a:pathLst>
            </a:custGeom>
            <a:solidFill>
              <a:schemeClr val="accent1"/>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524" name="Google Shape;3524;p43">
              <a:extLst>
                <a:ext uri="{FF2B5EF4-FFF2-40B4-BE49-F238E27FC236}">
                  <a16:creationId xmlns="" xmlns:a16="http://schemas.microsoft.com/office/drawing/2014/main" id="{9A69608B-FED2-77A1-49D1-561B8B7179A4}"/>
                </a:ext>
              </a:extLst>
            </p:cNvPr>
            <p:cNvSpPr/>
            <p:nvPr/>
          </p:nvSpPr>
          <p:spPr>
            <a:xfrm>
              <a:off x="2599950" y="2415250"/>
              <a:ext cx="715600" cy="910625"/>
            </a:xfrm>
            <a:custGeom>
              <a:avLst/>
              <a:gdLst/>
              <a:ahLst/>
              <a:cxnLst/>
              <a:rect l="l" t="t" r="r" b="b"/>
              <a:pathLst>
                <a:path w="28624" h="36425" extrusionOk="0">
                  <a:moveTo>
                    <a:pt x="13835" y="0"/>
                  </a:moveTo>
                  <a:cubicBezTo>
                    <a:pt x="10260" y="0"/>
                    <a:pt x="5251" y="1016"/>
                    <a:pt x="5251" y="1016"/>
                  </a:cubicBezTo>
                  <a:cubicBezTo>
                    <a:pt x="1" y="3093"/>
                    <a:pt x="275" y="34752"/>
                    <a:pt x="275" y="34752"/>
                  </a:cubicBezTo>
                  <a:cubicBezTo>
                    <a:pt x="4590" y="35978"/>
                    <a:pt x="8650" y="36424"/>
                    <a:pt x="12275" y="36424"/>
                  </a:cubicBezTo>
                  <a:cubicBezTo>
                    <a:pt x="22017" y="36424"/>
                    <a:pt x="28624" y="33200"/>
                    <a:pt x="28624" y="33200"/>
                  </a:cubicBezTo>
                  <a:cubicBezTo>
                    <a:pt x="28624" y="33200"/>
                    <a:pt x="28236" y="30073"/>
                    <a:pt x="27551" y="25736"/>
                  </a:cubicBezTo>
                  <a:cubicBezTo>
                    <a:pt x="26684" y="28452"/>
                    <a:pt x="24515" y="30963"/>
                    <a:pt x="19699" y="31579"/>
                  </a:cubicBezTo>
                  <a:cubicBezTo>
                    <a:pt x="18927" y="31676"/>
                    <a:pt x="18199" y="31723"/>
                    <a:pt x="17513" y="31723"/>
                  </a:cubicBezTo>
                  <a:cubicBezTo>
                    <a:pt x="7866" y="31723"/>
                    <a:pt x="6442" y="22565"/>
                    <a:pt x="7465" y="16172"/>
                  </a:cubicBezTo>
                  <a:cubicBezTo>
                    <a:pt x="8560" y="9347"/>
                    <a:pt x="10181" y="6677"/>
                    <a:pt x="15956" y="5558"/>
                  </a:cubicBezTo>
                  <a:cubicBezTo>
                    <a:pt x="20635" y="4623"/>
                    <a:pt x="20407" y="2408"/>
                    <a:pt x="20498" y="1336"/>
                  </a:cubicBezTo>
                  <a:cubicBezTo>
                    <a:pt x="19471" y="651"/>
                    <a:pt x="17828" y="309"/>
                    <a:pt x="15157" y="57"/>
                  </a:cubicBezTo>
                  <a:cubicBezTo>
                    <a:pt x="14751" y="18"/>
                    <a:pt x="14305" y="0"/>
                    <a:pt x="13835" y="0"/>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525" name="Google Shape;3525;p43">
              <a:extLst>
                <a:ext uri="{FF2B5EF4-FFF2-40B4-BE49-F238E27FC236}">
                  <a16:creationId xmlns="" xmlns:a16="http://schemas.microsoft.com/office/drawing/2014/main" id="{8CF46B77-8ECA-C225-79C4-BF218E56AF8F}"/>
                </a:ext>
              </a:extLst>
            </p:cNvPr>
            <p:cNvSpPr/>
            <p:nvPr/>
          </p:nvSpPr>
          <p:spPr>
            <a:xfrm>
              <a:off x="3185475" y="2773850"/>
              <a:ext cx="37650" cy="103350"/>
            </a:xfrm>
            <a:custGeom>
              <a:avLst/>
              <a:gdLst/>
              <a:ahLst/>
              <a:cxnLst/>
              <a:rect l="l" t="t" r="r" b="b"/>
              <a:pathLst>
                <a:path w="1506" h="4134" extrusionOk="0">
                  <a:moveTo>
                    <a:pt x="321" y="1"/>
                  </a:moveTo>
                  <a:cubicBezTo>
                    <a:pt x="127" y="1"/>
                    <a:pt x="0" y="312"/>
                    <a:pt x="44" y="687"/>
                  </a:cubicBezTo>
                  <a:cubicBezTo>
                    <a:pt x="90" y="1075"/>
                    <a:pt x="318" y="1417"/>
                    <a:pt x="524" y="1440"/>
                  </a:cubicBezTo>
                  <a:cubicBezTo>
                    <a:pt x="752" y="1440"/>
                    <a:pt x="866" y="1143"/>
                    <a:pt x="820" y="733"/>
                  </a:cubicBezTo>
                  <a:cubicBezTo>
                    <a:pt x="775" y="344"/>
                    <a:pt x="569" y="25"/>
                    <a:pt x="341" y="2"/>
                  </a:cubicBezTo>
                  <a:cubicBezTo>
                    <a:pt x="334" y="1"/>
                    <a:pt x="327" y="1"/>
                    <a:pt x="321" y="1"/>
                  </a:cubicBezTo>
                  <a:close/>
                  <a:moveTo>
                    <a:pt x="752" y="2124"/>
                  </a:moveTo>
                  <a:cubicBezTo>
                    <a:pt x="468" y="2124"/>
                    <a:pt x="274" y="2550"/>
                    <a:pt x="341" y="3084"/>
                  </a:cubicBezTo>
                  <a:cubicBezTo>
                    <a:pt x="410" y="3631"/>
                    <a:pt x="706" y="4111"/>
                    <a:pt x="1003" y="4133"/>
                  </a:cubicBezTo>
                  <a:cubicBezTo>
                    <a:pt x="1323" y="4133"/>
                    <a:pt x="1505" y="3700"/>
                    <a:pt x="1437" y="3152"/>
                  </a:cubicBezTo>
                  <a:cubicBezTo>
                    <a:pt x="1368" y="2604"/>
                    <a:pt x="1071" y="2148"/>
                    <a:pt x="775" y="2125"/>
                  </a:cubicBezTo>
                  <a:cubicBezTo>
                    <a:pt x="767" y="2124"/>
                    <a:pt x="760" y="2124"/>
                    <a:pt x="752" y="2124"/>
                  </a:cubicBezTo>
                  <a:close/>
                </a:path>
              </a:pathLst>
            </a:custGeom>
            <a:solidFill>
              <a:srgbClr val="7AE187"/>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526" name="Google Shape;3526;p43">
              <a:extLst>
                <a:ext uri="{FF2B5EF4-FFF2-40B4-BE49-F238E27FC236}">
                  <a16:creationId xmlns="" xmlns:a16="http://schemas.microsoft.com/office/drawing/2014/main" id="{02289F8C-714E-186A-3401-CD2A9C0C8498}"/>
                </a:ext>
              </a:extLst>
            </p:cNvPr>
            <p:cNvSpPr/>
            <p:nvPr/>
          </p:nvSpPr>
          <p:spPr>
            <a:xfrm>
              <a:off x="2685550" y="3247375"/>
              <a:ext cx="510750" cy="51525"/>
            </a:xfrm>
            <a:custGeom>
              <a:avLst/>
              <a:gdLst/>
              <a:ahLst/>
              <a:cxnLst/>
              <a:rect l="l" t="t" r="r" b="b"/>
              <a:pathLst>
                <a:path w="20430" h="2061" extrusionOk="0">
                  <a:moveTo>
                    <a:pt x="15" y="0"/>
                  </a:moveTo>
                  <a:cubicBezTo>
                    <a:pt x="5" y="0"/>
                    <a:pt x="1" y="2"/>
                    <a:pt x="1" y="6"/>
                  </a:cubicBezTo>
                  <a:cubicBezTo>
                    <a:pt x="1" y="6"/>
                    <a:pt x="138" y="75"/>
                    <a:pt x="412" y="189"/>
                  </a:cubicBezTo>
                  <a:cubicBezTo>
                    <a:pt x="685" y="280"/>
                    <a:pt x="1051" y="463"/>
                    <a:pt x="1507" y="600"/>
                  </a:cubicBezTo>
                  <a:cubicBezTo>
                    <a:pt x="2443" y="919"/>
                    <a:pt x="3698" y="1239"/>
                    <a:pt x="4977" y="1490"/>
                  </a:cubicBezTo>
                  <a:cubicBezTo>
                    <a:pt x="6255" y="1741"/>
                    <a:pt x="7533" y="1901"/>
                    <a:pt x="8515" y="1969"/>
                  </a:cubicBezTo>
                  <a:cubicBezTo>
                    <a:pt x="8994" y="2015"/>
                    <a:pt x="9405" y="2015"/>
                    <a:pt x="9679" y="2038"/>
                  </a:cubicBezTo>
                  <a:cubicBezTo>
                    <a:pt x="9975" y="2038"/>
                    <a:pt x="10135" y="2060"/>
                    <a:pt x="10135" y="2060"/>
                  </a:cubicBezTo>
                  <a:cubicBezTo>
                    <a:pt x="10135" y="2060"/>
                    <a:pt x="10774" y="2060"/>
                    <a:pt x="11756" y="2038"/>
                  </a:cubicBezTo>
                  <a:cubicBezTo>
                    <a:pt x="12737" y="2015"/>
                    <a:pt x="14038" y="1923"/>
                    <a:pt x="15339" y="1764"/>
                  </a:cubicBezTo>
                  <a:cubicBezTo>
                    <a:pt x="16618" y="1604"/>
                    <a:pt x="17896" y="1376"/>
                    <a:pt x="18854" y="1147"/>
                  </a:cubicBezTo>
                  <a:cubicBezTo>
                    <a:pt x="19334" y="1056"/>
                    <a:pt x="19722" y="942"/>
                    <a:pt x="19996" y="873"/>
                  </a:cubicBezTo>
                  <a:cubicBezTo>
                    <a:pt x="20270" y="805"/>
                    <a:pt x="20429" y="759"/>
                    <a:pt x="20429" y="736"/>
                  </a:cubicBezTo>
                  <a:lnTo>
                    <a:pt x="20429" y="736"/>
                  </a:lnTo>
                  <a:cubicBezTo>
                    <a:pt x="20429" y="736"/>
                    <a:pt x="20270" y="759"/>
                    <a:pt x="19996" y="805"/>
                  </a:cubicBezTo>
                  <a:cubicBezTo>
                    <a:pt x="19699" y="851"/>
                    <a:pt x="19311" y="942"/>
                    <a:pt x="18832" y="1010"/>
                  </a:cubicBezTo>
                  <a:cubicBezTo>
                    <a:pt x="17873" y="1193"/>
                    <a:pt x="16595" y="1376"/>
                    <a:pt x="15317" y="1513"/>
                  </a:cubicBezTo>
                  <a:cubicBezTo>
                    <a:pt x="14015" y="1649"/>
                    <a:pt x="12714" y="1718"/>
                    <a:pt x="11756" y="1718"/>
                  </a:cubicBezTo>
                  <a:lnTo>
                    <a:pt x="10135" y="1718"/>
                  </a:lnTo>
                  <a:cubicBezTo>
                    <a:pt x="10135" y="1718"/>
                    <a:pt x="9975" y="1695"/>
                    <a:pt x="9701" y="1695"/>
                  </a:cubicBezTo>
                  <a:cubicBezTo>
                    <a:pt x="9428" y="1672"/>
                    <a:pt x="9017" y="1695"/>
                    <a:pt x="8537" y="1649"/>
                  </a:cubicBezTo>
                  <a:cubicBezTo>
                    <a:pt x="7556" y="1604"/>
                    <a:pt x="6278" y="1467"/>
                    <a:pt x="4999" y="1261"/>
                  </a:cubicBezTo>
                  <a:cubicBezTo>
                    <a:pt x="3744" y="1033"/>
                    <a:pt x="2489" y="736"/>
                    <a:pt x="1553" y="463"/>
                  </a:cubicBezTo>
                  <a:cubicBezTo>
                    <a:pt x="1074" y="348"/>
                    <a:pt x="708" y="189"/>
                    <a:pt x="434" y="120"/>
                  </a:cubicBezTo>
                  <a:cubicBezTo>
                    <a:pt x="208" y="45"/>
                    <a:pt x="59" y="0"/>
                    <a:pt x="15" y="0"/>
                  </a:cubicBez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527" name="Google Shape;3527;p43">
              <a:extLst>
                <a:ext uri="{FF2B5EF4-FFF2-40B4-BE49-F238E27FC236}">
                  <a16:creationId xmlns="" xmlns:a16="http://schemas.microsoft.com/office/drawing/2014/main" id="{ACDD0FA5-0615-3942-9140-788B04F9EE51}"/>
                </a:ext>
              </a:extLst>
            </p:cNvPr>
            <p:cNvSpPr/>
            <p:nvPr/>
          </p:nvSpPr>
          <p:spPr>
            <a:xfrm>
              <a:off x="2802525" y="2438350"/>
              <a:ext cx="305900" cy="114975"/>
            </a:xfrm>
            <a:custGeom>
              <a:avLst/>
              <a:gdLst/>
              <a:ahLst/>
              <a:cxnLst/>
              <a:rect l="l" t="t" r="r" b="b"/>
              <a:pathLst>
                <a:path w="12236" h="4599" extrusionOk="0">
                  <a:moveTo>
                    <a:pt x="2192" y="1"/>
                  </a:moveTo>
                  <a:cubicBezTo>
                    <a:pt x="2192" y="1"/>
                    <a:pt x="1" y="571"/>
                    <a:pt x="572" y="1713"/>
                  </a:cubicBezTo>
                  <a:cubicBezTo>
                    <a:pt x="1053" y="2676"/>
                    <a:pt x="2949" y="4599"/>
                    <a:pt x="5903" y="4599"/>
                  </a:cubicBezTo>
                  <a:cubicBezTo>
                    <a:pt x="6449" y="4599"/>
                    <a:pt x="7031" y="4533"/>
                    <a:pt x="7647" y="4383"/>
                  </a:cubicBezTo>
                  <a:cubicBezTo>
                    <a:pt x="12235" y="3288"/>
                    <a:pt x="10113" y="571"/>
                    <a:pt x="8675" y="571"/>
                  </a:cubicBezTo>
                  <a:cubicBezTo>
                    <a:pt x="7259" y="571"/>
                    <a:pt x="2192" y="1"/>
                    <a:pt x="2192" y="1"/>
                  </a:cubicBez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528" name="Google Shape;3528;p43">
              <a:extLst>
                <a:ext uri="{FF2B5EF4-FFF2-40B4-BE49-F238E27FC236}">
                  <a16:creationId xmlns="" xmlns:a16="http://schemas.microsoft.com/office/drawing/2014/main" id="{67D8CB1D-CA10-8B53-3080-5488CD039713}"/>
                </a:ext>
              </a:extLst>
            </p:cNvPr>
            <p:cNvSpPr/>
            <p:nvPr/>
          </p:nvSpPr>
          <p:spPr>
            <a:xfrm>
              <a:off x="2818525" y="2438350"/>
              <a:ext cx="233975" cy="82725"/>
            </a:xfrm>
            <a:custGeom>
              <a:avLst/>
              <a:gdLst/>
              <a:ahLst/>
              <a:cxnLst/>
              <a:rect l="l" t="t" r="r" b="b"/>
              <a:pathLst>
                <a:path w="9359" h="3309" extrusionOk="0">
                  <a:moveTo>
                    <a:pt x="1552" y="1"/>
                  </a:moveTo>
                  <a:cubicBezTo>
                    <a:pt x="1552" y="1"/>
                    <a:pt x="411" y="298"/>
                    <a:pt x="0" y="891"/>
                  </a:cubicBezTo>
                  <a:cubicBezTo>
                    <a:pt x="443" y="1718"/>
                    <a:pt x="2199" y="3308"/>
                    <a:pt x="4914" y="3308"/>
                  </a:cubicBezTo>
                  <a:cubicBezTo>
                    <a:pt x="5420" y="3308"/>
                    <a:pt x="5958" y="3253"/>
                    <a:pt x="6528" y="3128"/>
                  </a:cubicBezTo>
                  <a:cubicBezTo>
                    <a:pt x="8925" y="2626"/>
                    <a:pt x="9358" y="1667"/>
                    <a:pt x="9039" y="937"/>
                  </a:cubicBezTo>
                  <a:cubicBezTo>
                    <a:pt x="8719" y="708"/>
                    <a:pt x="8354" y="571"/>
                    <a:pt x="8035" y="571"/>
                  </a:cubicBezTo>
                  <a:cubicBezTo>
                    <a:pt x="6619" y="571"/>
                    <a:pt x="1552" y="1"/>
                    <a:pt x="1552" y="1"/>
                  </a:cubicBez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529" name="Google Shape;3529;p43">
              <a:extLst>
                <a:ext uri="{FF2B5EF4-FFF2-40B4-BE49-F238E27FC236}">
                  <a16:creationId xmlns="" xmlns:a16="http://schemas.microsoft.com/office/drawing/2014/main" id="{6DEA7B32-9ED3-6ECB-3882-AD303AB23DC7}"/>
                </a:ext>
              </a:extLst>
            </p:cNvPr>
            <p:cNvSpPr/>
            <p:nvPr/>
          </p:nvSpPr>
          <p:spPr>
            <a:xfrm>
              <a:off x="2552600" y="2410225"/>
              <a:ext cx="422300" cy="733125"/>
            </a:xfrm>
            <a:custGeom>
              <a:avLst/>
              <a:gdLst/>
              <a:ahLst/>
              <a:cxnLst/>
              <a:rect l="l" t="t" r="r" b="b"/>
              <a:pathLst>
                <a:path w="16892" h="29325" extrusionOk="0">
                  <a:moveTo>
                    <a:pt x="6554" y="1"/>
                  </a:moveTo>
                  <a:cubicBezTo>
                    <a:pt x="5477" y="1"/>
                    <a:pt x="4357" y="209"/>
                    <a:pt x="3219" y="624"/>
                  </a:cubicBezTo>
                  <a:cubicBezTo>
                    <a:pt x="3926" y="1012"/>
                    <a:pt x="4497" y="943"/>
                    <a:pt x="5661" y="1103"/>
                  </a:cubicBezTo>
                  <a:cubicBezTo>
                    <a:pt x="6688" y="1765"/>
                    <a:pt x="8081" y="2107"/>
                    <a:pt x="9815" y="4641"/>
                  </a:cubicBezTo>
                  <a:cubicBezTo>
                    <a:pt x="12212" y="8156"/>
                    <a:pt x="13490" y="17309"/>
                    <a:pt x="10181" y="22422"/>
                  </a:cubicBezTo>
                  <a:cubicBezTo>
                    <a:pt x="10181" y="22422"/>
                    <a:pt x="8146" y="25996"/>
                    <a:pt x="4113" y="25996"/>
                  </a:cubicBezTo>
                  <a:cubicBezTo>
                    <a:pt x="3727" y="25996"/>
                    <a:pt x="3322" y="25963"/>
                    <a:pt x="2899" y="25891"/>
                  </a:cubicBezTo>
                  <a:lnTo>
                    <a:pt x="92" y="26074"/>
                  </a:lnTo>
                  <a:cubicBezTo>
                    <a:pt x="92" y="26074"/>
                    <a:pt x="0" y="28927"/>
                    <a:pt x="4383" y="29292"/>
                  </a:cubicBezTo>
                  <a:cubicBezTo>
                    <a:pt x="4632" y="29314"/>
                    <a:pt x="4879" y="29324"/>
                    <a:pt x="5125" y="29324"/>
                  </a:cubicBezTo>
                  <a:cubicBezTo>
                    <a:pt x="8011" y="29324"/>
                    <a:pt x="10650" y="27870"/>
                    <a:pt x="12417" y="25640"/>
                  </a:cubicBezTo>
                  <a:cubicBezTo>
                    <a:pt x="13011" y="24933"/>
                    <a:pt x="13970" y="24065"/>
                    <a:pt x="14335" y="23198"/>
                  </a:cubicBezTo>
                  <a:cubicBezTo>
                    <a:pt x="16115" y="19158"/>
                    <a:pt x="16891" y="15483"/>
                    <a:pt x="16115" y="11032"/>
                  </a:cubicBezTo>
                  <a:cubicBezTo>
                    <a:pt x="14808" y="3630"/>
                    <a:pt x="11049" y="1"/>
                    <a:pt x="6554" y="1"/>
                  </a:cubicBezTo>
                  <a:close/>
                </a:path>
              </a:pathLst>
            </a:custGeom>
            <a:solidFill>
              <a:schemeClr val="accen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530" name="Google Shape;3530;p43">
              <a:extLst>
                <a:ext uri="{FF2B5EF4-FFF2-40B4-BE49-F238E27FC236}">
                  <a16:creationId xmlns="" xmlns:a16="http://schemas.microsoft.com/office/drawing/2014/main" id="{F94775D5-2415-AAF9-5DCA-83C19E018F16}"/>
                </a:ext>
              </a:extLst>
            </p:cNvPr>
            <p:cNvSpPr/>
            <p:nvPr/>
          </p:nvSpPr>
          <p:spPr>
            <a:xfrm>
              <a:off x="2554300" y="2438350"/>
              <a:ext cx="346400" cy="669550"/>
            </a:xfrm>
            <a:custGeom>
              <a:avLst/>
              <a:gdLst/>
              <a:ahLst/>
              <a:cxnLst/>
              <a:rect l="l" t="t" r="r" b="b"/>
              <a:pathLst>
                <a:path w="13856" h="26782" extrusionOk="0">
                  <a:moveTo>
                    <a:pt x="5593" y="1"/>
                  </a:moveTo>
                  <a:cubicBezTo>
                    <a:pt x="6643" y="663"/>
                    <a:pt x="8013" y="982"/>
                    <a:pt x="9747" y="3516"/>
                  </a:cubicBezTo>
                  <a:cubicBezTo>
                    <a:pt x="12144" y="7031"/>
                    <a:pt x="13422" y="16207"/>
                    <a:pt x="10113" y="21297"/>
                  </a:cubicBezTo>
                  <a:cubicBezTo>
                    <a:pt x="10113" y="21297"/>
                    <a:pt x="8078" y="24871"/>
                    <a:pt x="4045" y="24871"/>
                  </a:cubicBezTo>
                  <a:cubicBezTo>
                    <a:pt x="3659" y="24871"/>
                    <a:pt x="3254" y="24838"/>
                    <a:pt x="2831" y="24766"/>
                  </a:cubicBezTo>
                  <a:lnTo>
                    <a:pt x="24" y="24949"/>
                  </a:lnTo>
                  <a:cubicBezTo>
                    <a:pt x="24" y="24949"/>
                    <a:pt x="1" y="25519"/>
                    <a:pt x="366" y="26159"/>
                  </a:cubicBezTo>
                  <a:cubicBezTo>
                    <a:pt x="914" y="26455"/>
                    <a:pt x="1667" y="26684"/>
                    <a:pt x="2671" y="26752"/>
                  </a:cubicBezTo>
                  <a:cubicBezTo>
                    <a:pt x="2902" y="26772"/>
                    <a:pt x="3131" y="26782"/>
                    <a:pt x="3359" y="26782"/>
                  </a:cubicBezTo>
                  <a:cubicBezTo>
                    <a:pt x="6009" y="26782"/>
                    <a:pt x="8404" y="25459"/>
                    <a:pt x="10044" y="23420"/>
                  </a:cubicBezTo>
                  <a:cubicBezTo>
                    <a:pt x="10569" y="22758"/>
                    <a:pt x="11026" y="22004"/>
                    <a:pt x="11368" y="21206"/>
                  </a:cubicBezTo>
                  <a:cubicBezTo>
                    <a:pt x="12989" y="17508"/>
                    <a:pt x="13856" y="14107"/>
                    <a:pt x="13125" y="10021"/>
                  </a:cubicBezTo>
                  <a:cubicBezTo>
                    <a:pt x="12030" y="3790"/>
                    <a:pt x="9200" y="480"/>
                    <a:pt x="5593" y="1"/>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531" name="Google Shape;3531;p43">
              <a:extLst>
                <a:ext uri="{FF2B5EF4-FFF2-40B4-BE49-F238E27FC236}">
                  <a16:creationId xmlns="" xmlns:a16="http://schemas.microsoft.com/office/drawing/2014/main" id="{85AB2523-94C3-5D07-E33A-479C04C201CB}"/>
                </a:ext>
              </a:extLst>
            </p:cNvPr>
            <p:cNvSpPr/>
            <p:nvPr/>
          </p:nvSpPr>
          <p:spPr>
            <a:xfrm>
              <a:off x="2681000" y="2453900"/>
              <a:ext cx="195750" cy="598550"/>
            </a:xfrm>
            <a:custGeom>
              <a:avLst/>
              <a:gdLst/>
              <a:ahLst/>
              <a:cxnLst/>
              <a:rect l="l" t="t" r="r" b="b"/>
              <a:pathLst>
                <a:path w="7830" h="23942" extrusionOk="0">
                  <a:moveTo>
                    <a:pt x="931" y="0"/>
                  </a:moveTo>
                  <a:cubicBezTo>
                    <a:pt x="815" y="0"/>
                    <a:pt x="709" y="7"/>
                    <a:pt x="616" y="18"/>
                  </a:cubicBezTo>
                  <a:cubicBezTo>
                    <a:pt x="206" y="86"/>
                    <a:pt x="0" y="201"/>
                    <a:pt x="0" y="201"/>
                  </a:cubicBezTo>
                  <a:cubicBezTo>
                    <a:pt x="0" y="212"/>
                    <a:pt x="13" y="216"/>
                    <a:pt x="39" y="216"/>
                  </a:cubicBezTo>
                  <a:cubicBezTo>
                    <a:pt x="119" y="216"/>
                    <a:pt x="322" y="172"/>
                    <a:pt x="616" y="155"/>
                  </a:cubicBezTo>
                  <a:cubicBezTo>
                    <a:pt x="1004" y="155"/>
                    <a:pt x="1575" y="223"/>
                    <a:pt x="2146" y="543"/>
                  </a:cubicBezTo>
                  <a:cubicBezTo>
                    <a:pt x="3355" y="1159"/>
                    <a:pt x="4497" y="2620"/>
                    <a:pt x="5318" y="4218"/>
                  </a:cubicBezTo>
                  <a:cubicBezTo>
                    <a:pt x="5729" y="4994"/>
                    <a:pt x="6094" y="5838"/>
                    <a:pt x="6300" y="6637"/>
                  </a:cubicBezTo>
                  <a:cubicBezTo>
                    <a:pt x="6505" y="7459"/>
                    <a:pt x="6665" y="8235"/>
                    <a:pt x="6779" y="8897"/>
                  </a:cubicBezTo>
                  <a:cubicBezTo>
                    <a:pt x="6893" y="9559"/>
                    <a:pt x="6939" y="10107"/>
                    <a:pt x="7008" y="10518"/>
                  </a:cubicBezTo>
                  <a:cubicBezTo>
                    <a:pt x="7030" y="10700"/>
                    <a:pt x="7030" y="10860"/>
                    <a:pt x="7053" y="10951"/>
                  </a:cubicBezTo>
                  <a:cubicBezTo>
                    <a:pt x="7053" y="11065"/>
                    <a:pt x="7053" y="11111"/>
                    <a:pt x="7053" y="11111"/>
                  </a:cubicBezTo>
                  <a:cubicBezTo>
                    <a:pt x="7053" y="11111"/>
                    <a:pt x="7076" y="11339"/>
                    <a:pt x="7099" y="11727"/>
                  </a:cubicBezTo>
                  <a:cubicBezTo>
                    <a:pt x="7144" y="12138"/>
                    <a:pt x="7122" y="12686"/>
                    <a:pt x="7144" y="13371"/>
                  </a:cubicBezTo>
                  <a:cubicBezTo>
                    <a:pt x="7099" y="14033"/>
                    <a:pt x="7053" y="14809"/>
                    <a:pt x="6871" y="15630"/>
                  </a:cubicBezTo>
                  <a:cubicBezTo>
                    <a:pt x="6825" y="15836"/>
                    <a:pt x="6802" y="16064"/>
                    <a:pt x="6756" y="16270"/>
                  </a:cubicBezTo>
                  <a:cubicBezTo>
                    <a:pt x="6688" y="16475"/>
                    <a:pt x="6619" y="16680"/>
                    <a:pt x="6551" y="16886"/>
                  </a:cubicBezTo>
                  <a:cubicBezTo>
                    <a:pt x="6505" y="17091"/>
                    <a:pt x="6437" y="17320"/>
                    <a:pt x="6368" y="17525"/>
                  </a:cubicBezTo>
                  <a:lnTo>
                    <a:pt x="6117" y="18141"/>
                  </a:lnTo>
                  <a:cubicBezTo>
                    <a:pt x="5433" y="19830"/>
                    <a:pt x="4474" y="21382"/>
                    <a:pt x="3584" y="22387"/>
                  </a:cubicBezTo>
                  <a:cubicBezTo>
                    <a:pt x="2671" y="23391"/>
                    <a:pt x="1895" y="23893"/>
                    <a:pt x="1917" y="23939"/>
                  </a:cubicBezTo>
                  <a:cubicBezTo>
                    <a:pt x="1919" y="23941"/>
                    <a:pt x="1923" y="23942"/>
                    <a:pt x="1927" y="23942"/>
                  </a:cubicBezTo>
                  <a:cubicBezTo>
                    <a:pt x="1976" y="23942"/>
                    <a:pt x="2175" y="23830"/>
                    <a:pt x="2488" y="23642"/>
                  </a:cubicBezTo>
                  <a:cubicBezTo>
                    <a:pt x="2557" y="23574"/>
                    <a:pt x="2648" y="23528"/>
                    <a:pt x="2762" y="23459"/>
                  </a:cubicBezTo>
                  <a:cubicBezTo>
                    <a:pt x="2853" y="23391"/>
                    <a:pt x="2967" y="23300"/>
                    <a:pt x="3059" y="23208"/>
                  </a:cubicBezTo>
                  <a:cubicBezTo>
                    <a:pt x="3287" y="23026"/>
                    <a:pt x="3538" y="22843"/>
                    <a:pt x="3766" y="22569"/>
                  </a:cubicBezTo>
                  <a:cubicBezTo>
                    <a:pt x="4771" y="21588"/>
                    <a:pt x="5821" y="20036"/>
                    <a:pt x="6574" y="18347"/>
                  </a:cubicBezTo>
                  <a:lnTo>
                    <a:pt x="6848" y="17708"/>
                  </a:lnTo>
                  <a:cubicBezTo>
                    <a:pt x="6916" y="17479"/>
                    <a:pt x="6985" y="17274"/>
                    <a:pt x="7076" y="17046"/>
                  </a:cubicBezTo>
                  <a:cubicBezTo>
                    <a:pt x="7144" y="16840"/>
                    <a:pt x="7213" y="16612"/>
                    <a:pt x="7281" y="16406"/>
                  </a:cubicBezTo>
                  <a:cubicBezTo>
                    <a:pt x="7350" y="16178"/>
                    <a:pt x="7373" y="15973"/>
                    <a:pt x="7441" y="15745"/>
                  </a:cubicBezTo>
                  <a:cubicBezTo>
                    <a:pt x="7647" y="14900"/>
                    <a:pt x="7715" y="14078"/>
                    <a:pt x="7784" y="13394"/>
                  </a:cubicBezTo>
                  <a:cubicBezTo>
                    <a:pt x="7784" y="12686"/>
                    <a:pt x="7829" y="12115"/>
                    <a:pt x="7784" y="11704"/>
                  </a:cubicBezTo>
                  <a:cubicBezTo>
                    <a:pt x="7761" y="11294"/>
                    <a:pt x="7738" y="11065"/>
                    <a:pt x="7738" y="11065"/>
                  </a:cubicBezTo>
                  <a:cubicBezTo>
                    <a:pt x="7738" y="11065"/>
                    <a:pt x="7738" y="10997"/>
                    <a:pt x="7738" y="10906"/>
                  </a:cubicBezTo>
                  <a:cubicBezTo>
                    <a:pt x="7715" y="10791"/>
                    <a:pt x="7692" y="10632"/>
                    <a:pt x="7669" y="10426"/>
                  </a:cubicBezTo>
                  <a:cubicBezTo>
                    <a:pt x="7601" y="10038"/>
                    <a:pt x="7555" y="9445"/>
                    <a:pt x="7396" y="8783"/>
                  </a:cubicBezTo>
                  <a:cubicBezTo>
                    <a:pt x="7281" y="8098"/>
                    <a:pt x="7076" y="7322"/>
                    <a:pt x="6871" y="6478"/>
                  </a:cubicBezTo>
                  <a:cubicBezTo>
                    <a:pt x="6597" y="5633"/>
                    <a:pt x="6209" y="4788"/>
                    <a:pt x="5752" y="3967"/>
                  </a:cubicBezTo>
                  <a:cubicBezTo>
                    <a:pt x="5296" y="3168"/>
                    <a:pt x="4748" y="2415"/>
                    <a:pt x="4154" y="1753"/>
                  </a:cubicBezTo>
                  <a:cubicBezTo>
                    <a:pt x="3584" y="1114"/>
                    <a:pt x="2922" y="589"/>
                    <a:pt x="2283" y="315"/>
                  </a:cubicBezTo>
                  <a:cubicBezTo>
                    <a:pt x="1779" y="71"/>
                    <a:pt x="1301" y="0"/>
                    <a:pt x="931" y="0"/>
                  </a:cubicBezTo>
                  <a:close/>
                </a:path>
              </a:pathLst>
            </a:custGeom>
            <a:solidFill>
              <a:schemeClr val="accent3"/>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532" name="Google Shape;3532;p43">
              <a:extLst>
                <a:ext uri="{FF2B5EF4-FFF2-40B4-BE49-F238E27FC236}">
                  <a16:creationId xmlns="" xmlns:a16="http://schemas.microsoft.com/office/drawing/2014/main" id="{BECE265E-748E-A66F-B4C7-5D9E34760E99}"/>
                </a:ext>
              </a:extLst>
            </p:cNvPr>
            <p:cNvSpPr/>
            <p:nvPr/>
          </p:nvSpPr>
          <p:spPr>
            <a:xfrm>
              <a:off x="2594250" y="2411125"/>
              <a:ext cx="379500" cy="737900"/>
            </a:xfrm>
            <a:custGeom>
              <a:avLst/>
              <a:gdLst/>
              <a:ahLst/>
              <a:cxnLst/>
              <a:rect l="l" t="t" r="r" b="b"/>
              <a:pathLst>
                <a:path w="15180" h="29516" extrusionOk="0">
                  <a:moveTo>
                    <a:pt x="5829" y="1"/>
                  </a:moveTo>
                  <a:cubicBezTo>
                    <a:pt x="5503" y="1"/>
                    <a:pt x="5214" y="26"/>
                    <a:pt x="4977" y="63"/>
                  </a:cubicBezTo>
                  <a:cubicBezTo>
                    <a:pt x="4657" y="86"/>
                    <a:pt x="4429" y="177"/>
                    <a:pt x="4269" y="200"/>
                  </a:cubicBezTo>
                  <a:cubicBezTo>
                    <a:pt x="4109" y="245"/>
                    <a:pt x="4018" y="268"/>
                    <a:pt x="4018" y="268"/>
                  </a:cubicBezTo>
                  <a:cubicBezTo>
                    <a:pt x="4018" y="279"/>
                    <a:pt x="4038" y="283"/>
                    <a:pt x="4075" y="283"/>
                  </a:cubicBezTo>
                  <a:cubicBezTo>
                    <a:pt x="4200" y="283"/>
                    <a:pt x="4521" y="235"/>
                    <a:pt x="4977" y="200"/>
                  </a:cubicBezTo>
                  <a:cubicBezTo>
                    <a:pt x="5121" y="189"/>
                    <a:pt x="5284" y="181"/>
                    <a:pt x="5461" y="181"/>
                  </a:cubicBezTo>
                  <a:cubicBezTo>
                    <a:pt x="6010" y="181"/>
                    <a:pt x="6700" y="249"/>
                    <a:pt x="7442" y="474"/>
                  </a:cubicBezTo>
                  <a:cubicBezTo>
                    <a:pt x="7944" y="633"/>
                    <a:pt x="8446" y="839"/>
                    <a:pt x="8948" y="1136"/>
                  </a:cubicBezTo>
                  <a:cubicBezTo>
                    <a:pt x="9450" y="1455"/>
                    <a:pt x="9953" y="1820"/>
                    <a:pt x="10409" y="2277"/>
                  </a:cubicBezTo>
                  <a:cubicBezTo>
                    <a:pt x="10843" y="2733"/>
                    <a:pt x="11276" y="3235"/>
                    <a:pt x="11642" y="3806"/>
                  </a:cubicBezTo>
                  <a:cubicBezTo>
                    <a:pt x="12030" y="4354"/>
                    <a:pt x="12349" y="4970"/>
                    <a:pt x="12646" y="5586"/>
                  </a:cubicBezTo>
                  <a:cubicBezTo>
                    <a:pt x="13833" y="8074"/>
                    <a:pt x="14335" y="10836"/>
                    <a:pt x="14472" y="12891"/>
                  </a:cubicBezTo>
                  <a:cubicBezTo>
                    <a:pt x="14540" y="13918"/>
                    <a:pt x="14518" y="14762"/>
                    <a:pt x="14472" y="15356"/>
                  </a:cubicBezTo>
                  <a:cubicBezTo>
                    <a:pt x="14449" y="15652"/>
                    <a:pt x="14426" y="15903"/>
                    <a:pt x="14403" y="16063"/>
                  </a:cubicBezTo>
                  <a:cubicBezTo>
                    <a:pt x="14381" y="16223"/>
                    <a:pt x="14381" y="16291"/>
                    <a:pt x="14381" y="16291"/>
                  </a:cubicBezTo>
                  <a:cubicBezTo>
                    <a:pt x="14381" y="16291"/>
                    <a:pt x="14358" y="16383"/>
                    <a:pt x="14335" y="16543"/>
                  </a:cubicBezTo>
                  <a:cubicBezTo>
                    <a:pt x="14312" y="16702"/>
                    <a:pt x="14289" y="16931"/>
                    <a:pt x="14244" y="17227"/>
                  </a:cubicBezTo>
                  <a:cubicBezTo>
                    <a:pt x="14152" y="17821"/>
                    <a:pt x="13993" y="18665"/>
                    <a:pt x="13696" y="19670"/>
                  </a:cubicBezTo>
                  <a:cubicBezTo>
                    <a:pt x="13399" y="20651"/>
                    <a:pt x="12988" y="21792"/>
                    <a:pt x="12395" y="22934"/>
                  </a:cubicBezTo>
                  <a:cubicBezTo>
                    <a:pt x="12121" y="23527"/>
                    <a:pt x="11779" y="24098"/>
                    <a:pt x="11391" y="24646"/>
                  </a:cubicBezTo>
                  <a:cubicBezTo>
                    <a:pt x="11002" y="25216"/>
                    <a:pt x="10592" y="25741"/>
                    <a:pt x="10112" y="26243"/>
                  </a:cubicBezTo>
                  <a:cubicBezTo>
                    <a:pt x="9633" y="26745"/>
                    <a:pt x="9131" y="27202"/>
                    <a:pt x="8583" y="27590"/>
                  </a:cubicBezTo>
                  <a:cubicBezTo>
                    <a:pt x="8035" y="27978"/>
                    <a:pt x="7465" y="28320"/>
                    <a:pt x="6871" y="28571"/>
                  </a:cubicBezTo>
                  <a:cubicBezTo>
                    <a:pt x="5684" y="29074"/>
                    <a:pt x="4474" y="29256"/>
                    <a:pt x="3447" y="29256"/>
                  </a:cubicBezTo>
                  <a:cubicBezTo>
                    <a:pt x="1466" y="29213"/>
                    <a:pt x="196" y="28703"/>
                    <a:pt x="40" y="28703"/>
                  </a:cubicBezTo>
                  <a:cubicBezTo>
                    <a:pt x="30" y="28703"/>
                    <a:pt x="25" y="28705"/>
                    <a:pt x="24" y="28708"/>
                  </a:cubicBezTo>
                  <a:cubicBezTo>
                    <a:pt x="1" y="28731"/>
                    <a:pt x="343" y="28868"/>
                    <a:pt x="914" y="29074"/>
                  </a:cubicBezTo>
                  <a:cubicBezTo>
                    <a:pt x="1507" y="29233"/>
                    <a:pt x="2375" y="29462"/>
                    <a:pt x="3424" y="29507"/>
                  </a:cubicBezTo>
                  <a:cubicBezTo>
                    <a:pt x="3551" y="29513"/>
                    <a:pt x="3680" y="29516"/>
                    <a:pt x="3812" y="29516"/>
                  </a:cubicBezTo>
                  <a:cubicBezTo>
                    <a:pt x="4794" y="29516"/>
                    <a:pt x="5901" y="29357"/>
                    <a:pt x="7008" y="28914"/>
                  </a:cubicBezTo>
                  <a:cubicBezTo>
                    <a:pt x="7647" y="28686"/>
                    <a:pt x="8241" y="28343"/>
                    <a:pt x="8834" y="27955"/>
                  </a:cubicBezTo>
                  <a:cubicBezTo>
                    <a:pt x="9428" y="27567"/>
                    <a:pt x="9953" y="27088"/>
                    <a:pt x="10478" y="26586"/>
                  </a:cubicBezTo>
                  <a:cubicBezTo>
                    <a:pt x="10957" y="26084"/>
                    <a:pt x="11413" y="25513"/>
                    <a:pt x="11824" y="24965"/>
                  </a:cubicBezTo>
                  <a:cubicBezTo>
                    <a:pt x="12235" y="24372"/>
                    <a:pt x="12600" y="23801"/>
                    <a:pt x="12920" y="23208"/>
                  </a:cubicBezTo>
                  <a:cubicBezTo>
                    <a:pt x="13559" y="22043"/>
                    <a:pt x="13993" y="20857"/>
                    <a:pt x="14312" y="19852"/>
                  </a:cubicBezTo>
                  <a:cubicBezTo>
                    <a:pt x="14632" y="18825"/>
                    <a:pt x="14814" y="17958"/>
                    <a:pt x="14906" y="17341"/>
                  </a:cubicBezTo>
                  <a:cubicBezTo>
                    <a:pt x="14974" y="17045"/>
                    <a:pt x="14997" y="16794"/>
                    <a:pt x="15020" y="16634"/>
                  </a:cubicBezTo>
                  <a:cubicBezTo>
                    <a:pt x="15043" y="16474"/>
                    <a:pt x="15065" y="16383"/>
                    <a:pt x="15065" y="16383"/>
                  </a:cubicBezTo>
                  <a:cubicBezTo>
                    <a:pt x="15065" y="16383"/>
                    <a:pt x="15065" y="16291"/>
                    <a:pt x="15088" y="16132"/>
                  </a:cubicBezTo>
                  <a:cubicBezTo>
                    <a:pt x="15111" y="15972"/>
                    <a:pt x="15111" y="15721"/>
                    <a:pt x="15134" y="15401"/>
                  </a:cubicBezTo>
                  <a:cubicBezTo>
                    <a:pt x="15180" y="14785"/>
                    <a:pt x="15180" y="13895"/>
                    <a:pt x="15088" y="12845"/>
                  </a:cubicBezTo>
                  <a:cubicBezTo>
                    <a:pt x="14928" y="10722"/>
                    <a:pt x="14358" y="7915"/>
                    <a:pt x="13102" y="5358"/>
                  </a:cubicBezTo>
                  <a:cubicBezTo>
                    <a:pt x="12783" y="4742"/>
                    <a:pt x="12418" y="4126"/>
                    <a:pt x="12007" y="3555"/>
                  </a:cubicBezTo>
                  <a:cubicBezTo>
                    <a:pt x="11596" y="2984"/>
                    <a:pt x="11162" y="2459"/>
                    <a:pt x="10660" y="2003"/>
                  </a:cubicBezTo>
                  <a:cubicBezTo>
                    <a:pt x="10181" y="1524"/>
                    <a:pt x="9656" y="1158"/>
                    <a:pt x="9108" y="862"/>
                  </a:cubicBezTo>
                  <a:cubicBezTo>
                    <a:pt x="8583" y="542"/>
                    <a:pt x="8035" y="359"/>
                    <a:pt x="7510" y="222"/>
                  </a:cubicBezTo>
                  <a:cubicBezTo>
                    <a:pt x="6894" y="58"/>
                    <a:pt x="6319" y="1"/>
                    <a:pt x="5829" y="1"/>
                  </a:cubicBezTo>
                  <a:close/>
                </a:path>
              </a:pathLst>
            </a:custGeom>
            <a:solidFill>
              <a:schemeClr val="accent3"/>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533" name="Google Shape;3533;p43">
              <a:extLst>
                <a:ext uri="{FF2B5EF4-FFF2-40B4-BE49-F238E27FC236}">
                  <a16:creationId xmlns="" xmlns:a16="http://schemas.microsoft.com/office/drawing/2014/main" id="{B02AF3DE-BAA9-3C4A-F682-232385E6AF82}"/>
                </a:ext>
              </a:extLst>
            </p:cNvPr>
            <p:cNvSpPr/>
            <p:nvPr/>
          </p:nvSpPr>
          <p:spPr>
            <a:xfrm>
              <a:off x="2849325" y="2316250"/>
              <a:ext cx="186050" cy="187075"/>
            </a:xfrm>
            <a:custGeom>
              <a:avLst/>
              <a:gdLst/>
              <a:ahLst/>
              <a:cxnLst/>
              <a:rect l="l" t="t" r="r" b="b"/>
              <a:pathLst>
                <a:path w="7442" h="7483" extrusionOk="0">
                  <a:moveTo>
                    <a:pt x="229" y="0"/>
                  </a:moveTo>
                  <a:lnTo>
                    <a:pt x="1" y="5935"/>
                  </a:lnTo>
                  <a:cubicBezTo>
                    <a:pt x="1291" y="7119"/>
                    <a:pt x="2613" y="7482"/>
                    <a:pt x="3747" y="7482"/>
                  </a:cubicBezTo>
                  <a:cubicBezTo>
                    <a:pt x="5543" y="7482"/>
                    <a:pt x="6871" y="6574"/>
                    <a:pt x="6871" y="6574"/>
                  </a:cubicBezTo>
                  <a:lnTo>
                    <a:pt x="7442" y="2191"/>
                  </a:lnTo>
                  <a:lnTo>
                    <a:pt x="229" y="0"/>
                  </a:lnTo>
                  <a:close/>
                </a:path>
              </a:pathLst>
            </a:custGeom>
            <a:solidFill>
              <a:srgbClr val="FFB899"/>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534" name="Google Shape;3534;p43">
              <a:extLst>
                <a:ext uri="{FF2B5EF4-FFF2-40B4-BE49-F238E27FC236}">
                  <a16:creationId xmlns="" xmlns:a16="http://schemas.microsoft.com/office/drawing/2014/main" id="{9CFD02C9-8F0C-1918-9199-5180E82A4C0A}"/>
                </a:ext>
              </a:extLst>
            </p:cNvPr>
            <p:cNvSpPr/>
            <p:nvPr/>
          </p:nvSpPr>
          <p:spPr>
            <a:xfrm>
              <a:off x="2849325" y="2316250"/>
              <a:ext cx="186050" cy="176350"/>
            </a:xfrm>
            <a:custGeom>
              <a:avLst/>
              <a:gdLst/>
              <a:ahLst/>
              <a:cxnLst/>
              <a:rect l="l" t="t" r="r" b="b"/>
              <a:pathLst>
                <a:path w="7442" h="7054" extrusionOk="0">
                  <a:moveTo>
                    <a:pt x="229" y="0"/>
                  </a:moveTo>
                  <a:lnTo>
                    <a:pt x="1" y="5935"/>
                  </a:lnTo>
                  <a:cubicBezTo>
                    <a:pt x="571" y="6460"/>
                    <a:pt x="1142" y="6802"/>
                    <a:pt x="1712" y="7053"/>
                  </a:cubicBezTo>
                  <a:cubicBezTo>
                    <a:pt x="1327" y="5351"/>
                    <a:pt x="1121" y="3310"/>
                    <a:pt x="2915" y="3310"/>
                  </a:cubicBezTo>
                  <a:cubicBezTo>
                    <a:pt x="2925" y="3310"/>
                    <a:pt x="2935" y="3310"/>
                    <a:pt x="2945" y="3310"/>
                  </a:cubicBezTo>
                  <a:cubicBezTo>
                    <a:pt x="3744" y="3333"/>
                    <a:pt x="4566" y="3470"/>
                    <a:pt x="5365" y="3561"/>
                  </a:cubicBezTo>
                  <a:cubicBezTo>
                    <a:pt x="6004" y="3607"/>
                    <a:pt x="6620" y="3675"/>
                    <a:pt x="7236" y="3721"/>
                  </a:cubicBezTo>
                  <a:lnTo>
                    <a:pt x="7442" y="2191"/>
                  </a:lnTo>
                  <a:lnTo>
                    <a:pt x="229" y="0"/>
                  </a:ln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535" name="Google Shape;3535;p43">
              <a:extLst>
                <a:ext uri="{FF2B5EF4-FFF2-40B4-BE49-F238E27FC236}">
                  <a16:creationId xmlns="" xmlns:a16="http://schemas.microsoft.com/office/drawing/2014/main" id="{05EA4458-1555-9499-EA16-2E2DE4D9755C}"/>
                </a:ext>
              </a:extLst>
            </p:cNvPr>
            <p:cNvSpPr/>
            <p:nvPr/>
          </p:nvSpPr>
          <p:spPr>
            <a:xfrm>
              <a:off x="3381600" y="1726625"/>
              <a:ext cx="235825" cy="290175"/>
            </a:xfrm>
            <a:custGeom>
              <a:avLst/>
              <a:gdLst/>
              <a:ahLst/>
              <a:cxnLst/>
              <a:rect l="l" t="t" r="r" b="b"/>
              <a:pathLst>
                <a:path w="9433" h="11607" extrusionOk="0">
                  <a:moveTo>
                    <a:pt x="3299" y="0"/>
                  </a:moveTo>
                  <a:cubicBezTo>
                    <a:pt x="1540" y="0"/>
                    <a:pt x="941" y="1490"/>
                    <a:pt x="941" y="1490"/>
                  </a:cubicBezTo>
                  <a:cubicBezTo>
                    <a:pt x="0" y="2716"/>
                    <a:pt x="1578" y="11606"/>
                    <a:pt x="3824" y="11606"/>
                  </a:cubicBezTo>
                  <a:cubicBezTo>
                    <a:pt x="3919" y="11606"/>
                    <a:pt x="4016" y="11590"/>
                    <a:pt x="4114" y="11556"/>
                  </a:cubicBezTo>
                  <a:cubicBezTo>
                    <a:pt x="6511" y="10757"/>
                    <a:pt x="9432" y="2152"/>
                    <a:pt x="4845" y="326"/>
                  </a:cubicBezTo>
                  <a:cubicBezTo>
                    <a:pt x="4251" y="93"/>
                    <a:pt x="3739" y="0"/>
                    <a:pt x="3299" y="0"/>
                  </a:cubicBezTo>
                  <a:close/>
                </a:path>
              </a:pathLst>
            </a:custGeom>
            <a:solidFill>
              <a:srgbClr val="FFB899"/>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536" name="Google Shape;3536;p43">
              <a:extLst>
                <a:ext uri="{FF2B5EF4-FFF2-40B4-BE49-F238E27FC236}">
                  <a16:creationId xmlns="" xmlns:a16="http://schemas.microsoft.com/office/drawing/2014/main" id="{4F819EB4-3236-A164-0E17-DE011692B3AE}"/>
                </a:ext>
              </a:extLst>
            </p:cNvPr>
            <p:cNvSpPr/>
            <p:nvPr/>
          </p:nvSpPr>
          <p:spPr>
            <a:xfrm>
              <a:off x="3413125" y="1774950"/>
              <a:ext cx="92450" cy="183300"/>
            </a:xfrm>
            <a:custGeom>
              <a:avLst/>
              <a:gdLst/>
              <a:ahLst/>
              <a:cxnLst/>
              <a:rect l="l" t="t" r="r" b="b"/>
              <a:pathLst>
                <a:path w="3698" h="7332" extrusionOk="0">
                  <a:moveTo>
                    <a:pt x="2984" y="3950"/>
                  </a:moveTo>
                  <a:cubicBezTo>
                    <a:pt x="2994" y="3961"/>
                    <a:pt x="3003" y="3973"/>
                    <a:pt x="3013" y="3985"/>
                  </a:cubicBezTo>
                  <a:cubicBezTo>
                    <a:pt x="3013" y="3985"/>
                    <a:pt x="3013" y="3969"/>
                    <a:pt x="2984" y="3950"/>
                  </a:cubicBezTo>
                  <a:close/>
                  <a:moveTo>
                    <a:pt x="3630" y="1"/>
                  </a:moveTo>
                  <a:cubicBezTo>
                    <a:pt x="3506" y="1"/>
                    <a:pt x="3133" y="84"/>
                    <a:pt x="2671" y="288"/>
                  </a:cubicBezTo>
                  <a:cubicBezTo>
                    <a:pt x="2100" y="562"/>
                    <a:pt x="1438" y="1064"/>
                    <a:pt x="981" y="1657"/>
                  </a:cubicBezTo>
                  <a:cubicBezTo>
                    <a:pt x="479" y="2251"/>
                    <a:pt x="183" y="2890"/>
                    <a:pt x="68" y="3461"/>
                  </a:cubicBezTo>
                  <a:cubicBezTo>
                    <a:pt x="23" y="3597"/>
                    <a:pt x="23" y="3666"/>
                    <a:pt x="0" y="3940"/>
                  </a:cubicBezTo>
                  <a:cubicBezTo>
                    <a:pt x="0" y="4122"/>
                    <a:pt x="23" y="4305"/>
                    <a:pt x="46" y="4488"/>
                  </a:cubicBezTo>
                  <a:cubicBezTo>
                    <a:pt x="68" y="4807"/>
                    <a:pt x="114" y="5035"/>
                    <a:pt x="137" y="5195"/>
                  </a:cubicBezTo>
                  <a:cubicBezTo>
                    <a:pt x="342" y="5013"/>
                    <a:pt x="548" y="4876"/>
                    <a:pt x="708" y="4739"/>
                  </a:cubicBezTo>
                  <a:cubicBezTo>
                    <a:pt x="799" y="4670"/>
                    <a:pt x="890" y="4602"/>
                    <a:pt x="981" y="4533"/>
                  </a:cubicBezTo>
                  <a:cubicBezTo>
                    <a:pt x="1050" y="4465"/>
                    <a:pt x="1096" y="4465"/>
                    <a:pt x="1141" y="4419"/>
                  </a:cubicBezTo>
                  <a:cubicBezTo>
                    <a:pt x="1255" y="4374"/>
                    <a:pt x="1347" y="4305"/>
                    <a:pt x="1438" y="4282"/>
                  </a:cubicBezTo>
                  <a:cubicBezTo>
                    <a:pt x="1472" y="4248"/>
                    <a:pt x="1489" y="4242"/>
                    <a:pt x="1501" y="4242"/>
                  </a:cubicBezTo>
                  <a:cubicBezTo>
                    <a:pt x="1506" y="4242"/>
                    <a:pt x="1511" y="4244"/>
                    <a:pt x="1515" y="4244"/>
                  </a:cubicBezTo>
                  <a:cubicBezTo>
                    <a:pt x="1519" y="4244"/>
                    <a:pt x="1524" y="4242"/>
                    <a:pt x="1529" y="4237"/>
                  </a:cubicBezTo>
                  <a:cubicBezTo>
                    <a:pt x="1621" y="4214"/>
                    <a:pt x="1643" y="4191"/>
                    <a:pt x="1643" y="4191"/>
                  </a:cubicBezTo>
                  <a:lnTo>
                    <a:pt x="1758" y="4191"/>
                  </a:lnTo>
                  <a:cubicBezTo>
                    <a:pt x="1771" y="4195"/>
                    <a:pt x="1786" y="4196"/>
                    <a:pt x="1802" y="4196"/>
                  </a:cubicBezTo>
                  <a:cubicBezTo>
                    <a:pt x="1812" y="4196"/>
                    <a:pt x="1823" y="4196"/>
                    <a:pt x="1834" y="4196"/>
                  </a:cubicBezTo>
                  <a:cubicBezTo>
                    <a:pt x="1892" y="4196"/>
                    <a:pt x="1963" y="4206"/>
                    <a:pt x="2054" y="4328"/>
                  </a:cubicBezTo>
                  <a:lnTo>
                    <a:pt x="2077" y="4374"/>
                  </a:lnTo>
                  <a:lnTo>
                    <a:pt x="2100" y="4374"/>
                  </a:lnTo>
                  <a:cubicBezTo>
                    <a:pt x="2123" y="4419"/>
                    <a:pt x="2214" y="4510"/>
                    <a:pt x="2191" y="4533"/>
                  </a:cubicBezTo>
                  <a:cubicBezTo>
                    <a:pt x="2214" y="4579"/>
                    <a:pt x="2100" y="4716"/>
                    <a:pt x="1826" y="4899"/>
                  </a:cubicBezTo>
                  <a:cubicBezTo>
                    <a:pt x="1575" y="5081"/>
                    <a:pt x="1164" y="5309"/>
                    <a:pt x="936" y="5697"/>
                  </a:cubicBezTo>
                  <a:cubicBezTo>
                    <a:pt x="753" y="6017"/>
                    <a:pt x="639" y="6382"/>
                    <a:pt x="776" y="6725"/>
                  </a:cubicBezTo>
                  <a:cubicBezTo>
                    <a:pt x="936" y="7067"/>
                    <a:pt x="1347" y="7272"/>
                    <a:pt x="1780" y="7318"/>
                  </a:cubicBezTo>
                  <a:cubicBezTo>
                    <a:pt x="1867" y="7327"/>
                    <a:pt x="1954" y="7332"/>
                    <a:pt x="2039" y="7332"/>
                  </a:cubicBezTo>
                  <a:cubicBezTo>
                    <a:pt x="2382" y="7332"/>
                    <a:pt x="2707" y="7259"/>
                    <a:pt x="2944" y="7113"/>
                  </a:cubicBezTo>
                  <a:cubicBezTo>
                    <a:pt x="3264" y="6953"/>
                    <a:pt x="3333" y="6725"/>
                    <a:pt x="3355" y="6610"/>
                  </a:cubicBezTo>
                  <a:cubicBezTo>
                    <a:pt x="3355" y="6473"/>
                    <a:pt x="3333" y="6405"/>
                    <a:pt x="3310" y="6405"/>
                  </a:cubicBezTo>
                  <a:cubicBezTo>
                    <a:pt x="3218" y="6405"/>
                    <a:pt x="3241" y="6747"/>
                    <a:pt x="2785" y="6930"/>
                  </a:cubicBezTo>
                  <a:cubicBezTo>
                    <a:pt x="2636" y="6975"/>
                    <a:pt x="2449" y="7009"/>
                    <a:pt x="2260" y="7009"/>
                  </a:cubicBezTo>
                  <a:cubicBezTo>
                    <a:pt x="2160" y="7009"/>
                    <a:pt x="2058" y="6999"/>
                    <a:pt x="1963" y="6976"/>
                  </a:cubicBezTo>
                  <a:cubicBezTo>
                    <a:pt x="1689" y="6907"/>
                    <a:pt x="1461" y="6747"/>
                    <a:pt x="1415" y="6542"/>
                  </a:cubicBezTo>
                  <a:cubicBezTo>
                    <a:pt x="1370" y="6336"/>
                    <a:pt x="1461" y="6085"/>
                    <a:pt x="1643" y="5857"/>
                  </a:cubicBezTo>
                  <a:cubicBezTo>
                    <a:pt x="1758" y="5675"/>
                    <a:pt x="2054" y="5515"/>
                    <a:pt x="2374" y="5332"/>
                  </a:cubicBezTo>
                  <a:cubicBezTo>
                    <a:pt x="2648" y="5150"/>
                    <a:pt x="3059" y="4899"/>
                    <a:pt x="3150" y="4556"/>
                  </a:cubicBezTo>
                  <a:cubicBezTo>
                    <a:pt x="3218" y="4214"/>
                    <a:pt x="3036" y="4031"/>
                    <a:pt x="2967" y="3940"/>
                  </a:cubicBezTo>
                  <a:lnTo>
                    <a:pt x="2967" y="3940"/>
                  </a:lnTo>
                  <a:cubicBezTo>
                    <a:pt x="2974" y="3943"/>
                    <a:pt x="2980" y="3946"/>
                    <a:pt x="2984" y="3950"/>
                  </a:cubicBezTo>
                  <a:lnTo>
                    <a:pt x="2984" y="3950"/>
                  </a:lnTo>
                  <a:cubicBezTo>
                    <a:pt x="2907" y="3852"/>
                    <a:pt x="2843" y="3770"/>
                    <a:pt x="2762" y="3689"/>
                  </a:cubicBezTo>
                  <a:cubicBezTo>
                    <a:pt x="2648" y="3620"/>
                    <a:pt x="2534" y="3575"/>
                    <a:pt x="2419" y="3529"/>
                  </a:cubicBezTo>
                  <a:cubicBezTo>
                    <a:pt x="2231" y="3478"/>
                    <a:pt x="2069" y="3452"/>
                    <a:pt x="1951" y="3452"/>
                  </a:cubicBezTo>
                  <a:cubicBezTo>
                    <a:pt x="1912" y="3452"/>
                    <a:pt x="1877" y="3455"/>
                    <a:pt x="1849" y="3461"/>
                  </a:cubicBezTo>
                  <a:cubicBezTo>
                    <a:pt x="1575" y="3483"/>
                    <a:pt x="1506" y="3506"/>
                    <a:pt x="1506" y="3506"/>
                  </a:cubicBezTo>
                  <a:cubicBezTo>
                    <a:pt x="1506" y="3506"/>
                    <a:pt x="1461" y="3506"/>
                    <a:pt x="1255" y="3575"/>
                  </a:cubicBezTo>
                  <a:cubicBezTo>
                    <a:pt x="1210" y="3575"/>
                    <a:pt x="1118" y="3597"/>
                    <a:pt x="1096" y="3620"/>
                  </a:cubicBezTo>
                  <a:cubicBezTo>
                    <a:pt x="1073" y="3620"/>
                    <a:pt x="1050" y="3643"/>
                    <a:pt x="1027" y="3643"/>
                  </a:cubicBezTo>
                  <a:cubicBezTo>
                    <a:pt x="959" y="3666"/>
                    <a:pt x="1004" y="3666"/>
                    <a:pt x="1004" y="3666"/>
                  </a:cubicBezTo>
                  <a:cubicBezTo>
                    <a:pt x="981" y="3689"/>
                    <a:pt x="981" y="3689"/>
                    <a:pt x="959" y="3689"/>
                  </a:cubicBezTo>
                  <a:cubicBezTo>
                    <a:pt x="959" y="3685"/>
                    <a:pt x="958" y="3684"/>
                    <a:pt x="957" y="3684"/>
                  </a:cubicBezTo>
                  <a:cubicBezTo>
                    <a:pt x="957" y="3684"/>
                    <a:pt x="956" y="3685"/>
                    <a:pt x="955" y="3685"/>
                  </a:cubicBezTo>
                  <a:cubicBezTo>
                    <a:pt x="949" y="3685"/>
                    <a:pt x="942" y="3668"/>
                    <a:pt x="959" y="3438"/>
                  </a:cubicBezTo>
                  <a:cubicBezTo>
                    <a:pt x="1004" y="2958"/>
                    <a:pt x="1210" y="2365"/>
                    <a:pt x="1552" y="1817"/>
                  </a:cubicBezTo>
                  <a:cubicBezTo>
                    <a:pt x="1895" y="1269"/>
                    <a:pt x="2419" y="790"/>
                    <a:pt x="2876" y="493"/>
                  </a:cubicBezTo>
                  <a:cubicBezTo>
                    <a:pt x="3333" y="174"/>
                    <a:pt x="3698" y="60"/>
                    <a:pt x="3675" y="14"/>
                  </a:cubicBezTo>
                  <a:cubicBezTo>
                    <a:pt x="3675" y="5"/>
                    <a:pt x="3659" y="1"/>
                    <a:pt x="3630" y="1"/>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537" name="Google Shape;3537;p43">
              <a:extLst>
                <a:ext uri="{FF2B5EF4-FFF2-40B4-BE49-F238E27FC236}">
                  <a16:creationId xmlns="" xmlns:a16="http://schemas.microsoft.com/office/drawing/2014/main" id="{1D8CCC1A-D57B-6705-B236-FCEFB8F025DA}"/>
                </a:ext>
              </a:extLst>
            </p:cNvPr>
            <p:cNvSpPr/>
            <p:nvPr/>
          </p:nvSpPr>
          <p:spPr>
            <a:xfrm>
              <a:off x="3401975" y="1779000"/>
              <a:ext cx="140125" cy="178325"/>
            </a:xfrm>
            <a:custGeom>
              <a:avLst/>
              <a:gdLst/>
              <a:ahLst/>
              <a:cxnLst/>
              <a:rect l="l" t="t" r="r" b="b"/>
              <a:pathLst>
                <a:path w="5605" h="7133" extrusionOk="0">
                  <a:moveTo>
                    <a:pt x="3670" y="0"/>
                  </a:moveTo>
                  <a:cubicBezTo>
                    <a:pt x="2361" y="0"/>
                    <a:pt x="1336" y="2180"/>
                    <a:pt x="1336" y="2180"/>
                  </a:cubicBezTo>
                  <a:cubicBezTo>
                    <a:pt x="1336" y="2180"/>
                    <a:pt x="1" y="7132"/>
                    <a:pt x="2301" y="7132"/>
                  </a:cubicBezTo>
                  <a:cubicBezTo>
                    <a:pt x="2425" y="7132"/>
                    <a:pt x="2560" y="7118"/>
                    <a:pt x="2706" y="7088"/>
                  </a:cubicBezTo>
                  <a:cubicBezTo>
                    <a:pt x="5559" y="6494"/>
                    <a:pt x="5605" y="628"/>
                    <a:pt x="4098" y="80"/>
                  </a:cubicBezTo>
                  <a:cubicBezTo>
                    <a:pt x="3953" y="25"/>
                    <a:pt x="3810" y="0"/>
                    <a:pt x="3670" y="0"/>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538" name="Google Shape;3538;p43">
              <a:extLst>
                <a:ext uri="{FF2B5EF4-FFF2-40B4-BE49-F238E27FC236}">
                  <a16:creationId xmlns="" xmlns:a16="http://schemas.microsoft.com/office/drawing/2014/main" id="{5D936187-CB8F-56D6-3E1A-50D6E92B843B}"/>
                </a:ext>
              </a:extLst>
            </p:cNvPr>
            <p:cNvSpPr/>
            <p:nvPr/>
          </p:nvSpPr>
          <p:spPr>
            <a:xfrm>
              <a:off x="2320350" y="1367500"/>
              <a:ext cx="1270825" cy="1006900"/>
            </a:xfrm>
            <a:custGeom>
              <a:avLst/>
              <a:gdLst/>
              <a:ahLst/>
              <a:cxnLst/>
              <a:rect l="l" t="t" r="r" b="b"/>
              <a:pathLst>
                <a:path w="50833" h="40276" extrusionOk="0">
                  <a:moveTo>
                    <a:pt x="25273" y="0"/>
                  </a:moveTo>
                  <a:cubicBezTo>
                    <a:pt x="18269" y="0"/>
                    <a:pt x="14129" y="3073"/>
                    <a:pt x="14129" y="3073"/>
                  </a:cubicBezTo>
                  <a:cubicBezTo>
                    <a:pt x="2169" y="11062"/>
                    <a:pt x="9062" y="23730"/>
                    <a:pt x="9062" y="23730"/>
                  </a:cubicBezTo>
                  <a:cubicBezTo>
                    <a:pt x="9062" y="23730"/>
                    <a:pt x="7685" y="22460"/>
                    <a:pt x="5842" y="22460"/>
                  </a:cubicBezTo>
                  <a:cubicBezTo>
                    <a:pt x="4857" y="22460"/>
                    <a:pt x="3738" y="22823"/>
                    <a:pt x="2625" y="23936"/>
                  </a:cubicBezTo>
                  <a:cubicBezTo>
                    <a:pt x="1" y="26560"/>
                    <a:pt x="3402" y="32518"/>
                    <a:pt x="7145" y="34001"/>
                  </a:cubicBezTo>
                  <a:cubicBezTo>
                    <a:pt x="8059" y="34360"/>
                    <a:pt x="8838" y="34505"/>
                    <a:pt x="9500" y="34505"/>
                  </a:cubicBezTo>
                  <a:cubicBezTo>
                    <a:pt x="12295" y="34505"/>
                    <a:pt x="13011" y="31924"/>
                    <a:pt x="13011" y="31924"/>
                  </a:cubicBezTo>
                  <a:cubicBezTo>
                    <a:pt x="15021" y="35985"/>
                    <a:pt x="22377" y="40275"/>
                    <a:pt x="30449" y="40275"/>
                  </a:cubicBezTo>
                  <a:cubicBezTo>
                    <a:pt x="31543" y="40275"/>
                    <a:pt x="32650" y="40196"/>
                    <a:pt x="33759" y="40027"/>
                  </a:cubicBezTo>
                  <a:cubicBezTo>
                    <a:pt x="42524" y="38681"/>
                    <a:pt x="50833" y="31422"/>
                    <a:pt x="43962" y="20215"/>
                  </a:cubicBezTo>
                  <a:cubicBezTo>
                    <a:pt x="43186" y="13870"/>
                    <a:pt x="43688" y="4717"/>
                    <a:pt x="33599" y="1384"/>
                  </a:cubicBezTo>
                  <a:cubicBezTo>
                    <a:pt x="30511" y="374"/>
                    <a:pt x="27718" y="0"/>
                    <a:pt x="25273" y="0"/>
                  </a:cubicBezTo>
                  <a:close/>
                </a:path>
              </a:pathLst>
            </a:custGeom>
            <a:solidFill>
              <a:srgbClr val="FFB899"/>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539" name="Google Shape;3539;p43">
              <a:extLst>
                <a:ext uri="{FF2B5EF4-FFF2-40B4-BE49-F238E27FC236}">
                  <a16:creationId xmlns="" xmlns:a16="http://schemas.microsoft.com/office/drawing/2014/main" id="{ECB04CA9-B8D2-32B0-5781-9F1CEAB9FB8F}"/>
                </a:ext>
              </a:extLst>
            </p:cNvPr>
            <p:cNvSpPr/>
            <p:nvPr/>
          </p:nvSpPr>
          <p:spPr>
            <a:xfrm>
              <a:off x="2660450" y="1500250"/>
              <a:ext cx="930725" cy="874225"/>
            </a:xfrm>
            <a:custGeom>
              <a:avLst/>
              <a:gdLst/>
              <a:ahLst/>
              <a:cxnLst/>
              <a:rect l="l" t="t" r="r" b="b"/>
              <a:pathLst>
                <a:path w="37229" h="34969" extrusionOk="0">
                  <a:moveTo>
                    <a:pt x="26181" y="0"/>
                  </a:moveTo>
                  <a:lnTo>
                    <a:pt x="26181" y="0"/>
                  </a:lnTo>
                  <a:cubicBezTo>
                    <a:pt x="29194" y="4200"/>
                    <a:pt x="29148" y="9747"/>
                    <a:pt x="29673" y="14038"/>
                  </a:cubicBezTo>
                  <a:cubicBezTo>
                    <a:pt x="36544" y="25245"/>
                    <a:pt x="28235" y="32503"/>
                    <a:pt x="19470" y="33850"/>
                  </a:cubicBezTo>
                  <a:cubicBezTo>
                    <a:pt x="18357" y="34021"/>
                    <a:pt x="17246" y="34100"/>
                    <a:pt x="16147" y="34100"/>
                  </a:cubicBezTo>
                  <a:cubicBezTo>
                    <a:pt x="9315" y="34100"/>
                    <a:pt x="2989" y="31020"/>
                    <a:pt x="0" y="27619"/>
                  </a:cubicBezTo>
                  <a:lnTo>
                    <a:pt x="0" y="27619"/>
                  </a:lnTo>
                  <a:cubicBezTo>
                    <a:pt x="2623" y="31354"/>
                    <a:pt x="9415" y="34969"/>
                    <a:pt x="16821" y="34969"/>
                  </a:cubicBezTo>
                  <a:cubicBezTo>
                    <a:pt x="17923" y="34969"/>
                    <a:pt x="19038" y="34889"/>
                    <a:pt x="20155" y="34717"/>
                  </a:cubicBezTo>
                  <a:cubicBezTo>
                    <a:pt x="28920" y="33371"/>
                    <a:pt x="37229" y="26112"/>
                    <a:pt x="30358" y="14905"/>
                  </a:cubicBezTo>
                  <a:cubicBezTo>
                    <a:pt x="29810" y="10317"/>
                    <a:pt x="29902" y="4268"/>
                    <a:pt x="26181" y="0"/>
                  </a:cubicBezTo>
                  <a:close/>
                </a:path>
              </a:pathLst>
            </a:custGeom>
            <a:solidFill>
              <a:srgbClr val="FFFFFF">
                <a:alpha val="1116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540" name="Google Shape;3540;p43">
              <a:extLst>
                <a:ext uri="{FF2B5EF4-FFF2-40B4-BE49-F238E27FC236}">
                  <a16:creationId xmlns="" xmlns:a16="http://schemas.microsoft.com/office/drawing/2014/main" id="{51C2B126-1CEC-09C2-9F7C-B029989A13AE}"/>
                </a:ext>
              </a:extLst>
            </p:cNvPr>
            <p:cNvSpPr/>
            <p:nvPr/>
          </p:nvSpPr>
          <p:spPr>
            <a:xfrm>
              <a:off x="2403675" y="2137075"/>
              <a:ext cx="240825" cy="93175"/>
            </a:xfrm>
            <a:custGeom>
              <a:avLst/>
              <a:gdLst/>
              <a:ahLst/>
              <a:cxnLst/>
              <a:rect l="l" t="t" r="r" b="b"/>
              <a:pathLst>
                <a:path w="9633" h="3727" extrusionOk="0">
                  <a:moveTo>
                    <a:pt x="0" y="0"/>
                  </a:moveTo>
                  <a:cubicBezTo>
                    <a:pt x="1004" y="1438"/>
                    <a:pt x="2374" y="2648"/>
                    <a:pt x="3812" y="3218"/>
                  </a:cubicBezTo>
                  <a:cubicBezTo>
                    <a:pt x="4726" y="3580"/>
                    <a:pt x="5506" y="3726"/>
                    <a:pt x="6169" y="3726"/>
                  </a:cubicBezTo>
                  <a:cubicBezTo>
                    <a:pt x="8517" y="3726"/>
                    <a:pt x="9401" y="1894"/>
                    <a:pt x="9632" y="1324"/>
                  </a:cubicBezTo>
                  <a:cubicBezTo>
                    <a:pt x="9381" y="959"/>
                    <a:pt x="9153" y="616"/>
                    <a:pt x="8993" y="274"/>
                  </a:cubicBezTo>
                  <a:cubicBezTo>
                    <a:pt x="8993" y="274"/>
                    <a:pt x="8281" y="2843"/>
                    <a:pt x="5502" y="2843"/>
                  </a:cubicBezTo>
                  <a:cubicBezTo>
                    <a:pt x="4835" y="2843"/>
                    <a:pt x="4050" y="2695"/>
                    <a:pt x="3127" y="2328"/>
                  </a:cubicBezTo>
                  <a:cubicBezTo>
                    <a:pt x="2009" y="1895"/>
                    <a:pt x="913" y="1050"/>
                    <a:pt x="0" y="0"/>
                  </a:cubicBezTo>
                  <a:close/>
                </a:path>
              </a:pathLst>
            </a:custGeom>
            <a:solidFill>
              <a:srgbClr val="FFB899"/>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541" name="Google Shape;3541;p43">
              <a:extLst>
                <a:ext uri="{FF2B5EF4-FFF2-40B4-BE49-F238E27FC236}">
                  <a16:creationId xmlns="" xmlns:a16="http://schemas.microsoft.com/office/drawing/2014/main" id="{B34BAF4A-DA7A-F294-F3F4-0C5C0329359B}"/>
                </a:ext>
              </a:extLst>
            </p:cNvPr>
            <p:cNvSpPr/>
            <p:nvPr/>
          </p:nvSpPr>
          <p:spPr>
            <a:xfrm>
              <a:off x="2413375" y="1988550"/>
              <a:ext cx="164925" cy="200775"/>
            </a:xfrm>
            <a:custGeom>
              <a:avLst/>
              <a:gdLst/>
              <a:ahLst/>
              <a:cxnLst/>
              <a:rect l="l" t="t" r="r" b="b"/>
              <a:pathLst>
                <a:path w="6597" h="8031" extrusionOk="0">
                  <a:moveTo>
                    <a:pt x="1350" y="1"/>
                  </a:moveTo>
                  <a:cubicBezTo>
                    <a:pt x="70" y="1"/>
                    <a:pt x="91" y="2312"/>
                    <a:pt x="91" y="2312"/>
                  </a:cubicBezTo>
                  <a:cubicBezTo>
                    <a:pt x="0" y="4686"/>
                    <a:pt x="3333" y="7699"/>
                    <a:pt x="4793" y="7995"/>
                  </a:cubicBezTo>
                  <a:cubicBezTo>
                    <a:pt x="4913" y="8019"/>
                    <a:pt x="5025" y="8030"/>
                    <a:pt x="5130" y="8030"/>
                  </a:cubicBezTo>
                  <a:cubicBezTo>
                    <a:pt x="6327" y="8030"/>
                    <a:pt x="6597" y="6603"/>
                    <a:pt x="6597" y="6603"/>
                  </a:cubicBezTo>
                  <a:cubicBezTo>
                    <a:pt x="6597" y="6603"/>
                    <a:pt x="4816" y="5895"/>
                    <a:pt x="4405" y="4480"/>
                  </a:cubicBezTo>
                  <a:cubicBezTo>
                    <a:pt x="4097" y="3355"/>
                    <a:pt x="5144" y="3240"/>
                    <a:pt x="5587" y="3240"/>
                  </a:cubicBezTo>
                  <a:cubicBezTo>
                    <a:pt x="5701" y="3240"/>
                    <a:pt x="5775" y="3248"/>
                    <a:pt x="5775" y="3248"/>
                  </a:cubicBezTo>
                  <a:cubicBezTo>
                    <a:pt x="5775" y="3248"/>
                    <a:pt x="2876" y="143"/>
                    <a:pt x="1461" y="7"/>
                  </a:cubicBezTo>
                  <a:cubicBezTo>
                    <a:pt x="1423" y="3"/>
                    <a:pt x="1386" y="1"/>
                    <a:pt x="1350" y="1"/>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542" name="Google Shape;3542;p43">
              <a:extLst>
                <a:ext uri="{FF2B5EF4-FFF2-40B4-BE49-F238E27FC236}">
                  <a16:creationId xmlns="" xmlns:a16="http://schemas.microsoft.com/office/drawing/2014/main" id="{F0601268-37DF-9557-261E-88F9EC2ED265}"/>
                </a:ext>
              </a:extLst>
            </p:cNvPr>
            <p:cNvSpPr/>
            <p:nvPr/>
          </p:nvSpPr>
          <p:spPr>
            <a:xfrm>
              <a:off x="2419075" y="1988700"/>
              <a:ext cx="172350" cy="201725"/>
            </a:xfrm>
            <a:custGeom>
              <a:avLst/>
              <a:gdLst/>
              <a:ahLst/>
              <a:cxnLst/>
              <a:rect l="l" t="t" r="r" b="b"/>
              <a:pathLst>
                <a:path w="6894" h="8069" extrusionOk="0">
                  <a:moveTo>
                    <a:pt x="1233" y="1"/>
                  </a:moveTo>
                  <a:cubicBezTo>
                    <a:pt x="1027" y="1"/>
                    <a:pt x="799" y="69"/>
                    <a:pt x="617" y="160"/>
                  </a:cubicBezTo>
                  <a:cubicBezTo>
                    <a:pt x="457" y="252"/>
                    <a:pt x="297" y="389"/>
                    <a:pt x="229" y="503"/>
                  </a:cubicBezTo>
                  <a:cubicBezTo>
                    <a:pt x="69" y="777"/>
                    <a:pt x="23" y="1005"/>
                    <a:pt x="23" y="1142"/>
                  </a:cubicBezTo>
                  <a:cubicBezTo>
                    <a:pt x="0" y="1302"/>
                    <a:pt x="0" y="1393"/>
                    <a:pt x="23" y="1393"/>
                  </a:cubicBezTo>
                  <a:cubicBezTo>
                    <a:pt x="25" y="1394"/>
                    <a:pt x="27" y="1394"/>
                    <a:pt x="29" y="1394"/>
                  </a:cubicBezTo>
                  <a:cubicBezTo>
                    <a:pt x="94" y="1394"/>
                    <a:pt x="146" y="1017"/>
                    <a:pt x="457" y="640"/>
                  </a:cubicBezTo>
                  <a:cubicBezTo>
                    <a:pt x="596" y="481"/>
                    <a:pt x="820" y="357"/>
                    <a:pt x="1101" y="357"/>
                  </a:cubicBezTo>
                  <a:cubicBezTo>
                    <a:pt x="1144" y="357"/>
                    <a:pt x="1188" y="360"/>
                    <a:pt x="1233" y="366"/>
                  </a:cubicBezTo>
                  <a:cubicBezTo>
                    <a:pt x="1552" y="389"/>
                    <a:pt x="1940" y="526"/>
                    <a:pt x="2306" y="731"/>
                  </a:cubicBezTo>
                  <a:cubicBezTo>
                    <a:pt x="3036" y="1119"/>
                    <a:pt x="3744" y="1690"/>
                    <a:pt x="4360" y="2283"/>
                  </a:cubicBezTo>
                  <a:cubicBezTo>
                    <a:pt x="4520" y="2443"/>
                    <a:pt x="4657" y="2580"/>
                    <a:pt x="4794" y="2740"/>
                  </a:cubicBezTo>
                  <a:cubicBezTo>
                    <a:pt x="4862" y="2785"/>
                    <a:pt x="4953" y="2899"/>
                    <a:pt x="4976" y="2922"/>
                  </a:cubicBezTo>
                  <a:lnTo>
                    <a:pt x="4999" y="2968"/>
                  </a:lnTo>
                  <a:cubicBezTo>
                    <a:pt x="5013" y="2996"/>
                    <a:pt x="5019" y="3016"/>
                    <a:pt x="5010" y="3016"/>
                  </a:cubicBezTo>
                  <a:cubicBezTo>
                    <a:pt x="5004" y="3016"/>
                    <a:pt x="4994" y="3008"/>
                    <a:pt x="4976" y="2991"/>
                  </a:cubicBezTo>
                  <a:lnTo>
                    <a:pt x="4908" y="2991"/>
                  </a:lnTo>
                  <a:cubicBezTo>
                    <a:pt x="4915" y="2983"/>
                    <a:pt x="4908" y="2981"/>
                    <a:pt x="4893" y="2981"/>
                  </a:cubicBezTo>
                  <a:cubicBezTo>
                    <a:pt x="4862" y="2981"/>
                    <a:pt x="4801" y="2991"/>
                    <a:pt x="4771" y="2991"/>
                  </a:cubicBezTo>
                  <a:cubicBezTo>
                    <a:pt x="4725" y="2991"/>
                    <a:pt x="4657" y="3013"/>
                    <a:pt x="4588" y="3036"/>
                  </a:cubicBezTo>
                  <a:cubicBezTo>
                    <a:pt x="4474" y="3082"/>
                    <a:pt x="4383" y="3128"/>
                    <a:pt x="4291" y="3173"/>
                  </a:cubicBezTo>
                  <a:cubicBezTo>
                    <a:pt x="4155" y="3310"/>
                    <a:pt x="4018" y="3424"/>
                    <a:pt x="3972" y="3493"/>
                  </a:cubicBezTo>
                  <a:cubicBezTo>
                    <a:pt x="3926" y="3584"/>
                    <a:pt x="3903" y="3630"/>
                    <a:pt x="3903" y="3630"/>
                  </a:cubicBezTo>
                  <a:cubicBezTo>
                    <a:pt x="3903" y="3630"/>
                    <a:pt x="3881" y="3675"/>
                    <a:pt x="3835" y="3767"/>
                  </a:cubicBezTo>
                  <a:cubicBezTo>
                    <a:pt x="3812" y="3858"/>
                    <a:pt x="3789" y="3972"/>
                    <a:pt x="3766" y="4155"/>
                  </a:cubicBezTo>
                  <a:cubicBezTo>
                    <a:pt x="3744" y="4474"/>
                    <a:pt x="3835" y="4885"/>
                    <a:pt x="4063" y="5319"/>
                  </a:cubicBezTo>
                  <a:cubicBezTo>
                    <a:pt x="4314" y="5753"/>
                    <a:pt x="4725" y="6209"/>
                    <a:pt x="5296" y="6506"/>
                  </a:cubicBezTo>
                  <a:cubicBezTo>
                    <a:pt x="5433" y="6574"/>
                    <a:pt x="5593" y="6643"/>
                    <a:pt x="5729" y="6711"/>
                  </a:cubicBezTo>
                  <a:cubicBezTo>
                    <a:pt x="5798" y="6757"/>
                    <a:pt x="5889" y="6780"/>
                    <a:pt x="5958" y="6780"/>
                  </a:cubicBezTo>
                  <a:cubicBezTo>
                    <a:pt x="6026" y="6802"/>
                    <a:pt x="6026" y="6802"/>
                    <a:pt x="6049" y="6802"/>
                  </a:cubicBezTo>
                  <a:cubicBezTo>
                    <a:pt x="6095" y="6802"/>
                    <a:pt x="6095" y="6848"/>
                    <a:pt x="6095" y="6894"/>
                  </a:cubicBezTo>
                  <a:cubicBezTo>
                    <a:pt x="6095" y="6894"/>
                    <a:pt x="6026" y="7031"/>
                    <a:pt x="5981" y="7122"/>
                  </a:cubicBezTo>
                  <a:cubicBezTo>
                    <a:pt x="5866" y="7327"/>
                    <a:pt x="5729" y="7487"/>
                    <a:pt x="5478" y="7533"/>
                  </a:cubicBezTo>
                  <a:cubicBezTo>
                    <a:pt x="5364" y="7567"/>
                    <a:pt x="5233" y="7584"/>
                    <a:pt x="5099" y="7584"/>
                  </a:cubicBezTo>
                  <a:cubicBezTo>
                    <a:pt x="4965" y="7584"/>
                    <a:pt x="4828" y="7567"/>
                    <a:pt x="4702" y="7533"/>
                  </a:cubicBezTo>
                  <a:cubicBezTo>
                    <a:pt x="4155" y="7464"/>
                    <a:pt x="3675" y="7236"/>
                    <a:pt x="3264" y="7054"/>
                  </a:cubicBezTo>
                  <a:cubicBezTo>
                    <a:pt x="2487" y="6654"/>
                    <a:pt x="2055" y="6254"/>
                    <a:pt x="1991" y="6254"/>
                  </a:cubicBezTo>
                  <a:cubicBezTo>
                    <a:pt x="1989" y="6254"/>
                    <a:pt x="1987" y="6254"/>
                    <a:pt x="1986" y="6255"/>
                  </a:cubicBezTo>
                  <a:cubicBezTo>
                    <a:pt x="1940" y="6300"/>
                    <a:pt x="2283" y="6802"/>
                    <a:pt x="3082" y="7305"/>
                  </a:cubicBezTo>
                  <a:cubicBezTo>
                    <a:pt x="3470" y="7556"/>
                    <a:pt x="3949" y="7830"/>
                    <a:pt x="4565" y="7989"/>
                  </a:cubicBezTo>
                  <a:cubicBezTo>
                    <a:pt x="4774" y="8034"/>
                    <a:pt x="4991" y="8069"/>
                    <a:pt x="5225" y="8069"/>
                  </a:cubicBezTo>
                  <a:cubicBezTo>
                    <a:pt x="5350" y="8069"/>
                    <a:pt x="5480" y="8059"/>
                    <a:pt x="5615" y="8035"/>
                  </a:cubicBezTo>
                  <a:cubicBezTo>
                    <a:pt x="6003" y="7967"/>
                    <a:pt x="6346" y="7693"/>
                    <a:pt x="6551" y="7396"/>
                  </a:cubicBezTo>
                  <a:cubicBezTo>
                    <a:pt x="6620" y="7236"/>
                    <a:pt x="6711" y="7122"/>
                    <a:pt x="6757" y="6848"/>
                  </a:cubicBezTo>
                  <a:lnTo>
                    <a:pt x="6871" y="6483"/>
                  </a:lnTo>
                  <a:cubicBezTo>
                    <a:pt x="6871" y="6460"/>
                    <a:pt x="6894" y="6414"/>
                    <a:pt x="6871" y="6392"/>
                  </a:cubicBezTo>
                  <a:lnTo>
                    <a:pt x="6779" y="6369"/>
                  </a:lnTo>
                  <a:lnTo>
                    <a:pt x="6597" y="6300"/>
                  </a:lnTo>
                  <a:lnTo>
                    <a:pt x="6232" y="6186"/>
                  </a:lnTo>
                  <a:cubicBezTo>
                    <a:pt x="6163" y="6186"/>
                    <a:pt x="6095" y="6163"/>
                    <a:pt x="6049" y="6118"/>
                  </a:cubicBezTo>
                  <a:cubicBezTo>
                    <a:pt x="5935" y="6049"/>
                    <a:pt x="5798" y="6004"/>
                    <a:pt x="5707" y="5935"/>
                  </a:cubicBezTo>
                  <a:cubicBezTo>
                    <a:pt x="5273" y="5684"/>
                    <a:pt x="4976" y="5319"/>
                    <a:pt x="4816" y="4999"/>
                  </a:cubicBezTo>
                  <a:cubicBezTo>
                    <a:pt x="4657" y="4657"/>
                    <a:pt x="4611" y="4360"/>
                    <a:pt x="4634" y="4178"/>
                  </a:cubicBezTo>
                  <a:cubicBezTo>
                    <a:pt x="4657" y="4109"/>
                    <a:pt x="4680" y="4041"/>
                    <a:pt x="4680" y="3995"/>
                  </a:cubicBezTo>
                  <a:cubicBezTo>
                    <a:pt x="4702" y="3972"/>
                    <a:pt x="4702" y="3949"/>
                    <a:pt x="4702" y="3949"/>
                  </a:cubicBezTo>
                  <a:cubicBezTo>
                    <a:pt x="4702" y="3949"/>
                    <a:pt x="4748" y="3881"/>
                    <a:pt x="4816" y="3812"/>
                  </a:cubicBezTo>
                  <a:cubicBezTo>
                    <a:pt x="4839" y="3790"/>
                    <a:pt x="4862" y="3790"/>
                    <a:pt x="4908" y="3767"/>
                  </a:cubicBezTo>
                  <a:cubicBezTo>
                    <a:pt x="4908" y="3767"/>
                    <a:pt x="4931" y="3744"/>
                    <a:pt x="4953" y="3744"/>
                  </a:cubicBezTo>
                  <a:lnTo>
                    <a:pt x="5090" y="3744"/>
                  </a:lnTo>
                  <a:cubicBezTo>
                    <a:pt x="5204" y="3767"/>
                    <a:pt x="5273" y="3744"/>
                    <a:pt x="5410" y="3790"/>
                  </a:cubicBezTo>
                  <a:cubicBezTo>
                    <a:pt x="5570" y="3835"/>
                    <a:pt x="5707" y="3881"/>
                    <a:pt x="5889" y="3949"/>
                  </a:cubicBezTo>
                  <a:cubicBezTo>
                    <a:pt x="6186" y="4041"/>
                    <a:pt x="6506" y="4155"/>
                    <a:pt x="6825" y="4269"/>
                  </a:cubicBezTo>
                  <a:cubicBezTo>
                    <a:pt x="6734" y="4109"/>
                    <a:pt x="6665" y="3995"/>
                    <a:pt x="6483" y="3698"/>
                  </a:cubicBezTo>
                  <a:cubicBezTo>
                    <a:pt x="6323" y="3447"/>
                    <a:pt x="6186" y="3219"/>
                    <a:pt x="5981" y="2945"/>
                  </a:cubicBezTo>
                  <a:cubicBezTo>
                    <a:pt x="5844" y="2808"/>
                    <a:pt x="5729" y="2671"/>
                    <a:pt x="5615" y="2534"/>
                  </a:cubicBezTo>
                  <a:cubicBezTo>
                    <a:pt x="5501" y="2420"/>
                    <a:pt x="5456" y="2374"/>
                    <a:pt x="5364" y="2283"/>
                  </a:cubicBezTo>
                  <a:cubicBezTo>
                    <a:pt x="5204" y="2123"/>
                    <a:pt x="5022" y="1986"/>
                    <a:pt x="4862" y="1849"/>
                  </a:cubicBezTo>
                  <a:cubicBezTo>
                    <a:pt x="4177" y="1256"/>
                    <a:pt x="3378" y="708"/>
                    <a:pt x="2557" y="320"/>
                  </a:cubicBezTo>
                  <a:cubicBezTo>
                    <a:pt x="2123" y="137"/>
                    <a:pt x="1689" y="1"/>
                    <a:pt x="1233" y="1"/>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543" name="Google Shape;3543;p43">
              <a:extLst>
                <a:ext uri="{FF2B5EF4-FFF2-40B4-BE49-F238E27FC236}">
                  <a16:creationId xmlns="" xmlns:a16="http://schemas.microsoft.com/office/drawing/2014/main" id="{8E2A4638-F237-E188-86F1-63E72BAC12C5}"/>
                </a:ext>
              </a:extLst>
            </p:cNvPr>
            <p:cNvSpPr/>
            <p:nvPr/>
          </p:nvSpPr>
          <p:spPr>
            <a:xfrm>
              <a:off x="2811825" y="1706250"/>
              <a:ext cx="549375" cy="120600"/>
            </a:xfrm>
            <a:custGeom>
              <a:avLst/>
              <a:gdLst/>
              <a:ahLst/>
              <a:cxnLst/>
              <a:rect l="l" t="t" r="r" b="b"/>
              <a:pathLst>
                <a:path w="21975" h="4824" extrusionOk="0">
                  <a:moveTo>
                    <a:pt x="19263" y="1507"/>
                  </a:moveTo>
                  <a:lnTo>
                    <a:pt x="19263" y="1507"/>
                  </a:lnTo>
                  <a:cubicBezTo>
                    <a:pt x="19263" y="1507"/>
                    <a:pt x="19263" y="1507"/>
                    <a:pt x="19263" y="1507"/>
                  </a:cubicBezTo>
                  <a:lnTo>
                    <a:pt x="19263" y="1507"/>
                  </a:lnTo>
                  <a:cubicBezTo>
                    <a:pt x="19261" y="1507"/>
                    <a:pt x="19260" y="1507"/>
                    <a:pt x="19259" y="1507"/>
                  </a:cubicBezTo>
                  <a:close/>
                  <a:moveTo>
                    <a:pt x="19784" y="1549"/>
                  </a:moveTo>
                  <a:cubicBezTo>
                    <a:pt x="19785" y="1549"/>
                    <a:pt x="19791" y="1550"/>
                    <a:pt x="19801" y="1552"/>
                  </a:cubicBezTo>
                  <a:lnTo>
                    <a:pt x="19801" y="1552"/>
                  </a:lnTo>
                  <a:cubicBezTo>
                    <a:pt x="19798" y="1552"/>
                    <a:pt x="19796" y="1553"/>
                    <a:pt x="19793" y="1553"/>
                  </a:cubicBezTo>
                  <a:lnTo>
                    <a:pt x="19793" y="1553"/>
                  </a:lnTo>
                  <a:cubicBezTo>
                    <a:pt x="19785" y="1550"/>
                    <a:pt x="19782" y="1549"/>
                    <a:pt x="19784" y="1549"/>
                  </a:cubicBezTo>
                  <a:close/>
                  <a:moveTo>
                    <a:pt x="19819" y="1557"/>
                  </a:moveTo>
                  <a:cubicBezTo>
                    <a:pt x="19826" y="1560"/>
                    <a:pt x="19835" y="1562"/>
                    <a:pt x="19844" y="1565"/>
                  </a:cubicBezTo>
                  <a:lnTo>
                    <a:pt x="19844" y="1565"/>
                  </a:lnTo>
                  <a:cubicBezTo>
                    <a:pt x="19832" y="1562"/>
                    <a:pt x="19822" y="1560"/>
                    <a:pt x="19814" y="1558"/>
                  </a:cubicBezTo>
                  <a:lnTo>
                    <a:pt x="19814" y="1558"/>
                  </a:lnTo>
                  <a:cubicBezTo>
                    <a:pt x="19816" y="1558"/>
                    <a:pt x="19817" y="1558"/>
                    <a:pt x="19819" y="1557"/>
                  </a:cubicBezTo>
                  <a:close/>
                  <a:moveTo>
                    <a:pt x="19670" y="0"/>
                  </a:moveTo>
                  <a:cubicBezTo>
                    <a:pt x="18916" y="23"/>
                    <a:pt x="18391" y="388"/>
                    <a:pt x="18323" y="890"/>
                  </a:cubicBezTo>
                  <a:cubicBezTo>
                    <a:pt x="18280" y="1212"/>
                    <a:pt x="18720" y="1533"/>
                    <a:pt x="19209" y="1533"/>
                  </a:cubicBezTo>
                  <a:cubicBezTo>
                    <a:pt x="19241" y="1533"/>
                    <a:pt x="19272" y="1532"/>
                    <a:pt x="19304" y="1529"/>
                  </a:cubicBezTo>
                  <a:cubicBezTo>
                    <a:pt x="19314" y="1527"/>
                    <a:pt x="19323" y="1525"/>
                    <a:pt x="19331" y="1523"/>
                  </a:cubicBezTo>
                  <a:lnTo>
                    <a:pt x="19331" y="1523"/>
                  </a:lnTo>
                  <a:cubicBezTo>
                    <a:pt x="19368" y="1531"/>
                    <a:pt x="19413" y="1541"/>
                    <a:pt x="19464" y="1552"/>
                  </a:cubicBezTo>
                  <a:cubicBezTo>
                    <a:pt x="19555" y="1552"/>
                    <a:pt x="19646" y="1562"/>
                    <a:pt x="19730" y="1562"/>
                  </a:cubicBezTo>
                  <a:lnTo>
                    <a:pt x="19730" y="1562"/>
                  </a:lnTo>
                  <a:cubicBezTo>
                    <a:pt x="19759" y="1567"/>
                    <a:pt x="19829" y="1573"/>
                    <a:pt x="19873" y="1574"/>
                  </a:cubicBezTo>
                  <a:lnTo>
                    <a:pt x="19873" y="1574"/>
                  </a:lnTo>
                  <a:cubicBezTo>
                    <a:pt x="19874" y="1575"/>
                    <a:pt x="19874" y="1575"/>
                    <a:pt x="19875" y="1575"/>
                  </a:cubicBezTo>
                  <a:cubicBezTo>
                    <a:pt x="19966" y="1598"/>
                    <a:pt x="20058" y="1621"/>
                    <a:pt x="20149" y="1643"/>
                  </a:cubicBezTo>
                  <a:cubicBezTo>
                    <a:pt x="20354" y="1716"/>
                    <a:pt x="20559" y="1744"/>
                    <a:pt x="20760" y="1744"/>
                  </a:cubicBezTo>
                  <a:cubicBezTo>
                    <a:pt x="20940" y="1744"/>
                    <a:pt x="21118" y="1721"/>
                    <a:pt x="21290" y="1689"/>
                  </a:cubicBezTo>
                  <a:cubicBezTo>
                    <a:pt x="21884" y="1552"/>
                    <a:pt x="21975" y="1096"/>
                    <a:pt x="21792" y="730"/>
                  </a:cubicBezTo>
                  <a:cubicBezTo>
                    <a:pt x="21496" y="160"/>
                    <a:pt x="20423" y="0"/>
                    <a:pt x="19670" y="0"/>
                  </a:cubicBezTo>
                  <a:close/>
                  <a:moveTo>
                    <a:pt x="2758" y="4048"/>
                  </a:moveTo>
                  <a:cubicBezTo>
                    <a:pt x="2750" y="4052"/>
                    <a:pt x="2741" y="4058"/>
                    <a:pt x="2731" y="4065"/>
                  </a:cubicBezTo>
                  <a:lnTo>
                    <a:pt x="2731" y="4065"/>
                  </a:lnTo>
                  <a:cubicBezTo>
                    <a:pt x="2732" y="4064"/>
                    <a:pt x="2733" y="4064"/>
                    <a:pt x="2733" y="4063"/>
                  </a:cubicBezTo>
                  <a:lnTo>
                    <a:pt x="2733" y="4063"/>
                  </a:lnTo>
                  <a:cubicBezTo>
                    <a:pt x="2732" y="4063"/>
                    <a:pt x="2732" y="4063"/>
                    <a:pt x="2731" y="4064"/>
                  </a:cubicBezTo>
                  <a:lnTo>
                    <a:pt x="2731" y="4064"/>
                  </a:lnTo>
                  <a:cubicBezTo>
                    <a:pt x="2741" y="4058"/>
                    <a:pt x="2750" y="4052"/>
                    <a:pt x="2758" y="4048"/>
                  </a:cubicBezTo>
                  <a:close/>
                  <a:moveTo>
                    <a:pt x="2700" y="4085"/>
                  </a:moveTo>
                  <a:lnTo>
                    <a:pt x="2700" y="4085"/>
                  </a:lnTo>
                  <a:cubicBezTo>
                    <a:pt x="2688" y="4091"/>
                    <a:pt x="2676" y="4097"/>
                    <a:pt x="2665" y="4109"/>
                  </a:cubicBezTo>
                  <a:cubicBezTo>
                    <a:pt x="2677" y="4100"/>
                    <a:pt x="2689" y="4092"/>
                    <a:pt x="2700" y="4085"/>
                  </a:cubicBezTo>
                  <a:close/>
                  <a:moveTo>
                    <a:pt x="2468" y="2668"/>
                  </a:moveTo>
                  <a:cubicBezTo>
                    <a:pt x="2288" y="2668"/>
                    <a:pt x="2093" y="2698"/>
                    <a:pt x="1889" y="2762"/>
                  </a:cubicBezTo>
                  <a:cubicBezTo>
                    <a:pt x="1181" y="2967"/>
                    <a:pt x="200" y="3424"/>
                    <a:pt x="85" y="4040"/>
                  </a:cubicBezTo>
                  <a:cubicBezTo>
                    <a:pt x="1" y="4422"/>
                    <a:pt x="192" y="4823"/>
                    <a:pt x="695" y="4823"/>
                  </a:cubicBezTo>
                  <a:cubicBezTo>
                    <a:pt x="734" y="4823"/>
                    <a:pt x="774" y="4821"/>
                    <a:pt x="816" y="4816"/>
                  </a:cubicBezTo>
                  <a:cubicBezTo>
                    <a:pt x="1204" y="4793"/>
                    <a:pt x="1569" y="4702"/>
                    <a:pt x="1911" y="4474"/>
                  </a:cubicBezTo>
                  <a:cubicBezTo>
                    <a:pt x="2003" y="4405"/>
                    <a:pt x="2071" y="4360"/>
                    <a:pt x="2163" y="4314"/>
                  </a:cubicBezTo>
                  <a:cubicBezTo>
                    <a:pt x="2188" y="4299"/>
                    <a:pt x="2206" y="4287"/>
                    <a:pt x="2218" y="4279"/>
                  </a:cubicBezTo>
                  <a:lnTo>
                    <a:pt x="2218" y="4279"/>
                  </a:lnTo>
                  <a:cubicBezTo>
                    <a:pt x="2319" y="4254"/>
                    <a:pt x="2432" y="4215"/>
                    <a:pt x="2528" y="4177"/>
                  </a:cubicBezTo>
                  <a:cubicBezTo>
                    <a:pt x="2597" y="4140"/>
                    <a:pt x="2653" y="4108"/>
                    <a:pt x="2695" y="4084"/>
                  </a:cubicBezTo>
                  <a:lnTo>
                    <a:pt x="2695" y="4084"/>
                  </a:lnTo>
                  <a:cubicBezTo>
                    <a:pt x="2698" y="4084"/>
                    <a:pt x="2701" y="4083"/>
                    <a:pt x="2704" y="4083"/>
                  </a:cubicBezTo>
                  <a:lnTo>
                    <a:pt x="2704" y="4083"/>
                  </a:lnTo>
                  <a:cubicBezTo>
                    <a:pt x="2703" y="4084"/>
                    <a:pt x="2701" y="4084"/>
                    <a:pt x="2700" y="4085"/>
                  </a:cubicBezTo>
                  <a:lnTo>
                    <a:pt x="2700" y="4085"/>
                  </a:lnTo>
                  <a:cubicBezTo>
                    <a:pt x="2702" y="4084"/>
                    <a:pt x="2704" y="4083"/>
                    <a:pt x="2706" y="4082"/>
                  </a:cubicBezTo>
                  <a:lnTo>
                    <a:pt x="2706" y="4082"/>
                  </a:lnTo>
                  <a:cubicBezTo>
                    <a:pt x="3199" y="3983"/>
                    <a:pt x="3576" y="3511"/>
                    <a:pt x="3441" y="3196"/>
                  </a:cubicBezTo>
                  <a:cubicBezTo>
                    <a:pt x="3293" y="2867"/>
                    <a:pt x="2932" y="2668"/>
                    <a:pt x="2468" y="2668"/>
                  </a:cubicBezTo>
                  <a:close/>
                </a:path>
              </a:pathLst>
            </a:custGeom>
            <a:solidFill>
              <a:schemeClr val="dk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544" name="Google Shape;3544;p43">
              <a:extLst>
                <a:ext uri="{FF2B5EF4-FFF2-40B4-BE49-F238E27FC236}">
                  <a16:creationId xmlns="" xmlns:a16="http://schemas.microsoft.com/office/drawing/2014/main" id="{A6EA9800-072C-A814-008D-41469C23EB3E}"/>
                </a:ext>
              </a:extLst>
            </p:cNvPr>
            <p:cNvSpPr/>
            <p:nvPr/>
          </p:nvSpPr>
          <p:spPr>
            <a:xfrm>
              <a:off x="3290425" y="1723925"/>
              <a:ext cx="4025" cy="600"/>
            </a:xfrm>
            <a:custGeom>
              <a:avLst/>
              <a:gdLst/>
              <a:ahLst/>
              <a:cxnLst/>
              <a:rect l="l" t="t" r="r" b="b"/>
              <a:pathLst>
                <a:path w="161" h="24" extrusionOk="0">
                  <a:moveTo>
                    <a:pt x="160" y="23"/>
                  </a:moveTo>
                  <a:lnTo>
                    <a:pt x="160" y="23"/>
                  </a:lnTo>
                  <a:cubicBezTo>
                    <a:pt x="1" y="1"/>
                    <a:pt x="1" y="1"/>
                    <a:pt x="160" y="23"/>
                  </a:cubicBezTo>
                  <a:close/>
                </a:path>
              </a:pathLst>
            </a:custGeom>
            <a:solidFill>
              <a:srgbClr val="AA3325"/>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545" name="Google Shape;3545;p43">
              <a:extLst>
                <a:ext uri="{FF2B5EF4-FFF2-40B4-BE49-F238E27FC236}">
                  <a16:creationId xmlns="" xmlns:a16="http://schemas.microsoft.com/office/drawing/2014/main" id="{69FC47EA-21D9-D7F7-9DA4-68234BC6E47F}"/>
                </a:ext>
              </a:extLst>
            </p:cNvPr>
            <p:cNvSpPr/>
            <p:nvPr/>
          </p:nvSpPr>
          <p:spPr>
            <a:xfrm>
              <a:off x="2878425" y="1787475"/>
              <a:ext cx="3125" cy="1525"/>
            </a:xfrm>
            <a:custGeom>
              <a:avLst/>
              <a:gdLst/>
              <a:ahLst/>
              <a:cxnLst/>
              <a:rect l="l" t="t" r="r" b="b"/>
              <a:pathLst>
                <a:path w="125" h="61" extrusionOk="0">
                  <a:moveTo>
                    <a:pt x="123" y="0"/>
                  </a:moveTo>
                  <a:lnTo>
                    <a:pt x="123" y="0"/>
                  </a:lnTo>
                  <a:cubicBezTo>
                    <a:pt x="122" y="0"/>
                    <a:pt x="108" y="8"/>
                    <a:pt x="81" y="24"/>
                  </a:cubicBezTo>
                  <a:lnTo>
                    <a:pt x="81" y="24"/>
                  </a:lnTo>
                  <a:cubicBezTo>
                    <a:pt x="111" y="9"/>
                    <a:pt x="125" y="0"/>
                    <a:pt x="123" y="0"/>
                  </a:cubicBezTo>
                  <a:close/>
                  <a:moveTo>
                    <a:pt x="81" y="24"/>
                  </a:moveTo>
                  <a:cubicBezTo>
                    <a:pt x="61" y="34"/>
                    <a:pt x="34" y="46"/>
                    <a:pt x="1" y="61"/>
                  </a:cubicBezTo>
                  <a:lnTo>
                    <a:pt x="24" y="61"/>
                  </a:lnTo>
                  <a:cubicBezTo>
                    <a:pt x="46" y="45"/>
                    <a:pt x="66" y="33"/>
                    <a:pt x="81" y="24"/>
                  </a:cubicBezTo>
                  <a:close/>
                </a:path>
              </a:pathLst>
            </a:custGeom>
            <a:solidFill>
              <a:srgbClr val="AA3325"/>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546" name="Google Shape;3546;p43">
              <a:extLst>
                <a:ext uri="{FF2B5EF4-FFF2-40B4-BE49-F238E27FC236}">
                  <a16:creationId xmlns="" xmlns:a16="http://schemas.microsoft.com/office/drawing/2014/main" id="{2C83BAAB-ED4D-9078-C25B-B0AD31449326}"/>
                </a:ext>
              </a:extLst>
            </p:cNvPr>
            <p:cNvSpPr/>
            <p:nvPr/>
          </p:nvSpPr>
          <p:spPr>
            <a:xfrm>
              <a:off x="2865875" y="1793550"/>
              <a:ext cx="1175" cy="600"/>
            </a:xfrm>
            <a:custGeom>
              <a:avLst/>
              <a:gdLst/>
              <a:ahLst/>
              <a:cxnLst/>
              <a:rect l="l" t="t" r="r" b="b"/>
              <a:pathLst>
                <a:path w="47" h="24" extrusionOk="0">
                  <a:moveTo>
                    <a:pt x="23" y="0"/>
                  </a:moveTo>
                  <a:cubicBezTo>
                    <a:pt x="23" y="5"/>
                    <a:pt x="23" y="9"/>
                    <a:pt x="23" y="12"/>
                  </a:cubicBezTo>
                  <a:lnTo>
                    <a:pt x="23" y="12"/>
                  </a:lnTo>
                  <a:cubicBezTo>
                    <a:pt x="29" y="6"/>
                    <a:pt x="35" y="0"/>
                    <a:pt x="46" y="0"/>
                  </a:cubicBezTo>
                  <a:close/>
                  <a:moveTo>
                    <a:pt x="23" y="12"/>
                  </a:moveTo>
                  <a:cubicBezTo>
                    <a:pt x="18" y="18"/>
                    <a:pt x="12" y="23"/>
                    <a:pt x="1" y="23"/>
                  </a:cubicBezTo>
                  <a:cubicBezTo>
                    <a:pt x="19" y="23"/>
                    <a:pt x="22" y="23"/>
                    <a:pt x="23" y="12"/>
                  </a:cubicBezTo>
                  <a:close/>
                </a:path>
              </a:pathLst>
            </a:custGeom>
            <a:solidFill>
              <a:srgbClr val="AA3325"/>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547" name="Google Shape;3547;p43">
              <a:extLst>
                <a:ext uri="{FF2B5EF4-FFF2-40B4-BE49-F238E27FC236}">
                  <a16:creationId xmlns="" xmlns:a16="http://schemas.microsoft.com/office/drawing/2014/main" id="{0F631E6B-609D-F541-FF51-37482AE78E75}"/>
                </a:ext>
              </a:extLst>
            </p:cNvPr>
            <p:cNvSpPr/>
            <p:nvPr/>
          </p:nvSpPr>
          <p:spPr>
            <a:xfrm>
              <a:off x="3094125" y="2019925"/>
              <a:ext cx="147825" cy="82450"/>
            </a:xfrm>
            <a:custGeom>
              <a:avLst/>
              <a:gdLst/>
              <a:ahLst/>
              <a:cxnLst/>
              <a:rect l="l" t="t" r="r" b="b"/>
              <a:pathLst>
                <a:path w="5913" h="3298" extrusionOk="0">
                  <a:moveTo>
                    <a:pt x="787" y="1238"/>
                  </a:moveTo>
                  <a:cubicBezTo>
                    <a:pt x="713" y="1238"/>
                    <a:pt x="561" y="1411"/>
                    <a:pt x="389" y="1605"/>
                  </a:cubicBezTo>
                  <a:cubicBezTo>
                    <a:pt x="297" y="1696"/>
                    <a:pt x="206" y="1810"/>
                    <a:pt x="138" y="1901"/>
                  </a:cubicBezTo>
                  <a:cubicBezTo>
                    <a:pt x="69" y="1993"/>
                    <a:pt x="46" y="2084"/>
                    <a:pt x="46" y="2084"/>
                  </a:cubicBezTo>
                  <a:cubicBezTo>
                    <a:pt x="46" y="2084"/>
                    <a:pt x="46" y="2084"/>
                    <a:pt x="23" y="2130"/>
                  </a:cubicBezTo>
                  <a:cubicBezTo>
                    <a:pt x="23" y="2153"/>
                    <a:pt x="23" y="2221"/>
                    <a:pt x="1" y="2267"/>
                  </a:cubicBezTo>
                  <a:cubicBezTo>
                    <a:pt x="1" y="2404"/>
                    <a:pt x="23" y="2586"/>
                    <a:pt x="92" y="2723"/>
                  </a:cubicBezTo>
                  <a:cubicBezTo>
                    <a:pt x="212" y="2982"/>
                    <a:pt x="419" y="3120"/>
                    <a:pt x="499" y="3120"/>
                  </a:cubicBezTo>
                  <a:cubicBezTo>
                    <a:pt x="511" y="3120"/>
                    <a:pt x="520" y="3117"/>
                    <a:pt x="526" y="3111"/>
                  </a:cubicBezTo>
                  <a:cubicBezTo>
                    <a:pt x="571" y="3066"/>
                    <a:pt x="412" y="2837"/>
                    <a:pt x="389" y="2632"/>
                  </a:cubicBezTo>
                  <a:cubicBezTo>
                    <a:pt x="389" y="2518"/>
                    <a:pt x="412" y="2426"/>
                    <a:pt x="434" y="2358"/>
                  </a:cubicBezTo>
                  <a:cubicBezTo>
                    <a:pt x="457" y="2289"/>
                    <a:pt x="480" y="2244"/>
                    <a:pt x="480" y="2244"/>
                  </a:cubicBezTo>
                  <a:cubicBezTo>
                    <a:pt x="480" y="2244"/>
                    <a:pt x="480" y="2175"/>
                    <a:pt x="526" y="2107"/>
                  </a:cubicBezTo>
                  <a:cubicBezTo>
                    <a:pt x="548" y="2016"/>
                    <a:pt x="594" y="1901"/>
                    <a:pt x="663" y="1787"/>
                  </a:cubicBezTo>
                  <a:cubicBezTo>
                    <a:pt x="777" y="1536"/>
                    <a:pt x="845" y="1262"/>
                    <a:pt x="800" y="1239"/>
                  </a:cubicBezTo>
                  <a:cubicBezTo>
                    <a:pt x="796" y="1238"/>
                    <a:pt x="791" y="1238"/>
                    <a:pt x="787" y="1238"/>
                  </a:cubicBezTo>
                  <a:close/>
                  <a:moveTo>
                    <a:pt x="1941" y="2449"/>
                  </a:moveTo>
                  <a:cubicBezTo>
                    <a:pt x="1758" y="2449"/>
                    <a:pt x="1576" y="2518"/>
                    <a:pt x="1576" y="2563"/>
                  </a:cubicBezTo>
                  <a:cubicBezTo>
                    <a:pt x="1576" y="2632"/>
                    <a:pt x="1735" y="2700"/>
                    <a:pt x="1872" y="2769"/>
                  </a:cubicBezTo>
                  <a:cubicBezTo>
                    <a:pt x="2009" y="2837"/>
                    <a:pt x="2123" y="2929"/>
                    <a:pt x="2123" y="2929"/>
                  </a:cubicBezTo>
                  <a:cubicBezTo>
                    <a:pt x="2123" y="2929"/>
                    <a:pt x="2260" y="2951"/>
                    <a:pt x="2374" y="3043"/>
                  </a:cubicBezTo>
                  <a:cubicBezTo>
                    <a:pt x="2499" y="3105"/>
                    <a:pt x="2586" y="3205"/>
                    <a:pt x="2652" y="3205"/>
                  </a:cubicBezTo>
                  <a:cubicBezTo>
                    <a:pt x="2659" y="3205"/>
                    <a:pt x="2665" y="3204"/>
                    <a:pt x="2671" y="3202"/>
                  </a:cubicBezTo>
                  <a:cubicBezTo>
                    <a:pt x="2740" y="3202"/>
                    <a:pt x="2717" y="2997"/>
                    <a:pt x="2626" y="2814"/>
                  </a:cubicBezTo>
                  <a:cubicBezTo>
                    <a:pt x="2511" y="2632"/>
                    <a:pt x="2329" y="2518"/>
                    <a:pt x="2329" y="2518"/>
                  </a:cubicBezTo>
                  <a:cubicBezTo>
                    <a:pt x="2329" y="2518"/>
                    <a:pt x="2146" y="2449"/>
                    <a:pt x="1941" y="2449"/>
                  </a:cubicBezTo>
                  <a:close/>
                  <a:moveTo>
                    <a:pt x="4156" y="1"/>
                  </a:moveTo>
                  <a:cubicBezTo>
                    <a:pt x="4145" y="1"/>
                    <a:pt x="4136" y="3"/>
                    <a:pt x="4132" y="7"/>
                  </a:cubicBezTo>
                  <a:cubicBezTo>
                    <a:pt x="4109" y="53"/>
                    <a:pt x="4543" y="395"/>
                    <a:pt x="4931" y="737"/>
                  </a:cubicBezTo>
                  <a:cubicBezTo>
                    <a:pt x="5114" y="920"/>
                    <a:pt x="5273" y="1125"/>
                    <a:pt x="5342" y="1262"/>
                  </a:cubicBezTo>
                  <a:cubicBezTo>
                    <a:pt x="5387" y="1331"/>
                    <a:pt x="5410" y="1399"/>
                    <a:pt x="5410" y="1445"/>
                  </a:cubicBezTo>
                  <a:cubicBezTo>
                    <a:pt x="5433" y="1491"/>
                    <a:pt x="5433" y="1513"/>
                    <a:pt x="5433" y="1513"/>
                  </a:cubicBezTo>
                  <a:cubicBezTo>
                    <a:pt x="5433" y="1513"/>
                    <a:pt x="5479" y="1605"/>
                    <a:pt x="5456" y="1764"/>
                  </a:cubicBezTo>
                  <a:cubicBezTo>
                    <a:pt x="5433" y="1924"/>
                    <a:pt x="5365" y="2153"/>
                    <a:pt x="5250" y="2381"/>
                  </a:cubicBezTo>
                  <a:cubicBezTo>
                    <a:pt x="4999" y="2837"/>
                    <a:pt x="4634" y="3248"/>
                    <a:pt x="4703" y="3294"/>
                  </a:cubicBezTo>
                  <a:cubicBezTo>
                    <a:pt x="4704" y="3297"/>
                    <a:pt x="4707" y="3298"/>
                    <a:pt x="4711" y="3298"/>
                  </a:cubicBezTo>
                  <a:cubicBezTo>
                    <a:pt x="4777" y="3298"/>
                    <a:pt x="5180" y="2971"/>
                    <a:pt x="5502" y="2563"/>
                  </a:cubicBezTo>
                  <a:cubicBezTo>
                    <a:pt x="5684" y="2335"/>
                    <a:pt x="5821" y="2061"/>
                    <a:pt x="5867" y="1833"/>
                  </a:cubicBezTo>
                  <a:cubicBezTo>
                    <a:pt x="5890" y="1719"/>
                    <a:pt x="5912" y="1605"/>
                    <a:pt x="5890" y="1536"/>
                  </a:cubicBezTo>
                  <a:cubicBezTo>
                    <a:pt x="5890" y="1468"/>
                    <a:pt x="5890" y="1422"/>
                    <a:pt x="5890" y="1422"/>
                  </a:cubicBezTo>
                  <a:cubicBezTo>
                    <a:pt x="5890" y="1422"/>
                    <a:pt x="5867" y="1376"/>
                    <a:pt x="5844" y="1308"/>
                  </a:cubicBezTo>
                  <a:cubicBezTo>
                    <a:pt x="5821" y="1239"/>
                    <a:pt x="5775" y="1148"/>
                    <a:pt x="5707" y="1057"/>
                  </a:cubicBezTo>
                  <a:cubicBezTo>
                    <a:pt x="5570" y="851"/>
                    <a:pt x="5365" y="646"/>
                    <a:pt x="5136" y="486"/>
                  </a:cubicBezTo>
                  <a:cubicBezTo>
                    <a:pt x="4722" y="197"/>
                    <a:pt x="4271" y="1"/>
                    <a:pt x="4156" y="1"/>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548" name="Google Shape;3548;p43">
              <a:extLst>
                <a:ext uri="{FF2B5EF4-FFF2-40B4-BE49-F238E27FC236}">
                  <a16:creationId xmlns="" xmlns:a16="http://schemas.microsoft.com/office/drawing/2014/main" id="{D3A30379-0805-F1D6-2154-2978E9047CA8}"/>
                </a:ext>
              </a:extLst>
            </p:cNvPr>
            <p:cNvSpPr/>
            <p:nvPr/>
          </p:nvSpPr>
          <p:spPr>
            <a:xfrm>
              <a:off x="3237350" y="1809850"/>
              <a:ext cx="140400" cy="28300"/>
            </a:xfrm>
            <a:custGeom>
              <a:avLst/>
              <a:gdLst/>
              <a:ahLst/>
              <a:cxnLst/>
              <a:rect l="l" t="t" r="r" b="b"/>
              <a:pathLst>
                <a:path w="5616" h="1132" extrusionOk="0">
                  <a:moveTo>
                    <a:pt x="2618" y="0"/>
                  </a:moveTo>
                  <a:cubicBezTo>
                    <a:pt x="2547" y="0"/>
                    <a:pt x="2466" y="10"/>
                    <a:pt x="2375" y="10"/>
                  </a:cubicBezTo>
                  <a:cubicBezTo>
                    <a:pt x="2306" y="33"/>
                    <a:pt x="2215" y="33"/>
                    <a:pt x="2146" y="33"/>
                  </a:cubicBezTo>
                  <a:cubicBezTo>
                    <a:pt x="2055" y="56"/>
                    <a:pt x="1964" y="79"/>
                    <a:pt x="1895" y="79"/>
                  </a:cubicBezTo>
                  <a:cubicBezTo>
                    <a:pt x="1713" y="124"/>
                    <a:pt x="1530" y="170"/>
                    <a:pt x="1348" y="238"/>
                  </a:cubicBezTo>
                  <a:cubicBezTo>
                    <a:pt x="1165" y="284"/>
                    <a:pt x="1005" y="375"/>
                    <a:pt x="845" y="444"/>
                  </a:cubicBezTo>
                  <a:cubicBezTo>
                    <a:pt x="686" y="535"/>
                    <a:pt x="526" y="604"/>
                    <a:pt x="412" y="672"/>
                  </a:cubicBezTo>
                  <a:cubicBezTo>
                    <a:pt x="161" y="809"/>
                    <a:pt x="1" y="923"/>
                    <a:pt x="1" y="946"/>
                  </a:cubicBezTo>
                  <a:cubicBezTo>
                    <a:pt x="1" y="947"/>
                    <a:pt x="3" y="947"/>
                    <a:pt x="4" y="947"/>
                  </a:cubicBezTo>
                  <a:cubicBezTo>
                    <a:pt x="61" y="947"/>
                    <a:pt x="706" y="576"/>
                    <a:pt x="1393" y="398"/>
                  </a:cubicBezTo>
                  <a:cubicBezTo>
                    <a:pt x="1576" y="353"/>
                    <a:pt x="1736" y="284"/>
                    <a:pt x="1918" y="284"/>
                  </a:cubicBezTo>
                  <a:cubicBezTo>
                    <a:pt x="2009" y="261"/>
                    <a:pt x="2078" y="238"/>
                    <a:pt x="2169" y="238"/>
                  </a:cubicBezTo>
                  <a:cubicBezTo>
                    <a:pt x="2238" y="238"/>
                    <a:pt x="2306" y="238"/>
                    <a:pt x="2375" y="216"/>
                  </a:cubicBezTo>
                  <a:lnTo>
                    <a:pt x="2694" y="216"/>
                  </a:lnTo>
                  <a:cubicBezTo>
                    <a:pt x="2786" y="238"/>
                    <a:pt x="2831" y="238"/>
                    <a:pt x="2831" y="238"/>
                  </a:cubicBezTo>
                  <a:lnTo>
                    <a:pt x="2945" y="238"/>
                  </a:lnTo>
                  <a:cubicBezTo>
                    <a:pt x="3037" y="238"/>
                    <a:pt x="3151" y="261"/>
                    <a:pt x="3288" y="284"/>
                  </a:cubicBezTo>
                  <a:cubicBezTo>
                    <a:pt x="3402" y="307"/>
                    <a:pt x="3562" y="330"/>
                    <a:pt x="3744" y="375"/>
                  </a:cubicBezTo>
                  <a:cubicBezTo>
                    <a:pt x="3904" y="421"/>
                    <a:pt x="4087" y="444"/>
                    <a:pt x="4269" y="512"/>
                  </a:cubicBezTo>
                  <a:cubicBezTo>
                    <a:pt x="4612" y="627"/>
                    <a:pt x="4954" y="763"/>
                    <a:pt x="5205" y="900"/>
                  </a:cubicBezTo>
                  <a:cubicBezTo>
                    <a:pt x="5414" y="1026"/>
                    <a:pt x="5565" y="1132"/>
                    <a:pt x="5607" y="1132"/>
                  </a:cubicBezTo>
                  <a:cubicBezTo>
                    <a:pt x="5611" y="1132"/>
                    <a:pt x="5614" y="1131"/>
                    <a:pt x="5616" y="1129"/>
                  </a:cubicBezTo>
                  <a:cubicBezTo>
                    <a:pt x="5616" y="1106"/>
                    <a:pt x="5479" y="992"/>
                    <a:pt x="5251" y="809"/>
                  </a:cubicBezTo>
                  <a:cubicBezTo>
                    <a:pt x="5000" y="672"/>
                    <a:pt x="4657" y="490"/>
                    <a:pt x="4315" y="353"/>
                  </a:cubicBezTo>
                  <a:cubicBezTo>
                    <a:pt x="4132" y="284"/>
                    <a:pt x="3950" y="238"/>
                    <a:pt x="3790" y="193"/>
                  </a:cubicBezTo>
                  <a:cubicBezTo>
                    <a:pt x="3607" y="124"/>
                    <a:pt x="3447" y="102"/>
                    <a:pt x="3310" y="79"/>
                  </a:cubicBezTo>
                  <a:cubicBezTo>
                    <a:pt x="3174" y="33"/>
                    <a:pt x="3059" y="10"/>
                    <a:pt x="2968" y="10"/>
                  </a:cubicBezTo>
                  <a:lnTo>
                    <a:pt x="2717" y="10"/>
                  </a:lnTo>
                  <a:cubicBezTo>
                    <a:pt x="2687" y="3"/>
                    <a:pt x="2654" y="0"/>
                    <a:pt x="2618" y="0"/>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549" name="Google Shape;3549;p43">
              <a:extLst>
                <a:ext uri="{FF2B5EF4-FFF2-40B4-BE49-F238E27FC236}">
                  <a16:creationId xmlns="" xmlns:a16="http://schemas.microsoft.com/office/drawing/2014/main" id="{CAF4A899-FAF8-52FF-AB5C-80E97831AECB}"/>
                </a:ext>
              </a:extLst>
            </p:cNvPr>
            <p:cNvSpPr/>
            <p:nvPr/>
          </p:nvSpPr>
          <p:spPr>
            <a:xfrm>
              <a:off x="3261325" y="1854650"/>
              <a:ext cx="129550" cy="131925"/>
            </a:xfrm>
            <a:custGeom>
              <a:avLst/>
              <a:gdLst/>
              <a:ahLst/>
              <a:cxnLst/>
              <a:rect l="l" t="t" r="r" b="b"/>
              <a:pathLst>
                <a:path w="5182" h="5277" extrusionOk="0">
                  <a:moveTo>
                    <a:pt x="2533" y="1"/>
                  </a:moveTo>
                  <a:cubicBezTo>
                    <a:pt x="2360" y="1"/>
                    <a:pt x="2185" y="22"/>
                    <a:pt x="2009" y="67"/>
                  </a:cubicBezTo>
                  <a:cubicBezTo>
                    <a:pt x="754" y="409"/>
                    <a:pt x="0" y="1825"/>
                    <a:pt x="343" y="3240"/>
                  </a:cubicBezTo>
                  <a:cubicBezTo>
                    <a:pt x="616" y="4450"/>
                    <a:pt x="1590" y="5276"/>
                    <a:pt x="2638" y="5276"/>
                  </a:cubicBezTo>
                  <a:cubicBezTo>
                    <a:pt x="2815" y="5276"/>
                    <a:pt x="2995" y="5252"/>
                    <a:pt x="3173" y="5203"/>
                  </a:cubicBezTo>
                  <a:cubicBezTo>
                    <a:pt x="4429" y="4860"/>
                    <a:pt x="5182" y="3445"/>
                    <a:pt x="4839" y="2030"/>
                  </a:cubicBezTo>
                  <a:cubicBezTo>
                    <a:pt x="4565" y="813"/>
                    <a:pt x="3597" y="1"/>
                    <a:pt x="2533" y="1"/>
                  </a:cubicBezTo>
                  <a:close/>
                </a:path>
              </a:pathLst>
            </a:custGeom>
            <a:solidFill>
              <a:srgbClr val="FFFFFF"/>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550" name="Google Shape;3550;p43">
              <a:extLst>
                <a:ext uri="{FF2B5EF4-FFF2-40B4-BE49-F238E27FC236}">
                  <a16:creationId xmlns="" xmlns:a16="http://schemas.microsoft.com/office/drawing/2014/main" id="{79306EEF-3DAD-7E9A-AC64-B3DC79AFFBC9}"/>
                </a:ext>
              </a:extLst>
            </p:cNvPr>
            <p:cNvSpPr/>
            <p:nvPr/>
          </p:nvSpPr>
          <p:spPr>
            <a:xfrm>
              <a:off x="3206550" y="1818875"/>
              <a:ext cx="219700" cy="217025"/>
            </a:xfrm>
            <a:custGeom>
              <a:avLst/>
              <a:gdLst/>
              <a:ahLst/>
              <a:cxnLst/>
              <a:rect l="l" t="t" r="r" b="b"/>
              <a:pathLst>
                <a:path w="8788" h="8681" extrusionOk="0">
                  <a:moveTo>
                    <a:pt x="4853" y="0"/>
                  </a:moveTo>
                  <a:cubicBezTo>
                    <a:pt x="4329" y="0"/>
                    <a:pt x="3813" y="96"/>
                    <a:pt x="3333" y="311"/>
                  </a:cubicBezTo>
                  <a:cubicBezTo>
                    <a:pt x="548" y="1521"/>
                    <a:pt x="0" y="4602"/>
                    <a:pt x="617" y="6474"/>
                  </a:cubicBezTo>
                  <a:cubicBezTo>
                    <a:pt x="1132" y="8005"/>
                    <a:pt x="2352" y="8680"/>
                    <a:pt x="3749" y="8680"/>
                  </a:cubicBezTo>
                  <a:cubicBezTo>
                    <a:pt x="4455" y="8680"/>
                    <a:pt x="5207" y="8508"/>
                    <a:pt x="5935" y="8186"/>
                  </a:cubicBezTo>
                  <a:cubicBezTo>
                    <a:pt x="7510" y="7478"/>
                    <a:pt x="8605" y="5903"/>
                    <a:pt x="8742" y="4191"/>
                  </a:cubicBezTo>
                  <a:cubicBezTo>
                    <a:pt x="8788" y="3666"/>
                    <a:pt x="8697" y="3050"/>
                    <a:pt x="8491" y="2457"/>
                  </a:cubicBezTo>
                  <a:cubicBezTo>
                    <a:pt x="8103" y="1361"/>
                    <a:pt x="7145" y="425"/>
                    <a:pt x="6117" y="174"/>
                  </a:cubicBezTo>
                  <a:cubicBezTo>
                    <a:pt x="5700" y="62"/>
                    <a:pt x="5274" y="0"/>
                    <a:pt x="4853" y="0"/>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551" name="Google Shape;3551;p43">
              <a:extLst>
                <a:ext uri="{FF2B5EF4-FFF2-40B4-BE49-F238E27FC236}">
                  <a16:creationId xmlns="" xmlns:a16="http://schemas.microsoft.com/office/drawing/2014/main" id="{C2C8F194-4461-EC5E-3200-57BE5049031E}"/>
                </a:ext>
              </a:extLst>
            </p:cNvPr>
            <p:cNvSpPr/>
            <p:nvPr/>
          </p:nvSpPr>
          <p:spPr>
            <a:xfrm>
              <a:off x="3212825" y="1841850"/>
              <a:ext cx="214000" cy="198400"/>
            </a:xfrm>
            <a:custGeom>
              <a:avLst/>
              <a:gdLst/>
              <a:ahLst/>
              <a:cxnLst/>
              <a:rect l="l" t="t" r="r" b="b"/>
              <a:pathLst>
                <a:path w="8560" h="7936" extrusionOk="0">
                  <a:moveTo>
                    <a:pt x="4326" y="0"/>
                  </a:moveTo>
                  <a:cubicBezTo>
                    <a:pt x="4021" y="0"/>
                    <a:pt x="3711" y="40"/>
                    <a:pt x="3401" y="123"/>
                  </a:cubicBezTo>
                  <a:cubicBezTo>
                    <a:pt x="1758" y="556"/>
                    <a:pt x="571" y="2519"/>
                    <a:pt x="251" y="4300"/>
                  </a:cubicBezTo>
                  <a:cubicBezTo>
                    <a:pt x="0" y="5623"/>
                    <a:pt x="754" y="6719"/>
                    <a:pt x="1712" y="7381"/>
                  </a:cubicBezTo>
                  <a:cubicBezTo>
                    <a:pt x="2339" y="7782"/>
                    <a:pt x="2959" y="7935"/>
                    <a:pt x="3594" y="7935"/>
                  </a:cubicBezTo>
                  <a:cubicBezTo>
                    <a:pt x="4116" y="7935"/>
                    <a:pt x="4649" y="7832"/>
                    <a:pt x="5204" y="7678"/>
                  </a:cubicBezTo>
                  <a:cubicBezTo>
                    <a:pt x="7259" y="7130"/>
                    <a:pt x="8560" y="5372"/>
                    <a:pt x="8058" y="3136"/>
                  </a:cubicBezTo>
                  <a:cubicBezTo>
                    <a:pt x="7612" y="1255"/>
                    <a:pt x="6047" y="0"/>
                    <a:pt x="4326" y="0"/>
                  </a:cubicBezTo>
                  <a:close/>
                </a:path>
              </a:pathLst>
            </a:custGeom>
            <a:solidFill>
              <a:srgbClr val="FFFFFF"/>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552" name="Google Shape;3552;p43">
              <a:extLst>
                <a:ext uri="{FF2B5EF4-FFF2-40B4-BE49-F238E27FC236}">
                  <a16:creationId xmlns="" xmlns:a16="http://schemas.microsoft.com/office/drawing/2014/main" id="{3C011D05-1874-C811-C12E-7A685B914D62}"/>
                </a:ext>
              </a:extLst>
            </p:cNvPr>
            <p:cNvSpPr/>
            <p:nvPr/>
          </p:nvSpPr>
          <p:spPr>
            <a:xfrm>
              <a:off x="3222525" y="1852350"/>
              <a:ext cx="160375" cy="164875"/>
            </a:xfrm>
            <a:custGeom>
              <a:avLst/>
              <a:gdLst/>
              <a:ahLst/>
              <a:cxnLst/>
              <a:rect l="l" t="t" r="r" b="b"/>
              <a:pathLst>
                <a:path w="6415" h="6595" extrusionOk="0">
                  <a:moveTo>
                    <a:pt x="3272" y="1"/>
                  </a:moveTo>
                  <a:cubicBezTo>
                    <a:pt x="3157" y="1"/>
                    <a:pt x="3040" y="8"/>
                    <a:pt x="2922" y="22"/>
                  </a:cubicBezTo>
                  <a:cubicBezTo>
                    <a:pt x="1233" y="228"/>
                    <a:pt x="0" y="1848"/>
                    <a:pt x="160" y="3674"/>
                  </a:cubicBezTo>
                  <a:cubicBezTo>
                    <a:pt x="309" y="5351"/>
                    <a:pt x="1603" y="6594"/>
                    <a:pt x="3142" y="6594"/>
                  </a:cubicBezTo>
                  <a:cubicBezTo>
                    <a:pt x="3258" y="6594"/>
                    <a:pt x="3375" y="6587"/>
                    <a:pt x="3493" y="6573"/>
                  </a:cubicBezTo>
                  <a:cubicBezTo>
                    <a:pt x="5182" y="6368"/>
                    <a:pt x="6414" y="4724"/>
                    <a:pt x="6254" y="2921"/>
                  </a:cubicBezTo>
                  <a:cubicBezTo>
                    <a:pt x="6106" y="1244"/>
                    <a:pt x="4812" y="1"/>
                    <a:pt x="3272" y="1"/>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553" name="Google Shape;3553;p43">
              <a:extLst>
                <a:ext uri="{FF2B5EF4-FFF2-40B4-BE49-F238E27FC236}">
                  <a16:creationId xmlns="" xmlns:a16="http://schemas.microsoft.com/office/drawing/2014/main" id="{7C08ED79-2237-7CC1-BADC-58206654910B}"/>
                </a:ext>
              </a:extLst>
            </p:cNvPr>
            <p:cNvSpPr/>
            <p:nvPr/>
          </p:nvSpPr>
          <p:spPr>
            <a:xfrm>
              <a:off x="3251050" y="1882725"/>
              <a:ext cx="89625" cy="92600"/>
            </a:xfrm>
            <a:custGeom>
              <a:avLst/>
              <a:gdLst/>
              <a:ahLst/>
              <a:cxnLst/>
              <a:rect l="l" t="t" r="r" b="b"/>
              <a:pathLst>
                <a:path w="3585" h="3704" extrusionOk="0">
                  <a:moveTo>
                    <a:pt x="1852" y="0"/>
                  </a:moveTo>
                  <a:cubicBezTo>
                    <a:pt x="1776" y="0"/>
                    <a:pt x="1699" y="6"/>
                    <a:pt x="1621" y="17"/>
                  </a:cubicBezTo>
                  <a:cubicBezTo>
                    <a:pt x="685" y="131"/>
                    <a:pt x="1" y="1044"/>
                    <a:pt x="69" y="2048"/>
                  </a:cubicBezTo>
                  <a:cubicBezTo>
                    <a:pt x="154" y="3004"/>
                    <a:pt x="892" y="3703"/>
                    <a:pt x="1767" y="3703"/>
                  </a:cubicBezTo>
                  <a:cubicBezTo>
                    <a:pt x="1832" y="3703"/>
                    <a:pt x="1897" y="3700"/>
                    <a:pt x="1964" y="3692"/>
                  </a:cubicBezTo>
                  <a:cubicBezTo>
                    <a:pt x="2899" y="3578"/>
                    <a:pt x="3584" y="2665"/>
                    <a:pt x="3516" y="1637"/>
                  </a:cubicBezTo>
                  <a:cubicBezTo>
                    <a:pt x="3432" y="694"/>
                    <a:pt x="2712" y="0"/>
                    <a:pt x="1852" y="0"/>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554" name="Google Shape;3554;p43">
              <a:extLst>
                <a:ext uri="{FF2B5EF4-FFF2-40B4-BE49-F238E27FC236}">
                  <a16:creationId xmlns="" xmlns:a16="http://schemas.microsoft.com/office/drawing/2014/main" id="{67EC795F-5E17-8191-89E2-1969A273C697}"/>
                </a:ext>
              </a:extLst>
            </p:cNvPr>
            <p:cNvSpPr/>
            <p:nvPr/>
          </p:nvSpPr>
          <p:spPr>
            <a:xfrm>
              <a:off x="3233925" y="1872875"/>
              <a:ext cx="148975" cy="144350"/>
            </a:xfrm>
            <a:custGeom>
              <a:avLst/>
              <a:gdLst/>
              <a:ahLst/>
              <a:cxnLst/>
              <a:rect l="l" t="t" r="r" b="b"/>
              <a:pathLst>
                <a:path w="5959" h="5774" extrusionOk="0">
                  <a:moveTo>
                    <a:pt x="4794" y="0"/>
                  </a:moveTo>
                  <a:cubicBezTo>
                    <a:pt x="4954" y="342"/>
                    <a:pt x="5068" y="730"/>
                    <a:pt x="5091" y="1118"/>
                  </a:cubicBezTo>
                  <a:cubicBezTo>
                    <a:pt x="5251" y="2944"/>
                    <a:pt x="4018" y="4565"/>
                    <a:pt x="2329" y="4770"/>
                  </a:cubicBezTo>
                  <a:cubicBezTo>
                    <a:pt x="2212" y="4786"/>
                    <a:pt x="2095" y="4793"/>
                    <a:pt x="1978" y="4793"/>
                  </a:cubicBezTo>
                  <a:cubicBezTo>
                    <a:pt x="1237" y="4793"/>
                    <a:pt x="534" y="4488"/>
                    <a:pt x="1" y="3994"/>
                  </a:cubicBezTo>
                  <a:lnTo>
                    <a:pt x="1" y="3994"/>
                  </a:lnTo>
                  <a:cubicBezTo>
                    <a:pt x="500" y="5054"/>
                    <a:pt x="1528" y="5773"/>
                    <a:pt x="2690" y="5773"/>
                  </a:cubicBezTo>
                  <a:cubicBezTo>
                    <a:pt x="2804" y="5773"/>
                    <a:pt x="2920" y="5766"/>
                    <a:pt x="3037" y="5752"/>
                  </a:cubicBezTo>
                  <a:cubicBezTo>
                    <a:pt x="4726" y="5547"/>
                    <a:pt x="5958" y="3903"/>
                    <a:pt x="5798" y="2100"/>
                  </a:cubicBezTo>
                  <a:cubicBezTo>
                    <a:pt x="5730" y="1255"/>
                    <a:pt x="5342" y="502"/>
                    <a:pt x="4794" y="0"/>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555" name="Google Shape;3555;p43">
              <a:extLst>
                <a:ext uri="{FF2B5EF4-FFF2-40B4-BE49-F238E27FC236}">
                  <a16:creationId xmlns="" xmlns:a16="http://schemas.microsoft.com/office/drawing/2014/main" id="{30766074-2BA4-FD4B-4D2F-1EBBAA1E06F1}"/>
                </a:ext>
              </a:extLst>
            </p:cNvPr>
            <p:cNvSpPr/>
            <p:nvPr/>
          </p:nvSpPr>
          <p:spPr>
            <a:xfrm>
              <a:off x="3339403" y="1892182"/>
              <a:ext cx="46451" cy="47561"/>
            </a:xfrm>
            <a:custGeom>
              <a:avLst/>
              <a:gdLst/>
              <a:ahLst/>
              <a:cxnLst/>
              <a:rect l="l" t="t" r="r" b="b"/>
              <a:pathLst>
                <a:path w="2718" h="2783" extrusionOk="0">
                  <a:moveTo>
                    <a:pt x="1410" y="0"/>
                  </a:moveTo>
                  <a:cubicBezTo>
                    <a:pt x="1359" y="0"/>
                    <a:pt x="1308" y="4"/>
                    <a:pt x="1256" y="10"/>
                  </a:cubicBezTo>
                  <a:cubicBezTo>
                    <a:pt x="526" y="79"/>
                    <a:pt x="1" y="786"/>
                    <a:pt x="69" y="1540"/>
                  </a:cubicBezTo>
                  <a:cubicBezTo>
                    <a:pt x="133" y="2259"/>
                    <a:pt x="686" y="2782"/>
                    <a:pt x="1331" y="2782"/>
                  </a:cubicBezTo>
                  <a:cubicBezTo>
                    <a:pt x="1381" y="2782"/>
                    <a:pt x="1433" y="2779"/>
                    <a:pt x="1485" y="2772"/>
                  </a:cubicBezTo>
                  <a:cubicBezTo>
                    <a:pt x="2192" y="2681"/>
                    <a:pt x="2717" y="1996"/>
                    <a:pt x="2649" y="1220"/>
                  </a:cubicBezTo>
                  <a:cubicBezTo>
                    <a:pt x="2585" y="522"/>
                    <a:pt x="2051" y="0"/>
                    <a:pt x="1410" y="0"/>
                  </a:cubicBezTo>
                  <a:close/>
                </a:path>
              </a:pathLst>
            </a:custGeom>
            <a:solidFill>
              <a:srgbClr val="FFFFFF"/>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556" name="Google Shape;3556;p43">
              <a:extLst>
                <a:ext uri="{FF2B5EF4-FFF2-40B4-BE49-F238E27FC236}">
                  <a16:creationId xmlns="" xmlns:a16="http://schemas.microsoft.com/office/drawing/2014/main" id="{BA0E86EE-6C0D-3BBE-41FA-C7EC694A475D}"/>
                </a:ext>
              </a:extLst>
            </p:cNvPr>
            <p:cNvSpPr/>
            <p:nvPr/>
          </p:nvSpPr>
          <p:spPr>
            <a:xfrm>
              <a:off x="2783125" y="1859675"/>
              <a:ext cx="184925" cy="108500"/>
            </a:xfrm>
            <a:custGeom>
              <a:avLst/>
              <a:gdLst/>
              <a:ahLst/>
              <a:cxnLst/>
              <a:rect l="l" t="t" r="r" b="b"/>
              <a:pathLst>
                <a:path w="7397" h="4340" extrusionOk="0">
                  <a:moveTo>
                    <a:pt x="5249" y="0"/>
                  </a:moveTo>
                  <a:cubicBezTo>
                    <a:pt x="5196" y="0"/>
                    <a:pt x="5144" y="1"/>
                    <a:pt x="5091" y="3"/>
                  </a:cubicBezTo>
                  <a:cubicBezTo>
                    <a:pt x="4497" y="26"/>
                    <a:pt x="3904" y="140"/>
                    <a:pt x="3470" y="300"/>
                  </a:cubicBezTo>
                  <a:cubicBezTo>
                    <a:pt x="3265" y="368"/>
                    <a:pt x="3082" y="437"/>
                    <a:pt x="2968" y="505"/>
                  </a:cubicBezTo>
                  <a:cubicBezTo>
                    <a:pt x="2854" y="551"/>
                    <a:pt x="2786" y="596"/>
                    <a:pt x="2786" y="596"/>
                  </a:cubicBezTo>
                  <a:cubicBezTo>
                    <a:pt x="2786" y="596"/>
                    <a:pt x="2717" y="619"/>
                    <a:pt x="2603" y="688"/>
                  </a:cubicBezTo>
                  <a:cubicBezTo>
                    <a:pt x="2489" y="756"/>
                    <a:pt x="2329" y="848"/>
                    <a:pt x="2124" y="985"/>
                  </a:cubicBezTo>
                  <a:cubicBezTo>
                    <a:pt x="1758" y="1258"/>
                    <a:pt x="1279" y="1624"/>
                    <a:pt x="914" y="2103"/>
                  </a:cubicBezTo>
                  <a:cubicBezTo>
                    <a:pt x="526" y="2605"/>
                    <a:pt x="229" y="3130"/>
                    <a:pt x="138" y="3587"/>
                  </a:cubicBezTo>
                  <a:cubicBezTo>
                    <a:pt x="47" y="3815"/>
                    <a:pt x="47" y="3997"/>
                    <a:pt x="24" y="4134"/>
                  </a:cubicBezTo>
                  <a:cubicBezTo>
                    <a:pt x="1" y="4271"/>
                    <a:pt x="1" y="4340"/>
                    <a:pt x="24" y="4340"/>
                  </a:cubicBezTo>
                  <a:cubicBezTo>
                    <a:pt x="24" y="4340"/>
                    <a:pt x="47" y="4271"/>
                    <a:pt x="69" y="4134"/>
                  </a:cubicBezTo>
                  <a:cubicBezTo>
                    <a:pt x="115" y="4020"/>
                    <a:pt x="115" y="3838"/>
                    <a:pt x="206" y="3609"/>
                  </a:cubicBezTo>
                  <a:cubicBezTo>
                    <a:pt x="343" y="3199"/>
                    <a:pt x="663" y="2674"/>
                    <a:pt x="1028" y="2217"/>
                  </a:cubicBezTo>
                  <a:cubicBezTo>
                    <a:pt x="1416" y="1761"/>
                    <a:pt x="1895" y="1418"/>
                    <a:pt x="2238" y="1167"/>
                  </a:cubicBezTo>
                  <a:cubicBezTo>
                    <a:pt x="2443" y="1053"/>
                    <a:pt x="2603" y="962"/>
                    <a:pt x="2694" y="893"/>
                  </a:cubicBezTo>
                  <a:cubicBezTo>
                    <a:pt x="2808" y="825"/>
                    <a:pt x="2877" y="802"/>
                    <a:pt x="2877" y="802"/>
                  </a:cubicBezTo>
                  <a:cubicBezTo>
                    <a:pt x="2877" y="802"/>
                    <a:pt x="2945" y="779"/>
                    <a:pt x="3059" y="711"/>
                  </a:cubicBezTo>
                  <a:cubicBezTo>
                    <a:pt x="3174" y="665"/>
                    <a:pt x="3333" y="574"/>
                    <a:pt x="3539" y="505"/>
                  </a:cubicBezTo>
                  <a:cubicBezTo>
                    <a:pt x="3950" y="345"/>
                    <a:pt x="4520" y="208"/>
                    <a:pt x="5114" y="163"/>
                  </a:cubicBezTo>
                  <a:cubicBezTo>
                    <a:pt x="5186" y="160"/>
                    <a:pt x="5259" y="158"/>
                    <a:pt x="5332" y="158"/>
                  </a:cubicBezTo>
                  <a:cubicBezTo>
                    <a:pt x="5832" y="158"/>
                    <a:pt x="6330" y="226"/>
                    <a:pt x="6689" y="345"/>
                  </a:cubicBezTo>
                  <a:cubicBezTo>
                    <a:pt x="7069" y="472"/>
                    <a:pt x="7332" y="599"/>
                    <a:pt x="7369" y="599"/>
                  </a:cubicBezTo>
                  <a:cubicBezTo>
                    <a:pt x="7372" y="599"/>
                    <a:pt x="7373" y="598"/>
                    <a:pt x="7373" y="596"/>
                  </a:cubicBezTo>
                  <a:cubicBezTo>
                    <a:pt x="7396" y="596"/>
                    <a:pt x="7328" y="551"/>
                    <a:pt x="7214" y="482"/>
                  </a:cubicBezTo>
                  <a:cubicBezTo>
                    <a:pt x="7100" y="437"/>
                    <a:pt x="6940" y="323"/>
                    <a:pt x="6712" y="254"/>
                  </a:cubicBezTo>
                  <a:cubicBezTo>
                    <a:pt x="6336" y="108"/>
                    <a:pt x="5808" y="0"/>
                    <a:pt x="5249" y="0"/>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557" name="Google Shape;3557;p43">
              <a:extLst>
                <a:ext uri="{FF2B5EF4-FFF2-40B4-BE49-F238E27FC236}">
                  <a16:creationId xmlns="" xmlns:a16="http://schemas.microsoft.com/office/drawing/2014/main" id="{E533C601-3DAD-80B8-CB11-C2F6BACD87D8}"/>
                </a:ext>
              </a:extLst>
            </p:cNvPr>
            <p:cNvSpPr/>
            <p:nvPr/>
          </p:nvSpPr>
          <p:spPr>
            <a:xfrm>
              <a:off x="2772875" y="1876750"/>
              <a:ext cx="254525" cy="219525"/>
            </a:xfrm>
            <a:custGeom>
              <a:avLst/>
              <a:gdLst/>
              <a:ahLst/>
              <a:cxnLst/>
              <a:rect l="l" t="t" r="r" b="b"/>
              <a:pathLst>
                <a:path w="10181" h="8781" extrusionOk="0">
                  <a:moveTo>
                    <a:pt x="4659" y="0"/>
                  </a:moveTo>
                  <a:cubicBezTo>
                    <a:pt x="3753" y="0"/>
                    <a:pt x="2885" y="234"/>
                    <a:pt x="2146" y="667"/>
                  </a:cubicBezTo>
                  <a:cubicBezTo>
                    <a:pt x="1278" y="1192"/>
                    <a:pt x="593" y="1991"/>
                    <a:pt x="251" y="3063"/>
                  </a:cubicBezTo>
                  <a:cubicBezTo>
                    <a:pt x="0" y="3839"/>
                    <a:pt x="68" y="4707"/>
                    <a:pt x="320" y="5460"/>
                  </a:cubicBezTo>
                  <a:cubicBezTo>
                    <a:pt x="959" y="7240"/>
                    <a:pt x="2648" y="8450"/>
                    <a:pt x="4497" y="8701"/>
                  </a:cubicBezTo>
                  <a:cubicBezTo>
                    <a:pt x="4858" y="8754"/>
                    <a:pt x="5218" y="8781"/>
                    <a:pt x="5571" y="8781"/>
                  </a:cubicBezTo>
                  <a:cubicBezTo>
                    <a:pt x="7800" y="8781"/>
                    <a:pt x="9738" y="7719"/>
                    <a:pt x="9975" y="5551"/>
                  </a:cubicBezTo>
                  <a:cubicBezTo>
                    <a:pt x="10180" y="3497"/>
                    <a:pt x="8788" y="530"/>
                    <a:pt x="5387" y="50"/>
                  </a:cubicBezTo>
                  <a:cubicBezTo>
                    <a:pt x="5143" y="17"/>
                    <a:pt x="4899" y="0"/>
                    <a:pt x="4659" y="0"/>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558" name="Google Shape;3558;p43">
              <a:extLst>
                <a:ext uri="{FF2B5EF4-FFF2-40B4-BE49-F238E27FC236}">
                  <a16:creationId xmlns="" xmlns:a16="http://schemas.microsoft.com/office/drawing/2014/main" id="{04E440CF-6D45-57C4-DA51-95BC2DCE0C9E}"/>
                </a:ext>
              </a:extLst>
            </p:cNvPr>
            <p:cNvSpPr/>
            <p:nvPr/>
          </p:nvSpPr>
          <p:spPr>
            <a:xfrm>
              <a:off x="2792275" y="1899100"/>
              <a:ext cx="240825" cy="202600"/>
            </a:xfrm>
            <a:custGeom>
              <a:avLst/>
              <a:gdLst/>
              <a:ahLst/>
              <a:cxnLst/>
              <a:rect l="l" t="t" r="r" b="b"/>
              <a:pathLst>
                <a:path w="9633" h="8104" extrusionOk="0">
                  <a:moveTo>
                    <a:pt x="4428" y="1"/>
                  </a:moveTo>
                  <a:cubicBezTo>
                    <a:pt x="1986" y="1"/>
                    <a:pt x="0" y="1918"/>
                    <a:pt x="0" y="4292"/>
                  </a:cubicBezTo>
                  <a:cubicBezTo>
                    <a:pt x="0" y="6666"/>
                    <a:pt x="1917" y="8104"/>
                    <a:pt x="4360" y="8104"/>
                  </a:cubicBezTo>
                  <a:cubicBezTo>
                    <a:pt x="5798" y="8104"/>
                    <a:pt x="7099" y="7899"/>
                    <a:pt x="8149" y="6849"/>
                  </a:cubicBezTo>
                  <a:cubicBezTo>
                    <a:pt x="9085" y="5936"/>
                    <a:pt x="9632" y="4612"/>
                    <a:pt x="9016" y="3356"/>
                  </a:cubicBezTo>
                  <a:cubicBezTo>
                    <a:pt x="8194" y="1644"/>
                    <a:pt x="6391" y="1"/>
                    <a:pt x="4428" y="1"/>
                  </a:cubicBezTo>
                  <a:close/>
                </a:path>
              </a:pathLst>
            </a:custGeom>
            <a:solidFill>
              <a:srgbClr val="FFFFFF"/>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559" name="Google Shape;3559;p43">
              <a:extLst>
                <a:ext uri="{FF2B5EF4-FFF2-40B4-BE49-F238E27FC236}">
                  <a16:creationId xmlns="" xmlns:a16="http://schemas.microsoft.com/office/drawing/2014/main" id="{BE5396EF-D921-E1DD-B961-4CDB5E1D6802}"/>
                </a:ext>
              </a:extLst>
            </p:cNvPr>
            <p:cNvSpPr/>
            <p:nvPr/>
          </p:nvSpPr>
          <p:spPr>
            <a:xfrm>
              <a:off x="2796250" y="1903725"/>
              <a:ext cx="175800" cy="171125"/>
            </a:xfrm>
            <a:custGeom>
              <a:avLst/>
              <a:gdLst/>
              <a:ahLst/>
              <a:cxnLst/>
              <a:rect l="l" t="t" r="r" b="b"/>
              <a:pathLst>
                <a:path w="7032" h="6845" extrusionOk="0">
                  <a:moveTo>
                    <a:pt x="3569" y="1"/>
                  </a:moveTo>
                  <a:cubicBezTo>
                    <a:pt x="3446" y="1"/>
                    <a:pt x="3322" y="8"/>
                    <a:pt x="3196" y="21"/>
                  </a:cubicBezTo>
                  <a:cubicBezTo>
                    <a:pt x="1348" y="227"/>
                    <a:pt x="1" y="1939"/>
                    <a:pt x="161" y="3810"/>
                  </a:cubicBezTo>
                  <a:cubicBezTo>
                    <a:pt x="331" y="5555"/>
                    <a:pt x="1771" y="6844"/>
                    <a:pt x="3463" y="6844"/>
                  </a:cubicBezTo>
                  <a:cubicBezTo>
                    <a:pt x="3586" y="6844"/>
                    <a:pt x="3710" y="6837"/>
                    <a:pt x="3835" y="6823"/>
                  </a:cubicBezTo>
                  <a:cubicBezTo>
                    <a:pt x="5684" y="6595"/>
                    <a:pt x="7031" y="4906"/>
                    <a:pt x="6871" y="3034"/>
                  </a:cubicBezTo>
                  <a:cubicBezTo>
                    <a:pt x="6701" y="1289"/>
                    <a:pt x="5261" y="1"/>
                    <a:pt x="3569" y="1"/>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560" name="Google Shape;3560;p43">
              <a:extLst>
                <a:ext uri="{FF2B5EF4-FFF2-40B4-BE49-F238E27FC236}">
                  <a16:creationId xmlns="" xmlns:a16="http://schemas.microsoft.com/office/drawing/2014/main" id="{F60D9258-5BFF-E366-1D3E-AD131CEF0AB8}"/>
                </a:ext>
              </a:extLst>
            </p:cNvPr>
            <p:cNvSpPr/>
            <p:nvPr/>
          </p:nvSpPr>
          <p:spPr>
            <a:xfrm>
              <a:off x="2827075" y="1934775"/>
              <a:ext cx="99325" cy="96475"/>
            </a:xfrm>
            <a:custGeom>
              <a:avLst/>
              <a:gdLst/>
              <a:ahLst/>
              <a:cxnLst/>
              <a:rect l="l" t="t" r="r" b="b"/>
              <a:pathLst>
                <a:path w="3973" h="3859" extrusionOk="0">
                  <a:moveTo>
                    <a:pt x="2013" y="1"/>
                  </a:moveTo>
                  <a:cubicBezTo>
                    <a:pt x="1944" y="1"/>
                    <a:pt x="1874" y="4"/>
                    <a:pt x="1804" y="12"/>
                  </a:cubicBezTo>
                  <a:cubicBezTo>
                    <a:pt x="776" y="149"/>
                    <a:pt x="0" y="1085"/>
                    <a:pt x="92" y="2158"/>
                  </a:cubicBezTo>
                  <a:cubicBezTo>
                    <a:pt x="198" y="3137"/>
                    <a:pt x="1000" y="3858"/>
                    <a:pt x="1959" y="3858"/>
                  </a:cubicBezTo>
                  <a:cubicBezTo>
                    <a:pt x="2028" y="3858"/>
                    <a:pt x="2098" y="3854"/>
                    <a:pt x="2169" y="3847"/>
                  </a:cubicBezTo>
                  <a:cubicBezTo>
                    <a:pt x="3196" y="3732"/>
                    <a:pt x="3972" y="2774"/>
                    <a:pt x="3858" y="1724"/>
                  </a:cubicBezTo>
                  <a:cubicBezTo>
                    <a:pt x="3773" y="723"/>
                    <a:pt x="2973" y="1"/>
                    <a:pt x="2013" y="1"/>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561" name="Google Shape;3561;p43">
              <a:extLst>
                <a:ext uri="{FF2B5EF4-FFF2-40B4-BE49-F238E27FC236}">
                  <a16:creationId xmlns="" xmlns:a16="http://schemas.microsoft.com/office/drawing/2014/main" id="{75568F9F-60E3-6998-2C8B-2957E83159B1}"/>
                </a:ext>
              </a:extLst>
            </p:cNvPr>
            <p:cNvSpPr/>
            <p:nvPr/>
          </p:nvSpPr>
          <p:spPr>
            <a:xfrm>
              <a:off x="2808825" y="1924800"/>
              <a:ext cx="163225" cy="150050"/>
            </a:xfrm>
            <a:custGeom>
              <a:avLst/>
              <a:gdLst/>
              <a:ahLst/>
              <a:cxnLst/>
              <a:rect l="l" t="t" r="r" b="b"/>
              <a:pathLst>
                <a:path w="6529" h="6002" extrusionOk="0">
                  <a:moveTo>
                    <a:pt x="5250" y="0"/>
                  </a:moveTo>
                  <a:lnTo>
                    <a:pt x="5250" y="0"/>
                  </a:lnTo>
                  <a:cubicBezTo>
                    <a:pt x="5432" y="365"/>
                    <a:pt x="5547" y="753"/>
                    <a:pt x="5592" y="1187"/>
                  </a:cubicBezTo>
                  <a:cubicBezTo>
                    <a:pt x="5775" y="3059"/>
                    <a:pt x="4405" y="4748"/>
                    <a:pt x="2556" y="4953"/>
                  </a:cubicBezTo>
                  <a:cubicBezTo>
                    <a:pt x="2428" y="4969"/>
                    <a:pt x="2300" y="4976"/>
                    <a:pt x="2173" y="4976"/>
                  </a:cubicBezTo>
                  <a:cubicBezTo>
                    <a:pt x="1356" y="4976"/>
                    <a:pt x="593" y="4665"/>
                    <a:pt x="0" y="4131"/>
                  </a:cubicBezTo>
                  <a:lnTo>
                    <a:pt x="0" y="4131"/>
                  </a:lnTo>
                  <a:cubicBezTo>
                    <a:pt x="542" y="5256"/>
                    <a:pt x="1673" y="6001"/>
                    <a:pt x="2959" y="6001"/>
                  </a:cubicBezTo>
                  <a:cubicBezTo>
                    <a:pt x="3082" y="6001"/>
                    <a:pt x="3207" y="5994"/>
                    <a:pt x="3332" y="5980"/>
                  </a:cubicBezTo>
                  <a:cubicBezTo>
                    <a:pt x="5181" y="5752"/>
                    <a:pt x="6528" y="4063"/>
                    <a:pt x="6368" y="2191"/>
                  </a:cubicBezTo>
                  <a:cubicBezTo>
                    <a:pt x="6277" y="1301"/>
                    <a:pt x="5866" y="548"/>
                    <a:pt x="5250" y="0"/>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562" name="Google Shape;3562;p43">
              <a:extLst>
                <a:ext uri="{FF2B5EF4-FFF2-40B4-BE49-F238E27FC236}">
                  <a16:creationId xmlns="" xmlns:a16="http://schemas.microsoft.com/office/drawing/2014/main" id="{9D8C3312-06DA-DF20-784C-FC678DE31D4B}"/>
                </a:ext>
              </a:extLst>
            </p:cNvPr>
            <p:cNvSpPr/>
            <p:nvPr/>
          </p:nvSpPr>
          <p:spPr>
            <a:xfrm>
              <a:off x="2925212" y="1944843"/>
              <a:ext cx="50278" cy="49036"/>
            </a:xfrm>
            <a:custGeom>
              <a:avLst/>
              <a:gdLst/>
              <a:ahLst/>
              <a:cxnLst/>
              <a:rect l="l" t="t" r="r" b="b"/>
              <a:pathLst>
                <a:path w="2968" h="2893" extrusionOk="0">
                  <a:moveTo>
                    <a:pt x="1473" y="1"/>
                  </a:moveTo>
                  <a:cubicBezTo>
                    <a:pt x="1431" y="1"/>
                    <a:pt x="1389" y="3"/>
                    <a:pt x="1347" y="6"/>
                  </a:cubicBezTo>
                  <a:cubicBezTo>
                    <a:pt x="571" y="98"/>
                    <a:pt x="0" y="828"/>
                    <a:pt x="69" y="1604"/>
                  </a:cubicBezTo>
                  <a:cubicBezTo>
                    <a:pt x="132" y="2347"/>
                    <a:pt x="728" y="2892"/>
                    <a:pt x="1453" y="2892"/>
                  </a:cubicBezTo>
                  <a:cubicBezTo>
                    <a:pt x="1508" y="2892"/>
                    <a:pt x="1564" y="2889"/>
                    <a:pt x="1621" y="2882"/>
                  </a:cubicBezTo>
                  <a:cubicBezTo>
                    <a:pt x="2397" y="2791"/>
                    <a:pt x="2967" y="2084"/>
                    <a:pt x="2899" y="1285"/>
                  </a:cubicBezTo>
                  <a:cubicBezTo>
                    <a:pt x="2834" y="551"/>
                    <a:pt x="2198" y="1"/>
                    <a:pt x="1473" y="1"/>
                  </a:cubicBezTo>
                  <a:close/>
                </a:path>
              </a:pathLst>
            </a:custGeom>
            <a:solidFill>
              <a:srgbClr val="FFFFFF"/>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563" name="Google Shape;3563;p43">
              <a:extLst>
                <a:ext uri="{FF2B5EF4-FFF2-40B4-BE49-F238E27FC236}">
                  <a16:creationId xmlns="" xmlns:a16="http://schemas.microsoft.com/office/drawing/2014/main" id="{AF1AD0FC-F060-C0A2-8380-B33B0FE72E12}"/>
                </a:ext>
              </a:extLst>
            </p:cNvPr>
            <p:cNvSpPr/>
            <p:nvPr/>
          </p:nvSpPr>
          <p:spPr>
            <a:xfrm>
              <a:off x="3051900" y="2105075"/>
              <a:ext cx="217450" cy="97650"/>
            </a:xfrm>
            <a:custGeom>
              <a:avLst/>
              <a:gdLst/>
              <a:ahLst/>
              <a:cxnLst/>
              <a:rect l="l" t="t" r="r" b="b"/>
              <a:pathLst>
                <a:path w="8698" h="3906" extrusionOk="0">
                  <a:moveTo>
                    <a:pt x="7273" y="0"/>
                  </a:moveTo>
                  <a:cubicBezTo>
                    <a:pt x="7269" y="0"/>
                    <a:pt x="7264" y="1"/>
                    <a:pt x="7259" y="2"/>
                  </a:cubicBezTo>
                  <a:cubicBezTo>
                    <a:pt x="7168" y="25"/>
                    <a:pt x="7145" y="276"/>
                    <a:pt x="7213" y="573"/>
                  </a:cubicBezTo>
                  <a:cubicBezTo>
                    <a:pt x="7259" y="709"/>
                    <a:pt x="7328" y="846"/>
                    <a:pt x="7419" y="938"/>
                  </a:cubicBezTo>
                  <a:cubicBezTo>
                    <a:pt x="7510" y="1029"/>
                    <a:pt x="7579" y="1098"/>
                    <a:pt x="7579" y="1098"/>
                  </a:cubicBezTo>
                  <a:lnTo>
                    <a:pt x="7624" y="1098"/>
                  </a:lnTo>
                  <a:cubicBezTo>
                    <a:pt x="7579" y="1189"/>
                    <a:pt x="7533" y="1303"/>
                    <a:pt x="7464" y="1417"/>
                  </a:cubicBezTo>
                  <a:cubicBezTo>
                    <a:pt x="7282" y="1805"/>
                    <a:pt x="6962" y="2262"/>
                    <a:pt x="6529" y="2604"/>
                  </a:cubicBezTo>
                  <a:cubicBezTo>
                    <a:pt x="6095" y="2946"/>
                    <a:pt x="5616" y="3152"/>
                    <a:pt x="5205" y="3220"/>
                  </a:cubicBezTo>
                  <a:cubicBezTo>
                    <a:pt x="4999" y="3266"/>
                    <a:pt x="4840" y="3266"/>
                    <a:pt x="4725" y="3266"/>
                  </a:cubicBezTo>
                  <a:lnTo>
                    <a:pt x="4383" y="3266"/>
                  </a:lnTo>
                  <a:cubicBezTo>
                    <a:pt x="4315" y="3266"/>
                    <a:pt x="4246" y="3243"/>
                    <a:pt x="4178" y="3243"/>
                  </a:cubicBezTo>
                  <a:cubicBezTo>
                    <a:pt x="4109" y="3220"/>
                    <a:pt x="4018" y="3220"/>
                    <a:pt x="3904" y="3197"/>
                  </a:cubicBezTo>
                  <a:cubicBezTo>
                    <a:pt x="3539" y="3106"/>
                    <a:pt x="3036" y="2855"/>
                    <a:pt x="2580" y="2536"/>
                  </a:cubicBezTo>
                  <a:cubicBezTo>
                    <a:pt x="1941" y="2056"/>
                    <a:pt x="1416" y="1417"/>
                    <a:pt x="1142" y="1120"/>
                  </a:cubicBezTo>
                  <a:cubicBezTo>
                    <a:pt x="1165" y="1075"/>
                    <a:pt x="1188" y="1052"/>
                    <a:pt x="1210" y="1006"/>
                  </a:cubicBezTo>
                  <a:cubicBezTo>
                    <a:pt x="1324" y="778"/>
                    <a:pt x="1256" y="550"/>
                    <a:pt x="1188" y="550"/>
                  </a:cubicBezTo>
                  <a:cubicBezTo>
                    <a:pt x="1181" y="548"/>
                    <a:pt x="1173" y="547"/>
                    <a:pt x="1166" y="547"/>
                  </a:cubicBezTo>
                  <a:cubicBezTo>
                    <a:pt x="1079" y="547"/>
                    <a:pt x="973" y="667"/>
                    <a:pt x="868" y="709"/>
                  </a:cubicBezTo>
                  <a:cubicBezTo>
                    <a:pt x="799" y="732"/>
                    <a:pt x="754" y="755"/>
                    <a:pt x="708" y="755"/>
                  </a:cubicBezTo>
                  <a:lnTo>
                    <a:pt x="640" y="755"/>
                  </a:lnTo>
                  <a:cubicBezTo>
                    <a:pt x="640" y="755"/>
                    <a:pt x="617" y="778"/>
                    <a:pt x="571" y="801"/>
                  </a:cubicBezTo>
                  <a:cubicBezTo>
                    <a:pt x="548" y="846"/>
                    <a:pt x="480" y="846"/>
                    <a:pt x="411" y="869"/>
                  </a:cubicBezTo>
                  <a:cubicBezTo>
                    <a:pt x="274" y="915"/>
                    <a:pt x="92" y="915"/>
                    <a:pt x="46" y="1006"/>
                  </a:cubicBezTo>
                  <a:cubicBezTo>
                    <a:pt x="1" y="1075"/>
                    <a:pt x="138" y="1257"/>
                    <a:pt x="366" y="1326"/>
                  </a:cubicBezTo>
                  <a:cubicBezTo>
                    <a:pt x="480" y="1371"/>
                    <a:pt x="600" y="1383"/>
                    <a:pt x="691" y="1383"/>
                  </a:cubicBezTo>
                  <a:cubicBezTo>
                    <a:pt x="782" y="1383"/>
                    <a:pt x="845" y="1371"/>
                    <a:pt x="845" y="1371"/>
                  </a:cubicBezTo>
                  <a:cubicBezTo>
                    <a:pt x="845" y="1371"/>
                    <a:pt x="936" y="1326"/>
                    <a:pt x="1051" y="1234"/>
                  </a:cubicBezTo>
                  <a:cubicBezTo>
                    <a:pt x="1233" y="1622"/>
                    <a:pt x="1667" y="2330"/>
                    <a:pt x="2283" y="2878"/>
                  </a:cubicBezTo>
                  <a:cubicBezTo>
                    <a:pt x="2740" y="3289"/>
                    <a:pt x="3287" y="3631"/>
                    <a:pt x="3744" y="3768"/>
                  </a:cubicBezTo>
                  <a:cubicBezTo>
                    <a:pt x="3858" y="3791"/>
                    <a:pt x="3972" y="3837"/>
                    <a:pt x="4063" y="3859"/>
                  </a:cubicBezTo>
                  <a:cubicBezTo>
                    <a:pt x="4155" y="3859"/>
                    <a:pt x="4246" y="3882"/>
                    <a:pt x="4315" y="3905"/>
                  </a:cubicBezTo>
                  <a:lnTo>
                    <a:pt x="4771" y="3905"/>
                  </a:lnTo>
                  <a:cubicBezTo>
                    <a:pt x="4908" y="3882"/>
                    <a:pt x="5113" y="3882"/>
                    <a:pt x="5342" y="3791"/>
                  </a:cubicBezTo>
                  <a:cubicBezTo>
                    <a:pt x="5798" y="3700"/>
                    <a:pt x="6392" y="3380"/>
                    <a:pt x="6825" y="2946"/>
                  </a:cubicBezTo>
                  <a:cubicBezTo>
                    <a:pt x="7282" y="2513"/>
                    <a:pt x="7579" y="1942"/>
                    <a:pt x="7693" y="1508"/>
                  </a:cubicBezTo>
                  <a:cubicBezTo>
                    <a:pt x="7738" y="1371"/>
                    <a:pt x="7761" y="1257"/>
                    <a:pt x="7784" y="1143"/>
                  </a:cubicBezTo>
                  <a:lnTo>
                    <a:pt x="7807" y="1143"/>
                  </a:lnTo>
                  <a:cubicBezTo>
                    <a:pt x="7841" y="1149"/>
                    <a:pt x="7878" y="1152"/>
                    <a:pt x="7917" y="1152"/>
                  </a:cubicBezTo>
                  <a:cubicBezTo>
                    <a:pt x="8032" y="1152"/>
                    <a:pt x="8161" y="1126"/>
                    <a:pt x="8263" y="1075"/>
                  </a:cubicBezTo>
                  <a:cubicBezTo>
                    <a:pt x="8537" y="961"/>
                    <a:pt x="8697" y="732"/>
                    <a:pt x="8651" y="664"/>
                  </a:cubicBezTo>
                  <a:cubicBezTo>
                    <a:pt x="8632" y="634"/>
                    <a:pt x="8575" y="626"/>
                    <a:pt x="8501" y="626"/>
                  </a:cubicBezTo>
                  <a:cubicBezTo>
                    <a:pt x="8403" y="626"/>
                    <a:pt x="8276" y="641"/>
                    <a:pt x="8172" y="641"/>
                  </a:cubicBezTo>
                  <a:cubicBezTo>
                    <a:pt x="7967" y="618"/>
                    <a:pt x="7898" y="527"/>
                    <a:pt x="7898" y="527"/>
                  </a:cubicBezTo>
                  <a:cubicBezTo>
                    <a:pt x="7898" y="527"/>
                    <a:pt x="7875" y="527"/>
                    <a:pt x="7830" y="504"/>
                  </a:cubicBezTo>
                  <a:cubicBezTo>
                    <a:pt x="7761" y="481"/>
                    <a:pt x="7693" y="413"/>
                    <a:pt x="7624" y="344"/>
                  </a:cubicBezTo>
                  <a:cubicBezTo>
                    <a:pt x="7473" y="193"/>
                    <a:pt x="7362" y="0"/>
                    <a:pt x="7273" y="0"/>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564" name="Google Shape;3564;p43">
              <a:extLst>
                <a:ext uri="{FF2B5EF4-FFF2-40B4-BE49-F238E27FC236}">
                  <a16:creationId xmlns="" xmlns:a16="http://schemas.microsoft.com/office/drawing/2014/main" id="{2A0749E8-F06E-0F0B-991B-C4B04953C698}"/>
                </a:ext>
              </a:extLst>
            </p:cNvPr>
            <p:cNvSpPr/>
            <p:nvPr/>
          </p:nvSpPr>
          <p:spPr>
            <a:xfrm>
              <a:off x="3164325" y="2196950"/>
              <a:ext cx="58225" cy="31450"/>
            </a:xfrm>
            <a:custGeom>
              <a:avLst/>
              <a:gdLst/>
              <a:ahLst/>
              <a:cxnLst/>
              <a:rect l="l" t="t" r="r" b="b"/>
              <a:pathLst>
                <a:path w="2329" h="1258" extrusionOk="0">
                  <a:moveTo>
                    <a:pt x="2254" y="1"/>
                  </a:moveTo>
                  <a:cubicBezTo>
                    <a:pt x="2201" y="1"/>
                    <a:pt x="2022" y="282"/>
                    <a:pt x="1781" y="458"/>
                  </a:cubicBezTo>
                  <a:cubicBezTo>
                    <a:pt x="1644" y="550"/>
                    <a:pt x="1529" y="641"/>
                    <a:pt x="1415" y="664"/>
                  </a:cubicBezTo>
                  <a:cubicBezTo>
                    <a:pt x="1324" y="709"/>
                    <a:pt x="1256" y="755"/>
                    <a:pt x="1256" y="755"/>
                  </a:cubicBezTo>
                  <a:cubicBezTo>
                    <a:pt x="1256" y="755"/>
                    <a:pt x="1187" y="778"/>
                    <a:pt x="1073" y="823"/>
                  </a:cubicBezTo>
                  <a:cubicBezTo>
                    <a:pt x="982" y="892"/>
                    <a:pt x="822" y="915"/>
                    <a:pt x="685" y="960"/>
                  </a:cubicBezTo>
                  <a:cubicBezTo>
                    <a:pt x="365" y="1029"/>
                    <a:pt x="46" y="983"/>
                    <a:pt x="23" y="1052"/>
                  </a:cubicBezTo>
                  <a:cubicBezTo>
                    <a:pt x="0" y="1097"/>
                    <a:pt x="320" y="1257"/>
                    <a:pt x="708" y="1257"/>
                  </a:cubicBezTo>
                  <a:cubicBezTo>
                    <a:pt x="890" y="1257"/>
                    <a:pt x="1073" y="1257"/>
                    <a:pt x="1210" y="1212"/>
                  </a:cubicBezTo>
                  <a:cubicBezTo>
                    <a:pt x="1347" y="1166"/>
                    <a:pt x="1438" y="1143"/>
                    <a:pt x="1438" y="1143"/>
                  </a:cubicBezTo>
                  <a:cubicBezTo>
                    <a:pt x="1438" y="1143"/>
                    <a:pt x="1507" y="1097"/>
                    <a:pt x="1621" y="1006"/>
                  </a:cubicBezTo>
                  <a:cubicBezTo>
                    <a:pt x="1758" y="938"/>
                    <a:pt x="1872" y="801"/>
                    <a:pt x="2009" y="664"/>
                  </a:cubicBezTo>
                  <a:cubicBezTo>
                    <a:pt x="2237" y="390"/>
                    <a:pt x="2328" y="25"/>
                    <a:pt x="2260" y="2"/>
                  </a:cubicBezTo>
                  <a:cubicBezTo>
                    <a:pt x="2258" y="1"/>
                    <a:pt x="2256" y="1"/>
                    <a:pt x="2254" y="1"/>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565" name="Google Shape;3565;p43">
              <a:extLst>
                <a:ext uri="{FF2B5EF4-FFF2-40B4-BE49-F238E27FC236}">
                  <a16:creationId xmlns="" xmlns:a16="http://schemas.microsoft.com/office/drawing/2014/main" id="{1E7CB6D5-65E9-9D6C-C2C0-9710D19B2E5D}"/>
                </a:ext>
              </a:extLst>
            </p:cNvPr>
            <p:cNvSpPr/>
            <p:nvPr/>
          </p:nvSpPr>
          <p:spPr>
            <a:xfrm>
              <a:off x="2374550" y="1367500"/>
              <a:ext cx="982675" cy="714275"/>
            </a:xfrm>
            <a:custGeom>
              <a:avLst/>
              <a:gdLst/>
              <a:ahLst/>
              <a:cxnLst/>
              <a:rect l="l" t="t" r="r" b="b"/>
              <a:pathLst>
                <a:path w="39307" h="28571" extrusionOk="0">
                  <a:moveTo>
                    <a:pt x="23105" y="0"/>
                  </a:moveTo>
                  <a:cubicBezTo>
                    <a:pt x="16101" y="0"/>
                    <a:pt x="11961" y="3073"/>
                    <a:pt x="11961" y="3073"/>
                  </a:cubicBezTo>
                  <a:cubicBezTo>
                    <a:pt x="1" y="11062"/>
                    <a:pt x="6894" y="23730"/>
                    <a:pt x="6894" y="23730"/>
                  </a:cubicBezTo>
                  <a:cubicBezTo>
                    <a:pt x="6894" y="23730"/>
                    <a:pt x="6095" y="23000"/>
                    <a:pt x="4886" y="22657"/>
                  </a:cubicBezTo>
                  <a:lnTo>
                    <a:pt x="4886" y="22657"/>
                  </a:lnTo>
                  <a:cubicBezTo>
                    <a:pt x="5091" y="22771"/>
                    <a:pt x="5274" y="22908"/>
                    <a:pt x="5456" y="23023"/>
                  </a:cubicBezTo>
                  <a:cubicBezTo>
                    <a:pt x="5707" y="23182"/>
                    <a:pt x="6575" y="23479"/>
                    <a:pt x="6712" y="23730"/>
                  </a:cubicBezTo>
                  <a:cubicBezTo>
                    <a:pt x="6712" y="23730"/>
                    <a:pt x="9366" y="28571"/>
                    <a:pt x="10993" y="28571"/>
                  </a:cubicBezTo>
                  <a:cubicBezTo>
                    <a:pt x="11011" y="28571"/>
                    <a:pt x="11030" y="28570"/>
                    <a:pt x="11048" y="28569"/>
                  </a:cubicBezTo>
                  <a:cubicBezTo>
                    <a:pt x="12669" y="28432"/>
                    <a:pt x="12783" y="27063"/>
                    <a:pt x="12783" y="27063"/>
                  </a:cubicBezTo>
                  <a:lnTo>
                    <a:pt x="10250" y="21448"/>
                  </a:lnTo>
                  <a:cubicBezTo>
                    <a:pt x="10250" y="21448"/>
                    <a:pt x="14837" y="20808"/>
                    <a:pt x="16321" y="10628"/>
                  </a:cubicBezTo>
                  <a:cubicBezTo>
                    <a:pt x="16321" y="10628"/>
                    <a:pt x="17412" y="11533"/>
                    <a:pt x="19187" y="11533"/>
                  </a:cubicBezTo>
                  <a:cubicBezTo>
                    <a:pt x="20525" y="11533"/>
                    <a:pt x="22253" y="11019"/>
                    <a:pt x="24196" y="9213"/>
                  </a:cubicBezTo>
                  <a:cubicBezTo>
                    <a:pt x="24196" y="9213"/>
                    <a:pt x="27255" y="10991"/>
                    <a:pt x="31603" y="10991"/>
                  </a:cubicBezTo>
                  <a:cubicBezTo>
                    <a:pt x="32445" y="10991"/>
                    <a:pt x="33336" y="10925"/>
                    <a:pt x="34262" y="10765"/>
                  </a:cubicBezTo>
                  <a:cubicBezTo>
                    <a:pt x="38119" y="10081"/>
                    <a:pt x="39078" y="8643"/>
                    <a:pt x="39306" y="7798"/>
                  </a:cubicBezTo>
                  <a:cubicBezTo>
                    <a:pt x="37891" y="5082"/>
                    <a:pt x="35540" y="2754"/>
                    <a:pt x="31431" y="1384"/>
                  </a:cubicBezTo>
                  <a:cubicBezTo>
                    <a:pt x="28343" y="374"/>
                    <a:pt x="25550" y="0"/>
                    <a:pt x="23105" y="0"/>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566" name="Google Shape;3566;p43">
              <a:extLst>
                <a:ext uri="{FF2B5EF4-FFF2-40B4-BE49-F238E27FC236}">
                  <a16:creationId xmlns="" xmlns:a16="http://schemas.microsoft.com/office/drawing/2014/main" id="{9016384A-9403-D36E-538C-092DF833DF4E}"/>
                </a:ext>
              </a:extLst>
            </p:cNvPr>
            <p:cNvSpPr/>
            <p:nvPr/>
          </p:nvSpPr>
          <p:spPr>
            <a:xfrm>
              <a:off x="2327200" y="1132175"/>
              <a:ext cx="1232600" cy="930775"/>
            </a:xfrm>
            <a:custGeom>
              <a:avLst/>
              <a:gdLst/>
              <a:ahLst/>
              <a:cxnLst/>
              <a:rect l="l" t="t" r="r" b="b"/>
              <a:pathLst>
                <a:path w="49304" h="37231" extrusionOk="0">
                  <a:moveTo>
                    <a:pt x="32298" y="1"/>
                  </a:moveTo>
                  <a:lnTo>
                    <a:pt x="32298" y="2854"/>
                  </a:lnTo>
                  <a:lnTo>
                    <a:pt x="30198" y="754"/>
                  </a:lnTo>
                  <a:cubicBezTo>
                    <a:pt x="30198" y="754"/>
                    <a:pt x="30198" y="754"/>
                    <a:pt x="30198" y="754"/>
                  </a:cubicBezTo>
                  <a:cubicBezTo>
                    <a:pt x="30145" y="754"/>
                    <a:pt x="26705" y="3289"/>
                    <a:pt x="26409" y="3493"/>
                  </a:cubicBezTo>
                  <a:cubicBezTo>
                    <a:pt x="25451" y="4155"/>
                    <a:pt x="24720" y="4657"/>
                    <a:pt x="23533" y="4977"/>
                  </a:cubicBezTo>
                  <a:cubicBezTo>
                    <a:pt x="22255" y="5319"/>
                    <a:pt x="20954" y="5502"/>
                    <a:pt x="19653" y="5707"/>
                  </a:cubicBezTo>
                  <a:cubicBezTo>
                    <a:pt x="18877" y="5844"/>
                    <a:pt x="18078" y="6004"/>
                    <a:pt x="17279" y="6141"/>
                  </a:cubicBezTo>
                  <a:cubicBezTo>
                    <a:pt x="14403" y="6666"/>
                    <a:pt x="11504" y="7944"/>
                    <a:pt x="9108" y="9633"/>
                  </a:cubicBezTo>
                  <a:cubicBezTo>
                    <a:pt x="7464" y="10820"/>
                    <a:pt x="6300" y="12281"/>
                    <a:pt x="5364" y="14038"/>
                  </a:cubicBezTo>
                  <a:cubicBezTo>
                    <a:pt x="5182" y="14381"/>
                    <a:pt x="3995" y="16846"/>
                    <a:pt x="4383" y="17051"/>
                  </a:cubicBezTo>
                  <a:cubicBezTo>
                    <a:pt x="3767" y="16732"/>
                    <a:pt x="3698" y="15887"/>
                    <a:pt x="3401" y="15362"/>
                  </a:cubicBezTo>
                  <a:cubicBezTo>
                    <a:pt x="2739" y="16389"/>
                    <a:pt x="2603" y="17485"/>
                    <a:pt x="3150" y="18603"/>
                  </a:cubicBezTo>
                  <a:cubicBezTo>
                    <a:pt x="2757" y="18522"/>
                    <a:pt x="2458" y="18346"/>
                    <a:pt x="2101" y="18346"/>
                  </a:cubicBezTo>
                  <a:cubicBezTo>
                    <a:pt x="1961" y="18346"/>
                    <a:pt x="1811" y="18373"/>
                    <a:pt x="1644" y="18444"/>
                  </a:cubicBezTo>
                  <a:cubicBezTo>
                    <a:pt x="1279" y="18603"/>
                    <a:pt x="685" y="19060"/>
                    <a:pt x="662" y="19494"/>
                  </a:cubicBezTo>
                  <a:cubicBezTo>
                    <a:pt x="1251" y="19153"/>
                    <a:pt x="1650" y="19054"/>
                    <a:pt x="2145" y="19054"/>
                  </a:cubicBezTo>
                  <a:cubicBezTo>
                    <a:pt x="2380" y="19054"/>
                    <a:pt x="2637" y="19076"/>
                    <a:pt x="2945" y="19106"/>
                  </a:cubicBezTo>
                  <a:cubicBezTo>
                    <a:pt x="2351" y="19631"/>
                    <a:pt x="1621" y="20064"/>
                    <a:pt x="1279" y="20795"/>
                  </a:cubicBezTo>
                  <a:cubicBezTo>
                    <a:pt x="0" y="23602"/>
                    <a:pt x="1918" y="27482"/>
                    <a:pt x="3858" y="29491"/>
                  </a:cubicBezTo>
                  <a:cubicBezTo>
                    <a:pt x="4680" y="30336"/>
                    <a:pt x="5615" y="31066"/>
                    <a:pt x="6620" y="31705"/>
                  </a:cubicBezTo>
                  <a:cubicBezTo>
                    <a:pt x="6848" y="31842"/>
                    <a:pt x="7715" y="32139"/>
                    <a:pt x="7852" y="32390"/>
                  </a:cubicBezTo>
                  <a:cubicBezTo>
                    <a:pt x="7852" y="32390"/>
                    <a:pt x="10529" y="37231"/>
                    <a:pt x="12134" y="37231"/>
                  </a:cubicBezTo>
                  <a:cubicBezTo>
                    <a:pt x="12153" y="37231"/>
                    <a:pt x="12171" y="37230"/>
                    <a:pt x="12189" y="37229"/>
                  </a:cubicBezTo>
                  <a:cubicBezTo>
                    <a:pt x="13810" y="37115"/>
                    <a:pt x="13947" y="35745"/>
                    <a:pt x="13947" y="35745"/>
                  </a:cubicBezTo>
                  <a:lnTo>
                    <a:pt x="11390" y="30130"/>
                  </a:lnTo>
                  <a:cubicBezTo>
                    <a:pt x="11390" y="30130"/>
                    <a:pt x="15978" y="29468"/>
                    <a:pt x="17462" y="19311"/>
                  </a:cubicBezTo>
                  <a:cubicBezTo>
                    <a:pt x="17462" y="19311"/>
                    <a:pt x="18540" y="20226"/>
                    <a:pt x="20306" y="20226"/>
                  </a:cubicBezTo>
                  <a:cubicBezTo>
                    <a:pt x="21634" y="20226"/>
                    <a:pt x="23351" y="19708"/>
                    <a:pt x="25291" y="17896"/>
                  </a:cubicBezTo>
                  <a:cubicBezTo>
                    <a:pt x="25291" y="17896"/>
                    <a:pt x="28346" y="19668"/>
                    <a:pt x="32662" y="19668"/>
                  </a:cubicBezTo>
                  <a:cubicBezTo>
                    <a:pt x="33530" y="19668"/>
                    <a:pt x="34448" y="19597"/>
                    <a:pt x="35402" y="19425"/>
                  </a:cubicBezTo>
                  <a:cubicBezTo>
                    <a:pt x="40241" y="18558"/>
                    <a:pt x="40675" y="16298"/>
                    <a:pt x="40675" y="16298"/>
                  </a:cubicBezTo>
                  <a:cubicBezTo>
                    <a:pt x="40675" y="16298"/>
                    <a:pt x="42592" y="21479"/>
                    <a:pt x="42958" y="23328"/>
                  </a:cubicBezTo>
                  <a:cubicBezTo>
                    <a:pt x="43346" y="25200"/>
                    <a:pt x="43460" y="28167"/>
                    <a:pt x="43460" y="28167"/>
                  </a:cubicBezTo>
                  <a:lnTo>
                    <a:pt x="44852" y="32253"/>
                  </a:lnTo>
                  <a:lnTo>
                    <a:pt x="44943" y="27049"/>
                  </a:lnTo>
                  <a:cubicBezTo>
                    <a:pt x="44943" y="27049"/>
                    <a:pt x="49303" y="18238"/>
                    <a:pt x="42592" y="13399"/>
                  </a:cubicBezTo>
                  <a:cubicBezTo>
                    <a:pt x="42592" y="13399"/>
                    <a:pt x="45195" y="6346"/>
                    <a:pt x="38370" y="3858"/>
                  </a:cubicBezTo>
                  <a:cubicBezTo>
                    <a:pt x="38370" y="3858"/>
                    <a:pt x="37890" y="640"/>
                    <a:pt x="32298" y="1"/>
                  </a:cubicBezTo>
                  <a:close/>
                </a:path>
              </a:pathLst>
            </a:custGeom>
            <a:solidFill>
              <a:schemeClr val="dk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567" name="Google Shape;3567;p43">
              <a:extLst>
                <a:ext uri="{FF2B5EF4-FFF2-40B4-BE49-F238E27FC236}">
                  <a16:creationId xmlns="" xmlns:a16="http://schemas.microsoft.com/office/drawing/2014/main" id="{C4DFCF8D-F0A3-AA0E-B092-2B8C60153DB0}"/>
                </a:ext>
              </a:extLst>
            </p:cNvPr>
            <p:cNvSpPr/>
            <p:nvPr/>
          </p:nvSpPr>
          <p:spPr>
            <a:xfrm>
              <a:off x="2343750" y="1132175"/>
              <a:ext cx="1140150" cy="930775"/>
            </a:xfrm>
            <a:custGeom>
              <a:avLst/>
              <a:gdLst/>
              <a:ahLst/>
              <a:cxnLst/>
              <a:rect l="l" t="t" r="r" b="b"/>
              <a:pathLst>
                <a:path w="45606" h="37231" extrusionOk="0">
                  <a:moveTo>
                    <a:pt x="31636" y="1"/>
                  </a:moveTo>
                  <a:lnTo>
                    <a:pt x="31636" y="2854"/>
                  </a:lnTo>
                  <a:lnTo>
                    <a:pt x="29536" y="754"/>
                  </a:lnTo>
                  <a:cubicBezTo>
                    <a:pt x="29514" y="754"/>
                    <a:pt x="29331" y="891"/>
                    <a:pt x="29034" y="1096"/>
                  </a:cubicBezTo>
                  <a:cubicBezTo>
                    <a:pt x="29308" y="2786"/>
                    <a:pt x="29399" y="4885"/>
                    <a:pt x="28783" y="6826"/>
                  </a:cubicBezTo>
                  <a:cubicBezTo>
                    <a:pt x="27630" y="10468"/>
                    <a:pt x="20860" y="15654"/>
                    <a:pt x="17097" y="15654"/>
                  </a:cubicBezTo>
                  <a:cubicBezTo>
                    <a:pt x="16616" y="15654"/>
                    <a:pt x="16183" y="15569"/>
                    <a:pt x="15818" y="15385"/>
                  </a:cubicBezTo>
                  <a:cubicBezTo>
                    <a:pt x="12600" y="13787"/>
                    <a:pt x="14175" y="10296"/>
                    <a:pt x="14175" y="10295"/>
                  </a:cubicBezTo>
                  <a:lnTo>
                    <a:pt x="14175" y="10295"/>
                  </a:lnTo>
                  <a:cubicBezTo>
                    <a:pt x="14174" y="10296"/>
                    <a:pt x="11634" y="14770"/>
                    <a:pt x="10503" y="14770"/>
                  </a:cubicBezTo>
                  <a:cubicBezTo>
                    <a:pt x="10494" y="14770"/>
                    <a:pt x="10486" y="14769"/>
                    <a:pt x="10477" y="14769"/>
                  </a:cubicBezTo>
                  <a:cubicBezTo>
                    <a:pt x="9359" y="14700"/>
                    <a:pt x="9929" y="11482"/>
                    <a:pt x="9929" y="11482"/>
                  </a:cubicBezTo>
                  <a:lnTo>
                    <a:pt x="9929" y="11482"/>
                  </a:lnTo>
                  <a:cubicBezTo>
                    <a:pt x="9929" y="11482"/>
                    <a:pt x="7302" y="14971"/>
                    <a:pt x="5658" y="14971"/>
                  </a:cubicBezTo>
                  <a:cubicBezTo>
                    <a:pt x="5589" y="14971"/>
                    <a:pt x="5521" y="14964"/>
                    <a:pt x="5456" y="14951"/>
                  </a:cubicBezTo>
                  <a:cubicBezTo>
                    <a:pt x="5045" y="14883"/>
                    <a:pt x="4862" y="14426"/>
                    <a:pt x="4817" y="13810"/>
                  </a:cubicBezTo>
                  <a:cubicBezTo>
                    <a:pt x="4794" y="13901"/>
                    <a:pt x="4748" y="13970"/>
                    <a:pt x="4702" y="14038"/>
                  </a:cubicBezTo>
                  <a:cubicBezTo>
                    <a:pt x="4520" y="14380"/>
                    <a:pt x="3336" y="16840"/>
                    <a:pt x="3719" y="17051"/>
                  </a:cubicBezTo>
                  <a:lnTo>
                    <a:pt x="3719" y="17051"/>
                  </a:lnTo>
                  <a:cubicBezTo>
                    <a:pt x="3127" y="16730"/>
                    <a:pt x="3036" y="15887"/>
                    <a:pt x="2739" y="15362"/>
                  </a:cubicBezTo>
                  <a:cubicBezTo>
                    <a:pt x="2077" y="16389"/>
                    <a:pt x="1941" y="17485"/>
                    <a:pt x="2488" y="18603"/>
                  </a:cubicBezTo>
                  <a:cubicBezTo>
                    <a:pt x="2095" y="18522"/>
                    <a:pt x="1796" y="18346"/>
                    <a:pt x="1439" y="18346"/>
                  </a:cubicBezTo>
                  <a:cubicBezTo>
                    <a:pt x="1299" y="18346"/>
                    <a:pt x="1149" y="18373"/>
                    <a:pt x="982" y="18444"/>
                  </a:cubicBezTo>
                  <a:cubicBezTo>
                    <a:pt x="617" y="18603"/>
                    <a:pt x="23" y="19060"/>
                    <a:pt x="0" y="19494"/>
                  </a:cubicBezTo>
                  <a:cubicBezTo>
                    <a:pt x="589" y="19153"/>
                    <a:pt x="988" y="19054"/>
                    <a:pt x="1483" y="19054"/>
                  </a:cubicBezTo>
                  <a:cubicBezTo>
                    <a:pt x="1718" y="19054"/>
                    <a:pt x="1975" y="19076"/>
                    <a:pt x="2283" y="19106"/>
                  </a:cubicBezTo>
                  <a:cubicBezTo>
                    <a:pt x="1963" y="19379"/>
                    <a:pt x="1644" y="19608"/>
                    <a:pt x="1347" y="19882"/>
                  </a:cubicBezTo>
                  <a:cubicBezTo>
                    <a:pt x="2210" y="19483"/>
                    <a:pt x="3844" y="18807"/>
                    <a:pt x="4983" y="18807"/>
                  </a:cubicBezTo>
                  <a:cubicBezTo>
                    <a:pt x="5019" y="18807"/>
                    <a:pt x="5055" y="18807"/>
                    <a:pt x="5090" y="18809"/>
                  </a:cubicBezTo>
                  <a:cubicBezTo>
                    <a:pt x="6711" y="18877"/>
                    <a:pt x="6506" y="21091"/>
                    <a:pt x="6506" y="21091"/>
                  </a:cubicBezTo>
                  <a:cubicBezTo>
                    <a:pt x="6506" y="21091"/>
                    <a:pt x="10632" y="19480"/>
                    <a:pt x="12938" y="19480"/>
                  </a:cubicBezTo>
                  <a:cubicBezTo>
                    <a:pt x="13377" y="19480"/>
                    <a:pt x="13749" y="19538"/>
                    <a:pt x="14015" y="19676"/>
                  </a:cubicBezTo>
                  <a:cubicBezTo>
                    <a:pt x="15704" y="20544"/>
                    <a:pt x="14403" y="26752"/>
                    <a:pt x="9747" y="28350"/>
                  </a:cubicBezTo>
                  <a:cubicBezTo>
                    <a:pt x="9310" y="28502"/>
                    <a:pt x="8919" y="28571"/>
                    <a:pt x="8568" y="28571"/>
                  </a:cubicBezTo>
                  <a:cubicBezTo>
                    <a:pt x="5176" y="28571"/>
                    <a:pt x="5570" y="22142"/>
                    <a:pt x="5570" y="22141"/>
                  </a:cubicBezTo>
                  <a:lnTo>
                    <a:pt x="5570" y="22141"/>
                  </a:lnTo>
                  <a:cubicBezTo>
                    <a:pt x="5570" y="22142"/>
                    <a:pt x="4761" y="25225"/>
                    <a:pt x="2680" y="25225"/>
                  </a:cubicBezTo>
                  <a:cubicBezTo>
                    <a:pt x="2339" y="25225"/>
                    <a:pt x="1964" y="25142"/>
                    <a:pt x="1553" y="24949"/>
                  </a:cubicBezTo>
                  <a:cubicBezTo>
                    <a:pt x="1005" y="24675"/>
                    <a:pt x="594" y="24333"/>
                    <a:pt x="320" y="23967"/>
                  </a:cubicBezTo>
                  <a:lnTo>
                    <a:pt x="320" y="23967"/>
                  </a:lnTo>
                  <a:cubicBezTo>
                    <a:pt x="662" y="26044"/>
                    <a:pt x="1941" y="28167"/>
                    <a:pt x="3196" y="29491"/>
                  </a:cubicBezTo>
                  <a:cubicBezTo>
                    <a:pt x="4018" y="30336"/>
                    <a:pt x="4953" y="31066"/>
                    <a:pt x="5958" y="31705"/>
                  </a:cubicBezTo>
                  <a:cubicBezTo>
                    <a:pt x="6186" y="31842"/>
                    <a:pt x="7053" y="32139"/>
                    <a:pt x="7190" y="32390"/>
                  </a:cubicBezTo>
                  <a:cubicBezTo>
                    <a:pt x="7190" y="32390"/>
                    <a:pt x="9867" y="37231"/>
                    <a:pt x="11472" y="37231"/>
                  </a:cubicBezTo>
                  <a:cubicBezTo>
                    <a:pt x="11491" y="37231"/>
                    <a:pt x="11509" y="37230"/>
                    <a:pt x="11527" y="37229"/>
                  </a:cubicBezTo>
                  <a:cubicBezTo>
                    <a:pt x="13148" y="37115"/>
                    <a:pt x="13285" y="35745"/>
                    <a:pt x="13285" y="35745"/>
                  </a:cubicBezTo>
                  <a:lnTo>
                    <a:pt x="10728" y="30130"/>
                  </a:lnTo>
                  <a:cubicBezTo>
                    <a:pt x="10728" y="30130"/>
                    <a:pt x="15316" y="29468"/>
                    <a:pt x="16800" y="19311"/>
                  </a:cubicBezTo>
                  <a:cubicBezTo>
                    <a:pt x="16800" y="19311"/>
                    <a:pt x="17878" y="20226"/>
                    <a:pt x="19644" y="20226"/>
                  </a:cubicBezTo>
                  <a:cubicBezTo>
                    <a:pt x="20972" y="20226"/>
                    <a:pt x="22689" y="19708"/>
                    <a:pt x="24629" y="17896"/>
                  </a:cubicBezTo>
                  <a:cubicBezTo>
                    <a:pt x="24629" y="17896"/>
                    <a:pt x="27684" y="19668"/>
                    <a:pt x="32000" y="19668"/>
                  </a:cubicBezTo>
                  <a:cubicBezTo>
                    <a:pt x="32868" y="19668"/>
                    <a:pt x="33786" y="19597"/>
                    <a:pt x="34740" y="19425"/>
                  </a:cubicBezTo>
                  <a:cubicBezTo>
                    <a:pt x="39579" y="18558"/>
                    <a:pt x="40013" y="16298"/>
                    <a:pt x="40013" y="16298"/>
                  </a:cubicBezTo>
                  <a:cubicBezTo>
                    <a:pt x="40013" y="16298"/>
                    <a:pt x="41930" y="21479"/>
                    <a:pt x="42296" y="23328"/>
                  </a:cubicBezTo>
                  <a:cubicBezTo>
                    <a:pt x="42684" y="25200"/>
                    <a:pt x="42798" y="28167"/>
                    <a:pt x="42798" y="28167"/>
                  </a:cubicBezTo>
                  <a:lnTo>
                    <a:pt x="44190" y="32253"/>
                  </a:lnTo>
                  <a:lnTo>
                    <a:pt x="44281" y="27049"/>
                  </a:lnTo>
                  <a:cubicBezTo>
                    <a:pt x="44281" y="27049"/>
                    <a:pt x="45354" y="24903"/>
                    <a:pt x="45605" y="22141"/>
                  </a:cubicBezTo>
                  <a:lnTo>
                    <a:pt x="45605" y="22141"/>
                  </a:lnTo>
                  <a:cubicBezTo>
                    <a:pt x="45113" y="22951"/>
                    <a:pt x="44679" y="23300"/>
                    <a:pt x="44309" y="23300"/>
                  </a:cubicBezTo>
                  <a:cubicBezTo>
                    <a:pt x="43614" y="23300"/>
                    <a:pt x="43143" y="22073"/>
                    <a:pt x="42935" y="20361"/>
                  </a:cubicBezTo>
                  <a:cubicBezTo>
                    <a:pt x="42775" y="19106"/>
                    <a:pt x="43232" y="17257"/>
                    <a:pt x="43848" y="15248"/>
                  </a:cubicBezTo>
                  <a:cubicBezTo>
                    <a:pt x="43346" y="14586"/>
                    <a:pt x="42707" y="13970"/>
                    <a:pt x="41930" y="13399"/>
                  </a:cubicBezTo>
                  <a:cubicBezTo>
                    <a:pt x="41930" y="13399"/>
                    <a:pt x="42707" y="11322"/>
                    <a:pt x="42319" y="9017"/>
                  </a:cubicBezTo>
                  <a:lnTo>
                    <a:pt x="42319" y="9017"/>
                  </a:lnTo>
                  <a:cubicBezTo>
                    <a:pt x="42136" y="11277"/>
                    <a:pt x="41063" y="14038"/>
                    <a:pt x="39648" y="14906"/>
                  </a:cubicBezTo>
                  <a:cubicBezTo>
                    <a:pt x="39124" y="15220"/>
                    <a:pt x="38733" y="15389"/>
                    <a:pt x="38467" y="15389"/>
                  </a:cubicBezTo>
                  <a:cubicBezTo>
                    <a:pt x="37690" y="15389"/>
                    <a:pt x="37972" y="13951"/>
                    <a:pt x="39077" y="10500"/>
                  </a:cubicBezTo>
                  <a:cubicBezTo>
                    <a:pt x="39671" y="8652"/>
                    <a:pt x="39534" y="6483"/>
                    <a:pt x="39146" y="4520"/>
                  </a:cubicBezTo>
                  <a:cubicBezTo>
                    <a:pt x="38712" y="4269"/>
                    <a:pt x="38256" y="4041"/>
                    <a:pt x="37708" y="3858"/>
                  </a:cubicBezTo>
                  <a:cubicBezTo>
                    <a:pt x="37708" y="3858"/>
                    <a:pt x="37685" y="3584"/>
                    <a:pt x="37480" y="3196"/>
                  </a:cubicBezTo>
                  <a:lnTo>
                    <a:pt x="37480" y="3196"/>
                  </a:lnTo>
                  <a:cubicBezTo>
                    <a:pt x="37822" y="4429"/>
                    <a:pt x="37982" y="6232"/>
                    <a:pt x="37594" y="8697"/>
                  </a:cubicBezTo>
                  <a:cubicBezTo>
                    <a:pt x="36810" y="13569"/>
                    <a:pt x="32381" y="15978"/>
                    <a:pt x="30556" y="15978"/>
                  </a:cubicBezTo>
                  <a:cubicBezTo>
                    <a:pt x="30201" y="15978"/>
                    <a:pt x="29945" y="15887"/>
                    <a:pt x="29833" y="15705"/>
                  </a:cubicBezTo>
                  <a:cubicBezTo>
                    <a:pt x="29148" y="14586"/>
                    <a:pt x="34124" y="10249"/>
                    <a:pt x="33622" y="4840"/>
                  </a:cubicBezTo>
                  <a:cubicBezTo>
                    <a:pt x="33439" y="2831"/>
                    <a:pt x="32937" y="1279"/>
                    <a:pt x="32367" y="115"/>
                  </a:cubicBezTo>
                  <a:cubicBezTo>
                    <a:pt x="32116" y="69"/>
                    <a:pt x="31887" y="46"/>
                    <a:pt x="31636" y="1"/>
                  </a:cubicBezTo>
                  <a:close/>
                </a:path>
              </a:pathLst>
            </a:custGeom>
            <a:solidFill>
              <a:srgbClr val="FFFFFF">
                <a:alpha val="1116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568" name="Google Shape;3568;p43">
              <a:extLst>
                <a:ext uri="{FF2B5EF4-FFF2-40B4-BE49-F238E27FC236}">
                  <a16:creationId xmlns="" xmlns:a16="http://schemas.microsoft.com/office/drawing/2014/main" id="{770677CD-7EC0-BEBD-A05D-03D3ECD05A81}"/>
                </a:ext>
              </a:extLst>
            </p:cNvPr>
            <p:cNvSpPr/>
            <p:nvPr/>
          </p:nvSpPr>
          <p:spPr>
            <a:xfrm>
              <a:off x="2598825" y="1878550"/>
              <a:ext cx="25700" cy="123325"/>
            </a:xfrm>
            <a:custGeom>
              <a:avLst/>
              <a:gdLst/>
              <a:ahLst/>
              <a:cxnLst/>
              <a:rect l="l" t="t" r="r" b="b"/>
              <a:pathLst>
                <a:path w="1028" h="4933" extrusionOk="0">
                  <a:moveTo>
                    <a:pt x="712" y="1"/>
                  </a:moveTo>
                  <a:cubicBezTo>
                    <a:pt x="710" y="1"/>
                    <a:pt x="709" y="1"/>
                    <a:pt x="708" y="1"/>
                  </a:cubicBezTo>
                  <a:cubicBezTo>
                    <a:pt x="639" y="1"/>
                    <a:pt x="662" y="640"/>
                    <a:pt x="617" y="1234"/>
                  </a:cubicBezTo>
                  <a:cubicBezTo>
                    <a:pt x="594" y="1553"/>
                    <a:pt x="571" y="1850"/>
                    <a:pt x="502" y="2078"/>
                  </a:cubicBezTo>
                  <a:cubicBezTo>
                    <a:pt x="480" y="2307"/>
                    <a:pt x="434" y="2444"/>
                    <a:pt x="434" y="2444"/>
                  </a:cubicBezTo>
                  <a:cubicBezTo>
                    <a:pt x="434" y="2444"/>
                    <a:pt x="365" y="3060"/>
                    <a:pt x="251" y="3676"/>
                  </a:cubicBezTo>
                  <a:cubicBezTo>
                    <a:pt x="137" y="4292"/>
                    <a:pt x="0" y="4909"/>
                    <a:pt x="69" y="4932"/>
                  </a:cubicBezTo>
                  <a:cubicBezTo>
                    <a:pt x="70" y="4932"/>
                    <a:pt x="71" y="4932"/>
                    <a:pt x="73" y="4932"/>
                  </a:cubicBezTo>
                  <a:cubicBezTo>
                    <a:pt x="147" y="4932"/>
                    <a:pt x="393" y="4350"/>
                    <a:pt x="617" y="3767"/>
                  </a:cubicBezTo>
                  <a:cubicBezTo>
                    <a:pt x="822" y="3174"/>
                    <a:pt x="959" y="2535"/>
                    <a:pt x="959" y="2535"/>
                  </a:cubicBezTo>
                  <a:cubicBezTo>
                    <a:pt x="959" y="2535"/>
                    <a:pt x="982" y="2375"/>
                    <a:pt x="982" y="2124"/>
                  </a:cubicBezTo>
                  <a:cubicBezTo>
                    <a:pt x="1027" y="1896"/>
                    <a:pt x="1005" y="1553"/>
                    <a:pt x="1005" y="1234"/>
                  </a:cubicBezTo>
                  <a:cubicBezTo>
                    <a:pt x="960" y="606"/>
                    <a:pt x="783" y="1"/>
                    <a:pt x="712" y="1"/>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569" name="Google Shape;3569;p43">
              <a:extLst>
                <a:ext uri="{FF2B5EF4-FFF2-40B4-BE49-F238E27FC236}">
                  <a16:creationId xmlns="" xmlns:a16="http://schemas.microsoft.com/office/drawing/2014/main" id="{825652B0-09BA-9110-5417-0A38F8F43603}"/>
                </a:ext>
              </a:extLst>
            </p:cNvPr>
            <p:cNvSpPr/>
            <p:nvPr/>
          </p:nvSpPr>
          <p:spPr>
            <a:xfrm>
              <a:off x="2754600" y="1522500"/>
              <a:ext cx="230000" cy="115925"/>
            </a:xfrm>
            <a:custGeom>
              <a:avLst/>
              <a:gdLst/>
              <a:ahLst/>
              <a:cxnLst/>
              <a:rect l="l" t="t" r="r" b="b"/>
              <a:pathLst>
                <a:path w="9200" h="4637" extrusionOk="0">
                  <a:moveTo>
                    <a:pt x="9176" y="0"/>
                  </a:moveTo>
                  <a:cubicBezTo>
                    <a:pt x="9176" y="0"/>
                    <a:pt x="9131" y="92"/>
                    <a:pt x="9085" y="229"/>
                  </a:cubicBezTo>
                  <a:cubicBezTo>
                    <a:pt x="9062" y="297"/>
                    <a:pt x="9039" y="388"/>
                    <a:pt x="8994" y="502"/>
                  </a:cubicBezTo>
                  <a:cubicBezTo>
                    <a:pt x="8971" y="594"/>
                    <a:pt x="8902" y="708"/>
                    <a:pt x="8857" y="822"/>
                  </a:cubicBezTo>
                  <a:cubicBezTo>
                    <a:pt x="8651" y="1301"/>
                    <a:pt x="8263" y="1895"/>
                    <a:pt x="7738" y="2374"/>
                  </a:cubicBezTo>
                  <a:cubicBezTo>
                    <a:pt x="7236" y="2831"/>
                    <a:pt x="6666" y="3241"/>
                    <a:pt x="6186" y="3470"/>
                  </a:cubicBezTo>
                  <a:cubicBezTo>
                    <a:pt x="5958" y="3584"/>
                    <a:pt x="5753" y="3652"/>
                    <a:pt x="5616" y="3721"/>
                  </a:cubicBezTo>
                  <a:cubicBezTo>
                    <a:pt x="5479" y="3766"/>
                    <a:pt x="5387" y="3789"/>
                    <a:pt x="5387" y="3789"/>
                  </a:cubicBezTo>
                  <a:cubicBezTo>
                    <a:pt x="5387" y="3789"/>
                    <a:pt x="5365" y="3812"/>
                    <a:pt x="5342" y="3835"/>
                  </a:cubicBezTo>
                  <a:cubicBezTo>
                    <a:pt x="5296" y="3835"/>
                    <a:pt x="5250" y="3858"/>
                    <a:pt x="5159" y="3881"/>
                  </a:cubicBezTo>
                  <a:cubicBezTo>
                    <a:pt x="5022" y="3926"/>
                    <a:pt x="4817" y="3995"/>
                    <a:pt x="4566" y="4063"/>
                  </a:cubicBezTo>
                  <a:cubicBezTo>
                    <a:pt x="4199" y="4130"/>
                    <a:pt x="3736" y="4221"/>
                    <a:pt x="3246" y="4221"/>
                  </a:cubicBezTo>
                  <a:cubicBezTo>
                    <a:pt x="3064" y="4221"/>
                    <a:pt x="2879" y="4208"/>
                    <a:pt x="2694" y="4177"/>
                  </a:cubicBezTo>
                  <a:lnTo>
                    <a:pt x="2420" y="4177"/>
                  </a:lnTo>
                  <a:cubicBezTo>
                    <a:pt x="2352" y="4155"/>
                    <a:pt x="2260" y="4132"/>
                    <a:pt x="2169" y="4109"/>
                  </a:cubicBezTo>
                  <a:cubicBezTo>
                    <a:pt x="2009" y="4086"/>
                    <a:pt x="1849" y="4040"/>
                    <a:pt x="1690" y="4018"/>
                  </a:cubicBezTo>
                  <a:cubicBezTo>
                    <a:pt x="1370" y="3903"/>
                    <a:pt x="1096" y="3789"/>
                    <a:pt x="845" y="3721"/>
                  </a:cubicBezTo>
                  <a:cubicBezTo>
                    <a:pt x="421" y="3499"/>
                    <a:pt x="122" y="3348"/>
                    <a:pt x="43" y="3348"/>
                  </a:cubicBezTo>
                  <a:cubicBezTo>
                    <a:pt x="33" y="3348"/>
                    <a:pt x="26" y="3350"/>
                    <a:pt x="23" y="3356"/>
                  </a:cubicBezTo>
                  <a:cubicBezTo>
                    <a:pt x="1" y="3378"/>
                    <a:pt x="297" y="3584"/>
                    <a:pt x="754" y="3903"/>
                  </a:cubicBezTo>
                  <a:cubicBezTo>
                    <a:pt x="982" y="4018"/>
                    <a:pt x="1279" y="4155"/>
                    <a:pt x="1598" y="4291"/>
                  </a:cubicBezTo>
                  <a:cubicBezTo>
                    <a:pt x="1758" y="4337"/>
                    <a:pt x="1941" y="4383"/>
                    <a:pt x="2101" y="4451"/>
                  </a:cubicBezTo>
                  <a:cubicBezTo>
                    <a:pt x="2192" y="4474"/>
                    <a:pt x="2283" y="4497"/>
                    <a:pt x="2374" y="4520"/>
                  </a:cubicBezTo>
                  <a:lnTo>
                    <a:pt x="2648" y="4565"/>
                  </a:lnTo>
                  <a:cubicBezTo>
                    <a:pt x="2925" y="4617"/>
                    <a:pt x="3205" y="4636"/>
                    <a:pt x="3476" y="4636"/>
                  </a:cubicBezTo>
                  <a:cubicBezTo>
                    <a:pt x="3920" y="4636"/>
                    <a:pt x="4340" y="4585"/>
                    <a:pt x="4680" y="4543"/>
                  </a:cubicBezTo>
                  <a:cubicBezTo>
                    <a:pt x="4954" y="4474"/>
                    <a:pt x="5182" y="4406"/>
                    <a:pt x="5319" y="4383"/>
                  </a:cubicBezTo>
                  <a:cubicBezTo>
                    <a:pt x="5410" y="4360"/>
                    <a:pt x="5479" y="4337"/>
                    <a:pt x="5501" y="4314"/>
                  </a:cubicBezTo>
                  <a:cubicBezTo>
                    <a:pt x="5547" y="4291"/>
                    <a:pt x="5570" y="4291"/>
                    <a:pt x="5570" y="4291"/>
                  </a:cubicBezTo>
                  <a:cubicBezTo>
                    <a:pt x="5570" y="4291"/>
                    <a:pt x="5661" y="4246"/>
                    <a:pt x="5798" y="4200"/>
                  </a:cubicBezTo>
                  <a:cubicBezTo>
                    <a:pt x="5958" y="4132"/>
                    <a:pt x="6163" y="4040"/>
                    <a:pt x="6415" y="3881"/>
                  </a:cubicBezTo>
                  <a:cubicBezTo>
                    <a:pt x="6917" y="3630"/>
                    <a:pt x="7487" y="3173"/>
                    <a:pt x="8012" y="2625"/>
                  </a:cubicBezTo>
                  <a:cubicBezTo>
                    <a:pt x="8514" y="2077"/>
                    <a:pt x="8880" y="1415"/>
                    <a:pt x="9039" y="890"/>
                  </a:cubicBezTo>
                  <a:cubicBezTo>
                    <a:pt x="9085" y="776"/>
                    <a:pt x="9131" y="639"/>
                    <a:pt x="9154" y="548"/>
                  </a:cubicBezTo>
                  <a:cubicBezTo>
                    <a:pt x="9176" y="434"/>
                    <a:pt x="9176" y="320"/>
                    <a:pt x="9199" y="251"/>
                  </a:cubicBezTo>
                  <a:cubicBezTo>
                    <a:pt x="9199" y="92"/>
                    <a:pt x="9199" y="0"/>
                    <a:pt x="9176" y="0"/>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570" name="Google Shape;3570;p43">
              <a:extLst>
                <a:ext uri="{FF2B5EF4-FFF2-40B4-BE49-F238E27FC236}">
                  <a16:creationId xmlns="" xmlns:a16="http://schemas.microsoft.com/office/drawing/2014/main" id="{078A3F61-BF7D-16EE-3B71-660A9535489C}"/>
                </a:ext>
              </a:extLst>
            </p:cNvPr>
            <p:cNvSpPr/>
            <p:nvPr/>
          </p:nvSpPr>
          <p:spPr>
            <a:xfrm>
              <a:off x="2958325" y="1365575"/>
              <a:ext cx="334400" cy="243725"/>
            </a:xfrm>
            <a:custGeom>
              <a:avLst/>
              <a:gdLst/>
              <a:ahLst/>
              <a:cxnLst/>
              <a:rect l="l" t="t" r="r" b="b"/>
              <a:pathLst>
                <a:path w="13376" h="9749" extrusionOk="0">
                  <a:moveTo>
                    <a:pt x="13330" y="0"/>
                  </a:moveTo>
                  <a:cubicBezTo>
                    <a:pt x="13307" y="0"/>
                    <a:pt x="13285" y="137"/>
                    <a:pt x="13262" y="388"/>
                  </a:cubicBezTo>
                  <a:cubicBezTo>
                    <a:pt x="13239" y="525"/>
                    <a:pt x="13239" y="685"/>
                    <a:pt x="13216" y="868"/>
                  </a:cubicBezTo>
                  <a:cubicBezTo>
                    <a:pt x="13193" y="1027"/>
                    <a:pt x="13148" y="1233"/>
                    <a:pt x="13125" y="1461"/>
                  </a:cubicBezTo>
                  <a:cubicBezTo>
                    <a:pt x="12965" y="2306"/>
                    <a:pt x="12577" y="3424"/>
                    <a:pt x="11961" y="4406"/>
                  </a:cubicBezTo>
                  <a:cubicBezTo>
                    <a:pt x="11367" y="5410"/>
                    <a:pt x="10568" y="6254"/>
                    <a:pt x="9906" y="6825"/>
                  </a:cubicBezTo>
                  <a:cubicBezTo>
                    <a:pt x="9747" y="6962"/>
                    <a:pt x="9587" y="7076"/>
                    <a:pt x="9427" y="7190"/>
                  </a:cubicBezTo>
                  <a:cubicBezTo>
                    <a:pt x="9290" y="7282"/>
                    <a:pt x="9176" y="7396"/>
                    <a:pt x="9062" y="7464"/>
                  </a:cubicBezTo>
                  <a:cubicBezTo>
                    <a:pt x="8856" y="7601"/>
                    <a:pt x="8742" y="7670"/>
                    <a:pt x="8742" y="7670"/>
                  </a:cubicBezTo>
                  <a:cubicBezTo>
                    <a:pt x="8742" y="7670"/>
                    <a:pt x="8263" y="8012"/>
                    <a:pt x="7487" y="8400"/>
                  </a:cubicBezTo>
                  <a:cubicBezTo>
                    <a:pt x="7304" y="8491"/>
                    <a:pt x="7099" y="8583"/>
                    <a:pt x="6871" y="8674"/>
                  </a:cubicBezTo>
                  <a:cubicBezTo>
                    <a:pt x="6642" y="8788"/>
                    <a:pt x="6391" y="8857"/>
                    <a:pt x="6140" y="8948"/>
                  </a:cubicBezTo>
                  <a:cubicBezTo>
                    <a:pt x="5615" y="9085"/>
                    <a:pt x="5045" y="9222"/>
                    <a:pt x="4474" y="9313"/>
                  </a:cubicBezTo>
                  <a:cubicBezTo>
                    <a:pt x="4024" y="9394"/>
                    <a:pt x="3567" y="9433"/>
                    <a:pt x="3127" y="9433"/>
                  </a:cubicBezTo>
                  <a:cubicBezTo>
                    <a:pt x="2453" y="9433"/>
                    <a:pt x="1822" y="9342"/>
                    <a:pt x="1324" y="9176"/>
                  </a:cubicBezTo>
                  <a:cubicBezTo>
                    <a:pt x="523" y="8938"/>
                    <a:pt x="92" y="8556"/>
                    <a:pt x="30" y="8556"/>
                  </a:cubicBezTo>
                  <a:cubicBezTo>
                    <a:pt x="27" y="8556"/>
                    <a:pt x="24" y="8557"/>
                    <a:pt x="23" y="8560"/>
                  </a:cubicBezTo>
                  <a:cubicBezTo>
                    <a:pt x="0" y="8560"/>
                    <a:pt x="114" y="8674"/>
                    <a:pt x="297" y="8834"/>
                  </a:cubicBezTo>
                  <a:cubicBezTo>
                    <a:pt x="411" y="8925"/>
                    <a:pt x="548" y="9016"/>
                    <a:pt x="708" y="9108"/>
                  </a:cubicBezTo>
                  <a:cubicBezTo>
                    <a:pt x="868" y="9176"/>
                    <a:pt x="1050" y="9290"/>
                    <a:pt x="1256" y="9359"/>
                  </a:cubicBezTo>
                  <a:cubicBezTo>
                    <a:pt x="1851" y="9616"/>
                    <a:pt x="2639" y="9749"/>
                    <a:pt x="3467" y="9749"/>
                  </a:cubicBezTo>
                  <a:cubicBezTo>
                    <a:pt x="3815" y="9749"/>
                    <a:pt x="4169" y="9725"/>
                    <a:pt x="4520" y="9678"/>
                  </a:cubicBezTo>
                  <a:cubicBezTo>
                    <a:pt x="5113" y="9633"/>
                    <a:pt x="5707" y="9496"/>
                    <a:pt x="6254" y="9359"/>
                  </a:cubicBezTo>
                  <a:cubicBezTo>
                    <a:pt x="6528" y="9290"/>
                    <a:pt x="6779" y="9199"/>
                    <a:pt x="7030" y="9108"/>
                  </a:cubicBezTo>
                  <a:cubicBezTo>
                    <a:pt x="7282" y="9016"/>
                    <a:pt x="7510" y="8925"/>
                    <a:pt x="7692" y="8834"/>
                  </a:cubicBezTo>
                  <a:cubicBezTo>
                    <a:pt x="8537" y="8469"/>
                    <a:pt x="9016" y="8103"/>
                    <a:pt x="9016" y="8103"/>
                  </a:cubicBezTo>
                  <a:cubicBezTo>
                    <a:pt x="9016" y="8103"/>
                    <a:pt x="9153" y="8035"/>
                    <a:pt x="9381" y="7875"/>
                  </a:cubicBezTo>
                  <a:cubicBezTo>
                    <a:pt x="9473" y="7807"/>
                    <a:pt x="9610" y="7692"/>
                    <a:pt x="9747" y="7578"/>
                  </a:cubicBezTo>
                  <a:cubicBezTo>
                    <a:pt x="9884" y="7464"/>
                    <a:pt x="10043" y="7327"/>
                    <a:pt x="10226" y="7190"/>
                  </a:cubicBezTo>
                  <a:cubicBezTo>
                    <a:pt x="10888" y="6574"/>
                    <a:pt x="11710" y="5661"/>
                    <a:pt x="12280" y="4611"/>
                  </a:cubicBezTo>
                  <a:cubicBezTo>
                    <a:pt x="12897" y="3561"/>
                    <a:pt x="13216" y="2374"/>
                    <a:pt x="13330" y="1484"/>
                  </a:cubicBezTo>
                  <a:cubicBezTo>
                    <a:pt x="13330" y="1256"/>
                    <a:pt x="13353" y="1050"/>
                    <a:pt x="13376" y="868"/>
                  </a:cubicBezTo>
                  <a:cubicBezTo>
                    <a:pt x="13376" y="685"/>
                    <a:pt x="13353" y="525"/>
                    <a:pt x="13353" y="411"/>
                  </a:cubicBezTo>
                  <a:cubicBezTo>
                    <a:pt x="13353" y="137"/>
                    <a:pt x="13330" y="0"/>
                    <a:pt x="13330" y="0"/>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571" name="Google Shape;3571;p43">
              <a:extLst>
                <a:ext uri="{FF2B5EF4-FFF2-40B4-BE49-F238E27FC236}">
                  <a16:creationId xmlns="" xmlns:a16="http://schemas.microsoft.com/office/drawing/2014/main" id="{DEA2A71B-ADBC-E76D-750C-5B5B92B1C204}"/>
                </a:ext>
              </a:extLst>
            </p:cNvPr>
            <p:cNvSpPr/>
            <p:nvPr/>
          </p:nvSpPr>
          <p:spPr>
            <a:xfrm>
              <a:off x="3039925" y="1262850"/>
              <a:ext cx="370350" cy="363525"/>
            </a:xfrm>
            <a:custGeom>
              <a:avLst/>
              <a:gdLst/>
              <a:ahLst/>
              <a:cxnLst/>
              <a:rect l="l" t="t" r="r" b="b"/>
              <a:pathLst>
                <a:path w="14814" h="14541" extrusionOk="0">
                  <a:moveTo>
                    <a:pt x="12326" y="1"/>
                  </a:moveTo>
                  <a:cubicBezTo>
                    <a:pt x="12326" y="1"/>
                    <a:pt x="12326" y="46"/>
                    <a:pt x="12372" y="138"/>
                  </a:cubicBezTo>
                  <a:cubicBezTo>
                    <a:pt x="12394" y="183"/>
                    <a:pt x="12440" y="229"/>
                    <a:pt x="12463" y="275"/>
                  </a:cubicBezTo>
                  <a:cubicBezTo>
                    <a:pt x="12509" y="343"/>
                    <a:pt x="12554" y="389"/>
                    <a:pt x="12623" y="457"/>
                  </a:cubicBezTo>
                  <a:cubicBezTo>
                    <a:pt x="12737" y="594"/>
                    <a:pt x="12897" y="754"/>
                    <a:pt x="13056" y="937"/>
                  </a:cubicBezTo>
                  <a:cubicBezTo>
                    <a:pt x="13193" y="1119"/>
                    <a:pt x="13376" y="1325"/>
                    <a:pt x="13513" y="1576"/>
                  </a:cubicBezTo>
                  <a:cubicBezTo>
                    <a:pt x="13832" y="2078"/>
                    <a:pt x="14061" y="2740"/>
                    <a:pt x="14243" y="3447"/>
                  </a:cubicBezTo>
                  <a:cubicBezTo>
                    <a:pt x="14403" y="4178"/>
                    <a:pt x="14472" y="4954"/>
                    <a:pt x="14426" y="5753"/>
                  </a:cubicBezTo>
                  <a:cubicBezTo>
                    <a:pt x="14403" y="7328"/>
                    <a:pt x="13718" y="8789"/>
                    <a:pt x="13056" y="9747"/>
                  </a:cubicBezTo>
                  <a:cubicBezTo>
                    <a:pt x="12897" y="9998"/>
                    <a:pt x="12714" y="10204"/>
                    <a:pt x="12577" y="10386"/>
                  </a:cubicBezTo>
                  <a:cubicBezTo>
                    <a:pt x="12440" y="10569"/>
                    <a:pt x="12280" y="10706"/>
                    <a:pt x="12166" y="10843"/>
                  </a:cubicBezTo>
                  <a:cubicBezTo>
                    <a:pt x="12075" y="10980"/>
                    <a:pt x="11961" y="11048"/>
                    <a:pt x="11892" y="11117"/>
                  </a:cubicBezTo>
                  <a:cubicBezTo>
                    <a:pt x="11824" y="11185"/>
                    <a:pt x="11778" y="11208"/>
                    <a:pt x="11778" y="11208"/>
                  </a:cubicBezTo>
                  <a:cubicBezTo>
                    <a:pt x="11778" y="11208"/>
                    <a:pt x="11641" y="11345"/>
                    <a:pt x="11413" y="11596"/>
                  </a:cubicBezTo>
                  <a:cubicBezTo>
                    <a:pt x="11276" y="11710"/>
                    <a:pt x="11116" y="11824"/>
                    <a:pt x="10934" y="11984"/>
                  </a:cubicBezTo>
                  <a:cubicBezTo>
                    <a:pt x="10751" y="12144"/>
                    <a:pt x="10523" y="12304"/>
                    <a:pt x="10294" y="12463"/>
                  </a:cubicBezTo>
                  <a:cubicBezTo>
                    <a:pt x="9359" y="13171"/>
                    <a:pt x="7852" y="13719"/>
                    <a:pt x="6323" y="13993"/>
                  </a:cubicBezTo>
                  <a:cubicBezTo>
                    <a:pt x="5524" y="14152"/>
                    <a:pt x="4748" y="14221"/>
                    <a:pt x="3995" y="14244"/>
                  </a:cubicBezTo>
                  <a:cubicBezTo>
                    <a:pt x="3736" y="14260"/>
                    <a:pt x="3483" y="14268"/>
                    <a:pt x="3238" y="14268"/>
                  </a:cubicBezTo>
                  <a:cubicBezTo>
                    <a:pt x="2791" y="14268"/>
                    <a:pt x="2369" y="14242"/>
                    <a:pt x="1986" y="14198"/>
                  </a:cubicBezTo>
                  <a:cubicBezTo>
                    <a:pt x="884" y="14115"/>
                    <a:pt x="161" y="13918"/>
                    <a:pt x="24" y="13918"/>
                  </a:cubicBezTo>
                  <a:cubicBezTo>
                    <a:pt x="10" y="13918"/>
                    <a:pt x="2" y="13920"/>
                    <a:pt x="0" y="13924"/>
                  </a:cubicBezTo>
                  <a:cubicBezTo>
                    <a:pt x="0" y="13947"/>
                    <a:pt x="183" y="14016"/>
                    <a:pt x="525" y="14130"/>
                  </a:cubicBezTo>
                  <a:cubicBezTo>
                    <a:pt x="868" y="14221"/>
                    <a:pt x="1347" y="14335"/>
                    <a:pt x="1963" y="14404"/>
                  </a:cubicBezTo>
                  <a:cubicBezTo>
                    <a:pt x="2557" y="14495"/>
                    <a:pt x="3264" y="14541"/>
                    <a:pt x="4018" y="14541"/>
                  </a:cubicBezTo>
                  <a:cubicBezTo>
                    <a:pt x="4771" y="14541"/>
                    <a:pt x="5570" y="14495"/>
                    <a:pt x="6369" y="14381"/>
                  </a:cubicBezTo>
                  <a:cubicBezTo>
                    <a:pt x="7966" y="14130"/>
                    <a:pt x="9541" y="13582"/>
                    <a:pt x="10568" y="12874"/>
                  </a:cubicBezTo>
                  <a:cubicBezTo>
                    <a:pt x="10819" y="12692"/>
                    <a:pt x="11048" y="12532"/>
                    <a:pt x="11230" y="12372"/>
                  </a:cubicBezTo>
                  <a:cubicBezTo>
                    <a:pt x="11436" y="12212"/>
                    <a:pt x="11618" y="12098"/>
                    <a:pt x="11755" y="11984"/>
                  </a:cubicBezTo>
                  <a:cubicBezTo>
                    <a:pt x="12006" y="11733"/>
                    <a:pt x="12166" y="11596"/>
                    <a:pt x="12166" y="11596"/>
                  </a:cubicBezTo>
                  <a:cubicBezTo>
                    <a:pt x="12166" y="11596"/>
                    <a:pt x="12189" y="11550"/>
                    <a:pt x="12257" y="11482"/>
                  </a:cubicBezTo>
                  <a:cubicBezTo>
                    <a:pt x="12326" y="11413"/>
                    <a:pt x="12440" y="11322"/>
                    <a:pt x="12554" y="11185"/>
                  </a:cubicBezTo>
                  <a:cubicBezTo>
                    <a:pt x="12668" y="11048"/>
                    <a:pt x="12805" y="10888"/>
                    <a:pt x="12965" y="10706"/>
                  </a:cubicBezTo>
                  <a:cubicBezTo>
                    <a:pt x="13125" y="10500"/>
                    <a:pt x="13307" y="10272"/>
                    <a:pt x="13467" y="10021"/>
                  </a:cubicBezTo>
                  <a:cubicBezTo>
                    <a:pt x="13810" y="9496"/>
                    <a:pt x="14129" y="8857"/>
                    <a:pt x="14380" y="8127"/>
                  </a:cubicBezTo>
                  <a:cubicBezTo>
                    <a:pt x="14654" y="7396"/>
                    <a:pt x="14791" y="6574"/>
                    <a:pt x="14791" y="5753"/>
                  </a:cubicBezTo>
                  <a:cubicBezTo>
                    <a:pt x="14814" y="4931"/>
                    <a:pt x="14700" y="4132"/>
                    <a:pt x="14517" y="3379"/>
                  </a:cubicBezTo>
                  <a:cubicBezTo>
                    <a:pt x="14312" y="2649"/>
                    <a:pt x="14038" y="1987"/>
                    <a:pt x="13695" y="1462"/>
                  </a:cubicBezTo>
                  <a:cubicBezTo>
                    <a:pt x="13513" y="1211"/>
                    <a:pt x="13330" y="1005"/>
                    <a:pt x="13170" y="823"/>
                  </a:cubicBezTo>
                  <a:cubicBezTo>
                    <a:pt x="12988" y="663"/>
                    <a:pt x="12828" y="503"/>
                    <a:pt x="12691" y="389"/>
                  </a:cubicBezTo>
                  <a:cubicBezTo>
                    <a:pt x="12645" y="343"/>
                    <a:pt x="12577" y="275"/>
                    <a:pt x="12531" y="229"/>
                  </a:cubicBezTo>
                  <a:cubicBezTo>
                    <a:pt x="12486" y="183"/>
                    <a:pt x="12463" y="138"/>
                    <a:pt x="12417" y="92"/>
                  </a:cubicBezTo>
                  <a:cubicBezTo>
                    <a:pt x="12372" y="24"/>
                    <a:pt x="12326" y="1"/>
                    <a:pt x="12326" y="1"/>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572" name="Google Shape;3572;p43">
              <a:extLst>
                <a:ext uri="{FF2B5EF4-FFF2-40B4-BE49-F238E27FC236}">
                  <a16:creationId xmlns="" xmlns:a16="http://schemas.microsoft.com/office/drawing/2014/main" id="{34AB8485-4386-9317-AA03-F2EB2E935AC9}"/>
                </a:ext>
              </a:extLst>
            </p:cNvPr>
            <p:cNvSpPr/>
            <p:nvPr/>
          </p:nvSpPr>
          <p:spPr>
            <a:xfrm>
              <a:off x="3031350" y="1141875"/>
              <a:ext cx="118150" cy="294500"/>
            </a:xfrm>
            <a:custGeom>
              <a:avLst/>
              <a:gdLst/>
              <a:ahLst/>
              <a:cxnLst/>
              <a:rect l="l" t="t" r="r" b="b"/>
              <a:pathLst>
                <a:path w="4726" h="11780" extrusionOk="0">
                  <a:moveTo>
                    <a:pt x="4018" y="1"/>
                  </a:moveTo>
                  <a:cubicBezTo>
                    <a:pt x="3995" y="24"/>
                    <a:pt x="4064" y="412"/>
                    <a:pt x="4155" y="1028"/>
                  </a:cubicBezTo>
                  <a:cubicBezTo>
                    <a:pt x="4246" y="1621"/>
                    <a:pt x="4361" y="2443"/>
                    <a:pt x="4338" y="3219"/>
                  </a:cubicBezTo>
                  <a:cubicBezTo>
                    <a:pt x="4315" y="4018"/>
                    <a:pt x="4087" y="4794"/>
                    <a:pt x="3881" y="5342"/>
                  </a:cubicBezTo>
                  <a:cubicBezTo>
                    <a:pt x="3676" y="5913"/>
                    <a:pt x="3493" y="6255"/>
                    <a:pt x="3493" y="6255"/>
                  </a:cubicBezTo>
                  <a:cubicBezTo>
                    <a:pt x="3493" y="6255"/>
                    <a:pt x="3447" y="6346"/>
                    <a:pt x="3379" y="6506"/>
                  </a:cubicBezTo>
                  <a:cubicBezTo>
                    <a:pt x="3311" y="6666"/>
                    <a:pt x="3196" y="6894"/>
                    <a:pt x="3059" y="7168"/>
                  </a:cubicBezTo>
                  <a:cubicBezTo>
                    <a:pt x="2786" y="7716"/>
                    <a:pt x="2375" y="8401"/>
                    <a:pt x="1918" y="9085"/>
                  </a:cubicBezTo>
                  <a:cubicBezTo>
                    <a:pt x="1028" y="10455"/>
                    <a:pt x="1" y="11733"/>
                    <a:pt x="69" y="11779"/>
                  </a:cubicBezTo>
                  <a:cubicBezTo>
                    <a:pt x="70" y="11780"/>
                    <a:pt x="71" y="11780"/>
                    <a:pt x="73" y="11780"/>
                  </a:cubicBezTo>
                  <a:cubicBezTo>
                    <a:pt x="156" y="11780"/>
                    <a:pt x="1252" y="10590"/>
                    <a:pt x="2238" y="9291"/>
                  </a:cubicBezTo>
                  <a:cubicBezTo>
                    <a:pt x="2717" y="8629"/>
                    <a:pt x="3174" y="7944"/>
                    <a:pt x="3493" y="7396"/>
                  </a:cubicBezTo>
                  <a:cubicBezTo>
                    <a:pt x="3653" y="7122"/>
                    <a:pt x="3767" y="6894"/>
                    <a:pt x="3836" y="6734"/>
                  </a:cubicBezTo>
                  <a:cubicBezTo>
                    <a:pt x="3927" y="6575"/>
                    <a:pt x="3972" y="6483"/>
                    <a:pt x="3972" y="6483"/>
                  </a:cubicBezTo>
                  <a:cubicBezTo>
                    <a:pt x="3972" y="6483"/>
                    <a:pt x="4155" y="6095"/>
                    <a:pt x="4338" y="5502"/>
                  </a:cubicBezTo>
                  <a:cubicBezTo>
                    <a:pt x="4543" y="4908"/>
                    <a:pt x="4726" y="4087"/>
                    <a:pt x="4726" y="3219"/>
                  </a:cubicBezTo>
                  <a:cubicBezTo>
                    <a:pt x="4680" y="2398"/>
                    <a:pt x="4520" y="1576"/>
                    <a:pt x="4338" y="982"/>
                  </a:cubicBezTo>
                  <a:cubicBezTo>
                    <a:pt x="4201" y="389"/>
                    <a:pt x="4064" y="1"/>
                    <a:pt x="4018" y="1"/>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573" name="Google Shape;3573;p43">
              <a:extLst>
                <a:ext uri="{FF2B5EF4-FFF2-40B4-BE49-F238E27FC236}">
                  <a16:creationId xmlns="" xmlns:a16="http://schemas.microsoft.com/office/drawing/2014/main" id="{EA0B125F-11BB-AEBD-9BAA-102642B38C8A}"/>
                </a:ext>
              </a:extLst>
            </p:cNvPr>
            <p:cNvSpPr/>
            <p:nvPr/>
          </p:nvSpPr>
          <p:spPr>
            <a:xfrm>
              <a:off x="2553750" y="1374650"/>
              <a:ext cx="71350" cy="172400"/>
            </a:xfrm>
            <a:custGeom>
              <a:avLst/>
              <a:gdLst/>
              <a:ahLst/>
              <a:cxnLst/>
              <a:rect l="l" t="t" r="r" b="b"/>
              <a:pathLst>
                <a:path w="2854" h="6896" extrusionOk="0">
                  <a:moveTo>
                    <a:pt x="2800" y="1"/>
                  </a:moveTo>
                  <a:cubicBezTo>
                    <a:pt x="2702" y="1"/>
                    <a:pt x="2107" y="710"/>
                    <a:pt x="1575" y="1463"/>
                  </a:cubicBezTo>
                  <a:cubicBezTo>
                    <a:pt x="1301" y="1874"/>
                    <a:pt x="1050" y="2285"/>
                    <a:pt x="867" y="2582"/>
                  </a:cubicBezTo>
                  <a:cubicBezTo>
                    <a:pt x="708" y="2901"/>
                    <a:pt x="594" y="3130"/>
                    <a:pt x="594" y="3130"/>
                  </a:cubicBezTo>
                  <a:cubicBezTo>
                    <a:pt x="594" y="3130"/>
                    <a:pt x="502" y="3358"/>
                    <a:pt x="388" y="3700"/>
                  </a:cubicBezTo>
                  <a:cubicBezTo>
                    <a:pt x="274" y="4043"/>
                    <a:pt x="137" y="4499"/>
                    <a:pt x="69" y="4978"/>
                  </a:cubicBezTo>
                  <a:cubicBezTo>
                    <a:pt x="23" y="5481"/>
                    <a:pt x="0" y="5960"/>
                    <a:pt x="114" y="6325"/>
                  </a:cubicBezTo>
                  <a:cubicBezTo>
                    <a:pt x="183" y="6690"/>
                    <a:pt x="297" y="6896"/>
                    <a:pt x="320" y="6896"/>
                  </a:cubicBezTo>
                  <a:cubicBezTo>
                    <a:pt x="365" y="6873"/>
                    <a:pt x="320" y="6645"/>
                    <a:pt x="297" y="6302"/>
                  </a:cubicBezTo>
                  <a:cubicBezTo>
                    <a:pt x="274" y="5960"/>
                    <a:pt x="342" y="5503"/>
                    <a:pt x="434" y="5047"/>
                  </a:cubicBezTo>
                  <a:cubicBezTo>
                    <a:pt x="525" y="4613"/>
                    <a:pt x="708" y="4180"/>
                    <a:pt x="822" y="3860"/>
                  </a:cubicBezTo>
                  <a:cubicBezTo>
                    <a:pt x="982" y="3540"/>
                    <a:pt x="1073" y="3335"/>
                    <a:pt x="1073" y="3335"/>
                  </a:cubicBezTo>
                  <a:cubicBezTo>
                    <a:pt x="1073" y="3335"/>
                    <a:pt x="1438" y="2491"/>
                    <a:pt x="1895" y="1669"/>
                  </a:cubicBezTo>
                  <a:cubicBezTo>
                    <a:pt x="2351" y="847"/>
                    <a:pt x="2853" y="48"/>
                    <a:pt x="2808" y="3"/>
                  </a:cubicBezTo>
                  <a:cubicBezTo>
                    <a:pt x="2806" y="1"/>
                    <a:pt x="2803" y="1"/>
                    <a:pt x="2800" y="1"/>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574" name="Google Shape;3574;p43">
              <a:extLst>
                <a:ext uri="{FF2B5EF4-FFF2-40B4-BE49-F238E27FC236}">
                  <a16:creationId xmlns="" xmlns:a16="http://schemas.microsoft.com/office/drawing/2014/main" id="{1BC3E571-1D8B-0912-E73B-715D65735E53}"/>
                </a:ext>
              </a:extLst>
            </p:cNvPr>
            <p:cNvSpPr/>
            <p:nvPr/>
          </p:nvSpPr>
          <p:spPr>
            <a:xfrm>
              <a:off x="2639900" y="1255925"/>
              <a:ext cx="360675" cy="295700"/>
            </a:xfrm>
            <a:custGeom>
              <a:avLst/>
              <a:gdLst/>
              <a:ahLst/>
              <a:cxnLst/>
              <a:rect l="l" t="t" r="r" b="b"/>
              <a:pathLst>
                <a:path w="14427" h="11828" extrusionOk="0">
                  <a:moveTo>
                    <a:pt x="14416" y="0"/>
                  </a:moveTo>
                  <a:cubicBezTo>
                    <a:pt x="14374" y="0"/>
                    <a:pt x="14243" y="87"/>
                    <a:pt x="14038" y="209"/>
                  </a:cubicBezTo>
                  <a:cubicBezTo>
                    <a:pt x="13810" y="369"/>
                    <a:pt x="13445" y="529"/>
                    <a:pt x="13011" y="711"/>
                  </a:cubicBezTo>
                  <a:cubicBezTo>
                    <a:pt x="12144" y="1054"/>
                    <a:pt x="10888" y="1236"/>
                    <a:pt x="9610" y="1465"/>
                  </a:cubicBezTo>
                  <a:cubicBezTo>
                    <a:pt x="8355" y="1693"/>
                    <a:pt x="7122" y="2035"/>
                    <a:pt x="6209" y="2423"/>
                  </a:cubicBezTo>
                  <a:cubicBezTo>
                    <a:pt x="5981" y="2515"/>
                    <a:pt x="5776" y="2583"/>
                    <a:pt x="5593" y="2652"/>
                  </a:cubicBezTo>
                  <a:cubicBezTo>
                    <a:pt x="5410" y="2743"/>
                    <a:pt x="5251" y="2834"/>
                    <a:pt x="5136" y="2903"/>
                  </a:cubicBezTo>
                  <a:cubicBezTo>
                    <a:pt x="4885" y="3040"/>
                    <a:pt x="4726" y="3108"/>
                    <a:pt x="4726" y="3108"/>
                  </a:cubicBezTo>
                  <a:cubicBezTo>
                    <a:pt x="4726" y="3108"/>
                    <a:pt x="4589" y="3177"/>
                    <a:pt x="4360" y="3359"/>
                  </a:cubicBezTo>
                  <a:cubicBezTo>
                    <a:pt x="4109" y="3519"/>
                    <a:pt x="3790" y="3770"/>
                    <a:pt x="3447" y="4112"/>
                  </a:cubicBezTo>
                  <a:cubicBezTo>
                    <a:pt x="3082" y="4432"/>
                    <a:pt x="2694" y="4866"/>
                    <a:pt x="2329" y="5345"/>
                  </a:cubicBezTo>
                  <a:cubicBezTo>
                    <a:pt x="1964" y="5824"/>
                    <a:pt x="1576" y="6349"/>
                    <a:pt x="1256" y="6920"/>
                  </a:cubicBezTo>
                  <a:cubicBezTo>
                    <a:pt x="617" y="8016"/>
                    <a:pt x="160" y="9248"/>
                    <a:pt x="46" y="10230"/>
                  </a:cubicBezTo>
                  <a:cubicBezTo>
                    <a:pt x="1" y="10709"/>
                    <a:pt x="1" y="11120"/>
                    <a:pt x="46" y="11394"/>
                  </a:cubicBezTo>
                  <a:cubicBezTo>
                    <a:pt x="92" y="11668"/>
                    <a:pt x="115" y="11827"/>
                    <a:pt x="138" y="11827"/>
                  </a:cubicBezTo>
                  <a:cubicBezTo>
                    <a:pt x="183" y="11827"/>
                    <a:pt x="69" y="11188"/>
                    <a:pt x="252" y="10252"/>
                  </a:cubicBezTo>
                  <a:cubicBezTo>
                    <a:pt x="412" y="9339"/>
                    <a:pt x="914" y="8153"/>
                    <a:pt x="1576" y="7103"/>
                  </a:cubicBezTo>
                  <a:cubicBezTo>
                    <a:pt x="1918" y="6578"/>
                    <a:pt x="2283" y="6075"/>
                    <a:pt x="2648" y="5619"/>
                  </a:cubicBezTo>
                  <a:cubicBezTo>
                    <a:pt x="3036" y="5162"/>
                    <a:pt x="3425" y="4774"/>
                    <a:pt x="3767" y="4478"/>
                  </a:cubicBezTo>
                  <a:cubicBezTo>
                    <a:pt x="4109" y="4158"/>
                    <a:pt x="4429" y="3930"/>
                    <a:pt x="4634" y="3770"/>
                  </a:cubicBezTo>
                  <a:cubicBezTo>
                    <a:pt x="4863" y="3610"/>
                    <a:pt x="4999" y="3565"/>
                    <a:pt x="4999" y="3565"/>
                  </a:cubicBezTo>
                  <a:cubicBezTo>
                    <a:pt x="4999" y="3565"/>
                    <a:pt x="5136" y="3473"/>
                    <a:pt x="5365" y="3359"/>
                  </a:cubicBezTo>
                  <a:cubicBezTo>
                    <a:pt x="5502" y="3291"/>
                    <a:pt x="5639" y="3199"/>
                    <a:pt x="5798" y="3108"/>
                  </a:cubicBezTo>
                  <a:cubicBezTo>
                    <a:pt x="5981" y="3040"/>
                    <a:pt x="6164" y="2948"/>
                    <a:pt x="6392" y="2857"/>
                  </a:cubicBezTo>
                  <a:cubicBezTo>
                    <a:pt x="7236" y="2492"/>
                    <a:pt x="8469" y="2104"/>
                    <a:pt x="9701" y="1830"/>
                  </a:cubicBezTo>
                  <a:cubicBezTo>
                    <a:pt x="10934" y="1556"/>
                    <a:pt x="12212" y="1328"/>
                    <a:pt x="13080" y="894"/>
                  </a:cubicBezTo>
                  <a:cubicBezTo>
                    <a:pt x="13536" y="689"/>
                    <a:pt x="13879" y="483"/>
                    <a:pt x="14084" y="301"/>
                  </a:cubicBezTo>
                  <a:cubicBezTo>
                    <a:pt x="14312" y="118"/>
                    <a:pt x="14426" y="27"/>
                    <a:pt x="14426" y="4"/>
                  </a:cubicBezTo>
                  <a:cubicBezTo>
                    <a:pt x="14424" y="2"/>
                    <a:pt x="14420" y="0"/>
                    <a:pt x="14416" y="0"/>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575" name="Google Shape;3575;p43">
              <a:extLst>
                <a:ext uri="{FF2B5EF4-FFF2-40B4-BE49-F238E27FC236}">
                  <a16:creationId xmlns="" xmlns:a16="http://schemas.microsoft.com/office/drawing/2014/main" id="{EF542805-59A4-48F7-569B-28E0D6F82523}"/>
                </a:ext>
              </a:extLst>
            </p:cNvPr>
            <p:cNvSpPr/>
            <p:nvPr/>
          </p:nvSpPr>
          <p:spPr>
            <a:xfrm>
              <a:off x="3054750" y="1164075"/>
              <a:ext cx="44550" cy="155925"/>
            </a:xfrm>
            <a:custGeom>
              <a:avLst/>
              <a:gdLst/>
              <a:ahLst/>
              <a:cxnLst/>
              <a:rect l="l" t="t" r="r" b="b"/>
              <a:pathLst>
                <a:path w="1782" h="6237" extrusionOk="0">
                  <a:moveTo>
                    <a:pt x="901" y="1"/>
                  </a:moveTo>
                  <a:cubicBezTo>
                    <a:pt x="897" y="1"/>
                    <a:pt x="894" y="2"/>
                    <a:pt x="891" y="3"/>
                  </a:cubicBezTo>
                  <a:cubicBezTo>
                    <a:pt x="868" y="26"/>
                    <a:pt x="937" y="231"/>
                    <a:pt x="1051" y="505"/>
                  </a:cubicBezTo>
                  <a:cubicBezTo>
                    <a:pt x="1142" y="802"/>
                    <a:pt x="1256" y="1190"/>
                    <a:pt x="1302" y="1601"/>
                  </a:cubicBezTo>
                  <a:cubicBezTo>
                    <a:pt x="1325" y="1989"/>
                    <a:pt x="1325" y="2400"/>
                    <a:pt x="1279" y="2696"/>
                  </a:cubicBezTo>
                  <a:cubicBezTo>
                    <a:pt x="1279" y="2833"/>
                    <a:pt x="1233" y="2948"/>
                    <a:pt x="1233" y="3039"/>
                  </a:cubicBezTo>
                  <a:cubicBezTo>
                    <a:pt x="1210" y="3130"/>
                    <a:pt x="1210" y="3176"/>
                    <a:pt x="1210" y="3176"/>
                  </a:cubicBezTo>
                  <a:cubicBezTo>
                    <a:pt x="1210" y="3176"/>
                    <a:pt x="1188" y="3221"/>
                    <a:pt x="1188" y="3313"/>
                  </a:cubicBezTo>
                  <a:cubicBezTo>
                    <a:pt x="1165" y="3404"/>
                    <a:pt x="1142" y="3518"/>
                    <a:pt x="1096" y="3678"/>
                  </a:cubicBezTo>
                  <a:cubicBezTo>
                    <a:pt x="1051" y="3952"/>
                    <a:pt x="914" y="4340"/>
                    <a:pt x="777" y="4728"/>
                  </a:cubicBezTo>
                  <a:cubicBezTo>
                    <a:pt x="457" y="5481"/>
                    <a:pt x="1" y="6189"/>
                    <a:pt x="69" y="6234"/>
                  </a:cubicBezTo>
                  <a:cubicBezTo>
                    <a:pt x="71" y="6236"/>
                    <a:pt x="73" y="6237"/>
                    <a:pt x="76" y="6237"/>
                  </a:cubicBezTo>
                  <a:cubicBezTo>
                    <a:pt x="153" y="6237"/>
                    <a:pt x="699" y="5615"/>
                    <a:pt x="1096" y="4888"/>
                  </a:cubicBezTo>
                  <a:cubicBezTo>
                    <a:pt x="1302" y="4500"/>
                    <a:pt x="1484" y="4112"/>
                    <a:pt x="1576" y="3792"/>
                  </a:cubicBezTo>
                  <a:cubicBezTo>
                    <a:pt x="1621" y="3655"/>
                    <a:pt x="1644" y="3518"/>
                    <a:pt x="1690" y="3427"/>
                  </a:cubicBezTo>
                  <a:cubicBezTo>
                    <a:pt x="1713" y="3336"/>
                    <a:pt x="1713" y="3267"/>
                    <a:pt x="1713" y="3267"/>
                  </a:cubicBezTo>
                  <a:cubicBezTo>
                    <a:pt x="1713" y="3267"/>
                    <a:pt x="1735" y="3221"/>
                    <a:pt x="1735" y="3130"/>
                  </a:cubicBezTo>
                  <a:cubicBezTo>
                    <a:pt x="1735" y="3016"/>
                    <a:pt x="1758" y="2902"/>
                    <a:pt x="1758" y="2719"/>
                  </a:cubicBezTo>
                  <a:cubicBezTo>
                    <a:pt x="1781" y="2400"/>
                    <a:pt x="1758" y="1966"/>
                    <a:pt x="1667" y="1532"/>
                  </a:cubicBezTo>
                  <a:cubicBezTo>
                    <a:pt x="1576" y="1099"/>
                    <a:pt x="1393" y="711"/>
                    <a:pt x="1233" y="414"/>
                  </a:cubicBezTo>
                  <a:cubicBezTo>
                    <a:pt x="1084" y="157"/>
                    <a:pt x="954" y="1"/>
                    <a:pt x="901" y="1"/>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576" name="Google Shape;3576;p43">
              <a:extLst>
                <a:ext uri="{FF2B5EF4-FFF2-40B4-BE49-F238E27FC236}">
                  <a16:creationId xmlns="" xmlns:a16="http://schemas.microsoft.com/office/drawing/2014/main" id="{02749CF0-3DEB-773B-CF8F-A6E961A026FA}"/>
                </a:ext>
              </a:extLst>
            </p:cNvPr>
            <p:cNvSpPr/>
            <p:nvPr/>
          </p:nvSpPr>
          <p:spPr>
            <a:xfrm>
              <a:off x="2454450" y="1584700"/>
              <a:ext cx="85625" cy="85625"/>
            </a:xfrm>
            <a:custGeom>
              <a:avLst/>
              <a:gdLst/>
              <a:ahLst/>
              <a:cxnLst/>
              <a:rect l="l" t="t" r="r" b="b"/>
              <a:pathLst>
                <a:path w="3425" h="3425" extrusionOk="0">
                  <a:moveTo>
                    <a:pt x="3304" y="0"/>
                  </a:moveTo>
                  <a:cubicBezTo>
                    <a:pt x="3230" y="0"/>
                    <a:pt x="3128" y="12"/>
                    <a:pt x="3013" y="46"/>
                  </a:cubicBezTo>
                  <a:cubicBezTo>
                    <a:pt x="2785" y="92"/>
                    <a:pt x="2488" y="229"/>
                    <a:pt x="2215" y="388"/>
                  </a:cubicBezTo>
                  <a:cubicBezTo>
                    <a:pt x="1918" y="548"/>
                    <a:pt x="1690" y="753"/>
                    <a:pt x="1507" y="913"/>
                  </a:cubicBezTo>
                  <a:cubicBezTo>
                    <a:pt x="1324" y="1073"/>
                    <a:pt x="1210" y="1187"/>
                    <a:pt x="1210" y="1187"/>
                  </a:cubicBezTo>
                  <a:cubicBezTo>
                    <a:pt x="1210" y="1187"/>
                    <a:pt x="799" y="1689"/>
                    <a:pt x="503" y="2237"/>
                  </a:cubicBezTo>
                  <a:cubicBezTo>
                    <a:pt x="183" y="2785"/>
                    <a:pt x="0" y="3401"/>
                    <a:pt x="69" y="3424"/>
                  </a:cubicBezTo>
                  <a:cubicBezTo>
                    <a:pt x="70" y="3425"/>
                    <a:pt x="72" y="3425"/>
                    <a:pt x="74" y="3425"/>
                  </a:cubicBezTo>
                  <a:cubicBezTo>
                    <a:pt x="150" y="3425"/>
                    <a:pt x="442" y="2912"/>
                    <a:pt x="822" y="2443"/>
                  </a:cubicBezTo>
                  <a:cubicBezTo>
                    <a:pt x="1187" y="1963"/>
                    <a:pt x="1598" y="1530"/>
                    <a:pt x="1598" y="1530"/>
                  </a:cubicBezTo>
                  <a:cubicBezTo>
                    <a:pt x="1598" y="1530"/>
                    <a:pt x="1690" y="1415"/>
                    <a:pt x="1849" y="1256"/>
                  </a:cubicBezTo>
                  <a:cubicBezTo>
                    <a:pt x="1986" y="1096"/>
                    <a:pt x="2192" y="868"/>
                    <a:pt x="2420" y="685"/>
                  </a:cubicBezTo>
                  <a:cubicBezTo>
                    <a:pt x="2648" y="502"/>
                    <a:pt x="2899" y="320"/>
                    <a:pt x="3082" y="229"/>
                  </a:cubicBezTo>
                  <a:cubicBezTo>
                    <a:pt x="3287" y="114"/>
                    <a:pt x="3424" y="69"/>
                    <a:pt x="3424" y="23"/>
                  </a:cubicBezTo>
                  <a:cubicBezTo>
                    <a:pt x="3424" y="12"/>
                    <a:pt x="3379" y="0"/>
                    <a:pt x="3304" y="0"/>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577" name="Google Shape;3577;p43">
              <a:extLst>
                <a:ext uri="{FF2B5EF4-FFF2-40B4-BE49-F238E27FC236}">
                  <a16:creationId xmlns="" xmlns:a16="http://schemas.microsoft.com/office/drawing/2014/main" id="{5605EB34-5BD1-2220-32A5-2BBC13BA28CC}"/>
                </a:ext>
              </a:extLst>
            </p:cNvPr>
            <p:cNvSpPr/>
            <p:nvPr/>
          </p:nvSpPr>
          <p:spPr>
            <a:xfrm>
              <a:off x="2468725" y="1610800"/>
              <a:ext cx="107300" cy="238700"/>
            </a:xfrm>
            <a:custGeom>
              <a:avLst/>
              <a:gdLst/>
              <a:ahLst/>
              <a:cxnLst/>
              <a:rect l="l" t="t" r="r" b="b"/>
              <a:pathLst>
                <a:path w="4292" h="9548" extrusionOk="0">
                  <a:moveTo>
                    <a:pt x="4265" y="1"/>
                  </a:moveTo>
                  <a:cubicBezTo>
                    <a:pt x="4172" y="1"/>
                    <a:pt x="3843" y="54"/>
                    <a:pt x="3401" y="189"/>
                  </a:cubicBezTo>
                  <a:cubicBezTo>
                    <a:pt x="2876" y="394"/>
                    <a:pt x="2237" y="782"/>
                    <a:pt x="1712" y="1307"/>
                  </a:cubicBezTo>
                  <a:cubicBezTo>
                    <a:pt x="1187" y="1855"/>
                    <a:pt x="776" y="2494"/>
                    <a:pt x="571" y="2996"/>
                  </a:cubicBezTo>
                  <a:cubicBezTo>
                    <a:pt x="434" y="3247"/>
                    <a:pt x="388" y="3476"/>
                    <a:pt x="320" y="3635"/>
                  </a:cubicBezTo>
                  <a:cubicBezTo>
                    <a:pt x="274" y="3772"/>
                    <a:pt x="228" y="3864"/>
                    <a:pt x="228" y="3864"/>
                  </a:cubicBezTo>
                  <a:cubicBezTo>
                    <a:pt x="228" y="3864"/>
                    <a:pt x="228" y="3955"/>
                    <a:pt x="183" y="4115"/>
                  </a:cubicBezTo>
                  <a:cubicBezTo>
                    <a:pt x="160" y="4275"/>
                    <a:pt x="91" y="4503"/>
                    <a:pt x="69" y="4800"/>
                  </a:cubicBezTo>
                  <a:cubicBezTo>
                    <a:pt x="0" y="5347"/>
                    <a:pt x="0" y="6078"/>
                    <a:pt x="91" y="6831"/>
                  </a:cubicBezTo>
                  <a:cubicBezTo>
                    <a:pt x="206" y="7561"/>
                    <a:pt x="411" y="8269"/>
                    <a:pt x="662" y="8748"/>
                  </a:cubicBezTo>
                  <a:cubicBezTo>
                    <a:pt x="890" y="9250"/>
                    <a:pt x="1096" y="9547"/>
                    <a:pt x="1119" y="9547"/>
                  </a:cubicBezTo>
                  <a:cubicBezTo>
                    <a:pt x="1164" y="9524"/>
                    <a:pt x="1004" y="9182"/>
                    <a:pt x="845" y="8680"/>
                  </a:cubicBezTo>
                  <a:cubicBezTo>
                    <a:pt x="662" y="8178"/>
                    <a:pt x="525" y="7493"/>
                    <a:pt x="457" y="6785"/>
                  </a:cubicBezTo>
                  <a:cubicBezTo>
                    <a:pt x="411" y="6078"/>
                    <a:pt x="457" y="5370"/>
                    <a:pt x="548" y="4868"/>
                  </a:cubicBezTo>
                  <a:cubicBezTo>
                    <a:pt x="594" y="4594"/>
                    <a:pt x="662" y="4389"/>
                    <a:pt x="685" y="4252"/>
                  </a:cubicBezTo>
                  <a:cubicBezTo>
                    <a:pt x="731" y="4092"/>
                    <a:pt x="753" y="4001"/>
                    <a:pt x="753" y="4001"/>
                  </a:cubicBezTo>
                  <a:cubicBezTo>
                    <a:pt x="753" y="4001"/>
                    <a:pt x="776" y="3932"/>
                    <a:pt x="822" y="3772"/>
                  </a:cubicBezTo>
                  <a:cubicBezTo>
                    <a:pt x="867" y="3635"/>
                    <a:pt x="913" y="3430"/>
                    <a:pt x="1004" y="3179"/>
                  </a:cubicBezTo>
                  <a:cubicBezTo>
                    <a:pt x="1187" y="2700"/>
                    <a:pt x="1529" y="2083"/>
                    <a:pt x="1963" y="1558"/>
                  </a:cubicBezTo>
                  <a:cubicBezTo>
                    <a:pt x="2442" y="1033"/>
                    <a:pt x="3013" y="623"/>
                    <a:pt x="3492" y="394"/>
                  </a:cubicBezTo>
                  <a:cubicBezTo>
                    <a:pt x="3949" y="166"/>
                    <a:pt x="4291" y="52"/>
                    <a:pt x="4291" y="6"/>
                  </a:cubicBezTo>
                  <a:cubicBezTo>
                    <a:pt x="4291" y="3"/>
                    <a:pt x="4282" y="1"/>
                    <a:pt x="4265" y="1"/>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578" name="Google Shape;3578;p43">
              <a:extLst>
                <a:ext uri="{FF2B5EF4-FFF2-40B4-BE49-F238E27FC236}">
                  <a16:creationId xmlns="" xmlns:a16="http://schemas.microsoft.com/office/drawing/2014/main" id="{E6442DD4-9609-11BC-77B0-CB0A1A4E3D69}"/>
                </a:ext>
              </a:extLst>
            </p:cNvPr>
            <p:cNvSpPr/>
            <p:nvPr/>
          </p:nvSpPr>
          <p:spPr>
            <a:xfrm>
              <a:off x="3381150" y="1485400"/>
              <a:ext cx="20575" cy="167275"/>
            </a:xfrm>
            <a:custGeom>
              <a:avLst/>
              <a:gdLst/>
              <a:ahLst/>
              <a:cxnLst/>
              <a:rect l="l" t="t" r="r" b="b"/>
              <a:pathLst>
                <a:path w="823" h="6691" extrusionOk="0">
                  <a:moveTo>
                    <a:pt x="229" y="1"/>
                  </a:moveTo>
                  <a:cubicBezTo>
                    <a:pt x="138" y="1"/>
                    <a:pt x="138" y="845"/>
                    <a:pt x="183" y="1713"/>
                  </a:cubicBezTo>
                  <a:cubicBezTo>
                    <a:pt x="229" y="2123"/>
                    <a:pt x="252" y="2534"/>
                    <a:pt x="275" y="2854"/>
                  </a:cubicBezTo>
                  <a:cubicBezTo>
                    <a:pt x="275" y="3173"/>
                    <a:pt x="298" y="3379"/>
                    <a:pt x="298" y="3379"/>
                  </a:cubicBezTo>
                  <a:cubicBezTo>
                    <a:pt x="298" y="3379"/>
                    <a:pt x="298" y="3584"/>
                    <a:pt x="320" y="3904"/>
                  </a:cubicBezTo>
                  <a:cubicBezTo>
                    <a:pt x="343" y="4223"/>
                    <a:pt x="343" y="4634"/>
                    <a:pt x="320" y="5045"/>
                  </a:cubicBezTo>
                  <a:cubicBezTo>
                    <a:pt x="298" y="5456"/>
                    <a:pt x="206" y="5867"/>
                    <a:pt x="138" y="6163"/>
                  </a:cubicBezTo>
                  <a:cubicBezTo>
                    <a:pt x="46" y="6460"/>
                    <a:pt x="1" y="6666"/>
                    <a:pt x="46" y="6688"/>
                  </a:cubicBezTo>
                  <a:cubicBezTo>
                    <a:pt x="48" y="6690"/>
                    <a:pt x="49" y="6690"/>
                    <a:pt x="51" y="6690"/>
                  </a:cubicBezTo>
                  <a:cubicBezTo>
                    <a:pt x="82" y="6690"/>
                    <a:pt x="191" y="6512"/>
                    <a:pt x="320" y="6232"/>
                  </a:cubicBezTo>
                  <a:cubicBezTo>
                    <a:pt x="457" y="5935"/>
                    <a:pt x="594" y="5524"/>
                    <a:pt x="686" y="5091"/>
                  </a:cubicBezTo>
                  <a:cubicBezTo>
                    <a:pt x="754" y="4657"/>
                    <a:pt x="800" y="4223"/>
                    <a:pt x="800" y="3904"/>
                  </a:cubicBezTo>
                  <a:cubicBezTo>
                    <a:pt x="823" y="3561"/>
                    <a:pt x="800" y="3356"/>
                    <a:pt x="800" y="3356"/>
                  </a:cubicBezTo>
                  <a:cubicBezTo>
                    <a:pt x="800" y="3356"/>
                    <a:pt x="777" y="3128"/>
                    <a:pt x="754" y="2808"/>
                  </a:cubicBezTo>
                  <a:cubicBezTo>
                    <a:pt x="708" y="2489"/>
                    <a:pt x="640" y="2078"/>
                    <a:pt x="571" y="1667"/>
                  </a:cubicBezTo>
                  <a:cubicBezTo>
                    <a:pt x="412" y="822"/>
                    <a:pt x="298" y="1"/>
                    <a:pt x="229" y="1"/>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579" name="Google Shape;3579;p43">
              <a:extLst>
                <a:ext uri="{FF2B5EF4-FFF2-40B4-BE49-F238E27FC236}">
                  <a16:creationId xmlns="" xmlns:a16="http://schemas.microsoft.com/office/drawing/2014/main" id="{D3EB690C-F47C-EA1F-FF72-ACDBA5AFA88F}"/>
                </a:ext>
              </a:extLst>
            </p:cNvPr>
            <p:cNvSpPr/>
            <p:nvPr/>
          </p:nvSpPr>
          <p:spPr>
            <a:xfrm>
              <a:off x="2775150" y="1328925"/>
              <a:ext cx="95875" cy="58550"/>
            </a:xfrm>
            <a:custGeom>
              <a:avLst/>
              <a:gdLst/>
              <a:ahLst/>
              <a:cxnLst/>
              <a:rect l="l" t="t" r="r" b="b"/>
              <a:pathLst>
                <a:path w="3835" h="2342" extrusionOk="0">
                  <a:moveTo>
                    <a:pt x="3452" y="1"/>
                  </a:moveTo>
                  <a:cubicBezTo>
                    <a:pt x="3330" y="1"/>
                    <a:pt x="3185" y="32"/>
                    <a:pt x="3036" y="97"/>
                  </a:cubicBezTo>
                  <a:cubicBezTo>
                    <a:pt x="2671" y="279"/>
                    <a:pt x="2420" y="576"/>
                    <a:pt x="2488" y="782"/>
                  </a:cubicBezTo>
                  <a:cubicBezTo>
                    <a:pt x="2514" y="899"/>
                    <a:pt x="2638" y="964"/>
                    <a:pt x="2803" y="964"/>
                  </a:cubicBezTo>
                  <a:cubicBezTo>
                    <a:pt x="2926" y="964"/>
                    <a:pt x="3072" y="928"/>
                    <a:pt x="3219" y="850"/>
                  </a:cubicBezTo>
                  <a:cubicBezTo>
                    <a:pt x="3584" y="690"/>
                    <a:pt x="3835" y="394"/>
                    <a:pt x="3789" y="188"/>
                  </a:cubicBezTo>
                  <a:cubicBezTo>
                    <a:pt x="3762" y="66"/>
                    <a:pt x="3631" y="1"/>
                    <a:pt x="3452" y="1"/>
                  </a:cubicBezTo>
                  <a:close/>
                  <a:moveTo>
                    <a:pt x="1452" y="980"/>
                  </a:moveTo>
                  <a:cubicBezTo>
                    <a:pt x="1278" y="980"/>
                    <a:pt x="1068" y="1027"/>
                    <a:pt x="845" y="1124"/>
                  </a:cubicBezTo>
                  <a:cubicBezTo>
                    <a:pt x="343" y="1375"/>
                    <a:pt x="0" y="1809"/>
                    <a:pt x="69" y="2083"/>
                  </a:cubicBezTo>
                  <a:cubicBezTo>
                    <a:pt x="108" y="2254"/>
                    <a:pt x="284" y="2341"/>
                    <a:pt x="522" y="2341"/>
                  </a:cubicBezTo>
                  <a:cubicBezTo>
                    <a:pt x="697" y="2341"/>
                    <a:pt x="906" y="2294"/>
                    <a:pt x="1119" y="2197"/>
                  </a:cubicBezTo>
                  <a:cubicBezTo>
                    <a:pt x="1621" y="1946"/>
                    <a:pt x="1963" y="1512"/>
                    <a:pt x="1895" y="1238"/>
                  </a:cubicBezTo>
                  <a:cubicBezTo>
                    <a:pt x="1855" y="1067"/>
                    <a:pt x="1687" y="980"/>
                    <a:pt x="1452" y="980"/>
                  </a:cubicBezTo>
                  <a:close/>
                </a:path>
              </a:pathLst>
            </a:custGeom>
            <a:solidFill>
              <a:srgbClr val="FFFFFF">
                <a:alpha val="1116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580" name="Google Shape;3580;p43">
              <a:extLst>
                <a:ext uri="{FF2B5EF4-FFF2-40B4-BE49-F238E27FC236}">
                  <a16:creationId xmlns="" xmlns:a16="http://schemas.microsoft.com/office/drawing/2014/main" id="{FFE5A4C2-EC45-63CF-0B49-BC594A0BA4DF}"/>
                </a:ext>
              </a:extLst>
            </p:cNvPr>
            <p:cNvSpPr/>
            <p:nvPr/>
          </p:nvSpPr>
          <p:spPr>
            <a:xfrm>
              <a:off x="2618800" y="1696800"/>
              <a:ext cx="70775" cy="88300"/>
            </a:xfrm>
            <a:custGeom>
              <a:avLst/>
              <a:gdLst/>
              <a:ahLst/>
              <a:cxnLst/>
              <a:rect l="l" t="t" r="r" b="b"/>
              <a:pathLst>
                <a:path w="2831" h="3532" extrusionOk="0">
                  <a:moveTo>
                    <a:pt x="2402" y="0"/>
                  </a:moveTo>
                  <a:cubicBezTo>
                    <a:pt x="2182" y="0"/>
                    <a:pt x="1896" y="169"/>
                    <a:pt x="1644" y="469"/>
                  </a:cubicBezTo>
                  <a:cubicBezTo>
                    <a:pt x="1301" y="903"/>
                    <a:pt x="1164" y="1451"/>
                    <a:pt x="1370" y="1679"/>
                  </a:cubicBezTo>
                  <a:cubicBezTo>
                    <a:pt x="1426" y="1749"/>
                    <a:pt x="1508" y="1783"/>
                    <a:pt x="1605" y="1783"/>
                  </a:cubicBezTo>
                  <a:cubicBezTo>
                    <a:pt x="1823" y="1783"/>
                    <a:pt x="2114" y="1614"/>
                    <a:pt x="2351" y="1314"/>
                  </a:cubicBezTo>
                  <a:cubicBezTo>
                    <a:pt x="2694" y="880"/>
                    <a:pt x="2831" y="332"/>
                    <a:pt x="2648" y="104"/>
                  </a:cubicBezTo>
                  <a:cubicBezTo>
                    <a:pt x="2585" y="34"/>
                    <a:pt x="2500" y="0"/>
                    <a:pt x="2402" y="0"/>
                  </a:cubicBezTo>
                  <a:close/>
                  <a:moveTo>
                    <a:pt x="872" y="2246"/>
                  </a:moveTo>
                  <a:cubicBezTo>
                    <a:pt x="715" y="2246"/>
                    <a:pt x="518" y="2369"/>
                    <a:pt x="343" y="2592"/>
                  </a:cubicBezTo>
                  <a:cubicBezTo>
                    <a:pt x="91" y="2889"/>
                    <a:pt x="0" y="3277"/>
                    <a:pt x="114" y="3459"/>
                  </a:cubicBezTo>
                  <a:cubicBezTo>
                    <a:pt x="163" y="3508"/>
                    <a:pt x="224" y="3531"/>
                    <a:pt x="293" y="3531"/>
                  </a:cubicBezTo>
                  <a:cubicBezTo>
                    <a:pt x="452" y="3531"/>
                    <a:pt x="654" y="3408"/>
                    <a:pt x="845" y="3186"/>
                  </a:cubicBezTo>
                  <a:cubicBezTo>
                    <a:pt x="1073" y="2866"/>
                    <a:pt x="1187" y="2501"/>
                    <a:pt x="1050" y="2318"/>
                  </a:cubicBezTo>
                  <a:cubicBezTo>
                    <a:pt x="1002" y="2270"/>
                    <a:pt x="941" y="2246"/>
                    <a:pt x="872" y="2246"/>
                  </a:cubicBezTo>
                  <a:close/>
                </a:path>
              </a:pathLst>
            </a:custGeom>
            <a:solidFill>
              <a:srgbClr val="FFFFFF">
                <a:alpha val="1116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581" name="Google Shape;3581;p43">
              <a:extLst>
                <a:ext uri="{FF2B5EF4-FFF2-40B4-BE49-F238E27FC236}">
                  <a16:creationId xmlns="" xmlns:a16="http://schemas.microsoft.com/office/drawing/2014/main" id="{13723A88-1125-A4E4-5D21-660E4EC5BE8B}"/>
                </a:ext>
              </a:extLst>
            </p:cNvPr>
            <p:cNvSpPr/>
            <p:nvPr/>
          </p:nvSpPr>
          <p:spPr>
            <a:xfrm>
              <a:off x="3320675" y="2664900"/>
              <a:ext cx="90750" cy="101850"/>
            </a:xfrm>
            <a:custGeom>
              <a:avLst/>
              <a:gdLst/>
              <a:ahLst/>
              <a:cxnLst/>
              <a:rect l="l" t="t" r="r" b="b"/>
              <a:pathLst>
                <a:path w="3630" h="4074" extrusionOk="0">
                  <a:moveTo>
                    <a:pt x="2260" y="0"/>
                  </a:moveTo>
                  <a:lnTo>
                    <a:pt x="0" y="2945"/>
                  </a:lnTo>
                  <a:cubicBezTo>
                    <a:pt x="0" y="2945"/>
                    <a:pt x="1088" y="4074"/>
                    <a:pt x="1317" y="4074"/>
                  </a:cubicBezTo>
                  <a:cubicBezTo>
                    <a:pt x="1330" y="4074"/>
                    <a:pt x="1340" y="4070"/>
                    <a:pt x="1347" y="4063"/>
                  </a:cubicBezTo>
                  <a:cubicBezTo>
                    <a:pt x="1461" y="3904"/>
                    <a:pt x="3630" y="1781"/>
                    <a:pt x="3630" y="1781"/>
                  </a:cubicBezTo>
                  <a:lnTo>
                    <a:pt x="2260" y="0"/>
                  </a:lnTo>
                  <a:close/>
                </a:path>
              </a:pathLst>
            </a:custGeom>
            <a:solidFill>
              <a:schemeClr val="dk1"/>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582" name="Google Shape;3582;p43">
              <a:extLst>
                <a:ext uri="{FF2B5EF4-FFF2-40B4-BE49-F238E27FC236}">
                  <a16:creationId xmlns="" xmlns:a16="http://schemas.microsoft.com/office/drawing/2014/main" id="{23D67C72-BDEF-01BE-4D60-BEEF82B347AC}"/>
                </a:ext>
              </a:extLst>
            </p:cNvPr>
            <p:cNvSpPr/>
            <p:nvPr/>
          </p:nvSpPr>
          <p:spPr>
            <a:xfrm>
              <a:off x="3258475" y="2680875"/>
              <a:ext cx="321275" cy="307775"/>
            </a:xfrm>
            <a:custGeom>
              <a:avLst/>
              <a:gdLst/>
              <a:ahLst/>
              <a:cxnLst/>
              <a:rect l="l" t="t" r="r" b="b"/>
              <a:pathLst>
                <a:path w="12851" h="12311" extrusionOk="0">
                  <a:moveTo>
                    <a:pt x="5227" y="1"/>
                  </a:moveTo>
                  <a:lnTo>
                    <a:pt x="3447" y="2420"/>
                  </a:lnTo>
                  <a:lnTo>
                    <a:pt x="2192" y="1279"/>
                  </a:lnTo>
                  <a:lnTo>
                    <a:pt x="0" y="2237"/>
                  </a:lnTo>
                  <a:cubicBezTo>
                    <a:pt x="0" y="2237"/>
                    <a:pt x="10073" y="12310"/>
                    <a:pt x="11615" y="12310"/>
                  </a:cubicBezTo>
                  <a:cubicBezTo>
                    <a:pt x="11662" y="12310"/>
                    <a:pt x="11702" y="12300"/>
                    <a:pt x="11733" y="12281"/>
                  </a:cubicBezTo>
                  <a:cubicBezTo>
                    <a:pt x="12760" y="11641"/>
                    <a:pt x="12851" y="10044"/>
                    <a:pt x="12668" y="9907"/>
                  </a:cubicBezTo>
                  <a:cubicBezTo>
                    <a:pt x="12486" y="9770"/>
                    <a:pt x="5227" y="1"/>
                    <a:pt x="5227" y="1"/>
                  </a:cubicBezTo>
                  <a:close/>
                </a:path>
              </a:pathLst>
            </a:custGeom>
            <a:solidFill>
              <a:schemeClr val="dk1"/>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583" name="Google Shape;3583;p43">
              <a:extLst>
                <a:ext uri="{FF2B5EF4-FFF2-40B4-BE49-F238E27FC236}">
                  <a16:creationId xmlns="" xmlns:a16="http://schemas.microsoft.com/office/drawing/2014/main" id="{C2B26DA9-0A67-FEDA-B449-00A70E5FD203}"/>
                </a:ext>
              </a:extLst>
            </p:cNvPr>
            <p:cNvSpPr/>
            <p:nvPr/>
          </p:nvSpPr>
          <p:spPr>
            <a:xfrm>
              <a:off x="2953750" y="2659775"/>
              <a:ext cx="649400" cy="741625"/>
            </a:xfrm>
            <a:custGeom>
              <a:avLst/>
              <a:gdLst/>
              <a:ahLst/>
              <a:cxnLst/>
              <a:rect l="l" t="t" r="r" b="b"/>
              <a:pathLst>
                <a:path w="25976" h="29665" extrusionOk="0">
                  <a:moveTo>
                    <a:pt x="17599" y="0"/>
                  </a:moveTo>
                  <a:lnTo>
                    <a:pt x="16937" y="205"/>
                  </a:lnTo>
                  <a:lnTo>
                    <a:pt x="24857" y="10751"/>
                  </a:lnTo>
                  <a:cubicBezTo>
                    <a:pt x="24625" y="11598"/>
                    <a:pt x="24161" y="11835"/>
                    <a:pt x="23716" y="11835"/>
                  </a:cubicBezTo>
                  <a:cubicBezTo>
                    <a:pt x="23153" y="11835"/>
                    <a:pt x="22621" y="11458"/>
                    <a:pt x="22621" y="11458"/>
                  </a:cubicBezTo>
                  <a:lnTo>
                    <a:pt x="11276" y="2054"/>
                  </a:lnTo>
                  <a:lnTo>
                    <a:pt x="9975" y="2511"/>
                  </a:lnTo>
                  <a:lnTo>
                    <a:pt x="1" y="20246"/>
                  </a:lnTo>
                  <a:lnTo>
                    <a:pt x="12395" y="29513"/>
                  </a:lnTo>
                  <a:cubicBezTo>
                    <a:pt x="12803" y="29621"/>
                    <a:pt x="13180" y="29664"/>
                    <a:pt x="13522" y="29664"/>
                  </a:cubicBezTo>
                  <a:cubicBezTo>
                    <a:pt x="14917" y="29664"/>
                    <a:pt x="15727" y="28942"/>
                    <a:pt x="15727" y="28942"/>
                  </a:cubicBezTo>
                  <a:cubicBezTo>
                    <a:pt x="15978" y="28532"/>
                    <a:pt x="16207" y="28121"/>
                    <a:pt x="16435" y="27710"/>
                  </a:cubicBezTo>
                  <a:cubicBezTo>
                    <a:pt x="18261" y="24469"/>
                    <a:pt x="20110" y="21205"/>
                    <a:pt x="21936" y="17964"/>
                  </a:cubicBezTo>
                  <a:cubicBezTo>
                    <a:pt x="22849" y="16366"/>
                    <a:pt x="23739" y="14768"/>
                    <a:pt x="24652" y="13170"/>
                  </a:cubicBezTo>
                  <a:cubicBezTo>
                    <a:pt x="24926" y="12668"/>
                    <a:pt x="25291" y="12166"/>
                    <a:pt x="25519" y="11641"/>
                  </a:cubicBezTo>
                  <a:cubicBezTo>
                    <a:pt x="25976" y="10522"/>
                    <a:pt x="24538" y="9221"/>
                    <a:pt x="23922" y="8400"/>
                  </a:cubicBezTo>
                  <a:cubicBezTo>
                    <a:pt x="21822" y="5592"/>
                    <a:pt x="19699" y="2808"/>
                    <a:pt x="17599" y="0"/>
                  </a:cubicBezTo>
                  <a:close/>
                </a:path>
              </a:pathLst>
            </a:custGeom>
            <a:solidFill>
              <a:schemeClr val="accent4"/>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584" name="Google Shape;3584;p43">
              <a:extLst>
                <a:ext uri="{FF2B5EF4-FFF2-40B4-BE49-F238E27FC236}">
                  <a16:creationId xmlns="" xmlns:a16="http://schemas.microsoft.com/office/drawing/2014/main" id="{25ED0151-3B29-91FF-7BF9-3C5EF8A30416}"/>
                </a:ext>
              </a:extLst>
            </p:cNvPr>
            <p:cNvSpPr/>
            <p:nvPr/>
          </p:nvSpPr>
          <p:spPr>
            <a:xfrm>
              <a:off x="3203125" y="2659775"/>
              <a:ext cx="400025" cy="315375"/>
            </a:xfrm>
            <a:custGeom>
              <a:avLst/>
              <a:gdLst/>
              <a:ahLst/>
              <a:cxnLst/>
              <a:rect l="l" t="t" r="r" b="b"/>
              <a:pathLst>
                <a:path w="16001" h="12615" extrusionOk="0">
                  <a:moveTo>
                    <a:pt x="7624" y="0"/>
                  </a:moveTo>
                  <a:lnTo>
                    <a:pt x="6962" y="205"/>
                  </a:lnTo>
                  <a:lnTo>
                    <a:pt x="14882" y="10751"/>
                  </a:lnTo>
                  <a:cubicBezTo>
                    <a:pt x="14650" y="11598"/>
                    <a:pt x="14186" y="11835"/>
                    <a:pt x="13741" y="11835"/>
                  </a:cubicBezTo>
                  <a:cubicBezTo>
                    <a:pt x="13178" y="11835"/>
                    <a:pt x="12646" y="11458"/>
                    <a:pt x="12646" y="11458"/>
                  </a:cubicBezTo>
                  <a:lnTo>
                    <a:pt x="1301" y="2054"/>
                  </a:lnTo>
                  <a:lnTo>
                    <a:pt x="0" y="2511"/>
                  </a:lnTo>
                  <a:lnTo>
                    <a:pt x="12600" y="12143"/>
                  </a:lnTo>
                  <a:cubicBezTo>
                    <a:pt x="12600" y="12143"/>
                    <a:pt x="13289" y="12615"/>
                    <a:pt x="14062" y="12615"/>
                  </a:cubicBezTo>
                  <a:cubicBezTo>
                    <a:pt x="14515" y="12615"/>
                    <a:pt x="14996" y="12452"/>
                    <a:pt x="15385" y="11938"/>
                  </a:cubicBezTo>
                  <a:cubicBezTo>
                    <a:pt x="15453" y="11846"/>
                    <a:pt x="15499" y="11732"/>
                    <a:pt x="15544" y="11641"/>
                  </a:cubicBezTo>
                  <a:cubicBezTo>
                    <a:pt x="16001" y="10522"/>
                    <a:pt x="14563" y="9221"/>
                    <a:pt x="13947" y="8400"/>
                  </a:cubicBezTo>
                  <a:cubicBezTo>
                    <a:pt x="11847" y="5592"/>
                    <a:pt x="9724" y="2808"/>
                    <a:pt x="7624" y="0"/>
                  </a:cubicBezTo>
                  <a:close/>
                </a:path>
              </a:pathLst>
            </a:custGeom>
            <a:solidFill>
              <a:schemeClr val="accent4"/>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585" name="Google Shape;3585;p43">
              <a:extLst>
                <a:ext uri="{FF2B5EF4-FFF2-40B4-BE49-F238E27FC236}">
                  <a16:creationId xmlns="" xmlns:a16="http://schemas.microsoft.com/office/drawing/2014/main" id="{0194E3D8-7A83-7838-8939-08B8ACB49AEA}"/>
                </a:ext>
              </a:extLst>
            </p:cNvPr>
            <p:cNvSpPr/>
            <p:nvPr/>
          </p:nvSpPr>
          <p:spPr>
            <a:xfrm>
              <a:off x="3259600" y="2936525"/>
              <a:ext cx="334425" cy="464875"/>
            </a:xfrm>
            <a:custGeom>
              <a:avLst/>
              <a:gdLst/>
              <a:ahLst/>
              <a:cxnLst/>
              <a:rect l="l" t="t" r="r" b="b"/>
              <a:pathLst>
                <a:path w="13377" h="18595" extrusionOk="0">
                  <a:moveTo>
                    <a:pt x="13354" y="0"/>
                  </a:moveTo>
                  <a:lnTo>
                    <a:pt x="12327" y="343"/>
                  </a:lnTo>
                  <a:cubicBezTo>
                    <a:pt x="12091" y="657"/>
                    <a:pt x="11790" y="766"/>
                    <a:pt x="11499" y="766"/>
                  </a:cubicBezTo>
                  <a:cubicBezTo>
                    <a:pt x="11368" y="766"/>
                    <a:pt x="11238" y="743"/>
                    <a:pt x="11117" y="708"/>
                  </a:cubicBezTo>
                  <a:lnTo>
                    <a:pt x="10660" y="845"/>
                  </a:lnTo>
                  <a:lnTo>
                    <a:pt x="1" y="18306"/>
                  </a:lnTo>
                  <a:lnTo>
                    <a:pt x="161" y="18443"/>
                  </a:lnTo>
                  <a:cubicBezTo>
                    <a:pt x="569" y="18551"/>
                    <a:pt x="946" y="18594"/>
                    <a:pt x="1288" y="18594"/>
                  </a:cubicBezTo>
                  <a:cubicBezTo>
                    <a:pt x="2683" y="18594"/>
                    <a:pt x="3493" y="17872"/>
                    <a:pt x="3493" y="17872"/>
                  </a:cubicBezTo>
                  <a:cubicBezTo>
                    <a:pt x="3744" y="17462"/>
                    <a:pt x="3973" y="17051"/>
                    <a:pt x="4201" y="16640"/>
                  </a:cubicBezTo>
                  <a:cubicBezTo>
                    <a:pt x="6027" y="13399"/>
                    <a:pt x="7876" y="10135"/>
                    <a:pt x="9702" y="6894"/>
                  </a:cubicBezTo>
                  <a:cubicBezTo>
                    <a:pt x="10615" y="5296"/>
                    <a:pt x="11505" y="3698"/>
                    <a:pt x="12418" y="2100"/>
                  </a:cubicBezTo>
                  <a:cubicBezTo>
                    <a:pt x="12692" y="1598"/>
                    <a:pt x="13057" y="1096"/>
                    <a:pt x="13285" y="571"/>
                  </a:cubicBezTo>
                  <a:cubicBezTo>
                    <a:pt x="13354" y="388"/>
                    <a:pt x="13377" y="206"/>
                    <a:pt x="13354" y="0"/>
                  </a:cubicBezTo>
                  <a:close/>
                </a:path>
              </a:pathLst>
            </a:custGeom>
            <a:solidFill>
              <a:schemeClr val="accent4"/>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586" name="Google Shape;3586;p43">
              <a:extLst>
                <a:ext uri="{FF2B5EF4-FFF2-40B4-BE49-F238E27FC236}">
                  <a16:creationId xmlns="" xmlns:a16="http://schemas.microsoft.com/office/drawing/2014/main" id="{FE546B0D-749C-601B-6B30-748E809208B8}"/>
                </a:ext>
              </a:extLst>
            </p:cNvPr>
            <p:cNvSpPr/>
            <p:nvPr/>
          </p:nvSpPr>
          <p:spPr>
            <a:xfrm>
              <a:off x="3344625" y="2687150"/>
              <a:ext cx="207175" cy="233425"/>
            </a:xfrm>
            <a:custGeom>
              <a:avLst/>
              <a:gdLst/>
              <a:ahLst/>
              <a:cxnLst/>
              <a:rect l="l" t="t" r="r" b="b"/>
              <a:pathLst>
                <a:path w="8287" h="9337" extrusionOk="0">
                  <a:moveTo>
                    <a:pt x="1576" y="1"/>
                  </a:moveTo>
                  <a:lnTo>
                    <a:pt x="1" y="2169"/>
                  </a:lnTo>
                  <a:lnTo>
                    <a:pt x="8287" y="9336"/>
                  </a:lnTo>
                  <a:lnTo>
                    <a:pt x="1576" y="1"/>
                  </a:ln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587" name="Google Shape;3587;p43">
              <a:extLst>
                <a:ext uri="{FF2B5EF4-FFF2-40B4-BE49-F238E27FC236}">
                  <a16:creationId xmlns="" xmlns:a16="http://schemas.microsoft.com/office/drawing/2014/main" id="{C7C9BA59-7207-9959-C1F4-E2863B07A7EA}"/>
                </a:ext>
              </a:extLst>
            </p:cNvPr>
            <p:cNvSpPr/>
            <p:nvPr/>
          </p:nvSpPr>
          <p:spPr>
            <a:xfrm>
              <a:off x="3344625" y="2700850"/>
              <a:ext cx="156400" cy="175775"/>
            </a:xfrm>
            <a:custGeom>
              <a:avLst/>
              <a:gdLst/>
              <a:ahLst/>
              <a:cxnLst/>
              <a:rect l="l" t="t" r="r" b="b"/>
              <a:pathLst>
                <a:path w="6256" h="7031" extrusionOk="0">
                  <a:moveTo>
                    <a:pt x="1211" y="0"/>
                  </a:moveTo>
                  <a:lnTo>
                    <a:pt x="1" y="1621"/>
                  </a:lnTo>
                  <a:lnTo>
                    <a:pt x="6255" y="7031"/>
                  </a:lnTo>
                  <a:lnTo>
                    <a:pt x="1211" y="0"/>
                  </a:ln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588" name="Google Shape;3588;p43">
              <a:extLst>
                <a:ext uri="{FF2B5EF4-FFF2-40B4-BE49-F238E27FC236}">
                  <a16:creationId xmlns="" xmlns:a16="http://schemas.microsoft.com/office/drawing/2014/main" id="{7A03EA75-3E23-9C63-AF46-D08F8AA38128}"/>
                </a:ext>
              </a:extLst>
            </p:cNvPr>
            <p:cNvSpPr/>
            <p:nvPr/>
          </p:nvSpPr>
          <p:spPr>
            <a:xfrm>
              <a:off x="3282450" y="2719100"/>
              <a:ext cx="241400" cy="186050"/>
            </a:xfrm>
            <a:custGeom>
              <a:avLst/>
              <a:gdLst/>
              <a:ahLst/>
              <a:cxnLst/>
              <a:rect l="l" t="t" r="r" b="b"/>
              <a:pathLst>
                <a:path w="9656" h="7442" extrusionOk="0">
                  <a:moveTo>
                    <a:pt x="616" y="1"/>
                  </a:moveTo>
                  <a:lnTo>
                    <a:pt x="0" y="298"/>
                  </a:lnTo>
                  <a:lnTo>
                    <a:pt x="9655" y="7442"/>
                  </a:lnTo>
                  <a:lnTo>
                    <a:pt x="616" y="1"/>
                  </a:ln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589" name="Google Shape;3589;p43">
              <a:extLst>
                <a:ext uri="{FF2B5EF4-FFF2-40B4-BE49-F238E27FC236}">
                  <a16:creationId xmlns="" xmlns:a16="http://schemas.microsoft.com/office/drawing/2014/main" id="{0C9E7ADF-CFF8-3F25-D914-A0F6BFD4D0DF}"/>
                </a:ext>
              </a:extLst>
            </p:cNvPr>
            <p:cNvSpPr/>
            <p:nvPr/>
          </p:nvSpPr>
          <p:spPr>
            <a:xfrm>
              <a:off x="3269325" y="2726525"/>
              <a:ext cx="66200" cy="51950"/>
            </a:xfrm>
            <a:custGeom>
              <a:avLst/>
              <a:gdLst/>
              <a:ahLst/>
              <a:cxnLst/>
              <a:rect l="l" t="t" r="r" b="b"/>
              <a:pathLst>
                <a:path w="2648" h="2078" extrusionOk="0">
                  <a:moveTo>
                    <a:pt x="479" y="1"/>
                  </a:moveTo>
                  <a:lnTo>
                    <a:pt x="0" y="229"/>
                  </a:lnTo>
                  <a:lnTo>
                    <a:pt x="2648" y="2078"/>
                  </a:lnTo>
                  <a:lnTo>
                    <a:pt x="2648" y="2078"/>
                  </a:lnTo>
                  <a:lnTo>
                    <a:pt x="479" y="1"/>
                  </a:ln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590" name="Google Shape;3590;p43">
              <a:extLst>
                <a:ext uri="{FF2B5EF4-FFF2-40B4-BE49-F238E27FC236}">
                  <a16:creationId xmlns="" xmlns:a16="http://schemas.microsoft.com/office/drawing/2014/main" id="{A781D994-A7C9-80FD-47FE-E76FC6C18BCF}"/>
                </a:ext>
              </a:extLst>
            </p:cNvPr>
            <p:cNvSpPr/>
            <p:nvPr/>
          </p:nvSpPr>
          <p:spPr>
            <a:xfrm>
              <a:off x="2969150" y="2748200"/>
              <a:ext cx="523300" cy="415450"/>
            </a:xfrm>
            <a:custGeom>
              <a:avLst/>
              <a:gdLst/>
              <a:ahLst/>
              <a:cxnLst/>
              <a:rect l="l" t="t" r="r" b="b"/>
              <a:pathLst>
                <a:path w="20932" h="16618" extrusionOk="0">
                  <a:moveTo>
                    <a:pt x="9770" y="1"/>
                  </a:moveTo>
                  <a:lnTo>
                    <a:pt x="1" y="16618"/>
                  </a:lnTo>
                  <a:lnTo>
                    <a:pt x="9953" y="1439"/>
                  </a:lnTo>
                  <a:lnTo>
                    <a:pt x="20932" y="8606"/>
                  </a:lnTo>
                  <a:lnTo>
                    <a:pt x="9770" y="1"/>
                  </a:lnTo>
                  <a:close/>
                </a:path>
              </a:pathLst>
            </a:custGeom>
            <a:solidFill>
              <a:srgbClr val="FFFFFF">
                <a:alpha val="1116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591" name="Google Shape;3591;p43">
              <a:extLst>
                <a:ext uri="{FF2B5EF4-FFF2-40B4-BE49-F238E27FC236}">
                  <a16:creationId xmlns="" xmlns:a16="http://schemas.microsoft.com/office/drawing/2014/main" id="{1622502E-7EE2-2BD0-202A-259D7EDFAA25}"/>
                </a:ext>
              </a:extLst>
            </p:cNvPr>
            <p:cNvSpPr/>
            <p:nvPr/>
          </p:nvSpPr>
          <p:spPr>
            <a:xfrm>
              <a:off x="2979425" y="2985600"/>
              <a:ext cx="514175" cy="382350"/>
            </a:xfrm>
            <a:custGeom>
              <a:avLst/>
              <a:gdLst/>
              <a:ahLst/>
              <a:cxnLst/>
              <a:rect l="l" t="t" r="r" b="b"/>
              <a:pathLst>
                <a:path w="20567" h="15294" extrusionOk="0">
                  <a:moveTo>
                    <a:pt x="20566" y="0"/>
                  </a:moveTo>
                  <a:lnTo>
                    <a:pt x="1" y="7350"/>
                  </a:lnTo>
                  <a:lnTo>
                    <a:pt x="389" y="7441"/>
                  </a:lnTo>
                  <a:lnTo>
                    <a:pt x="11254" y="15293"/>
                  </a:lnTo>
                  <a:lnTo>
                    <a:pt x="20566" y="0"/>
                  </a:ln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592" name="Google Shape;3592;p43">
              <a:extLst>
                <a:ext uri="{FF2B5EF4-FFF2-40B4-BE49-F238E27FC236}">
                  <a16:creationId xmlns="" xmlns:a16="http://schemas.microsoft.com/office/drawing/2014/main" id="{02BA2FD4-CFF4-D9CB-ECC8-04AF3546F528}"/>
                </a:ext>
              </a:extLst>
            </p:cNvPr>
            <p:cNvSpPr/>
            <p:nvPr/>
          </p:nvSpPr>
          <p:spPr>
            <a:xfrm>
              <a:off x="2839275" y="3043225"/>
              <a:ext cx="281700" cy="210675"/>
            </a:xfrm>
            <a:custGeom>
              <a:avLst/>
              <a:gdLst/>
              <a:ahLst/>
              <a:cxnLst/>
              <a:rect l="l" t="t" r="r" b="b"/>
              <a:pathLst>
                <a:path w="11268" h="8427" extrusionOk="0">
                  <a:moveTo>
                    <a:pt x="6996" y="1"/>
                  </a:moveTo>
                  <a:cubicBezTo>
                    <a:pt x="5236" y="1"/>
                    <a:pt x="1932" y="2215"/>
                    <a:pt x="1932" y="2215"/>
                  </a:cubicBezTo>
                  <a:cubicBezTo>
                    <a:pt x="0" y="4326"/>
                    <a:pt x="1561" y="8426"/>
                    <a:pt x="5526" y="8426"/>
                  </a:cubicBezTo>
                  <a:cubicBezTo>
                    <a:pt x="5590" y="8426"/>
                    <a:pt x="5655" y="8425"/>
                    <a:pt x="5721" y="8423"/>
                  </a:cubicBezTo>
                  <a:cubicBezTo>
                    <a:pt x="6063" y="8400"/>
                    <a:pt x="6406" y="8355"/>
                    <a:pt x="6748" y="8286"/>
                  </a:cubicBezTo>
                  <a:cubicBezTo>
                    <a:pt x="9008" y="7830"/>
                    <a:pt x="10788" y="5844"/>
                    <a:pt x="11062" y="3584"/>
                  </a:cubicBezTo>
                  <a:cubicBezTo>
                    <a:pt x="11108" y="3265"/>
                    <a:pt x="11130" y="2945"/>
                    <a:pt x="11153" y="2626"/>
                  </a:cubicBezTo>
                  <a:cubicBezTo>
                    <a:pt x="11199" y="2101"/>
                    <a:pt x="11267" y="1210"/>
                    <a:pt x="10811" y="845"/>
                  </a:cubicBezTo>
                  <a:cubicBezTo>
                    <a:pt x="10263" y="1393"/>
                    <a:pt x="10012" y="2146"/>
                    <a:pt x="9168" y="2534"/>
                  </a:cubicBezTo>
                  <a:cubicBezTo>
                    <a:pt x="8791" y="2697"/>
                    <a:pt x="8214" y="2861"/>
                    <a:pt x="7677" y="2861"/>
                  </a:cubicBezTo>
                  <a:cubicBezTo>
                    <a:pt x="7236" y="2861"/>
                    <a:pt x="6822" y="2751"/>
                    <a:pt x="6565" y="2443"/>
                  </a:cubicBezTo>
                  <a:cubicBezTo>
                    <a:pt x="6771" y="2192"/>
                    <a:pt x="7068" y="2192"/>
                    <a:pt x="7296" y="2055"/>
                  </a:cubicBezTo>
                  <a:cubicBezTo>
                    <a:pt x="7524" y="1941"/>
                    <a:pt x="7730" y="1690"/>
                    <a:pt x="7866" y="1507"/>
                  </a:cubicBezTo>
                  <a:cubicBezTo>
                    <a:pt x="8186" y="1051"/>
                    <a:pt x="8186" y="594"/>
                    <a:pt x="7752" y="229"/>
                  </a:cubicBezTo>
                  <a:cubicBezTo>
                    <a:pt x="7565" y="69"/>
                    <a:pt x="7304" y="1"/>
                    <a:pt x="6996" y="1"/>
                  </a:cubicBezTo>
                  <a:close/>
                </a:path>
              </a:pathLst>
            </a:custGeom>
            <a:solidFill>
              <a:srgbClr val="FFCB97"/>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593" name="Google Shape;3593;p43">
              <a:extLst>
                <a:ext uri="{FF2B5EF4-FFF2-40B4-BE49-F238E27FC236}">
                  <a16:creationId xmlns="" xmlns:a16="http://schemas.microsoft.com/office/drawing/2014/main" id="{C3FCEDA9-73D3-E6C6-8598-FE8B5E77389E}"/>
                </a:ext>
              </a:extLst>
            </p:cNvPr>
            <p:cNvSpPr/>
            <p:nvPr/>
          </p:nvSpPr>
          <p:spPr>
            <a:xfrm>
              <a:off x="2839275" y="3077475"/>
              <a:ext cx="276000" cy="176425"/>
            </a:xfrm>
            <a:custGeom>
              <a:avLst/>
              <a:gdLst/>
              <a:ahLst/>
              <a:cxnLst/>
              <a:rect l="l" t="t" r="r" b="b"/>
              <a:pathLst>
                <a:path w="11040" h="7057" extrusionOk="0">
                  <a:moveTo>
                    <a:pt x="3324" y="0"/>
                  </a:moveTo>
                  <a:lnTo>
                    <a:pt x="3324" y="0"/>
                  </a:lnTo>
                  <a:cubicBezTo>
                    <a:pt x="2525" y="457"/>
                    <a:pt x="1932" y="845"/>
                    <a:pt x="1932" y="845"/>
                  </a:cubicBezTo>
                  <a:cubicBezTo>
                    <a:pt x="0" y="2956"/>
                    <a:pt x="1561" y="7056"/>
                    <a:pt x="5526" y="7056"/>
                  </a:cubicBezTo>
                  <a:cubicBezTo>
                    <a:pt x="5590" y="7056"/>
                    <a:pt x="5655" y="7055"/>
                    <a:pt x="5721" y="7053"/>
                  </a:cubicBezTo>
                  <a:cubicBezTo>
                    <a:pt x="6063" y="7030"/>
                    <a:pt x="6406" y="6985"/>
                    <a:pt x="6748" y="6916"/>
                  </a:cubicBezTo>
                  <a:cubicBezTo>
                    <a:pt x="8962" y="6483"/>
                    <a:pt x="10720" y="4542"/>
                    <a:pt x="11039" y="2351"/>
                  </a:cubicBezTo>
                  <a:lnTo>
                    <a:pt x="11039" y="2351"/>
                  </a:lnTo>
                  <a:cubicBezTo>
                    <a:pt x="10354" y="3463"/>
                    <a:pt x="9139" y="4179"/>
                    <a:pt x="7525" y="4179"/>
                  </a:cubicBezTo>
                  <a:cubicBezTo>
                    <a:pt x="6721" y="4179"/>
                    <a:pt x="5817" y="4001"/>
                    <a:pt x="4831" y="3607"/>
                  </a:cubicBezTo>
                  <a:cubicBezTo>
                    <a:pt x="2754" y="2762"/>
                    <a:pt x="2822" y="1233"/>
                    <a:pt x="3324" y="0"/>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594" name="Google Shape;3594;p43">
              <a:extLst>
                <a:ext uri="{FF2B5EF4-FFF2-40B4-BE49-F238E27FC236}">
                  <a16:creationId xmlns="" xmlns:a16="http://schemas.microsoft.com/office/drawing/2014/main" id="{C85E8D1F-0A37-75EF-0ED2-3707526A0955}"/>
                </a:ext>
              </a:extLst>
            </p:cNvPr>
            <p:cNvSpPr/>
            <p:nvPr/>
          </p:nvSpPr>
          <p:spPr>
            <a:xfrm>
              <a:off x="3062175" y="3064350"/>
              <a:ext cx="61075" cy="89850"/>
            </a:xfrm>
            <a:custGeom>
              <a:avLst/>
              <a:gdLst/>
              <a:ahLst/>
              <a:cxnLst/>
              <a:rect l="l" t="t" r="r" b="b"/>
              <a:pathLst>
                <a:path w="2443" h="3594" extrusionOk="0">
                  <a:moveTo>
                    <a:pt x="1918" y="0"/>
                  </a:moveTo>
                  <a:cubicBezTo>
                    <a:pt x="1872" y="23"/>
                    <a:pt x="2078" y="594"/>
                    <a:pt x="2123" y="1164"/>
                  </a:cubicBezTo>
                  <a:cubicBezTo>
                    <a:pt x="2123" y="1438"/>
                    <a:pt x="2055" y="1712"/>
                    <a:pt x="1963" y="1872"/>
                  </a:cubicBezTo>
                  <a:cubicBezTo>
                    <a:pt x="1918" y="1963"/>
                    <a:pt x="1872" y="2054"/>
                    <a:pt x="1826" y="2100"/>
                  </a:cubicBezTo>
                  <a:cubicBezTo>
                    <a:pt x="1804" y="2146"/>
                    <a:pt x="1781" y="2169"/>
                    <a:pt x="1781" y="2169"/>
                  </a:cubicBezTo>
                  <a:cubicBezTo>
                    <a:pt x="1781" y="2169"/>
                    <a:pt x="1712" y="2306"/>
                    <a:pt x="1575" y="2465"/>
                  </a:cubicBezTo>
                  <a:cubicBezTo>
                    <a:pt x="1530" y="2557"/>
                    <a:pt x="1438" y="2648"/>
                    <a:pt x="1347" y="2739"/>
                  </a:cubicBezTo>
                  <a:cubicBezTo>
                    <a:pt x="1256" y="2853"/>
                    <a:pt x="1142" y="2945"/>
                    <a:pt x="1028" y="3036"/>
                  </a:cubicBezTo>
                  <a:cubicBezTo>
                    <a:pt x="822" y="3219"/>
                    <a:pt x="548" y="3355"/>
                    <a:pt x="366" y="3447"/>
                  </a:cubicBezTo>
                  <a:cubicBezTo>
                    <a:pt x="160" y="3492"/>
                    <a:pt x="0" y="3538"/>
                    <a:pt x="0" y="3561"/>
                  </a:cubicBezTo>
                  <a:cubicBezTo>
                    <a:pt x="0" y="3577"/>
                    <a:pt x="80" y="3593"/>
                    <a:pt x="208" y="3593"/>
                  </a:cubicBezTo>
                  <a:cubicBezTo>
                    <a:pt x="261" y="3593"/>
                    <a:pt x="322" y="3590"/>
                    <a:pt x="388" y="3584"/>
                  </a:cubicBezTo>
                  <a:cubicBezTo>
                    <a:pt x="640" y="3538"/>
                    <a:pt x="936" y="3424"/>
                    <a:pt x="1187" y="3241"/>
                  </a:cubicBezTo>
                  <a:cubicBezTo>
                    <a:pt x="1324" y="3173"/>
                    <a:pt x="1461" y="3082"/>
                    <a:pt x="1575" y="2967"/>
                  </a:cubicBezTo>
                  <a:cubicBezTo>
                    <a:pt x="1690" y="2876"/>
                    <a:pt x="1781" y="2785"/>
                    <a:pt x="1849" y="2694"/>
                  </a:cubicBezTo>
                  <a:cubicBezTo>
                    <a:pt x="2032" y="2511"/>
                    <a:pt x="2100" y="2374"/>
                    <a:pt x="2100" y="2374"/>
                  </a:cubicBezTo>
                  <a:cubicBezTo>
                    <a:pt x="2100" y="2374"/>
                    <a:pt x="2123" y="2351"/>
                    <a:pt x="2169" y="2283"/>
                  </a:cubicBezTo>
                  <a:cubicBezTo>
                    <a:pt x="2192" y="2237"/>
                    <a:pt x="2237" y="2123"/>
                    <a:pt x="2283" y="2009"/>
                  </a:cubicBezTo>
                  <a:cubicBezTo>
                    <a:pt x="2397" y="1803"/>
                    <a:pt x="2443" y="1461"/>
                    <a:pt x="2374" y="1141"/>
                  </a:cubicBezTo>
                  <a:cubicBezTo>
                    <a:pt x="2329" y="822"/>
                    <a:pt x="2214" y="525"/>
                    <a:pt x="2123" y="320"/>
                  </a:cubicBezTo>
                  <a:cubicBezTo>
                    <a:pt x="2032" y="114"/>
                    <a:pt x="1963" y="0"/>
                    <a:pt x="1918" y="0"/>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595" name="Google Shape;3595;p43">
              <a:extLst>
                <a:ext uri="{FF2B5EF4-FFF2-40B4-BE49-F238E27FC236}">
                  <a16:creationId xmlns="" xmlns:a16="http://schemas.microsoft.com/office/drawing/2014/main" id="{33FB0614-43A8-14E3-64D3-48C26E3C77EC}"/>
                </a:ext>
              </a:extLst>
            </p:cNvPr>
            <p:cNvSpPr/>
            <p:nvPr/>
          </p:nvSpPr>
          <p:spPr>
            <a:xfrm>
              <a:off x="3031925" y="3116825"/>
              <a:ext cx="86100" cy="92350"/>
            </a:xfrm>
            <a:custGeom>
              <a:avLst/>
              <a:gdLst/>
              <a:ahLst/>
              <a:cxnLst/>
              <a:rect l="l" t="t" r="r" b="b"/>
              <a:pathLst>
                <a:path w="3444" h="3694" extrusionOk="0">
                  <a:moveTo>
                    <a:pt x="3244" y="1"/>
                  </a:moveTo>
                  <a:cubicBezTo>
                    <a:pt x="3243" y="1"/>
                    <a:pt x="3243" y="1"/>
                    <a:pt x="3242" y="1"/>
                  </a:cubicBezTo>
                  <a:cubicBezTo>
                    <a:pt x="3173" y="1"/>
                    <a:pt x="3242" y="686"/>
                    <a:pt x="2991" y="1279"/>
                  </a:cubicBezTo>
                  <a:cubicBezTo>
                    <a:pt x="2877" y="1576"/>
                    <a:pt x="2717" y="1850"/>
                    <a:pt x="2557" y="2033"/>
                  </a:cubicBezTo>
                  <a:cubicBezTo>
                    <a:pt x="2397" y="2215"/>
                    <a:pt x="2283" y="2329"/>
                    <a:pt x="2283" y="2329"/>
                  </a:cubicBezTo>
                  <a:cubicBezTo>
                    <a:pt x="2283" y="2329"/>
                    <a:pt x="2260" y="2352"/>
                    <a:pt x="2192" y="2398"/>
                  </a:cubicBezTo>
                  <a:cubicBezTo>
                    <a:pt x="2146" y="2443"/>
                    <a:pt x="2078" y="2512"/>
                    <a:pt x="1987" y="2603"/>
                  </a:cubicBezTo>
                  <a:cubicBezTo>
                    <a:pt x="1804" y="2763"/>
                    <a:pt x="1530" y="2923"/>
                    <a:pt x="1233" y="3105"/>
                  </a:cubicBezTo>
                  <a:cubicBezTo>
                    <a:pt x="663" y="3425"/>
                    <a:pt x="1" y="3630"/>
                    <a:pt x="24" y="3676"/>
                  </a:cubicBezTo>
                  <a:cubicBezTo>
                    <a:pt x="27" y="3688"/>
                    <a:pt x="50" y="3693"/>
                    <a:pt x="88" y="3693"/>
                  </a:cubicBezTo>
                  <a:cubicBezTo>
                    <a:pt x="273" y="3693"/>
                    <a:pt x="822" y="3560"/>
                    <a:pt x="1370" y="3334"/>
                  </a:cubicBezTo>
                  <a:cubicBezTo>
                    <a:pt x="1690" y="3197"/>
                    <a:pt x="1987" y="3037"/>
                    <a:pt x="2215" y="2877"/>
                  </a:cubicBezTo>
                  <a:cubicBezTo>
                    <a:pt x="2306" y="2786"/>
                    <a:pt x="2397" y="2717"/>
                    <a:pt x="2466" y="2672"/>
                  </a:cubicBezTo>
                  <a:cubicBezTo>
                    <a:pt x="2511" y="2626"/>
                    <a:pt x="2557" y="2580"/>
                    <a:pt x="2557" y="2580"/>
                  </a:cubicBezTo>
                  <a:cubicBezTo>
                    <a:pt x="2557" y="2580"/>
                    <a:pt x="2671" y="2466"/>
                    <a:pt x="2831" y="2238"/>
                  </a:cubicBezTo>
                  <a:cubicBezTo>
                    <a:pt x="2991" y="2033"/>
                    <a:pt x="3151" y="1690"/>
                    <a:pt x="3242" y="1371"/>
                  </a:cubicBezTo>
                  <a:cubicBezTo>
                    <a:pt x="3444" y="675"/>
                    <a:pt x="3293" y="1"/>
                    <a:pt x="3244" y="1"/>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596" name="Google Shape;3596;p43">
              <a:extLst>
                <a:ext uri="{FF2B5EF4-FFF2-40B4-BE49-F238E27FC236}">
                  <a16:creationId xmlns="" xmlns:a16="http://schemas.microsoft.com/office/drawing/2014/main" id="{FC4FC18F-5860-3A13-AE48-E0F4D7C2AFC6}"/>
                </a:ext>
              </a:extLst>
            </p:cNvPr>
            <p:cNvSpPr/>
            <p:nvPr/>
          </p:nvSpPr>
          <p:spPr>
            <a:xfrm>
              <a:off x="3002250" y="3156725"/>
              <a:ext cx="105025" cy="94400"/>
            </a:xfrm>
            <a:custGeom>
              <a:avLst/>
              <a:gdLst/>
              <a:ahLst/>
              <a:cxnLst/>
              <a:rect l="l" t="t" r="r" b="b"/>
              <a:pathLst>
                <a:path w="4201" h="3776" extrusionOk="0">
                  <a:moveTo>
                    <a:pt x="4174" y="1"/>
                  </a:moveTo>
                  <a:cubicBezTo>
                    <a:pt x="4150" y="1"/>
                    <a:pt x="4104" y="178"/>
                    <a:pt x="4018" y="437"/>
                  </a:cubicBezTo>
                  <a:cubicBezTo>
                    <a:pt x="3927" y="688"/>
                    <a:pt x="3767" y="1007"/>
                    <a:pt x="3584" y="1327"/>
                  </a:cubicBezTo>
                  <a:cubicBezTo>
                    <a:pt x="3379" y="1623"/>
                    <a:pt x="3128" y="1875"/>
                    <a:pt x="2922" y="2057"/>
                  </a:cubicBezTo>
                  <a:cubicBezTo>
                    <a:pt x="2831" y="2126"/>
                    <a:pt x="2740" y="2194"/>
                    <a:pt x="2671" y="2263"/>
                  </a:cubicBezTo>
                  <a:cubicBezTo>
                    <a:pt x="2626" y="2308"/>
                    <a:pt x="2580" y="2331"/>
                    <a:pt x="2580" y="2331"/>
                  </a:cubicBezTo>
                  <a:cubicBezTo>
                    <a:pt x="2580" y="2331"/>
                    <a:pt x="2534" y="2354"/>
                    <a:pt x="2489" y="2400"/>
                  </a:cubicBezTo>
                  <a:cubicBezTo>
                    <a:pt x="2420" y="2445"/>
                    <a:pt x="2329" y="2514"/>
                    <a:pt x="2215" y="2582"/>
                  </a:cubicBezTo>
                  <a:cubicBezTo>
                    <a:pt x="1987" y="2742"/>
                    <a:pt x="1690" y="2924"/>
                    <a:pt x="1347" y="3107"/>
                  </a:cubicBezTo>
                  <a:cubicBezTo>
                    <a:pt x="686" y="3449"/>
                    <a:pt x="1" y="3723"/>
                    <a:pt x="24" y="3769"/>
                  </a:cubicBezTo>
                  <a:cubicBezTo>
                    <a:pt x="24" y="3774"/>
                    <a:pt x="31" y="3776"/>
                    <a:pt x="46" y="3776"/>
                  </a:cubicBezTo>
                  <a:cubicBezTo>
                    <a:pt x="173" y="3776"/>
                    <a:pt x="827" y="3602"/>
                    <a:pt x="1462" y="3335"/>
                  </a:cubicBezTo>
                  <a:cubicBezTo>
                    <a:pt x="1827" y="3198"/>
                    <a:pt x="2169" y="3039"/>
                    <a:pt x="2420" y="2879"/>
                  </a:cubicBezTo>
                  <a:cubicBezTo>
                    <a:pt x="2534" y="2810"/>
                    <a:pt x="2649" y="2742"/>
                    <a:pt x="2717" y="2696"/>
                  </a:cubicBezTo>
                  <a:cubicBezTo>
                    <a:pt x="2785" y="2651"/>
                    <a:pt x="2808" y="2628"/>
                    <a:pt x="2808" y="2628"/>
                  </a:cubicBezTo>
                  <a:cubicBezTo>
                    <a:pt x="2808" y="2628"/>
                    <a:pt x="2854" y="2582"/>
                    <a:pt x="2922" y="2536"/>
                  </a:cubicBezTo>
                  <a:cubicBezTo>
                    <a:pt x="2991" y="2491"/>
                    <a:pt x="3082" y="2400"/>
                    <a:pt x="3174" y="2308"/>
                  </a:cubicBezTo>
                  <a:cubicBezTo>
                    <a:pt x="3379" y="2103"/>
                    <a:pt x="3630" y="1783"/>
                    <a:pt x="3813" y="1464"/>
                  </a:cubicBezTo>
                  <a:cubicBezTo>
                    <a:pt x="3995" y="1121"/>
                    <a:pt x="4109" y="756"/>
                    <a:pt x="4155" y="459"/>
                  </a:cubicBezTo>
                  <a:cubicBezTo>
                    <a:pt x="4201" y="185"/>
                    <a:pt x="4201" y="3"/>
                    <a:pt x="4178" y="3"/>
                  </a:cubicBezTo>
                  <a:cubicBezTo>
                    <a:pt x="4177" y="2"/>
                    <a:pt x="4175" y="1"/>
                    <a:pt x="4174" y="1"/>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597" name="Google Shape;3597;p43">
              <a:extLst>
                <a:ext uri="{FF2B5EF4-FFF2-40B4-BE49-F238E27FC236}">
                  <a16:creationId xmlns="" xmlns:a16="http://schemas.microsoft.com/office/drawing/2014/main" id="{A2E606F7-E483-DFAD-FE35-92CD20AA0785}"/>
                </a:ext>
              </a:extLst>
            </p:cNvPr>
            <p:cNvSpPr/>
            <p:nvPr/>
          </p:nvSpPr>
          <p:spPr>
            <a:xfrm>
              <a:off x="2880700" y="3038675"/>
              <a:ext cx="166100" cy="70775"/>
            </a:xfrm>
            <a:custGeom>
              <a:avLst/>
              <a:gdLst/>
              <a:ahLst/>
              <a:cxnLst/>
              <a:rect l="l" t="t" r="r" b="b"/>
              <a:pathLst>
                <a:path w="6644" h="2831" extrusionOk="0">
                  <a:moveTo>
                    <a:pt x="5228" y="0"/>
                  </a:moveTo>
                  <a:cubicBezTo>
                    <a:pt x="4977" y="0"/>
                    <a:pt x="4749" y="23"/>
                    <a:pt x="4612" y="68"/>
                  </a:cubicBezTo>
                  <a:cubicBezTo>
                    <a:pt x="4452" y="91"/>
                    <a:pt x="4383" y="114"/>
                    <a:pt x="4383" y="114"/>
                  </a:cubicBezTo>
                  <a:cubicBezTo>
                    <a:pt x="4383" y="114"/>
                    <a:pt x="4041" y="205"/>
                    <a:pt x="3585" y="411"/>
                  </a:cubicBezTo>
                  <a:cubicBezTo>
                    <a:pt x="3128" y="593"/>
                    <a:pt x="2557" y="959"/>
                    <a:pt x="2010" y="1255"/>
                  </a:cubicBezTo>
                  <a:cubicBezTo>
                    <a:pt x="1439" y="1552"/>
                    <a:pt x="846" y="1826"/>
                    <a:pt x="457" y="2146"/>
                  </a:cubicBezTo>
                  <a:cubicBezTo>
                    <a:pt x="275" y="2305"/>
                    <a:pt x="138" y="2488"/>
                    <a:pt x="69" y="2625"/>
                  </a:cubicBezTo>
                  <a:cubicBezTo>
                    <a:pt x="1" y="2739"/>
                    <a:pt x="1" y="2830"/>
                    <a:pt x="24" y="2830"/>
                  </a:cubicBezTo>
                  <a:cubicBezTo>
                    <a:pt x="24" y="2830"/>
                    <a:pt x="47" y="2762"/>
                    <a:pt x="138" y="2648"/>
                  </a:cubicBezTo>
                  <a:cubicBezTo>
                    <a:pt x="206" y="2534"/>
                    <a:pt x="343" y="2397"/>
                    <a:pt x="549" y="2283"/>
                  </a:cubicBezTo>
                  <a:cubicBezTo>
                    <a:pt x="937" y="2009"/>
                    <a:pt x="1530" y="1758"/>
                    <a:pt x="2147" y="1506"/>
                  </a:cubicBezTo>
                  <a:cubicBezTo>
                    <a:pt x="2740" y="1210"/>
                    <a:pt x="3288" y="890"/>
                    <a:pt x="3722" y="730"/>
                  </a:cubicBezTo>
                  <a:cubicBezTo>
                    <a:pt x="4178" y="548"/>
                    <a:pt x="4475" y="479"/>
                    <a:pt x="4475" y="479"/>
                  </a:cubicBezTo>
                  <a:cubicBezTo>
                    <a:pt x="4475" y="479"/>
                    <a:pt x="4543" y="457"/>
                    <a:pt x="4680" y="434"/>
                  </a:cubicBezTo>
                  <a:cubicBezTo>
                    <a:pt x="4817" y="388"/>
                    <a:pt x="5000" y="365"/>
                    <a:pt x="5228" y="342"/>
                  </a:cubicBezTo>
                  <a:cubicBezTo>
                    <a:pt x="5456" y="342"/>
                    <a:pt x="5730" y="342"/>
                    <a:pt x="5981" y="457"/>
                  </a:cubicBezTo>
                  <a:cubicBezTo>
                    <a:pt x="6209" y="548"/>
                    <a:pt x="6369" y="753"/>
                    <a:pt x="6369" y="1050"/>
                  </a:cubicBezTo>
                  <a:cubicBezTo>
                    <a:pt x="6369" y="1347"/>
                    <a:pt x="6232" y="1598"/>
                    <a:pt x="6004" y="1780"/>
                  </a:cubicBezTo>
                  <a:cubicBezTo>
                    <a:pt x="5799" y="1986"/>
                    <a:pt x="5548" y="2100"/>
                    <a:pt x="5342" y="2214"/>
                  </a:cubicBezTo>
                  <a:cubicBezTo>
                    <a:pt x="4908" y="2465"/>
                    <a:pt x="4635" y="2625"/>
                    <a:pt x="4635" y="2648"/>
                  </a:cubicBezTo>
                  <a:cubicBezTo>
                    <a:pt x="4636" y="2650"/>
                    <a:pt x="4640" y="2651"/>
                    <a:pt x="4646" y="2651"/>
                  </a:cubicBezTo>
                  <a:cubicBezTo>
                    <a:pt x="4709" y="2651"/>
                    <a:pt x="4993" y="2539"/>
                    <a:pt x="5411" y="2351"/>
                  </a:cubicBezTo>
                  <a:cubicBezTo>
                    <a:pt x="5616" y="2260"/>
                    <a:pt x="5890" y="2146"/>
                    <a:pt x="6141" y="1940"/>
                  </a:cubicBezTo>
                  <a:cubicBezTo>
                    <a:pt x="6415" y="1758"/>
                    <a:pt x="6620" y="1438"/>
                    <a:pt x="6643" y="1050"/>
                  </a:cubicBezTo>
                  <a:cubicBezTo>
                    <a:pt x="6643" y="959"/>
                    <a:pt x="6643" y="890"/>
                    <a:pt x="6620" y="799"/>
                  </a:cubicBezTo>
                  <a:cubicBezTo>
                    <a:pt x="6598" y="708"/>
                    <a:pt x="6575" y="593"/>
                    <a:pt x="6529" y="525"/>
                  </a:cubicBezTo>
                  <a:cubicBezTo>
                    <a:pt x="6461" y="434"/>
                    <a:pt x="6415" y="365"/>
                    <a:pt x="6346" y="320"/>
                  </a:cubicBezTo>
                  <a:lnTo>
                    <a:pt x="6232" y="228"/>
                  </a:lnTo>
                  <a:lnTo>
                    <a:pt x="6118" y="160"/>
                  </a:lnTo>
                  <a:cubicBezTo>
                    <a:pt x="5799" y="23"/>
                    <a:pt x="5479" y="0"/>
                    <a:pt x="5228" y="0"/>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598" name="Google Shape;3598;p43">
              <a:extLst>
                <a:ext uri="{FF2B5EF4-FFF2-40B4-BE49-F238E27FC236}">
                  <a16:creationId xmlns="" xmlns:a16="http://schemas.microsoft.com/office/drawing/2014/main" id="{195922F6-893A-07C5-C0F0-F1BDF2F90C7C}"/>
                </a:ext>
              </a:extLst>
            </p:cNvPr>
            <p:cNvSpPr/>
            <p:nvPr/>
          </p:nvSpPr>
          <p:spPr>
            <a:xfrm>
              <a:off x="2985700" y="3079750"/>
              <a:ext cx="112450" cy="37125"/>
            </a:xfrm>
            <a:custGeom>
              <a:avLst/>
              <a:gdLst/>
              <a:ahLst/>
              <a:cxnLst/>
              <a:rect l="l" t="t" r="r" b="b"/>
              <a:pathLst>
                <a:path w="4498" h="1485" extrusionOk="0">
                  <a:moveTo>
                    <a:pt x="4475" y="0"/>
                  </a:moveTo>
                  <a:cubicBezTo>
                    <a:pt x="4452" y="0"/>
                    <a:pt x="4383" y="137"/>
                    <a:pt x="4246" y="320"/>
                  </a:cubicBezTo>
                  <a:cubicBezTo>
                    <a:pt x="4087" y="480"/>
                    <a:pt x="3836" y="640"/>
                    <a:pt x="3539" y="777"/>
                  </a:cubicBezTo>
                  <a:cubicBezTo>
                    <a:pt x="2968" y="1028"/>
                    <a:pt x="2352" y="1073"/>
                    <a:pt x="2352" y="1073"/>
                  </a:cubicBezTo>
                  <a:cubicBezTo>
                    <a:pt x="2352" y="1073"/>
                    <a:pt x="2192" y="1119"/>
                    <a:pt x="1964" y="1142"/>
                  </a:cubicBezTo>
                  <a:cubicBezTo>
                    <a:pt x="1888" y="1142"/>
                    <a:pt x="1802" y="1152"/>
                    <a:pt x="1712" y="1152"/>
                  </a:cubicBezTo>
                  <a:cubicBezTo>
                    <a:pt x="1667" y="1152"/>
                    <a:pt x="1621" y="1149"/>
                    <a:pt x="1576" y="1142"/>
                  </a:cubicBezTo>
                  <a:cubicBezTo>
                    <a:pt x="1439" y="1119"/>
                    <a:pt x="1279" y="1142"/>
                    <a:pt x="1142" y="1073"/>
                  </a:cubicBezTo>
                  <a:cubicBezTo>
                    <a:pt x="845" y="1005"/>
                    <a:pt x="571" y="868"/>
                    <a:pt x="366" y="731"/>
                  </a:cubicBezTo>
                  <a:cubicBezTo>
                    <a:pt x="202" y="608"/>
                    <a:pt x="75" y="522"/>
                    <a:pt x="34" y="522"/>
                  </a:cubicBezTo>
                  <a:cubicBezTo>
                    <a:pt x="30" y="522"/>
                    <a:pt x="26" y="523"/>
                    <a:pt x="24" y="525"/>
                  </a:cubicBezTo>
                  <a:cubicBezTo>
                    <a:pt x="1" y="548"/>
                    <a:pt x="115" y="662"/>
                    <a:pt x="275" y="845"/>
                  </a:cubicBezTo>
                  <a:cubicBezTo>
                    <a:pt x="457" y="1028"/>
                    <a:pt x="731" y="1233"/>
                    <a:pt x="1051" y="1324"/>
                  </a:cubicBezTo>
                  <a:cubicBezTo>
                    <a:pt x="1211" y="1416"/>
                    <a:pt x="1393" y="1416"/>
                    <a:pt x="1553" y="1461"/>
                  </a:cubicBezTo>
                  <a:cubicBezTo>
                    <a:pt x="1713" y="1484"/>
                    <a:pt x="1850" y="1484"/>
                    <a:pt x="1987" y="1484"/>
                  </a:cubicBezTo>
                  <a:cubicBezTo>
                    <a:pt x="2238" y="1484"/>
                    <a:pt x="2398" y="1461"/>
                    <a:pt x="2398" y="1461"/>
                  </a:cubicBezTo>
                  <a:cubicBezTo>
                    <a:pt x="2398" y="1461"/>
                    <a:pt x="3082" y="1347"/>
                    <a:pt x="3676" y="1005"/>
                  </a:cubicBezTo>
                  <a:cubicBezTo>
                    <a:pt x="3950" y="845"/>
                    <a:pt x="4224" y="617"/>
                    <a:pt x="4360" y="388"/>
                  </a:cubicBezTo>
                  <a:cubicBezTo>
                    <a:pt x="4497" y="183"/>
                    <a:pt x="4497" y="0"/>
                    <a:pt x="4475" y="0"/>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599" name="Google Shape;3599;p43">
              <a:extLst>
                <a:ext uri="{FF2B5EF4-FFF2-40B4-BE49-F238E27FC236}">
                  <a16:creationId xmlns="" xmlns:a16="http://schemas.microsoft.com/office/drawing/2014/main" id="{8405EE86-A158-479E-9E5B-B188B2676E46}"/>
                </a:ext>
              </a:extLst>
            </p:cNvPr>
            <p:cNvSpPr/>
            <p:nvPr/>
          </p:nvSpPr>
          <p:spPr>
            <a:xfrm>
              <a:off x="2463575" y="2470225"/>
              <a:ext cx="458825" cy="755075"/>
            </a:xfrm>
            <a:custGeom>
              <a:avLst/>
              <a:gdLst/>
              <a:ahLst/>
              <a:cxnLst/>
              <a:rect l="l" t="t" r="r" b="b"/>
              <a:pathLst>
                <a:path w="18353" h="30203" extrusionOk="0">
                  <a:moveTo>
                    <a:pt x="10425" y="1"/>
                  </a:moveTo>
                  <a:cubicBezTo>
                    <a:pt x="10161" y="1"/>
                    <a:pt x="9875" y="59"/>
                    <a:pt x="9564" y="187"/>
                  </a:cubicBezTo>
                  <a:cubicBezTo>
                    <a:pt x="8515" y="620"/>
                    <a:pt x="7624" y="1282"/>
                    <a:pt x="6871" y="2081"/>
                  </a:cubicBezTo>
                  <a:cubicBezTo>
                    <a:pt x="5707" y="3314"/>
                    <a:pt x="4885" y="4843"/>
                    <a:pt x="4246" y="6349"/>
                  </a:cubicBezTo>
                  <a:cubicBezTo>
                    <a:pt x="2648" y="10138"/>
                    <a:pt x="1507" y="14110"/>
                    <a:pt x="959" y="18082"/>
                  </a:cubicBezTo>
                  <a:cubicBezTo>
                    <a:pt x="663" y="20250"/>
                    <a:pt x="1" y="25682"/>
                    <a:pt x="2831" y="26801"/>
                  </a:cubicBezTo>
                  <a:lnTo>
                    <a:pt x="2808" y="26801"/>
                  </a:lnTo>
                  <a:cubicBezTo>
                    <a:pt x="8227" y="29454"/>
                    <a:pt x="12715" y="30202"/>
                    <a:pt x="16077" y="30202"/>
                  </a:cubicBezTo>
                  <a:cubicBezTo>
                    <a:pt x="16128" y="30202"/>
                    <a:pt x="16179" y="30202"/>
                    <a:pt x="16229" y="30202"/>
                  </a:cubicBezTo>
                  <a:cubicBezTo>
                    <a:pt x="16435" y="29905"/>
                    <a:pt x="16618" y="29631"/>
                    <a:pt x="16800" y="29335"/>
                  </a:cubicBezTo>
                  <a:cubicBezTo>
                    <a:pt x="17553" y="28102"/>
                    <a:pt x="18352" y="26710"/>
                    <a:pt x="18170" y="25180"/>
                  </a:cubicBezTo>
                  <a:cubicBezTo>
                    <a:pt x="18147" y="24975"/>
                    <a:pt x="18101" y="24769"/>
                    <a:pt x="18056" y="24541"/>
                  </a:cubicBezTo>
                  <a:cubicBezTo>
                    <a:pt x="17667" y="24518"/>
                    <a:pt x="17279" y="24473"/>
                    <a:pt x="16891" y="24427"/>
                  </a:cubicBezTo>
                  <a:cubicBezTo>
                    <a:pt x="14426" y="24130"/>
                    <a:pt x="9473" y="21254"/>
                    <a:pt x="8537" y="20707"/>
                  </a:cubicBezTo>
                  <a:cubicBezTo>
                    <a:pt x="8537" y="20661"/>
                    <a:pt x="8560" y="20615"/>
                    <a:pt x="8560" y="20592"/>
                  </a:cubicBezTo>
                  <a:cubicBezTo>
                    <a:pt x="9085" y="17716"/>
                    <a:pt x="10592" y="15251"/>
                    <a:pt x="11436" y="12467"/>
                  </a:cubicBezTo>
                  <a:cubicBezTo>
                    <a:pt x="12075" y="10298"/>
                    <a:pt x="13034" y="8198"/>
                    <a:pt x="13194" y="5916"/>
                  </a:cubicBezTo>
                  <a:cubicBezTo>
                    <a:pt x="13316" y="4361"/>
                    <a:pt x="12706" y="1"/>
                    <a:pt x="10425" y="1"/>
                  </a:cubicBezTo>
                  <a:close/>
                </a:path>
              </a:pathLst>
            </a:custGeom>
            <a:solidFill>
              <a:schemeClr val="accent1"/>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600" name="Google Shape;3600;p43">
              <a:extLst>
                <a:ext uri="{FF2B5EF4-FFF2-40B4-BE49-F238E27FC236}">
                  <a16:creationId xmlns="" xmlns:a16="http://schemas.microsoft.com/office/drawing/2014/main" id="{BDA449F0-AA38-EA79-0498-C5AD743D7AF4}"/>
                </a:ext>
              </a:extLst>
            </p:cNvPr>
            <p:cNvSpPr/>
            <p:nvPr/>
          </p:nvSpPr>
          <p:spPr>
            <a:xfrm>
              <a:off x="2463575" y="2470150"/>
              <a:ext cx="438275" cy="755150"/>
            </a:xfrm>
            <a:custGeom>
              <a:avLst/>
              <a:gdLst/>
              <a:ahLst/>
              <a:cxnLst/>
              <a:rect l="l" t="t" r="r" b="b"/>
              <a:pathLst>
                <a:path w="17531" h="30206" extrusionOk="0">
                  <a:moveTo>
                    <a:pt x="10430" y="1"/>
                  </a:moveTo>
                  <a:cubicBezTo>
                    <a:pt x="10164" y="1"/>
                    <a:pt x="9876" y="60"/>
                    <a:pt x="9564" y="190"/>
                  </a:cubicBezTo>
                  <a:cubicBezTo>
                    <a:pt x="8515" y="623"/>
                    <a:pt x="7624" y="1285"/>
                    <a:pt x="6871" y="2084"/>
                  </a:cubicBezTo>
                  <a:cubicBezTo>
                    <a:pt x="5707" y="3317"/>
                    <a:pt x="4885" y="4846"/>
                    <a:pt x="4246" y="6352"/>
                  </a:cubicBezTo>
                  <a:cubicBezTo>
                    <a:pt x="2648" y="10141"/>
                    <a:pt x="1507" y="14113"/>
                    <a:pt x="959" y="18085"/>
                  </a:cubicBezTo>
                  <a:cubicBezTo>
                    <a:pt x="663" y="20253"/>
                    <a:pt x="1" y="25685"/>
                    <a:pt x="2831" y="26804"/>
                  </a:cubicBezTo>
                  <a:lnTo>
                    <a:pt x="2808" y="26804"/>
                  </a:lnTo>
                  <a:cubicBezTo>
                    <a:pt x="8227" y="29457"/>
                    <a:pt x="12715" y="30205"/>
                    <a:pt x="16077" y="30205"/>
                  </a:cubicBezTo>
                  <a:cubicBezTo>
                    <a:pt x="16128" y="30205"/>
                    <a:pt x="16179" y="30205"/>
                    <a:pt x="16229" y="30205"/>
                  </a:cubicBezTo>
                  <a:cubicBezTo>
                    <a:pt x="16435" y="29908"/>
                    <a:pt x="16618" y="29634"/>
                    <a:pt x="16800" y="29338"/>
                  </a:cubicBezTo>
                  <a:cubicBezTo>
                    <a:pt x="17051" y="28927"/>
                    <a:pt x="17302" y="28493"/>
                    <a:pt x="17531" y="28036"/>
                  </a:cubicBezTo>
                  <a:cubicBezTo>
                    <a:pt x="13536" y="27831"/>
                    <a:pt x="8195" y="26553"/>
                    <a:pt x="6962" y="24636"/>
                  </a:cubicBezTo>
                  <a:cubicBezTo>
                    <a:pt x="5639" y="22650"/>
                    <a:pt x="8286" y="21919"/>
                    <a:pt x="10204" y="21645"/>
                  </a:cubicBezTo>
                  <a:cubicBezTo>
                    <a:pt x="9428" y="21212"/>
                    <a:pt x="8811" y="20869"/>
                    <a:pt x="8537" y="20710"/>
                  </a:cubicBezTo>
                  <a:cubicBezTo>
                    <a:pt x="8537" y="20664"/>
                    <a:pt x="8560" y="20618"/>
                    <a:pt x="8560" y="20595"/>
                  </a:cubicBezTo>
                  <a:cubicBezTo>
                    <a:pt x="8788" y="19340"/>
                    <a:pt x="9199" y="18176"/>
                    <a:pt x="9679" y="17012"/>
                  </a:cubicBezTo>
                  <a:lnTo>
                    <a:pt x="9679" y="17012"/>
                  </a:lnTo>
                  <a:cubicBezTo>
                    <a:pt x="8993" y="17569"/>
                    <a:pt x="8067" y="18045"/>
                    <a:pt x="6880" y="18045"/>
                  </a:cubicBezTo>
                  <a:cubicBezTo>
                    <a:pt x="6802" y="18045"/>
                    <a:pt x="6723" y="18043"/>
                    <a:pt x="6643" y="18039"/>
                  </a:cubicBezTo>
                  <a:cubicBezTo>
                    <a:pt x="3424" y="17902"/>
                    <a:pt x="6027" y="4800"/>
                    <a:pt x="9838" y="2495"/>
                  </a:cubicBezTo>
                  <a:cubicBezTo>
                    <a:pt x="10517" y="2088"/>
                    <a:pt x="11079" y="1921"/>
                    <a:pt x="11547" y="1921"/>
                  </a:cubicBezTo>
                  <a:cubicBezTo>
                    <a:pt x="12023" y="1921"/>
                    <a:pt x="12404" y="2093"/>
                    <a:pt x="12714" y="2358"/>
                  </a:cubicBezTo>
                  <a:cubicBezTo>
                    <a:pt x="12289" y="1082"/>
                    <a:pt x="11564" y="1"/>
                    <a:pt x="10430" y="1"/>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601" name="Google Shape;3601;p43">
              <a:extLst>
                <a:ext uri="{FF2B5EF4-FFF2-40B4-BE49-F238E27FC236}">
                  <a16:creationId xmlns="" xmlns:a16="http://schemas.microsoft.com/office/drawing/2014/main" id="{662BE63F-5FD0-4404-5F2B-1AE7EEDC5D15}"/>
                </a:ext>
              </a:extLst>
            </p:cNvPr>
            <p:cNvSpPr/>
            <p:nvPr/>
          </p:nvSpPr>
          <p:spPr>
            <a:xfrm>
              <a:off x="2584550" y="2975900"/>
              <a:ext cx="105600" cy="24800"/>
            </a:xfrm>
            <a:custGeom>
              <a:avLst/>
              <a:gdLst/>
              <a:ahLst/>
              <a:cxnLst/>
              <a:rect l="l" t="t" r="r" b="b"/>
              <a:pathLst>
                <a:path w="4224" h="992" extrusionOk="0">
                  <a:moveTo>
                    <a:pt x="2169" y="0"/>
                  </a:moveTo>
                  <a:cubicBezTo>
                    <a:pt x="2169" y="0"/>
                    <a:pt x="2009" y="23"/>
                    <a:pt x="1804" y="46"/>
                  </a:cubicBezTo>
                  <a:cubicBezTo>
                    <a:pt x="1576" y="69"/>
                    <a:pt x="1302" y="160"/>
                    <a:pt x="1028" y="228"/>
                  </a:cubicBezTo>
                  <a:cubicBezTo>
                    <a:pt x="503" y="411"/>
                    <a:pt x="1" y="639"/>
                    <a:pt x="23" y="708"/>
                  </a:cubicBezTo>
                  <a:cubicBezTo>
                    <a:pt x="28" y="722"/>
                    <a:pt x="57" y="729"/>
                    <a:pt x="104" y="729"/>
                  </a:cubicBezTo>
                  <a:cubicBezTo>
                    <a:pt x="279" y="729"/>
                    <a:pt x="706" y="643"/>
                    <a:pt x="1119" y="571"/>
                  </a:cubicBezTo>
                  <a:cubicBezTo>
                    <a:pt x="1393" y="548"/>
                    <a:pt x="1644" y="502"/>
                    <a:pt x="1850" y="502"/>
                  </a:cubicBezTo>
                  <a:lnTo>
                    <a:pt x="2489" y="502"/>
                  </a:lnTo>
                  <a:cubicBezTo>
                    <a:pt x="2580" y="502"/>
                    <a:pt x="2694" y="502"/>
                    <a:pt x="2808" y="525"/>
                  </a:cubicBezTo>
                  <a:cubicBezTo>
                    <a:pt x="2922" y="548"/>
                    <a:pt x="3059" y="571"/>
                    <a:pt x="3173" y="594"/>
                  </a:cubicBezTo>
                  <a:cubicBezTo>
                    <a:pt x="3628" y="718"/>
                    <a:pt x="4026" y="991"/>
                    <a:pt x="4149" y="991"/>
                  </a:cubicBezTo>
                  <a:cubicBezTo>
                    <a:pt x="4161" y="991"/>
                    <a:pt x="4171" y="988"/>
                    <a:pt x="4178" y="982"/>
                  </a:cubicBezTo>
                  <a:cubicBezTo>
                    <a:pt x="4223" y="959"/>
                    <a:pt x="3858" y="502"/>
                    <a:pt x="3310" y="251"/>
                  </a:cubicBezTo>
                  <a:cubicBezTo>
                    <a:pt x="3173" y="206"/>
                    <a:pt x="3036" y="160"/>
                    <a:pt x="2899" y="114"/>
                  </a:cubicBezTo>
                  <a:cubicBezTo>
                    <a:pt x="2785" y="69"/>
                    <a:pt x="2648" y="46"/>
                    <a:pt x="2534" y="46"/>
                  </a:cubicBezTo>
                  <a:cubicBezTo>
                    <a:pt x="2306" y="23"/>
                    <a:pt x="2169" y="0"/>
                    <a:pt x="2169" y="0"/>
                  </a:cubicBez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602" name="Google Shape;3602;p43">
              <a:extLst>
                <a:ext uri="{FF2B5EF4-FFF2-40B4-BE49-F238E27FC236}">
                  <a16:creationId xmlns="" xmlns:a16="http://schemas.microsoft.com/office/drawing/2014/main" id="{FCEC334C-524D-A60C-20A8-BAEE813C167A}"/>
                </a:ext>
              </a:extLst>
            </p:cNvPr>
            <p:cNvSpPr/>
            <p:nvPr/>
          </p:nvSpPr>
          <p:spPr>
            <a:xfrm>
              <a:off x="2610225" y="2957750"/>
              <a:ext cx="70225" cy="33900"/>
            </a:xfrm>
            <a:custGeom>
              <a:avLst/>
              <a:gdLst/>
              <a:ahLst/>
              <a:cxnLst/>
              <a:rect l="l" t="t" r="r" b="b"/>
              <a:pathLst>
                <a:path w="2809" h="1356" extrusionOk="0">
                  <a:moveTo>
                    <a:pt x="336" y="0"/>
                  </a:moveTo>
                  <a:cubicBezTo>
                    <a:pt x="140" y="0"/>
                    <a:pt x="1" y="25"/>
                    <a:pt x="1" y="64"/>
                  </a:cubicBezTo>
                  <a:cubicBezTo>
                    <a:pt x="1" y="133"/>
                    <a:pt x="366" y="247"/>
                    <a:pt x="708" y="384"/>
                  </a:cubicBezTo>
                  <a:cubicBezTo>
                    <a:pt x="1074" y="521"/>
                    <a:pt x="1370" y="703"/>
                    <a:pt x="1370" y="703"/>
                  </a:cubicBezTo>
                  <a:cubicBezTo>
                    <a:pt x="1370" y="703"/>
                    <a:pt x="1713" y="840"/>
                    <a:pt x="2055" y="1023"/>
                  </a:cubicBezTo>
                  <a:cubicBezTo>
                    <a:pt x="2335" y="1163"/>
                    <a:pt x="2632" y="1355"/>
                    <a:pt x="2732" y="1355"/>
                  </a:cubicBezTo>
                  <a:cubicBezTo>
                    <a:pt x="2747" y="1355"/>
                    <a:pt x="2757" y="1351"/>
                    <a:pt x="2763" y="1343"/>
                  </a:cubicBezTo>
                  <a:cubicBezTo>
                    <a:pt x="2808" y="1297"/>
                    <a:pt x="2580" y="1000"/>
                    <a:pt x="2283" y="726"/>
                  </a:cubicBezTo>
                  <a:cubicBezTo>
                    <a:pt x="1964" y="475"/>
                    <a:pt x="1621" y="270"/>
                    <a:pt x="1621" y="270"/>
                  </a:cubicBezTo>
                  <a:cubicBezTo>
                    <a:pt x="1621" y="270"/>
                    <a:pt x="1233" y="110"/>
                    <a:pt x="823" y="41"/>
                  </a:cubicBezTo>
                  <a:cubicBezTo>
                    <a:pt x="650" y="13"/>
                    <a:pt x="478" y="0"/>
                    <a:pt x="336" y="0"/>
                  </a:cubicBez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grpSp>
      <p:grpSp>
        <p:nvGrpSpPr>
          <p:cNvPr id="3389" name="Google Shape;3389;p43">
            <a:extLst>
              <a:ext uri="{FF2B5EF4-FFF2-40B4-BE49-F238E27FC236}">
                <a16:creationId xmlns="" xmlns:a16="http://schemas.microsoft.com/office/drawing/2014/main" id="{6FBF2EC0-89CB-BE86-B154-7825EED0CA63}"/>
              </a:ext>
            </a:extLst>
          </p:cNvPr>
          <p:cNvGrpSpPr/>
          <p:nvPr/>
        </p:nvGrpSpPr>
        <p:grpSpPr>
          <a:xfrm rot="-1243494" flipH="1">
            <a:off x="5846822" y="6630189"/>
            <a:ext cx="4349336" cy="5148958"/>
            <a:chOff x="5248875" y="1781025"/>
            <a:chExt cx="1998375" cy="2365775"/>
          </a:xfrm>
        </p:grpSpPr>
        <p:sp>
          <p:nvSpPr>
            <p:cNvPr id="3390" name="Google Shape;3390;p43">
              <a:extLst>
                <a:ext uri="{FF2B5EF4-FFF2-40B4-BE49-F238E27FC236}">
                  <a16:creationId xmlns="" xmlns:a16="http://schemas.microsoft.com/office/drawing/2014/main" id="{7D302195-4F64-E534-436F-4647CC68999D}"/>
                </a:ext>
              </a:extLst>
            </p:cNvPr>
            <p:cNvSpPr/>
            <p:nvPr/>
          </p:nvSpPr>
          <p:spPr>
            <a:xfrm>
              <a:off x="6115625" y="2778450"/>
              <a:ext cx="3450" cy="1750"/>
            </a:xfrm>
            <a:custGeom>
              <a:avLst/>
              <a:gdLst/>
              <a:ahLst/>
              <a:cxnLst/>
              <a:rect l="l" t="t" r="r" b="b"/>
              <a:pathLst>
                <a:path w="138" h="70" extrusionOk="0">
                  <a:moveTo>
                    <a:pt x="138" y="69"/>
                  </a:moveTo>
                  <a:cubicBezTo>
                    <a:pt x="92" y="46"/>
                    <a:pt x="46" y="24"/>
                    <a:pt x="1" y="1"/>
                  </a:cubicBezTo>
                  <a:cubicBezTo>
                    <a:pt x="46" y="24"/>
                    <a:pt x="92" y="46"/>
                    <a:pt x="138" y="69"/>
                  </a:cubicBezTo>
                  <a:close/>
                </a:path>
              </a:pathLst>
            </a:custGeom>
            <a:solidFill>
              <a:srgbClr val="9584FF"/>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391" name="Google Shape;3391;p43">
              <a:extLst>
                <a:ext uri="{FF2B5EF4-FFF2-40B4-BE49-F238E27FC236}">
                  <a16:creationId xmlns="" xmlns:a16="http://schemas.microsoft.com/office/drawing/2014/main" id="{1C8DD285-4695-3AE4-9E47-CC0FA95AA10E}"/>
                </a:ext>
              </a:extLst>
            </p:cNvPr>
            <p:cNvSpPr/>
            <p:nvPr/>
          </p:nvSpPr>
          <p:spPr>
            <a:xfrm>
              <a:off x="5248875" y="2405825"/>
              <a:ext cx="1998375" cy="1636600"/>
            </a:xfrm>
            <a:custGeom>
              <a:avLst/>
              <a:gdLst/>
              <a:ahLst/>
              <a:cxnLst/>
              <a:rect l="l" t="t" r="r" b="b"/>
              <a:pathLst>
                <a:path w="79935" h="65464" extrusionOk="0">
                  <a:moveTo>
                    <a:pt x="64254" y="7624"/>
                  </a:moveTo>
                  <a:lnTo>
                    <a:pt x="64254" y="7624"/>
                  </a:lnTo>
                  <a:cubicBezTo>
                    <a:pt x="64003" y="7807"/>
                    <a:pt x="63843" y="7898"/>
                    <a:pt x="63843" y="7898"/>
                  </a:cubicBezTo>
                  <a:cubicBezTo>
                    <a:pt x="63866" y="7853"/>
                    <a:pt x="63912" y="7807"/>
                    <a:pt x="63934" y="7761"/>
                  </a:cubicBezTo>
                  <a:cubicBezTo>
                    <a:pt x="64049" y="7716"/>
                    <a:pt x="64163" y="7670"/>
                    <a:pt x="64254" y="7624"/>
                  </a:cubicBezTo>
                  <a:close/>
                  <a:moveTo>
                    <a:pt x="29628" y="34878"/>
                  </a:moveTo>
                  <a:cubicBezTo>
                    <a:pt x="31249" y="35220"/>
                    <a:pt x="33143" y="35494"/>
                    <a:pt x="35334" y="35608"/>
                  </a:cubicBezTo>
                  <a:lnTo>
                    <a:pt x="35266" y="35608"/>
                  </a:lnTo>
                  <a:cubicBezTo>
                    <a:pt x="34010" y="35563"/>
                    <a:pt x="32664" y="35517"/>
                    <a:pt x="31340" y="35311"/>
                  </a:cubicBezTo>
                  <a:cubicBezTo>
                    <a:pt x="30746" y="35243"/>
                    <a:pt x="30153" y="35129"/>
                    <a:pt x="29560" y="34992"/>
                  </a:cubicBezTo>
                  <a:cubicBezTo>
                    <a:pt x="29582" y="34946"/>
                    <a:pt x="29605" y="34923"/>
                    <a:pt x="29628" y="34878"/>
                  </a:cubicBezTo>
                  <a:close/>
                  <a:moveTo>
                    <a:pt x="2031" y="56517"/>
                  </a:moveTo>
                  <a:lnTo>
                    <a:pt x="2031" y="56517"/>
                  </a:lnTo>
                  <a:cubicBezTo>
                    <a:pt x="1932" y="56666"/>
                    <a:pt x="1860" y="56854"/>
                    <a:pt x="1804" y="57041"/>
                  </a:cubicBezTo>
                  <a:cubicBezTo>
                    <a:pt x="1827" y="56950"/>
                    <a:pt x="1827" y="56859"/>
                    <a:pt x="1850" y="56767"/>
                  </a:cubicBezTo>
                  <a:cubicBezTo>
                    <a:pt x="1895" y="56699"/>
                    <a:pt x="1964" y="56607"/>
                    <a:pt x="2009" y="56539"/>
                  </a:cubicBezTo>
                  <a:cubicBezTo>
                    <a:pt x="2017" y="56531"/>
                    <a:pt x="2025" y="56524"/>
                    <a:pt x="2031" y="56517"/>
                  </a:cubicBezTo>
                  <a:close/>
                  <a:moveTo>
                    <a:pt x="31591" y="59757"/>
                  </a:moveTo>
                  <a:lnTo>
                    <a:pt x="31591" y="59757"/>
                  </a:lnTo>
                  <a:cubicBezTo>
                    <a:pt x="31203" y="60374"/>
                    <a:pt x="30952" y="60784"/>
                    <a:pt x="30952" y="60784"/>
                  </a:cubicBezTo>
                  <a:lnTo>
                    <a:pt x="30929" y="60784"/>
                  </a:lnTo>
                  <a:cubicBezTo>
                    <a:pt x="31089" y="60465"/>
                    <a:pt x="31317" y="60123"/>
                    <a:pt x="31591" y="59757"/>
                  </a:cubicBezTo>
                  <a:close/>
                  <a:moveTo>
                    <a:pt x="6757" y="1"/>
                  </a:moveTo>
                  <a:cubicBezTo>
                    <a:pt x="6369" y="412"/>
                    <a:pt x="6072" y="845"/>
                    <a:pt x="5821" y="1279"/>
                  </a:cubicBezTo>
                  <a:cubicBezTo>
                    <a:pt x="5547" y="1690"/>
                    <a:pt x="5342" y="2101"/>
                    <a:pt x="5228" y="2534"/>
                  </a:cubicBezTo>
                  <a:cubicBezTo>
                    <a:pt x="5205" y="2580"/>
                    <a:pt x="5205" y="2626"/>
                    <a:pt x="5182" y="2671"/>
                  </a:cubicBezTo>
                  <a:cubicBezTo>
                    <a:pt x="5136" y="2808"/>
                    <a:pt x="5114" y="2945"/>
                    <a:pt x="5068" y="3037"/>
                  </a:cubicBezTo>
                  <a:cubicBezTo>
                    <a:pt x="5022" y="3242"/>
                    <a:pt x="4999" y="3379"/>
                    <a:pt x="4999" y="3379"/>
                  </a:cubicBezTo>
                  <a:cubicBezTo>
                    <a:pt x="4999" y="3379"/>
                    <a:pt x="4999" y="3402"/>
                    <a:pt x="4977" y="3470"/>
                  </a:cubicBezTo>
                  <a:cubicBezTo>
                    <a:pt x="4977" y="3516"/>
                    <a:pt x="4954" y="3607"/>
                    <a:pt x="4954" y="3721"/>
                  </a:cubicBezTo>
                  <a:cubicBezTo>
                    <a:pt x="4931" y="3835"/>
                    <a:pt x="4931" y="3972"/>
                    <a:pt x="4908" y="4109"/>
                  </a:cubicBezTo>
                  <a:cubicBezTo>
                    <a:pt x="4931" y="4269"/>
                    <a:pt x="4931" y="4429"/>
                    <a:pt x="4931" y="4634"/>
                  </a:cubicBezTo>
                  <a:cubicBezTo>
                    <a:pt x="4999" y="5365"/>
                    <a:pt x="5251" y="6346"/>
                    <a:pt x="5730" y="7236"/>
                  </a:cubicBezTo>
                  <a:cubicBezTo>
                    <a:pt x="5958" y="7670"/>
                    <a:pt x="6255" y="8081"/>
                    <a:pt x="6552" y="8446"/>
                  </a:cubicBezTo>
                  <a:cubicBezTo>
                    <a:pt x="6711" y="8629"/>
                    <a:pt x="6871" y="8789"/>
                    <a:pt x="7031" y="8948"/>
                  </a:cubicBezTo>
                  <a:cubicBezTo>
                    <a:pt x="7008" y="9017"/>
                    <a:pt x="6985" y="9108"/>
                    <a:pt x="6940" y="9199"/>
                  </a:cubicBezTo>
                  <a:cubicBezTo>
                    <a:pt x="6848" y="9496"/>
                    <a:pt x="6666" y="9907"/>
                    <a:pt x="6552" y="10341"/>
                  </a:cubicBezTo>
                  <a:cubicBezTo>
                    <a:pt x="6529" y="10386"/>
                    <a:pt x="6529" y="10432"/>
                    <a:pt x="6506" y="10478"/>
                  </a:cubicBezTo>
                  <a:cubicBezTo>
                    <a:pt x="6141" y="10546"/>
                    <a:pt x="5730" y="10683"/>
                    <a:pt x="5273" y="10911"/>
                  </a:cubicBezTo>
                  <a:cubicBezTo>
                    <a:pt x="1074" y="13125"/>
                    <a:pt x="5091" y="20544"/>
                    <a:pt x="7510" y="20977"/>
                  </a:cubicBezTo>
                  <a:cubicBezTo>
                    <a:pt x="7556" y="20989"/>
                    <a:pt x="7602" y="20994"/>
                    <a:pt x="7647" y="20994"/>
                  </a:cubicBezTo>
                  <a:cubicBezTo>
                    <a:pt x="7693" y="20994"/>
                    <a:pt x="7739" y="20989"/>
                    <a:pt x="7784" y="20977"/>
                  </a:cubicBezTo>
                  <a:lnTo>
                    <a:pt x="7784" y="20977"/>
                  </a:lnTo>
                  <a:cubicBezTo>
                    <a:pt x="7465" y="27300"/>
                    <a:pt x="12897" y="30952"/>
                    <a:pt x="18946" y="31911"/>
                  </a:cubicBezTo>
                  <a:cubicBezTo>
                    <a:pt x="18854" y="32070"/>
                    <a:pt x="18786" y="32184"/>
                    <a:pt x="18717" y="32299"/>
                  </a:cubicBezTo>
                  <a:cubicBezTo>
                    <a:pt x="18649" y="32436"/>
                    <a:pt x="18603" y="32504"/>
                    <a:pt x="18603" y="32504"/>
                  </a:cubicBezTo>
                  <a:cubicBezTo>
                    <a:pt x="18603" y="32504"/>
                    <a:pt x="17987" y="33759"/>
                    <a:pt x="17394" y="35015"/>
                  </a:cubicBezTo>
                  <a:cubicBezTo>
                    <a:pt x="17234" y="35334"/>
                    <a:pt x="17097" y="35654"/>
                    <a:pt x="16983" y="35973"/>
                  </a:cubicBezTo>
                  <a:cubicBezTo>
                    <a:pt x="16846" y="36270"/>
                    <a:pt x="16732" y="36567"/>
                    <a:pt x="16663" y="36818"/>
                  </a:cubicBezTo>
                  <a:cubicBezTo>
                    <a:pt x="16549" y="37229"/>
                    <a:pt x="16481" y="37548"/>
                    <a:pt x="16481" y="37640"/>
                  </a:cubicBezTo>
                  <a:cubicBezTo>
                    <a:pt x="16389" y="37799"/>
                    <a:pt x="16366" y="37891"/>
                    <a:pt x="16344" y="37914"/>
                  </a:cubicBezTo>
                  <a:cubicBezTo>
                    <a:pt x="16344" y="37936"/>
                    <a:pt x="16344" y="37936"/>
                    <a:pt x="16344" y="37936"/>
                  </a:cubicBezTo>
                  <a:cubicBezTo>
                    <a:pt x="16344" y="37936"/>
                    <a:pt x="16732" y="37936"/>
                    <a:pt x="17371" y="38005"/>
                  </a:cubicBezTo>
                  <a:cubicBezTo>
                    <a:pt x="17279" y="38028"/>
                    <a:pt x="17188" y="38051"/>
                    <a:pt x="17120" y="38051"/>
                  </a:cubicBezTo>
                  <a:cubicBezTo>
                    <a:pt x="16983" y="38096"/>
                    <a:pt x="16914" y="38119"/>
                    <a:pt x="16914" y="38119"/>
                  </a:cubicBezTo>
                  <a:cubicBezTo>
                    <a:pt x="16914" y="38142"/>
                    <a:pt x="17006" y="38142"/>
                    <a:pt x="17143" y="38165"/>
                  </a:cubicBezTo>
                  <a:cubicBezTo>
                    <a:pt x="17188" y="38165"/>
                    <a:pt x="17234" y="38142"/>
                    <a:pt x="17279" y="38142"/>
                  </a:cubicBezTo>
                  <a:cubicBezTo>
                    <a:pt x="17257" y="38187"/>
                    <a:pt x="17234" y="38210"/>
                    <a:pt x="17211" y="38233"/>
                  </a:cubicBezTo>
                  <a:cubicBezTo>
                    <a:pt x="17211" y="38233"/>
                    <a:pt x="17188" y="38256"/>
                    <a:pt x="17165" y="38279"/>
                  </a:cubicBezTo>
                  <a:cubicBezTo>
                    <a:pt x="17165" y="38302"/>
                    <a:pt x="17143" y="38324"/>
                    <a:pt x="17120" y="38347"/>
                  </a:cubicBezTo>
                  <a:cubicBezTo>
                    <a:pt x="17120" y="38347"/>
                    <a:pt x="17097" y="38370"/>
                    <a:pt x="17097" y="38370"/>
                  </a:cubicBezTo>
                  <a:cubicBezTo>
                    <a:pt x="16937" y="38553"/>
                    <a:pt x="16663" y="38895"/>
                    <a:pt x="16275" y="39352"/>
                  </a:cubicBezTo>
                  <a:cubicBezTo>
                    <a:pt x="16275" y="39374"/>
                    <a:pt x="16252" y="39374"/>
                    <a:pt x="16252" y="39397"/>
                  </a:cubicBezTo>
                  <a:cubicBezTo>
                    <a:pt x="16184" y="39466"/>
                    <a:pt x="16138" y="39534"/>
                    <a:pt x="16070" y="39603"/>
                  </a:cubicBezTo>
                  <a:cubicBezTo>
                    <a:pt x="15864" y="39854"/>
                    <a:pt x="15636" y="40105"/>
                    <a:pt x="15408" y="40379"/>
                  </a:cubicBezTo>
                  <a:cubicBezTo>
                    <a:pt x="14974" y="40858"/>
                    <a:pt x="14449" y="41451"/>
                    <a:pt x="13924" y="42045"/>
                  </a:cubicBezTo>
                  <a:cubicBezTo>
                    <a:pt x="12714" y="43369"/>
                    <a:pt x="11482" y="44693"/>
                    <a:pt x="11482" y="44693"/>
                  </a:cubicBezTo>
                  <a:cubicBezTo>
                    <a:pt x="11482" y="44693"/>
                    <a:pt x="10341" y="46085"/>
                    <a:pt x="9062" y="47340"/>
                  </a:cubicBezTo>
                  <a:cubicBezTo>
                    <a:pt x="8400" y="47957"/>
                    <a:pt x="7739" y="48550"/>
                    <a:pt x="7168" y="48961"/>
                  </a:cubicBezTo>
                  <a:cubicBezTo>
                    <a:pt x="6917" y="49166"/>
                    <a:pt x="6666" y="49303"/>
                    <a:pt x="6506" y="49418"/>
                  </a:cubicBezTo>
                  <a:cubicBezTo>
                    <a:pt x="6346" y="49532"/>
                    <a:pt x="6255" y="49623"/>
                    <a:pt x="6255" y="49623"/>
                  </a:cubicBezTo>
                  <a:lnTo>
                    <a:pt x="6278" y="49623"/>
                  </a:lnTo>
                  <a:cubicBezTo>
                    <a:pt x="6232" y="49669"/>
                    <a:pt x="6186" y="49691"/>
                    <a:pt x="6141" y="49714"/>
                  </a:cubicBezTo>
                  <a:cubicBezTo>
                    <a:pt x="6118" y="49737"/>
                    <a:pt x="6095" y="49737"/>
                    <a:pt x="6072" y="49760"/>
                  </a:cubicBezTo>
                  <a:cubicBezTo>
                    <a:pt x="5798" y="49897"/>
                    <a:pt x="5456" y="50057"/>
                    <a:pt x="5136" y="50262"/>
                  </a:cubicBezTo>
                  <a:cubicBezTo>
                    <a:pt x="4954" y="50353"/>
                    <a:pt x="4794" y="50467"/>
                    <a:pt x="4611" y="50559"/>
                  </a:cubicBezTo>
                  <a:cubicBezTo>
                    <a:pt x="4452" y="50696"/>
                    <a:pt x="4292" y="50810"/>
                    <a:pt x="4109" y="50924"/>
                  </a:cubicBezTo>
                  <a:cubicBezTo>
                    <a:pt x="3767" y="51152"/>
                    <a:pt x="3470" y="51449"/>
                    <a:pt x="3173" y="51677"/>
                  </a:cubicBezTo>
                  <a:cubicBezTo>
                    <a:pt x="2900" y="51951"/>
                    <a:pt x="2626" y="52179"/>
                    <a:pt x="2420" y="52430"/>
                  </a:cubicBezTo>
                  <a:cubicBezTo>
                    <a:pt x="2215" y="52659"/>
                    <a:pt x="2055" y="52841"/>
                    <a:pt x="1941" y="52978"/>
                  </a:cubicBezTo>
                  <a:cubicBezTo>
                    <a:pt x="1827" y="53138"/>
                    <a:pt x="1758" y="53206"/>
                    <a:pt x="1758" y="53206"/>
                  </a:cubicBezTo>
                  <a:cubicBezTo>
                    <a:pt x="1758" y="53206"/>
                    <a:pt x="1713" y="53298"/>
                    <a:pt x="1621" y="53458"/>
                  </a:cubicBezTo>
                  <a:cubicBezTo>
                    <a:pt x="1507" y="53595"/>
                    <a:pt x="1393" y="53800"/>
                    <a:pt x="1233" y="54051"/>
                  </a:cubicBezTo>
                  <a:cubicBezTo>
                    <a:pt x="937" y="54553"/>
                    <a:pt x="480" y="55238"/>
                    <a:pt x="206" y="55991"/>
                  </a:cubicBezTo>
                  <a:cubicBezTo>
                    <a:pt x="115" y="56174"/>
                    <a:pt x="92" y="56402"/>
                    <a:pt x="46" y="56585"/>
                  </a:cubicBezTo>
                  <a:cubicBezTo>
                    <a:pt x="24" y="56790"/>
                    <a:pt x="1" y="56995"/>
                    <a:pt x="24" y="57178"/>
                  </a:cubicBezTo>
                  <a:cubicBezTo>
                    <a:pt x="69" y="57384"/>
                    <a:pt x="92" y="57589"/>
                    <a:pt x="297" y="57749"/>
                  </a:cubicBezTo>
                  <a:cubicBezTo>
                    <a:pt x="389" y="57840"/>
                    <a:pt x="503" y="57863"/>
                    <a:pt x="617" y="57863"/>
                  </a:cubicBezTo>
                  <a:cubicBezTo>
                    <a:pt x="731" y="57863"/>
                    <a:pt x="822" y="57817"/>
                    <a:pt x="891" y="57794"/>
                  </a:cubicBezTo>
                  <a:cubicBezTo>
                    <a:pt x="1188" y="57657"/>
                    <a:pt x="1370" y="57475"/>
                    <a:pt x="1484" y="57338"/>
                  </a:cubicBezTo>
                  <a:lnTo>
                    <a:pt x="1484" y="57338"/>
                  </a:lnTo>
                  <a:cubicBezTo>
                    <a:pt x="1416" y="57772"/>
                    <a:pt x="1370" y="58274"/>
                    <a:pt x="1462" y="58753"/>
                  </a:cubicBezTo>
                  <a:cubicBezTo>
                    <a:pt x="1462" y="58822"/>
                    <a:pt x="1462" y="58867"/>
                    <a:pt x="1484" y="58936"/>
                  </a:cubicBezTo>
                  <a:cubicBezTo>
                    <a:pt x="3128" y="59027"/>
                    <a:pt x="4771" y="59164"/>
                    <a:pt x="6392" y="59324"/>
                  </a:cubicBezTo>
                  <a:cubicBezTo>
                    <a:pt x="6415" y="59232"/>
                    <a:pt x="6437" y="59141"/>
                    <a:pt x="6460" y="59050"/>
                  </a:cubicBezTo>
                  <a:cubicBezTo>
                    <a:pt x="6574" y="58342"/>
                    <a:pt x="6552" y="57635"/>
                    <a:pt x="6643" y="57087"/>
                  </a:cubicBezTo>
                  <a:lnTo>
                    <a:pt x="6643" y="57087"/>
                  </a:lnTo>
                  <a:cubicBezTo>
                    <a:pt x="6620" y="57543"/>
                    <a:pt x="7214" y="58251"/>
                    <a:pt x="7579" y="58456"/>
                  </a:cubicBezTo>
                  <a:cubicBezTo>
                    <a:pt x="7739" y="58593"/>
                    <a:pt x="7921" y="58730"/>
                    <a:pt x="8149" y="58822"/>
                  </a:cubicBezTo>
                  <a:cubicBezTo>
                    <a:pt x="8343" y="58918"/>
                    <a:pt x="8570" y="58970"/>
                    <a:pt x="8801" y="58970"/>
                  </a:cubicBezTo>
                  <a:cubicBezTo>
                    <a:pt x="9004" y="58970"/>
                    <a:pt x="9212" y="58930"/>
                    <a:pt x="9405" y="58844"/>
                  </a:cubicBezTo>
                  <a:cubicBezTo>
                    <a:pt x="9816" y="58685"/>
                    <a:pt x="10044" y="58297"/>
                    <a:pt x="10090" y="57977"/>
                  </a:cubicBezTo>
                  <a:cubicBezTo>
                    <a:pt x="10090" y="57908"/>
                    <a:pt x="10112" y="57817"/>
                    <a:pt x="10112" y="57749"/>
                  </a:cubicBezTo>
                  <a:cubicBezTo>
                    <a:pt x="10112" y="57680"/>
                    <a:pt x="10112" y="57612"/>
                    <a:pt x="10090" y="57543"/>
                  </a:cubicBezTo>
                  <a:cubicBezTo>
                    <a:pt x="10090" y="57498"/>
                    <a:pt x="10090" y="57429"/>
                    <a:pt x="10067" y="57384"/>
                  </a:cubicBezTo>
                  <a:cubicBezTo>
                    <a:pt x="10044" y="57315"/>
                    <a:pt x="10044" y="57269"/>
                    <a:pt x="10021" y="57224"/>
                  </a:cubicBezTo>
                  <a:cubicBezTo>
                    <a:pt x="9975" y="57064"/>
                    <a:pt x="9907" y="56973"/>
                    <a:pt x="9907" y="56973"/>
                  </a:cubicBezTo>
                  <a:cubicBezTo>
                    <a:pt x="9907" y="56973"/>
                    <a:pt x="9861" y="56881"/>
                    <a:pt x="9747" y="56744"/>
                  </a:cubicBezTo>
                  <a:cubicBezTo>
                    <a:pt x="9656" y="56607"/>
                    <a:pt x="9519" y="56471"/>
                    <a:pt x="9473" y="56288"/>
                  </a:cubicBezTo>
                  <a:cubicBezTo>
                    <a:pt x="9450" y="56105"/>
                    <a:pt x="9542" y="55831"/>
                    <a:pt x="9656" y="55512"/>
                  </a:cubicBezTo>
                  <a:cubicBezTo>
                    <a:pt x="9724" y="55375"/>
                    <a:pt x="9770" y="55192"/>
                    <a:pt x="9838" y="55033"/>
                  </a:cubicBezTo>
                  <a:cubicBezTo>
                    <a:pt x="9884" y="54873"/>
                    <a:pt x="9953" y="54690"/>
                    <a:pt x="9998" y="54508"/>
                  </a:cubicBezTo>
                  <a:cubicBezTo>
                    <a:pt x="10067" y="54142"/>
                    <a:pt x="10044" y="53754"/>
                    <a:pt x="10021" y="53412"/>
                  </a:cubicBezTo>
                  <a:cubicBezTo>
                    <a:pt x="9975" y="53092"/>
                    <a:pt x="9907" y="52773"/>
                    <a:pt x="9838" y="52522"/>
                  </a:cubicBezTo>
                  <a:cubicBezTo>
                    <a:pt x="9816" y="52453"/>
                    <a:pt x="9816" y="52408"/>
                    <a:pt x="9793" y="52362"/>
                  </a:cubicBezTo>
                  <a:cubicBezTo>
                    <a:pt x="9816" y="52339"/>
                    <a:pt x="9838" y="52316"/>
                    <a:pt x="9861" y="52293"/>
                  </a:cubicBezTo>
                  <a:cubicBezTo>
                    <a:pt x="9907" y="52271"/>
                    <a:pt x="9975" y="52225"/>
                    <a:pt x="10044" y="52179"/>
                  </a:cubicBezTo>
                  <a:cubicBezTo>
                    <a:pt x="10204" y="52111"/>
                    <a:pt x="10363" y="51997"/>
                    <a:pt x="10523" y="51905"/>
                  </a:cubicBezTo>
                  <a:cubicBezTo>
                    <a:pt x="10592" y="51883"/>
                    <a:pt x="10637" y="51860"/>
                    <a:pt x="10706" y="51837"/>
                  </a:cubicBezTo>
                  <a:cubicBezTo>
                    <a:pt x="11071" y="51677"/>
                    <a:pt x="11505" y="51517"/>
                    <a:pt x="11984" y="51312"/>
                  </a:cubicBezTo>
                  <a:cubicBezTo>
                    <a:pt x="12235" y="51198"/>
                    <a:pt x="12441" y="51061"/>
                    <a:pt x="12669" y="50924"/>
                  </a:cubicBezTo>
                  <a:cubicBezTo>
                    <a:pt x="12897" y="50764"/>
                    <a:pt x="13125" y="50627"/>
                    <a:pt x="13354" y="50490"/>
                  </a:cubicBezTo>
                  <a:cubicBezTo>
                    <a:pt x="14267" y="49897"/>
                    <a:pt x="15134" y="49303"/>
                    <a:pt x="15796" y="48847"/>
                  </a:cubicBezTo>
                  <a:cubicBezTo>
                    <a:pt x="16458" y="48390"/>
                    <a:pt x="16914" y="48071"/>
                    <a:pt x="16914" y="48071"/>
                  </a:cubicBezTo>
                  <a:cubicBezTo>
                    <a:pt x="16914" y="48071"/>
                    <a:pt x="17325" y="47751"/>
                    <a:pt x="17941" y="47226"/>
                  </a:cubicBezTo>
                  <a:cubicBezTo>
                    <a:pt x="18101" y="47112"/>
                    <a:pt x="18284" y="46975"/>
                    <a:pt x="18444" y="46815"/>
                  </a:cubicBezTo>
                  <a:cubicBezTo>
                    <a:pt x="18626" y="46678"/>
                    <a:pt x="18809" y="46519"/>
                    <a:pt x="18991" y="46336"/>
                  </a:cubicBezTo>
                  <a:cubicBezTo>
                    <a:pt x="19357" y="45994"/>
                    <a:pt x="19767" y="45651"/>
                    <a:pt x="20133" y="45286"/>
                  </a:cubicBezTo>
                  <a:cubicBezTo>
                    <a:pt x="20521" y="44898"/>
                    <a:pt x="20886" y="44510"/>
                    <a:pt x="21228" y="44168"/>
                  </a:cubicBezTo>
                  <a:cubicBezTo>
                    <a:pt x="21320" y="44076"/>
                    <a:pt x="21388" y="43985"/>
                    <a:pt x="21457" y="43894"/>
                  </a:cubicBezTo>
                  <a:cubicBezTo>
                    <a:pt x="22712" y="42821"/>
                    <a:pt x="23899" y="41634"/>
                    <a:pt x="24378" y="40561"/>
                  </a:cubicBezTo>
                  <a:cubicBezTo>
                    <a:pt x="24424" y="40607"/>
                    <a:pt x="24469" y="40630"/>
                    <a:pt x="24492" y="40675"/>
                  </a:cubicBezTo>
                  <a:cubicBezTo>
                    <a:pt x="24721" y="40835"/>
                    <a:pt x="24880" y="41041"/>
                    <a:pt x="25040" y="41200"/>
                  </a:cubicBezTo>
                  <a:cubicBezTo>
                    <a:pt x="25324" y="41506"/>
                    <a:pt x="25483" y="41750"/>
                    <a:pt x="25536" y="41750"/>
                  </a:cubicBezTo>
                  <a:cubicBezTo>
                    <a:pt x="25538" y="41750"/>
                    <a:pt x="25540" y="41749"/>
                    <a:pt x="25542" y="41748"/>
                  </a:cubicBezTo>
                  <a:cubicBezTo>
                    <a:pt x="25565" y="41748"/>
                    <a:pt x="25451" y="41474"/>
                    <a:pt x="25200" y="41086"/>
                  </a:cubicBezTo>
                  <a:cubicBezTo>
                    <a:pt x="25154" y="41018"/>
                    <a:pt x="25109" y="40949"/>
                    <a:pt x="25040" y="40858"/>
                  </a:cubicBezTo>
                  <a:lnTo>
                    <a:pt x="25040" y="40858"/>
                  </a:lnTo>
                  <a:cubicBezTo>
                    <a:pt x="25291" y="41109"/>
                    <a:pt x="25519" y="41383"/>
                    <a:pt x="25725" y="41680"/>
                  </a:cubicBezTo>
                  <a:cubicBezTo>
                    <a:pt x="25725" y="41680"/>
                    <a:pt x="26113" y="41200"/>
                    <a:pt x="26661" y="40379"/>
                  </a:cubicBezTo>
                  <a:cubicBezTo>
                    <a:pt x="26752" y="40242"/>
                    <a:pt x="26866" y="40105"/>
                    <a:pt x="26980" y="39968"/>
                  </a:cubicBezTo>
                  <a:cubicBezTo>
                    <a:pt x="27460" y="39329"/>
                    <a:pt x="27870" y="38644"/>
                    <a:pt x="27870" y="38644"/>
                  </a:cubicBezTo>
                  <a:cubicBezTo>
                    <a:pt x="27870" y="38644"/>
                    <a:pt x="28213" y="37936"/>
                    <a:pt x="28555" y="37229"/>
                  </a:cubicBezTo>
                  <a:cubicBezTo>
                    <a:pt x="28601" y="37138"/>
                    <a:pt x="28646" y="37046"/>
                    <a:pt x="28692" y="36955"/>
                  </a:cubicBezTo>
                  <a:cubicBezTo>
                    <a:pt x="28943" y="36430"/>
                    <a:pt x="29194" y="35882"/>
                    <a:pt x="29445" y="35334"/>
                  </a:cubicBezTo>
                  <a:cubicBezTo>
                    <a:pt x="30039" y="35471"/>
                    <a:pt x="30655" y="35585"/>
                    <a:pt x="31271" y="35700"/>
                  </a:cubicBezTo>
                  <a:cubicBezTo>
                    <a:pt x="32618" y="35928"/>
                    <a:pt x="33988" y="35996"/>
                    <a:pt x="35243" y="36042"/>
                  </a:cubicBezTo>
                  <a:cubicBezTo>
                    <a:pt x="35882" y="36076"/>
                    <a:pt x="36498" y="36088"/>
                    <a:pt x="37083" y="36088"/>
                  </a:cubicBezTo>
                  <a:cubicBezTo>
                    <a:pt x="37668" y="36088"/>
                    <a:pt x="38222" y="36076"/>
                    <a:pt x="38735" y="36065"/>
                  </a:cubicBezTo>
                  <a:cubicBezTo>
                    <a:pt x="38964" y="36065"/>
                    <a:pt x="39169" y="36042"/>
                    <a:pt x="39352" y="36042"/>
                  </a:cubicBezTo>
                  <a:cubicBezTo>
                    <a:pt x="39237" y="36681"/>
                    <a:pt x="39123" y="37366"/>
                    <a:pt x="39009" y="38051"/>
                  </a:cubicBezTo>
                  <a:cubicBezTo>
                    <a:pt x="38804" y="39260"/>
                    <a:pt x="38667" y="40470"/>
                    <a:pt x="38530" y="41383"/>
                  </a:cubicBezTo>
                  <a:cubicBezTo>
                    <a:pt x="38439" y="42296"/>
                    <a:pt x="38324" y="42889"/>
                    <a:pt x="38370" y="42889"/>
                  </a:cubicBezTo>
                  <a:cubicBezTo>
                    <a:pt x="38371" y="42890"/>
                    <a:pt x="38372" y="42891"/>
                    <a:pt x="38373" y="42891"/>
                  </a:cubicBezTo>
                  <a:cubicBezTo>
                    <a:pt x="38400" y="42891"/>
                    <a:pt x="38488" y="42622"/>
                    <a:pt x="38576" y="42228"/>
                  </a:cubicBezTo>
                  <a:lnTo>
                    <a:pt x="38576" y="42228"/>
                  </a:lnTo>
                  <a:cubicBezTo>
                    <a:pt x="38530" y="42570"/>
                    <a:pt x="38507" y="42821"/>
                    <a:pt x="38484" y="43004"/>
                  </a:cubicBezTo>
                  <a:cubicBezTo>
                    <a:pt x="38484" y="43004"/>
                    <a:pt x="38484" y="43026"/>
                    <a:pt x="38484" y="43049"/>
                  </a:cubicBezTo>
                  <a:cubicBezTo>
                    <a:pt x="38484" y="43072"/>
                    <a:pt x="38461" y="43095"/>
                    <a:pt x="38461" y="43141"/>
                  </a:cubicBezTo>
                  <a:cubicBezTo>
                    <a:pt x="38461" y="43141"/>
                    <a:pt x="38461" y="43163"/>
                    <a:pt x="38461" y="43163"/>
                  </a:cubicBezTo>
                  <a:cubicBezTo>
                    <a:pt x="38461" y="43209"/>
                    <a:pt x="38461" y="43232"/>
                    <a:pt x="38461" y="43232"/>
                  </a:cubicBezTo>
                  <a:cubicBezTo>
                    <a:pt x="38461" y="43232"/>
                    <a:pt x="39146" y="43095"/>
                    <a:pt x="40196" y="42958"/>
                  </a:cubicBezTo>
                  <a:lnTo>
                    <a:pt x="40196" y="42958"/>
                  </a:lnTo>
                  <a:cubicBezTo>
                    <a:pt x="40150" y="43049"/>
                    <a:pt x="40105" y="43163"/>
                    <a:pt x="40059" y="43255"/>
                  </a:cubicBezTo>
                  <a:cubicBezTo>
                    <a:pt x="40059" y="43278"/>
                    <a:pt x="40036" y="43278"/>
                    <a:pt x="40036" y="43300"/>
                  </a:cubicBezTo>
                  <a:cubicBezTo>
                    <a:pt x="40036" y="43323"/>
                    <a:pt x="40013" y="43346"/>
                    <a:pt x="40013" y="43369"/>
                  </a:cubicBezTo>
                  <a:cubicBezTo>
                    <a:pt x="39968" y="43483"/>
                    <a:pt x="39922" y="43620"/>
                    <a:pt x="39854" y="43825"/>
                  </a:cubicBezTo>
                  <a:cubicBezTo>
                    <a:pt x="39854" y="43848"/>
                    <a:pt x="39831" y="43848"/>
                    <a:pt x="39831" y="43871"/>
                  </a:cubicBezTo>
                  <a:cubicBezTo>
                    <a:pt x="39831" y="43894"/>
                    <a:pt x="39808" y="43939"/>
                    <a:pt x="39808" y="43962"/>
                  </a:cubicBezTo>
                  <a:cubicBezTo>
                    <a:pt x="39762" y="44099"/>
                    <a:pt x="39694" y="44236"/>
                    <a:pt x="39648" y="44396"/>
                  </a:cubicBezTo>
                  <a:cubicBezTo>
                    <a:pt x="38918" y="46359"/>
                    <a:pt x="37389" y="50445"/>
                    <a:pt x="36042" y="53252"/>
                  </a:cubicBezTo>
                  <a:cubicBezTo>
                    <a:pt x="35745" y="53868"/>
                    <a:pt x="35448" y="54416"/>
                    <a:pt x="35197" y="54873"/>
                  </a:cubicBezTo>
                  <a:cubicBezTo>
                    <a:pt x="35197" y="54896"/>
                    <a:pt x="35197" y="54896"/>
                    <a:pt x="35197" y="54896"/>
                  </a:cubicBezTo>
                  <a:cubicBezTo>
                    <a:pt x="35175" y="54918"/>
                    <a:pt x="35175" y="54918"/>
                    <a:pt x="35152" y="54941"/>
                  </a:cubicBezTo>
                  <a:cubicBezTo>
                    <a:pt x="35060" y="55055"/>
                    <a:pt x="34969" y="55192"/>
                    <a:pt x="34832" y="55329"/>
                  </a:cubicBezTo>
                  <a:cubicBezTo>
                    <a:pt x="34535" y="55672"/>
                    <a:pt x="34147" y="56060"/>
                    <a:pt x="33714" y="56471"/>
                  </a:cubicBezTo>
                  <a:cubicBezTo>
                    <a:pt x="33303" y="56881"/>
                    <a:pt x="32892" y="57406"/>
                    <a:pt x="32527" y="57886"/>
                  </a:cubicBezTo>
                  <a:cubicBezTo>
                    <a:pt x="32116" y="58365"/>
                    <a:pt x="31728" y="58844"/>
                    <a:pt x="31363" y="59278"/>
                  </a:cubicBezTo>
                  <a:cubicBezTo>
                    <a:pt x="30975" y="59757"/>
                    <a:pt x="30655" y="60191"/>
                    <a:pt x="30427" y="60625"/>
                  </a:cubicBezTo>
                  <a:lnTo>
                    <a:pt x="30404" y="60625"/>
                  </a:lnTo>
                  <a:cubicBezTo>
                    <a:pt x="30381" y="60648"/>
                    <a:pt x="30336" y="60693"/>
                    <a:pt x="30244" y="60762"/>
                  </a:cubicBezTo>
                  <a:cubicBezTo>
                    <a:pt x="30221" y="60739"/>
                    <a:pt x="30199" y="60739"/>
                    <a:pt x="30153" y="60739"/>
                  </a:cubicBezTo>
                  <a:lnTo>
                    <a:pt x="30130" y="60739"/>
                  </a:lnTo>
                  <a:cubicBezTo>
                    <a:pt x="29761" y="60720"/>
                    <a:pt x="29332" y="60687"/>
                    <a:pt x="28903" y="60687"/>
                  </a:cubicBezTo>
                  <a:cubicBezTo>
                    <a:pt x="28802" y="60687"/>
                    <a:pt x="28701" y="60689"/>
                    <a:pt x="28601" y="60693"/>
                  </a:cubicBezTo>
                  <a:cubicBezTo>
                    <a:pt x="28578" y="60693"/>
                    <a:pt x="28578" y="60670"/>
                    <a:pt x="28555" y="60670"/>
                  </a:cubicBezTo>
                  <a:cubicBezTo>
                    <a:pt x="28332" y="60633"/>
                    <a:pt x="28108" y="60596"/>
                    <a:pt x="27884" y="60596"/>
                  </a:cubicBezTo>
                  <a:cubicBezTo>
                    <a:pt x="27834" y="60596"/>
                    <a:pt x="27784" y="60598"/>
                    <a:pt x="27733" y="60602"/>
                  </a:cubicBezTo>
                  <a:cubicBezTo>
                    <a:pt x="27708" y="60600"/>
                    <a:pt x="27682" y="60598"/>
                    <a:pt x="27656" y="60598"/>
                  </a:cubicBezTo>
                  <a:cubicBezTo>
                    <a:pt x="27419" y="60598"/>
                    <a:pt x="27144" y="60689"/>
                    <a:pt x="26980" y="60853"/>
                  </a:cubicBezTo>
                  <a:cubicBezTo>
                    <a:pt x="26866" y="60921"/>
                    <a:pt x="26798" y="61013"/>
                    <a:pt x="26752" y="61104"/>
                  </a:cubicBezTo>
                  <a:cubicBezTo>
                    <a:pt x="26706" y="61173"/>
                    <a:pt x="26661" y="61241"/>
                    <a:pt x="26638" y="61309"/>
                  </a:cubicBezTo>
                  <a:cubicBezTo>
                    <a:pt x="26592" y="61446"/>
                    <a:pt x="26569" y="61538"/>
                    <a:pt x="26569" y="61538"/>
                  </a:cubicBezTo>
                  <a:cubicBezTo>
                    <a:pt x="26569" y="61538"/>
                    <a:pt x="26569" y="61606"/>
                    <a:pt x="26592" y="61743"/>
                  </a:cubicBezTo>
                  <a:cubicBezTo>
                    <a:pt x="26592" y="61812"/>
                    <a:pt x="26615" y="61903"/>
                    <a:pt x="26661" y="61971"/>
                  </a:cubicBezTo>
                  <a:cubicBezTo>
                    <a:pt x="26684" y="62063"/>
                    <a:pt x="26729" y="62154"/>
                    <a:pt x="26775" y="62245"/>
                  </a:cubicBezTo>
                  <a:cubicBezTo>
                    <a:pt x="26820" y="62314"/>
                    <a:pt x="26866" y="62359"/>
                    <a:pt x="26912" y="62428"/>
                  </a:cubicBezTo>
                  <a:cubicBezTo>
                    <a:pt x="26935" y="62474"/>
                    <a:pt x="26980" y="62519"/>
                    <a:pt x="27003" y="62565"/>
                  </a:cubicBezTo>
                  <a:cubicBezTo>
                    <a:pt x="27026" y="62633"/>
                    <a:pt x="27072" y="62679"/>
                    <a:pt x="27117" y="62725"/>
                  </a:cubicBezTo>
                  <a:cubicBezTo>
                    <a:pt x="31340" y="63660"/>
                    <a:pt x="35129" y="64619"/>
                    <a:pt x="38256" y="65464"/>
                  </a:cubicBezTo>
                  <a:cubicBezTo>
                    <a:pt x="38165" y="65167"/>
                    <a:pt x="38005" y="64825"/>
                    <a:pt x="37845" y="64459"/>
                  </a:cubicBezTo>
                  <a:cubicBezTo>
                    <a:pt x="37685" y="64071"/>
                    <a:pt x="37480" y="63660"/>
                    <a:pt x="37297" y="63387"/>
                  </a:cubicBezTo>
                  <a:cubicBezTo>
                    <a:pt x="37229" y="63227"/>
                    <a:pt x="37138" y="63113"/>
                    <a:pt x="37069" y="63044"/>
                  </a:cubicBezTo>
                  <a:cubicBezTo>
                    <a:pt x="37046" y="62999"/>
                    <a:pt x="37001" y="62976"/>
                    <a:pt x="36978" y="62976"/>
                  </a:cubicBezTo>
                  <a:cubicBezTo>
                    <a:pt x="37001" y="62976"/>
                    <a:pt x="37023" y="62953"/>
                    <a:pt x="37046" y="62953"/>
                  </a:cubicBezTo>
                  <a:cubicBezTo>
                    <a:pt x="37274" y="62884"/>
                    <a:pt x="37617" y="62770"/>
                    <a:pt x="37914" y="62542"/>
                  </a:cubicBezTo>
                  <a:cubicBezTo>
                    <a:pt x="38187" y="62337"/>
                    <a:pt x="38393" y="62040"/>
                    <a:pt x="38461" y="61789"/>
                  </a:cubicBezTo>
                  <a:cubicBezTo>
                    <a:pt x="38507" y="61675"/>
                    <a:pt x="38507" y="61561"/>
                    <a:pt x="38530" y="61492"/>
                  </a:cubicBezTo>
                  <a:cubicBezTo>
                    <a:pt x="38530" y="61424"/>
                    <a:pt x="38530" y="61378"/>
                    <a:pt x="38530" y="61378"/>
                  </a:cubicBezTo>
                  <a:cubicBezTo>
                    <a:pt x="38530" y="61378"/>
                    <a:pt x="38530" y="61218"/>
                    <a:pt x="38484" y="60990"/>
                  </a:cubicBezTo>
                  <a:cubicBezTo>
                    <a:pt x="38416" y="60762"/>
                    <a:pt x="38324" y="60465"/>
                    <a:pt x="38187" y="60191"/>
                  </a:cubicBezTo>
                  <a:cubicBezTo>
                    <a:pt x="38119" y="60008"/>
                    <a:pt x="38028" y="59826"/>
                    <a:pt x="37936" y="59666"/>
                  </a:cubicBezTo>
                  <a:cubicBezTo>
                    <a:pt x="37982" y="59598"/>
                    <a:pt x="38051" y="59529"/>
                    <a:pt x="38096" y="59438"/>
                  </a:cubicBezTo>
                  <a:cubicBezTo>
                    <a:pt x="38165" y="59369"/>
                    <a:pt x="38256" y="59278"/>
                    <a:pt x="38347" y="59164"/>
                  </a:cubicBezTo>
                  <a:cubicBezTo>
                    <a:pt x="38393" y="59095"/>
                    <a:pt x="38461" y="59027"/>
                    <a:pt x="38530" y="58958"/>
                  </a:cubicBezTo>
                  <a:cubicBezTo>
                    <a:pt x="39078" y="58342"/>
                    <a:pt x="39991" y="57680"/>
                    <a:pt x="40744" y="56790"/>
                  </a:cubicBezTo>
                  <a:cubicBezTo>
                    <a:pt x="41451" y="55900"/>
                    <a:pt x="42068" y="54964"/>
                    <a:pt x="42524" y="54279"/>
                  </a:cubicBezTo>
                  <a:cubicBezTo>
                    <a:pt x="42753" y="53937"/>
                    <a:pt x="42958" y="53663"/>
                    <a:pt x="43095" y="53458"/>
                  </a:cubicBezTo>
                  <a:cubicBezTo>
                    <a:pt x="43255" y="53275"/>
                    <a:pt x="43323" y="53161"/>
                    <a:pt x="43323" y="53161"/>
                  </a:cubicBezTo>
                  <a:cubicBezTo>
                    <a:pt x="43323" y="53161"/>
                    <a:pt x="43643" y="52704"/>
                    <a:pt x="44122" y="52020"/>
                  </a:cubicBezTo>
                  <a:cubicBezTo>
                    <a:pt x="44373" y="51677"/>
                    <a:pt x="44670" y="51289"/>
                    <a:pt x="44967" y="50855"/>
                  </a:cubicBezTo>
                  <a:cubicBezTo>
                    <a:pt x="45240" y="50399"/>
                    <a:pt x="45537" y="49942"/>
                    <a:pt x="45857" y="49463"/>
                  </a:cubicBezTo>
                  <a:cubicBezTo>
                    <a:pt x="46131" y="48984"/>
                    <a:pt x="46382" y="48482"/>
                    <a:pt x="46633" y="48025"/>
                  </a:cubicBezTo>
                  <a:cubicBezTo>
                    <a:pt x="46747" y="47797"/>
                    <a:pt x="46884" y="47569"/>
                    <a:pt x="46975" y="47363"/>
                  </a:cubicBezTo>
                  <a:cubicBezTo>
                    <a:pt x="47067" y="47135"/>
                    <a:pt x="47135" y="46930"/>
                    <a:pt x="47226" y="46724"/>
                  </a:cubicBezTo>
                  <a:cubicBezTo>
                    <a:pt x="47340" y="46382"/>
                    <a:pt x="47455" y="46108"/>
                    <a:pt x="47546" y="45880"/>
                  </a:cubicBezTo>
                  <a:cubicBezTo>
                    <a:pt x="47865" y="45172"/>
                    <a:pt x="48139" y="44510"/>
                    <a:pt x="48345" y="43894"/>
                  </a:cubicBezTo>
                  <a:cubicBezTo>
                    <a:pt x="48824" y="44145"/>
                    <a:pt x="49281" y="44442"/>
                    <a:pt x="49714" y="44784"/>
                  </a:cubicBezTo>
                  <a:cubicBezTo>
                    <a:pt x="49714" y="44784"/>
                    <a:pt x="52590" y="38941"/>
                    <a:pt x="52682" y="33988"/>
                  </a:cubicBezTo>
                  <a:cubicBezTo>
                    <a:pt x="52727" y="33965"/>
                    <a:pt x="52773" y="33965"/>
                    <a:pt x="52796" y="33942"/>
                  </a:cubicBezTo>
                  <a:cubicBezTo>
                    <a:pt x="53435" y="33759"/>
                    <a:pt x="54074" y="33554"/>
                    <a:pt x="54713" y="33326"/>
                  </a:cubicBezTo>
                  <a:cubicBezTo>
                    <a:pt x="54873" y="33280"/>
                    <a:pt x="55010" y="33234"/>
                    <a:pt x="55170" y="33189"/>
                  </a:cubicBezTo>
                  <a:cubicBezTo>
                    <a:pt x="57749" y="32390"/>
                    <a:pt x="60123" y="31408"/>
                    <a:pt x="62154" y="30176"/>
                  </a:cubicBezTo>
                  <a:cubicBezTo>
                    <a:pt x="62519" y="29993"/>
                    <a:pt x="62725" y="29902"/>
                    <a:pt x="62702" y="29879"/>
                  </a:cubicBezTo>
                  <a:lnTo>
                    <a:pt x="62702" y="29879"/>
                  </a:lnTo>
                  <a:cubicBezTo>
                    <a:pt x="62702" y="29879"/>
                    <a:pt x="62675" y="29879"/>
                    <a:pt x="62631" y="29889"/>
                  </a:cubicBezTo>
                  <a:lnTo>
                    <a:pt x="62631" y="29889"/>
                  </a:lnTo>
                  <a:cubicBezTo>
                    <a:pt x="62633" y="29887"/>
                    <a:pt x="62633" y="29883"/>
                    <a:pt x="62633" y="29879"/>
                  </a:cubicBezTo>
                  <a:cubicBezTo>
                    <a:pt x="62611" y="29605"/>
                    <a:pt x="62565" y="29354"/>
                    <a:pt x="62519" y="29080"/>
                  </a:cubicBezTo>
                  <a:cubicBezTo>
                    <a:pt x="62496" y="28989"/>
                    <a:pt x="62474" y="28920"/>
                    <a:pt x="62474" y="28829"/>
                  </a:cubicBezTo>
                  <a:cubicBezTo>
                    <a:pt x="62474" y="28829"/>
                    <a:pt x="62474" y="28829"/>
                    <a:pt x="62474" y="28806"/>
                  </a:cubicBezTo>
                  <a:cubicBezTo>
                    <a:pt x="62428" y="28669"/>
                    <a:pt x="62405" y="28510"/>
                    <a:pt x="62382" y="28373"/>
                  </a:cubicBezTo>
                  <a:cubicBezTo>
                    <a:pt x="62496" y="28281"/>
                    <a:pt x="62588" y="28213"/>
                    <a:pt x="62702" y="28122"/>
                  </a:cubicBezTo>
                  <a:cubicBezTo>
                    <a:pt x="62862" y="28030"/>
                    <a:pt x="63021" y="27916"/>
                    <a:pt x="63181" y="27802"/>
                  </a:cubicBezTo>
                  <a:cubicBezTo>
                    <a:pt x="63546" y="27528"/>
                    <a:pt x="63912" y="27254"/>
                    <a:pt x="64254" y="26980"/>
                  </a:cubicBezTo>
                  <a:cubicBezTo>
                    <a:pt x="64391" y="26889"/>
                    <a:pt x="64528" y="26798"/>
                    <a:pt x="64665" y="26684"/>
                  </a:cubicBezTo>
                  <a:cubicBezTo>
                    <a:pt x="64847" y="26524"/>
                    <a:pt x="65030" y="26387"/>
                    <a:pt x="65213" y="26227"/>
                  </a:cubicBezTo>
                  <a:cubicBezTo>
                    <a:pt x="65372" y="26113"/>
                    <a:pt x="65509" y="26022"/>
                    <a:pt x="65646" y="25907"/>
                  </a:cubicBezTo>
                  <a:cubicBezTo>
                    <a:pt x="66331" y="25360"/>
                    <a:pt x="67107" y="24675"/>
                    <a:pt x="67906" y="23945"/>
                  </a:cubicBezTo>
                  <a:cubicBezTo>
                    <a:pt x="68066" y="23785"/>
                    <a:pt x="68226" y="23625"/>
                    <a:pt x="68408" y="23465"/>
                  </a:cubicBezTo>
                  <a:cubicBezTo>
                    <a:pt x="68545" y="23328"/>
                    <a:pt x="68682" y="23214"/>
                    <a:pt x="68819" y="23077"/>
                  </a:cubicBezTo>
                  <a:cubicBezTo>
                    <a:pt x="68842" y="23031"/>
                    <a:pt x="68888" y="23009"/>
                    <a:pt x="68933" y="22963"/>
                  </a:cubicBezTo>
                  <a:cubicBezTo>
                    <a:pt x="69207" y="22712"/>
                    <a:pt x="69504" y="22438"/>
                    <a:pt x="69801" y="22164"/>
                  </a:cubicBezTo>
                  <a:cubicBezTo>
                    <a:pt x="71375" y="20817"/>
                    <a:pt x="72677" y="19197"/>
                    <a:pt x="73612" y="17987"/>
                  </a:cubicBezTo>
                  <a:cubicBezTo>
                    <a:pt x="74092" y="17394"/>
                    <a:pt x="74457" y="16869"/>
                    <a:pt x="74731" y="16549"/>
                  </a:cubicBezTo>
                  <a:cubicBezTo>
                    <a:pt x="75028" y="16207"/>
                    <a:pt x="75187" y="16001"/>
                    <a:pt x="75187" y="16001"/>
                  </a:cubicBezTo>
                  <a:cubicBezTo>
                    <a:pt x="75187" y="16001"/>
                    <a:pt x="75347" y="15819"/>
                    <a:pt x="75621" y="15476"/>
                  </a:cubicBezTo>
                  <a:cubicBezTo>
                    <a:pt x="75918" y="15134"/>
                    <a:pt x="76329" y="14632"/>
                    <a:pt x="76762" y="13993"/>
                  </a:cubicBezTo>
                  <a:cubicBezTo>
                    <a:pt x="76945" y="13673"/>
                    <a:pt x="77150" y="13354"/>
                    <a:pt x="77287" y="12943"/>
                  </a:cubicBezTo>
                  <a:lnTo>
                    <a:pt x="77310" y="12943"/>
                  </a:lnTo>
                  <a:cubicBezTo>
                    <a:pt x="77424" y="12760"/>
                    <a:pt x="77538" y="12578"/>
                    <a:pt x="77652" y="12418"/>
                  </a:cubicBezTo>
                  <a:cubicBezTo>
                    <a:pt x="77652" y="12418"/>
                    <a:pt x="77652" y="12395"/>
                    <a:pt x="77630" y="12372"/>
                  </a:cubicBezTo>
                  <a:cubicBezTo>
                    <a:pt x="77630" y="12349"/>
                    <a:pt x="77607" y="12326"/>
                    <a:pt x="77607" y="12281"/>
                  </a:cubicBezTo>
                  <a:cubicBezTo>
                    <a:pt x="77561" y="12189"/>
                    <a:pt x="77493" y="12053"/>
                    <a:pt x="77401" y="11870"/>
                  </a:cubicBezTo>
                  <a:cubicBezTo>
                    <a:pt x="77379" y="11710"/>
                    <a:pt x="77356" y="11550"/>
                    <a:pt x="77310" y="11413"/>
                  </a:cubicBezTo>
                  <a:cubicBezTo>
                    <a:pt x="77242" y="11254"/>
                    <a:pt x="77173" y="11094"/>
                    <a:pt x="77105" y="10934"/>
                  </a:cubicBezTo>
                  <a:cubicBezTo>
                    <a:pt x="77926" y="10067"/>
                    <a:pt x="78725" y="8880"/>
                    <a:pt x="79433" y="7647"/>
                  </a:cubicBezTo>
                  <a:cubicBezTo>
                    <a:pt x="79501" y="7533"/>
                    <a:pt x="79593" y="7419"/>
                    <a:pt x="79661" y="7305"/>
                  </a:cubicBezTo>
                  <a:cubicBezTo>
                    <a:pt x="79752" y="7168"/>
                    <a:pt x="79844" y="7031"/>
                    <a:pt x="79935" y="6894"/>
                  </a:cubicBezTo>
                  <a:cubicBezTo>
                    <a:pt x="76876" y="5776"/>
                    <a:pt x="73544" y="4748"/>
                    <a:pt x="70074" y="3972"/>
                  </a:cubicBezTo>
                  <a:cubicBezTo>
                    <a:pt x="70074" y="3995"/>
                    <a:pt x="70052" y="4018"/>
                    <a:pt x="70052" y="4041"/>
                  </a:cubicBezTo>
                  <a:cubicBezTo>
                    <a:pt x="70006" y="4087"/>
                    <a:pt x="69983" y="4132"/>
                    <a:pt x="69960" y="4178"/>
                  </a:cubicBezTo>
                  <a:cubicBezTo>
                    <a:pt x="69937" y="4223"/>
                    <a:pt x="69915" y="4246"/>
                    <a:pt x="69892" y="4292"/>
                  </a:cubicBezTo>
                  <a:cubicBezTo>
                    <a:pt x="69846" y="4338"/>
                    <a:pt x="69823" y="4383"/>
                    <a:pt x="69801" y="4429"/>
                  </a:cubicBezTo>
                  <a:cubicBezTo>
                    <a:pt x="69778" y="4452"/>
                    <a:pt x="69755" y="4497"/>
                    <a:pt x="69732" y="4520"/>
                  </a:cubicBezTo>
                  <a:cubicBezTo>
                    <a:pt x="69686" y="4589"/>
                    <a:pt x="69664" y="4634"/>
                    <a:pt x="69618" y="4680"/>
                  </a:cubicBezTo>
                  <a:cubicBezTo>
                    <a:pt x="69618" y="4703"/>
                    <a:pt x="69595" y="4726"/>
                    <a:pt x="69572" y="4748"/>
                  </a:cubicBezTo>
                  <a:cubicBezTo>
                    <a:pt x="69572" y="4748"/>
                    <a:pt x="69572" y="4771"/>
                    <a:pt x="69549" y="4771"/>
                  </a:cubicBezTo>
                  <a:cubicBezTo>
                    <a:pt x="69458" y="4748"/>
                    <a:pt x="69367" y="4726"/>
                    <a:pt x="69276" y="4703"/>
                  </a:cubicBezTo>
                  <a:cubicBezTo>
                    <a:pt x="68895" y="4608"/>
                    <a:pt x="68657" y="4560"/>
                    <a:pt x="68575" y="4560"/>
                  </a:cubicBezTo>
                  <a:cubicBezTo>
                    <a:pt x="68559" y="4560"/>
                    <a:pt x="68549" y="4562"/>
                    <a:pt x="68545" y="4566"/>
                  </a:cubicBezTo>
                  <a:cubicBezTo>
                    <a:pt x="68545" y="4589"/>
                    <a:pt x="68842" y="4657"/>
                    <a:pt x="69321" y="4817"/>
                  </a:cubicBezTo>
                  <a:cubicBezTo>
                    <a:pt x="69047" y="4794"/>
                    <a:pt x="68796" y="4771"/>
                    <a:pt x="68522" y="4748"/>
                  </a:cubicBezTo>
                  <a:cubicBezTo>
                    <a:pt x="68522" y="4748"/>
                    <a:pt x="66537" y="6095"/>
                    <a:pt x="65144" y="7031"/>
                  </a:cubicBezTo>
                  <a:cubicBezTo>
                    <a:pt x="65030" y="7077"/>
                    <a:pt x="64825" y="7145"/>
                    <a:pt x="64551" y="7236"/>
                  </a:cubicBezTo>
                  <a:cubicBezTo>
                    <a:pt x="64459" y="7282"/>
                    <a:pt x="64345" y="7328"/>
                    <a:pt x="64208" y="7351"/>
                  </a:cubicBezTo>
                  <a:cubicBezTo>
                    <a:pt x="64277" y="7259"/>
                    <a:pt x="64368" y="7168"/>
                    <a:pt x="64437" y="7054"/>
                  </a:cubicBezTo>
                  <a:cubicBezTo>
                    <a:pt x="64574" y="6871"/>
                    <a:pt x="64710" y="6689"/>
                    <a:pt x="64870" y="6506"/>
                  </a:cubicBezTo>
                  <a:cubicBezTo>
                    <a:pt x="64893" y="6483"/>
                    <a:pt x="64916" y="6438"/>
                    <a:pt x="64939" y="6415"/>
                  </a:cubicBezTo>
                  <a:cubicBezTo>
                    <a:pt x="64984" y="6346"/>
                    <a:pt x="65030" y="6301"/>
                    <a:pt x="65053" y="6232"/>
                  </a:cubicBezTo>
                  <a:cubicBezTo>
                    <a:pt x="65144" y="6141"/>
                    <a:pt x="65213" y="6027"/>
                    <a:pt x="65281" y="5935"/>
                  </a:cubicBezTo>
                  <a:cubicBezTo>
                    <a:pt x="65304" y="5890"/>
                    <a:pt x="65327" y="5867"/>
                    <a:pt x="65350" y="5844"/>
                  </a:cubicBezTo>
                  <a:cubicBezTo>
                    <a:pt x="65418" y="5753"/>
                    <a:pt x="65487" y="5661"/>
                    <a:pt x="65532" y="5570"/>
                  </a:cubicBezTo>
                  <a:cubicBezTo>
                    <a:pt x="65555" y="5525"/>
                    <a:pt x="65578" y="5502"/>
                    <a:pt x="65601" y="5456"/>
                  </a:cubicBezTo>
                  <a:cubicBezTo>
                    <a:pt x="65669" y="5342"/>
                    <a:pt x="65738" y="5228"/>
                    <a:pt x="65806" y="5114"/>
                  </a:cubicBezTo>
                  <a:cubicBezTo>
                    <a:pt x="65806" y="5091"/>
                    <a:pt x="65829" y="5068"/>
                    <a:pt x="65852" y="5022"/>
                  </a:cubicBezTo>
                  <a:cubicBezTo>
                    <a:pt x="65897" y="4931"/>
                    <a:pt x="65943" y="4817"/>
                    <a:pt x="65989" y="4703"/>
                  </a:cubicBezTo>
                  <a:cubicBezTo>
                    <a:pt x="66012" y="4680"/>
                    <a:pt x="66012" y="4657"/>
                    <a:pt x="66034" y="4634"/>
                  </a:cubicBezTo>
                  <a:cubicBezTo>
                    <a:pt x="66080" y="4520"/>
                    <a:pt x="66126" y="4383"/>
                    <a:pt x="66148" y="4269"/>
                  </a:cubicBezTo>
                  <a:cubicBezTo>
                    <a:pt x="66171" y="4246"/>
                    <a:pt x="66171" y="4201"/>
                    <a:pt x="66171" y="4178"/>
                  </a:cubicBezTo>
                  <a:cubicBezTo>
                    <a:pt x="66217" y="4041"/>
                    <a:pt x="66240" y="3904"/>
                    <a:pt x="66263" y="3767"/>
                  </a:cubicBezTo>
                  <a:cubicBezTo>
                    <a:pt x="66057" y="3699"/>
                    <a:pt x="65875" y="3630"/>
                    <a:pt x="65692" y="3584"/>
                  </a:cubicBezTo>
                  <a:cubicBezTo>
                    <a:pt x="65760" y="3447"/>
                    <a:pt x="65829" y="3333"/>
                    <a:pt x="65897" y="3196"/>
                  </a:cubicBezTo>
                  <a:cubicBezTo>
                    <a:pt x="63546" y="2854"/>
                    <a:pt x="61173" y="2671"/>
                    <a:pt x="58776" y="2671"/>
                  </a:cubicBezTo>
                  <a:cubicBezTo>
                    <a:pt x="56699" y="2671"/>
                    <a:pt x="54713" y="2763"/>
                    <a:pt x="52818" y="2945"/>
                  </a:cubicBezTo>
                  <a:cubicBezTo>
                    <a:pt x="52202" y="3333"/>
                    <a:pt x="51654" y="3790"/>
                    <a:pt x="51244" y="4178"/>
                  </a:cubicBezTo>
                  <a:cubicBezTo>
                    <a:pt x="51107" y="4315"/>
                    <a:pt x="50992" y="4429"/>
                    <a:pt x="50878" y="4543"/>
                  </a:cubicBezTo>
                  <a:cubicBezTo>
                    <a:pt x="50856" y="4566"/>
                    <a:pt x="50856" y="4589"/>
                    <a:pt x="50833" y="4612"/>
                  </a:cubicBezTo>
                  <a:cubicBezTo>
                    <a:pt x="50650" y="4771"/>
                    <a:pt x="50490" y="4908"/>
                    <a:pt x="50353" y="5045"/>
                  </a:cubicBezTo>
                  <a:cubicBezTo>
                    <a:pt x="50331" y="5000"/>
                    <a:pt x="50331" y="4977"/>
                    <a:pt x="50331" y="4931"/>
                  </a:cubicBezTo>
                  <a:cubicBezTo>
                    <a:pt x="50262" y="4703"/>
                    <a:pt x="50216" y="4452"/>
                    <a:pt x="50125" y="4269"/>
                  </a:cubicBezTo>
                  <a:cubicBezTo>
                    <a:pt x="50057" y="4064"/>
                    <a:pt x="49988" y="3858"/>
                    <a:pt x="49897" y="3699"/>
                  </a:cubicBezTo>
                  <a:cubicBezTo>
                    <a:pt x="49828" y="3562"/>
                    <a:pt x="49737" y="3425"/>
                    <a:pt x="49691" y="3333"/>
                  </a:cubicBezTo>
                  <a:cubicBezTo>
                    <a:pt x="36133" y="5296"/>
                    <a:pt x="27779" y="11025"/>
                    <a:pt x="27779" y="11025"/>
                  </a:cubicBezTo>
                  <a:cubicBezTo>
                    <a:pt x="27779" y="11025"/>
                    <a:pt x="19904" y="3904"/>
                    <a:pt x="6757" y="1"/>
                  </a:cubicBezTo>
                  <a:close/>
                </a:path>
              </a:pathLst>
            </a:custGeom>
            <a:solidFill>
              <a:srgbClr val="802751">
                <a:alpha val="3581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392" name="Google Shape;3392;p43">
              <a:extLst>
                <a:ext uri="{FF2B5EF4-FFF2-40B4-BE49-F238E27FC236}">
                  <a16:creationId xmlns="" xmlns:a16="http://schemas.microsoft.com/office/drawing/2014/main" id="{AFD6A0B2-5C3B-93E9-2968-5E21FA63F992}"/>
                </a:ext>
              </a:extLst>
            </p:cNvPr>
            <p:cNvSpPr/>
            <p:nvPr/>
          </p:nvSpPr>
          <p:spPr>
            <a:xfrm>
              <a:off x="5276550" y="3319375"/>
              <a:ext cx="554975" cy="635900"/>
            </a:xfrm>
            <a:custGeom>
              <a:avLst/>
              <a:gdLst/>
              <a:ahLst/>
              <a:cxnLst/>
              <a:rect l="l" t="t" r="r" b="b"/>
              <a:pathLst>
                <a:path w="22199" h="25436" extrusionOk="0">
                  <a:moveTo>
                    <a:pt x="18925" y="0"/>
                  </a:moveTo>
                  <a:cubicBezTo>
                    <a:pt x="17560" y="0"/>
                    <a:pt x="16079" y="731"/>
                    <a:pt x="15191" y="2079"/>
                  </a:cubicBezTo>
                  <a:cubicBezTo>
                    <a:pt x="15008" y="2353"/>
                    <a:pt x="8275" y="11711"/>
                    <a:pt x="6358" y="13104"/>
                  </a:cubicBezTo>
                  <a:cubicBezTo>
                    <a:pt x="4920" y="14154"/>
                    <a:pt x="3504" y="15341"/>
                    <a:pt x="2409" y="16756"/>
                  </a:cubicBezTo>
                  <a:cubicBezTo>
                    <a:pt x="1405" y="18057"/>
                    <a:pt x="240" y="19860"/>
                    <a:pt x="58" y="21503"/>
                  </a:cubicBezTo>
                  <a:cubicBezTo>
                    <a:pt x="0" y="21921"/>
                    <a:pt x="142" y="22129"/>
                    <a:pt x="387" y="22129"/>
                  </a:cubicBezTo>
                  <a:cubicBezTo>
                    <a:pt x="530" y="22129"/>
                    <a:pt x="708" y="22058"/>
                    <a:pt x="902" y="21914"/>
                  </a:cubicBezTo>
                  <a:cubicBezTo>
                    <a:pt x="1268" y="21640"/>
                    <a:pt x="1473" y="21138"/>
                    <a:pt x="1747" y="20773"/>
                  </a:cubicBezTo>
                  <a:lnTo>
                    <a:pt x="1747" y="20773"/>
                  </a:lnTo>
                  <a:cubicBezTo>
                    <a:pt x="1131" y="21595"/>
                    <a:pt x="1519" y="23603"/>
                    <a:pt x="1975" y="24402"/>
                  </a:cubicBezTo>
                  <a:cubicBezTo>
                    <a:pt x="2368" y="25085"/>
                    <a:pt x="2964" y="25436"/>
                    <a:pt x="3670" y="25436"/>
                  </a:cubicBezTo>
                  <a:cubicBezTo>
                    <a:pt x="3908" y="25436"/>
                    <a:pt x="4158" y="25396"/>
                    <a:pt x="4417" y="25315"/>
                  </a:cubicBezTo>
                  <a:cubicBezTo>
                    <a:pt x="6289" y="24745"/>
                    <a:pt x="5262" y="22257"/>
                    <a:pt x="6038" y="21070"/>
                  </a:cubicBezTo>
                  <a:lnTo>
                    <a:pt x="6038" y="21070"/>
                  </a:lnTo>
                  <a:cubicBezTo>
                    <a:pt x="5764" y="21503"/>
                    <a:pt x="6586" y="22485"/>
                    <a:pt x="6951" y="22645"/>
                  </a:cubicBezTo>
                  <a:cubicBezTo>
                    <a:pt x="7205" y="22755"/>
                    <a:pt x="7565" y="22833"/>
                    <a:pt x="7911" y="22833"/>
                  </a:cubicBezTo>
                  <a:cubicBezTo>
                    <a:pt x="8281" y="22833"/>
                    <a:pt x="8634" y="22744"/>
                    <a:pt x="8823" y="22508"/>
                  </a:cubicBezTo>
                  <a:cubicBezTo>
                    <a:pt x="9302" y="21891"/>
                    <a:pt x="8549" y="21184"/>
                    <a:pt x="8275" y="20705"/>
                  </a:cubicBezTo>
                  <a:cubicBezTo>
                    <a:pt x="7887" y="20020"/>
                    <a:pt x="8343" y="20043"/>
                    <a:pt x="8617" y="19426"/>
                  </a:cubicBezTo>
                  <a:cubicBezTo>
                    <a:pt x="9051" y="18536"/>
                    <a:pt x="8914" y="17258"/>
                    <a:pt x="8663" y="16345"/>
                  </a:cubicBezTo>
                  <a:cubicBezTo>
                    <a:pt x="9028" y="16322"/>
                    <a:pt x="9325" y="16003"/>
                    <a:pt x="9644" y="15820"/>
                  </a:cubicBezTo>
                  <a:cubicBezTo>
                    <a:pt x="12178" y="14291"/>
                    <a:pt x="14369" y="12442"/>
                    <a:pt x="16446" y="10319"/>
                  </a:cubicBezTo>
                  <a:cubicBezTo>
                    <a:pt x="17839" y="8904"/>
                    <a:pt x="22198" y="5457"/>
                    <a:pt x="22107" y="3266"/>
                  </a:cubicBezTo>
                  <a:cubicBezTo>
                    <a:pt x="21996" y="1026"/>
                    <a:pt x="20542" y="0"/>
                    <a:pt x="18925" y="0"/>
                  </a:cubicBezTo>
                  <a:close/>
                </a:path>
              </a:pathLst>
            </a:custGeom>
            <a:solidFill>
              <a:srgbClr val="E87B50"/>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393" name="Google Shape;3393;p43">
              <a:extLst>
                <a:ext uri="{FF2B5EF4-FFF2-40B4-BE49-F238E27FC236}">
                  <a16:creationId xmlns="" xmlns:a16="http://schemas.microsoft.com/office/drawing/2014/main" id="{C4F97A76-018A-0BE2-0EC5-E5761745B09B}"/>
                </a:ext>
              </a:extLst>
            </p:cNvPr>
            <p:cNvSpPr/>
            <p:nvPr/>
          </p:nvSpPr>
          <p:spPr>
            <a:xfrm>
              <a:off x="5303650" y="3815875"/>
              <a:ext cx="131850" cy="141700"/>
            </a:xfrm>
            <a:custGeom>
              <a:avLst/>
              <a:gdLst/>
              <a:ahLst/>
              <a:cxnLst/>
              <a:rect l="l" t="t" r="r" b="b"/>
              <a:pathLst>
                <a:path w="5274" h="5668" extrusionOk="0">
                  <a:moveTo>
                    <a:pt x="617" y="0"/>
                  </a:moveTo>
                  <a:cubicBezTo>
                    <a:pt x="572" y="0"/>
                    <a:pt x="412" y="365"/>
                    <a:pt x="252" y="982"/>
                  </a:cubicBezTo>
                  <a:cubicBezTo>
                    <a:pt x="115" y="1575"/>
                    <a:pt x="1" y="2420"/>
                    <a:pt x="138" y="3264"/>
                  </a:cubicBezTo>
                  <a:cubicBezTo>
                    <a:pt x="252" y="4109"/>
                    <a:pt x="800" y="4930"/>
                    <a:pt x="1393" y="5250"/>
                  </a:cubicBezTo>
                  <a:cubicBezTo>
                    <a:pt x="1530" y="5341"/>
                    <a:pt x="1667" y="5410"/>
                    <a:pt x="1781" y="5455"/>
                  </a:cubicBezTo>
                  <a:cubicBezTo>
                    <a:pt x="1918" y="5501"/>
                    <a:pt x="2032" y="5569"/>
                    <a:pt x="2124" y="5592"/>
                  </a:cubicBezTo>
                  <a:cubicBezTo>
                    <a:pt x="2215" y="5615"/>
                    <a:pt x="2283" y="5638"/>
                    <a:pt x="2352" y="5638"/>
                  </a:cubicBezTo>
                  <a:cubicBezTo>
                    <a:pt x="2398" y="5661"/>
                    <a:pt x="2420" y="5661"/>
                    <a:pt x="2420" y="5661"/>
                  </a:cubicBezTo>
                  <a:cubicBezTo>
                    <a:pt x="2420" y="5656"/>
                    <a:pt x="2427" y="5654"/>
                    <a:pt x="2438" y="5654"/>
                  </a:cubicBezTo>
                  <a:cubicBezTo>
                    <a:pt x="2470" y="5654"/>
                    <a:pt x="2542" y="5667"/>
                    <a:pt x="2642" y="5667"/>
                  </a:cubicBezTo>
                  <a:cubicBezTo>
                    <a:pt x="2679" y="5667"/>
                    <a:pt x="2719" y="5666"/>
                    <a:pt x="2763" y="5661"/>
                  </a:cubicBezTo>
                  <a:cubicBezTo>
                    <a:pt x="2968" y="5661"/>
                    <a:pt x="3265" y="5592"/>
                    <a:pt x="3585" y="5410"/>
                  </a:cubicBezTo>
                  <a:cubicBezTo>
                    <a:pt x="4201" y="5067"/>
                    <a:pt x="4680" y="4246"/>
                    <a:pt x="4794" y="3378"/>
                  </a:cubicBezTo>
                  <a:cubicBezTo>
                    <a:pt x="4886" y="2534"/>
                    <a:pt x="4817" y="1735"/>
                    <a:pt x="4931" y="1141"/>
                  </a:cubicBezTo>
                  <a:cubicBezTo>
                    <a:pt x="5023" y="548"/>
                    <a:pt x="5274" y="205"/>
                    <a:pt x="5228" y="183"/>
                  </a:cubicBezTo>
                  <a:cubicBezTo>
                    <a:pt x="5227" y="182"/>
                    <a:pt x="5226" y="181"/>
                    <a:pt x="5225" y="181"/>
                  </a:cubicBezTo>
                  <a:cubicBezTo>
                    <a:pt x="5184" y="181"/>
                    <a:pt x="4880" y="500"/>
                    <a:pt x="4726" y="1096"/>
                  </a:cubicBezTo>
                  <a:cubicBezTo>
                    <a:pt x="4543" y="1712"/>
                    <a:pt x="4543" y="2556"/>
                    <a:pt x="4429" y="3333"/>
                  </a:cubicBezTo>
                  <a:cubicBezTo>
                    <a:pt x="4338" y="3698"/>
                    <a:pt x="4201" y="4063"/>
                    <a:pt x="3995" y="4360"/>
                  </a:cubicBezTo>
                  <a:cubicBezTo>
                    <a:pt x="3813" y="4656"/>
                    <a:pt x="3562" y="4862"/>
                    <a:pt x="3333" y="4999"/>
                  </a:cubicBezTo>
                  <a:cubicBezTo>
                    <a:pt x="3105" y="5113"/>
                    <a:pt x="2877" y="5136"/>
                    <a:pt x="2740" y="5136"/>
                  </a:cubicBezTo>
                  <a:cubicBezTo>
                    <a:pt x="2708" y="5140"/>
                    <a:pt x="2679" y="5142"/>
                    <a:pt x="2653" y="5142"/>
                  </a:cubicBezTo>
                  <a:cubicBezTo>
                    <a:pt x="2548" y="5142"/>
                    <a:pt x="2493" y="5113"/>
                    <a:pt x="2512" y="5113"/>
                  </a:cubicBezTo>
                  <a:lnTo>
                    <a:pt x="2443" y="5113"/>
                  </a:lnTo>
                  <a:cubicBezTo>
                    <a:pt x="2398" y="5113"/>
                    <a:pt x="2329" y="5090"/>
                    <a:pt x="2261" y="5090"/>
                  </a:cubicBezTo>
                  <a:cubicBezTo>
                    <a:pt x="2124" y="5022"/>
                    <a:pt x="1873" y="4976"/>
                    <a:pt x="1644" y="4816"/>
                  </a:cubicBezTo>
                  <a:cubicBezTo>
                    <a:pt x="1142" y="4588"/>
                    <a:pt x="663" y="3949"/>
                    <a:pt x="503" y="3196"/>
                  </a:cubicBezTo>
                  <a:cubicBezTo>
                    <a:pt x="321" y="2420"/>
                    <a:pt x="389" y="1598"/>
                    <a:pt x="457" y="1004"/>
                  </a:cubicBezTo>
                  <a:cubicBezTo>
                    <a:pt x="549" y="411"/>
                    <a:pt x="640" y="23"/>
                    <a:pt x="617" y="0"/>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394" name="Google Shape;3394;p43">
              <a:extLst>
                <a:ext uri="{FF2B5EF4-FFF2-40B4-BE49-F238E27FC236}">
                  <a16:creationId xmlns="" xmlns:a16="http://schemas.microsoft.com/office/drawing/2014/main" id="{FD2C3519-3236-F469-2CA6-8DD0CDFD00CB}"/>
                </a:ext>
              </a:extLst>
            </p:cNvPr>
            <p:cNvSpPr/>
            <p:nvPr/>
          </p:nvSpPr>
          <p:spPr>
            <a:xfrm>
              <a:off x="5423075" y="3713150"/>
              <a:ext cx="84325" cy="183425"/>
            </a:xfrm>
            <a:custGeom>
              <a:avLst/>
              <a:gdLst/>
              <a:ahLst/>
              <a:cxnLst/>
              <a:rect l="l" t="t" r="r" b="b"/>
              <a:pathLst>
                <a:path w="3373" h="7337" extrusionOk="0">
                  <a:moveTo>
                    <a:pt x="2665" y="0"/>
                  </a:moveTo>
                  <a:cubicBezTo>
                    <a:pt x="2619" y="0"/>
                    <a:pt x="2665" y="366"/>
                    <a:pt x="2733" y="891"/>
                  </a:cubicBezTo>
                  <a:cubicBezTo>
                    <a:pt x="2779" y="1142"/>
                    <a:pt x="2802" y="1461"/>
                    <a:pt x="2848" y="1781"/>
                  </a:cubicBezTo>
                  <a:cubicBezTo>
                    <a:pt x="2848" y="2100"/>
                    <a:pt x="2848" y="2443"/>
                    <a:pt x="2779" y="2762"/>
                  </a:cubicBezTo>
                  <a:cubicBezTo>
                    <a:pt x="2733" y="2922"/>
                    <a:pt x="2665" y="3082"/>
                    <a:pt x="2619" y="3242"/>
                  </a:cubicBezTo>
                  <a:cubicBezTo>
                    <a:pt x="2574" y="3401"/>
                    <a:pt x="2505" y="3561"/>
                    <a:pt x="2437" y="3698"/>
                  </a:cubicBezTo>
                  <a:cubicBezTo>
                    <a:pt x="2391" y="3881"/>
                    <a:pt x="2323" y="4018"/>
                    <a:pt x="2300" y="4178"/>
                  </a:cubicBezTo>
                  <a:cubicBezTo>
                    <a:pt x="2277" y="4269"/>
                    <a:pt x="2254" y="4360"/>
                    <a:pt x="2231" y="4429"/>
                  </a:cubicBezTo>
                  <a:cubicBezTo>
                    <a:pt x="2231" y="4520"/>
                    <a:pt x="2231" y="4611"/>
                    <a:pt x="2254" y="4702"/>
                  </a:cubicBezTo>
                  <a:cubicBezTo>
                    <a:pt x="2254" y="4794"/>
                    <a:pt x="2277" y="4862"/>
                    <a:pt x="2300" y="4931"/>
                  </a:cubicBezTo>
                  <a:cubicBezTo>
                    <a:pt x="2323" y="5022"/>
                    <a:pt x="2368" y="5068"/>
                    <a:pt x="2391" y="5136"/>
                  </a:cubicBezTo>
                  <a:cubicBezTo>
                    <a:pt x="2460" y="5227"/>
                    <a:pt x="2528" y="5319"/>
                    <a:pt x="2574" y="5387"/>
                  </a:cubicBezTo>
                  <a:cubicBezTo>
                    <a:pt x="2642" y="5501"/>
                    <a:pt x="2688" y="5570"/>
                    <a:pt x="2688" y="5570"/>
                  </a:cubicBezTo>
                  <a:cubicBezTo>
                    <a:pt x="2665" y="5570"/>
                    <a:pt x="2733" y="5615"/>
                    <a:pt x="2779" y="5730"/>
                  </a:cubicBezTo>
                  <a:cubicBezTo>
                    <a:pt x="2779" y="5775"/>
                    <a:pt x="2802" y="5798"/>
                    <a:pt x="2802" y="5844"/>
                  </a:cubicBezTo>
                  <a:cubicBezTo>
                    <a:pt x="2825" y="5867"/>
                    <a:pt x="2825" y="5912"/>
                    <a:pt x="2825" y="5958"/>
                  </a:cubicBezTo>
                  <a:cubicBezTo>
                    <a:pt x="2848" y="6004"/>
                    <a:pt x="2848" y="6049"/>
                    <a:pt x="2870" y="6095"/>
                  </a:cubicBezTo>
                  <a:cubicBezTo>
                    <a:pt x="2848" y="6140"/>
                    <a:pt x="2848" y="6186"/>
                    <a:pt x="2848" y="6232"/>
                  </a:cubicBezTo>
                  <a:cubicBezTo>
                    <a:pt x="2848" y="6437"/>
                    <a:pt x="2733" y="6665"/>
                    <a:pt x="2528" y="6802"/>
                  </a:cubicBezTo>
                  <a:cubicBezTo>
                    <a:pt x="2411" y="6880"/>
                    <a:pt x="2251" y="6921"/>
                    <a:pt x="2083" y="6921"/>
                  </a:cubicBezTo>
                  <a:cubicBezTo>
                    <a:pt x="1956" y="6921"/>
                    <a:pt x="1825" y="6897"/>
                    <a:pt x="1706" y="6848"/>
                  </a:cubicBezTo>
                  <a:cubicBezTo>
                    <a:pt x="1615" y="6825"/>
                    <a:pt x="1547" y="6780"/>
                    <a:pt x="1478" y="6757"/>
                  </a:cubicBezTo>
                  <a:cubicBezTo>
                    <a:pt x="1410" y="6711"/>
                    <a:pt x="1341" y="6665"/>
                    <a:pt x="1273" y="6620"/>
                  </a:cubicBezTo>
                  <a:cubicBezTo>
                    <a:pt x="1159" y="6529"/>
                    <a:pt x="1022" y="6437"/>
                    <a:pt x="907" y="6323"/>
                  </a:cubicBezTo>
                  <a:cubicBezTo>
                    <a:pt x="862" y="6255"/>
                    <a:pt x="793" y="6209"/>
                    <a:pt x="748" y="6163"/>
                  </a:cubicBezTo>
                  <a:cubicBezTo>
                    <a:pt x="702" y="6095"/>
                    <a:pt x="656" y="6026"/>
                    <a:pt x="611" y="5981"/>
                  </a:cubicBezTo>
                  <a:cubicBezTo>
                    <a:pt x="519" y="5867"/>
                    <a:pt x="451" y="5752"/>
                    <a:pt x="382" y="5638"/>
                  </a:cubicBezTo>
                  <a:cubicBezTo>
                    <a:pt x="131" y="5182"/>
                    <a:pt x="154" y="4839"/>
                    <a:pt x="109" y="4839"/>
                  </a:cubicBezTo>
                  <a:cubicBezTo>
                    <a:pt x="108" y="4839"/>
                    <a:pt x="107" y="4838"/>
                    <a:pt x="107" y="4838"/>
                  </a:cubicBezTo>
                  <a:cubicBezTo>
                    <a:pt x="81" y="4838"/>
                    <a:pt x="0" y="5219"/>
                    <a:pt x="200" y="5730"/>
                  </a:cubicBezTo>
                  <a:cubicBezTo>
                    <a:pt x="246" y="5844"/>
                    <a:pt x="314" y="5981"/>
                    <a:pt x="405" y="6118"/>
                  </a:cubicBezTo>
                  <a:cubicBezTo>
                    <a:pt x="451" y="6186"/>
                    <a:pt x="474" y="6255"/>
                    <a:pt x="519" y="6323"/>
                  </a:cubicBezTo>
                  <a:cubicBezTo>
                    <a:pt x="588" y="6392"/>
                    <a:pt x="634" y="6460"/>
                    <a:pt x="679" y="6529"/>
                  </a:cubicBezTo>
                  <a:cubicBezTo>
                    <a:pt x="907" y="6780"/>
                    <a:pt x="1204" y="7031"/>
                    <a:pt x="1569" y="7190"/>
                  </a:cubicBezTo>
                  <a:cubicBezTo>
                    <a:pt x="1746" y="7284"/>
                    <a:pt x="1952" y="7336"/>
                    <a:pt x="2161" y="7336"/>
                  </a:cubicBezTo>
                  <a:cubicBezTo>
                    <a:pt x="2357" y="7336"/>
                    <a:pt x="2556" y="7290"/>
                    <a:pt x="2733" y="7190"/>
                  </a:cubicBezTo>
                  <a:cubicBezTo>
                    <a:pt x="3122" y="7008"/>
                    <a:pt x="3304" y="6620"/>
                    <a:pt x="3350" y="6300"/>
                  </a:cubicBezTo>
                  <a:cubicBezTo>
                    <a:pt x="3350" y="6209"/>
                    <a:pt x="3350" y="6140"/>
                    <a:pt x="3373" y="6072"/>
                  </a:cubicBezTo>
                  <a:cubicBezTo>
                    <a:pt x="3350" y="6004"/>
                    <a:pt x="3350" y="5935"/>
                    <a:pt x="3350" y="5867"/>
                  </a:cubicBezTo>
                  <a:cubicBezTo>
                    <a:pt x="3327" y="5798"/>
                    <a:pt x="3327" y="5752"/>
                    <a:pt x="3304" y="5684"/>
                  </a:cubicBezTo>
                  <a:cubicBezTo>
                    <a:pt x="3281" y="5638"/>
                    <a:pt x="3281" y="5593"/>
                    <a:pt x="3258" y="5547"/>
                  </a:cubicBezTo>
                  <a:cubicBezTo>
                    <a:pt x="3213" y="5364"/>
                    <a:pt x="3144" y="5296"/>
                    <a:pt x="3144" y="5296"/>
                  </a:cubicBezTo>
                  <a:cubicBezTo>
                    <a:pt x="3144" y="5296"/>
                    <a:pt x="3099" y="5205"/>
                    <a:pt x="2985" y="5068"/>
                  </a:cubicBezTo>
                  <a:cubicBezTo>
                    <a:pt x="2893" y="4931"/>
                    <a:pt x="2756" y="4794"/>
                    <a:pt x="2733" y="4634"/>
                  </a:cubicBezTo>
                  <a:cubicBezTo>
                    <a:pt x="2688" y="4451"/>
                    <a:pt x="2779" y="4178"/>
                    <a:pt x="2870" y="3858"/>
                  </a:cubicBezTo>
                  <a:cubicBezTo>
                    <a:pt x="2916" y="3698"/>
                    <a:pt x="2962" y="3538"/>
                    <a:pt x="3030" y="3356"/>
                  </a:cubicBezTo>
                  <a:cubicBezTo>
                    <a:pt x="3053" y="3196"/>
                    <a:pt x="3122" y="3013"/>
                    <a:pt x="3144" y="2831"/>
                  </a:cubicBezTo>
                  <a:cubicBezTo>
                    <a:pt x="3213" y="2443"/>
                    <a:pt x="3190" y="2078"/>
                    <a:pt x="3144" y="1735"/>
                  </a:cubicBezTo>
                  <a:cubicBezTo>
                    <a:pt x="3076" y="1416"/>
                    <a:pt x="3007" y="1096"/>
                    <a:pt x="2939" y="845"/>
                  </a:cubicBezTo>
                  <a:cubicBezTo>
                    <a:pt x="2802" y="343"/>
                    <a:pt x="2688" y="0"/>
                    <a:pt x="2665" y="0"/>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395" name="Google Shape;3395;p43">
              <a:extLst>
                <a:ext uri="{FF2B5EF4-FFF2-40B4-BE49-F238E27FC236}">
                  <a16:creationId xmlns="" xmlns:a16="http://schemas.microsoft.com/office/drawing/2014/main" id="{0261E780-E768-3536-CED1-374D4A2147C2}"/>
                </a:ext>
              </a:extLst>
            </p:cNvPr>
            <p:cNvSpPr/>
            <p:nvPr/>
          </p:nvSpPr>
          <p:spPr>
            <a:xfrm>
              <a:off x="5272275" y="3658300"/>
              <a:ext cx="157525" cy="217150"/>
            </a:xfrm>
            <a:custGeom>
              <a:avLst/>
              <a:gdLst/>
              <a:ahLst/>
              <a:cxnLst/>
              <a:rect l="l" t="t" r="r" b="b"/>
              <a:pathLst>
                <a:path w="6301" h="8686" extrusionOk="0">
                  <a:moveTo>
                    <a:pt x="6272" y="1"/>
                  </a:moveTo>
                  <a:cubicBezTo>
                    <a:pt x="6224" y="1"/>
                    <a:pt x="5875" y="137"/>
                    <a:pt x="5387" y="391"/>
                  </a:cubicBezTo>
                  <a:cubicBezTo>
                    <a:pt x="5136" y="551"/>
                    <a:pt x="4840" y="711"/>
                    <a:pt x="4543" y="939"/>
                  </a:cubicBezTo>
                  <a:cubicBezTo>
                    <a:pt x="4383" y="1053"/>
                    <a:pt x="4223" y="1145"/>
                    <a:pt x="4063" y="1259"/>
                  </a:cubicBezTo>
                  <a:cubicBezTo>
                    <a:pt x="3927" y="1396"/>
                    <a:pt x="3767" y="1510"/>
                    <a:pt x="3607" y="1647"/>
                  </a:cubicBezTo>
                  <a:cubicBezTo>
                    <a:pt x="3310" y="1875"/>
                    <a:pt x="3036" y="2172"/>
                    <a:pt x="2762" y="2423"/>
                  </a:cubicBezTo>
                  <a:cubicBezTo>
                    <a:pt x="2511" y="2697"/>
                    <a:pt x="2260" y="2948"/>
                    <a:pt x="2101" y="3199"/>
                  </a:cubicBezTo>
                  <a:cubicBezTo>
                    <a:pt x="1918" y="3427"/>
                    <a:pt x="1758" y="3632"/>
                    <a:pt x="1644" y="3769"/>
                  </a:cubicBezTo>
                  <a:cubicBezTo>
                    <a:pt x="1553" y="3929"/>
                    <a:pt x="1507" y="3998"/>
                    <a:pt x="1507" y="3998"/>
                  </a:cubicBezTo>
                  <a:cubicBezTo>
                    <a:pt x="1507" y="3998"/>
                    <a:pt x="1461" y="4089"/>
                    <a:pt x="1370" y="4249"/>
                  </a:cubicBezTo>
                  <a:cubicBezTo>
                    <a:pt x="1279" y="4409"/>
                    <a:pt x="1165" y="4614"/>
                    <a:pt x="1051" y="4865"/>
                  </a:cubicBezTo>
                  <a:cubicBezTo>
                    <a:pt x="777" y="5367"/>
                    <a:pt x="389" y="6075"/>
                    <a:pt x="138" y="6851"/>
                  </a:cubicBezTo>
                  <a:cubicBezTo>
                    <a:pt x="69" y="7033"/>
                    <a:pt x="46" y="7239"/>
                    <a:pt x="1" y="7444"/>
                  </a:cubicBezTo>
                  <a:cubicBezTo>
                    <a:pt x="1" y="7650"/>
                    <a:pt x="1" y="7855"/>
                    <a:pt x="23" y="8038"/>
                  </a:cubicBezTo>
                  <a:cubicBezTo>
                    <a:pt x="46" y="8220"/>
                    <a:pt x="92" y="8449"/>
                    <a:pt x="274" y="8586"/>
                  </a:cubicBezTo>
                  <a:cubicBezTo>
                    <a:pt x="344" y="8655"/>
                    <a:pt x="427" y="8685"/>
                    <a:pt x="514" y="8685"/>
                  </a:cubicBezTo>
                  <a:cubicBezTo>
                    <a:pt x="540" y="8685"/>
                    <a:pt x="567" y="8682"/>
                    <a:pt x="594" y="8677"/>
                  </a:cubicBezTo>
                  <a:cubicBezTo>
                    <a:pt x="685" y="8677"/>
                    <a:pt x="777" y="8654"/>
                    <a:pt x="845" y="8608"/>
                  </a:cubicBezTo>
                  <a:cubicBezTo>
                    <a:pt x="1119" y="8449"/>
                    <a:pt x="1279" y="8243"/>
                    <a:pt x="1393" y="8106"/>
                  </a:cubicBezTo>
                  <a:cubicBezTo>
                    <a:pt x="1484" y="7969"/>
                    <a:pt x="1507" y="7878"/>
                    <a:pt x="1507" y="7855"/>
                  </a:cubicBezTo>
                  <a:cubicBezTo>
                    <a:pt x="1484" y="7855"/>
                    <a:pt x="1416" y="7924"/>
                    <a:pt x="1302" y="8038"/>
                  </a:cubicBezTo>
                  <a:cubicBezTo>
                    <a:pt x="1187" y="8152"/>
                    <a:pt x="1005" y="8334"/>
                    <a:pt x="754" y="8426"/>
                  </a:cubicBezTo>
                  <a:cubicBezTo>
                    <a:pt x="703" y="8446"/>
                    <a:pt x="647" y="8458"/>
                    <a:pt x="594" y="8458"/>
                  </a:cubicBezTo>
                  <a:cubicBezTo>
                    <a:pt x="530" y="8458"/>
                    <a:pt x="472" y="8441"/>
                    <a:pt x="434" y="8403"/>
                  </a:cubicBezTo>
                  <a:cubicBezTo>
                    <a:pt x="366" y="8334"/>
                    <a:pt x="320" y="8175"/>
                    <a:pt x="320" y="7992"/>
                  </a:cubicBezTo>
                  <a:cubicBezTo>
                    <a:pt x="297" y="7832"/>
                    <a:pt x="343" y="7650"/>
                    <a:pt x="343" y="7490"/>
                  </a:cubicBezTo>
                  <a:cubicBezTo>
                    <a:pt x="389" y="7307"/>
                    <a:pt x="434" y="7125"/>
                    <a:pt x="503" y="6965"/>
                  </a:cubicBezTo>
                  <a:cubicBezTo>
                    <a:pt x="754" y="6257"/>
                    <a:pt x="1187" y="5618"/>
                    <a:pt x="1461" y="5116"/>
                  </a:cubicBezTo>
                  <a:cubicBezTo>
                    <a:pt x="1621" y="4842"/>
                    <a:pt x="1735" y="4637"/>
                    <a:pt x="1827" y="4500"/>
                  </a:cubicBezTo>
                  <a:cubicBezTo>
                    <a:pt x="1918" y="4363"/>
                    <a:pt x="1964" y="4272"/>
                    <a:pt x="1964" y="4272"/>
                  </a:cubicBezTo>
                  <a:cubicBezTo>
                    <a:pt x="1964" y="4272"/>
                    <a:pt x="2009" y="4203"/>
                    <a:pt x="2101" y="4066"/>
                  </a:cubicBezTo>
                  <a:cubicBezTo>
                    <a:pt x="2192" y="3929"/>
                    <a:pt x="2329" y="3724"/>
                    <a:pt x="2489" y="3496"/>
                  </a:cubicBezTo>
                  <a:cubicBezTo>
                    <a:pt x="2648" y="3267"/>
                    <a:pt x="2877" y="3016"/>
                    <a:pt x="3082" y="2719"/>
                  </a:cubicBezTo>
                  <a:cubicBezTo>
                    <a:pt x="3333" y="2468"/>
                    <a:pt x="3584" y="2172"/>
                    <a:pt x="3881" y="1921"/>
                  </a:cubicBezTo>
                  <a:cubicBezTo>
                    <a:pt x="4018" y="1784"/>
                    <a:pt x="4155" y="1670"/>
                    <a:pt x="4292" y="1533"/>
                  </a:cubicBezTo>
                  <a:cubicBezTo>
                    <a:pt x="4429" y="1418"/>
                    <a:pt x="4588" y="1281"/>
                    <a:pt x="4725" y="1167"/>
                  </a:cubicBezTo>
                  <a:cubicBezTo>
                    <a:pt x="4999" y="939"/>
                    <a:pt x="5273" y="756"/>
                    <a:pt x="5501" y="574"/>
                  </a:cubicBezTo>
                  <a:cubicBezTo>
                    <a:pt x="5981" y="254"/>
                    <a:pt x="6300" y="49"/>
                    <a:pt x="6278" y="3"/>
                  </a:cubicBezTo>
                  <a:cubicBezTo>
                    <a:pt x="6278" y="2"/>
                    <a:pt x="6276" y="1"/>
                    <a:pt x="6272" y="1"/>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396" name="Google Shape;3396;p43">
              <a:extLst>
                <a:ext uri="{FF2B5EF4-FFF2-40B4-BE49-F238E27FC236}">
                  <a16:creationId xmlns="" xmlns:a16="http://schemas.microsoft.com/office/drawing/2014/main" id="{FFE77330-7332-E7F3-3836-151C8DFAB5F4}"/>
                </a:ext>
              </a:extLst>
            </p:cNvPr>
            <p:cNvSpPr/>
            <p:nvPr/>
          </p:nvSpPr>
          <p:spPr>
            <a:xfrm>
              <a:off x="5322500" y="3823275"/>
              <a:ext cx="33675" cy="124125"/>
            </a:xfrm>
            <a:custGeom>
              <a:avLst/>
              <a:gdLst/>
              <a:ahLst/>
              <a:cxnLst/>
              <a:rect l="l" t="t" r="r" b="b"/>
              <a:pathLst>
                <a:path w="1347" h="4965" extrusionOk="0">
                  <a:moveTo>
                    <a:pt x="727" y="0"/>
                  </a:moveTo>
                  <a:cubicBezTo>
                    <a:pt x="652" y="0"/>
                    <a:pt x="385" y="606"/>
                    <a:pt x="206" y="1256"/>
                  </a:cubicBezTo>
                  <a:cubicBezTo>
                    <a:pt x="114" y="1576"/>
                    <a:pt x="46" y="1918"/>
                    <a:pt x="23" y="2192"/>
                  </a:cubicBezTo>
                  <a:cubicBezTo>
                    <a:pt x="23" y="2329"/>
                    <a:pt x="23" y="2443"/>
                    <a:pt x="0" y="2512"/>
                  </a:cubicBezTo>
                  <a:cubicBezTo>
                    <a:pt x="0" y="2603"/>
                    <a:pt x="23" y="2626"/>
                    <a:pt x="23" y="2626"/>
                  </a:cubicBezTo>
                  <a:cubicBezTo>
                    <a:pt x="23" y="2626"/>
                    <a:pt x="23" y="2671"/>
                    <a:pt x="23" y="2763"/>
                  </a:cubicBezTo>
                  <a:cubicBezTo>
                    <a:pt x="46" y="2831"/>
                    <a:pt x="46" y="2945"/>
                    <a:pt x="69" y="3082"/>
                  </a:cubicBezTo>
                  <a:cubicBezTo>
                    <a:pt x="114" y="3333"/>
                    <a:pt x="228" y="3676"/>
                    <a:pt x="365" y="3995"/>
                  </a:cubicBezTo>
                  <a:cubicBezTo>
                    <a:pt x="502" y="4315"/>
                    <a:pt x="708" y="4611"/>
                    <a:pt x="913" y="4794"/>
                  </a:cubicBezTo>
                  <a:cubicBezTo>
                    <a:pt x="1065" y="4929"/>
                    <a:pt x="1217" y="4964"/>
                    <a:pt x="1286" y="4964"/>
                  </a:cubicBezTo>
                  <a:cubicBezTo>
                    <a:pt x="1310" y="4964"/>
                    <a:pt x="1324" y="4960"/>
                    <a:pt x="1324" y="4954"/>
                  </a:cubicBezTo>
                  <a:cubicBezTo>
                    <a:pt x="1347" y="4908"/>
                    <a:pt x="1187" y="4840"/>
                    <a:pt x="1073" y="4657"/>
                  </a:cubicBezTo>
                  <a:cubicBezTo>
                    <a:pt x="936" y="4475"/>
                    <a:pt x="799" y="4178"/>
                    <a:pt x="708" y="3858"/>
                  </a:cubicBezTo>
                  <a:cubicBezTo>
                    <a:pt x="548" y="3242"/>
                    <a:pt x="548" y="2603"/>
                    <a:pt x="548" y="2603"/>
                  </a:cubicBezTo>
                  <a:cubicBezTo>
                    <a:pt x="548" y="2603"/>
                    <a:pt x="548" y="2557"/>
                    <a:pt x="525" y="2489"/>
                  </a:cubicBezTo>
                  <a:cubicBezTo>
                    <a:pt x="525" y="2420"/>
                    <a:pt x="525" y="2329"/>
                    <a:pt x="525" y="2215"/>
                  </a:cubicBezTo>
                  <a:cubicBezTo>
                    <a:pt x="525" y="1964"/>
                    <a:pt x="525" y="1644"/>
                    <a:pt x="571" y="1325"/>
                  </a:cubicBezTo>
                  <a:cubicBezTo>
                    <a:pt x="662" y="686"/>
                    <a:pt x="799" y="24"/>
                    <a:pt x="731" y="1"/>
                  </a:cubicBezTo>
                  <a:cubicBezTo>
                    <a:pt x="729" y="0"/>
                    <a:pt x="728" y="0"/>
                    <a:pt x="727" y="0"/>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397" name="Google Shape;3397;p43">
              <a:extLst>
                <a:ext uri="{FF2B5EF4-FFF2-40B4-BE49-F238E27FC236}">
                  <a16:creationId xmlns="" xmlns:a16="http://schemas.microsoft.com/office/drawing/2014/main" id="{C6667CB5-0FC4-9873-3225-7C93A8AA909F}"/>
                </a:ext>
              </a:extLst>
            </p:cNvPr>
            <p:cNvSpPr/>
            <p:nvPr/>
          </p:nvSpPr>
          <p:spPr>
            <a:xfrm>
              <a:off x="5359575" y="3819850"/>
              <a:ext cx="25150" cy="128500"/>
            </a:xfrm>
            <a:custGeom>
              <a:avLst/>
              <a:gdLst/>
              <a:ahLst/>
              <a:cxnLst/>
              <a:rect l="l" t="t" r="r" b="b"/>
              <a:pathLst>
                <a:path w="1006" h="5140" extrusionOk="0">
                  <a:moveTo>
                    <a:pt x="864" y="0"/>
                  </a:moveTo>
                  <a:cubicBezTo>
                    <a:pt x="789" y="0"/>
                    <a:pt x="499" y="606"/>
                    <a:pt x="298" y="1233"/>
                  </a:cubicBezTo>
                  <a:cubicBezTo>
                    <a:pt x="183" y="1576"/>
                    <a:pt x="115" y="1895"/>
                    <a:pt x="69" y="2169"/>
                  </a:cubicBezTo>
                  <a:cubicBezTo>
                    <a:pt x="24" y="2420"/>
                    <a:pt x="1" y="2603"/>
                    <a:pt x="1" y="2603"/>
                  </a:cubicBezTo>
                  <a:cubicBezTo>
                    <a:pt x="1" y="2603"/>
                    <a:pt x="1" y="2785"/>
                    <a:pt x="24" y="3037"/>
                  </a:cubicBezTo>
                  <a:cubicBezTo>
                    <a:pt x="24" y="3310"/>
                    <a:pt x="92" y="3653"/>
                    <a:pt x="206" y="3995"/>
                  </a:cubicBezTo>
                  <a:cubicBezTo>
                    <a:pt x="320" y="4338"/>
                    <a:pt x="480" y="4634"/>
                    <a:pt x="640" y="4840"/>
                  </a:cubicBezTo>
                  <a:cubicBezTo>
                    <a:pt x="786" y="5028"/>
                    <a:pt x="913" y="5139"/>
                    <a:pt x="951" y="5139"/>
                  </a:cubicBezTo>
                  <a:cubicBezTo>
                    <a:pt x="955" y="5139"/>
                    <a:pt x="958" y="5138"/>
                    <a:pt x="960" y="5136"/>
                  </a:cubicBezTo>
                  <a:cubicBezTo>
                    <a:pt x="1005" y="5114"/>
                    <a:pt x="914" y="4954"/>
                    <a:pt x="823" y="4748"/>
                  </a:cubicBezTo>
                  <a:cubicBezTo>
                    <a:pt x="731" y="4520"/>
                    <a:pt x="617" y="4201"/>
                    <a:pt x="571" y="3904"/>
                  </a:cubicBezTo>
                  <a:cubicBezTo>
                    <a:pt x="526" y="3584"/>
                    <a:pt x="503" y="3265"/>
                    <a:pt x="503" y="3037"/>
                  </a:cubicBezTo>
                  <a:cubicBezTo>
                    <a:pt x="526" y="2785"/>
                    <a:pt x="526" y="2626"/>
                    <a:pt x="526" y="2626"/>
                  </a:cubicBezTo>
                  <a:cubicBezTo>
                    <a:pt x="526" y="2626"/>
                    <a:pt x="549" y="1987"/>
                    <a:pt x="663" y="1325"/>
                  </a:cubicBezTo>
                  <a:cubicBezTo>
                    <a:pt x="777" y="686"/>
                    <a:pt x="937" y="24"/>
                    <a:pt x="868" y="1"/>
                  </a:cubicBezTo>
                  <a:cubicBezTo>
                    <a:pt x="867" y="0"/>
                    <a:pt x="866" y="0"/>
                    <a:pt x="864" y="0"/>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398" name="Google Shape;3398;p43">
              <a:extLst>
                <a:ext uri="{FF2B5EF4-FFF2-40B4-BE49-F238E27FC236}">
                  <a16:creationId xmlns="" xmlns:a16="http://schemas.microsoft.com/office/drawing/2014/main" id="{7BA1F6F3-056F-42D1-3AC0-DEA23F2B52AE}"/>
                </a:ext>
              </a:extLst>
            </p:cNvPr>
            <p:cNvSpPr/>
            <p:nvPr/>
          </p:nvSpPr>
          <p:spPr>
            <a:xfrm>
              <a:off x="5305950" y="3319375"/>
              <a:ext cx="525575" cy="635900"/>
            </a:xfrm>
            <a:custGeom>
              <a:avLst/>
              <a:gdLst/>
              <a:ahLst/>
              <a:cxnLst/>
              <a:rect l="l" t="t" r="r" b="b"/>
              <a:pathLst>
                <a:path w="21023" h="25436" extrusionOk="0">
                  <a:moveTo>
                    <a:pt x="17749" y="0"/>
                  </a:moveTo>
                  <a:cubicBezTo>
                    <a:pt x="16384" y="0"/>
                    <a:pt x="14903" y="731"/>
                    <a:pt x="14015" y="2079"/>
                  </a:cubicBezTo>
                  <a:cubicBezTo>
                    <a:pt x="13969" y="2148"/>
                    <a:pt x="13581" y="2695"/>
                    <a:pt x="12965" y="3540"/>
                  </a:cubicBezTo>
                  <a:cubicBezTo>
                    <a:pt x="13334" y="3518"/>
                    <a:pt x="13757" y="3501"/>
                    <a:pt x="14196" y="3501"/>
                  </a:cubicBezTo>
                  <a:cubicBezTo>
                    <a:pt x="15550" y="3501"/>
                    <a:pt x="17064" y="3661"/>
                    <a:pt x="17667" y="4316"/>
                  </a:cubicBezTo>
                  <a:cubicBezTo>
                    <a:pt x="18831" y="5594"/>
                    <a:pt x="11984" y="12168"/>
                    <a:pt x="8651" y="13378"/>
                  </a:cubicBezTo>
                  <a:cubicBezTo>
                    <a:pt x="8316" y="13502"/>
                    <a:pt x="8032" y="13557"/>
                    <a:pt x="7792" y="13557"/>
                  </a:cubicBezTo>
                  <a:cubicBezTo>
                    <a:pt x="6837" y="13557"/>
                    <a:pt x="6579" y="12678"/>
                    <a:pt x="6597" y="11711"/>
                  </a:cubicBezTo>
                  <a:lnTo>
                    <a:pt x="6597" y="11711"/>
                  </a:lnTo>
                  <a:cubicBezTo>
                    <a:pt x="6026" y="12351"/>
                    <a:pt x="5524" y="12853"/>
                    <a:pt x="5182" y="13104"/>
                  </a:cubicBezTo>
                  <a:cubicBezTo>
                    <a:pt x="4816" y="13355"/>
                    <a:pt x="4474" y="13629"/>
                    <a:pt x="4109" y="13925"/>
                  </a:cubicBezTo>
                  <a:cubicBezTo>
                    <a:pt x="4816" y="14040"/>
                    <a:pt x="6140" y="14382"/>
                    <a:pt x="6757" y="15044"/>
                  </a:cubicBezTo>
                  <a:cubicBezTo>
                    <a:pt x="7624" y="16003"/>
                    <a:pt x="6962" y="20362"/>
                    <a:pt x="6163" y="20682"/>
                  </a:cubicBezTo>
                  <a:cubicBezTo>
                    <a:pt x="6098" y="20708"/>
                    <a:pt x="6038" y="20721"/>
                    <a:pt x="5980" y="20721"/>
                  </a:cubicBezTo>
                  <a:cubicBezTo>
                    <a:pt x="5351" y="20721"/>
                    <a:pt x="5159" y="19244"/>
                    <a:pt x="5159" y="19244"/>
                  </a:cubicBezTo>
                  <a:cubicBezTo>
                    <a:pt x="5159" y="19244"/>
                    <a:pt x="4497" y="21481"/>
                    <a:pt x="1803" y="21823"/>
                  </a:cubicBezTo>
                  <a:cubicBezTo>
                    <a:pt x="1749" y="21828"/>
                    <a:pt x="1697" y="21831"/>
                    <a:pt x="1647" y="21831"/>
                  </a:cubicBezTo>
                  <a:cubicBezTo>
                    <a:pt x="1038" y="21831"/>
                    <a:pt x="692" y="21456"/>
                    <a:pt x="502" y="20887"/>
                  </a:cubicBezTo>
                  <a:lnTo>
                    <a:pt x="502" y="20887"/>
                  </a:lnTo>
                  <a:cubicBezTo>
                    <a:pt x="0" y="21777"/>
                    <a:pt x="365" y="23626"/>
                    <a:pt x="799" y="24402"/>
                  </a:cubicBezTo>
                  <a:cubicBezTo>
                    <a:pt x="1192" y="25085"/>
                    <a:pt x="1788" y="25436"/>
                    <a:pt x="2494" y="25436"/>
                  </a:cubicBezTo>
                  <a:cubicBezTo>
                    <a:pt x="2732" y="25436"/>
                    <a:pt x="2982" y="25396"/>
                    <a:pt x="3241" y="25315"/>
                  </a:cubicBezTo>
                  <a:cubicBezTo>
                    <a:pt x="5113" y="24745"/>
                    <a:pt x="4086" y="22257"/>
                    <a:pt x="4862" y="21070"/>
                  </a:cubicBezTo>
                  <a:lnTo>
                    <a:pt x="4862" y="21070"/>
                  </a:lnTo>
                  <a:cubicBezTo>
                    <a:pt x="4588" y="21503"/>
                    <a:pt x="5410" y="22485"/>
                    <a:pt x="5775" y="22645"/>
                  </a:cubicBezTo>
                  <a:cubicBezTo>
                    <a:pt x="6029" y="22755"/>
                    <a:pt x="6389" y="22833"/>
                    <a:pt x="6735" y="22833"/>
                  </a:cubicBezTo>
                  <a:cubicBezTo>
                    <a:pt x="7105" y="22833"/>
                    <a:pt x="7458" y="22744"/>
                    <a:pt x="7647" y="22508"/>
                  </a:cubicBezTo>
                  <a:cubicBezTo>
                    <a:pt x="8126" y="21891"/>
                    <a:pt x="7373" y="21184"/>
                    <a:pt x="7099" y="20705"/>
                  </a:cubicBezTo>
                  <a:cubicBezTo>
                    <a:pt x="6711" y="20020"/>
                    <a:pt x="7167" y="20043"/>
                    <a:pt x="7441" y="19426"/>
                  </a:cubicBezTo>
                  <a:cubicBezTo>
                    <a:pt x="7875" y="18536"/>
                    <a:pt x="7738" y="17258"/>
                    <a:pt x="7487" y="16345"/>
                  </a:cubicBezTo>
                  <a:cubicBezTo>
                    <a:pt x="7852" y="16322"/>
                    <a:pt x="8149" y="16003"/>
                    <a:pt x="8468" y="15820"/>
                  </a:cubicBezTo>
                  <a:cubicBezTo>
                    <a:pt x="11002" y="14291"/>
                    <a:pt x="13193" y="12442"/>
                    <a:pt x="15270" y="10319"/>
                  </a:cubicBezTo>
                  <a:cubicBezTo>
                    <a:pt x="16663" y="8904"/>
                    <a:pt x="21022" y="5457"/>
                    <a:pt x="20931" y="3266"/>
                  </a:cubicBezTo>
                  <a:cubicBezTo>
                    <a:pt x="20820" y="1026"/>
                    <a:pt x="19366" y="0"/>
                    <a:pt x="17749" y="0"/>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399" name="Google Shape;3399;p43">
              <a:extLst>
                <a:ext uri="{FF2B5EF4-FFF2-40B4-BE49-F238E27FC236}">
                  <a16:creationId xmlns="" xmlns:a16="http://schemas.microsoft.com/office/drawing/2014/main" id="{7BDC2D29-5E7F-B0D3-76FD-AC7F63BF350B}"/>
                </a:ext>
              </a:extLst>
            </p:cNvPr>
            <p:cNvSpPr/>
            <p:nvPr/>
          </p:nvSpPr>
          <p:spPr>
            <a:xfrm>
              <a:off x="5635775" y="3036250"/>
              <a:ext cx="329850" cy="413875"/>
            </a:xfrm>
            <a:custGeom>
              <a:avLst/>
              <a:gdLst/>
              <a:ahLst/>
              <a:cxnLst/>
              <a:rect l="l" t="t" r="r" b="b"/>
              <a:pathLst>
                <a:path w="13194" h="16555" extrusionOk="0">
                  <a:moveTo>
                    <a:pt x="6952" y="0"/>
                  </a:moveTo>
                  <a:cubicBezTo>
                    <a:pt x="6850" y="0"/>
                    <a:pt x="6754" y="2"/>
                    <a:pt x="6665" y="6"/>
                  </a:cubicBezTo>
                  <a:cubicBezTo>
                    <a:pt x="4953" y="97"/>
                    <a:pt x="0" y="13130"/>
                    <a:pt x="0" y="13130"/>
                  </a:cubicBezTo>
                  <a:cubicBezTo>
                    <a:pt x="0" y="13130"/>
                    <a:pt x="24" y="13130"/>
                    <a:pt x="69" y="13130"/>
                  </a:cubicBezTo>
                  <a:cubicBezTo>
                    <a:pt x="763" y="13130"/>
                    <a:pt x="6562" y="13231"/>
                    <a:pt x="8857" y="16554"/>
                  </a:cubicBezTo>
                  <a:cubicBezTo>
                    <a:pt x="8857" y="16554"/>
                    <a:pt x="13193" y="10094"/>
                    <a:pt x="12942" y="5256"/>
                  </a:cubicBezTo>
                  <a:cubicBezTo>
                    <a:pt x="12704" y="687"/>
                    <a:pt x="8830" y="0"/>
                    <a:pt x="6952" y="0"/>
                  </a:cubicBezTo>
                  <a:close/>
                </a:path>
              </a:pathLst>
            </a:custGeom>
            <a:solidFill>
              <a:schemeClr val="accent1"/>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400" name="Google Shape;3400;p43">
              <a:extLst>
                <a:ext uri="{FF2B5EF4-FFF2-40B4-BE49-F238E27FC236}">
                  <a16:creationId xmlns="" xmlns:a16="http://schemas.microsoft.com/office/drawing/2014/main" id="{CF74B7F7-6841-35FE-5D3B-A77029D44A59}"/>
                </a:ext>
              </a:extLst>
            </p:cNvPr>
            <p:cNvSpPr/>
            <p:nvPr/>
          </p:nvSpPr>
          <p:spPr>
            <a:xfrm>
              <a:off x="5685425" y="3331925"/>
              <a:ext cx="158075" cy="74300"/>
            </a:xfrm>
            <a:custGeom>
              <a:avLst/>
              <a:gdLst/>
              <a:ahLst/>
              <a:cxnLst/>
              <a:rect l="l" t="t" r="r" b="b"/>
              <a:pathLst>
                <a:path w="6323" h="2972" extrusionOk="0">
                  <a:moveTo>
                    <a:pt x="115" y="0"/>
                  </a:moveTo>
                  <a:cubicBezTo>
                    <a:pt x="56" y="0"/>
                    <a:pt x="23" y="8"/>
                    <a:pt x="23" y="25"/>
                  </a:cubicBezTo>
                  <a:cubicBezTo>
                    <a:pt x="0" y="48"/>
                    <a:pt x="206" y="139"/>
                    <a:pt x="548" y="230"/>
                  </a:cubicBezTo>
                  <a:cubicBezTo>
                    <a:pt x="867" y="322"/>
                    <a:pt x="1301" y="413"/>
                    <a:pt x="1735" y="504"/>
                  </a:cubicBezTo>
                  <a:cubicBezTo>
                    <a:pt x="2169" y="596"/>
                    <a:pt x="2579" y="687"/>
                    <a:pt x="2876" y="824"/>
                  </a:cubicBezTo>
                  <a:cubicBezTo>
                    <a:pt x="3036" y="870"/>
                    <a:pt x="3150" y="938"/>
                    <a:pt x="3241" y="961"/>
                  </a:cubicBezTo>
                  <a:cubicBezTo>
                    <a:pt x="3333" y="1007"/>
                    <a:pt x="3378" y="1029"/>
                    <a:pt x="3378" y="1029"/>
                  </a:cubicBezTo>
                  <a:cubicBezTo>
                    <a:pt x="3378" y="1029"/>
                    <a:pt x="3561" y="1121"/>
                    <a:pt x="3858" y="1258"/>
                  </a:cubicBezTo>
                  <a:cubicBezTo>
                    <a:pt x="4154" y="1395"/>
                    <a:pt x="4520" y="1646"/>
                    <a:pt x="4885" y="1874"/>
                  </a:cubicBezTo>
                  <a:cubicBezTo>
                    <a:pt x="5568" y="2359"/>
                    <a:pt x="6188" y="2972"/>
                    <a:pt x="6270" y="2972"/>
                  </a:cubicBezTo>
                  <a:cubicBezTo>
                    <a:pt x="6273" y="2972"/>
                    <a:pt x="6276" y="2971"/>
                    <a:pt x="6277" y="2969"/>
                  </a:cubicBezTo>
                  <a:cubicBezTo>
                    <a:pt x="6323" y="2947"/>
                    <a:pt x="5798" y="2216"/>
                    <a:pt x="5090" y="1600"/>
                  </a:cubicBezTo>
                  <a:cubicBezTo>
                    <a:pt x="4748" y="1326"/>
                    <a:pt x="4383" y="1029"/>
                    <a:pt x="4063" y="870"/>
                  </a:cubicBezTo>
                  <a:cubicBezTo>
                    <a:pt x="3766" y="710"/>
                    <a:pt x="3584" y="596"/>
                    <a:pt x="3584" y="596"/>
                  </a:cubicBezTo>
                  <a:cubicBezTo>
                    <a:pt x="3584" y="596"/>
                    <a:pt x="3515" y="573"/>
                    <a:pt x="3424" y="527"/>
                  </a:cubicBezTo>
                  <a:cubicBezTo>
                    <a:pt x="3333" y="504"/>
                    <a:pt x="3196" y="436"/>
                    <a:pt x="3036" y="390"/>
                  </a:cubicBezTo>
                  <a:cubicBezTo>
                    <a:pt x="2693" y="299"/>
                    <a:pt x="2237" y="208"/>
                    <a:pt x="1803" y="162"/>
                  </a:cubicBezTo>
                  <a:cubicBezTo>
                    <a:pt x="1347" y="116"/>
                    <a:pt x="913" y="71"/>
                    <a:pt x="571" y="48"/>
                  </a:cubicBezTo>
                  <a:cubicBezTo>
                    <a:pt x="373" y="20"/>
                    <a:pt x="211" y="0"/>
                    <a:pt x="115" y="0"/>
                  </a:cubicBez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401" name="Google Shape;3401;p43">
              <a:extLst>
                <a:ext uri="{FF2B5EF4-FFF2-40B4-BE49-F238E27FC236}">
                  <a16:creationId xmlns="" xmlns:a16="http://schemas.microsoft.com/office/drawing/2014/main" id="{1CE7B55B-5000-1BB2-D6FE-17EEDCA00F27}"/>
                </a:ext>
              </a:extLst>
            </p:cNvPr>
            <p:cNvSpPr/>
            <p:nvPr/>
          </p:nvSpPr>
          <p:spPr>
            <a:xfrm>
              <a:off x="5635775" y="3036250"/>
              <a:ext cx="329850" cy="413875"/>
            </a:xfrm>
            <a:custGeom>
              <a:avLst/>
              <a:gdLst/>
              <a:ahLst/>
              <a:cxnLst/>
              <a:rect l="l" t="t" r="r" b="b"/>
              <a:pathLst>
                <a:path w="13194" h="16555" extrusionOk="0">
                  <a:moveTo>
                    <a:pt x="6952" y="0"/>
                  </a:moveTo>
                  <a:cubicBezTo>
                    <a:pt x="6850" y="0"/>
                    <a:pt x="6754" y="2"/>
                    <a:pt x="6665" y="6"/>
                  </a:cubicBezTo>
                  <a:cubicBezTo>
                    <a:pt x="6117" y="29"/>
                    <a:pt x="5250" y="1375"/>
                    <a:pt x="4314" y="3178"/>
                  </a:cubicBezTo>
                  <a:cubicBezTo>
                    <a:pt x="4269" y="3361"/>
                    <a:pt x="4246" y="3521"/>
                    <a:pt x="4223" y="3658"/>
                  </a:cubicBezTo>
                  <a:cubicBezTo>
                    <a:pt x="3881" y="5392"/>
                    <a:pt x="7670" y="9615"/>
                    <a:pt x="4725" y="11532"/>
                  </a:cubicBezTo>
                  <a:cubicBezTo>
                    <a:pt x="4315" y="11804"/>
                    <a:pt x="3937" y="11921"/>
                    <a:pt x="3590" y="11921"/>
                  </a:cubicBezTo>
                  <a:cubicBezTo>
                    <a:pt x="2566" y="11921"/>
                    <a:pt x="1813" y="10906"/>
                    <a:pt x="1301" y="9866"/>
                  </a:cubicBezTo>
                  <a:cubicBezTo>
                    <a:pt x="548" y="11738"/>
                    <a:pt x="0" y="13130"/>
                    <a:pt x="0" y="13130"/>
                  </a:cubicBezTo>
                  <a:cubicBezTo>
                    <a:pt x="0" y="13130"/>
                    <a:pt x="24" y="13130"/>
                    <a:pt x="69" y="13130"/>
                  </a:cubicBezTo>
                  <a:cubicBezTo>
                    <a:pt x="763" y="13130"/>
                    <a:pt x="6562" y="13231"/>
                    <a:pt x="8857" y="16554"/>
                  </a:cubicBezTo>
                  <a:cubicBezTo>
                    <a:pt x="8857" y="16554"/>
                    <a:pt x="13193" y="10094"/>
                    <a:pt x="12942" y="5256"/>
                  </a:cubicBezTo>
                  <a:cubicBezTo>
                    <a:pt x="12704" y="687"/>
                    <a:pt x="8830" y="0"/>
                    <a:pt x="6952" y="0"/>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402" name="Google Shape;3402;p43">
              <a:extLst>
                <a:ext uri="{FF2B5EF4-FFF2-40B4-BE49-F238E27FC236}">
                  <a16:creationId xmlns="" xmlns:a16="http://schemas.microsoft.com/office/drawing/2014/main" id="{7EF5C4C6-F83D-39DA-211B-9AC06F4CC881}"/>
                </a:ext>
              </a:extLst>
            </p:cNvPr>
            <p:cNvSpPr/>
            <p:nvPr/>
          </p:nvSpPr>
          <p:spPr>
            <a:xfrm>
              <a:off x="6811275" y="1839650"/>
              <a:ext cx="356100" cy="835400"/>
            </a:xfrm>
            <a:custGeom>
              <a:avLst/>
              <a:gdLst/>
              <a:ahLst/>
              <a:cxnLst/>
              <a:rect l="l" t="t" r="r" b="b"/>
              <a:pathLst>
                <a:path w="14244" h="33416" extrusionOk="0">
                  <a:moveTo>
                    <a:pt x="11853" y="0"/>
                  </a:moveTo>
                  <a:cubicBezTo>
                    <a:pt x="9779" y="0"/>
                    <a:pt x="6725" y="674"/>
                    <a:pt x="4223" y="1580"/>
                  </a:cubicBezTo>
                  <a:cubicBezTo>
                    <a:pt x="0" y="3109"/>
                    <a:pt x="4177" y="17900"/>
                    <a:pt x="4041" y="19954"/>
                  </a:cubicBezTo>
                  <a:cubicBezTo>
                    <a:pt x="3926" y="21986"/>
                    <a:pt x="594" y="27327"/>
                    <a:pt x="594" y="27327"/>
                  </a:cubicBezTo>
                  <a:cubicBezTo>
                    <a:pt x="65" y="27937"/>
                    <a:pt x="3754" y="33415"/>
                    <a:pt x="6390" y="33415"/>
                  </a:cubicBezTo>
                  <a:cubicBezTo>
                    <a:pt x="6714" y="33415"/>
                    <a:pt x="7022" y="33332"/>
                    <a:pt x="7305" y="33147"/>
                  </a:cubicBezTo>
                  <a:cubicBezTo>
                    <a:pt x="9861" y="31458"/>
                    <a:pt x="12623" y="24565"/>
                    <a:pt x="12463" y="22168"/>
                  </a:cubicBezTo>
                  <a:cubicBezTo>
                    <a:pt x="12326" y="19749"/>
                    <a:pt x="7213" y="4570"/>
                    <a:pt x="7213" y="4570"/>
                  </a:cubicBezTo>
                  <a:cubicBezTo>
                    <a:pt x="7213" y="4570"/>
                    <a:pt x="14221" y="2995"/>
                    <a:pt x="14243" y="1101"/>
                  </a:cubicBezTo>
                  <a:cubicBezTo>
                    <a:pt x="14243" y="319"/>
                    <a:pt x="13280" y="0"/>
                    <a:pt x="11853" y="0"/>
                  </a:cubicBezTo>
                  <a:close/>
                </a:path>
              </a:pathLst>
            </a:custGeom>
            <a:solidFill>
              <a:srgbClr val="E87B50"/>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403" name="Google Shape;3403;p43">
              <a:extLst>
                <a:ext uri="{FF2B5EF4-FFF2-40B4-BE49-F238E27FC236}">
                  <a16:creationId xmlns="" xmlns:a16="http://schemas.microsoft.com/office/drawing/2014/main" id="{B4B6CC13-CD4C-98D1-F394-0E537BA8DEA3}"/>
                </a:ext>
              </a:extLst>
            </p:cNvPr>
            <p:cNvSpPr/>
            <p:nvPr/>
          </p:nvSpPr>
          <p:spPr>
            <a:xfrm>
              <a:off x="6909425" y="2304825"/>
              <a:ext cx="25" cy="2325"/>
            </a:xfrm>
            <a:custGeom>
              <a:avLst/>
              <a:gdLst/>
              <a:ahLst/>
              <a:cxnLst/>
              <a:rect l="l" t="t" r="r" b="b"/>
              <a:pathLst>
                <a:path w="1" h="93" extrusionOk="0">
                  <a:moveTo>
                    <a:pt x="0" y="92"/>
                  </a:moveTo>
                  <a:cubicBezTo>
                    <a:pt x="0" y="46"/>
                    <a:pt x="0" y="1"/>
                    <a:pt x="0" y="1"/>
                  </a:cubicBezTo>
                  <a:cubicBezTo>
                    <a:pt x="0" y="24"/>
                    <a:pt x="0" y="24"/>
                    <a:pt x="0" y="24"/>
                  </a:cubicBezTo>
                  <a:cubicBezTo>
                    <a:pt x="0" y="46"/>
                    <a:pt x="0" y="69"/>
                    <a:pt x="0" y="92"/>
                  </a:cubicBezTo>
                  <a:close/>
                </a:path>
              </a:pathLst>
            </a:custGeom>
            <a:solidFill>
              <a:srgbClr val="F1717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404" name="Google Shape;3404;p43">
              <a:extLst>
                <a:ext uri="{FF2B5EF4-FFF2-40B4-BE49-F238E27FC236}">
                  <a16:creationId xmlns="" xmlns:a16="http://schemas.microsoft.com/office/drawing/2014/main" id="{5F221E4B-0E30-5019-BCBD-16A2FE559EC6}"/>
                </a:ext>
              </a:extLst>
            </p:cNvPr>
            <p:cNvSpPr/>
            <p:nvPr/>
          </p:nvSpPr>
          <p:spPr>
            <a:xfrm>
              <a:off x="6812900" y="1955025"/>
              <a:ext cx="313950" cy="720025"/>
            </a:xfrm>
            <a:custGeom>
              <a:avLst/>
              <a:gdLst/>
              <a:ahLst/>
              <a:cxnLst/>
              <a:rect l="l" t="t" r="r" b="b"/>
              <a:pathLst>
                <a:path w="12558" h="28801" extrusionOk="0">
                  <a:moveTo>
                    <a:pt x="7148" y="1"/>
                  </a:moveTo>
                  <a:cubicBezTo>
                    <a:pt x="5117" y="845"/>
                    <a:pt x="3291" y="2261"/>
                    <a:pt x="2309" y="3402"/>
                  </a:cubicBezTo>
                  <a:cubicBezTo>
                    <a:pt x="2355" y="4178"/>
                    <a:pt x="2423" y="4977"/>
                    <a:pt x="2515" y="5776"/>
                  </a:cubicBezTo>
                  <a:cubicBezTo>
                    <a:pt x="3472" y="6130"/>
                    <a:pt x="4919" y="6205"/>
                    <a:pt x="5977" y="6205"/>
                  </a:cubicBezTo>
                  <a:cubicBezTo>
                    <a:pt x="6760" y="6205"/>
                    <a:pt x="7331" y="6164"/>
                    <a:pt x="7331" y="6164"/>
                  </a:cubicBezTo>
                  <a:cubicBezTo>
                    <a:pt x="7331" y="6164"/>
                    <a:pt x="8289" y="7373"/>
                    <a:pt x="8929" y="10386"/>
                  </a:cubicBezTo>
                  <a:cubicBezTo>
                    <a:pt x="9545" y="13399"/>
                    <a:pt x="10367" y="18558"/>
                    <a:pt x="6783" y="19151"/>
                  </a:cubicBezTo>
                  <a:cubicBezTo>
                    <a:pt x="6603" y="19182"/>
                    <a:pt x="6433" y="19196"/>
                    <a:pt x="6274" y="19196"/>
                  </a:cubicBezTo>
                  <a:cubicBezTo>
                    <a:pt x="4537" y="19196"/>
                    <a:pt x="4008" y="17463"/>
                    <a:pt x="3861" y="15979"/>
                  </a:cubicBezTo>
                  <a:cubicBezTo>
                    <a:pt x="3245" y="18330"/>
                    <a:pt x="529" y="22712"/>
                    <a:pt x="529" y="22712"/>
                  </a:cubicBezTo>
                  <a:cubicBezTo>
                    <a:pt x="0" y="23322"/>
                    <a:pt x="3689" y="28800"/>
                    <a:pt x="6325" y="28800"/>
                  </a:cubicBezTo>
                  <a:cubicBezTo>
                    <a:pt x="6649" y="28800"/>
                    <a:pt x="6957" y="28717"/>
                    <a:pt x="7240" y="28532"/>
                  </a:cubicBezTo>
                  <a:cubicBezTo>
                    <a:pt x="9796" y="26843"/>
                    <a:pt x="12558" y="19950"/>
                    <a:pt x="12398" y="17553"/>
                  </a:cubicBezTo>
                  <a:cubicBezTo>
                    <a:pt x="12261" y="15202"/>
                    <a:pt x="7445" y="845"/>
                    <a:pt x="7148" y="1"/>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405" name="Google Shape;3405;p43">
              <a:extLst>
                <a:ext uri="{FF2B5EF4-FFF2-40B4-BE49-F238E27FC236}">
                  <a16:creationId xmlns="" xmlns:a16="http://schemas.microsoft.com/office/drawing/2014/main" id="{516789FE-3632-4174-6EAF-257F473C35A7}"/>
                </a:ext>
              </a:extLst>
            </p:cNvPr>
            <p:cNvSpPr/>
            <p:nvPr/>
          </p:nvSpPr>
          <p:spPr>
            <a:xfrm>
              <a:off x="6998450" y="1938475"/>
              <a:ext cx="50225" cy="13725"/>
            </a:xfrm>
            <a:custGeom>
              <a:avLst/>
              <a:gdLst/>
              <a:ahLst/>
              <a:cxnLst/>
              <a:rect l="l" t="t" r="r" b="b"/>
              <a:pathLst>
                <a:path w="2009" h="549" extrusionOk="0">
                  <a:moveTo>
                    <a:pt x="2009" y="1"/>
                  </a:moveTo>
                  <a:lnTo>
                    <a:pt x="2009" y="1"/>
                  </a:lnTo>
                  <a:cubicBezTo>
                    <a:pt x="1347" y="92"/>
                    <a:pt x="662" y="298"/>
                    <a:pt x="0" y="549"/>
                  </a:cubicBezTo>
                  <a:cubicBezTo>
                    <a:pt x="365" y="457"/>
                    <a:pt x="1141" y="275"/>
                    <a:pt x="2009" y="1"/>
                  </a:cubicBezTo>
                  <a:close/>
                </a:path>
              </a:pathLst>
            </a:custGeom>
            <a:solidFill>
              <a:srgbClr val="F1717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406" name="Google Shape;3406;p43">
              <a:extLst>
                <a:ext uri="{FF2B5EF4-FFF2-40B4-BE49-F238E27FC236}">
                  <a16:creationId xmlns="" xmlns:a16="http://schemas.microsoft.com/office/drawing/2014/main" id="{58102157-4140-DBC5-4F86-C9CC2A895E2E}"/>
                </a:ext>
              </a:extLst>
            </p:cNvPr>
            <p:cNvSpPr/>
            <p:nvPr/>
          </p:nvSpPr>
          <p:spPr>
            <a:xfrm>
              <a:off x="6864350" y="1839650"/>
              <a:ext cx="303025" cy="255600"/>
            </a:xfrm>
            <a:custGeom>
              <a:avLst/>
              <a:gdLst/>
              <a:ahLst/>
              <a:cxnLst/>
              <a:rect l="l" t="t" r="r" b="b"/>
              <a:pathLst>
                <a:path w="12121" h="10224" extrusionOk="0">
                  <a:moveTo>
                    <a:pt x="9730" y="0"/>
                  </a:moveTo>
                  <a:cubicBezTo>
                    <a:pt x="7656" y="0"/>
                    <a:pt x="4602" y="674"/>
                    <a:pt x="2100" y="1580"/>
                  </a:cubicBezTo>
                  <a:cubicBezTo>
                    <a:pt x="160" y="2288"/>
                    <a:pt x="0" y="5803"/>
                    <a:pt x="365" y="9592"/>
                  </a:cubicBezTo>
                  <a:cubicBezTo>
                    <a:pt x="1147" y="9915"/>
                    <a:pt x="2240" y="10223"/>
                    <a:pt x="3597" y="10223"/>
                  </a:cubicBezTo>
                  <a:cubicBezTo>
                    <a:pt x="4536" y="10223"/>
                    <a:pt x="5602" y="10075"/>
                    <a:pt x="6779" y="9683"/>
                  </a:cubicBezTo>
                  <a:cubicBezTo>
                    <a:pt x="5843" y="6784"/>
                    <a:pt x="5090" y="4570"/>
                    <a:pt x="5090" y="4570"/>
                  </a:cubicBezTo>
                  <a:cubicBezTo>
                    <a:pt x="5090" y="4570"/>
                    <a:pt x="12098" y="2995"/>
                    <a:pt x="12120" y="1101"/>
                  </a:cubicBezTo>
                  <a:cubicBezTo>
                    <a:pt x="12120" y="319"/>
                    <a:pt x="11157" y="0"/>
                    <a:pt x="9730" y="0"/>
                  </a:cubicBezTo>
                  <a:close/>
                </a:path>
              </a:pathLst>
            </a:custGeom>
            <a:solidFill>
              <a:schemeClr val="accent1"/>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407" name="Google Shape;3407;p43">
              <a:extLst>
                <a:ext uri="{FF2B5EF4-FFF2-40B4-BE49-F238E27FC236}">
                  <a16:creationId xmlns="" xmlns:a16="http://schemas.microsoft.com/office/drawing/2014/main" id="{545ADF0C-11E0-8BB7-863F-F6535829EAFD}"/>
                </a:ext>
              </a:extLst>
            </p:cNvPr>
            <p:cNvSpPr/>
            <p:nvPr/>
          </p:nvSpPr>
          <p:spPr>
            <a:xfrm>
              <a:off x="6870050" y="1899000"/>
              <a:ext cx="215150" cy="196250"/>
            </a:xfrm>
            <a:custGeom>
              <a:avLst/>
              <a:gdLst/>
              <a:ahLst/>
              <a:cxnLst/>
              <a:rect l="l" t="t" r="r" b="b"/>
              <a:pathLst>
                <a:path w="8606" h="7850" extrusionOk="0">
                  <a:moveTo>
                    <a:pt x="998" y="0"/>
                  </a:moveTo>
                  <a:cubicBezTo>
                    <a:pt x="946" y="0"/>
                    <a:pt x="902" y="2"/>
                    <a:pt x="868" y="5"/>
                  </a:cubicBezTo>
                  <a:cubicBezTo>
                    <a:pt x="343" y="758"/>
                    <a:pt x="92" y="1899"/>
                    <a:pt x="0" y="3269"/>
                  </a:cubicBezTo>
                  <a:cubicBezTo>
                    <a:pt x="525" y="3429"/>
                    <a:pt x="1096" y="3543"/>
                    <a:pt x="1507" y="3611"/>
                  </a:cubicBezTo>
                  <a:cubicBezTo>
                    <a:pt x="2420" y="3748"/>
                    <a:pt x="4200" y="4068"/>
                    <a:pt x="4588" y="6145"/>
                  </a:cubicBezTo>
                  <a:cubicBezTo>
                    <a:pt x="4737" y="6944"/>
                    <a:pt x="4018" y="7195"/>
                    <a:pt x="3059" y="7195"/>
                  </a:cubicBezTo>
                  <a:cubicBezTo>
                    <a:pt x="2100" y="7195"/>
                    <a:pt x="902" y="6944"/>
                    <a:pt x="92" y="6738"/>
                  </a:cubicBezTo>
                  <a:lnTo>
                    <a:pt x="92" y="6738"/>
                  </a:lnTo>
                  <a:cubicBezTo>
                    <a:pt x="115" y="6898"/>
                    <a:pt x="137" y="7058"/>
                    <a:pt x="137" y="7218"/>
                  </a:cubicBezTo>
                  <a:cubicBezTo>
                    <a:pt x="919" y="7541"/>
                    <a:pt x="2012" y="7849"/>
                    <a:pt x="3364" y="7849"/>
                  </a:cubicBezTo>
                  <a:cubicBezTo>
                    <a:pt x="4300" y="7849"/>
                    <a:pt x="5361" y="7701"/>
                    <a:pt x="6528" y="7309"/>
                  </a:cubicBezTo>
                  <a:cubicBezTo>
                    <a:pt x="5615" y="4410"/>
                    <a:pt x="4862" y="2196"/>
                    <a:pt x="4862" y="2196"/>
                  </a:cubicBezTo>
                  <a:cubicBezTo>
                    <a:pt x="4862" y="2196"/>
                    <a:pt x="6780" y="1763"/>
                    <a:pt x="8606" y="1078"/>
                  </a:cubicBezTo>
                  <a:cubicBezTo>
                    <a:pt x="7253" y="685"/>
                    <a:pt x="2126" y="0"/>
                    <a:pt x="998" y="0"/>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408" name="Google Shape;3408;p43">
              <a:extLst>
                <a:ext uri="{FF2B5EF4-FFF2-40B4-BE49-F238E27FC236}">
                  <a16:creationId xmlns="" xmlns:a16="http://schemas.microsoft.com/office/drawing/2014/main" id="{8BE684BC-C429-1D82-AE96-F88BABF3489F}"/>
                </a:ext>
              </a:extLst>
            </p:cNvPr>
            <p:cNvSpPr/>
            <p:nvPr/>
          </p:nvSpPr>
          <p:spPr>
            <a:xfrm>
              <a:off x="6872900" y="1839650"/>
              <a:ext cx="294475" cy="135175"/>
            </a:xfrm>
            <a:custGeom>
              <a:avLst/>
              <a:gdLst/>
              <a:ahLst/>
              <a:cxnLst/>
              <a:rect l="l" t="t" r="r" b="b"/>
              <a:pathLst>
                <a:path w="11779" h="5407" extrusionOk="0">
                  <a:moveTo>
                    <a:pt x="9388" y="0"/>
                  </a:moveTo>
                  <a:cubicBezTo>
                    <a:pt x="7314" y="0"/>
                    <a:pt x="4260" y="674"/>
                    <a:pt x="1758" y="1580"/>
                  </a:cubicBezTo>
                  <a:cubicBezTo>
                    <a:pt x="731" y="1945"/>
                    <a:pt x="206" y="3109"/>
                    <a:pt x="1" y="4662"/>
                  </a:cubicBezTo>
                  <a:cubicBezTo>
                    <a:pt x="447" y="5028"/>
                    <a:pt x="1250" y="5406"/>
                    <a:pt x="2697" y="5406"/>
                  </a:cubicBezTo>
                  <a:cubicBezTo>
                    <a:pt x="3321" y="5406"/>
                    <a:pt x="4066" y="5336"/>
                    <a:pt x="4954" y="5164"/>
                  </a:cubicBezTo>
                  <a:cubicBezTo>
                    <a:pt x="4817" y="4776"/>
                    <a:pt x="4748" y="4570"/>
                    <a:pt x="4748" y="4570"/>
                  </a:cubicBezTo>
                  <a:cubicBezTo>
                    <a:pt x="4748" y="4570"/>
                    <a:pt x="11756" y="2995"/>
                    <a:pt x="11778" y="1101"/>
                  </a:cubicBezTo>
                  <a:cubicBezTo>
                    <a:pt x="11778" y="319"/>
                    <a:pt x="10815" y="0"/>
                    <a:pt x="9388" y="0"/>
                  </a:cubicBez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409" name="Google Shape;3409;p43">
              <a:extLst>
                <a:ext uri="{FF2B5EF4-FFF2-40B4-BE49-F238E27FC236}">
                  <a16:creationId xmlns="" xmlns:a16="http://schemas.microsoft.com/office/drawing/2014/main" id="{C134828B-DD36-3338-A19C-ABCA0D438A69}"/>
                </a:ext>
              </a:extLst>
            </p:cNvPr>
            <p:cNvSpPr/>
            <p:nvPr/>
          </p:nvSpPr>
          <p:spPr>
            <a:xfrm>
              <a:off x="6887175" y="1839575"/>
              <a:ext cx="279625" cy="80000"/>
            </a:xfrm>
            <a:custGeom>
              <a:avLst/>
              <a:gdLst/>
              <a:ahLst/>
              <a:cxnLst/>
              <a:rect l="l" t="t" r="r" b="b"/>
              <a:pathLst>
                <a:path w="11185" h="3200" extrusionOk="0">
                  <a:moveTo>
                    <a:pt x="8819" y="0"/>
                  </a:moveTo>
                  <a:cubicBezTo>
                    <a:pt x="6748" y="0"/>
                    <a:pt x="3691" y="670"/>
                    <a:pt x="1187" y="1583"/>
                  </a:cubicBezTo>
                  <a:cubicBezTo>
                    <a:pt x="685" y="1766"/>
                    <a:pt x="297" y="2154"/>
                    <a:pt x="0" y="2679"/>
                  </a:cubicBezTo>
                  <a:cubicBezTo>
                    <a:pt x="923" y="3058"/>
                    <a:pt x="1797" y="3199"/>
                    <a:pt x="2751" y="3199"/>
                  </a:cubicBezTo>
                  <a:cubicBezTo>
                    <a:pt x="3518" y="3199"/>
                    <a:pt x="4336" y="3108"/>
                    <a:pt x="5273" y="2975"/>
                  </a:cubicBezTo>
                  <a:cubicBezTo>
                    <a:pt x="7464" y="2633"/>
                    <a:pt x="9815" y="1880"/>
                    <a:pt x="11185" y="967"/>
                  </a:cubicBezTo>
                  <a:cubicBezTo>
                    <a:pt x="11095" y="283"/>
                    <a:pt x="10165" y="0"/>
                    <a:pt x="8819" y="0"/>
                  </a:cubicBez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410" name="Google Shape;3410;p43">
              <a:extLst>
                <a:ext uri="{FF2B5EF4-FFF2-40B4-BE49-F238E27FC236}">
                  <a16:creationId xmlns="" xmlns:a16="http://schemas.microsoft.com/office/drawing/2014/main" id="{3FC19C70-7484-20EE-4B47-6C6243FA4E09}"/>
                </a:ext>
              </a:extLst>
            </p:cNvPr>
            <p:cNvSpPr/>
            <p:nvPr/>
          </p:nvSpPr>
          <p:spPr>
            <a:xfrm>
              <a:off x="6899150" y="1839425"/>
              <a:ext cx="260225" cy="60850"/>
            </a:xfrm>
            <a:custGeom>
              <a:avLst/>
              <a:gdLst/>
              <a:ahLst/>
              <a:cxnLst/>
              <a:rect l="l" t="t" r="r" b="b"/>
              <a:pathLst>
                <a:path w="10409" h="2434" extrusionOk="0">
                  <a:moveTo>
                    <a:pt x="8348" y="1"/>
                  </a:moveTo>
                  <a:cubicBezTo>
                    <a:pt x="6273" y="1"/>
                    <a:pt x="3213" y="675"/>
                    <a:pt x="708" y="1589"/>
                  </a:cubicBezTo>
                  <a:cubicBezTo>
                    <a:pt x="434" y="1680"/>
                    <a:pt x="206" y="1840"/>
                    <a:pt x="1" y="2046"/>
                  </a:cubicBezTo>
                  <a:cubicBezTo>
                    <a:pt x="775" y="2327"/>
                    <a:pt x="1531" y="2434"/>
                    <a:pt x="2347" y="2434"/>
                  </a:cubicBezTo>
                  <a:cubicBezTo>
                    <a:pt x="3118" y="2434"/>
                    <a:pt x="3942" y="2338"/>
                    <a:pt x="4885" y="2205"/>
                  </a:cubicBezTo>
                  <a:cubicBezTo>
                    <a:pt x="6894" y="1909"/>
                    <a:pt x="8994" y="1247"/>
                    <a:pt x="10409" y="448"/>
                  </a:cubicBezTo>
                  <a:cubicBezTo>
                    <a:pt x="10013" y="137"/>
                    <a:pt x="9280" y="1"/>
                    <a:pt x="8348" y="1"/>
                  </a:cubicBezTo>
                  <a:close/>
                </a:path>
              </a:pathLst>
            </a:custGeom>
            <a:solidFill>
              <a:srgbClr val="9584FF"/>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411" name="Google Shape;3411;p43">
              <a:extLst>
                <a:ext uri="{FF2B5EF4-FFF2-40B4-BE49-F238E27FC236}">
                  <a16:creationId xmlns="" xmlns:a16="http://schemas.microsoft.com/office/drawing/2014/main" id="{A80154AB-BC8D-61F0-B77A-46F17FC3A46C}"/>
                </a:ext>
              </a:extLst>
            </p:cNvPr>
            <p:cNvSpPr/>
            <p:nvPr/>
          </p:nvSpPr>
          <p:spPr>
            <a:xfrm>
              <a:off x="6887175" y="1839600"/>
              <a:ext cx="279625" cy="79975"/>
            </a:xfrm>
            <a:custGeom>
              <a:avLst/>
              <a:gdLst/>
              <a:ahLst/>
              <a:cxnLst/>
              <a:rect l="l" t="t" r="r" b="b"/>
              <a:pathLst>
                <a:path w="11185" h="3199" extrusionOk="0">
                  <a:moveTo>
                    <a:pt x="8830" y="1"/>
                  </a:moveTo>
                  <a:cubicBezTo>
                    <a:pt x="6760" y="1"/>
                    <a:pt x="3702" y="675"/>
                    <a:pt x="1187" y="1582"/>
                  </a:cubicBezTo>
                  <a:cubicBezTo>
                    <a:pt x="685" y="1765"/>
                    <a:pt x="297" y="2153"/>
                    <a:pt x="0" y="2678"/>
                  </a:cubicBezTo>
                  <a:cubicBezTo>
                    <a:pt x="923" y="3057"/>
                    <a:pt x="1797" y="3198"/>
                    <a:pt x="2751" y="3198"/>
                  </a:cubicBezTo>
                  <a:cubicBezTo>
                    <a:pt x="3518" y="3198"/>
                    <a:pt x="4336" y="3107"/>
                    <a:pt x="5273" y="2974"/>
                  </a:cubicBezTo>
                  <a:cubicBezTo>
                    <a:pt x="7464" y="2632"/>
                    <a:pt x="9815" y="1879"/>
                    <a:pt x="11185" y="966"/>
                  </a:cubicBezTo>
                  <a:cubicBezTo>
                    <a:pt x="11185" y="875"/>
                    <a:pt x="11139" y="783"/>
                    <a:pt x="11093" y="692"/>
                  </a:cubicBezTo>
                  <a:cubicBezTo>
                    <a:pt x="10842" y="920"/>
                    <a:pt x="10180" y="1377"/>
                    <a:pt x="8514" y="2016"/>
                  </a:cubicBezTo>
                  <a:cubicBezTo>
                    <a:pt x="6661" y="2747"/>
                    <a:pt x="4425" y="3039"/>
                    <a:pt x="3251" y="3039"/>
                  </a:cubicBezTo>
                  <a:cubicBezTo>
                    <a:pt x="2777" y="3039"/>
                    <a:pt x="2475" y="2991"/>
                    <a:pt x="2442" y="2906"/>
                  </a:cubicBezTo>
                  <a:cubicBezTo>
                    <a:pt x="2328" y="2586"/>
                    <a:pt x="4291" y="2564"/>
                    <a:pt x="7213" y="1902"/>
                  </a:cubicBezTo>
                  <a:cubicBezTo>
                    <a:pt x="9130" y="1468"/>
                    <a:pt x="10294" y="897"/>
                    <a:pt x="10842" y="418"/>
                  </a:cubicBezTo>
                  <a:cubicBezTo>
                    <a:pt x="10441" y="128"/>
                    <a:pt x="9729" y="1"/>
                    <a:pt x="8830" y="1"/>
                  </a:cubicBez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412" name="Google Shape;3412;p43">
              <a:extLst>
                <a:ext uri="{FF2B5EF4-FFF2-40B4-BE49-F238E27FC236}">
                  <a16:creationId xmlns="" xmlns:a16="http://schemas.microsoft.com/office/drawing/2014/main" id="{494394B7-2224-A0AB-C2FC-6BD12D9D2CD4}"/>
                </a:ext>
              </a:extLst>
            </p:cNvPr>
            <p:cNvSpPr/>
            <p:nvPr/>
          </p:nvSpPr>
          <p:spPr>
            <a:xfrm>
              <a:off x="6903150" y="2399275"/>
              <a:ext cx="126700" cy="47725"/>
            </a:xfrm>
            <a:custGeom>
              <a:avLst/>
              <a:gdLst/>
              <a:ahLst/>
              <a:cxnLst/>
              <a:rect l="l" t="t" r="r" b="b"/>
              <a:pathLst>
                <a:path w="5068" h="1909" extrusionOk="0">
                  <a:moveTo>
                    <a:pt x="1883" y="0"/>
                  </a:moveTo>
                  <a:cubicBezTo>
                    <a:pt x="1712" y="0"/>
                    <a:pt x="1530" y="12"/>
                    <a:pt x="1347" y="35"/>
                  </a:cubicBezTo>
                  <a:cubicBezTo>
                    <a:pt x="959" y="80"/>
                    <a:pt x="617" y="194"/>
                    <a:pt x="388" y="354"/>
                  </a:cubicBezTo>
                  <a:cubicBezTo>
                    <a:pt x="137" y="491"/>
                    <a:pt x="0" y="605"/>
                    <a:pt x="23" y="628"/>
                  </a:cubicBezTo>
                  <a:cubicBezTo>
                    <a:pt x="26" y="630"/>
                    <a:pt x="29" y="632"/>
                    <a:pt x="35" y="632"/>
                  </a:cubicBezTo>
                  <a:cubicBezTo>
                    <a:pt x="80" y="632"/>
                    <a:pt x="230" y="550"/>
                    <a:pt x="434" y="468"/>
                  </a:cubicBezTo>
                  <a:cubicBezTo>
                    <a:pt x="685" y="377"/>
                    <a:pt x="1027" y="308"/>
                    <a:pt x="1370" y="286"/>
                  </a:cubicBezTo>
                  <a:cubicBezTo>
                    <a:pt x="1433" y="281"/>
                    <a:pt x="1495" y="280"/>
                    <a:pt x="1558" y="280"/>
                  </a:cubicBezTo>
                  <a:cubicBezTo>
                    <a:pt x="1835" y="280"/>
                    <a:pt x="2101" y="317"/>
                    <a:pt x="2306" y="354"/>
                  </a:cubicBezTo>
                  <a:cubicBezTo>
                    <a:pt x="2420" y="377"/>
                    <a:pt x="2511" y="423"/>
                    <a:pt x="2602" y="445"/>
                  </a:cubicBezTo>
                  <a:cubicBezTo>
                    <a:pt x="2671" y="468"/>
                    <a:pt x="2717" y="468"/>
                    <a:pt x="2717" y="468"/>
                  </a:cubicBezTo>
                  <a:cubicBezTo>
                    <a:pt x="2717" y="468"/>
                    <a:pt x="2876" y="514"/>
                    <a:pt x="3127" y="605"/>
                  </a:cubicBezTo>
                  <a:cubicBezTo>
                    <a:pt x="3356" y="696"/>
                    <a:pt x="3675" y="833"/>
                    <a:pt x="3972" y="1016"/>
                  </a:cubicBezTo>
                  <a:cubicBezTo>
                    <a:pt x="4269" y="1199"/>
                    <a:pt x="4543" y="1427"/>
                    <a:pt x="4725" y="1610"/>
                  </a:cubicBezTo>
                  <a:cubicBezTo>
                    <a:pt x="4894" y="1779"/>
                    <a:pt x="5005" y="1909"/>
                    <a:pt x="5038" y="1909"/>
                  </a:cubicBezTo>
                  <a:cubicBezTo>
                    <a:pt x="5041" y="1909"/>
                    <a:pt x="5043" y="1908"/>
                    <a:pt x="5045" y="1906"/>
                  </a:cubicBezTo>
                  <a:cubicBezTo>
                    <a:pt x="5068" y="1906"/>
                    <a:pt x="4999" y="1724"/>
                    <a:pt x="4839" y="1518"/>
                  </a:cubicBezTo>
                  <a:cubicBezTo>
                    <a:pt x="4679" y="1290"/>
                    <a:pt x="4406" y="1039"/>
                    <a:pt x="4109" y="811"/>
                  </a:cubicBezTo>
                  <a:cubicBezTo>
                    <a:pt x="3812" y="582"/>
                    <a:pt x="3493" y="400"/>
                    <a:pt x="3241" y="286"/>
                  </a:cubicBezTo>
                  <a:cubicBezTo>
                    <a:pt x="2990" y="194"/>
                    <a:pt x="2808" y="126"/>
                    <a:pt x="2808" y="126"/>
                  </a:cubicBezTo>
                  <a:cubicBezTo>
                    <a:pt x="2808" y="126"/>
                    <a:pt x="2762" y="126"/>
                    <a:pt x="2694" y="103"/>
                  </a:cubicBezTo>
                  <a:cubicBezTo>
                    <a:pt x="2602" y="80"/>
                    <a:pt x="2488" y="57"/>
                    <a:pt x="2351" y="35"/>
                  </a:cubicBezTo>
                  <a:cubicBezTo>
                    <a:pt x="2214" y="12"/>
                    <a:pt x="2055" y="0"/>
                    <a:pt x="1883" y="0"/>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413" name="Google Shape;3413;p43">
              <a:extLst>
                <a:ext uri="{FF2B5EF4-FFF2-40B4-BE49-F238E27FC236}">
                  <a16:creationId xmlns="" xmlns:a16="http://schemas.microsoft.com/office/drawing/2014/main" id="{A3769F76-E772-8E78-32E7-28C3B986F169}"/>
                </a:ext>
              </a:extLst>
            </p:cNvPr>
            <p:cNvSpPr/>
            <p:nvPr/>
          </p:nvSpPr>
          <p:spPr>
            <a:xfrm>
              <a:off x="6434650" y="1781025"/>
              <a:ext cx="354400" cy="842850"/>
            </a:xfrm>
            <a:custGeom>
              <a:avLst/>
              <a:gdLst/>
              <a:ahLst/>
              <a:cxnLst/>
              <a:rect l="l" t="t" r="r" b="b"/>
              <a:pathLst>
                <a:path w="14176" h="33714" extrusionOk="0">
                  <a:moveTo>
                    <a:pt x="12142" y="0"/>
                  </a:moveTo>
                  <a:cubicBezTo>
                    <a:pt x="10083" y="0"/>
                    <a:pt x="6773" y="909"/>
                    <a:pt x="4132" y="2053"/>
                  </a:cubicBezTo>
                  <a:cubicBezTo>
                    <a:pt x="1" y="3857"/>
                    <a:pt x="5068" y="18373"/>
                    <a:pt x="5068" y="20405"/>
                  </a:cubicBezTo>
                  <a:cubicBezTo>
                    <a:pt x="5068" y="22459"/>
                    <a:pt x="2055" y="28006"/>
                    <a:pt x="2055" y="28006"/>
                  </a:cubicBezTo>
                  <a:cubicBezTo>
                    <a:pt x="1574" y="28607"/>
                    <a:pt x="5493" y="33714"/>
                    <a:pt x="8109" y="33714"/>
                  </a:cubicBezTo>
                  <a:cubicBezTo>
                    <a:pt x="8472" y="33714"/>
                    <a:pt x="8810" y="33615"/>
                    <a:pt x="9108" y="33393"/>
                  </a:cubicBezTo>
                  <a:cubicBezTo>
                    <a:pt x="11573" y="31544"/>
                    <a:pt x="13901" y="24491"/>
                    <a:pt x="13605" y="22117"/>
                  </a:cubicBezTo>
                  <a:cubicBezTo>
                    <a:pt x="13308" y="19720"/>
                    <a:pt x="7282" y="4861"/>
                    <a:pt x="7282" y="4861"/>
                  </a:cubicBezTo>
                  <a:cubicBezTo>
                    <a:pt x="7282" y="4861"/>
                    <a:pt x="14175" y="2875"/>
                    <a:pt x="14084" y="958"/>
                  </a:cubicBezTo>
                  <a:cubicBezTo>
                    <a:pt x="14043" y="281"/>
                    <a:pt x="13286" y="0"/>
                    <a:pt x="12142" y="0"/>
                  </a:cubicBezTo>
                  <a:close/>
                </a:path>
              </a:pathLst>
            </a:custGeom>
            <a:solidFill>
              <a:srgbClr val="E87B50"/>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414" name="Google Shape;3414;p43">
              <a:extLst>
                <a:ext uri="{FF2B5EF4-FFF2-40B4-BE49-F238E27FC236}">
                  <a16:creationId xmlns="" xmlns:a16="http://schemas.microsoft.com/office/drawing/2014/main" id="{CBB39A12-445F-2A58-47DC-96ED101CE54A}"/>
                </a:ext>
              </a:extLst>
            </p:cNvPr>
            <p:cNvSpPr/>
            <p:nvPr/>
          </p:nvSpPr>
          <p:spPr>
            <a:xfrm>
              <a:off x="6556200" y="2258050"/>
              <a:ext cx="25" cy="2300"/>
            </a:xfrm>
            <a:custGeom>
              <a:avLst/>
              <a:gdLst/>
              <a:ahLst/>
              <a:cxnLst/>
              <a:rect l="l" t="t" r="r" b="b"/>
              <a:pathLst>
                <a:path w="1" h="92" extrusionOk="0">
                  <a:moveTo>
                    <a:pt x="1" y="91"/>
                  </a:moveTo>
                  <a:cubicBezTo>
                    <a:pt x="1" y="46"/>
                    <a:pt x="1" y="0"/>
                    <a:pt x="1" y="0"/>
                  </a:cubicBezTo>
                  <a:cubicBezTo>
                    <a:pt x="1" y="23"/>
                    <a:pt x="1" y="23"/>
                    <a:pt x="1" y="23"/>
                  </a:cubicBezTo>
                  <a:cubicBezTo>
                    <a:pt x="1" y="46"/>
                    <a:pt x="1" y="69"/>
                    <a:pt x="1" y="91"/>
                  </a:cubicBezTo>
                  <a:close/>
                </a:path>
              </a:pathLst>
            </a:custGeom>
            <a:solidFill>
              <a:srgbClr val="F1717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415" name="Google Shape;3415;p43">
              <a:extLst>
                <a:ext uri="{FF2B5EF4-FFF2-40B4-BE49-F238E27FC236}">
                  <a16:creationId xmlns="" xmlns:a16="http://schemas.microsoft.com/office/drawing/2014/main" id="{2A472DC1-C519-A77E-9D52-E039172B7957}"/>
                </a:ext>
              </a:extLst>
            </p:cNvPr>
            <p:cNvSpPr/>
            <p:nvPr/>
          </p:nvSpPr>
          <p:spPr>
            <a:xfrm>
              <a:off x="6473975" y="1903675"/>
              <a:ext cx="308225" cy="720200"/>
            </a:xfrm>
            <a:custGeom>
              <a:avLst/>
              <a:gdLst/>
              <a:ahLst/>
              <a:cxnLst/>
              <a:rect l="l" t="t" r="r" b="b"/>
              <a:pathLst>
                <a:path w="12329" h="28808" extrusionOk="0">
                  <a:moveTo>
                    <a:pt x="5709" y="1"/>
                  </a:moveTo>
                  <a:cubicBezTo>
                    <a:pt x="3723" y="982"/>
                    <a:pt x="2011" y="2511"/>
                    <a:pt x="1098" y="3698"/>
                  </a:cubicBezTo>
                  <a:cubicBezTo>
                    <a:pt x="1167" y="4474"/>
                    <a:pt x="1304" y="5250"/>
                    <a:pt x="1441" y="6049"/>
                  </a:cubicBezTo>
                  <a:cubicBezTo>
                    <a:pt x="2099" y="6254"/>
                    <a:pt x="2980" y="6316"/>
                    <a:pt x="3809" y="6316"/>
                  </a:cubicBezTo>
                  <a:cubicBezTo>
                    <a:pt x="5107" y="6316"/>
                    <a:pt x="6280" y="6163"/>
                    <a:pt x="6280" y="6163"/>
                  </a:cubicBezTo>
                  <a:cubicBezTo>
                    <a:pt x="6280" y="6163"/>
                    <a:pt x="7307" y="7305"/>
                    <a:pt x="8128" y="10272"/>
                  </a:cubicBezTo>
                  <a:cubicBezTo>
                    <a:pt x="8927" y="13239"/>
                    <a:pt x="10069" y="18329"/>
                    <a:pt x="6531" y="19151"/>
                  </a:cubicBezTo>
                  <a:cubicBezTo>
                    <a:pt x="6293" y="19207"/>
                    <a:pt x="6073" y="19233"/>
                    <a:pt x="5869" y="19233"/>
                  </a:cubicBezTo>
                  <a:cubicBezTo>
                    <a:pt x="4246" y="19233"/>
                    <a:pt x="3627" y="17580"/>
                    <a:pt x="3404" y="16161"/>
                  </a:cubicBezTo>
                  <a:cubicBezTo>
                    <a:pt x="2947" y="18535"/>
                    <a:pt x="482" y="23100"/>
                    <a:pt x="482" y="23100"/>
                  </a:cubicBezTo>
                  <a:cubicBezTo>
                    <a:pt x="1" y="23701"/>
                    <a:pt x="3920" y="28808"/>
                    <a:pt x="6536" y="28808"/>
                  </a:cubicBezTo>
                  <a:cubicBezTo>
                    <a:pt x="6899" y="28808"/>
                    <a:pt x="7237" y="28709"/>
                    <a:pt x="7535" y="28487"/>
                  </a:cubicBezTo>
                  <a:cubicBezTo>
                    <a:pt x="10000" y="26660"/>
                    <a:pt x="12328" y="19585"/>
                    <a:pt x="12032" y="17211"/>
                  </a:cubicBezTo>
                  <a:cubicBezTo>
                    <a:pt x="11758" y="14883"/>
                    <a:pt x="6051" y="822"/>
                    <a:pt x="5709" y="1"/>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416" name="Google Shape;3416;p43">
              <a:extLst>
                <a:ext uri="{FF2B5EF4-FFF2-40B4-BE49-F238E27FC236}">
                  <a16:creationId xmlns="" xmlns:a16="http://schemas.microsoft.com/office/drawing/2014/main" id="{FDC863A4-5F36-8705-61A7-0BDE7BBA3C0D}"/>
                </a:ext>
              </a:extLst>
            </p:cNvPr>
            <p:cNvSpPr/>
            <p:nvPr/>
          </p:nvSpPr>
          <p:spPr>
            <a:xfrm>
              <a:off x="6622975" y="1883700"/>
              <a:ext cx="50225" cy="17150"/>
            </a:xfrm>
            <a:custGeom>
              <a:avLst/>
              <a:gdLst/>
              <a:ahLst/>
              <a:cxnLst/>
              <a:rect l="l" t="t" r="r" b="b"/>
              <a:pathLst>
                <a:path w="2009" h="686" extrusionOk="0">
                  <a:moveTo>
                    <a:pt x="2009" y="1"/>
                  </a:moveTo>
                  <a:lnTo>
                    <a:pt x="2009" y="1"/>
                  </a:lnTo>
                  <a:cubicBezTo>
                    <a:pt x="1324" y="138"/>
                    <a:pt x="662" y="389"/>
                    <a:pt x="0" y="685"/>
                  </a:cubicBezTo>
                  <a:cubicBezTo>
                    <a:pt x="388" y="571"/>
                    <a:pt x="1141" y="320"/>
                    <a:pt x="2009" y="1"/>
                  </a:cubicBezTo>
                  <a:close/>
                </a:path>
              </a:pathLst>
            </a:custGeom>
            <a:solidFill>
              <a:srgbClr val="F1717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417" name="Google Shape;3417;p43">
              <a:extLst>
                <a:ext uri="{FF2B5EF4-FFF2-40B4-BE49-F238E27FC236}">
                  <a16:creationId xmlns="" xmlns:a16="http://schemas.microsoft.com/office/drawing/2014/main" id="{45C1848D-6652-592B-26A0-EA8B17C7E67B}"/>
                </a:ext>
              </a:extLst>
            </p:cNvPr>
            <p:cNvSpPr/>
            <p:nvPr/>
          </p:nvSpPr>
          <p:spPr>
            <a:xfrm>
              <a:off x="6490000" y="1781025"/>
              <a:ext cx="299050" cy="265475"/>
            </a:xfrm>
            <a:custGeom>
              <a:avLst/>
              <a:gdLst/>
              <a:ahLst/>
              <a:cxnLst/>
              <a:rect l="l" t="t" r="r" b="b"/>
              <a:pathLst>
                <a:path w="11962" h="10619" extrusionOk="0">
                  <a:moveTo>
                    <a:pt x="9928" y="0"/>
                  </a:moveTo>
                  <a:cubicBezTo>
                    <a:pt x="7869" y="0"/>
                    <a:pt x="4559" y="909"/>
                    <a:pt x="1918" y="2053"/>
                  </a:cubicBezTo>
                  <a:cubicBezTo>
                    <a:pt x="1" y="2875"/>
                    <a:pt x="69" y="6413"/>
                    <a:pt x="663" y="10179"/>
                  </a:cubicBezTo>
                  <a:cubicBezTo>
                    <a:pt x="1346" y="10411"/>
                    <a:pt x="2263" y="10619"/>
                    <a:pt x="3365" y="10619"/>
                  </a:cubicBezTo>
                  <a:cubicBezTo>
                    <a:pt x="4436" y="10619"/>
                    <a:pt x="5681" y="10422"/>
                    <a:pt x="7054" y="9860"/>
                  </a:cubicBezTo>
                  <a:cubicBezTo>
                    <a:pt x="5958" y="7052"/>
                    <a:pt x="5068" y="4861"/>
                    <a:pt x="5068" y="4861"/>
                  </a:cubicBezTo>
                  <a:cubicBezTo>
                    <a:pt x="5068" y="4861"/>
                    <a:pt x="11961" y="2875"/>
                    <a:pt x="11870" y="958"/>
                  </a:cubicBezTo>
                  <a:cubicBezTo>
                    <a:pt x="11829" y="281"/>
                    <a:pt x="11072" y="0"/>
                    <a:pt x="9928" y="0"/>
                  </a:cubicBezTo>
                  <a:close/>
                </a:path>
              </a:pathLst>
            </a:custGeom>
            <a:solidFill>
              <a:schemeClr val="accent1"/>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418" name="Google Shape;3418;p43">
              <a:extLst>
                <a:ext uri="{FF2B5EF4-FFF2-40B4-BE49-F238E27FC236}">
                  <a16:creationId xmlns="" xmlns:a16="http://schemas.microsoft.com/office/drawing/2014/main" id="{088DB57C-8512-CD76-5168-5A5D8091B6CB}"/>
                </a:ext>
              </a:extLst>
            </p:cNvPr>
            <p:cNvSpPr/>
            <p:nvPr/>
          </p:nvSpPr>
          <p:spPr>
            <a:xfrm>
              <a:off x="6497425" y="1853525"/>
              <a:ext cx="211150" cy="192975"/>
            </a:xfrm>
            <a:custGeom>
              <a:avLst/>
              <a:gdLst/>
              <a:ahLst/>
              <a:cxnLst/>
              <a:rect l="l" t="t" r="r" b="b"/>
              <a:pathLst>
                <a:path w="8446" h="7719" extrusionOk="0">
                  <a:moveTo>
                    <a:pt x="1136" y="0"/>
                  </a:moveTo>
                  <a:cubicBezTo>
                    <a:pt x="917" y="0"/>
                    <a:pt x="754" y="7"/>
                    <a:pt x="662" y="21"/>
                  </a:cubicBezTo>
                  <a:cubicBezTo>
                    <a:pt x="183" y="820"/>
                    <a:pt x="1" y="1961"/>
                    <a:pt x="1" y="3330"/>
                  </a:cubicBezTo>
                  <a:cubicBezTo>
                    <a:pt x="503" y="3445"/>
                    <a:pt x="1096" y="3536"/>
                    <a:pt x="1507" y="3582"/>
                  </a:cubicBezTo>
                  <a:cubicBezTo>
                    <a:pt x="2420" y="3673"/>
                    <a:pt x="4223" y="3878"/>
                    <a:pt x="4748" y="5933"/>
                  </a:cubicBezTo>
                  <a:cubicBezTo>
                    <a:pt x="4966" y="6817"/>
                    <a:pt x="4055" y="7075"/>
                    <a:pt x="2922" y="7075"/>
                  </a:cubicBezTo>
                  <a:cubicBezTo>
                    <a:pt x="2038" y="7075"/>
                    <a:pt x="1018" y="6917"/>
                    <a:pt x="297" y="6777"/>
                  </a:cubicBezTo>
                  <a:lnTo>
                    <a:pt x="297" y="6777"/>
                  </a:lnTo>
                  <a:cubicBezTo>
                    <a:pt x="320" y="6937"/>
                    <a:pt x="343" y="7119"/>
                    <a:pt x="366" y="7279"/>
                  </a:cubicBezTo>
                  <a:cubicBezTo>
                    <a:pt x="1049" y="7511"/>
                    <a:pt x="1966" y="7719"/>
                    <a:pt x="3068" y="7719"/>
                  </a:cubicBezTo>
                  <a:cubicBezTo>
                    <a:pt x="4139" y="7719"/>
                    <a:pt x="5384" y="7522"/>
                    <a:pt x="6757" y="6960"/>
                  </a:cubicBezTo>
                  <a:cubicBezTo>
                    <a:pt x="5661" y="4152"/>
                    <a:pt x="4771" y="1961"/>
                    <a:pt x="4771" y="1961"/>
                  </a:cubicBezTo>
                  <a:cubicBezTo>
                    <a:pt x="4771" y="1961"/>
                    <a:pt x="6643" y="1413"/>
                    <a:pt x="8446" y="637"/>
                  </a:cubicBezTo>
                  <a:cubicBezTo>
                    <a:pt x="7183" y="336"/>
                    <a:pt x="2715" y="0"/>
                    <a:pt x="1136" y="0"/>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419" name="Google Shape;3419;p43">
              <a:extLst>
                <a:ext uri="{FF2B5EF4-FFF2-40B4-BE49-F238E27FC236}">
                  <a16:creationId xmlns="" xmlns:a16="http://schemas.microsoft.com/office/drawing/2014/main" id="{99FE8DDD-E970-3B2F-9550-63302FF19D6A}"/>
                </a:ext>
              </a:extLst>
            </p:cNvPr>
            <p:cNvSpPr/>
            <p:nvPr/>
          </p:nvSpPr>
          <p:spPr>
            <a:xfrm>
              <a:off x="6498000" y="1781025"/>
              <a:ext cx="291050" cy="146075"/>
            </a:xfrm>
            <a:custGeom>
              <a:avLst/>
              <a:gdLst/>
              <a:ahLst/>
              <a:cxnLst/>
              <a:rect l="l" t="t" r="r" b="b"/>
              <a:pathLst>
                <a:path w="11642" h="5843" extrusionOk="0">
                  <a:moveTo>
                    <a:pt x="9608" y="0"/>
                  </a:moveTo>
                  <a:cubicBezTo>
                    <a:pt x="7549" y="0"/>
                    <a:pt x="4239" y="909"/>
                    <a:pt x="1598" y="2053"/>
                  </a:cubicBezTo>
                  <a:cubicBezTo>
                    <a:pt x="594" y="2487"/>
                    <a:pt x="137" y="3674"/>
                    <a:pt x="0" y="5249"/>
                  </a:cubicBezTo>
                  <a:cubicBezTo>
                    <a:pt x="423" y="5559"/>
                    <a:pt x="1124" y="5843"/>
                    <a:pt x="2276" y="5843"/>
                  </a:cubicBezTo>
                  <a:cubicBezTo>
                    <a:pt x="2989" y="5843"/>
                    <a:pt x="3876" y="5734"/>
                    <a:pt x="4976" y="5454"/>
                  </a:cubicBezTo>
                  <a:cubicBezTo>
                    <a:pt x="4839" y="5089"/>
                    <a:pt x="4748" y="4861"/>
                    <a:pt x="4748" y="4861"/>
                  </a:cubicBezTo>
                  <a:cubicBezTo>
                    <a:pt x="4748" y="4861"/>
                    <a:pt x="11641" y="2875"/>
                    <a:pt x="11550" y="958"/>
                  </a:cubicBezTo>
                  <a:cubicBezTo>
                    <a:pt x="11509" y="281"/>
                    <a:pt x="10752" y="0"/>
                    <a:pt x="9608" y="0"/>
                  </a:cubicBez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420" name="Google Shape;3420;p43">
              <a:extLst>
                <a:ext uri="{FF2B5EF4-FFF2-40B4-BE49-F238E27FC236}">
                  <a16:creationId xmlns="" xmlns:a16="http://schemas.microsoft.com/office/drawing/2014/main" id="{B52329BD-47F9-DCAB-4E0E-1E91857CBB43}"/>
                </a:ext>
              </a:extLst>
            </p:cNvPr>
            <p:cNvSpPr/>
            <p:nvPr/>
          </p:nvSpPr>
          <p:spPr>
            <a:xfrm>
              <a:off x="6509400" y="1781275"/>
              <a:ext cx="276800" cy="89975"/>
            </a:xfrm>
            <a:custGeom>
              <a:avLst/>
              <a:gdLst/>
              <a:ahLst/>
              <a:cxnLst/>
              <a:rect l="l" t="t" r="r" b="b"/>
              <a:pathLst>
                <a:path w="11072" h="3599" extrusionOk="0">
                  <a:moveTo>
                    <a:pt x="9148" y="0"/>
                  </a:moveTo>
                  <a:cubicBezTo>
                    <a:pt x="7091" y="0"/>
                    <a:pt x="3782" y="904"/>
                    <a:pt x="1142" y="2043"/>
                  </a:cubicBezTo>
                  <a:cubicBezTo>
                    <a:pt x="640" y="2272"/>
                    <a:pt x="275" y="2683"/>
                    <a:pt x="1" y="3230"/>
                  </a:cubicBezTo>
                  <a:cubicBezTo>
                    <a:pt x="756" y="3492"/>
                    <a:pt x="1470" y="3598"/>
                    <a:pt x="2210" y="3598"/>
                  </a:cubicBezTo>
                  <a:cubicBezTo>
                    <a:pt x="3147" y="3598"/>
                    <a:pt x="4125" y="3427"/>
                    <a:pt x="5273" y="3185"/>
                  </a:cubicBezTo>
                  <a:cubicBezTo>
                    <a:pt x="7465" y="2728"/>
                    <a:pt x="9770" y="1815"/>
                    <a:pt x="11071" y="834"/>
                  </a:cubicBezTo>
                  <a:cubicBezTo>
                    <a:pt x="10954" y="247"/>
                    <a:pt x="10221" y="0"/>
                    <a:pt x="9148" y="0"/>
                  </a:cubicBez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421" name="Google Shape;3421;p43">
              <a:extLst>
                <a:ext uri="{FF2B5EF4-FFF2-40B4-BE49-F238E27FC236}">
                  <a16:creationId xmlns="" xmlns:a16="http://schemas.microsoft.com/office/drawing/2014/main" id="{C6B5DC68-74C2-4091-6556-9AB344287F73}"/>
                </a:ext>
              </a:extLst>
            </p:cNvPr>
            <p:cNvSpPr/>
            <p:nvPr/>
          </p:nvSpPr>
          <p:spPr>
            <a:xfrm>
              <a:off x="6520250" y="1781225"/>
              <a:ext cx="257375" cy="70500"/>
            </a:xfrm>
            <a:custGeom>
              <a:avLst/>
              <a:gdLst/>
              <a:ahLst/>
              <a:cxnLst/>
              <a:rect l="l" t="t" r="r" b="b"/>
              <a:pathLst>
                <a:path w="10295" h="2820" extrusionOk="0">
                  <a:moveTo>
                    <a:pt x="8718" y="1"/>
                  </a:moveTo>
                  <a:cubicBezTo>
                    <a:pt x="6663" y="1"/>
                    <a:pt x="3354" y="902"/>
                    <a:pt x="708" y="2045"/>
                  </a:cubicBezTo>
                  <a:cubicBezTo>
                    <a:pt x="434" y="2182"/>
                    <a:pt x="206" y="2342"/>
                    <a:pt x="1" y="2570"/>
                  </a:cubicBezTo>
                  <a:cubicBezTo>
                    <a:pt x="626" y="2745"/>
                    <a:pt x="1233" y="2820"/>
                    <a:pt x="1859" y="2820"/>
                  </a:cubicBezTo>
                  <a:cubicBezTo>
                    <a:pt x="2786" y="2820"/>
                    <a:pt x="3754" y="2656"/>
                    <a:pt x="4885" y="2411"/>
                  </a:cubicBezTo>
                  <a:cubicBezTo>
                    <a:pt x="6871" y="2000"/>
                    <a:pt x="8948" y="1224"/>
                    <a:pt x="10295" y="334"/>
                  </a:cubicBezTo>
                  <a:cubicBezTo>
                    <a:pt x="9961" y="103"/>
                    <a:pt x="9411" y="1"/>
                    <a:pt x="8718" y="1"/>
                  </a:cubicBezTo>
                  <a:close/>
                </a:path>
              </a:pathLst>
            </a:custGeom>
            <a:solidFill>
              <a:srgbClr val="9584FF"/>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422" name="Google Shape;3422;p43">
              <a:extLst>
                <a:ext uri="{FF2B5EF4-FFF2-40B4-BE49-F238E27FC236}">
                  <a16:creationId xmlns="" xmlns:a16="http://schemas.microsoft.com/office/drawing/2014/main" id="{95349BB8-56FF-9D5F-221F-54BCB4316503}"/>
                </a:ext>
              </a:extLst>
            </p:cNvPr>
            <p:cNvSpPr/>
            <p:nvPr/>
          </p:nvSpPr>
          <p:spPr>
            <a:xfrm>
              <a:off x="6509400" y="1781300"/>
              <a:ext cx="276800" cy="89950"/>
            </a:xfrm>
            <a:custGeom>
              <a:avLst/>
              <a:gdLst/>
              <a:ahLst/>
              <a:cxnLst/>
              <a:rect l="l" t="t" r="r" b="b"/>
              <a:pathLst>
                <a:path w="11072" h="3598" extrusionOk="0">
                  <a:moveTo>
                    <a:pt x="9150" y="1"/>
                  </a:moveTo>
                  <a:cubicBezTo>
                    <a:pt x="7096" y="1"/>
                    <a:pt x="3780" y="904"/>
                    <a:pt x="1142" y="2042"/>
                  </a:cubicBezTo>
                  <a:cubicBezTo>
                    <a:pt x="640" y="2271"/>
                    <a:pt x="275" y="2682"/>
                    <a:pt x="1" y="3229"/>
                  </a:cubicBezTo>
                  <a:cubicBezTo>
                    <a:pt x="756" y="3491"/>
                    <a:pt x="1470" y="3597"/>
                    <a:pt x="2210" y="3597"/>
                  </a:cubicBezTo>
                  <a:cubicBezTo>
                    <a:pt x="3147" y="3597"/>
                    <a:pt x="4125" y="3426"/>
                    <a:pt x="5273" y="3184"/>
                  </a:cubicBezTo>
                  <a:cubicBezTo>
                    <a:pt x="7465" y="2727"/>
                    <a:pt x="9770" y="1814"/>
                    <a:pt x="11071" y="833"/>
                  </a:cubicBezTo>
                  <a:cubicBezTo>
                    <a:pt x="11048" y="741"/>
                    <a:pt x="11003" y="650"/>
                    <a:pt x="10957" y="559"/>
                  </a:cubicBezTo>
                  <a:cubicBezTo>
                    <a:pt x="10706" y="810"/>
                    <a:pt x="10090" y="1289"/>
                    <a:pt x="8469" y="2042"/>
                  </a:cubicBezTo>
                  <a:cubicBezTo>
                    <a:pt x="6489" y="2970"/>
                    <a:pt x="4020" y="3396"/>
                    <a:pt x="2971" y="3396"/>
                  </a:cubicBezTo>
                  <a:cubicBezTo>
                    <a:pt x="2678" y="3396"/>
                    <a:pt x="2496" y="3363"/>
                    <a:pt x="2466" y="3298"/>
                  </a:cubicBezTo>
                  <a:cubicBezTo>
                    <a:pt x="2329" y="3001"/>
                    <a:pt x="4292" y="2841"/>
                    <a:pt x="7168" y="2020"/>
                  </a:cubicBezTo>
                  <a:cubicBezTo>
                    <a:pt x="9062" y="1472"/>
                    <a:pt x="10158" y="833"/>
                    <a:pt x="10683" y="308"/>
                  </a:cubicBezTo>
                  <a:cubicBezTo>
                    <a:pt x="10348" y="96"/>
                    <a:pt x="9815" y="1"/>
                    <a:pt x="9150" y="1"/>
                  </a:cubicBez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423" name="Google Shape;3423;p43">
              <a:extLst>
                <a:ext uri="{FF2B5EF4-FFF2-40B4-BE49-F238E27FC236}">
                  <a16:creationId xmlns="" xmlns:a16="http://schemas.microsoft.com/office/drawing/2014/main" id="{03DD5C94-CF55-08B9-7BA7-E3FD6E6A5D32}"/>
                </a:ext>
              </a:extLst>
            </p:cNvPr>
            <p:cNvSpPr/>
            <p:nvPr/>
          </p:nvSpPr>
          <p:spPr>
            <a:xfrm>
              <a:off x="6545350" y="2343075"/>
              <a:ext cx="143250" cy="34875"/>
            </a:xfrm>
            <a:custGeom>
              <a:avLst/>
              <a:gdLst/>
              <a:ahLst/>
              <a:cxnLst/>
              <a:rect l="l" t="t" r="r" b="b"/>
              <a:pathLst>
                <a:path w="5730" h="1395" extrusionOk="0">
                  <a:moveTo>
                    <a:pt x="2854" y="0"/>
                  </a:moveTo>
                  <a:cubicBezTo>
                    <a:pt x="2854" y="0"/>
                    <a:pt x="2808" y="23"/>
                    <a:pt x="2717" y="23"/>
                  </a:cubicBezTo>
                  <a:cubicBezTo>
                    <a:pt x="2626" y="23"/>
                    <a:pt x="2489" y="23"/>
                    <a:pt x="2329" y="69"/>
                  </a:cubicBezTo>
                  <a:cubicBezTo>
                    <a:pt x="2032" y="114"/>
                    <a:pt x="1644" y="228"/>
                    <a:pt x="1256" y="388"/>
                  </a:cubicBezTo>
                  <a:cubicBezTo>
                    <a:pt x="891" y="571"/>
                    <a:pt x="549" y="776"/>
                    <a:pt x="320" y="1004"/>
                  </a:cubicBezTo>
                  <a:cubicBezTo>
                    <a:pt x="115" y="1210"/>
                    <a:pt x="1" y="1392"/>
                    <a:pt x="24" y="1392"/>
                  </a:cubicBezTo>
                  <a:cubicBezTo>
                    <a:pt x="25" y="1394"/>
                    <a:pt x="28" y="1395"/>
                    <a:pt x="31" y="1395"/>
                  </a:cubicBezTo>
                  <a:cubicBezTo>
                    <a:pt x="67" y="1395"/>
                    <a:pt x="200" y="1266"/>
                    <a:pt x="412" y="1118"/>
                  </a:cubicBezTo>
                  <a:cubicBezTo>
                    <a:pt x="640" y="936"/>
                    <a:pt x="1005" y="753"/>
                    <a:pt x="1348" y="616"/>
                  </a:cubicBezTo>
                  <a:cubicBezTo>
                    <a:pt x="1713" y="502"/>
                    <a:pt x="2101" y="411"/>
                    <a:pt x="2375" y="388"/>
                  </a:cubicBezTo>
                  <a:cubicBezTo>
                    <a:pt x="2455" y="377"/>
                    <a:pt x="2523" y="377"/>
                    <a:pt x="2583" y="377"/>
                  </a:cubicBezTo>
                  <a:cubicBezTo>
                    <a:pt x="2643" y="377"/>
                    <a:pt x="2694" y="377"/>
                    <a:pt x="2740" y="365"/>
                  </a:cubicBezTo>
                  <a:lnTo>
                    <a:pt x="3333" y="365"/>
                  </a:lnTo>
                  <a:cubicBezTo>
                    <a:pt x="3630" y="388"/>
                    <a:pt x="4018" y="434"/>
                    <a:pt x="4383" y="548"/>
                  </a:cubicBezTo>
                  <a:cubicBezTo>
                    <a:pt x="4748" y="662"/>
                    <a:pt x="5091" y="845"/>
                    <a:pt x="5319" y="1004"/>
                  </a:cubicBezTo>
                  <a:cubicBezTo>
                    <a:pt x="5552" y="1174"/>
                    <a:pt x="5686" y="1304"/>
                    <a:pt x="5723" y="1304"/>
                  </a:cubicBezTo>
                  <a:cubicBezTo>
                    <a:pt x="5726" y="1304"/>
                    <a:pt x="5728" y="1303"/>
                    <a:pt x="5730" y="1301"/>
                  </a:cubicBezTo>
                  <a:cubicBezTo>
                    <a:pt x="5730" y="1301"/>
                    <a:pt x="5639" y="1118"/>
                    <a:pt x="5410" y="913"/>
                  </a:cubicBezTo>
                  <a:cubicBezTo>
                    <a:pt x="5205" y="685"/>
                    <a:pt x="4840" y="479"/>
                    <a:pt x="4475" y="297"/>
                  </a:cubicBezTo>
                  <a:cubicBezTo>
                    <a:pt x="4087" y="160"/>
                    <a:pt x="3676" y="69"/>
                    <a:pt x="3356" y="46"/>
                  </a:cubicBezTo>
                  <a:cubicBezTo>
                    <a:pt x="3059" y="0"/>
                    <a:pt x="2854" y="0"/>
                    <a:pt x="2854" y="0"/>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424" name="Google Shape;3424;p43">
              <a:extLst>
                <a:ext uri="{FF2B5EF4-FFF2-40B4-BE49-F238E27FC236}">
                  <a16:creationId xmlns="" xmlns:a16="http://schemas.microsoft.com/office/drawing/2014/main" id="{F263A304-E156-196D-2486-AE7975305C37}"/>
                </a:ext>
              </a:extLst>
            </p:cNvPr>
            <p:cNvSpPr/>
            <p:nvPr/>
          </p:nvSpPr>
          <p:spPr>
            <a:xfrm>
              <a:off x="5721375" y="2430375"/>
              <a:ext cx="1317025" cy="856875"/>
            </a:xfrm>
            <a:custGeom>
              <a:avLst/>
              <a:gdLst/>
              <a:ahLst/>
              <a:cxnLst/>
              <a:rect l="l" t="t" r="r" b="b"/>
              <a:pathLst>
                <a:path w="52681" h="34275" extrusionOk="0">
                  <a:moveTo>
                    <a:pt x="30906" y="0"/>
                  </a:moveTo>
                  <a:cubicBezTo>
                    <a:pt x="30906" y="0"/>
                    <a:pt x="27664" y="2580"/>
                    <a:pt x="26934" y="3584"/>
                  </a:cubicBezTo>
                  <a:cubicBezTo>
                    <a:pt x="25245" y="5912"/>
                    <a:pt x="24309" y="5958"/>
                    <a:pt x="22985" y="8491"/>
                  </a:cubicBezTo>
                  <a:cubicBezTo>
                    <a:pt x="22369" y="9678"/>
                    <a:pt x="21456" y="10363"/>
                    <a:pt x="20452" y="11230"/>
                  </a:cubicBezTo>
                  <a:cubicBezTo>
                    <a:pt x="18169" y="13170"/>
                    <a:pt x="15909" y="15111"/>
                    <a:pt x="13627" y="17051"/>
                  </a:cubicBezTo>
                  <a:cubicBezTo>
                    <a:pt x="8605" y="21365"/>
                    <a:pt x="5044" y="24834"/>
                    <a:pt x="0" y="29148"/>
                  </a:cubicBezTo>
                  <a:cubicBezTo>
                    <a:pt x="339" y="29228"/>
                    <a:pt x="3491" y="34275"/>
                    <a:pt x="15607" y="34275"/>
                  </a:cubicBezTo>
                  <a:cubicBezTo>
                    <a:pt x="17381" y="34275"/>
                    <a:pt x="19347" y="34166"/>
                    <a:pt x="21524" y="33919"/>
                  </a:cubicBezTo>
                  <a:cubicBezTo>
                    <a:pt x="38552" y="32001"/>
                    <a:pt x="49257" y="15978"/>
                    <a:pt x="52681" y="9792"/>
                  </a:cubicBezTo>
                  <a:cubicBezTo>
                    <a:pt x="52681" y="9792"/>
                    <a:pt x="49714" y="2488"/>
                    <a:pt x="43984" y="2443"/>
                  </a:cubicBezTo>
                  <a:cubicBezTo>
                    <a:pt x="43984" y="2443"/>
                    <a:pt x="39739" y="5752"/>
                    <a:pt x="39739" y="5752"/>
                  </a:cubicBezTo>
                  <a:cubicBezTo>
                    <a:pt x="40447" y="4428"/>
                    <a:pt x="41725" y="3105"/>
                    <a:pt x="41839" y="1552"/>
                  </a:cubicBezTo>
                  <a:cubicBezTo>
                    <a:pt x="40378" y="1027"/>
                    <a:pt x="39077" y="639"/>
                    <a:pt x="37502" y="366"/>
                  </a:cubicBezTo>
                  <a:cubicBezTo>
                    <a:pt x="35630" y="46"/>
                    <a:pt x="30906" y="0"/>
                    <a:pt x="30906" y="0"/>
                  </a:cubicBez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425" name="Google Shape;3425;p43">
              <a:extLst>
                <a:ext uri="{FF2B5EF4-FFF2-40B4-BE49-F238E27FC236}">
                  <a16:creationId xmlns="" xmlns:a16="http://schemas.microsoft.com/office/drawing/2014/main" id="{BD3F5FB6-5C5B-160F-9C6E-0A7429B50072}"/>
                </a:ext>
              </a:extLst>
            </p:cNvPr>
            <p:cNvSpPr/>
            <p:nvPr/>
          </p:nvSpPr>
          <p:spPr>
            <a:xfrm>
              <a:off x="5986150" y="2540500"/>
              <a:ext cx="1052250" cy="660250"/>
            </a:xfrm>
            <a:custGeom>
              <a:avLst/>
              <a:gdLst/>
              <a:ahLst/>
              <a:cxnLst/>
              <a:rect l="l" t="t" r="r" b="b"/>
              <a:pathLst>
                <a:path w="42090" h="26410" extrusionOk="0">
                  <a:moveTo>
                    <a:pt x="15704" y="1"/>
                  </a:moveTo>
                  <a:lnTo>
                    <a:pt x="15704" y="1"/>
                  </a:lnTo>
                  <a:cubicBezTo>
                    <a:pt x="14403" y="1553"/>
                    <a:pt x="13558" y="1872"/>
                    <a:pt x="12394" y="4086"/>
                  </a:cubicBezTo>
                  <a:cubicBezTo>
                    <a:pt x="11778" y="5273"/>
                    <a:pt x="10865" y="5958"/>
                    <a:pt x="9861" y="6825"/>
                  </a:cubicBezTo>
                  <a:cubicBezTo>
                    <a:pt x="7578" y="8765"/>
                    <a:pt x="5318" y="10706"/>
                    <a:pt x="3036" y="12646"/>
                  </a:cubicBezTo>
                  <a:cubicBezTo>
                    <a:pt x="2488" y="13148"/>
                    <a:pt x="1917" y="13627"/>
                    <a:pt x="1347" y="14107"/>
                  </a:cubicBezTo>
                  <a:cubicBezTo>
                    <a:pt x="1278" y="14335"/>
                    <a:pt x="1233" y="14586"/>
                    <a:pt x="1187" y="14814"/>
                  </a:cubicBezTo>
                  <a:cubicBezTo>
                    <a:pt x="0" y="21753"/>
                    <a:pt x="10614" y="24675"/>
                    <a:pt x="21296" y="26409"/>
                  </a:cubicBezTo>
                  <a:cubicBezTo>
                    <a:pt x="32343" y="20977"/>
                    <a:pt x="39419" y="10203"/>
                    <a:pt x="42090" y="5387"/>
                  </a:cubicBezTo>
                  <a:cubicBezTo>
                    <a:pt x="42090" y="5387"/>
                    <a:pt x="40994" y="2694"/>
                    <a:pt x="38849" y="571"/>
                  </a:cubicBezTo>
                  <a:cubicBezTo>
                    <a:pt x="38429" y="2959"/>
                    <a:pt x="35418" y="10914"/>
                    <a:pt x="23884" y="10914"/>
                  </a:cubicBezTo>
                  <a:cubicBezTo>
                    <a:pt x="23510" y="10914"/>
                    <a:pt x="23127" y="10905"/>
                    <a:pt x="22734" y="10888"/>
                  </a:cubicBezTo>
                  <a:cubicBezTo>
                    <a:pt x="12759" y="10432"/>
                    <a:pt x="14152" y="3721"/>
                    <a:pt x="15704" y="1"/>
                  </a:cubicBezTo>
                  <a:close/>
                </a:path>
              </a:pathLst>
            </a:custGeom>
            <a:solidFill>
              <a:srgbClr val="802751">
                <a:alpha val="3581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426" name="Google Shape;3426;p43">
              <a:extLst>
                <a:ext uri="{FF2B5EF4-FFF2-40B4-BE49-F238E27FC236}">
                  <a16:creationId xmlns="" xmlns:a16="http://schemas.microsoft.com/office/drawing/2014/main" id="{49020D12-C589-1C53-788E-946168459A7A}"/>
                </a:ext>
              </a:extLst>
            </p:cNvPr>
            <p:cNvSpPr/>
            <p:nvPr/>
          </p:nvSpPr>
          <p:spPr>
            <a:xfrm>
              <a:off x="6537950" y="2439500"/>
              <a:ext cx="229400" cy="153125"/>
            </a:xfrm>
            <a:custGeom>
              <a:avLst/>
              <a:gdLst/>
              <a:ahLst/>
              <a:cxnLst/>
              <a:rect l="l" t="t" r="r" b="b"/>
              <a:pathLst>
                <a:path w="9176" h="6125" extrusionOk="0">
                  <a:moveTo>
                    <a:pt x="4908" y="1"/>
                  </a:moveTo>
                  <a:lnTo>
                    <a:pt x="4908" y="1"/>
                  </a:lnTo>
                  <a:cubicBezTo>
                    <a:pt x="5843" y="434"/>
                    <a:pt x="6642" y="982"/>
                    <a:pt x="6848" y="1712"/>
                  </a:cubicBezTo>
                  <a:cubicBezTo>
                    <a:pt x="7418" y="3789"/>
                    <a:pt x="0" y="6004"/>
                    <a:pt x="0" y="6004"/>
                  </a:cubicBezTo>
                  <a:cubicBezTo>
                    <a:pt x="0" y="6004"/>
                    <a:pt x="881" y="6124"/>
                    <a:pt x="2056" y="6124"/>
                  </a:cubicBezTo>
                  <a:cubicBezTo>
                    <a:pt x="3334" y="6124"/>
                    <a:pt x="4961" y="5982"/>
                    <a:pt x="6186" y="5387"/>
                  </a:cubicBezTo>
                  <a:cubicBezTo>
                    <a:pt x="6665" y="5136"/>
                    <a:pt x="7144" y="4839"/>
                    <a:pt x="7601" y="4520"/>
                  </a:cubicBezTo>
                  <a:cubicBezTo>
                    <a:pt x="8286" y="3470"/>
                    <a:pt x="9085" y="2397"/>
                    <a:pt x="9176" y="1187"/>
                  </a:cubicBezTo>
                  <a:cubicBezTo>
                    <a:pt x="7715" y="685"/>
                    <a:pt x="6437" y="274"/>
                    <a:pt x="4908" y="1"/>
                  </a:cubicBezTo>
                  <a:close/>
                </a:path>
              </a:pathLst>
            </a:custGeom>
            <a:solidFill>
              <a:srgbClr val="802751">
                <a:alpha val="3581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427" name="Google Shape;3427;p43">
              <a:extLst>
                <a:ext uri="{FF2B5EF4-FFF2-40B4-BE49-F238E27FC236}">
                  <a16:creationId xmlns="" xmlns:a16="http://schemas.microsoft.com/office/drawing/2014/main" id="{E8E3543F-5913-7A63-D711-54C1D1905656}"/>
                </a:ext>
              </a:extLst>
            </p:cNvPr>
            <p:cNvSpPr/>
            <p:nvPr/>
          </p:nvSpPr>
          <p:spPr>
            <a:xfrm>
              <a:off x="6436950" y="2454125"/>
              <a:ext cx="79325" cy="58900"/>
            </a:xfrm>
            <a:custGeom>
              <a:avLst/>
              <a:gdLst/>
              <a:ahLst/>
              <a:cxnLst/>
              <a:rect l="l" t="t" r="r" b="b"/>
              <a:pathLst>
                <a:path w="3173" h="2356" extrusionOk="0">
                  <a:moveTo>
                    <a:pt x="2857" y="0"/>
                  </a:moveTo>
                  <a:cubicBezTo>
                    <a:pt x="2702" y="0"/>
                    <a:pt x="2499" y="82"/>
                    <a:pt x="2328" y="237"/>
                  </a:cubicBezTo>
                  <a:cubicBezTo>
                    <a:pt x="2054" y="465"/>
                    <a:pt x="1940" y="739"/>
                    <a:pt x="2077" y="876"/>
                  </a:cubicBezTo>
                  <a:cubicBezTo>
                    <a:pt x="2121" y="913"/>
                    <a:pt x="2183" y="931"/>
                    <a:pt x="2256" y="931"/>
                  </a:cubicBezTo>
                  <a:cubicBezTo>
                    <a:pt x="2413" y="931"/>
                    <a:pt x="2621" y="849"/>
                    <a:pt x="2808" y="694"/>
                  </a:cubicBezTo>
                  <a:cubicBezTo>
                    <a:pt x="3081" y="465"/>
                    <a:pt x="3173" y="192"/>
                    <a:pt x="3036" y="55"/>
                  </a:cubicBezTo>
                  <a:cubicBezTo>
                    <a:pt x="2992" y="18"/>
                    <a:pt x="2930" y="0"/>
                    <a:pt x="2857" y="0"/>
                  </a:cubicBezTo>
                  <a:close/>
                  <a:moveTo>
                    <a:pt x="1274" y="1062"/>
                  </a:moveTo>
                  <a:cubicBezTo>
                    <a:pt x="1057" y="1062"/>
                    <a:pt x="770" y="1179"/>
                    <a:pt x="525" y="1378"/>
                  </a:cubicBezTo>
                  <a:cubicBezTo>
                    <a:pt x="137" y="1698"/>
                    <a:pt x="0" y="2086"/>
                    <a:pt x="183" y="2269"/>
                  </a:cubicBezTo>
                  <a:cubicBezTo>
                    <a:pt x="242" y="2328"/>
                    <a:pt x="330" y="2356"/>
                    <a:pt x="434" y="2356"/>
                  </a:cubicBezTo>
                  <a:cubicBezTo>
                    <a:pt x="651" y="2356"/>
                    <a:pt x="940" y="2234"/>
                    <a:pt x="1187" y="2018"/>
                  </a:cubicBezTo>
                  <a:cubicBezTo>
                    <a:pt x="1575" y="1721"/>
                    <a:pt x="1712" y="1333"/>
                    <a:pt x="1529" y="1150"/>
                  </a:cubicBezTo>
                  <a:cubicBezTo>
                    <a:pt x="1469" y="1090"/>
                    <a:pt x="1380" y="1062"/>
                    <a:pt x="1274" y="1062"/>
                  </a:cubicBezTo>
                  <a:close/>
                </a:path>
              </a:pathLst>
            </a:custGeom>
            <a:solidFill>
              <a:srgbClr val="FFFFFF">
                <a:alpha val="1116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428" name="Google Shape;3428;p43">
              <a:extLst>
                <a:ext uri="{FF2B5EF4-FFF2-40B4-BE49-F238E27FC236}">
                  <a16:creationId xmlns="" xmlns:a16="http://schemas.microsoft.com/office/drawing/2014/main" id="{A19333EA-2E61-A585-C187-7DDE127094CB}"/>
                </a:ext>
              </a:extLst>
            </p:cNvPr>
            <p:cNvSpPr/>
            <p:nvPr/>
          </p:nvSpPr>
          <p:spPr>
            <a:xfrm>
              <a:off x="5706525" y="2820725"/>
              <a:ext cx="997500" cy="469725"/>
            </a:xfrm>
            <a:custGeom>
              <a:avLst/>
              <a:gdLst/>
              <a:ahLst/>
              <a:cxnLst/>
              <a:rect l="l" t="t" r="r" b="b"/>
              <a:pathLst>
                <a:path w="39900" h="18789" extrusionOk="0">
                  <a:moveTo>
                    <a:pt x="23623" y="0"/>
                  </a:moveTo>
                  <a:cubicBezTo>
                    <a:pt x="20150" y="0"/>
                    <a:pt x="16950" y="529"/>
                    <a:pt x="14997" y="798"/>
                  </a:cubicBezTo>
                  <a:lnTo>
                    <a:pt x="1" y="13192"/>
                  </a:lnTo>
                  <a:cubicBezTo>
                    <a:pt x="334" y="13270"/>
                    <a:pt x="3405" y="18788"/>
                    <a:pt x="15490" y="18788"/>
                  </a:cubicBezTo>
                  <a:cubicBezTo>
                    <a:pt x="17453" y="18788"/>
                    <a:pt x="19653" y="18643"/>
                    <a:pt x="22118" y="18305"/>
                  </a:cubicBezTo>
                  <a:cubicBezTo>
                    <a:pt x="28441" y="17437"/>
                    <a:pt x="35357" y="15543"/>
                    <a:pt x="39899" y="12142"/>
                  </a:cubicBezTo>
                  <a:cubicBezTo>
                    <a:pt x="38355" y="2047"/>
                    <a:pt x="30459" y="0"/>
                    <a:pt x="23623" y="0"/>
                  </a:cubicBezTo>
                  <a:close/>
                </a:path>
              </a:pathLst>
            </a:custGeom>
            <a:solidFill>
              <a:schemeClr val="accent1"/>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429" name="Google Shape;3429;p43">
              <a:extLst>
                <a:ext uri="{FF2B5EF4-FFF2-40B4-BE49-F238E27FC236}">
                  <a16:creationId xmlns="" xmlns:a16="http://schemas.microsoft.com/office/drawing/2014/main" id="{AA65EB71-01C6-4785-AB2B-88B50AAF3250}"/>
                </a:ext>
              </a:extLst>
            </p:cNvPr>
            <p:cNvSpPr/>
            <p:nvPr/>
          </p:nvSpPr>
          <p:spPr>
            <a:xfrm>
              <a:off x="6078000" y="3081875"/>
              <a:ext cx="47400" cy="90900"/>
            </a:xfrm>
            <a:custGeom>
              <a:avLst/>
              <a:gdLst/>
              <a:ahLst/>
              <a:cxnLst/>
              <a:rect l="l" t="t" r="r" b="b"/>
              <a:pathLst>
                <a:path w="1896" h="3636" extrusionOk="0">
                  <a:moveTo>
                    <a:pt x="64" y="0"/>
                  </a:moveTo>
                  <a:cubicBezTo>
                    <a:pt x="55" y="0"/>
                    <a:pt x="49" y="3"/>
                    <a:pt x="47" y="7"/>
                  </a:cubicBezTo>
                  <a:cubicBezTo>
                    <a:pt x="1" y="98"/>
                    <a:pt x="412" y="418"/>
                    <a:pt x="686" y="806"/>
                  </a:cubicBezTo>
                  <a:cubicBezTo>
                    <a:pt x="800" y="1034"/>
                    <a:pt x="960" y="1239"/>
                    <a:pt x="1005" y="1399"/>
                  </a:cubicBezTo>
                  <a:cubicBezTo>
                    <a:pt x="1097" y="1582"/>
                    <a:pt x="1142" y="1696"/>
                    <a:pt x="1142" y="1696"/>
                  </a:cubicBezTo>
                  <a:cubicBezTo>
                    <a:pt x="1142" y="1696"/>
                    <a:pt x="1188" y="1810"/>
                    <a:pt x="1256" y="1970"/>
                  </a:cubicBezTo>
                  <a:cubicBezTo>
                    <a:pt x="1348" y="2129"/>
                    <a:pt x="1416" y="2381"/>
                    <a:pt x="1485" y="2609"/>
                  </a:cubicBezTo>
                  <a:cubicBezTo>
                    <a:pt x="1622" y="3111"/>
                    <a:pt x="1599" y="3613"/>
                    <a:pt x="1690" y="3636"/>
                  </a:cubicBezTo>
                  <a:cubicBezTo>
                    <a:pt x="1758" y="3636"/>
                    <a:pt x="1895" y="3111"/>
                    <a:pt x="1873" y="2563"/>
                  </a:cubicBezTo>
                  <a:cubicBezTo>
                    <a:pt x="1827" y="2289"/>
                    <a:pt x="1804" y="1993"/>
                    <a:pt x="1736" y="1810"/>
                  </a:cubicBezTo>
                  <a:cubicBezTo>
                    <a:pt x="1667" y="1605"/>
                    <a:pt x="1622" y="1468"/>
                    <a:pt x="1622" y="1468"/>
                  </a:cubicBezTo>
                  <a:cubicBezTo>
                    <a:pt x="1622" y="1468"/>
                    <a:pt x="1553" y="1353"/>
                    <a:pt x="1439" y="1171"/>
                  </a:cubicBezTo>
                  <a:cubicBezTo>
                    <a:pt x="1348" y="988"/>
                    <a:pt x="1165" y="783"/>
                    <a:pt x="982" y="577"/>
                  </a:cubicBezTo>
                  <a:cubicBezTo>
                    <a:pt x="609" y="204"/>
                    <a:pt x="161" y="0"/>
                    <a:pt x="64" y="0"/>
                  </a:cubicBez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430" name="Google Shape;3430;p43">
              <a:extLst>
                <a:ext uri="{FF2B5EF4-FFF2-40B4-BE49-F238E27FC236}">
                  <a16:creationId xmlns="" xmlns:a16="http://schemas.microsoft.com/office/drawing/2014/main" id="{E72F9F7E-7DAE-50A0-B213-B90B2EB4CC64}"/>
                </a:ext>
              </a:extLst>
            </p:cNvPr>
            <p:cNvSpPr/>
            <p:nvPr/>
          </p:nvSpPr>
          <p:spPr>
            <a:xfrm>
              <a:off x="5862875" y="3188175"/>
              <a:ext cx="138700" cy="78875"/>
            </a:xfrm>
            <a:custGeom>
              <a:avLst/>
              <a:gdLst/>
              <a:ahLst/>
              <a:cxnLst/>
              <a:rect l="l" t="t" r="r" b="b"/>
              <a:pathLst>
                <a:path w="5548" h="3155" extrusionOk="0">
                  <a:moveTo>
                    <a:pt x="46" y="0"/>
                  </a:moveTo>
                  <a:lnTo>
                    <a:pt x="46" y="0"/>
                  </a:lnTo>
                  <a:cubicBezTo>
                    <a:pt x="1" y="23"/>
                    <a:pt x="46" y="228"/>
                    <a:pt x="138" y="548"/>
                  </a:cubicBezTo>
                  <a:cubicBezTo>
                    <a:pt x="229" y="868"/>
                    <a:pt x="434" y="1256"/>
                    <a:pt x="708" y="1621"/>
                  </a:cubicBezTo>
                  <a:cubicBezTo>
                    <a:pt x="982" y="1963"/>
                    <a:pt x="1325" y="2283"/>
                    <a:pt x="1599" y="2465"/>
                  </a:cubicBezTo>
                  <a:cubicBezTo>
                    <a:pt x="1872" y="2671"/>
                    <a:pt x="2078" y="2762"/>
                    <a:pt x="2078" y="2762"/>
                  </a:cubicBezTo>
                  <a:cubicBezTo>
                    <a:pt x="2078" y="2762"/>
                    <a:pt x="2146" y="2785"/>
                    <a:pt x="2238" y="2831"/>
                  </a:cubicBezTo>
                  <a:cubicBezTo>
                    <a:pt x="2329" y="2853"/>
                    <a:pt x="2443" y="2922"/>
                    <a:pt x="2626" y="2968"/>
                  </a:cubicBezTo>
                  <a:cubicBezTo>
                    <a:pt x="2945" y="3082"/>
                    <a:pt x="3379" y="3150"/>
                    <a:pt x="3835" y="3150"/>
                  </a:cubicBezTo>
                  <a:cubicBezTo>
                    <a:pt x="3894" y="3153"/>
                    <a:pt x="3952" y="3155"/>
                    <a:pt x="4011" y="3155"/>
                  </a:cubicBezTo>
                  <a:cubicBezTo>
                    <a:pt x="4389" y="3155"/>
                    <a:pt x="4768" y="3095"/>
                    <a:pt x="5045" y="3036"/>
                  </a:cubicBezTo>
                  <a:cubicBezTo>
                    <a:pt x="5365" y="2945"/>
                    <a:pt x="5547" y="2853"/>
                    <a:pt x="5547" y="2808"/>
                  </a:cubicBezTo>
                  <a:cubicBezTo>
                    <a:pt x="5547" y="2800"/>
                    <a:pt x="5522" y="2798"/>
                    <a:pt x="5476" y="2798"/>
                  </a:cubicBezTo>
                  <a:cubicBezTo>
                    <a:pt x="5385" y="2798"/>
                    <a:pt x="5213" y="2808"/>
                    <a:pt x="5000" y="2808"/>
                  </a:cubicBezTo>
                  <a:cubicBezTo>
                    <a:pt x="4867" y="2817"/>
                    <a:pt x="4719" y="2823"/>
                    <a:pt x="4562" y="2823"/>
                  </a:cubicBezTo>
                  <a:cubicBezTo>
                    <a:pt x="4340" y="2823"/>
                    <a:pt x="4099" y="2812"/>
                    <a:pt x="3858" y="2785"/>
                  </a:cubicBezTo>
                  <a:cubicBezTo>
                    <a:pt x="3447" y="2716"/>
                    <a:pt x="3059" y="2625"/>
                    <a:pt x="2785" y="2488"/>
                  </a:cubicBezTo>
                  <a:cubicBezTo>
                    <a:pt x="2626" y="2443"/>
                    <a:pt x="2534" y="2374"/>
                    <a:pt x="2443" y="2351"/>
                  </a:cubicBezTo>
                  <a:cubicBezTo>
                    <a:pt x="2375" y="2306"/>
                    <a:pt x="2329" y="2283"/>
                    <a:pt x="2329" y="2283"/>
                  </a:cubicBezTo>
                  <a:cubicBezTo>
                    <a:pt x="2329" y="2283"/>
                    <a:pt x="2146" y="2214"/>
                    <a:pt x="1872" y="2055"/>
                  </a:cubicBezTo>
                  <a:cubicBezTo>
                    <a:pt x="1599" y="1918"/>
                    <a:pt x="1279" y="1666"/>
                    <a:pt x="1005" y="1370"/>
                  </a:cubicBezTo>
                  <a:cubicBezTo>
                    <a:pt x="708" y="1073"/>
                    <a:pt x="480" y="731"/>
                    <a:pt x="320" y="457"/>
                  </a:cubicBezTo>
                  <a:cubicBezTo>
                    <a:pt x="183" y="183"/>
                    <a:pt x="69" y="0"/>
                    <a:pt x="46" y="0"/>
                  </a:cubicBez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431" name="Google Shape;3431;p43">
              <a:extLst>
                <a:ext uri="{FF2B5EF4-FFF2-40B4-BE49-F238E27FC236}">
                  <a16:creationId xmlns="" xmlns:a16="http://schemas.microsoft.com/office/drawing/2014/main" id="{1FBD91A2-9FD2-9104-2E70-7CB28899B9B0}"/>
                </a:ext>
              </a:extLst>
            </p:cNvPr>
            <p:cNvSpPr/>
            <p:nvPr/>
          </p:nvSpPr>
          <p:spPr>
            <a:xfrm>
              <a:off x="5706525" y="2880125"/>
              <a:ext cx="997500" cy="410325"/>
            </a:xfrm>
            <a:custGeom>
              <a:avLst/>
              <a:gdLst/>
              <a:ahLst/>
              <a:cxnLst/>
              <a:rect l="l" t="t" r="r" b="b"/>
              <a:pathLst>
                <a:path w="39900" h="16413" extrusionOk="0">
                  <a:moveTo>
                    <a:pt x="30383" y="0"/>
                  </a:moveTo>
                  <a:cubicBezTo>
                    <a:pt x="30373" y="0"/>
                    <a:pt x="30484" y="51"/>
                    <a:pt x="30746" y="156"/>
                  </a:cubicBezTo>
                  <a:cubicBezTo>
                    <a:pt x="32504" y="887"/>
                    <a:pt x="35722" y="3808"/>
                    <a:pt x="34124" y="6639"/>
                  </a:cubicBezTo>
                  <a:cubicBezTo>
                    <a:pt x="33491" y="7737"/>
                    <a:pt x="31907" y="8032"/>
                    <a:pt x="30057" y="8032"/>
                  </a:cubicBezTo>
                  <a:cubicBezTo>
                    <a:pt x="27907" y="8032"/>
                    <a:pt x="25397" y="7633"/>
                    <a:pt x="23597" y="7633"/>
                  </a:cubicBezTo>
                  <a:cubicBezTo>
                    <a:pt x="22985" y="7633"/>
                    <a:pt x="22455" y="7679"/>
                    <a:pt x="22050" y="7803"/>
                  </a:cubicBezTo>
                  <a:cubicBezTo>
                    <a:pt x="19448" y="8602"/>
                    <a:pt x="16846" y="11934"/>
                    <a:pt x="12646" y="12710"/>
                  </a:cubicBezTo>
                  <a:cubicBezTo>
                    <a:pt x="12189" y="12792"/>
                    <a:pt x="11745" y="12828"/>
                    <a:pt x="11317" y="12828"/>
                  </a:cubicBezTo>
                  <a:cubicBezTo>
                    <a:pt x="7788" y="12828"/>
                    <a:pt x="5319" y="10359"/>
                    <a:pt x="5319" y="10359"/>
                  </a:cubicBezTo>
                  <a:cubicBezTo>
                    <a:pt x="5319" y="10359"/>
                    <a:pt x="3767" y="9811"/>
                    <a:pt x="1735" y="9378"/>
                  </a:cubicBezTo>
                  <a:lnTo>
                    <a:pt x="1" y="10816"/>
                  </a:lnTo>
                  <a:cubicBezTo>
                    <a:pt x="334" y="10894"/>
                    <a:pt x="3405" y="16412"/>
                    <a:pt x="15490" y="16412"/>
                  </a:cubicBezTo>
                  <a:cubicBezTo>
                    <a:pt x="17453" y="16412"/>
                    <a:pt x="19653" y="16267"/>
                    <a:pt x="22118" y="15929"/>
                  </a:cubicBezTo>
                  <a:cubicBezTo>
                    <a:pt x="28441" y="15061"/>
                    <a:pt x="35357" y="13167"/>
                    <a:pt x="39899" y="9766"/>
                  </a:cubicBezTo>
                  <a:cubicBezTo>
                    <a:pt x="39854" y="9492"/>
                    <a:pt x="39808" y="9241"/>
                    <a:pt x="39762" y="8967"/>
                  </a:cubicBezTo>
                  <a:cubicBezTo>
                    <a:pt x="39739" y="8898"/>
                    <a:pt x="39717" y="8807"/>
                    <a:pt x="39717" y="8716"/>
                  </a:cubicBezTo>
                  <a:cubicBezTo>
                    <a:pt x="39671" y="8556"/>
                    <a:pt x="39625" y="8373"/>
                    <a:pt x="39603" y="8191"/>
                  </a:cubicBezTo>
                  <a:cubicBezTo>
                    <a:pt x="39580" y="8100"/>
                    <a:pt x="39557" y="8031"/>
                    <a:pt x="39534" y="7940"/>
                  </a:cubicBezTo>
                  <a:cubicBezTo>
                    <a:pt x="39488" y="7757"/>
                    <a:pt x="39443" y="7597"/>
                    <a:pt x="39397" y="7438"/>
                  </a:cubicBezTo>
                  <a:cubicBezTo>
                    <a:pt x="39374" y="7346"/>
                    <a:pt x="39351" y="7278"/>
                    <a:pt x="39329" y="7209"/>
                  </a:cubicBezTo>
                  <a:cubicBezTo>
                    <a:pt x="39260" y="6981"/>
                    <a:pt x="39169" y="6753"/>
                    <a:pt x="39100" y="6525"/>
                  </a:cubicBezTo>
                  <a:cubicBezTo>
                    <a:pt x="39009" y="6296"/>
                    <a:pt x="38941" y="6091"/>
                    <a:pt x="38849" y="5863"/>
                  </a:cubicBezTo>
                  <a:cubicBezTo>
                    <a:pt x="38826" y="5794"/>
                    <a:pt x="38804" y="5749"/>
                    <a:pt x="38758" y="5680"/>
                  </a:cubicBezTo>
                  <a:cubicBezTo>
                    <a:pt x="38712" y="5520"/>
                    <a:pt x="38644" y="5383"/>
                    <a:pt x="38575" y="5246"/>
                  </a:cubicBezTo>
                  <a:cubicBezTo>
                    <a:pt x="38530" y="5178"/>
                    <a:pt x="38507" y="5109"/>
                    <a:pt x="38484" y="5041"/>
                  </a:cubicBezTo>
                  <a:cubicBezTo>
                    <a:pt x="38416" y="4881"/>
                    <a:pt x="38324" y="4744"/>
                    <a:pt x="38256" y="4607"/>
                  </a:cubicBezTo>
                  <a:cubicBezTo>
                    <a:pt x="38233" y="4562"/>
                    <a:pt x="38210" y="4493"/>
                    <a:pt x="38165" y="4448"/>
                  </a:cubicBezTo>
                  <a:cubicBezTo>
                    <a:pt x="38073" y="4265"/>
                    <a:pt x="37959" y="4059"/>
                    <a:pt x="37845" y="3900"/>
                  </a:cubicBezTo>
                  <a:cubicBezTo>
                    <a:pt x="37797" y="4238"/>
                    <a:pt x="37671" y="4455"/>
                    <a:pt x="37439" y="4455"/>
                  </a:cubicBezTo>
                  <a:cubicBezTo>
                    <a:pt x="37232" y="4455"/>
                    <a:pt x="36941" y="4285"/>
                    <a:pt x="36544" y="3877"/>
                  </a:cubicBezTo>
                  <a:cubicBezTo>
                    <a:pt x="34408" y="1625"/>
                    <a:pt x="30440" y="0"/>
                    <a:pt x="30383" y="0"/>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432" name="Google Shape;3432;p43">
              <a:extLst>
                <a:ext uri="{FF2B5EF4-FFF2-40B4-BE49-F238E27FC236}">
                  <a16:creationId xmlns="" xmlns:a16="http://schemas.microsoft.com/office/drawing/2014/main" id="{4AC60681-3BF5-BAF9-995C-5977E72F509E}"/>
                </a:ext>
              </a:extLst>
            </p:cNvPr>
            <p:cNvSpPr/>
            <p:nvPr/>
          </p:nvSpPr>
          <p:spPr>
            <a:xfrm>
              <a:off x="5864600" y="3093975"/>
              <a:ext cx="277350" cy="144500"/>
            </a:xfrm>
            <a:custGeom>
              <a:avLst/>
              <a:gdLst/>
              <a:ahLst/>
              <a:cxnLst/>
              <a:rect l="l" t="t" r="r" b="b"/>
              <a:pathLst>
                <a:path w="11094" h="5780" extrusionOk="0">
                  <a:moveTo>
                    <a:pt x="7720" y="0"/>
                  </a:moveTo>
                  <a:cubicBezTo>
                    <a:pt x="5524" y="0"/>
                    <a:pt x="0" y="3745"/>
                    <a:pt x="0" y="3745"/>
                  </a:cubicBezTo>
                  <a:cubicBezTo>
                    <a:pt x="0" y="3745"/>
                    <a:pt x="2066" y="5780"/>
                    <a:pt x="4630" y="5780"/>
                  </a:cubicBezTo>
                  <a:cubicBezTo>
                    <a:pt x="5162" y="5780"/>
                    <a:pt x="5716" y="5692"/>
                    <a:pt x="6277" y="5480"/>
                  </a:cubicBezTo>
                  <a:cubicBezTo>
                    <a:pt x="11093" y="3654"/>
                    <a:pt x="9861" y="1006"/>
                    <a:pt x="8263" y="116"/>
                  </a:cubicBezTo>
                  <a:cubicBezTo>
                    <a:pt x="8120" y="36"/>
                    <a:pt x="7936" y="0"/>
                    <a:pt x="7720" y="0"/>
                  </a:cubicBezTo>
                  <a:close/>
                </a:path>
              </a:pathLst>
            </a:custGeom>
            <a:solidFill>
              <a:srgbClr val="E87B50"/>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433" name="Google Shape;3433;p43">
              <a:extLst>
                <a:ext uri="{FF2B5EF4-FFF2-40B4-BE49-F238E27FC236}">
                  <a16:creationId xmlns="" xmlns:a16="http://schemas.microsoft.com/office/drawing/2014/main" id="{9178322C-2022-A638-FD2B-C6B51A59B874}"/>
                </a:ext>
              </a:extLst>
            </p:cNvPr>
            <p:cNvSpPr/>
            <p:nvPr/>
          </p:nvSpPr>
          <p:spPr>
            <a:xfrm>
              <a:off x="5864600" y="3094050"/>
              <a:ext cx="277350" cy="143225"/>
            </a:xfrm>
            <a:custGeom>
              <a:avLst/>
              <a:gdLst/>
              <a:ahLst/>
              <a:cxnLst/>
              <a:rect l="l" t="t" r="r" b="b"/>
              <a:pathLst>
                <a:path w="11094" h="5729" extrusionOk="0">
                  <a:moveTo>
                    <a:pt x="7729" y="0"/>
                  </a:moveTo>
                  <a:cubicBezTo>
                    <a:pt x="5570" y="0"/>
                    <a:pt x="146" y="3659"/>
                    <a:pt x="0" y="3742"/>
                  </a:cubicBezTo>
                  <a:cubicBezTo>
                    <a:pt x="23" y="3742"/>
                    <a:pt x="23" y="3765"/>
                    <a:pt x="23" y="3765"/>
                  </a:cubicBezTo>
                  <a:cubicBezTo>
                    <a:pt x="92" y="3834"/>
                    <a:pt x="434" y="4153"/>
                    <a:pt x="959" y="4496"/>
                  </a:cubicBezTo>
                  <a:cubicBezTo>
                    <a:pt x="1926" y="4142"/>
                    <a:pt x="5511" y="2881"/>
                    <a:pt x="7314" y="2881"/>
                  </a:cubicBezTo>
                  <a:cubicBezTo>
                    <a:pt x="7725" y="2881"/>
                    <a:pt x="8044" y="2947"/>
                    <a:pt x="8217" y="3103"/>
                  </a:cubicBezTo>
                  <a:cubicBezTo>
                    <a:pt x="8925" y="3765"/>
                    <a:pt x="6802" y="4975"/>
                    <a:pt x="5273" y="5728"/>
                  </a:cubicBezTo>
                  <a:cubicBezTo>
                    <a:pt x="5592" y="5683"/>
                    <a:pt x="5935" y="5591"/>
                    <a:pt x="6277" y="5477"/>
                  </a:cubicBezTo>
                  <a:cubicBezTo>
                    <a:pt x="11093" y="3651"/>
                    <a:pt x="9861" y="1003"/>
                    <a:pt x="8263" y="113"/>
                  </a:cubicBezTo>
                  <a:cubicBezTo>
                    <a:pt x="8122" y="36"/>
                    <a:pt x="7941" y="0"/>
                    <a:pt x="7729" y="0"/>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434" name="Google Shape;3434;p43">
              <a:extLst>
                <a:ext uri="{FF2B5EF4-FFF2-40B4-BE49-F238E27FC236}">
                  <a16:creationId xmlns="" xmlns:a16="http://schemas.microsoft.com/office/drawing/2014/main" id="{6BB22D5B-55CF-7235-B55B-4FF04E893978}"/>
                </a:ext>
              </a:extLst>
            </p:cNvPr>
            <p:cNvSpPr/>
            <p:nvPr/>
          </p:nvSpPr>
          <p:spPr>
            <a:xfrm>
              <a:off x="5877625" y="3368200"/>
              <a:ext cx="542800" cy="775225"/>
            </a:xfrm>
            <a:custGeom>
              <a:avLst/>
              <a:gdLst/>
              <a:ahLst/>
              <a:cxnLst/>
              <a:rect l="l" t="t" r="r" b="b"/>
              <a:pathLst>
                <a:path w="21712" h="31009" extrusionOk="0">
                  <a:moveTo>
                    <a:pt x="17766" y="1"/>
                  </a:moveTo>
                  <a:cubicBezTo>
                    <a:pt x="15753" y="1"/>
                    <a:pt x="13304" y="2026"/>
                    <a:pt x="12512" y="4372"/>
                  </a:cubicBezTo>
                  <a:cubicBezTo>
                    <a:pt x="12398" y="4737"/>
                    <a:pt x="9340" y="15259"/>
                    <a:pt x="7696" y="17245"/>
                  </a:cubicBezTo>
                  <a:cubicBezTo>
                    <a:pt x="6076" y="19254"/>
                    <a:pt x="4615" y="22198"/>
                    <a:pt x="4615" y="22198"/>
                  </a:cubicBezTo>
                  <a:cubicBezTo>
                    <a:pt x="4588" y="22199"/>
                    <a:pt x="4560" y="22199"/>
                    <a:pt x="4531" y="22199"/>
                  </a:cubicBezTo>
                  <a:cubicBezTo>
                    <a:pt x="4153" y="22199"/>
                    <a:pt x="3593" y="22161"/>
                    <a:pt x="3016" y="22161"/>
                  </a:cubicBezTo>
                  <a:cubicBezTo>
                    <a:pt x="1561" y="22161"/>
                    <a:pt x="1" y="22404"/>
                    <a:pt x="1009" y="24116"/>
                  </a:cubicBezTo>
                  <a:cubicBezTo>
                    <a:pt x="1445" y="24889"/>
                    <a:pt x="2278" y="25111"/>
                    <a:pt x="3132" y="25111"/>
                  </a:cubicBezTo>
                  <a:cubicBezTo>
                    <a:pt x="3261" y="25111"/>
                    <a:pt x="3391" y="25106"/>
                    <a:pt x="3519" y="25097"/>
                  </a:cubicBezTo>
                  <a:cubicBezTo>
                    <a:pt x="3519" y="25097"/>
                    <a:pt x="3542" y="30986"/>
                    <a:pt x="7719" y="31009"/>
                  </a:cubicBezTo>
                  <a:cubicBezTo>
                    <a:pt x="7729" y="31009"/>
                    <a:pt x="7740" y="31009"/>
                    <a:pt x="7750" y="31009"/>
                  </a:cubicBezTo>
                  <a:cubicBezTo>
                    <a:pt x="11884" y="31009"/>
                    <a:pt x="9386" y="26422"/>
                    <a:pt x="9385" y="26421"/>
                  </a:cubicBezTo>
                  <a:lnTo>
                    <a:pt x="9385" y="26421"/>
                  </a:lnTo>
                  <a:cubicBezTo>
                    <a:pt x="9386" y="26421"/>
                    <a:pt x="10525" y="27886"/>
                    <a:pt x="11145" y="27886"/>
                  </a:cubicBezTo>
                  <a:cubicBezTo>
                    <a:pt x="11222" y="27886"/>
                    <a:pt x="11291" y="27863"/>
                    <a:pt x="11348" y="27813"/>
                  </a:cubicBezTo>
                  <a:cubicBezTo>
                    <a:pt x="11896" y="27357"/>
                    <a:pt x="10253" y="24184"/>
                    <a:pt x="10253" y="24184"/>
                  </a:cubicBezTo>
                  <a:cubicBezTo>
                    <a:pt x="10253" y="24184"/>
                    <a:pt x="12421" y="23317"/>
                    <a:pt x="11029" y="20851"/>
                  </a:cubicBezTo>
                  <a:cubicBezTo>
                    <a:pt x="11029" y="20851"/>
                    <a:pt x="21711" y="6494"/>
                    <a:pt x="20364" y="2180"/>
                  </a:cubicBezTo>
                  <a:cubicBezTo>
                    <a:pt x="19874" y="629"/>
                    <a:pt x="18888" y="1"/>
                    <a:pt x="17766" y="1"/>
                  </a:cubicBezTo>
                  <a:close/>
                </a:path>
              </a:pathLst>
            </a:custGeom>
            <a:solidFill>
              <a:srgbClr val="E87B50"/>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435" name="Google Shape;3435;p43">
              <a:extLst>
                <a:ext uri="{FF2B5EF4-FFF2-40B4-BE49-F238E27FC236}">
                  <a16:creationId xmlns="" xmlns:a16="http://schemas.microsoft.com/office/drawing/2014/main" id="{CC9173BE-B49C-2476-6F80-1ABE948436E3}"/>
                </a:ext>
              </a:extLst>
            </p:cNvPr>
            <p:cNvSpPr/>
            <p:nvPr/>
          </p:nvSpPr>
          <p:spPr>
            <a:xfrm>
              <a:off x="5961025" y="3751375"/>
              <a:ext cx="138125" cy="394525"/>
            </a:xfrm>
            <a:custGeom>
              <a:avLst/>
              <a:gdLst/>
              <a:ahLst/>
              <a:cxnLst/>
              <a:rect l="l" t="t" r="r" b="b"/>
              <a:pathLst>
                <a:path w="5525" h="15781" extrusionOk="0">
                  <a:moveTo>
                    <a:pt x="5502" y="1"/>
                  </a:moveTo>
                  <a:cubicBezTo>
                    <a:pt x="5456" y="1"/>
                    <a:pt x="5273" y="571"/>
                    <a:pt x="4703" y="1279"/>
                  </a:cubicBezTo>
                  <a:cubicBezTo>
                    <a:pt x="4429" y="1644"/>
                    <a:pt x="4086" y="2032"/>
                    <a:pt x="3721" y="2466"/>
                  </a:cubicBezTo>
                  <a:cubicBezTo>
                    <a:pt x="3333" y="2900"/>
                    <a:pt x="2968" y="3425"/>
                    <a:pt x="2648" y="3904"/>
                  </a:cubicBezTo>
                  <a:cubicBezTo>
                    <a:pt x="2283" y="4406"/>
                    <a:pt x="1941" y="4885"/>
                    <a:pt x="1598" y="5365"/>
                  </a:cubicBezTo>
                  <a:cubicBezTo>
                    <a:pt x="1279" y="5821"/>
                    <a:pt x="982" y="6301"/>
                    <a:pt x="777" y="6711"/>
                  </a:cubicBezTo>
                  <a:cubicBezTo>
                    <a:pt x="571" y="7145"/>
                    <a:pt x="434" y="7510"/>
                    <a:pt x="343" y="7761"/>
                  </a:cubicBezTo>
                  <a:cubicBezTo>
                    <a:pt x="320" y="7898"/>
                    <a:pt x="275" y="8012"/>
                    <a:pt x="252" y="8081"/>
                  </a:cubicBezTo>
                  <a:cubicBezTo>
                    <a:pt x="229" y="8149"/>
                    <a:pt x="229" y="8172"/>
                    <a:pt x="229" y="8172"/>
                  </a:cubicBezTo>
                  <a:cubicBezTo>
                    <a:pt x="229" y="8172"/>
                    <a:pt x="206" y="8332"/>
                    <a:pt x="138" y="8606"/>
                  </a:cubicBezTo>
                  <a:cubicBezTo>
                    <a:pt x="115" y="8743"/>
                    <a:pt x="92" y="8903"/>
                    <a:pt x="69" y="9108"/>
                  </a:cubicBezTo>
                  <a:cubicBezTo>
                    <a:pt x="69" y="9199"/>
                    <a:pt x="46" y="9291"/>
                    <a:pt x="46" y="9405"/>
                  </a:cubicBezTo>
                  <a:cubicBezTo>
                    <a:pt x="46" y="9519"/>
                    <a:pt x="24" y="9633"/>
                    <a:pt x="24" y="9747"/>
                  </a:cubicBezTo>
                  <a:cubicBezTo>
                    <a:pt x="1" y="10204"/>
                    <a:pt x="46" y="10751"/>
                    <a:pt x="138" y="11345"/>
                  </a:cubicBezTo>
                  <a:cubicBezTo>
                    <a:pt x="275" y="11916"/>
                    <a:pt x="412" y="12509"/>
                    <a:pt x="663" y="13102"/>
                  </a:cubicBezTo>
                  <a:cubicBezTo>
                    <a:pt x="1119" y="14267"/>
                    <a:pt x="2009" y="15271"/>
                    <a:pt x="2922" y="15590"/>
                  </a:cubicBezTo>
                  <a:cubicBezTo>
                    <a:pt x="3269" y="15737"/>
                    <a:pt x="3602" y="15780"/>
                    <a:pt x="3861" y="15780"/>
                  </a:cubicBezTo>
                  <a:cubicBezTo>
                    <a:pt x="3926" y="15780"/>
                    <a:pt x="3986" y="15778"/>
                    <a:pt x="4041" y="15773"/>
                  </a:cubicBezTo>
                  <a:cubicBezTo>
                    <a:pt x="4315" y="15750"/>
                    <a:pt x="4452" y="15705"/>
                    <a:pt x="4452" y="15682"/>
                  </a:cubicBezTo>
                  <a:cubicBezTo>
                    <a:pt x="4452" y="15663"/>
                    <a:pt x="4404" y="15661"/>
                    <a:pt x="4319" y="15661"/>
                  </a:cubicBezTo>
                  <a:cubicBezTo>
                    <a:pt x="4300" y="15661"/>
                    <a:pt x="4279" y="15661"/>
                    <a:pt x="4256" y="15661"/>
                  </a:cubicBezTo>
                  <a:cubicBezTo>
                    <a:pt x="4008" y="15661"/>
                    <a:pt x="3546" y="15651"/>
                    <a:pt x="3014" y="15408"/>
                  </a:cubicBezTo>
                  <a:cubicBezTo>
                    <a:pt x="2192" y="15043"/>
                    <a:pt x="1393" y="14061"/>
                    <a:pt x="1005" y="12966"/>
                  </a:cubicBezTo>
                  <a:cubicBezTo>
                    <a:pt x="800" y="12418"/>
                    <a:pt x="685" y="11824"/>
                    <a:pt x="594" y="11276"/>
                  </a:cubicBezTo>
                  <a:cubicBezTo>
                    <a:pt x="526" y="10729"/>
                    <a:pt x="480" y="10204"/>
                    <a:pt x="526" y="9770"/>
                  </a:cubicBezTo>
                  <a:cubicBezTo>
                    <a:pt x="526" y="9656"/>
                    <a:pt x="526" y="9542"/>
                    <a:pt x="549" y="9450"/>
                  </a:cubicBezTo>
                  <a:cubicBezTo>
                    <a:pt x="549" y="9336"/>
                    <a:pt x="571" y="9245"/>
                    <a:pt x="571" y="9154"/>
                  </a:cubicBezTo>
                  <a:cubicBezTo>
                    <a:pt x="617" y="8994"/>
                    <a:pt x="617" y="8834"/>
                    <a:pt x="663" y="8697"/>
                  </a:cubicBezTo>
                  <a:cubicBezTo>
                    <a:pt x="708" y="8446"/>
                    <a:pt x="754" y="8309"/>
                    <a:pt x="754" y="8309"/>
                  </a:cubicBezTo>
                  <a:cubicBezTo>
                    <a:pt x="754" y="8309"/>
                    <a:pt x="754" y="8286"/>
                    <a:pt x="777" y="8218"/>
                  </a:cubicBezTo>
                  <a:cubicBezTo>
                    <a:pt x="800" y="8149"/>
                    <a:pt x="822" y="8058"/>
                    <a:pt x="845" y="7921"/>
                  </a:cubicBezTo>
                  <a:cubicBezTo>
                    <a:pt x="914" y="7670"/>
                    <a:pt x="1051" y="7328"/>
                    <a:pt x="1233" y="6940"/>
                  </a:cubicBezTo>
                  <a:cubicBezTo>
                    <a:pt x="1416" y="6529"/>
                    <a:pt x="1667" y="6072"/>
                    <a:pt x="1964" y="5616"/>
                  </a:cubicBezTo>
                  <a:cubicBezTo>
                    <a:pt x="2283" y="5136"/>
                    <a:pt x="2626" y="4634"/>
                    <a:pt x="2968" y="4132"/>
                  </a:cubicBezTo>
                  <a:cubicBezTo>
                    <a:pt x="3288" y="3584"/>
                    <a:pt x="3584" y="3105"/>
                    <a:pt x="3949" y="2649"/>
                  </a:cubicBezTo>
                  <a:cubicBezTo>
                    <a:pt x="4292" y="2215"/>
                    <a:pt x="4634" y="1781"/>
                    <a:pt x="4885" y="1393"/>
                  </a:cubicBezTo>
                  <a:cubicBezTo>
                    <a:pt x="5136" y="1005"/>
                    <a:pt x="5319" y="663"/>
                    <a:pt x="5410" y="412"/>
                  </a:cubicBezTo>
                  <a:cubicBezTo>
                    <a:pt x="5479" y="161"/>
                    <a:pt x="5524" y="1"/>
                    <a:pt x="5502" y="1"/>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436" name="Google Shape;3436;p43">
              <a:extLst>
                <a:ext uri="{FF2B5EF4-FFF2-40B4-BE49-F238E27FC236}">
                  <a16:creationId xmlns="" xmlns:a16="http://schemas.microsoft.com/office/drawing/2014/main" id="{C90B434A-0225-4D68-A6D7-94788A087703}"/>
                </a:ext>
              </a:extLst>
            </p:cNvPr>
            <p:cNvSpPr/>
            <p:nvPr/>
          </p:nvSpPr>
          <p:spPr>
            <a:xfrm>
              <a:off x="5985575" y="4032700"/>
              <a:ext cx="118700" cy="114100"/>
            </a:xfrm>
            <a:custGeom>
              <a:avLst/>
              <a:gdLst/>
              <a:ahLst/>
              <a:cxnLst/>
              <a:rect l="l" t="t" r="r" b="b"/>
              <a:pathLst>
                <a:path w="4748" h="4564" extrusionOk="0">
                  <a:moveTo>
                    <a:pt x="73" y="0"/>
                  </a:moveTo>
                  <a:cubicBezTo>
                    <a:pt x="71" y="0"/>
                    <a:pt x="70" y="0"/>
                    <a:pt x="69" y="1"/>
                  </a:cubicBezTo>
                  <a:cubicBezTo>
                    <a:pt x="0" y="23"/>
                    <a:pt x="183" y="891"/>
                    <a:pt x="525" y="1735"/>
                  </a:cubicBezTo>
                  <a:cubicBezTo>
                    <a:pt x="685" y="2146"/>
                    <a:pt x="890" y="2557"/>
                    <a:pt x="1073" y="2854"/>
                  </a:cubicBezTo>
                  <a:cubicBezTo>
                    <a:pt x="1164" y="3014"/>
                    <a:pt x="1256" y="3128"/>
                    <a:pt x="1301" y="3196"/>
                  </a:cubicBezTo>
                  <a:cubicBezTo>
                    <a:pt x="1370" y="3287"/>
                    <a:pt x="1393" y="3333"/>
                    <a:pt x="1393" y="3333"/>
                  </a:cubicBezTo>
                  <a:cubicBezTo>
                    <a:pt x="1393" y="3333"/>
                    <a:pt x="1438" y="3379"/>
                    <a:pt x="1507" y="3447"/>
                  </a:cubicBezTo>
                  <a:cubicBezTo>
                    <a:pt x="1598" y="3516"/>
                    <a:pt x="1666" y="3630"/>
                    <a:pt x="1826" y="3744"/>
                  </a:cubicBezTo>
                  <a:cubicBezTo>
                    <a:pt x="2077" y="3995"/>
                    <a:pt x="2488" y="4246"/>
                    <a:pt x="2922" y="4429"/>
                  </a:cubicBezTo>
                  <a:cubicBezTo>
                    <a:pt x="3198" y="4525"/>
                    <a:pt x="3482" y="4563"/>
                    <a:pt x="3739" y="4563"/>
                  </a:cubicBezTo>
                  <a:cubicBezTo>
                    <a:pt x="3908" y="4563"/>
                    <a:pt x="4065" y="4547"/>
                    <a:pt x="4200" y="4520"/>
                  </a:cubicBezTo>
                  <a:cubicBezTo>
                    <a:pt x="4542" y="4452"/>
                    <a:pt x="4748" y="4383"/>
                    <a:pt x="4748" y="4337"/>
                  </a:cubicBezTo>
                  <a:cubicBezTo>
                    <a:pt x="4725" y="4315"/>
                    <a:pt x="4497" y="4315"/>
                    <a:pt x="4177" y="4315"/>
                  </a:cubicBezTo>
                  <a:cubicBezTo>
                    <a:pt x="3858" y="4315"/>
                    <a:pt x="3447" y="4246"/>
                    <a:pt x="3059" y="4064"/>
                  </a:cubicBezTo>
                  <a:cubicBezTo>
                    <a:pt x="2694" y="3881"/>
                    <a:pt x="2374" y="3630"/>
                    <a:pt x="2169" y="3402"/>
                  </a:cubicBezTo>
                  <a:cubicBezTo>
                    <a:pt x="2054" y="3287"/>
                    <a:pt x="1963" y="3173"/>
                    <a:pt x="1918" y="3105"/>
                  </a:cubicBezTo>
                  <a:cubicBezTo>
                    <a:pt x="1849" y="3036"/>
                    <a:pt x="1826" y="2991"/>
                    <a:pt x="1826" y="2991"/>
                  </a:cubicBezTo>
                  <a:cubicBezTo>
                    <a:pt x="1826" y="2991"/>
                    <a:pt x="1781" y="2945"/>
                    <a:pt x="1735" y="2877"/>
                  </a:cubicBezTo>
                  <a:cubicBezTo>
                    <a:pt x="1666" y="2808"/>
                    <a:pt x="1575" y="2717"/>
                    <a:pt x="1484" y="2580"/>
                  </a:cubicBezTo>
                  <a:cubicBezTo>
                    <a:pt x="1301" y="2329"/>
                    <a:pt x="1073" y="1964"/>
                    <a:pt x="868" y="1576"/>
                  </a:cubicBezTo>
                  <a:cubicBezTo>
                    <a:pt x="462" y="810"/>
                    <a:pt x="168" y="0"/>
                    <a:pt x="73" y="0"/>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437" name="Google Shape;3437;p43">
              <a:extLst>
                <a:ext uri="{FF2B5EF4-FFF2-40B4-BE49-F238E27FC236}">
                  <a16:creationId xmlns="" xmlns:a16="http://schemas.microsoft.com/office/drawing/2014/main" id="{09729211-0D6B-5C51-ABEE-499E7C5FC762}"/>
                </a:ext>
              </a:extLst>
            </p:cNvPr>
            <p:cNvSpPr/>
            <p:nvPr/>
          </p:nvSpPr>
          <p:spPr>
            <a:xfrm>
              <a:off x="6033500" y="4015025"/>
              <a:ext cx="101025" cy="123525"/>
            </a:xfrm>
            <a:custGeom>
              <a:avLst/>
              <a:gdLst/>
              <a:ahLst/>
              <a:cxnLst/>
              <a:rect l="l" t="t" r="r" b="b"/>
              <a:pathLst>
                <a:path w="4041" h="4941" extrusionOk="0">
                  <a:moveTo>
                    <a:pt x="2991" y="0"/>
                  </a:moveTo>
                  <a:cubicBezTo>
                    <a:pt x="2945" y="23"/>
                    <a:pt x="2991" y="342"/>
                    <a:pt x="3082" y="799"/>
                  </a:cubicBezTo>
                  <a:cubicBezTo>
                    <a:pt x="3173" y="1255"/>
                    <a:pt x="3310" y="1872"/>
                    <a:pt x="3424" y="2488"/>
                  </a:cubicBezTo>
                  <a:cubicBezTo>
                    <a:pt x="3516" y="3081"/>
                    <a:pt x="3561" y="3721"/>
                    <a:pt x="3424" y="4086"/>
                  </a:cubicBezTo>
                  <a:cubicBezTo>
                    <a:pt x="3356" y="4268"/>
                    <a:pt x="3265" y="4337"/>
                    <a:pt x="3196" y="4360"/>
                  </a:cubicBezTo>
                  <a:cubicBezTo>
                    <a:pt x="3128" y="4405"/>
                    <a:pt x="3082" y="4405"/>
                    <a:pt x="3082" y="4405"/>
                  </a:cubicBezTo>
                  <a:cubicBezTo>
                    <a:pt x="3082" y="4405"/>
                    <a:pt x="3062" y="4415"/>
                    <a:pt x="3014" y="4415"/>
                  </a:cubicBezTo>
                  <a:cubicBezTo>
                    <a:pt x="2991" y="4415"/>
                    <a:pt x="2960" y="4413"/>
                    <a:pt x="2922" y="4405"/>
                  </a:cubicBezTo>
                  <a:cubicBezTo>
                    <a:pt x="2808" y="4405"/>
                    <a:pt x="2671" y="4382"/>
                    <a:pt x="2466" y="4291"/>
                  </a:cubicBezTo>
                  <a:cubicBezTo>
                    <a:pt x="2100" y="4109"/>
                    <a:pt x="1644" y="3698"/>
                    <a:pt x="1279" y="3218"/>
                  </a:cubicBezTo>
                  <a:cubicBezTo>
                    <a:pt x="891" y="2739"/>
                    <a:pt x="571" y="2214"/>
                    <a:pt x="366" y="1803"/>
                  </a:cubicBezTo>
                  <a:cubicBezTo>
                    <a:pt x="168" y="1385"/>
                    <a:pt x="76" y="1094"/>
                    <a:pt x="28" y="1094"/>
                  </a:cubicBezTo>
                  <a:cubicBezTo>
                    <a:pt x="27" y="1094"/>
                    <a:pt x="25" y="1095"/>
                    <a:pt x="23" y="1096"/>
                  </a:cubicBezTo>
                  <a:cubicBezTo>
                    <a:pt x="1" y="1096"/>
                    <a:pt x="23" y="1415"/>
                    <a:pt x="183" y="1872"/>
                  </a:cubicBezTo>
                  <a:cubicBezTo>
                    <a:pt x="343" y="2328"/>
                    <a:pt x="594" y="2922"/>
                    <a:pt x="959" y="3447"/>
                  </a:cubicBezTo>
                  <a:cubicBezTo>
                    <a:pt x="1324" y="3994"/>
                    <a:pt x="1781" y="4474"/>
                    <a:pt x="2237" y="4725"/>
                  </a:cubicBezTo>
                  <a:cubicBezTo>
                    <a:pt x="2488" y="4862"/>
                    <a:pt x="2717" y="4930"/>
                    <a:pt x="2877" y="4930"/>
                  </a:cubicBezTo>
                  <a:cubicBezTo>
                    <a:pt x="2930" y="4938"/>
                    <a:pt x="2978" y="4940"/>
                    <a:pt x="3019" y="4940"/>
                  </a:cubicBezTo>
                  <a:cubicBezTo>
                    <a:pt x="3100" y="4940"/>
                    <a:pt x="3150" y="4930"/>
                    <a:pt x="3150" y="4930"/>
                  </a:cubicBezTo>
                  <a:cubicBezTo>
                    <a:pt x="3150" y="4930"/>
                    <a:pt x="3173" y="4930"/>
                    <a:pt x="3242" y="4907"/>
                  </a:cubicBezTo>
                  <a:cubicBezTo>
                    <a:pt x="3287" y="4907"/>
                    <a:pt x="3356" y="4885"/>
                    <a:pt x="3447" y="4839"/>
                  </a:cubicBezTo>
                  <a:cubicBezTo>
                    <a:pt x="3630" y="4748"/>
                    <a:pt x="3835" y="4519"/>
                    <a:pt x="3904" y="4246"/>
                  </a:cubicBezTo>
                  <a:cubicBezTo>
                    <a:pt x="4041" y="3675"/>
                    <a:pt x="3926" y="3036"/>
                    <a:pt x="3790" y="2420"/>
                  </a:cubicBezTo>
                  <a:cubicBezTo>
                    <a:pt x="3630" y="1780"/>
                    <a:pt x="3447" y="1187"/>
                    <a:pt x="3287" y="753"/>
                  </a:cubicBezTo>
                  <a:cubicBezTo>
                    <a:pt x="3128" y="297"/>
                    <a:pt x="3036" y="0"/>
                    <a:pt x="2991" y="0"/>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438" name="Google Shape;3438;p43">
              <a:extLst>
                <a:ext uri="{FF2B5EF4-FFF2-40B4-BE49-F238E27FC236}">
                  <a16:creationId xmlns="" xmlns:a16="http://schemas.microsoft.com/office/drawing/2014/main" id="{771DB35F-AC14-2C6E-D3B5-3ED6ACCE5073}"/>
                </a:ext>
              </a:extLst>
            </p:cNvPr>
            <p:cNvSpPr/>
            <p:nvPr/>
          </p:nvSpPr>
          <p:spPr>
            <a:xfrm>
              <a:off x="6112250" y="3972000"/>
              <a:ext cx="59950" cy="103100"/>
            </a:xfrm>
            <a:custGeom>
              <a:avLst/>
              <a:gdLst/>
              <a:ahLst/>
              <a:cxnLst/>
              <a:rect l="l" t="t" r="r" b="b"/>
              <a:pathLst>
                <a:path w="2398" h="4124" extrusionOk="0">
                  <a:moveTo>
                    <a:pt x="856" y="1"/>
                  </a:moveTo>
                  <a:cubicBezTo>
                    <a:pt x="849" y="1"/>
                    <a:pt x="845" y="4"/>
                    <a:pt x="845" y="9"/>
                  </a:cubicBezTo>
                  <a:cubicBezTo>
                    <a:pt x="822" y="32"/>
                    <a:pt x="913" y="192"/>
                    <a:pt x="1028" y="511"/>
                  </a:cubicBezTo>
                  <a:cubicBezTo>
                    <a:pt x="1119" y="808"/>
                    <a:pt x="1256" y="1219"/>
                    <a:pt x="1393" y="1630"/>
                  </a:cubicBezTo>
                  <a:cubicBezTo>
                    <a:pt x="1530" y="2041"/>
                    <a:pt x="1644" y="2451"/>
                    <a:pt x="1735" y="2748"/>
                  </a:cubicBezTo>
                  <a:cubicBezTo>
                    <a:pt x="1826" y="3045"/>
                    <a:pt x="1826" y="3228"/>
                    <a:pt x="1826" y="3228"/>
                  </a:cubicBezTo>
                  <a:cubicBezTo>
                    <a:pt x="1826" y="3228"/>
                    <a:pt x="1849" y="3273"/>
                    <a:pt x="1849" y="3364"/>
                  </a:cubicBezTo>
                  <a:cubicBezTo>
                    <a:pt x="1872" y="3433"/>
                    <a:pt x="1872" y="3570"/>
                    <a:pt x="1849" y="3616"/>
                  </a:cubicBezTo>
                  <a:cubicBezTo>
                    <a:pt x="1849" y="3638"/>
                    <a:pt x="1849" y="3638"/>
                    <a:pt x="1826" y="3638"/>
                  </a:cubicBezTo>
                  <a:cubicBezTo>
                    <a:pt x="1826" y="3648"/>
                    <a:pt x="1815" y="3653"/>
                    <a:pt x="1796" y="3653"/>
                  </a:cubicBezTo>
                  <a:cubicBezTo>
                    <a:pt x="1770" y="3653"/>
                    <a:pt x="1730" y="3642"/>
                    <a:pt x="1689" y="3616"/>
                  </a:cubicBezTo>
                  <a:cubicBezTo>
                    <a:pt x="1530" y="3570"/>
                    <a:pt x="1347" y="3479"/>
                    <a:pt x="1187" y="3342"/>
                  </a:cubicBezTo>
                  <a:cubicBezTo>
                    <a:pt x="868" y="3113"/>
                    <a:pt x="571" y="2794"/>
                    <a:pt x="366" y="2566"/>
                  </a:cubicBezTo>
                  <a:cubicBezTo>
                    <a:pt x="183" y="2315"/>
                    <a:pt x="69" y="2132"/>
                    <a:pt x="46" y="2132"/>
                  </a:cubicBezTo>
                  <a:lnTo>
                    <a:pt x="46" y="2132"/>
                  </a:lnTo>
                  <a:cubicBezTo>
                    <a:pt x="0" y="2155"/>
                    <a:pt x="46" y="2383"/>
                    <a:pt x="206" y="2680"/>
                  </a:cubicBezTo>
                  <a:cubicBezTo>
                    <a:pt x="343" y="2976"/>
                    <a:pt x="617" y="3342"/>
                    <a:pt x="936" y="3638"/>
                  </a:cubicBezTo>
                  <a:cubicBezTo>
                    <a:pt x="1119" y="3798"/>
                    <a:pt x="1301" y="3935"/>
                    <a:pt x="1507" y="4049"/>
                  </a:cubicBezTo>
                  <a:cubicBezTo>
                    <a:pt x="1600" y="4086"/>
                    <a:pt x="1708" y="4124"/>
                    <a:pt x="1832" y="4124"/>
                  </a:cubicBezTo>
                  <a:cubicBezTo>
                    <a:pt x="1860" y="4124"/>
                    <a:pt x="1888" y="4122"/>
                    <a:pt x="1918" y="4118"/>
                  </a:cubicBezTo>
                  <a:cubicBezTo>
                    <a:pt x="2100" y="4095"/>
                    <a:pt x="2237" y="3958"/>
                    <a:pt x="2306" y="3821"/>
                  </a:cubicBezTo>
                  <a:cubicBezTo>
                    <a:pt x="2397" y="3570"/>
                    <a:pt x="2374" y="3433"/>
                    <a:pt x="2374" y="3319"/>
                  </a:cubicBezTo>
                  <a:cubicBezTo>
                    <a:pt x="2374" y="3205"/>
                    <a:pt x="2374" y="3159"/>
                    <a:pt x="2374" y="3159"/>
                  </a:cubicBezTo>
                  <a:cubicBezTo>
                    <a:pt x="2374" y="3159"/>
                    <a:pt x="2329" y="2908"/>
                    <a:pt x="2214" y="2588"/>
                  </a:cubicBezTo>
                  <a:cubicBezTo>
                    <a:pt x="2100" y="2292"/>
                    <a:pt x="1918" y="1881"/>
                    <a:pt x="1758" y="1493"/>
                  </a:cubicBezTo>
                  <a:cubicBezTo>
                    <a:pt x="1575" y="1105"/>
                    <a:pt x="1370" y="717"/>
                    <a:pt x="1210" y="420"/>
                  </a:cubicBezTo>
                  <a:cubicBezTo>
                    <a:pt x="1119" y="283"/>
                    <a:pt x="1050" y="169"/>
                    <a:pt x="982" y="100"/>
                  </a:cubicBezTo>
                  <a:cubicBezTo>
                    <a:pt x="930" y="31"/>
                    <a:pt x="877" y="1"/>
                    <a:pt x="856" y="1"/>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439" name="Google Shape;3439;p43">
              <a:extLst>
                <a:ext uri="{FF2B5EF4-FFF2-40B4-BE49-F238E27FC236}">
                  <a16:creationId xmlns="" xmlns:a16="http://schemas.microsoft.com/office/drawing/2014/main" id="{9D4EA2DA-98F2-BF5D-4DD5-6E7AE36F37E4}"/>
                </a:ext>
              </a:extLst>
            </p:cNvPr>
            <p:cNvSpPr/>
            <p:nvPr/>
          </p:nvSpPr>
          <p:spPr>
            <a:xfrm>
              <a:off x="6127075" y="3876900"/>
              <a:ext cx="42250" cy="96725"/>
            </a:xfrm>
            <a:custGeom>
              <a:avLst/>
              <a:gdLst/>
              <a:ahLst/>
              <a:cxnLst/>
              <a:rect l="l" t="t" r="r" b="b"/>
              <a:pathLst>
                <a:path w="1690" h="3869" extrusionOk="0">
                  <a:moveTo>
                    <a:pt x="759" y="1"/>
                  </a:moveTo>
                  <a:cubicBezTo>
                    <a:pt x="757" y="1"/>
                    <a:pt x="756" y="1"/>
                    <a:pt x="754" y="1"/>
                  </a:cubicBezTo>
                  <a:cubicBezTo>
                    <a:pt x="686" y="24"/>
                    <a:pt x="823" y="595"/>
                    <a:pt x="982" y="1143"/>
                  </a:cubicBezTo>
                  <a:cubicBezTo>
                    <a:pt x="1051" y="1417"/>
                    <a:pt x="1119" y="1690"/>
                    <a:pt x="1142" y="1873"/>
                  </a:cubicBezTo>
                  <a:cubicBezTo>
                    <a:pt x="1165" y="2078"/>
                    <a:pt x="1165" y="2193"/>
                    <a:pt x="1165" y="2193"/>
                  </a:cubicBezTo>
                  <a:cubicBezTo>
                    <a:pt x="1165" y="2193"/>
                    <a:pt x="1233" y="2695"/>
                    <a:pt x="868" y="3106"/>
                  </a:cubicBezTo>
                  <a:cubicBezTo>
                    <a:pt x="549" y="3516"/>
                    <a:pt x="1" y="3768"/>
                    <a:pt x="47" y="3859"/>
                  </a:cubicBezTo>
                  <a:cubicBezTo>
                    <a:pt x="50" y="3865"/>
                    <a:pt x="63" y="3868"/>
                    <a:pt x="85" y="3868"/>
                  </a:cubicBezTo>
                  <a:cubicBezTo>
                    <a:pt x="226" y="3868"/>
                    <a:pt x="727" y="3732"/>
                    <a:pt x="1142" y="3357"/>
                  </a:cubicBezTo>
                  <a:cubicBezTo>
                    <a:pt x="1393" y="3151"/>
                    <a:pt x="1599" y="2854"/>
                    <a:pt x="1644" y="2603"/>
                  </a:cubicBezTo>
                  <a:cubicBezTo>
                    <a:pt x="1667" y="2466"/>
                    <a:pt x="1667" y="2375"/>
                    <a:pt x="1690" y="2307"/>
                  </a:cubicBezTo>
                  <a:cubicBezTo>
                    <a:pt x="1690" y="2215"/>
                    <a:pt x="1690" y="2193"/>
                    <a:pt x="1690" y="2193"/>
                  </a:cubicBezTo>
                  <a:cubicBezTo>
                    <a:pt x="1690" y="2193"/>
                    <a:pt x="1690" y="2010"/>
                    <a:pt x="1621" y="1782"/>
                  </a:cubicBezTo>
                  <a:cubicBezTo>
                    <a:pt x="1553" y="1553"/>
                    <a:pt x="1462" y="1280"/>
                    <a:pt x="1348" y="1006"/>
                  </a:cubicBezTo>
                  <a:cubicBezTo>
                    <a:pt x="1102" y="492"/>
                    <a:pt x="835" y="1"/>
                    <a:pt x="759" y="1"/>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440" name="Google Shape;3440;p43">
              <a:extLst>
                <a:ext uri="{FF2B5EF4-FFF2-40B4-BE49-F238E27FC236}">
                  <a16:creationId xmlns="" xmlns:a16="http://schemas.microsoft.com/office/drawing/2014/main" id="{BD9DAE1E-2DD1-DE7E-1FAB-21E52E4DBAD3}"/>
                </a:ext>
              </a:extLst>
            </p:cNvPr>
            <p:cNvSpPr/>
            <p:nvPr/>
          </p:nvSpPr>
          <p:spPr>
            <a:xfrm>
              <a:off x="5891975" y="3919575"/>
              <a:ext cx="89625" cy="74025"/>
            </a:xfrm>
            <a:custGeom>
              <a:avLst/>
              <a:gdLst/>
              <a:ahLst/>
              <a:cxnLst/>
              <a:rect l="l" t="t" r="r" b="b"/>
              <a:pathLst>
                <a:path w="3585" h="2961" extrusionOk="0">
                  <a:moveTo>
                    <a:pt x="3549" y="1"/>
                  </a:moveTo>
                  <a:cubicBezTo>
                    <a:pt x="3496" y="1"/>
                    <a:pt x="3375" y="215"/>
                    <a:pt x="3082" y="257"/>
                  </a:cubicBezTo>
                  <a:cubicBezTo>
                    <a:pt x="3028" y="265"/>
                    <a:pt x="2970" y="268"/>
                    <a:pt x="2911" y="268"/>
                  </a:cubicBezTo>
                  <a:cubicBezTo>
                    <a:pt x="2594" y="268"/>
                    <a:pt x="2207" y="178"/>
                    <a:pt x="1804" y="120"/>
                  </a:cubicBezTo>
                  <a:cubicBezTo>
                    <a:pt x="1599" y="83"/>
                    <a:pt x="1394" y="46"/>
                    <a:pt x="1189" y="46"/>
                  </a:cubicBezTo>
                  <a:cubicBezTo>
                    <a:pt x="1143" y="46"/>
                    <a:pt x="1097" y="48"/>
                    <a:pt x="1051" y="52"/>
                  </a:cubicBezTo>
                  <a:cubicBezTo>
                    <a:pt x="800" y="52"/>
                    <a:pt x="526" y="166"/>
                    <a:pt x="343" y="349"/>
                  </a:cubicBezTo>
                  <a:cubicBezTo>
                    <a:pt x="252" y="417"/>
                    <a:pt x="206" y="508"/>
                    <a:pt x="161" y="600"/>
                  </a:cubicBezTo>
                  <a:cubicBezTo>
                    <a:pt x="115" y="668"/>
                    <a:pt x="69" y="737"/>
                    <a:pt x="47" y="805"/>
                  </a:cubicBezTo>
                  <a:cubicBezTo>
                    <a:pt x="24" y="942"/>
                    <a:pt x="1" y="1033"/>
                    <a:pt x="1" y="1033"/>
                  </a:cubicBezTo>
                  <a:cubicBezTo>
                    <a:pt x="1" y="1033"/>
                    <a:pt x="1" y="1102"/>
                    <a:pt x="24" y="1239"/>
                  </a:cubicBezTo>
                  <a:cubicBezTo>
                    <a:pt x="24" y="1307"/>
                    <a:pt x="47" y="1399"/>
                    <a:pt x="92" y="1467"/>
                  </a:cubicBezTo>
                  <a:cubicBezTo>
                    <a:pt x="115" y="1558"/>
                    <a:pt x="161" y="1650"/>
                    <a:pt x="229" y="1741"/>
                  </a:cubicBezTo>
                  <a:cubicBezTo>
                    <a:pt x="435" y="2106"/>
                    <a:pt x="868" y="2449"/>
                    <a:pt x="1325" y="2654"/>
                  </a:cubicBezTo>
                  <a:cubicBezTo>
                    <a:pt x="1715" y="2849"/>
                    <a:pt x="2138" y="2961"/>
                    <a:pt x="2495" y="2961"/>
                  </a:cubicBezTo>
                  <a:cubicBezTo>
                    <a:pt x="2556" y="2961"/>
                    <a:pt x="2615" y="2957"/>
                    <a:pt x="2671" y="2951"/>
                  </a:cubicBezTo>
                  <a:cubicBezTo>
                    <a:pt x="3082" y="2905"/>
                    <a:pt x="3265" y="2700"/>
                    <a:pt x="3242" y="2700"/>
                  </a:cubicBezTo>
                  <a:cubicBezTo>
                    <a:pt x="3238" y="2692"/>
                    <a:pt x="3229" y="2689"/>
                    <a:pt x="3215" y="2689"/>
                  </a:cubicBezTo>
                  <a:cubicBezTo>
                    <a:pt x="3153" y="2689"/>
                    <a:pt x="2997" y="2748"/>
                    <a:pt x="2763" y="2748"/>
                  </a:cubicBezTo>
                  <a:cubicBezTo>
                    <a:pt x="2734" y="2748"/>
                    <a:pt x="2703" y="2747"/>
                    <a:pt x="2671" y="2745"/>
                  </a:cubicBezTo>
                  <a:cubicBezTo>
                    <a:pt x="2329" y="2722"/>
                    <a:pt x="1895" y="2563"/>
                    <a:pt x="1507" y="2334"/>
                  </a:cubicBezTo>
                  <a:cubicBezTo>
                    <a:pt x="1119" y="2083"/>
                    <a:pt x="777" y="1764"/>
                    <a:pt x="640" y="1490"/>
                  </a:cubicBezTo>
                  <a:cubicBezTo>
                    <a:pt x="503" y="1216"/>
                    <a:pt x="549" y="1056"/>
                    <a:pt x="549" y="1056"/>
                  </a:cubicBezTo>
                  <a:cubicBezTo>
                    <a:pt x="549" y="1056"/>
                    <a:pt x="549" y="1033"/>
                    <a:pt x="571" y="965"/>
                  </a:cubicBezTo>
                  <a:cubicBezTo>
                    <a:pt x="549" y="919"/>
                    <a:pt x="571" y="874"/>
                    <a:pt x="617" y="828"/>
                  </a:cubicBezTo>
                  <a:cubicBezTo>
                    <a:pt x="640" y="782"/>
                    <a:pt x="663" y="737"/>
                    <a:pt x="708" y="691"/>
                  </a:cubicBezTo>
                  <a:cubicBezTo>
                    <a:pt x="796" y="533"/>
                    <a:pt x="1101" y="469"/>
                    <a:pt x="1444" y="469"/>
                  </a:cubicBezTo>
                  <a:cubicBezTo>
                    <a:pt x="1547" y="469"/>
                    <a:pt x="1653" y="475"/>
                    <a:pt x="1758" y="486"/>
                  </a:cubicBezTo>
                  <a:cubicBezTo>
                    <a:pt x="2034" y="499"/>
                    <a:pt x="2316" y="527"/>
                    <a:pt x="2581" y="527"/>
                  </a:cubicBezTo>
                  <a:cubicBezTo>
                    <a:pt x="2777" y="527"/>
                    <a:pt x="2963" y="511"/>
                    <a:pt x="3128" y="463"/>
                  </a:cubicBezTo>
                  <a:cubicBezTo>
                    <a:pt x="3219" y="417"/>
                    <a:pt x="3311" y="371"/>
                    <a:pt x="3379" y="326"/>
                  </a:cubicBezTo>
                  <a:cubicBezTo>
                    <a:pt x="3425" y="257"/>
                    <a:pt x="3493" y="234"/>
                    <a:pt x="3516" y="166"/>
                  </a:cubicBezTo>
                  <a:cubicBezTo>
                    <a:pt x="3562" y="75"/>
                    <a:pt x="3584" y="6"/>
                    <a:pt x="3562" y="6"/>
                  </a:cubicBezTo>
                  <a:cubicBezTo>
                    <a:pt x="3558" y="2"/>
                    <a:pt x="3554" y="1"/>
                    <a:pt x="3549" y="1"/>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441" name="Google Shape;3441;p43">
              <a:extLst>
                <a:ext uri="{FF2B5EF4-FFF2-40B4-BE49-F238E27FC236}">
                  <a16:creationId xmlns="" xmlns:a16="http://schemas.microsoft.com/office/drawing/2014/main" id="{10F1D929-BD4D-35E0-F98C-F039D396C7BE}"/>
                </a:ext>
              </a:extLst>
            </p:cNvPr>
            <p:cNvSpPr/>
            <p:nvPr/>
          </p:nvSpPr>
          <p:spPr>
            <a:xfrm>
              <a:off x="5894825" y="3368200"/>
              <a:ext cx="525600" cy="775225"/>
            </a:xfrm>
            <a:custGeom>
              <a:avLst/>
              <a:gdLst/>
              <a:ahLst/>
              <a:cxnLst/>
              <a:rect l="l" t="t" r="r" b="b"/>
              <a:pathLst>
                <a:path w="21024" h="31009" extrusionOk="0">
                  <a:moveTo>
                    <a:pt x="17078" y="1"/>
                  </a:moveTo>
                  <a:cubicBezTo>
                    <a:pt x="15065" y="1"/>
                    <a:pt x="12616" y="2026"/>
                    <a:pt x="11824" y="4372"/>
                  </a:cubicBezTo>
                  <a:cubicBezTo>
                    <a:pt x="11802" y="4440"/>
                    <a:pt x="11688" y="4874"/>
                    <a:pt x="11482" y="5536"/>
                  </a:cubicBezTo>
                  <a:cubicBezTo>
                    <a:pt x="12043" y="5464"/>
                    <a:pt x="12688" y="5400"/>
                    <a:pt x="13331" y="5400"/>
                  </a:cubicBezTo>
                  <a:cubicBezTo>
                    <a:pt x="14522" y="5400"/>
                    <a:pt x="15707" y="5618"/>
                    <a:pt x="16344" y="6403"/>
                  </a:cubicBezTo>
                  <a:cubicBezTo>
                    <a:pt x="17919" y="8366"/>
                    <a:pt x="14130" y="13821"/>
                    <a:pt x="10638" y="15967"/>
                  </a:cubicBezTo>
                  <a:cubicBezTo>
                    <a:pt x="10199" y="16237"/>
                    <a:pt x="9841" y="16355"/>
                    <a:pt x="9550" y="16355"/>
                  </a:cubicBezTo>
                  <a:cubicBezTo>
                    <a:pt x="8784" y="16355"/>
                    <a:pt x="8490" y="15532"/>
                    <a:pt x="8424" y="14506"/>
                  </a:cubicBezTo>
                  <a:cubicBezTo>
                    <a:pt x="7899" y="15739"/>
                    <a:pt x="7419" y="16766"/>
                    <a:pt x="7008" y="17245"/>
                  </a:cubicBezTo>
                  <a:cubicBezTo>
                    <a:pt x="6689" y="17656"/>
                    <a:pt x="6346" y="18112"/>
                    <a:pt x="6050" y="18569"/>
                  </a:cubicBezTo>
                  <a:cubicBezTo>
                    <a:pt x="7145" y="19048"/>
                    <a:pt x="9656" y="19870"/>
                    <a:pt x="10135" y="21240"/>
                  </a:cubicBezTo>
                  <a:cubicBezTo>
                    <a:pt x="10607" y="22601"/>
                    <a:pt x="9236" y="22761"/>
                    <a:pt x="8565" y="22761"/>
                  </a:cubicBezTo>
                  <a:cubicBezTo>
                    <a:pt x="8358" y="22761"/>
                    <a:pt x="8218" y="22746"/>
                    <a:pt x="8218" y="22746"/>
                  </a:cubicBezTo>
                  <a:cubicBezTo>
                    <a:pt x="8218" y="22746"/>
                    <a:pt x="8140" y="27566"/>
                    <a:pt x="5550" y="27566"/>
                  </a:cubicBezTo>
                  <a:cubicBezTo>
                    <a:pt x="5345" y="27566"/>
                    <a:pt x="5124" y="27536"/>
                    <a:pt x="4886" y="27471"/>
                  </a:cubicBezTo>
                  <a:cubicBezTo>
                    <a:pt x="2945" y="26923"/>
                    <a:pt x="3197" y="24252"/>
                    <a:pt x="3722" y="22198"/>
                  </a:cubicBezTo>
                  <a:cubicBezTo>
                    <a:pt x="3402" y="22198"/>
                    <a:pt x="2968" y="22175"/>
                    <a:pt x="2512" y="22153"/>
                  </a:cubicBezTo>
                  <a:cubicBezTo>
                    <a:pt x="2398" y="22541"/>
                    <a:pt x="2215" y="22929"/>
                    <a:pt x="1941" y="23248"/>
                  </a:cubicBezTo>
                  <a:cubicBezTo>
                    <a:pt x="1745" y="23477"/>
                    <a:pt x="1460" y="23565"/>
                    <a:pt x="1137" y="23565"/>
                  </a:cubicBezTo>
                  <a:cubicBezTo>
                    <a:pt x="783" y="23565"/>
                    <a:pt x="383" y="23460"/>
                    <a:pt x="1" y="23317"/>
                  </a:cubicBezTo>
                  <a:lnTo>
                    <a:pt x="1" y="23317"/>
                  </a:lnTo>
                  <a:cubicBezTo>
                    <a:pt x="47" y="23545"/>
                    <a:pt x="138" y="23796"/>
                    <a:pt x="321" y="24116"/>
                  </a:cubicBezTo>
                  <a:cubicBezTo>
                    <a:pt x="757" y="24889"/>
                    <a:pt x="1590" y="25111"/>
                    <a:pt x="2444" y="25111"/>
                  </a:cubicBezTo>
                  <a:cubicBezTo>
                    <a:pt x="2573" y="25111"/>
                    <a:pt x="2703" y="25106"/>
                    <a:pt x="2831" y="25097"/>
                  </a:cubicBezTo>
                  <a:cubicBezTo>
                    <a:pt x="2831" y="25097"/>
                    <a:pt x="2854" y="30986"/>
                    <a:pt x="7031" y="31009"/>
                  </a:cubicBezTo>
                  <a:cubicBezTo>
                    <a:pt x="7041" y="31009"/>
                    <a:pt x="7052" y="31009"/>
                    <a:pt x="7062" y="31009"/>
                  </a:cubicBezTo>
                  <a:cubicBezTo>
                    <a:pt x="11196" y="31009"/>
                    <a:pt x="8698" y="26422"/>
                    <a:pt x="8697" y="26421"/>
                  </a:cubicBezTo>
                  <a:lnTo>
                    <a:pt x="8697" y="26421"/>
                  </a:lnTo>
                  <a:cubicBezTo>
                    <a:pt x="8698" y="26421"/>
                    <a:pt x="9837" y="27886"/>
                    <a:pt x="10457" y="27886"/>
                  </a:cubicBezTo>
                  <a:cubicBezTo>
                    <a:pt x="10534" y="27886"/>
                    <a:pt x="10603" y="27863"/>
                    <a:pt x="10660" y="27813"/>
                  </a:cubicBezTo>
                  <a:cubicBezTo>
                    <a:pt x="11208" y="27357"/>
                    <a:pt x="9565" y="24184"/>
                    <a:pt x="9565" y="24184"/>
                  </a:cubicBezTo>
                  <a:cubicBezTo>
                    <a:pt x="9565" y="24184"/>
                    <a:pt x="11733" y="23317"/>
                    <a:pt x="10341" y="20851"/>
                  </a:cubicBezTo>
                  <a:cubicBezTo>
                    <a:pt x="10341" y="20851"/>
                    <a:pt x="21023" y="6494"/>
                    <a:pt x="19676" y="2180"/>
                  </a:cubicBezTo>
                  <a:cubicBezTo>
                    <a:pt x="19186" y="629"/>
                    <a:pt x="18200" y="1"/>
                    <a:pt x="17078" y="1"/>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442" name="Google Shape;3442;p43">
              <a:extLst>
                <a:ext uri="{FF2B5EF4-FFF2-40B4-BE49-F238E27FC236}">
                  <a16:creationId xmlns="" xmlns:a16="http://schemas.microsoft.com/office/drawing/2014/main" id="{61F7C8D4-A63F-B5A0-2E3F-99F390006A37}"/>
                </a:ext>
              </a:extLst>
            </p:cNvPr>
            <p:cNvSpPr/>
            <p:nvPr/>
          </p:nvSpPr>
          <p:spPr>
            <a:xfrm>
              <a:off x="6153325" y="3063125"/>
              <a:ext cx="353825" cy="444625"/>
            </a:xfrm>
            <a:custGeom>
              <a:avLst/>
              <a:gdLst/>
              <a:ahLst/>
              <a:cxnLst/>
              <a:rect l="l" t="t" r="r" b="b"/>
              <a:pathLst>
                <a:path w="14153" h="17785" extrusionOk="0">
                  <a:moveTo>
                    <a:pt x="7224" y="1"/>
                  </a:moveTo>
                  <a:cubicBezTo>
                    <a:pt x="5810" y="1"/>
                    <a:pt x="4505" y="440"/>
                    <a:pt x="3813" y="917"/>
                  </a:cubicBezTo>
                  <a:cubicBezTo>
                    <a:pt x="1051" y="2788"/>
                    <a:pt x="1" y="16620"/>
                    <a:pt x="1" y="16620"/>
                  </a:cubicBezTo>
                  <a:cubicBezTo>
                    <a:pt x="1" y="16620"/>
                    <a:pt x="2130" y="16012"/>
                    <a:pt x="4643" y="16012"/>
                  </a:cubicBezTo>
                  <a:cubicBezTo>
                    <a:pt x="6645" y="16012"/>
                    <a:pt x="8891" y="16398"/>
                    <a:pt x="10500" y="17784"/>
                  </a:cubicBezTo>
                  <a:cubicBezTo>
                    <a:pt x="10500" y="17784"/>
                    <a:pt x="14153" y="9042"/>
                    <a:pt x="12509" y="3929"/>
                  </a:cubicBezTo>
                  <a:cubicBezTo>
                    <a:pt x="11526" y="911"/>
                    <a:pt x="9262" y="1"/>
                    <a:pt x="7224" y="1"/>
                  </a:cubicBezTo>
                  <a:close/>
                </a:path>
              </a:pathLst>
            </a:custGeom>
            <a:solidFill>
              <a:schemeClr val="accent1"/>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443" name="Google Shape;3443;p43">
              <a:extLst>
                <a:ext uri="{FF2B5EF4-FFF2-40B4-BE49-F238E27FC236}">
                  <a16:creationId xmlns="" xmlns:a16="http://schemas.microsoft.com/office/drawing/2014/main" id="{2AB9A703-2106-4A69-22AD-63819EE1DC08}"/>
                </a:ext>
              </a:extLst>
            </p:cNvPr>
            <p:cNvSpPr/>
            <p:nvPr/>
          </p:nvSpPr>
          <p:spPr>
            <a:xfrm>
              <a:off x="6180725" y="3418700"/>
              <a:ext cx="223150" cy="44600"/>
            </a:xfrm>
            <a:custGeom>
              <a:avLst/>
              <a:gdLst/>
              <a:ahLst/>
              <a:cxnLst/>
              <a:rect l="l" t="t" r="r" b="b"/>
              <a:pathLst>
                <a:path w="8926" h="1784" extrusionOk="0">
                  <a:moveTo>
                    <a:pt x="4566" y="1"/>
                  </a:moveTo>
                  <a:cubicBezTo>
                    <a:pt x="4566" y="1"/>
                    <a:pt x="4269" y="1"/>
                    <a:pt x="3812" y="23"/>
                  </a:cubicBezTo>
                  <a:cubicBezTo>
                    <a:pt x="3356" y="46"/>
                    <a:pt x="2762" y="138"/>
                    <a:pt x="2192" y="275"/>
                  </a:cubicBezTo>
                  <a:cubicBezTo>
                    <a:pt x="1621" y="412"/>
                    <a:pt x="1050" y="594"/>
                    <a:pt x="662" y="800"/>
                  </a:cubicBezTo>
                  <a:cubicBezTo>
                    <a:pt x="252" y="982"/>
                    <a:pt x="0" y="1142"/>
                    <a:pt x="23" y="1165"/>
                  </a:cubicBezTo>
                  <a:cubicBezTo>
                    <a:pt x="23" y="1173"/>
                    <a:pt x="32" y="1177"/>
                    <a:pt x="48" y="1177"/>
                  </a:cubicBezTo>
                  <a:cubicBezTo>
                    <a:pt x="125" y="1177"/>
                    <a:pt x="374" y="1095"/>
                    <a:pt x="731" y="982"/>
                  </a:cubicBezTo>
                  <a:cubicBezTo>
                    <a:pt x="1142" y="868"/>
                    <a:pt x="1712" y="731"/>
                    <a:pt x="2260" y="640"/>
                  </a:cubicBezTo>
                  <a:cubicBezTo>
                    <a:pt x="2831" y="548"/>
                    <a:pt x="3401" y="526"/>
                    <a:pt x="3835" y="526"/>
                  </a:cubicBezTo>
                  <a:lnTo>
                    <a:pt x="4543" y="526"/>
                  </a:lnTo>
                  <a:cubicBezTo>
                    <a:pt x="4543" y="526"/>
                    <a:pt x="4611" y="526"/>
                    <a:pt x="4748" y="548"/>
                  </a:cubicBezTo>
                  <a:cubicBezTo>
                    <a:pt x="4862" y="548"/>
                    <a:pt x="5045" y="548"/>
                    <a:pt x="5250" y="571"/>
                  </a:cubicBezTo>
                  <a:cubicBezTo>
                    <a:pt x="5684" y="594"/>
                    <a:pt x="6255" y="685"/>
                    <a:pt x="6802" y="845"/>
                  </a:cubicBezTo>
                  <a:cubicBezTo>
                    <a:pt x="7350" y="1005"/>
                    <a:pt x="7875" y="1210"/>
                    <a:pt x="8240" y="1439"/>
                  </a:cubicBezTo>
                  <a:cubicBezTo>
                    <a:pt x="8604" y="1631"/>
                    <a:pt x="8847" y="1783"/>
                    <a:pt x="8895" y="1783"/>
                  </a:cubicBezTo>
                  <a:cubicBezTo>
                    <a:pt x="8898" y="1783"/>
                    <a:pt x="8901" y="1782"/>
                    <a:pt x="8902" y="1781"/>
                  </a:cubicBezTo>
                  <a:cubicBezTo>
                    <a:pt x="8925" y="1758"/>
                    <a:pt x="8720" y="1530"/>
                    <a:pt x="8355" y="1256"/>
                  </a:cubicBezTo>
                  <a:cubicBezTo>
                    <a:pt x="8012" y="982"/>
                    <a:pt x="7464" y="708"/>
                    <a:pt x="6917" y="480"/>
                  </a:cubicBezTo>
                  <a:cubicBezTo>
                    <a:pt x="6346" y="275"/>
                    <a:pt x="5752" y="138"/>
                    <a:pt x="5319" y="69"/>
                  </a:cubicBezTo>
                  <a:cubicBezTo>
                    <a:pt x="5091" y="46"/>
                    <a:pt x="4908" y="23"/>
                    <a:pt x="4771" y="23"/>
                  </a:cubicBezTo>
                  <a:cubicBezTo>
                    <a:pt x="4634" y="1"/>
                    <a:pt x="4566" y="1"/>
                    <a:pt x="4566" y="1"/>
                  </a:cubicBez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444" name="Google Shape;3444;p43">
              <a:extLst>
                <a:ext uri="{FF2B5EF4-FFF2-40B4-BE49-F238E27FC236}">
                  <a16:creationId xmlns="" xmlns:a16="http://schemas.microsoft.com/office/drawing/2014/main" id="{967DC639-D3CB-5382-326F-618BDDCDDF3E}"/>
                </a:ext>
              </a:extLst>
            </p:cNvPr>
            <p:cNvSpPr/>
            <p:nvPr/>
          </p:nvSpPr>
          <p:spPr>
            <a:xfrm>
              <a:off x="6153325" y="3063200"/>
              <a:ext cx="353825" cy="444550"/>
            </a:xfrm>
            <a:custGeom>
              <a:avLst/>
              <a:gdLst/>
              <a:ahLst/>
              <a:cxnLst/>
              <a:rect l="l" t="t" r="r" b="b"/>
              <a:pathLst>
                <a:path w="14153" h="17782" extrusionOk="0">
                  <a:moveTo>
                    <a:pt x="7328" y="1"/>
                  </a:moveTo>
                  <a:lnTo>
                    <a:pt x="7328" y="1"/>
                  </a:lnTo>
                  <a:cubicBezTo>
                    <a:pt x="7351" y="92"/>
                    <a:pt x="7442" y="160"/>
                    <a:pt x="7625" y="183"/>
                  </a:cubicBezTo>
                  <a:cubicBezTo>
                    <a:pt x="10318" y="640"/>
                    <a:pt x="12646" y="8925"/>
                    <a:pt x="6917" y="12669"/>
                  </a:cubicBezTo>
                  <a:cubicBezTo>
                    <a:pt x="5590" y="13534"/>
                    <a:pt x="4504" y="13867"/>
                    <a:pt x="3618" y="13867"/>
                  </a:cubicBezTo>
                  <a:cubicBezTo>
                    <a:pt x="2005" y="13867"/>
                    <a:pt x="1056" y="12765"/>
                    <a:pt x="526" y="11778"/>
                  </a:cubicBezTo>
                  <a:cubicBezTo>
                    <a:pt x="161" y="14472"/>
                    <a:pt x="1" y="16617"/>
                    <a:pt x="1" y="16617"/>
                  </a:cubicBezTo>
                  <a:cubicBezTo>
                    <a:pt x="1" y="16617"/>
                    <a:pt x="2130" y="16009"/>
                    <a:pt x="4643" y="16009"/>
                  </a:cubicBezTo>
                  <a:cubicBezTo>
                    <a:pt x="6645" y="16009"/>
                    <a:pt x="8891" y="16395"/>
                    <a:pt x="10500" y="17781"/>
                  </a:cubicBezTo>
                  <a:cubicBezTo>
                    <a:pt x="10500" y="17781"/>
                    <a:pt x="14153" y="9039"/>
                    <a:pt x="12509" y="3926"/>
                  </a:cubicBezTo>
                  <a:cubicBezTo>
                    <a:pt x="11550" y="936"/>
                    <a:pt x="9336" y="23"/>
                    <a:pt x="7328" y="1"/>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445" name="Google Shape;3445;p43">
              <a:extLst>
                <a:ext uri="{FF2B5EF4-FFF2-40B4-BE49-F238E27FC236}">
                  <a16:creationId xmlns="" xmlns:a16="http://schemas.microsoft.com/office/drawing/2014/main" id="{72E66402-C245-3578-E8AE-9A363ABFBED6}"/>
                </a:ext>
              </a:extLst>
            </p:cNvPr>
            <p:cNvSpPr/>
            <p:nvPr/>
          </p:nvSpPr>
          <p:spPr>
            <a:xfrm>
              <a:off x="6233800" y="3109825"/>
              <a:ext cx="54225" cy="79950"/>
            </a:xfrm>
            <a:custGeom>
              <a:avLst/>
              <a:gdLst/>
              <a:ahLst/>
              <a:cxnLst/>
              <a:rect l="l" t="t" r="r" b="b"/>
              <a:pathLst>
                <a:path w="2169" h="3198" extrusionOk="0">
                  <a:moveTo>
                    <a:pt x="1911" y="0"/>
                  </a:moveTo>
                  <a:cubicBezTo>
                    <a:pt x="1749" y="0"/>
                    <a:pt x="1513" y="177"/>
                    <a:pt x="1370" y="464"/>
                  </a:cubicBezTo>
                  <a:cubicBezTo>
                    <a:pt x="1233" y="783"/>
                    <a:pt x="1256" y="1080"/>
                    <a:pt x="1415" y="1126"/>
                  </a:cubicBezTo>
                  <a:cubicBezTo>
                    <a:pt x="1439" y="1135"/>
                    <a:pt x="1464" y="1139"/>
                    <a:pt x="1490" y="1139"/>
                  </a:cubicBezTo>
                  <a:cubicBezTo>
                    <a:pt x="1662" y="1139"/>
                    <a:pt x="1870" y="950"/>
                    <a:pt x="2009" y="692"/>
                  </a:cubicBezTo>
                  <a:cubicBezTo>
                    <a:pt x="2169" y="372"/>
                    <a:pt x="2146" y="76"/>
                    <a:pt x="1963" y="7"/>
                  </a:cubicBezTo>
                  <a:cubicBezTo>
                    <a:pt x="1947" y="3"/>
                    <a:pt x="1929" y="0"/>
                    <a:pt x="1911" y="0"/>
                  </a:cubicBezTo>
                  <a:close/>
                  <a:moveTo>
                    <a:pt x="952" y="1594"/>
                  </a:moveTo>
                  <a:cubicBezTo>
                    <a:pt x="721" y="1594"/>
                    <a:pt x="390" y="1855"/>
                    <a:pt x="206" y="2244"/>
                  </a:cubicBezTo>
                  <a:cubicBezTo>
                    <a:pt x="0" y="2678"/>
                    <a:pt x="23" y="3111"/>
                    <a:pt x="274" y="3180"/>
                  </a:cubicBezTo>
                  <a:cubicBezTo>
                    <a:pt x="304" y="3192"/>
                    <a:pt x="336" y="3197"/>
                    <a:pt x="370" y="3197"/>
                  </a:cubicBezTo>
                  <a:cubicBezTo>
                    <a:pt x="600" y="3197"/>
                    <a:pt x="917" y="2941"/>
                    <a:pt x="1096" y="2564"/>
                  </a:cubicBezTo>
                  <a:cubicBezTo>
                    <a:pt x="1301" y="2130"/>
                    <a:pt x="1278" y="1696"/>
                    <a:pt x="1027" y="1605"/>
                  </a:cubicBezTo>
                  <a:cubicBezTo>
                    <a:pt x="1004" y="1598"/>
                    <a:pt x="979" y="1594"/>
                    <a:pt x="952" y="1594"/>
                  </a:cubicBezTo>
                  <a:close/>
                </a:path>
              </a:pathLst>
            </a:custGeom>
            <a:solidFill>
              <a:srgbClr val="FFFFFF">
                <a:alpha val="1116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446" name="Google Shape;3446;p43">
              <a:extLst>
                <a:ext uri="{FF2B5EF4-FFF2-40B4-BE49-F238E27FC236}">
                  <a16:creationId xmlns="" xmlns:a16="http://schemas.microsoft.com/office/drawing/2014/main" id="{9855DFDC-B2FD-84F0-CC59-1963CB3A756A}"/>
                </a:ext>
              </a:extLst>
            </p:cNvPr>
            <p:cNvSpPr/>
            <p:nvPr/>
          </p:nvSpPr>
          <p:spPr>
            <a:xfrm>
              <a:off x="5262575" y="2684000"/>
              <a:ext cx="214625" cy="264225"/>
            </a:xfrm>
            <a:custGeom>
              <a:avLst/>
              <a:gdLst/>
              <a:ahLst/>
              <a:cxnLst/>
              <a:rect l="l" t="t" r="r" b="b"/>
              <a:pathLst>
                <a:path w="8585" h="10569" extrusionOk="0">
                  <a:moveTo>
                    <a:pt x="5628" y="0"/>
                  </a:moveTo>
                  <a:cubicBezTo>
                    <a:pt x="5130" y="0"/>
                    <a:pt x="4533" y="154"/>
                    <a:pt x="3835" y="583"/>
                  </a:cubicBezTo>
                  <a:cubicBezTo>
                    <a:pt x="1" y="2934"/>
                    <a:pt x="3949" y="10215"/>
                    <a:pt x="6232" y="10558"/>
                  </a:cubicBezTo>
                  <a:cubicBezTo>
                    <a:pt x="6277" y="10565"/>
                    <a:pt x="6322" y="10569"/>
                    <a:pt x="6365" y="10569"/>
                  </a:cubicBezTo>
                  <a:cubicBezTo>
                    <a:pt x="8496" y="10569"/>
                    <a:pt x="8584" y="2001"/>
                    <a:pt x="7533" y="1017"/>
                  </a:cubicBezTo>
                  <a:cubicBezTo>
                    <a:pt x="7533" y="1017"/>
                    <a:pt x="6906" y="0"/>
                    <a:pt x="5628" y="0"/>
                  </a:cubicBezTo>
                  <a:close/>
                </a:path>
              </a:pathLst>
            </a:custGeom>
            <a:solidFill>
              <a:srgbClr val="E87B50"/>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447" name="Google Shape;3447;p43">
              <a:extLst>
                <a:ext uri="{FF2B5EF4-FFF2-40B4-BE49-F238E27FC236}">
                  <a16:creationId xmlns="" xmlns:a16="http://schemas.microsoft.com/office/drawing/2014/main" id="{F6FB105F-3A74-0B25-4012-9DDC53D483BB}"/>
                </a:ext>
              </a:extLst>
            </p:cNvPr>
            <p:cNvSpPr/>
            <p:nvPr/>
          </p:nvSpPr>
          <p:spPr>
            <a:xfrm>
              <a:off x="5361875" y="2734400"/>
              <a:ext cx="100450" cy="159775"/>
            </a:xfrm>
            <a:custGeom>
              <a:avLst/>
              <a:gdLst/>
              <a:ahLst/>
              <a:cxnLst/>
              <a:rect l="l" t="t" r="r" b="b"/>
              <a:pathLst>
                <a:path w="4018" h="6391" extrusionOk="0">
                  <a:moveTo>
                    <a:pt x="169" y="1"/>
                  </a:moveTo>
                  <a:cubicBezTo>
                    <a:pt x="75" y="1"/>
                    <a:pt x="23" y="11"/>
                    <a:pt x="23" y="28"/>
                  </a:cubicBezTo>
                  <a:cubicBezTo>
                    <a:pt x="0" y="74"/>
                    <a:pt x="365" y="119"/>
                    <a:pt x="822" y="325"/>
                  </a:cubicBezTo>
                  <a:cubicBezTo>
                    <a:pt x="1278" y="530"/>
                    <a:pt x="1826" y="873"/>
                    <a:pt x="2214" y="1329"/>
                  </a:cubicBezTo>
                  <a:cubicBezTo>
                    <a:pt x="2625" y="1763"/>
                    <a:pt x="2876" y="2265"/>
                    <a:pt x="2990" y="2676"/>
                  </a:cubicBezTo>
                  <a:cubicBezTo>
                    <a:pt x="3082" y="2972"/>
                    <a:pt x="3036" y="2904"/>
                    <a:pt x="3036" y="2927"/>
                  </a:cubicBezTo>
                  <a:cubicBezTo>
                    <a:pt x="3013" y="2927"/>
                    <a:pt x="3013" y="2904"/>
                    <a:pt x="2990" y="2904"/>
                  </a:cubicBezTo>
                  <a:cubicBezTo>
                    <a:pt x="2990" y="2904"/>
                    <a:pt x="3036" y="2904"/>
                    <a:pt x="2967" y="2881"/>
                  </a:cubicBezTo>
                  <a:lnTo>
                    <a:pt x="2899" y="2881"/>
                  </a:lnTo>
                  <a:cubicBezTo>
                    <a:pt x="2899" y="2858"/>
                    <a:pt x="2785" y="2858"/>
                    <a:pt x="2762" y="2858"/>
                  </a:cubicBezTo>
                  <a:cubicBezTo>
                    <a:pt x="2557" y="2835"/>
                    <a:pt x="2511" y="2835"/>
                    <a:pt x="2511" y="2835"/>
                  </a:cubicBezTo>
                  <a:lnTo>
                    <a:pt x="2214" y="2835"/>
                  </a:lnTo>
                  <a:cubicBezTo>
                    <a:pt x="2100" y="2835"/>
                    <a:pt x="1917" y="2904"/>
                    <a:pt x="1712" y="2995"/>
                  </a:cubicBezTo>
                  <a:cubicBezTo>
                    <a:pt x="1621" y="3041"/>
                    <a:pt x="1507" y="3109"/>
                    <a:pt x="1415" y="3201"/>
                  </a:cubicBezTo>
                  <a:cubicBezTo>
                    <a:pt x="1374" y="3283"/>
                    <a:pt x="1315" y="3364"/>
                    <a:pt x="1254" y="3463"/>
                  </a:cubicBezTo>
                  <a:lnTo>
                    <a:pt x="1254" y="3463"/>
                  </a:lnTo>
                  <a:cubicBezTo>
                    <a:pt x="1255" y="3459"/>
                    <a:pt x="1256" y="3455"/>
                    <a:pt x="1256" y="3452"/>
                  </a:cubicBezTo>
                  <a:lnTo>
                    <a:pt x="1256" y="3452"/>
                  </a:lnTo>
                  <a:cubicBezTo>
                    <a:pt x="1254" y="3457"/>
                    <a:pt x="1253" y="3462"/>
                    <a:pt x="1251" y="3468"/>
                  </a:cubicBezTo>
                  <a:lnTo>
                    <a:pt x="1251" y="3468"/>
                  </a:lnTo>
                  <a:cubicBezTo>
                    <a:pt x="1245" y="3478"/>
                    <a:pt x="1239" y="3487"/>
                    <a:pt x="1233" y="3497"/>
                  </a:cubicBezTo>
                  <a:cubicBezTo>
                    <a:pt x="1233" y="3497"/>
                    <a:pt x="1240" y="3490"/>
                    <a:pt x="1247" y="3479"/>
                  </a:cubicBezTo>
                  <a:lnTo>
                    <a:pt x="1247" y="3479"/>
                  </a:lnTo>
                  <a:cubicBezTo>
                    <a:pt x="1210" y="3577"/>
                    <a:pt x="1106" y="3753"/>
                    <a:pt x="1210" y="4022"/>
                  </a:cubicBezTo>
                  <a:cubicBezTo>
                    <a:pt x="1347" y="4319"/>
                    <a:pt x="1735" y="4502"/>
                    <a:pt x="2032" y="4616"/>
                  </a:cubicBezTo>
                  <a:cubicBezTo>
                    <a:pt x="2328" y="4730"/>
                    <a:pt x="2625" y="4821"/>
                    <a:pt x="2762" y="4958"/>
                  </a:cubicBezTo>
                  <a:cubicBezTo>
                    <a:pt x="2945" y="5164"/>
                    <a:pt x="3082" y="5369"/>
                    <a:pt x="3059" y="5552"/>
                  </a:cubicBezTo>
                  <a:cubicBezTo>
                    <a:pt x="3059" y="5734"/>
                    <a:pt x="2876" y="5917"/>
                    <a:pt x="2648" y="6031"/>
                  </a:cubicBezTo>
                  <a:cubicBezTo>
                    <a:pt x="2480" y="6092"/>
                    <a:pt x="2303" y="6122"/>
                    <a:pt x="2136" y="6122"/>
                  </a:cubicBezTo>
                  <a:cubicBezTo>
                    <a:pt x="2052" y="6122"/>
                    <a:pt x="1971" y="6115"/>
                    <a:pt x="1895" y="6100"/>
                  </a:cubicBezTo>
                  <a:cubicBezTo>
                    <a:pt x="1476" y="6011"/>
                    <a:pt x="1419" y="5710"/>
                    <a:pt x="1354" y="5710"/>
                  </a:cubicBezTo>
                  <a:cubicBezTo>
                    <a:pt x="1352" y="5710"/>
                    <a:pt x="1349" y="5711"/>
                    <a:pt x="1347" y="5711"/>
                  </a:cubicBezTo>
                  <a:cubicBezTo>
                    <a:pt x="1324" y="5734"/>
                    <a:pt x="1301" y="5780"/>
                    <a:pt x="1324" y="5894"/>
                  </a:cubicBezTo>
                  <a:cubicBezTo>
                    <a:pt x="1370" y="6008"/>
                    <a:pt x="1461" y="6191"/>
                    <a:pt x="1781" y="6305"/>
                  </a:cubicBezTo>
                  <a:cubicBezTo>
                    <a:pt x="1929" y="6362"/>
                    <a:pt x="2106" y="6391"/>
                    <a:pt x="2291" y="6391"/>
                  </a:cubicBezTo>
                  <a:cubicBezTo>
                    <a:pt x="2477" y="6391"/>
                    <a:pt x="2671" y="6362"/>
                    <a:pt x="2853" y="6305"/>
                  </a:cubicBezTo>
                  <a:cubicBezTo>
                    <a:pt x="3241" y="6191"/>
                    <a:pt x="3584" y="5940"/>
                    <a:pt x="3652" y="5620"/>
                  </a:cubicBezTo>
                  <a:cubicBezTo>
                    <a:pt x="3743" y="5301"/>
                    <a:pt x="3584" y="4958"/>
                    <a:pt x="3355" y="4707"/>
                  </a:cubicBezTo>
                  <a:cubicBezTo>
                    <a:pt x="3104" y="4410"/>
                    <a:pt x="2694" y="4273"/>
                    <a:pt x="2442" y="4137"/>
                  </a:cubicBezTo>
                  <a:cubicBezTo>
                    <a:pt x="2169" y="4022"/>
                    <a:pt x="2054" y="3908"/>
                    <a:pt x="2054" y="3863"/>
                  </a:cubicBezTo>
                  <a:cubicBezTo>
                    <a:pt x="2054" y="3840"/>
                    <a:pt x="2100" y="3749"/>
                    <a:pt x="2123" y="3703"/>
                  </a:cubicBezTo>
                  <a:lnTo>
                    <a:pt x="2146" y="3657"/>
                  </a:lnTo>
                  <a:cubicBezTo>
                    <a:pt x="2237" y="3475"/>
                    <a:pt x="2328" y="3520"/>
                    <a:pt x="2397" y="3497"/>
                  </a:cubicBezTo>
                  <a:cubicBezTo>
                    <a:pt x="2465" y="3497"/>
                    <a:pt x="2488" y="3475"/>
                    <a:pt x="2488" y="3475"/>
                  </a:cubicBezTo>
                  <a:cubicBezTo>
                    <a:pt x="2488" y="3475"/>
                    <a:pt x="2511" y="3475"/>
                    <a:pt x="2602" y="3497"/>
                  </a:cubicBezTo>
                  <a:cubicBezTo>
                    <a:pt x="2614" y="3497"/>
                    <a:pt x="2619" y="3492"/>
                    <a:pt x="2634" y="3492"/>
                  </a:cubicBezTo>
                  <a:cubicBezTo>
                    <a:pt x="2648" y="3492"/>
                    <a:pt x="2671" y="3497"/>
                    <a:pt x="2716" y="3520"/>
                  </a:cubicBezTo>
                  <a:cubicBezTo>
                    <a:pt x="2785" y="3543"/>
                    <a:pt x="2876" y="3566"/>
                    <a:pt x="2967" y="3612"/>
                  </a:cubicBezTo>
                  <a:cubicBezTo>
                    <a:pt x="3036" y="3634"/>
                    <a:pt x="3082" y="3634"/>
                    <a:pt x="3150" y="3680"/>
                  </a:cubicBezTo>
                  <a:cubicBezTo>
                    <a:pt x="3241" y="3726"/>
                    <a:pt x="3333" y="3771"/>
                    <a:pt x="3424" y="3817"/>
                  </a:cubicBezTo>
                  <a:cubicBezTo>
                    <a:pt x="3584" y="3908"/>
                    <a:pt x="3789" y="4022"/>
                    <a:pt x="4017" y="4137"/>
                  </a:cubicBezTo>
                  <a:cubicBezTo>
                    <a:pt x="3995" y="4000"/>
                    <a:pt x="3995" y="3771"/>
                    <a:pt x="3995" y="3475"/>
                  </a:cubicBezTo>
                  <a:cubicBezTo>
                    <a:pt x="3972" y="3338"/>
                    <a:pt x="3972" y="3155"/>
                    <a:pt x="3926" y="2995"/>
                  </a:cubicBezTo>
                  <a:cubicBezTo>
                    <a:pt x="3880" y="2767"/>
                    <a:pt x="3858" y="2699"/>
                    <a:pt x="3812" y="2562"/>
                  </a:cubicBezTo>
                  <a:cubicBezTo>
                    <a:pt x="3607" y="2082"/>
                    <a:pt x="3241" y="1534"/>
                    <a:pt x="2716" y="1101"/>
                  </a:cubicBezTo>
                  <a:cubicBezTo>
                    <a:pt x="2214" y="644"/>
                    <a:pt x="1529" y="279"/>
                    <a:pt x="982" y="119"/>
                  </a:cubicBezTo>
                  <a:cubicBezTo>
                    <a:pt x="620" y="32"/>
                    <a:pt x="331" y="1"/>
                    <a:pt x="169" y="1"/>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448" name="Google Shape;3448;p43">
              <a:extLst>
                <a:ext uri="{FF2B5EF4-FFF2-40B4-BE49-F238E27FC236}">
                  <a16:creationId xmlns="" xmlns:a16="http://schemas.microsoft.com/office/drawing/2014/main" id="{4AA234F5-D59A-B84B-2319-24F339CB834B}"/>
                </a:ext>
              </a:extLst>
            </p:cNvPr>
            <p:cNvSpPr/>
            <p:nvPr/>
          </p:nvSpPr>
          <p:spPr>
            <a:xfrm>
              <a:off x="5332200" y="2736500"/>
              <a:ext cx="155350" cy="156150"/>
            </a:xfrm>
            <a:custGeom>
              <a:avLst/>
              <a:gdLst/>
              <a:ahLst/>
              <a:cxnLst/>
              <a:rect l="l" t="t" r="r" b="b"/>
              <a:pathLst>
                <a:path w="6214" h="6246" extrusionOk="0">
                  <a:moveTo>
                    <a:pt x="1829" y="0"/>
                  </a:moveTo>
                  <a:cubicBezTo>
                    <a:pt x="1643" y="0"/>
                    <a:pt x="1458" y="45"/>
                    <a:pt x="1278" y="149"/>
                  </a:cubicBezTo>
                  <a:cubicBezTo>
                    <a:pt x="0" y="880"/>
                    <a:pt x="936" y="6152"/>
                    <a:pt x="3607" y="6244"/>
                  </a:cubicBezTo>
                  <a:cubicBezTo>
                    <a:pt x="3632" y="6245"/>
                    <a:pt x="3657" y="6245"/>
                    <a:pt x="3681" y="6245"/>
                  </a:cubicBezTo>
                  <a:cubicBezTo>
                    <a:pt x="6213" y="6245"/>
                    <a:pt x="4086" y="1610"/>
                    <a:pt x="4086" y="1610"/>
                  </a:cubicBezTo>
                  <a:cubicBezTo>
                    <a:pt x="4086" y="1610"/>
                    <a:pt x="2946" y="0"/>
                    <a:pt x="1829" y="0"/>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449" name="Google Shape;3449;p43">
              <a:extLst>
                <a:ext uri="{FF2B5EF4-FFF2-40B4-BE49-F238E27FC236}">
                  <a16:creationId xmlns="" xmlns:a16="http://schemas.microsoft.com/office/drawing/2014/main" id="{01AFC851-8EF6-EBBC-1FE0-71F3DC1F3905}"/>
                </a:ext>
              </a:extLst>
            </p:cNvPr>
            <p:cNvSpPr/>
            <p:nvPr/>
          </p:nvSpPr>
          <p:spPr>
            <a:xfrm>
              <a:off x="5345025" y="2276050"/>
              <a:ext cx="1121050" cy="939600"/>
            </a:xfrm>
            <a:custGeom>
              <a:avLst/>
              <a:gdLst/>
              <a:ahLst/>
              <a:cxnLst/>
              <a:rect l="l" t="t" r="r" b="b"/>
              <a:pathLst>
                <a:path w="44842" h="37584" extrusionOk="0">
                  <a:moveTo>
                    <a:pt x="21599" y="0"/>
                  </a:moveTo>
                  <a:cubicBezTo>
                    <a:pt x="18647" y="0"/>
                    <a:pt x="14932" y="649"/>
                    <a:pt x="10809" y="2841"/>
                  </a:cubicBezTo>
                  <a:cubicBezTo>
                    <a:pt x="2249" y="7383"/>
                    <a:pt x="4098" y="15532"/>
                    <a:pt x="4395" y="21352"/>
                  </a:cubicBezTo>
                  <a:cubicBezTo>
                    <a:pt x="0" y="32327"/>
                    <a:pt x="8288" y="37583"/>
                    <a:pt x="16275" y="37583"/>
                  </a:cubicBezTo>
                  <a:cubicBezTo>
                    <a:pt x="16378" y="37583"/>
                    <a:pt x="16481" y="37583"/>
                    <a:pt x="16583" y="37581"/>
                  </a:cubicBezTo>
                  <a:cubicBezTo>
                    <a:pt x="25143" y="37444"/>
                    <a:pt x="32630" y="31623"/>
                    <a:pt x="33976" y="27127"/>
                  </a:cubicBezTo>
                  <a:cubicBezTo>
                    <a:pt x="33976" y="27127"/>
                    <a:pt x="34843" y="28958"/>
                    <a:pt x="36894" y="28958"/>
                  </a:cubicBezTo>
                  <a:cubicBezTo>
                    <a:pt x="37629" y="28958"/>
                    <a:pt x="38515" y="28724"/>
                    <a:pt x="39568" y="28086"/>
                  </a:cubicBezTo>
                  <a:cubicBezTo>
                    <a:pt x="42696" y="26191"/>
                    <a:pt x="44841" y="20325"/>
                    <a:pt x="42056" y="18362"/>
                  </a:cubicBezTo>
                  <a:cubicBezTo>
                    <a:pt x="41141" y="17708"/>
                    <a:pt x="40294" y="17471"/>
                    <a:pt x="39546" y="17471"/>
                  </a:cubicBezTo>
                  <a:cubicBezTo>
                    <a:pt x="37551" y="17471"/>
                    <a:pt x="36259" y="19161"/>
                    <a:pt x="36259" y="19161"/>
                  </a:cubicBezTo>
                  <a:cubicBezTo>
                    <a:pt x="36259" y="19161"/>
                    <a:pt x="40504" y="6721"/>
                    <a:pt x="28544" y="1357"/>
                  </a:cubicBezTo>
                  <a:cubicBezTo>
                    <a:pt x="28544" y="1357"/>
                    <a:pt x="25870" y="0"/>
                    <a:pt x="21599" y="0"/>
                  </a:cubicBezTo>
                  <a:close/>
                </a:path>
              </a:pathLst>
            </a:custGeom>
            <a:solidFill>
              <a:srgbClr val="E87B50"/>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450" name="Google Shape;3450;p43">
              <a:extLst>
                <a:ext uri="{FF2B5EF4-FFF2-40B4-BE49-F238E27FC236}">
                  <a16:creationId xmlns="" xmlns:a16="http://schemas.microsoft.com/office/drawing/2014/main" id="{3BDCEB92-E3FB-427B-5D9C-4F160708222E}"/>
                </a:ext>
              </a:extLst>
            </p:cNvPr>
            <p:cNvSpPr/>
            <p:nvPr/>
          </p:nvSpPr>
          <p:spPr>
            <a:xfrm>
              <a:off x="5345025" y="2458900"/>
              <a:ext cx="839725" cy="756750"/>
            </a:xfrm>
            <a:custGeom>
              <a:avLst/>
              <a:gdLst/>
              <a:ahLst/>
              <a:cxnLst/>
              <a:rect l="l" t="t" r="r" b="b"/>
              <a:pathLst>
                <a:path w="33589" h="30270" extrusionOk="0">
                  <a:moveTo>
                    <a:pt x="5833" y="1"/>
                  </a:moveTo>
                  <a:lnTo>
                    <a:pt x="5833" y="1"/>
                  </a:lnTo>
                  <a:cubicBezTo>
                    <a:pt x="3162" y="4406"/>
                    <a:pt x="4189" y="9815"/>
                    <a:pt x="4395" y="14038"/>
                  </a:cubicBezTo>
                  <a:cubicBezTo>
                    <a:pt x="0" y="25013"/>
                    <a:pt x="8288" y="30269"/>
                    <a:pt x="16275" y="30269"/>
                  </a:cubicBezTo>
                  <a:cubicBezTo>
                    <a:pt x="16378" y="30269"/>
                    <a:pt x="16481" y="30269"/>
                    <a:pt x="16583" y="30267"/>
                  </a:cubicBezTo>
                  <a:cubicBezTo>
                    <a:pt x="24527" y="30130"/>
                    <a:pt x="31557" y="25108"/>
                    <a:pt x="33588" y="20794"/>
                  </a:cubicBezTo>
                  <a:lnTo>
                    <a:pt x="33588" y="20794"/>
                  </a:lnTo>
                  <a:cubicBezTo>
                    <a:pt x="31077" y="24880"/>
                    <a:pt x="24481" y="29263"/>
                    <a:pt x="17063" y="29377"/>
                  </a:cubicBezTo>
                  <a:cubicBezTo>
                    <a:pt x="16960" y="29378"/>
                    <a:pt x="16858" y="29379"/>
                    <a:pt x="16755" y="29379"/>
                  </a:cubicBezTo>
                  <a:cubicBezTo>
                    <a:pt x="8789" y="29379"/>
                    <a:pt x="480" y="24123"/>
                    <a:pt x="4874" y="13148"/>
                  </a:cubicBezTo>
                  <a:cubicBezTo>
                    <a:pt x="4669" y="9222"/>
                    <a:pt x="3778" y="4223"/>
                    <a:pt x="5833" y="1"/>
                  </a:cubicBezTo>
                  <a:close/>
                </a:path>
              </a:pathLst>
            </a:custGeom>
            <a:solidFill>
              <a:srgbClr val="E87B50"/>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451" name="Google Shape;3451;p43">
              <a:extLst>
                <a:ext uri="{FF2B5EF4-FFF2-40B4-BE49-F238E27FC236}">
                  <a16:creationId xmlns="" xmlns:a16="http://schemas.microsoft.com/office/drawing/2014/main" id="{894077F1-7673-15D6-C4E3-3CA8A48B90BB}"/>
                </a:ext>
              </a:extLst>
            </p:cNvPr>
            <p:cNvSpPr/>
            <p:nvPr/>
          </p:nvSpPr>
          <p:spPr>
            <a:xfrm>
              <a:off x="6196125" y="2891450"/>
              <a:ext cx="211175" cy="108375"/>
            </a:xfrm>
            <a:custGeom>
              <a:avLst/>
              <a:gdLst/>
              <a:ahLst/>
              <a:cxnLst/>
              <a:rect l="l" t="t" r="r" b="b"/>
              <a:pathLst>
                <a:path w="8447" h="4335" extrusionOk="0">
                  <a:moveTo>
                    <a:pt x="8446" y="0"/>
                  </a:moveTo>
                  <a:cubicBezTo>
                    <a:pt x="7784" y="1073"/>
                    <a:pt x="6940" y="2009"/>
                    <a:pt x="6004" y="2579"/>
                  </a:cubicBezTo>
                  <a:cubicBezTo>
                    <a:pt x="4951" y="3217"/>
                    <a:pt x="4064" y="3452"/>
                    <a:pt x="3329" y="3452"/>
                  </a:cubicBezTo>
                  <a:cubicBezTo>
                    <a:pt x="1278" y="3452"/>
                    <a:pt x="412" y="1621"/>
                    <a:pt x="412" y="1621"/>
                  </a:cubicBezTo>
                  <a:cubicBezTo>
                    <a:pt x="320" y="1963"/>
                    <a:pt x="161" y="2305"/>
                    <a:pt x="1" y="2648"/>
                  </a:cubicBezTo>
                  <a:cubicBezTo>
                    <a:pt x="256" y="3079"/>
                    <a:pt x="1147" y="4335"/>
                    <a:pt x="2853" y="4335"/>
                  </a:cubicBezTo>
                  <a:cubicBezTo>
                    <a:pt x="3587" y="4335"/>
                    <a:pt x="4473" y="4102"/>
                    <a:pt x="5524" y="3470"/>
                  </a:cubicBezTo>
                  <a:cubicBezTo>
                    <a:pt x="6711" y="2739"/>
                    <a:pt x="7761" y="1438"/>
                    <a:pt x="8446" y="0"/>
                  </a:cubicBezTo>
                  <a:close/>
                </a:path>
              </a:pathLst>
            </a:custGeom>
            <a:solidFill>
              <a:srgbClr val="E87B50"/>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452" name="Google Shape;3452;p43">
              <a:extLst>
                <a:ext uri="{FF2B5EF4-FFF2-40B4-BE49-F238E27FC236}">
                  <a16:creationId xmlns="" xmlns:a16="http://schemas.microsoft.com/office/drawing/2014/main" id="{0E70CEB3-C9B8-A2D4-CC1E-87C2178ABE8A}"/>
                </a:ext>
              </a:extLst>
            </p:cNvPr>
            <p:cNvSpPr/>
            <p:nvPr/>
          </p:nvSpPr>
          <p:spPr>
            <a:xfrm>
              <a:off x="6252625" y="2764425"/>
              <a:ext cx="140975" cy="195300"/>
            </a:xfrm>
            <a:custGeom>
              <a:avLst/>
              <a:gdLst/>
              <a:ahLst/>
              <a:cxnLst/>
              <a:rect l="l" t="t" r="r" b="b"/>
              <a:pathLst>
                <a:path w="5639" h="7812" extrusionOk="0">
                  <a:moveTo>
                    <a:pt x="3861" y="0"/>
                  </a:moveTo>
                  <a:cubicBezTo>
                    <a:pt x="3781" y="0"/>
                    <a:pt x="3696" y="12"/>
                    <a:pt x="3607" y="37"/>
                  </a:cubicBezTo>
                  <a:cubicBezTo>
                    <a:pt x="2351" y="379"/>
                    <a:pt x="229" y="3597"/>
                    <a:pt x="229" y="3597"/>
                  </a:cubicBezTo>
                  <a:cubicBezTo>
                    <a:pt x="229" y="3597"/>
                    <a:pt x="470" y="3531"/>
                    <a:pt x="755" y="3531"/>
                  </a:cubicBezTo>
                  <a:cubicBezTo>
                    <a:pt x="1196" y="3531"/>
                    <a:pt x="1741" y="3691"/>
                    <a:pt x="1644" y="4510"/>
                  </a:cubicBezTo>
                  <a:cubicBezTo>
                    <a:pt x="1507" y="5834"/>
                    <a:pt x="0" y="6747"/>
                    <a:pt x="0" y="6747"/>
                  </a:cubicBezTo>
                  <a:cubicBezTo>
                    <a:pt x="0" y="6747"/>
                    <a:pt x="416" y="7811"/>
                    <a:pt x="1332" y="7811"/>
                  </a:cubicBezTo>
                  <a:cubicBezTo>
                    <a:pt x="1490" y="7811"/>
                    <a:pt x="1662" y="7780"/>
                    <a:pt x="1849" y="7706"/>
                  </a:cubicBezTo>
                  <a:cubicBezTo>
                    <a:pt x="3105" y="7227"/>
                    <a:pt x="5638" y="4008"/>
                    <a:pt x="5182" y="1886"/>
                  </a:cubicBezTo>
                  <a:cubicBezTo>
                    <a:pt x="5182" y="1886"/>
                    <a:pt x="4887" y="0"/>
                    <a:pt x="3861" y="0"/>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453" name="Google Shape;3453;p43">
              <a:extLst>
                <a:ext uri="{FF2B5EF4-FFF2-40B4-BE49-F238E27FC236}">
                  <a16:creationId xmlns="" xmlns:a16="http://schemas.microsoft.com/office/drawing/2014/main" id="{F099B413-6826-882D-A1D0-F0FED70D086E}"/>
                </a:ext>
              </a:extLst>
            </p:cNvPr>
            <p:cNvSpPr/>
            <p:nvPr/>
          </p:nvSpPr>
          <p:spPr>
            <a:xfrm>
              <a:off x="6233800" y="2764700"/>
              <a:ext cx="142100" cy="197525"/>
            </a:xfrm>
            <a:custGeom>
              <a:avLst/>
              <a:gdLst/>
              <a:ahLst/>
              <a:cxnLst/>
              <a:rect l="l" t="t" r="r" b="b"/>
              <a:pathLst>
                <a:path w="5684" h="7901" extrusionOk="0">
                  <a:moveTo>
                    <a:pt x="4593" y="1"/>
                  </a:moveTo>
                  <a:cubicBezTo>
                    <a:pt x="4517" y="1"/>
                    <a:pt x="4438" y="8"/>
                    <a:pt x="4360" y="26"/>
                  </a:cubicBezTo>
                  <a:cubicBezTo>
                    <a:pt x="3949" y="94"/>
                    <a:pt x="3584" y="277"/>
                    <a:pt x="3241" y="505"/>
                  </a:cubicBezTo>
                  <a:cubicBezTo>
                    <a:pt x="2534" y="984"/>
                    <a:pt x="1918" y="1601"/>
                    <a:pt x="1393" y="2217"/>
                  </a:cubicBezTo>
                  <a:cubicBezTo>
                    <a:pt x="1256" y="2377"/>
                    <a:pt x="1141" y="2537"/>
                    <a:pt x="1005" y="2696"/>
                  </a:cubicBezTo>
                  <a:cubicBezTo>
                    <a:pt x="959" y="2788"/>
                    <a:pt x="913" y="2833"/>
                    <a:pt x="822" y="2970"/>
                  </a:cubicBezTo>
                  <a:cubicBezTo>
                    <a:pt x="731" y="3107"/>
                    <a:pt x="662" y="3244"/>
                    <a:pt x="571" y="3381"/>
                  </a:cubicBezTo>
                  <a:cubicBezTo>
                    <a:pt x="411" y="3655"/>
                    <a:pt x="320" y="3906"/>
                    <a:pt x="228" y="4134"/>
                  </a:cubicBezTo>
                  <a:cubicBezTo>
                    <a:pt x="92" y="4431"/>
                    <a:pt x="69" y="4545"/>
                    <a:pt x="0" y="4705"/>
                  </a:cubicBezTo>
                  <a:cubicBezTo>
                    <a:pt x="274" y="4545"/>
                    <a:pt x="548" y="4408"/>
                    <a:pt x="799" y="4271"/>
                  </a:cubicBezTo>
                  <a:cubicBezTo>
                    <a:pt x="936" y="4203"/>
                    <a:pt x="1073" y="4134"/>
                    <a:pt x="1210" y="4066"/>
                  </a:cubicBezTo>
                  <a:cubicBezTo>
                    <a:pt x="1324" y="3997"/>
                    <a:pt x="1393" y="3997"/>
                    <a:pt x="1484" y="3974"/>
                  </a:cubicBezTo>
                  <a:cubicBezTo>
                    <a:pt x="1598" y="3952"/>
                    <a:pt x="1575" y="3952"/>
                    <a:pt x="1598" y="3952"/>
                  </a:cubicBezTo>
                  <a:cubicBezTo>
                    <a:pt x="1621" y="3952"/>
                    <a:pt x="1644" y="3952"/>
                    <a:pt x="1644" y="3974"/>
                  </a:cubicBezTo>
                  <a:cubicBezTo>
                    <a:pt x="1689" y="3974"/>
                    <a:pt x="1712" y="3974"/>
                    <a:pt x="1735" y="3997"/>
                  </a:cubicBezTo>
                  <a:cubicBezTo>
                    <a:pt x="1803" y="4043"/>
                    <a:pt x="1849" y="4089"/>
                    <a:pt x="1849" y="4089"/>
                  </a:cubicBezTo>
                  <a:cubicBezTo>
                    <a:pt x="1849" y="4089"/>
                    <a:pt x="1849" y="4111"/>
                    <a:pt x="1872" y="4134"/>
                  </a:cubicBezTo>
                  <a:cubicBezTo>
                    <a:pt x="1895" y="4180"/>
                    <a:pt x="1918" y="4226"/>
                    <a:pt x="1963" y="4294"/>
                  </a:cubicBezTo>
                  <a:cubicBezTo>
                    <a:pt x="1986" y="4454"/>
                    <a:pt x="2009" y="4728"/>
                    <a:pt x="1918" y="5047"/>
                  </a:cubicBezTo>
                  <a:cubicBezTo>
                    <a:pt x="1826" y="5367"/>
                    <a:pt x="1621" y="5732"/>
                    <a:pt x="1256" y="6052"/>
                  </a:cubicBezTo>
                  <a:cubicBezTo>
                    <a:pt x="1187" y="6120"/>
                    <a:pt x="1073" y="6189"/>
                    <a:pt x="982" y="6257"/>
                  </a:cubicBezTo>
                  <a:cubicBezTo>
                    <a:pt x="936" y="6303"/>
                    <a:pt x="890" y="6325"/>
                    <a:pt x="822" y="6348"/>
                  </a:cubicBezTo>
                  <a:lnTo>
                    <a:pt x="525" y="6508"/>
                  </a:lnTo>
                  <a:lnTo>
                    <a:pt x="365" y="6599"/>
                  </a:lnTo>
                  <a:lnTo>
                    <a:pt x="274" y="6622"/>
                  </a:lnTo>
                  <a:cubicBezTo>
                    <a:pt x="274" y="6645"/>
                    <a:pt x="297" y="6691"/>
                    <a:pt x="297" y="6714"/>
                  </a:cubicBezTo>
                  <a:lnTo>
                    <a:pt x="457" y="7010"/>
                  </a:lnTo>
                  <a:cubicBezTo>
                    <a:pt x="525" y="7261"/>
                    <a:pt x="639" y="7353"/>
                    <a:pt x="731" y="7490"/>
                  </a:cubicBezTo>
                  <a:cubicBezTo>
                    <a:pt x="959" y="7718"/>
                    <a:pt x="1324" y="7900"/>
                    <a:pt x="1666" y="7900"/>
                  </a:cubicBezTo>
                  <a:cubicBezTo>
                    <a:pt x="2009" y="7900"/>
                    <a:pt x="2328" y="7832"/>
                    <a:pt x="2602" y="7695"/>
                  </a:cubicBezTo>
                  <a:cubicBezTo>
                    <a:pt x="3127" y="7467"/>
                    <a:pt x="3515" y="7147"/>
                    <a:pt x="3835" y="6873"/>
                  </a:cubicBezTo>
                  <a:cubicBezTo>
                    <a:pt x="4474" y="6280"/>
                    <a:pt x="4702" y="5778"/>
                    <a:pt x="4657" y="5755"/>
                  </a:cubicBezTo>
                  <a:cubicBezTo>
                    <a:pt x="4655" y="5754"/>
                    <a:pt x="4653" y="5754"/>
                    <a:pt x="4651" y="5754"/>
                  </a:cubicBezTo>
                  <a:cubicBezTo>
                    <a:pt x="4573" y="5754"/>
                    <a:pt x="4275" y="6178"/>
                    <a:pt x="3629" y="6668"/>
                  </a:cubicBezTo>
                  <a:cubicBezTo>
                    <a:pt x="3287" y="6896"/>
                    <a:pt x="2876" y="7170"/>
                    <a:pt x="2420" y="7330"/>
                  </a:cubicBezTo>
                  <a:cubicBezTo>
                    <a:pt x="2191" y="7421"/>
                    <a:pt x="1940" y="7444"/>
                    <a:pt x="1712" y="7444"/>
                  </a:cubicBezTo>
                  <a:cubicBezTo>
                    <a:pt x="1484" y="7421"/>
                    <a:pt x="1324" y="7307"/>
                    <a:pt x="1187" y="7147"/>
                  </a:cubicBezTo>
                  <a:cubicBezTo>
                    <a:pt x="1141" y="7079"/>
                    <a:pt x="1050" y="6965"/>
                    <a:pt x="1073" y="6942"/>
                  </a:cubicBezTo>
                  <a:cubicBezTo>
                    <a:pt x="1050" y="6919"/>
                    <a:pt x="1027" y="6873"/>
                    <a:pt x="1096" y="6873"/>
                  </a:cubicBezTo>
                  <a:cubicBezTo>
                    <a:pt x="1107" y="6862"/>
                    <a:pt x="1113" y="6862"/>
                    <a:pt x="1122" y="6862"/>
                  </a:cubicBezTo>
                  <a:cubicBezTo>
                    <a:pt x="1130" y="6862"/>
                    <a:pt x="1141" y="6862"/>
                    <a:pt x="1164" y="6850"/>
                  </a:cubicBezTo>
                  <a:cubicBezTo>
                    <a:pt x="1233" y="6805"/>
                    <a:pt x="1301" y="6782"/>
                    <a:pt x="1370" y="6736"/>
                  </a:cubicBezTo>
                  <a:cubicBezTo>
                    <a:pt x="1484" y="6645"/>
                    <a:pt x="1621" y="6577"/>
                    <a:pt x="1735" y="6485"/>
                  </a:cubicBezTo>
                  <a:cubicBezTo>
                    <a:pt x="2191" y="6120"/>
                    <a:pt x="2488" y="5664"/>
                    <a:pt x="2648" y="5230"/>
                  </a:cubicBezTo>
                  <a:cubicBezTo>
                    <a:pt x="2785" y="4819"/>
                    <a:pt x="2785" y="4408"/>
                    <a:pt x="2739" y="4134"/>
                  </a:cubicBezTo>
                  <a:cubicBezTo>
                    <a:pt x="2694" y="3974"/>
                    <a:pt x="2648" y="3883"/>
                    <a:pt x="2602" y="3792"/>
                  </a:cubicBezTo>
                  <a:cubicBezTo>
                    <a:pt x="2557" y="3723"/>
                    <a:pt x="2534" y="3678"/>
                    <a:pt x="2534" y="3678"/>
                  </a:cubicBezTo>
                  <a:cubicBezTo>
                    <a:pt x="2534" y="3678"/>
                    <a:pt x="2488" y="3655"/>
                    <a:pt x="2443" y="3586"/>
                  </a:cubicBezTo>
                  <a:cubicBezTo>
                    <a:pt x="2397" y="3518"/>
                    <a:pt x="2260" y="3450"/>
                    <a:pt x="2100" y="3335"/>
                  </a:cubicBezTo>
                  <a:cubicBezTo>
                    <a:pt x="2032" y="3313"/>
                    <a:pt x="1918" y="3290"/>
                    <a:pt x="1803" y="3267"/>
                  </a:cubicBezTo>
                  <a:cubicBezTo>
                    <a:pt x="1758" y="3244"/>
                    <a:pt x="1689" y="3244"/>
                    <a:pt x="1644" y="3244"/>
                  </a:cubicBezTo>
                  <a:cubicBezTo>
                    <a:pt x="1598" y="3244"/>
                    <a:pt x="1484" y="3267"/>
                    <a:pt x="1507" y="3267"/>
                  </a:cubicBezTo>
                  <a:cubicBezTo>
                    <a:pt x="1507" y="3267"/>
                    <a:pt x="1484" y="3267"/>
                    <a:pt x="1461" y="3290"/>
                  </a:cubicBezTo>
                  <a:cubicBezTo>
                    <a:pt x="1447" y="3304"/>
                    <a:pt x="1439" y="3309"/>
                    <a:pt x="1436" y="3309"/>
                  </a:cubicBezTo>
                  <a:cubicBezTo>
                    <a:pt x="1427" y="3309"/>
                    <a:pt x="1438" y="3283"/>
                    <a:pt x="1438" y="3267"/>
                  </a:cubicBezTo>
                  <a:lnTo>
                    <a:pt x="1461" y="3221"/>
                  </a:lnTo>
                  <a:cubicBezTo>
                    <a:pt x="1461" y="3198"/>
                    <a:pt x="1530" y="3084"/>
                    <a:pt x="1575" y="3016"/>
                  </a:cubicBezTo>
                  <a:cubicBezTo>
                    <a:pt x="1689" y="2856"/>
                    <a:pt x="1803" y="2719"/>
                    <a:pt x="1918" y="2559"/>
                  </a:cubicBezTo>
                  <a:cubicBezTo>
                    <a:pt x="2374" y="1920"/>
                    <a:pt x="2922" y="1304"/>
                    <a:pt x="3515" y="825"/>
                  </a:cubicBezTo>
                  <a:cubicBezTo>
                    <a:pt x="3812" y="596"/>
                    <a:pt x="4132" y="414"/>
                    <a:pt x="4428" y="345"/>
                  </a:cubicBezTo>
                  <a:cubicBezTo>
                    <a:pt x="4519" y="317"/>
                    <a:pt x="4608" y="304"/>
                    <a:pt x="4691" y="304"/>
                  </a:cubicBezTo>
                  <a:cubicBezTo>
                    <a:pt x="4882" y="304"/>
                    <a:pt x="5048" y="371"/>
                    <a:pt x="5159" y="482"/>
                  </a:cubicBezTo>
                  <a:cubicBezTo>
                    <a:pt x="5512" y="769"/>
                    <a:pt x="5587" y="1077"/>
                    <a:pt x="5654" y="1077"/>
                  </a:cubicBezTo>
                  <a:cubicBezTo>
                    <a:pt x="5656" y="1077"/>
                    <a:pt x="5659" y="1076"/>
                    <a:pt x="5661" y="1076"/>
                  </a:cubicBezTo>
                  <a:cubicBezTo>
                    <a:pt x="5684" y="1076"/>
                    <a:pt x="5661" y="1007"/>
                    <a:pt x="5638" y="870"/>
                  </a:cubicBezTo>
                  <a:cubicBezTo>
                    <a:pt x="5592" y="733"/>
                    <a:pt x="5524" y="528"/>
                    <a:pt x="5341" y="322"/>
                  </a:cubicBezTo>
                  <a:cubicBezTo>
                    <a:pt x="5250" y="208"/>
                    <a:pt x="5113" y="117"/>
                    <a:pt x="4930" y="49"/>
                  </a:cubicBezTo>
                  <a:cubicBezTo>
                    <a:pt x="4832" y="20"/>
                    <a:pt x="4716" y="1"/>
                    <a:pt x="4593" y="1"/>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454" name="Google Shape;3454;p43">
              <a:extLst>
                <a:ext uri="{FF2B5EF4-FFF2-40B4-BE49-F238E27FC236}">
                  <a16:creationId xmlns="" xmlns:a16="http://schemas.microsoft.com/office/drawing/2014/main" id="{03498651-0E10-C227-4606-71A5A5B1EB9B}"/>
                </a:ext>
              </a:extLst>
            </p:cNvPr>
            <p:cNvSpPr/>
            <p:nvPr/>
          </p:nvSpPr>
          <p:spPr>
            <a:xfrm>
              <a:off x="5485700" y="2635525"/>
              <a:ext cx="505600" cy="50650"/>
            </a:xfrm>
            <a:custGeom>
              <a:avLst/>
              <a:gdLst/>
              <a:ahLst/>
              <a:cxnLst/>
              <a:rect l="l" t="t" r="r" b="b"/>
              <a:pathLst>
                <a:path w="20224" h="2026" extrusionOk="0">
                  <a:moveTo>
                    <a:pt x="17736" y="1335"/>
                  </a:moveTo>
                  <a:cubicBezTo>
                    <a:pt x="17751" y="1335"/>
                    <a:pt x="17764" y="1336"/>
                    <a:pt x="17776" y="1336"/>
                  </a:cubicBezTo>
                  <a:lnTo>
                    <a:pt x="17776" y="1336"/>
                  </a:lnTo>
                  <a:cubicBezTo>
                    <a:pt x="17775" y="1336"/>
                    <a:pt x="17774" y="1336"/>
                    <a:pt x="17773" y="1335"/>
                  </a:cubicBezTo>
                  <a:close/>
                  <a:moveTo>
                    <a:pt x="18077" y="1"/>
                  </a:moveTo>
                  <a:cubicBezTo>
                    <a:pt x="17495" y="1"/>
                    <a:pt x="17062" y="261"/>
                    <a:pt x="16959" y="650"/>
                  </a:cubicBezTo>
                  <a:cubicBezTo>
                    <a:pt x="16869" y="968"/>
                    <a:pt x="17297" y="1331"/>
                    <a:pt x="17773" y="1335"/>
                  </a:cubicBezTo>
                  <a:lnTo>
                    <a:pt x="17773" y="1335"/>
                  </a:lnTo>
                  <a:cubicBezTo>
                    <a:pt x="17773" y="1335"/>
                    <a:pt x="17773" y="1335"/>
                    <a:pt x="17773" y="1335"/>
                  </a:cubicBezTo>
                  <a:lnTo>
                    <a:pt x="17781" y="1335"/>
                  </a:lnTo>
                  <a:cubicBezTo>
                    <a:pt x="17784" y="1336"/>
                    <a:pt x="17786" y="1337"/>
                    <a:pt x="17789" y="1337"/>
                  </a:cubicBezTo>
                  <a:lnTo>
                    <a:pt x="17789" y="1337"/>
                  </a:lnTo>
                  <a:cubicBezTo>
                    <a:pt x="17785" y="1337"/>
                    <a:pt x="17780" y="1337"/>
                    <a:pt x="17776" y="1336"/>
                  </a:cubicBezTo>
                  <a:lnTo>
                    <a:pt x="17776" y="1336"/>
                  </a:lnTo>
                  <a:cubicBezTo>
                    <a:pt x="17814" y="1349"/>
                    <a:pt x="17862" y="1363"/>
                    <a:pt x="17918" y="1381"/>
                  </a:cubicBezTo>
                  <a:cubicBezTo>
                    <a:pt x="17997" y="1397"/>
                    <a:pt x="18076" y="1412"/>
                    <a:pt x="18163" y="1421"/>
                  </a:cubicBezTo>
                  <a:lnTo>
                    <a:pt x="18163" y="1421"/>
                  </a:lnTo>
                  <a:cubicBezTo>
                    <a:pt x="18135" y="1424"/>
                    <a:pt x="18225" y="1441"/>
                    <a:pt x="18278" y="1447"/>
                  </a:cubicBezTo>
                  <a:lnTo>
                    <a:pt x="18278" y="1447"/>
                  </a:lnTo>
                  <a:cubicBezTo>
                    <a:pt x="18279" y="1448"/>
                    <a:pt x="18281" y="1449"/>
                    <a:pt x="18283" y="1449"/>
                  </a:cubicBezTo>
                  <a:cubicBezTo>
                    <a:pt x="18375" y="1472"/>
                    <a:pt x="18443" y="1518"/>
                    <a:pt x="18512" y="1564"/>
                  </a:cubicBezTo>
                  <a:cubicBezTo>
                    <a:pt x="18768" y="1666"/>
                    <a:pt x="19038" y="1718"/>
                    <a:pt x="19301" y="1718"/>
                  </a:cubicBezTo>
                  <a:cubicBezTo>
                    <a:pt x="19389" y="1718"/>
                    <a:pt x="19476" y="1712"/>
                    <a:pt x="19562" y="1700"/>
                  </a:cubicBezTo>
                  <a:cubicBezTo>
                    <a:pt x="20109" y="1655"/>
                    <a:pt x="20223" y="1244"/>
                    <a:pt x="20109" y="902"/>
                  </a:cubicBezTo>
                  <a:cubicBezTo>
                    <a:pt x="19904" y="354"/>
                    <a:pt x="18945" y="80"/>
                    <a:pt x="18283" y="11"/>
                  </a:cubicBezTo>
                  <a:cubicBezTo>
                    <a:pt x="18213" y="4"/>
                    <a:pt x="18144" y="1"/>
                    <a:pt x="18077" y="1"/>
                  </a:cubicBezTo>
                  <a:close/>
                  <a:moveTo>
                    <a:pt x="2168" y="244"/>
                  </a:moveTo>
                  <a:cubicBezTo>
                    <a:pt x="2080" y="244"/>
                    <a:pt x="1989" y="250"/>
                    <a:pt x="1895" y="262"/>
                  </a:cubicBezTo>
                  <a:cubicBezTo>
                    <a:pt x="1210" y="377"/>
                    <a:pt x="274" y="696"/>
                    <a:pt x="114" y="1244"/>
                  </a:cubicBezTo>
                  <a:cubicBezTo>
                    <a:pt x="0" y="1609"/>
                    <a:pt x="137" y="2020"/>
                    <a:pt x="685" y="2020"/>
                  </a:cubicBezTo>
                  <a:cubicBezTo>
                    <a:pt x="743" y="2024"/>
                    <a:pt x="800" y="2026"/>
                    <a:pt x="857" y="2026"/>
                  </a:cubicBezTo>
                  <a:cubicBezTo>
                    <a:pt x="1158" y="2026"/>
                    <a:pt x="1443" y="1972"/>
                    <a:pt x="1712" y="1837"/>
                  </a:cubicBezTo>
                  <a:cubicBezTo>
                    <a:pt x="1803" y="1792"/>
                    <a:pt x="1872" y="1746"/>
                    <a:pt x="1940" y="1700"/>
                  </a:cubicBezTo>
                  <a:cubicBezTo>
                    <a:pt x="1992" y="1680"/>
                    <a:pt x="2020" y="1669"/>
                    <a:pt x="2023" y="1669"/>
                  </a:cubicBezTo>
                  <a:lnTo>
                    <a:pt x="2023" y="1669"/>
                  </a:lnTo>
                  <a:cubicBezTo>
                    <a:pt x="2027" y="1669"/>
                    <a:pt x="1993" y="1686"/>
                    <a:pt x="1918" y="1723"/>
                  </a:cubicBezTo>
                  <a:cubicBezTo>
                    <a:pt x="1965" y="1708"/>
                    <a:pt x="2099" y="1681"/>
                    <a:pt x="2088" y="1681"/>
                  </a:cubicBezTo>
                  <a:cubicBezTo>
                    <a:pt x="2083" y="1681"/>
                    <a:pt x="2048" y="1686"/>
                    <a:pt x="1963" y="1700"/>
                  </a:cubicBezTo>
                  <a:cubicBezTo>
                    <a:pt x="2077" y="1678"/>
                    <a:pt x="2191" y="1655"/>
                    <a:pt x="2306" y="1632"/>
                  </a:cubicBezTo>
                  <a:cubicBezTo>
                    <a:pt x="2351" y="1615"/>
                    <a:pt x="2390" y="1599"/>
                    <a:pt x="2424" y="1586"/>
                  </a:cubicBezTo>
                  <a:lnTo>
                    <a:pt x="2424" y="1586"/>
                  </a:lnTo>
                  <a:cubicBezTo>
                    <a:pt x="2429" y="1586"/>
                    <a:pt x="2435" y="1586"/>
                    <a:pt x="2443" y="1586"/>
                  </a:cubicBezTo>
                  <a:lnTo>
                    <a:pt x="2443" y="1586"/>
                  </a:lnTo>
                  <a:cubicBezTo>
                    <a:pt x="2443" y="1583"/>
                    <a:pt x="2443" y="1581"/>
                    <a:pt x="2444" y="1578"/>
                  </a:cubicBezTo>
                  <a:lnTo>
                    <a:pt x="2444" y="1578"/>
                  </a:lnTo>
                  <a:cubicBezTo>
                    <a:pt x="2455" y="1574"/>
                    <a:pt x="2466" y="1570"/>
                    <a:pt x="2475" y="1566"/>
                  </a:cubicBezTo>
                  <a:lnTo>
                    <a:pt x="2475" y="1566"/>
                  </a:lnTo>
                  <a:cubicBezTo>
                    <a:pt x="2465" y="1568"/>
                    <a:pt x="2456" y="1570"/>
                    <a:pt x="2448" y="1572"/>
                  </a:cubicBezTo>
                  <a:lnTo>
                    <a:pt x="2448" y="1572"/>
                  </a:lnTo>
                  <a:cubicBezTo>
                    <a:pt x="2455" y="1565"/>
                    <a:pt x="2468" y="1564"/>
                    <a:pt x="2482" y="1564"/>
                  </a:cubicBezTo>
                  <a:lnTo>
                    <a:pt x="2482" y="1564"/>
                  </a:lnTo>
                  <a:cubicBezTo>
                    <a:pt x="2480" y="1564"/>
                    <a:pt x="2478" y="1565"/>
                    <a:pt x="2475" y="1566"/>
                  </a:cubicBezTo>
                  <a:lnTo>
                    <a:pt x="2475" y="1566"/>
                  </a:lnTo>
                  <a:cubicBezTo>
                    <a:pt x="2480" y="1565"/>
                    <a:pt x="2484" y="1564"/>
                    <a:pt x="2488" y="1564"/>
                  </a:cubicBezTo>
                  <a:cubicBezTo>
                    <a:pt x="2486" y="1564"/>
                    <a:pt x="2484" y="1564"/>
                    <a:pt x="2482" y="1564"/>
                  </a:cubicBezTo>
                  <a:lnTo>
                    <a:pt x="2482" y="1564"/>
                  </a:lnTo>
                  <a:cubicBezTo>
                    <a:pt x="2538" y="1541"/>
                    <a:pt x="2567" y="1530"/>
                    <a:pt x="2569" y="1530"/>
                  </a:cubicBezTo>
                  <a:lnTo>
                    <a:pt x="2569" y="1530"/>
                  </a:lnTo>
                  <a:cubicBezTo>
                    <a:pt x="2570" y="1530"/>
                    <a:pt x="2528" y="1548"/>
                    <a:pt x="2443" y="1586"/>
                  </a:cubicBezTo>
                  <a:lnTo>
                    <a:pt x="2443" y="1586"/>
                  </a:lnTo>
                  <a:cubicBezTo>
                    <a:pt x="2443" y="1586"/>
                    <a:pt x="2443" y="1586"/>
                    <a:pt x="2443" y="1586"/>
                  </a:cubicBezTo>
                  <a:lnTo>
                    <a:pt x="2443" y="1586"/>
                  </a:lnTo>
                  <a:cubicBezTo>
                    <a:pt x="2443" y="1586"/>
                    <a:pt x="2443" y="1586"/>
                    <a:pt x="2443" y="1586"/>
                  </a:cubicBezTo>
                  <a:cubicBezTo>
                    <a:pt x="2443" y="1586"/>
                    <a:pt x="2443" y="1586"/>
                    <a:pt x="2443" y="1586"/>
                  </a:cubicBezTo>
                  <a:lnTo>
                    <a:pt x="2443" y="1586"/>
                  </a:lnTo>
                  <a:cubicBezTo>
                    <a:pt x="2449" y="1586"/>
                    <a:pt x="2457" y="1586"/>
                    <a:pt x="2465" y="1586"/>
                  </a:cubicBezTo>
                  <a:cubicBezTo>
                    <a:pt x="2922" y="1541"/>
                    <a:pt x="3333" y="1153"/>
                    <a:pt x="3241" y="856"/>
                  </a:cubicBezTo>
                  <a:cubicBezTo>
                    <a:pt x="3123" y="482"/>
                    <a:pt x="2717" y="244"/>
                    <a:pt x="2168" y="244"/>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455" name="Google Shape;3455;p43">
              <a:extLst>
                <a:ext uri="{FF2B5EF4-FFF2-40B4-BE49-F238E27FC236}">
                  <a16:creationId xmlns="" xmlns:a16="http://schemas.microsoft.com/office/drawing/2014/main" id="{9DE71BB5-E5C5-5029-B8C9-BE0A680C8935}"/>
                </a:ext>
              </a:extLst>
            </p:cNvPr>
            <p:cNvSpPr/>
            <p:nvPr/>
          </p:nvSpPr>
          <p:spPr>
            <a:xfrm>
              <a:off x="5924225" y="2650350"/>
              <a:ext cx="3175" cy="875"/>
            </a:xfrm>
            <a:custGeom>
              <a:avLst/>
              <a:gdLst/>
              <a:ahLst/>
              <a:cxnLst/>
              <a:rect l="l" t="t" r="r" b="b"/>
              <a:pathLst>
                <a:path w="127" h="35" extrusionOk="0">
                  <a:moveTo>
                    <a:pt x="3" y="0"/>
                  </a:moveTo>
                  <a:lnTo>
                    <a:pt x="3" y="0"/>
                  </a:lnTo>
                  <a:cubicBezTo>
                    <a:pt x="0" y="0"/>
                    <a:pt x="35" y="12"/>
                    <a:pt x="103" y="35"/>
                  </a:cubicBezTo>
                  <a:lnTo>
                    <a:pt x="126" y="35"/>
                  </a:lnTo>
                  <a:cubicBezTo>
                    <a:pt x="46" y="12"/>
                    <a:pt x="6" y="0"/>
                    <a:pt x="3" y="0"/>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456" name="Google Shape;3456;p43">
              <a:extLst>
                <a:ext uri="{FF2B5EF4-FFF2-40B4-BE49-F238E27FC236}">
                  <a16:creationId xmlns="" xmlns:a16="http://schemas.microsoft.com/office/drawing/2014/main" id="{7A1BF0D3-1473-FBD6-C322-7C2435B5E268}"/>
                </a:ext>
              </a:extLst>
            </p:cNvPr>
            <p:cNvSpPr/>
            <p:nvPr/>
          </p:nvSpPr>
          <p:spPr>
            <a:xfrm>
              <a:off x="5938775" y="2653475"/>
              <a:ext cx="600" cy="600"/>
            </a:xfrm>
            <a:custGeom>
              <a:avLst/>
              <a:gdLst/>
              <a:ahLst/>
              <a:cxnLst/>
              <a:rect l="l" t="t" r="r" b="b"/>
              <a:pathLst>
                <a:path w="24" h="24" extrusionOk="0">
                  <a:moveTo>
                    <a:pt x="1" y="1"/>
                  </a:moveTo>
                  <a:cubicBezTo>
                    <a:pt x="1" y="24"/>
                    <a:pt x="1" y="24"/>
                    <a:pt x="1" y="24"/>
                  </a:cubicBezTo>
                  <a:lnTo>
                    <a:pt x="23" y="24"/>
                  </a:lnTo>
                  <a:cubicBezTo>
                    <a:pt x="23" y="24"/>
                    <a:pt x="1" y="24"/>
                    <a:pt x="1" y="1"/>
                  </a:cubicBezTo>
                  <a:close/>
                </a:path>
              </a:pathLst>
            </a:custGeom>
            <a:solidFill>
              <a:srgbClr val="AA3325"/>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457" name="Google Shape;3457;p43">
              <a:extLst>
                <a:ext uri="{FF2B5EF4-FFF2-40B4-BE49-F238E27FC236}">
                  <a16:creationId xmlns="" xmlns:a16="http://schemas.microsoft.com/office/drawing/2014/main" id="{5C92D5BD-A6F3-CFA4-E85B-999961FB7B73}"/>
                </a:ext>
              </a:extLst>
            </p:cNvPr>
            <p:cNvSpPr/>
            <p:nvPr/>
          </p:nvSpPr>
          <p:spPr>
            <a:xfrm>
              <a:off x="5531925" y="2660325"/>
              <a:ext cx="1150" cy="25"/>
            </a:xfrm>
            <a:custGeom>
              <a:avLst/>
              <a:gdLst/>
              <a:ahLst/>
              <a:cxnLst/>
              <a:rect l="l" t="t" r="r" b="b"/>
              <a:pathLst>
                <a:path w="46" h="1" extrusionOk="0">
                  <a:moveTo>
                    <a:pt x="0" y="1"/>
                  </a:moveTo>
                  <a:cubicBezTo>
                    <a:pt x="0" y="1"/>
                    <a:pt x="23" y="1"/>
                    <a:pt x="23" y="1"/>
                  </a:cubicBezTo>
                  <a:cubicBezTo>
                    <a:pt x="23" y="1"/>
                    <a:pt x="23" y="1"/>
                    <a:pt x="46" y="1"/>
                  </a:cubicBezTo>
                  <a:cubicBezTo>
                    <a:pt x="23" y="1"/>
                    <a:pt x="0" y="1"/>
                    <a:pt x="0" y="1"/>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458" name="Google Shape;3458;p43">
              <a:extLst>
                <a:ext uri="{FF2B5EF4-FFF2-40B4-BE49-F238E27FC236}">
                  <a16:creationId xmlns="" xmlns:a16="http://schemas.microsoft.com/office/drawing/2014/main" id="{93AF0F3E-BC96-E939-49D2-ACD4B89866F8}"/>
                </a:ext>
              </a:extLst>
            </p:cNvPr>
            <p:cNvSpPr/>
            <p:nvPr/>
          </p:nvSpPr>
          <p:spPr>
            <a:xfrm>
              <a:off x="6011250" y="2929750"/>
              <a:ext cx="35975" cy="19875"/>
            </a:xfrm>
            <a:custGeom>
              <a:avLst/>
              <a:gdLst/>
              <a:ahLst/>
              <a:cxnLst/>
              <a:rect l="l" t="t" r="r" b="b"/>
              <a:pathLst>
                <a:path w="1439" h="795" extrusionOk="0">
                  <a:moveTo>
                    <a:pt x="955" y="1"/>
                  </a:moveTo>
                  <a:cubicBezTo>
                    <a:pt x="823" y="1"/>
                    <a:pt x="672" y="30"/>
                    <a:pt x="525" y="89"/>
                  </a:cubicBezTo>
                  <a:cubicBezTo>
                    <a:pt x="183" y="226"/>
                    <a:pt x="0" y="477"/>
                    <a:pt x="92" y="659"/>
                  </a:cubicBezTo>
                  <a:cubicBezTo>
                    <a:pt x="155" y="748"/>
                    <a:pt x="290" y="795"/>
                    <a:pt x="456" y="795"/>
                  </a:cubicBezTo>
                  <a:cubicBezTo>
                    <a:pt x="587" y="795"/>
                    <a:pt x="739" y="766"/>
                    <a:pt x="891" y="705"/>
                  </a:cubicBezTo>
                  <a:cubicBezTo>
                    <a:pt x="1233" y="568"/>
                    <a:pt x="1438" y="317"/>
                    <a:pt x="1324" y="157"/>
                  </a:cubicBezTo>
                  <a:cubicBezTo>
                    <a:pt x="1272" y="53"/>
                    <a:pt x="1130" y="1"/>
                    <a:pt x="955" y="1"/>
                  </a:cubicBezTo>
                  <a:close/>
                </a:path>
              </a:pathLst>
            </a:custGeom>
            <a:solidFill>
              <a:srgbClr val="E87B50"/>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459" name="Google Shape;3459;p43">
              <a:extLst>
                <a:ext uri="{FF2B5EF4-FFF2-40B4-BE49-F238E27FC236}">
                  <a16:creationId xmlns="" xmlns:a16="http://schemas.microsoft.com/office/drawing/2014/main" id="{06D1F8A3-5193-029B-236F-C315E026055F}"/>
                </a:ext>
              </a:extLst>
            </p:cNvPr>
            <p:cNvSpPr/>
            <p:nvPr/>
          </p:nvSpPr>
          <p:spPr>
            <a:xfrm>
              <a:off x="5446325" y="2925225"/>
              <a:ext cx="35400" cy="21475"/>
            </a:xfrm>
            <a:custGeom>
              <a:avLst/>
              <a:gdLst/>
              <a:ahLst/>
              <a:cxnLst/>
              <a:rect l="l" t="t" r="r" b="b"/>
              <a:pathLst>
                <a:path w="1416" h="859" extrusionOk="0">
                  <a:moveTo>
                    <a:pt x="406" y="1"/>
                  </a:moveTo>
                  <a:cubicBezTo>
                    <a:pt x="275" y="1"/>
                    <a:pt x="167" y="36"/>
                    <a:pt x="114" y="110"/>
                  </a:cubicBezTo>
                  <a:cubicBezTo>
                    <a:pt x="0" y="270"/>
                    <a:pt x="160" y="544"/>
                    <a:pt x="480" y="726"/>
                  </a:cubicBezTo>
                  <a:cubicBezTo>
                    <a:pt x="663" y="812"/>
                    <a:pt x="846" y="858"/>
                    <a:pt x="995" y="858"/>
                  </a:cubicBezTo>
                  <a:cubicBezTo>
                    <a:pt x="1123" y="858"/>
                    <a:pt x="1226" y="823"/>
                    <a:pt x="1279" y="749"/>
                  </a:cubicBezTo>
                  <a:cubicBezTo>
                    <a:pt x="1415" y="589"/>
                    <a:pt x="1233" y="315"/>
                    <a:pt x="913" y="133"/>
                  </a:cubicBezTo>
                  <a:cubicBezTo>
                    <a:pt x="742" y="47"/>
                    <a:pt x="558" y="1"/>
                    <a:pt x="406" y="1"/>
                  </a:cubicBezTo>
                  <a:close/>
                </a:path>
              </a:pathLst>
            </a:custGeom>
            <a:solidFill>
              <a:srgbClr val="E87B50"/>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460" name="Google Shape;3460;p43">
              <a:extLst>
                <a:ext uri="{FF2B5EF4-FFF2-40B4-BE49-F238E27FC236}">
                  <a16:creationId xmlns="" xmlns:a16="http://schemas.microsoft.com/office/drawing/2014/main" id="{FF75E17E-B659-3F1F-36B1-16898CA4D662}"/>
                </a:ext>
              </a:extLst>
            </p:cNvPr>
            <p:cNvSpPr/>
            <p:nvPr/>
          </p:nvSpPr>
          <p:spPr>
            <a:xfrm>
              <a:off x="5633725" y="2937075"/>
              <a:ext cx="149875" cy="79100"/>
            </a:xfrm>
            <a:custGeom>
              <a:avLst/>
              <a:gdLst/>
              <a:ahLst/>
              <a:cxnLst/>
              <a:rect l="l" t="t" r="r" b="b"/>
              <a:pathLst>
                <a:path w="5995" h="3164" extrusionOk="0">
                  <a:moveTo>
                    <a:pt x="5076" y="0"/>
                  </a:moveTo>
                  <a:cubicBezTo>
                    <a:pt x="4371" y="0"/>
                    <a:pt x="3162" y="650"/>
                    <a:pt x="2296" y="686"/>
                  </a:cubicBezTo>
                  <a:cubicBezTo>
                    <a:pt x="2254" y="688"/>
                    <a:pt x="2213" y="688"/>
                    <a:pt x="2173" y="688"/>
                  </a:cubicBezTo>
                  <a:cubicBezTo>
                    <a:pt x="1172" y="688"/>
                    <a:pt x="813" y="161"/>
                    <a:pt x="813" y="161"/>
                  </a:cubicBezTo>
                  <a:lnTo>
                    <a:pt x="813" y="161"/>
                  </a:lnTo>
                  <a:cubicBezTo>
                    <a:pt x="1" y="512"/>
                    <a:pt x="1426" y="3164"/>
                    <a:pt x="2754" y="3164"/>
                  </a:cubicBezTo>
                  <a:cubicBezTo>
                    <a:pt x="2807" y="3164"/>
                    <a:pt x="2860" y="3160"/>
                    <a:pt x="2913" y="3151"/>
                  </a:cubicBezTo>
                  <a:cubicBezTo>
                    <a:pt x="4282" y="2923"/>
                    <a:pt x="5994" y="709"/>
                    <a:pt x="5515" y="161"/>
                  </a:cubicBezTo>
                  <a:cubicBezTo>
                    <a:pt x="5414" y="46"/>
                    <a:pt x="5263" y="0"/>
                    <a:pt x="5076" y="0"/>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461" name="Google Shape;3461;p43">
              <a:extLst>
                <a:ext uri="{FF2B5EF4-FFF2-40B4-BE49-F238E27FC236}">
                  <a16:creationId xmlns="" xmlns:a16="http://schemas.microsoft.com/office/drawing/2014/main" id="{DA310C19-1C65-1260-E6A9-6209848AA9F0}"/>
                </a:ext>
              </a:extLst>
            </p:cNvPr>
            <p:cNvSpPr/>
            <p:nvPr/>
          </p:nvSpPr>
          <p:spPr>
            <a:xfrm>
              <a:off x="5642625" y="2907875"/>
              <a:ext cx="136400" cy="76175"/>
            </a:xfrm>
            <a:custGeom>
              <a:avLst/>
              <a:gdLst/>
              <a:ahLst/>
              <a:cxnLst/>
              <a:rect l="l" t="t" r="r" b="b"/>
              <a:pathLst>
                <a:path w="5456" h="3047" extrusionOk="0">
                  <a:moveTo>
                    <a:pt x="4555" y="596"/>
                  </a:moveTo>
                  <a:cubicBezTo>
                    <a:pt x="4550" y="596"/>
                    <a:pt x="4546" y="597"/>
                    <a:pt x="4542" y="598"/>
                  </a:cubicBezTo>
                  <a:cubicBezTo>
                    <a:pt x="4497" y="644"/>
                    <a:pt x="4611" y="872"/>
                    <a:pt x="4748" y="1055"/>
                  </a:cubicBezTo>
                  <a:cubicBezTo>
                    <a:pt x="4816" y="1169"/>
                    <a:pt x="4885" y="1260"/>
                    <a:pt x="4930" y="1329"/>
                  </a:cubicBezTo>
                  <a:cubicBezTo>
                    <a:pt x="4953" y="1397"/>
                    <a:pt x="4976" y="1443"/>
                    <a:pt x="4976" y="1443"/>
                  </a:cubicBezTo>
                  <a:cubicBezTo>
                    <a:pt x="4976" y="1443"/>
                    <a:pt x="5022" y="1489"/>
                    <a:pt x="5045" y="1534"/>
                  </a:cubicBezTo>
                  <a:cubicBezTo>
                    <a:pt x="5067" y="1603"/>
                    <a:pt x="5113" y="1671"/>
                    <a:pt x="5113" y="1785"/>
                  </a:cubicBezTo>
                  <a:cubicBezTo>
                    <a:pt x="5113" y="1991"/>
                    <a:pt x="5022" y="2219"/>
                    <a:pt x="5067" y="2242"/>
                  </a:cubicBezTo>
                  <a:cubicBezTo>
                    <a:pt x="5070" y="2243"/>
                    <a:pt x="5074" y="2244"/>
                    <a:pt x="5078" y="2244"/>
                  </a:cubicBezTo>
                  <a:cubicBezTo>
                    <a:pt x="5139" y="2244"/>
                    <a:pt x="5324" y="2088"/>
                    <a:pt x="5410" y="1831"/>
                  </a:cubicBezTo>
                  <a:cubicBezTo>
                    <a:pt x="5455" y="1694"/>
                    <a:pt x="5433" y="1512"/>
                    <a:pt x="5410" y="1420"/>
                  </a:cubicBezTo>
                  <a:cubicBezTo>
                    <a:pt x="5387" y="1352"/>
                    <a:pt x="5364" y="1306"/>
                    <a:pt x="5364" y="1283"/>
                  </a:cubicBezTo>
                  <a:cubicBezTo>
                    <a:pt x="5341" y="1260"/>
                    <a:pt x="5341" y="1238"/>
                    <a:pt x="5341" y="1238"/>
                  </a:cubicBezTo>
                  <a:cubicBezTo>
                    <a:pt x="5341" y="1238"/>
                    <a:pt x="5296" y="1169"/>
                    <a:pt x="5227" y="1101"/>
                  </a:cubicBezTo>
                  <a:cubicBezTo>
                    <a:pt x="5159" y="1032"/>
                    <a:pt x="5067" y="941"/>
                    <a:pt x="4976" y="872"/>
                  </a:cubicBezTo>
                  <a:cubicBezTo>
                    <a:pt x="4786" y="724"/>
                    <a:pt x="4615" y="596"/>
                    <a:pt x="4555" y="596"/>
                  </a:cubicBezTo>
                  <a:close/>
                  <a:moveTo>
                    <a:pt x="3819" y="1845"/>
                  </a:moveTo>
                  <a:cubicBezTo>
                    <a:pt x="3779" y="1845"/>
                    <a:pt x="3738" y="1848"/>
                    <a:pt x="3698" y="1854"/>
                  </a:cubicBezTo>
                  <a:cubicBezTo>
                    <a:pt x="3515" y="1900"/>
                    <a:pt x="3356" y="1991"/>
                    <a:pt x="3356" y="1991"/>
                  </a:cubicBezTo>
                  <a:cubicBezTo>
                    <a:pt x="3356" y="1991"/>
                    <a:pt x="3219" y="2128"/>
                    <a:pt x="3150" y="2288"/>
                  </a:cubicBezTo>
                  <a:cubicBezTo>
                    <a:pt x="3082" y="2470"/>
                    <a:pt x="3104" y="2653"/>
                    <a:pt x="3150" y="2653"/>
                  </a:cubicBezTo>
                  <a:cubicBezTo>
                    <a:pt x="3155" y="2654"/>
                    <a:pt x="3160" y="2655"/>
                    <a:pt x="3166" y="2655"/>
                  </a:cubicBezTo>
                  <a:cubicBezTo>
                    <a:pt x="3229" y="2655"/>
                    <a:pt x="3296" y="2532"/>
                    <a:pt x="3401" y="2447"/>
                  </a:cubicBezTo>
                  <a:cubicBezTo>
                    <a:pt x="3492" y="2379"/>
                    <a:pt x="3607" y="2310"/>
                    <a:pt x="3607" y="2310"/>
                  </a:cubicBezTo>
                  <a:cubicBezTo>
                    <a:pt x="3607" y="2310"/>
                    <a:pt x="3698" y="2219"/>
                    <a:pt x="3812" y="2128"/>
                  </a:cubicBezTo>
                  <a:cubicBezTo>
                    <a:pt x="3926" y="2059"/>
                    <a:pt x="4063" y="1968"/>
                    <a:pt x="4040" y="1922"/>
                  </a:cubicBezTo>
                  <a:cubicBezTo>
                    <a:pt x="4040" y="1871"/>
                    <a:pt x="3938" y="1845"/>
                    <a:pt x="3819" y="1845"/>
                  </a:cubicBezTo>
                  <a:close/>
                  <a:moveTo>
                    <a:pt x="1331" y="0"/>
                  </a:moveTo>
                  <a:cubicBezTo>
                    <a:pt x="1241" y="0"/>
                    <a:pt x="864" y="260"/>
                    <a:pt x="525" y="598"/>
                  </a:cubicBezTo>
                  <a:cubicBezTo>
                    <a:pt x="343" y="758"/>
                    <a:pt x="183" y="987"/>
                    <a:pt x="92" y="1169"/>
                  </a:cubicBezTo>
                  <a:cubicBezTo>
                    <a:pt x="46" y="1283"/>
                    <a:pt x="23" y="1375"/>
                    <a:pt x="23" y="1443"/>
                  </a:cubicBezTo>
                  <a:cubicBezTo>
                    <a:pt x="0" y="1489"/>
                    <a:pt x="0" y="1534"/>
                    <a:pt x="0" y="1534"/>
                  </a:cubicBezTo>
                  <a:cubicBezTo>
                    <a:pt x="0" y="1534"/>
                    <a:pt x="0" y="1580"/>
                    <a:pt x="0" y="1648"/>
                  </a:cubicBezTo>
                  <a:cubicBezTo>
                    <a:pt x="0" y="1717"/>
                    <a:pt x="23" y="1808"/>
                    <a:pt x="69" y="1900"/>
                  </a:cubicBezTo>
                  <a:cubicBezTo>
                    <a:pt x="160" y="2128"/>
                    <a:pt x="320" y="2333"/>
                    <a:pt x="502" y="2516"/>
                  </a:cubicBezTo>
                  <a:cubicBezTo>
                    <a:pt x="857" y="2829"/>
                    <a:pt x="1250" y="3047"/>
                    <a:pt x="1332" y="3047"/>
                  </a:cubicBezTo>
                  <a:cubicBezTo>
                    <a:pt x="1340" y="3047"/>
                    <a:pt x="1345" y="3045"/>
                    <a:pt x="1347" y="3041"/>
                  </a:cubicBezTo>
                  <a:cubicBezTo>
                    <a:pt x="1393" y="2995"/>
                    <a:pt x="1027" y="2676"/>
                    <a:pt x="731" y="2310"/>
                  </a:cubicBezTo>
                  <a:cubicBezTo>
                    <a:pt x="571" y="2128"/>
                    <a:pt x="480" y="1922"/>
                    <a:pt x="434" y="1785"/>
                  </a:cubicBezTo>
                  <a:cubicBezTo>
                    <a:pt x="411" y="1648"/>
                    <a:pt x="434" y="1557"/>
                    <a:pt x="411" y="1557"/>
                  </a:cubicBezTo>
                  <a:cubicBezTo>
                    <a:pt x="411" y="1557"/>
                    <a:pt x="411" y="1534"/>
                    <a:pt x="411" y="1489"/>
                  </a:cubicBezTo>
                  <a:cubicBezTo>
                    <a:pt x="434" y="1443"/>
                    <a:pt x="434" y="1397"/>
                    <a:pt x="457" y="1329"/>
                  </a:cubicBezTo>
                  <a:cubicBezTo>
                    <a:pt x="502" y="1169"/>
                    <a:pt x="616" y="987"/>
                    <a:pt x="753" y="781"/>
                  </a:cubicBezTo>
                  <a:cubicBezTo>
                    <a:pt x="1050" y="416"/>
                    <a:pt x="1393" y="51"/>
                    <a:pt x="1347" y="5"/>
                  </a:cubicBezTo>
                  <a:cubicBezTo>
                    <a:pt x="1344" y="2"/>
                    <a:pt x="1338" y="0"/>
                    <a:pt x="1331" y="0"/>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462" name="Google Shape;3462;p43">
              <a:extLst>
                <a:ext uri="{FF2B5EF4-FFF2-40B4-BE49-F238E27FC236}">
                  <a16:creationId xmlns="" xmlns:a16="http://schemas.microsoft.com/office/drawing/2014/main" id="{C5084F17-9F36-E7E9-6C74-A5360D371F47}"/>
                </a:ext>
              </a:extLst>
            </p:cNvPr>
            <p:cNvSpPr/>
            <p:nvPr/>
          </p:nvSpPr>
          <p:spPr>
            <a:xfrm>
              <a:off x="5612950" y="2995100"/>
              <a:ext cx="208550" cy="115200"/>
            </a:xfrm>
            <a:custGeom>
              <a:avLst/>
              <a:gdLst/>
              <a:ahLst/>
              <a:cxnLst/>
              <a:rect l="l" t="t" r="r" b="b"/>
              <a:pathLst>
                <a:path w="8342" h="4608" extrusionOk="0">
                  <a:moveTo>
                    <a:pt x="6852" y="0"/>
                  </a:moveTo>
                  <a:cubicBezTo>
                    <a:pt x="6621" y="0"/>
                    <a:pt x="6385" y="60"/>
                    <a:pt x="6163" y="191"/>
                  </a:cubicBezTo>
                  <a:cubicBezTo>
                    <a:pt x="5433" y="625"/>
                    <a:pt x="5068" y="1720"/>
                    <a:pt x="4200" y="1903"/>
                  </a:cubicBezTo>
                  <a:cubicBezTo>
                    <a:pt x="4103" y="1923"/>
                    <a:pt x="4008" y="1932"/>
                    <a:pt x="3916" y="1932"/>
                  </a:cubicBezTo>
                  <a:cubicBezTo>
                    <a:pt x="3271" y="1932"/>
                    <a:pt x="2739" y="1480"/>
                    <a:pt x="2260" y="1081"/>
                  </a:cubicBezTo>
                  <a:cubicBezTo>
                    <a:pt x="1916" y="782"/>
                    <a:pt x="1387" y="435"/>
                    <a:pt x="935" y="435"/>
                  </a:cubicBezTo>
                  <a:cubicBezTo>
                    <a:pt x="695" y="435"/>
                    <a:pt x="478" y="532"/>
                    <a:pt x="320" y="784"/>
                  </a:cubicBezTo>
                  <a:cubicBezTo>
                    <a:pt x="274" y="853"/>
                    <a:pt x="251" y="898"/>
                    <a:pt x="229" y="967"/>
                  </a:cubicBezTo>
                  <a:cubicBezTo>
                    <a:pt x="0" y="1492"/>
                    <a:pt x="229" y="2314"/>
                    <a:pt x="525" y="2770"/>
                  </a:cubicBezTo>
                  <a:cubicBezTo>
                    <a:pt x="1142" y="3638"/>
                    <a:pt x="2306" y="4391"/>
                    <a:pt x="3378" y="4551"/>
                  </a:cubicBezTo>
                  <a:cubicBezTo>
                    <a:pt x="3639" y="4589"/>
                    <a:pt x="3904" y="4608"/>
                    <a:pt x="4168" y="4608"/>
                  </a:cubicBezTo>
                  <a:cubicBezTo>
                    <a:pt x="6265" y="4608"/>
                    <a:pt x="8342" y="3420"/>
                    <a:pt x="8240" y="1332"/>
                  </a:cubicBezTo>
                  <a:cubicBezTo>
                    <a:pt x="8189" y="544"/>
                    <a:pt x="7546" y="0"/>
                    <a:pt x="6852" y="0"/>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463" name="Google Shape;3463;p43">
              <a:extLst>
                <a:ext uri="{FF2B5EF4-FFF2-40B4-BE49-F238E27FC236}">
                  <a16:creationId xmlns="" xmlns:a16="http://schemas.microsoft.com/office/drawing/2014/main" id="{C12BDF58-DB0C-E941-9918-1FFBE13D8B05}"/>
                </a:ext>
              </a:extLst>
            </p:cNvPr>
            <p:cNvSpPr/>
            <p:nvPr/>
          </p:nvSpPr>
          <p:spPr>
            <a:xfrm>
              <a:off x="5683700" y="3059125"/>
              <a:ext cx="127275" cy="51225"/>
            </a:xfrm>
            <a:custGeom>
              <a:avLst/>
              <a:gdLst/>
              <a:ahLst/>
              <a:cxnLst/>
              <a:rect l="l" t="t" r="r" b="b"/>
              <a:pathLst>
                <a:path w="5091" h="2049" extrusionOk="0">
                  <a:moveTo>
                    <a:pt x="3685" y="0"/>
                  </a:moveTo>
                  <a:cubicBezTo>
                    <a:pt x="3508" y="0"/>
                    <a:pt x="3330" y="9"/>
                    <a:pt x="3151" y="27"/>
                  </a:cubicBezTo>
                  <a:cubicBezTo>
                    <a:pt x="1621" y="164"/>
                    <a:pt x="411" y="917"/>
                    <a:pt x="1" y="1853"/>
                  </a:cubicBezTo>
                  <a:cubicBezTo>
                    <a:pt x="183" y="1898"/>
                    <a:pt x="366" y="1967"/>
                    <a:pt x="548" y="1990"/>
                  </a:cubicBezTo>
                  <a:cubicBezTo>
                    <a:pt x="811" y="2029"/>
                    <a:pt x="1078" y="2049"/>
                    <a:pt x="1344" y="2049"/>
                  </a:cubicBezTo>
                  <a:cubicBezTo>
                    <a:pt x="2904" y="2049"/>
                    <a:pt x="4447" y="1376"/>
                    <a:pt x="5091" y="186"/>
                  </a:cubicBezTo>
                  <a:cubicBezTo>
                    <a:pt x="4669" y="68"/>
                    <a:pt x="4185" y="0"/>
                    <a:pt x="3685" y="0"/>
                  </a:cubicBezTo>
                  <a:close/>
                </a:path>
              </a:pathLst>
            </a:custGeom>
            <a:solidFill>
              <a:schemeClr val="dk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464" name="Google Shape;3464;p43">
              <a:extLst>
                <a:ext uri="{FF2B5EF4-FFF2-40B4-BE49-F238E27FC236}">
                  <a16:creationId xmlns="" xmlns:a16="http://schemas.microsoft.com/office/drawing/2014/main" id="{A2546906-8A51-C351-02AF-1E41281D10D6}"/>
                </a:ext>
              </a:extLst>
            </p:cNvPr>
            <p:cNvSpPr/>
            <p:nvPr/>
          </p:nvSpPr>
          <p:spPr>
            <a:xfrm>
              <a:off x="5670575" y="3117375"/>
              <a:ext cx="70775" cy="22575"/>
            </a:xfrm>
            <a:custGeom>
              <a:avLst/>
              <a:gdLst/>
              <a:ahLst/>
              <a:cxnLst/>
              <a:rect l="l" t="t" r="r" b="b"/>
              <a:pathLst>
                <a:path w="2831" h="903" extrusionOk="0">
                  <a:moveTo>
                    <a:pt x="28" y="0"/>
                  </a:moveTo>
                  <a:cubicBezTo>
                    <a:pt x="26" y="0"/>
                    <a:pt x="24" y="1"/>
                    <a:pt x="23" y="2"/>
                  </a:cubicBezTo>
                  <a:cubicBezTo>
                    <a:pt x="1" y="25"/>
                    <a:pt x="252" y="321"/>
                    <a:pt x="571" y="550"/>
                  </a:cubicBezTo>
                  <a:cubicBezTo>
                    <a:pt x="754" y="641"/>
                    <a:pt x="914" y="755"/>
                    <a:pt x="1073" y="778"/>
                  </a:cubicBezTo>
                  <a:cubicBezTo>
                    <a:pt x="1210" y="824"/>
                    <a:pt x="1302" y="869"/>
                    <a:pt x="1302" y="869"/>
                  </a:cubicBezTo>
                  <a:cubicBezTo>
                    <a:pt x="1302" y="869"/>
                    <a:pt x="1393" y="869"/>
                    <a:pt x="1553" y="892"/>
                  </a:cubicBezTo>
                  <a:cubicBezTo>
                    <a:pt x="1598" y="900"/>
                    <a:pt x="1652" y="902"/>
                    <a:pt x="1710" y="902"/>
                  </a:cubicBezTo>
                  <a:cubicBezTo>
                    <a:pt x="1827" y="902"/>
                    <a:pt x="1964" y="892"/>
                    <a:pt x="2101" y="892"/>
                  </a:cubicBezTo>
                  <a:cubicBezTo>
                    <a:pt x="2489" y="824"/>
                    <a:pt x="2831" y="595"/>
                    <a:pt x="2808" y="573"/>
                  </a:cubicBezTo>
                  <a:cubicBezTo>
                    <a:pt x="2805" y="567"/>
                    <a:pt x="2798" y="564"/>
                    <a:pt x="2786" y="564"/>
                  </a:cubicBezTo>
                  <a:cubicBezTo>
                    <a:pt x="2700" y="564"/>
                    <a:pt x="2398" y="689"/>
                    <a:pt x="2078" y="709"/>
                  </a:cubicBezTo>
                  <a:cubicBezTo>
                    <a:pt x="1895" y="687"/>
                    <a:pt x="1713" y="709"/>
                    <a:pt x="1576" y="664"/>
                  </a:cubicBezTo>
                  <a:cubicBezTo>
                    <a:pt x="1439" y="641"/>
                    <a:pt x="1370" y="618"/>
                    <a:pt x="1370" y="618"/>
                  </a:cubicBezTo>
                  <a:cubicBezTo>
                    <a:pt x="1370" y="618"/>
                    <a:pt x="1279" y="595"/>
                    <a:pt x="1142" y="550"/>
                  </a:cubicBezTo>
                  <a:cubicBezTo>
                    <a:pt x="1005" y="527"/>
                    <a:pt x="845" y="458"/>
                    <a:pt x="663" y="390"/>
                  </a:cubicBezTo>
                  <a:cubicBezTo>
                    <a:pt x="357" y="237"/>
                    <a:pt x="72" y="0"/>
                    <a:pt x="28" y="0"/>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465" name="Google Shape;3465;p43">
              <a:extLst>
                <a:ext uri="{FF2B5EF4-FFF2-40B4-BE49-F238E27FC236}">
                  <a16:creationId xmlns="" xmlns:a16="http://schemas.microsoft.com/office/drawing/2014/main" id="{6552AB84-C49E-6ECB-79E0-911AA7A470F7}"/>
                </a:ext>
              </a:extLst>
            </p:cNvPr>
            <p:cNvSpPr/>
            <p:nvPr/>
          </p:nvSpPr>
          <p:spPr>
            <a:xfrm>
              <a:off x="5860600" y="2775900"/>
              <a:ext cx="166075" cy="152650"/>
            </a:xfrm>
            <a:custGeom>
              <a:avLst/>
              <a:gdLst/>
              <a:ahLst/>
              <a:cxnLst/>
              <a:rect l="l" t="t" r="r" b="b"/>
              <a:pathLst>
                <a:path w="6643" h="6106" extrusionOk="0">
                  <a:moveTo>
                    <a:pt x="2880" y="0"/>
                  </a:moveTo>
                  <a:cubicBezTo>
                    <a:pt x="2694" y="0"/>
                    <a:pt x="2475" y="35"/>
                    <a:pt x="2237" y="80"/>
                  </a:cubicBezTo>
                  <a:cubicBezTo>
                    <a:pt x="2055" y="148"/>
                    <a:pt x="1849" y="217"/>
                    <a:pt x="1667" y="308"/>
                  </a:cubicBezTo>
                  <a:cubicBezTo>
                    <a:pt x="1484" y="445"/>
                    <a:pt x="1302" y="582"/>
                    <a:pt x="1119" y="765"/>
                  </a:cubicBezTo>
                  <a:cubicBezTo>
                    <a:pt x="982" y="970"/>
                    <a:pt x="799" y="1153"/>
                    <a:pt x="685" y="1381"/>
                  </a:cubicBezTo>
                  <a:cubicBezTo>
                    <a:pt x="571" y="1609"/>
                    <a:pt x="434" y="1860"/>
                    <a:pt x="366" y="2089"/>
                  </a:cubicBezTo>
                  <a:cubicBezTo>
                    <a:pt x="0" y="3093"/>
                    <a:pt x="46" y="4143"/>
                    <a:pt x="69" y="4873"/>
                  </a:cubicBezTo>
                  <a:cubicBezTo>
                    <a:pt x="137" y="5626"/>
                    <a:pt x="252" y="6106"/>
                    <a:pt x="343" y="6106"/>
                  </a:cubicBezTo>
                  <a:cubicBezTo>
                    <a:pt x="457" y="6106"/>
                    <a:pt x="525" y="5626"/>
                    <a:pt x="617" y="4942"/>
                  </a:cubicBezTo>
                  <a:cubicBezTo>
                    <a:pt x="754" y="4303"/>
                    <a:pt x="891" y="3390"/>
                    <a:pt x="1256" y="2728"/>
                  </a:cubicBezTo>
                  <a:cubicBezTo>
                    <a:pt x="1621" y="2020"/>
                    <a:pt x="2123" y="1678"/>
                    <a:pt x="2534" y="1678"/>
                  </a:cubicBezTo>
                  <a:cubicBezTo>
                    <a:pt x="2562" y="1676"/>
                    <a:pt x="2589" y="1675"/>
                    <a:pt x="2615" y="1675"/>
                  </a:cubicBezTo>
                  <a:cubicBezTo>
                    <a:pt x="2954" y="1675"/>
                    <a:pt x="3184" y="1794"/>
                    <a:pt x="3215" y="1794"/>
                  </a:cubicBezTo>
                  <a:cubicBezTo>
                    <a:pt x="3218" y="1794"/>
                    <a:pt x="3219" y="1793"/>
                    <a:pt x="3219" y="1792"/>
                  </a:cubicBezTo>
                  <a:cubicBezTo>
                    <a:pt x="3219" y="1792"/>
                    <a:pt x="3287" y="1792"/>
                    <a:pt x="3401" y="1860"/>
                  </a:cubicBezTo>
                  <a:cubicBezTo>
                    <a:pt x="3470" y="1883"/>
                    <a:pt x="3561" y="1906"/>
                    <a:pt x="3653" y="1952"/>
                  </a:cubicBezTo>
                  <a:cubicBezTo>
                    <a:pt x="3744" y="1974"/>
                    <a:pt x="3835" y="2066"/>
                    <a:pt x="3949" y="2111"/>
                  </a:cubicBezTo>
                  <a:cubicBezTo>
                    <a:pt x="3995" y="2157"/>
                    <a:pt x="4063" y="2180"/>
                    <a:pt x="4109" y="2225"/>
                  </a:cubicBezTo>
                  <a:cubicBezTo>
                    <a:pt x="4177" y="2271"/>
                    <a:pt x="4223" y="2317"/>
                    <a:pt x="4292" y="2385"/>
                  </a:cubicBezTo>
                  <a:cubicBezTo>
                    <a:pt x="4406" y="2477"/>
                    <a:pt x="4543" y="2568"/>
                    <a:pt x="4680" y="2728"/>
                  </a:cubicBezTo>
                  <a:cubicBezTo>
                    <a:pt x="4794" y="2865"/>
                    <a:pt x="4931" y="3002"/>
                    <a:pt x="5045" y="3138"/>
                  </a:cubicBezTo>
                  <a:lnTo>
                    <a:pt x="5227" y="3390"/>
                  </a:lnTo>
                  <a:cubicBezTo>
                    <a:pt x="5273" y="3435"/>
                    <a:pt x="5296" y="3458"/>
                    <a:pt x="5342" y="3526"/>
                  </a:cubicBezTo>
                  <a:cubicBezTo>
                    <a:pt x="5342" y="3526"/>
                    <a:pt x="5479" y="3800"/>
                    <a:pt x="5501" y="3800"/>
                  </a:cubicBezTo>
                  <a:cubicBezTo>
                    <a:pt x="5590" y="3955"/>
                    <a:pt x="6167" y="5152"/>
                    <a:pt x="6392" y="5152"/>
                  </a:cubicBezTo>
                  <a:cubicBezTo>
                    <a:pt x="6400" y="5152"/>
                    <a:pt x="6407" y="5150"/>
                    <a:pt x="6414" y="5147"/>
                  </a:cubicBezTo>
                  <a:cubicBezTo>
                    <a:pt x="6643" y="5056"/>
                    <a:pt x="6437" y="4257"/>
                    <a:pt x="6414" y="4074"/>
                  </a:cubicBezTo>
                  <a:cubicBezTo>
                    <a:pt x="6163" y="2956"/>
                    <a:pt x="5821" y="2043"/>
                    <a:pt x="5022" y="1175"/>
                  </a:cubicBezTo>
                  <a:cubicBezTo>
                    <a:pt x="4954" y="1084"/>
                    <a:pt x="4885" y="1016"/>
                    <a:pt x="4817" y="947"/>
                  </a:cubicBezTo>
                  <a:cubicBezTo>
                    <a:pt x="4725" y="879"/>
                    <a:pt x="4657" y="810"/>
                    <a:pt x="4566" y="742"/>
                  </a:cubicBezTo>
                  <a:cubicBezTo>
                    <a:pt x="4429" y="628"/>
                    <a:pt x="4292" y="514"/>
                    <a:pt x="4155" y="422"/>
                  </a:cubicBezTo>
                  <a:cubicBezTo>
                    <a:pt x="4018" y="354"/>
                    <a:pt x="3904" y="285"/>
                    <a:pt x="3812" y="240"/>
                  </a:cubicBezTo>
                  <a:cubicBezTo>
                    <a:pt x="3698" y="194"/>
                    <a:pt x="3630" y="148"/>
                    <a:pt x="3584" y="126"/>
                  </a:cubicBezTo>
                  <a:cubicBezTo>
                    <a:pt x="3516" y="103"/>
                    <a:pt x="3493" y="80"/>
                    <a:pt x="3493" y="80"/>
                  </a:cubicBezTo>
                  <a:cubicBezTo>
                    <a:pt x="3493" y="80"/>
                    <a:pt x="3356" y="80"/>
                    <a:pt x="3150" y="34"/>
                  </a:cubicBezTo>
                  <a:cubicBezTo>
                    <a:pt x="3071" y="10"/>
                    <a:pt x="2980" y="0"/>
                    <a:pt x="2880" y="0"/>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466" name="Google Shape;3466;p43">
              <a:extLst>
                <a:ext uri="{FF2B5EF4-FFF2-40B4-BE49-F238E27FC236}">
                  <a16:creationId xmlns="" xmlns:a16="http://schemas.microsoft.com/office/drawing/2014/main" id="{862CC8DE-0F02-1B7C-229E-B15FE2E59F42}"/>
                </a:ext>
              </a:extLst>
            </p:cNvPr>
            <p:cNvSpPr/>
            <p:nvPr/>
          </p:nvSpPr>
          <p:spPr>
            <a:xfrm>
              <a:off x="5458875" y="2791575"/>
              <a:ext cx="163225" cy="134725"/>
            </a:xfrm>
            <a:custGeom>
              <a:avLst/>
              <a:gdLst/>
              <a:ahLst/>
              <a:cxnLst/>
              <a:rect l="l" t="t" r="r" b="b"/>
              <a:pathLst>
                <a:path w="6529" h="5389" extrusionOk="0">
                  <a:moveTo>
                    <a:pt x="3653" y="1"/>
                  </a:moveTo>
                  <a:cubicBezTo>
                    <a:pt x="3287" y="1"/>
                    <a:pt x="2991" y="1"/>
                    <a:pt x="2808" y="69"/>
                  </a:cubicBezTo>
                  <a:cubicBezTo>
                    <a:pt x="2603" y="138"/>
                    <a:pt x="2488" y="160"/>
                    <a:pt x="2488" y="160"/>
                  </a:cubicBezTo>
                  <a:cubicBezTo>
                    <a:pt x="2488" y="160"/>
                    <a:pt x="2466" y="183"/>
                    <a:pt x="2420" y="206"/>
                  </a:cubicBezTo>
                  <a:cubicBezTo>
                    <a:pt x="2374" y="229"/>
                    <a:pt x="2306" y="275"/>
                    <a:pt x="2237" y="343"/>
                  </a:cubicBezTo>
                  <a:cubicBezTo>
                    <a:pt x="2146" y="412"/>
                    <a:pt x="2055" y="480"/>
                    <a:pt x="1941" y="571"/>
                  </a:cubicBezTo>
                  <a:cubicBezTo>
                    <a:pt x="1826" y="663"/>
                    <a:pt x="1735" y="777"/>
                    <a:pt x="1621" y="914"/>
                  </a:cubicBezTo>
                  <a:cubicBezTo>
                    <a:pt x="1553" y="982"/>
                    <a:pt x="1484" y="1051"/>
                    <a:pt x="1438" y="1119"/>
                  </a:cubicBezTo>
                  <a:cubicBezTo>
                    <a:pt x="1370" y="1188"/>
                    <a:pt x="1324" y="1279"/>
                    <a:pt x="1279" y="1370"/>
                  </a:cubicBezTo>
                  <a:cubicBezTo>
                    <a:pt x="685" y="2283"/>
                    <a:pt x="0" y="3949"/>
                    <a:pt x="731" y="4999"/>
                  </a:cubicBezTo>
                  <a:cubicBezTo>
                    <a:pt x="731" y="4999"/>
                    <a:pt x="1279" y="3927"/>
                    <a:pt x="1301" y="3858"/>
                  </a:cubicBezTo>
                  <a:lnTo>
                    <a:pt x="1393" y="3584"/>
                  </a:lnTo>
                  <a:cubicBezTo>
                    <a:pt x="1438" y="3516"/>
                    <a:pt x="1438" y="3493"/>
                    <a:pt x="1461" y="3447"/>
                  </a:cubicBezTo>
                  <a:lnTo>
                    <a:pt x="1598" y="3196"/>
                  </a:lnTo>
                  <a:cubicBezTo>
                    <a:pt x="1690" y="3036"/>
                    <a:pt x="1781" y="2899"/>
                    <a:pt x="1872" y="2763"/>
                  </a:cubicBezTo>
                  <a:cubicBezTo>
                    <a:pt x="2306" y="2078"/>
                    <a:pt x="2854" y="1621"/>
                    <a:pt x="3653" y="1530"/>
                  </a:cubicBezTo>
                  <a:cubicBezTo>
                    <a:pt x="3679" y="1527"/>
                    <a:pt x="3705" y="1525"/>
                    <a:pt x="3733" y="1525"/>
                  </a:cubicBezTo>
                  <a:cubicBezTo>
                    <a:pt x="4092" y="1525"/>
                    <a:pt x="4575" y="1801"/>
                    <a:pt x="4999" y="2352"/>
                  </a:cubicBezTo>
                  <a:cubicBezTo>
                    <a:pt x="5456" y="2922"/>
                    <a:pt x="5730" y="3744"/>
                    <a:pt x="5981" y="4337"/>
                  </a:cubicBezTo>
                  <a:cubicBezTo>
                    <a:pt x="6181" y="4961"/>
                    <a:pt x="6338" y="5388"/>
                    <a:pt x="6430" y="5388"/>
                  </a:cubicBezTo>
                  <a:cubicBezTo>
                    <a:pt x="6433" y="5388"/>
                    <a:pt x="6435" y="5388"/>
                    <a:pt x="6437" y="5387"/>
                  </a:cubicBezTo>
                  <a:cubicBezTo>
                    <a:pt x="6528" y="5387"/>
                    <a:pt x="6528" y="4931"/>
                    <a:pt x="6483" y="4223"/>
                  </a:cubicBezTo>
                  <a:cubicBezTo>
                    <a:pt x="6369" y="3516"/>
                    <a:pt x="6232" y="2557"/>
                    <a:pt x="5730" y="1667"/>
                  </a:cubicBezTo>
                  <a:cubicBezTo>
                    <a:pt x="5593" y="1439"/>
                    <a:pt x="5456" y="1233"/>
                    <a:pt x="5296" y="1028"/>
                  </a:cubicBezTo>
                  <a:cubicBezTo>
                    <a:pt x="5159" y="845"/>
                    <a:pt x="4954" y="685"/>
                    <a:pt x="4794" y="526"/>
                  </a:cubicBezTo>
                  <a:cubicBezTo>
                    <a:pt x="4611" y="366"/>
                    <a:pt x="4406" y="275"/>
                    <a:pt x="4200" y="160"/>
                  </a:cubicBezTo>
                  <a:cubicBezTo>
                    <a:pt x="4018" y="92"/>
                    <a:pt x="3812" y="46"/>
                    <a:pt x="3653" y="1"/>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467" name="Google Shape;3467;p43">
              <a:extLst>
                <a:ext uri="{FF2B5EF4-FFF2-40B4-BE49-F238E27FC236}">
                  <a16:creationId xmlns="" xmlns:a16="http://schemas.microsoft.com/office/drawing/2014/main" id="{BBF17B53-8513-311B-A0FF-913A9692D7AA}"/>
                </a:ext>
              </a:extLst>
            </p:cNvPr>
            <p:cNvSpPr/>
            <p:nvPr/>
          </p:nvSpPr>
          <p:spPr>
            <a:xfrm>
              <a:off x="5441750" y="2276050"/>
              <a:ext cx="915900" cy="600850"/>
            </a:xfrm>
            <a:custGeom>
              <a:avLst/>
              <a:gdLst/>
              <a:ahLst/>
              <a:cxnLst/>
              <a:rect l="l" t="t" r="r" b="b"/>
              <a:pathLst>
                <a:path w="36636" h="24034" extrusionOk="0">
                  <a:moveTo>
                    <a:pt x="17730" y="0"/>
                  </a:moveTo>
                  <a:cubicBezTo>
                    <a:pt x="14778" y="0"/>
                    <a:pt x="11063" y="649"/>
                    <a:pt x="6940" y="2841"/>
                  </a:cubicBezTo>
                  <a:cubicBezTo>
                    <a:pt x="777" y="6105"/>
                    <a:pt x="1" y="11241"/>
                    <a:pt x="183" y="16034"/>
                  </a:cubicBezTo>
                  <a:cubicBezTo>
                    <a:pt x="1279" y="12108"/>
                    <a:pt x="3265" y="10921"/>
                    <a:pt x="3265" y="10921"/>
                  </a:cubicBezTo>
                  <a:cubicBezTo>
                    <a:pt x="3265" y="10921"/>
                    <a:pt x="4360" y="12062"/>
                    <a:pt x="8149" y="12678"/>
                  </a:cubicBezTo>
                  <a:cubicBezTo>
                    <a:pt x="8446" y="12726"/>
                    <a:pt x="8740" y="12748"/>
                    <a:pt x="9032" y="12748"/>
                  </a:cubicBezTo>
                  <a:cubicBezTo>
                    <a:pt x="12367" y="12748"/>
                    <a:pt x="15361" y="9861"/>
                    <a:pt x="18740" y="9483"/>
                  </a:cubicBezTo>
                  <a:cubicBezTo>
                    <a:pt x="19161" y="9433"/>
                    <a:pt x="19592" y="9405"/>
                    <a:pt x="20023" y="9405"/>
                  </a:cubicBezTo>
                  <a:cubicBezTo>
                    <a:pt x="22326" y="9405"/>
                    <a:pt x="24639" y="10196"/>
                    <a:pt x="25542" y="12542"/>
                  </a:cubicBezTo>
                  <a:cubicBezTo>
                    <a:pt x="26455" y="14938"/>
                    <a:pt x="26524" y="16833"/>
                    <a:pt x="28898" y="18453"/>
                  </a:cubicBezTo>
                  <a:cubicBezTo>
                    <a:pt x="28898" y="18453"/>
                    <a:pt x="27642" y="23110"/>
                    <a:pt x="29080" y="23954"/>
                  </a:cubicBezTo>
                  <a:cubicBezTo>
                    <a:pt x="29173" y="24008"/>
                    <a:pt x="29270" y="24033"/>
                    <a:pt x="29368" y="24033"/>
                  </a:cubicBezTo>
                  <a:cubicBezTo>
                    <a:pt x="30642" y="24033"/>
                    <a:pt x="32276" y="19803"/>
                    <a:pt x="32572" y="18955"/>
                  </a:cubicBezTo>
                  <a:lnTo>
                    <a:pt x="32572" y="18955"/>
                  </a:lnTo>
                  <a:cubicBezTo>
                    <a:pt x="32458" y="19070"/>
                    <a:pt x="32390" y="19161"/>
                    <a:pt x="32390" y="19161"/>
                  </a:cubicBezTo>
                  <a:cubicBezTo>
                    <a:pt x="32390" y="19161"/>
                    <a:pt x="36635" y="6721"/>
                    <a:pt x="24675" y="1357"/>
                  </a:cubicBezTo>
                  <a:cubicBezTo>
                    <a:pt x="24675" y="1357"/>
                    <a:pt x="22001" y="0"/>
                    <a:pt x="17730" y="0"/>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468" name="Google Shape;3468;p43">
              <a:extLst>
                <a:ext uri="{FF2B5EF4-FFF2-40B4-BE49-F238E27FC236}">
                  <a16:creationId xmlns="" xmlns:a16="http://schemas.microsoft.com/office/drawing/2014/main" id="{E25BB283-9BDB-D374-C00E-EC8EFCAE3F29}"/>
                </a:ext>
              </a:extLst>
            </p:cNvPr>
            <p:cNvSpPr/>
            <p:nvPr/>
          </p:nvSpPr>
          <p:spPr>
            <a:xfrm>
              <a:off x="5305375" y="2120975"/>
              <a:ext cx="1136725" cy="738200"/>
            </a:xfrm>
            <a:custGeom>
              <a:avLst/>
              <a:gdLst/>
              <a:ahLst/>
              <a:cxnLst/>
              <a:rect l="l" t="t" r="r" b="b"/>
              <a:pathLst>
                <a:path w="45469" h="29528" extrusionOk="0">
                  <a:moveTo>
                    <a:pt x="27542" y="1"/>
                  </a:moveTo>
                  <a:cubicBezTo>
                    <a:pt x="22056" y="1"/>
                    <a:pt x="17918" y="5323"/>
                    <a:pt x="17918" y="5323"/>
                  </a:cubicBezTo>
                  <a:cubicBezTo>
                    <a:pt x="17918" y="5323"/>
                    <a:pt x="19199" y="2005"/>
                    <a:pt x="15572" y="2005"/>
                  </a:cubicBezTo>
                  <a:cubicBezTo>
                    <a:pt x="15118" y="2005"/>
                    <a:pt x="14588" y="2057"/>
                    <a:pt x="13970" y="2173"/>
                  </a:cubicBezTo>
                  <a:cubicBezTo>
                    <a:pt x="7213" y="3452"/>
                    <a:pt x="6962" y="11418"/>
                    <a:pt x="6962" y="11418"/>
                  </a:cubicBezTo>
                  <a:cubicBezTo>
                    <a:pt x="6962" y="11418"/>
                    <a:pt x="6480" y="10866"/>
                    <a:pt x="5639" y="10866"/>
                  </a:cubicBezTo>
                  <a:cubicBezTo>
                    <a:pt x="4885" y="10866"/>
                    <a:pt x="3843" y="11309"/>
                    <a:pt x="2603" y="12993"/>
                  </a:cubicBezTo>
                  <a:cubicBezTo>
                    <a:pt x="0" y="16553"/>
                    <a:pt x="3858" y="21096"/>
                    <a:pt x="3858" y="21096"/>
                  </a:cubicBezTo>
                  <a:cubicBezTo>
                    <a:pt x="1826" y="24291"/>
                    <a:pt x="5342" y="27555"/>
                    <a:pt x="5342" y="27555"/>
                  </a:cubicBezTo>
                  <a:lnTo>
                    <a:pt x="5615" y="28034"/>
                  </a:lnTo>
                  <a:cubicBezTo>
                    <a:pt x="5433" y="18813"/>
                    <a:pt x="9450" y="16416"/>
                    <a:pt x="9450" y="16416"/>
                  </a:cubicBezTo>
                  <a:cubicBezTo>
                    <a:pt x="9450" y="16416"/>
                    <a:pt x="10546" y="17580"/>
                    <a:pt x="14312" y="18174"/>
                  </a:cubicBezTo>
                  <a:cubicBezTo>
                    <a:pt x="14611" y="18222"/>
                    <a:pt x="14907" y="18244"/>
                    <a:pt x="15200" y="18244"/>
                  </a:cubicBezTo>
                  <a:cubicBezTo>
                    <a:pt x="18536" y="18244"/>
                    <a:pt x="21548" y="15377"/>
                    <a:pt x="24926" y="14978"/>
                  </a:cubicBezTo>
                  <a:cubicBezTo>
                    <a:pt x="25347" y="14928"/>
                    <a:pt x="25777" y="14900"/>
                    <a:pt x="26208" y="14900"/>
                  </a:cubicBezTo>
                  <a:cubicBezTo>
                    <a:pt x="28510" y="14900"/>
                    <a:pt x="30820" y="15691"/>
                    <a:pt x="31705" y="18037"/>
                  </a:cubicBezTo>
                  <a:cubicBezTo>
                    <a:pt x="32641" y="20434"/>
                    <a:pt x="32686" y="22328"/>
                    <a:pt x="35060" y="23949"/>
                  </a:cubicBezTo>
                  <a:cubicBezTo>
                    <a:pt x="35060" y="23949"/>
                    <a:pt x="33805" y="28628"/>
                    <a:pt x="35243" y="29450"/>
                  </a:cubicBezTo>
                  <a:cubicBezTo>
                    <a:pt x="35337" y="29502"/>
                    <a:pt x="35433" y="29527"/>
                    <a:pt x="35532" y="29527"/>
                  </a:cubicBezTo>
                  <a:cubicBezTo>
                    <a:pt x="36965" y="29527"/>
                    <a:pt x="38803" y="24291"/>
                    <a:pt x="38803" y="24291"/>
                  </a:cubicBezTo>
                  <a:cubicBezTo>
                    <a:pt x="38803" y="24291"/>
                    <a:pt x="45468" y="21643"/>
                    <a:pt x="43437" y="14841"/>
                  </a:cubicBezTo>
                  <a:cubicBezTo>
                    <a:pt x="42478" y="11600"/>
                    <a:pt x="37617" y="11326"/>
                    <a:pt x="37617" y="11326"/>
                  </a:cubicBezTo>
                  <a:cubicBezTo>
                    <a:pt x="37617" y="11326"/>
                    <a:pt x="40219" y="8564"/>
                    <a:pt x="37982" y="6921"/>
                  </a:cubicBezTo>
                  <a:cubicBezTo>
                    <a:pt x="36927" y="6149"/>
                    <a:pt x="35447" y="5947"/>
                    <a:pt x="34186" y="5947"/>
                  </a:cubicBezTo>
                  <a:cubicBezTo>
                    <a:pt x="32802" y="5947"/>
                    <a:pt x="31682" y="6191"/>
                    <a:pt x="31682" y="6191"/>
                  </a:cubicBezTo>
                  <a:cubicBezTo>
                    <a:pt x="31682" y="6191"/>
                    <a:pt x="34695" y="850"/>
                    <a:pt x="28646" y="73"/>
                  </a:cubicBezTo>
                  <a:cubicBezTo>
                    <a:pt x="28273" y="24"/>
                    <a:pt x="27905" y="1"/>
                    <a:pt x="27542" y="1"/>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469" name="Google Shape;3469;p43">
              <a:extLst>
                <a:ext uri="{FF2B5EF4-FFF2-40B4-BE49-F238E27FC236}">
                  <a16:creationId xmlns="" xmlns:a16="http://schemas.microsoft.com/office/drawing/2014/main" id="{75373D9D-C7C3-55F1-4C05-C61E5AFCBB89}"/>
                </a:ext>
              </a:extLst>
            </p:cNvPr>
            <p:cNvSpPr/>
            <p:nvPr/>
          </p:nvSpPr>
          <p:spPr>
            <a:xfrm>
              <a:off x="5348175" y="2121000"/>
              <a:ext cx="1045425" cy="738175"/>
            </a:xfrm>
            <a:custGeom>
              <a:avLst/>
              <a:gdLst/>
              <a:ahLst/>
              <a:cxnLst/>
              <a:rect l="l" t="t" r="r" b="b"/>
              <a:pathLst>
                <a:path w="41817" h="29527" extrusionOk="0">
                  <a:moveTo>
                    <a:pt x="25890" y="1"/>
                  </a:moveTo>
                  <a:cubicBezTo>
                    <a:pt x="25594" y="1"/>
                    <a:pt x="25303" y="18"/>
                    <a:pt x="25017" y="50"/>
                  </a:cubicBezTo>
                  <a:cubicBezTo>
                    <a:pt x="25953" y="301"/>
                    <a:pt x="26934" y="712"/>
                    <a:pt x="27847" y="1374"/>
                  </a:cubicBezTo>
                  <a:cubicBezTo>
                    <a:pt x="30198" y="3017"/>
                    <a:pt x="25085" y="8381"/>
                    <a:pt x="25085" y="8381"/>
                  </a:cubicBezTo>
                  <a:cubicBezTo>
                    <a:pt x="26942" y="7270"/>
                    <a:pt x="30090" y="6412"/>
                    <a:pt x="32582" y="6412"/>
                  </a:cubicBezTo>
                  <a:cubicBezTo>
                    <a:pt x="33981" y="6412"/>
                    <a:pt x="35173" y="6682"/>
                    <a:pt x="35813" y="7331"/>
                  </a:cubicBezTo>
                  <a:cubicBezTo>
                    <a:pt x="37069" y="8609"/>
                    <a:pt x="33097" y="10024"/>
                    <a:pt x="32458" y="10253"/>
                  </a:cubicBezTo>
                  <a:cubicBezTo>
                    <a:pt x="30365" y="11068"/>
                    <a:pt x="28314" y="11968"/>
                    <a:pt x="26040" y="11968"/>
                  </a:cubicBezTo>
                  <a:cubicBezTo>
                    <a:pt x="25958" y="11968"/>
                    <a:pt x="25875" y="11967"/>
                    <a:pt x="25793" y="11964"/>
                  </a:cubicBezTo>
                  <a:cubicBezTo>
                    <a:pt x="25734" y="11962"/>
                    <a:pt x="25675" y="11962"/>
                    <a:pt x="25616" y="11962"/>
                  </a:cubicBezTo>
                  <a:cubicBezTo>
                    <a:pt x="24294" y="11962"/>
                    <a:pt x="23090" y="12441"/>
                    <a:pt x="21844" y="12900"/>
                  </a:cubicBezTo>
                  <a:cubicBezTo>
                    <a:pt x="19184" y="13883"/>
                    <a:pt x="16298" y="15042"/>
                    <a:pt x="13409" y="15042"/>
                  </a:cubicBezTo>
                  <a:cubicBezTo>
                    <a:pt x="12406" y="15042"/>
                    <a:pt x="11403" y="14902"/>
                    <a:pt x="10409" y="14567"/>
                  </a:cubicBezTo>
                  <a:cubicBezTo>
                    <a:pt x="6140" y="13106"/>
                    <a:pt x="7556" y="6920"/>
                    <a:pt x="8491" y="3998"/>
                  </a:cubicBezTo>
                  <a:lnTo>
                    <a:pt x="8491" y="3998"/>
                  </a:lnTo>
                  <a:cubicBezTo>
                    <a:pt x="5387" y="6760"/>
                    <a:pt x="5250" y="11417"/>
                    <a:pt x="5250" y="11417"/>
                  </a:cubicBezTo>
                  <a:cubicBezTo>
                    <a:pt x="5250" y="11417"/>
                    <a:pt x="4908" y="11029"/>
                    <a:pt x="4291" y="10892"/>
                  </a:cubicBezTo>
                  <a:lnTo>
                    <a:pt x="4291" y="10892"/>
                  </a:lnTo>
                  <a:cubicBezTo>
                    <a:pt x="4337" y="13882"/>
                    <a:pt x="4109" y="18104"/>
                    <a:pt x="2420" y="18515"/>
                  </a:cubicBezTo>
                  <a:cubicBezTo>
                    <a:pt x="2274" y="18550"/>
                    <a:pt x="2136" y="18566"/>
                    <a:pt x="2005" y="18566"/>
                  </a:cubicBezTo>
                  <a:cubicBezTo>
                    <a:pt x="847" y="18566"/>
                    <a:pt x="267" y="17278"/>
                    <a:pt x="0" y="16027"/>
                  </a:cubicBezTo>
                  <a:lnTo>
                    <a:pt x="0" y="16027"/>
                  </a:lnTo>
                  <a:cubicBezTo>
                    <a:pt x="92" y="18698"/>
                    <a:pt x="2146" y="21095"/>
                    <a:pt x="2146" y="21095"/>
                  </a:cubicBezTo>
                  <a:cubicBezTo>
                    <a:pt x="114" y="24290"/>
                    <a:pt x="3630" y="27554"/>
                    <a:pt x="3630" y="27554"/>
                  </a:cubicBezTo>
                  <a:lnTo>
                    <a:pt x="3903" y="28033"/>
                  </a:lnTo>
                  <a:cubicBezTo>
                    <a:pt x="3721" y="18812"/>
                    <a:pt x="7738" y="16415"/>
                    <a:pt x="7738" y="16415"/>
                  </a:cubicBezTo>
                  <a:cubicBezTo>
                    <a:pt x="7738" y="16415"/>
                    <a:pt x="8834" y="17579"/>
                    <a:pt x="12600" y="18173"/>
                  </a:cubicBezTo>
                  <a:cubicBezTo>
                    <a:pt x="12899" y="18221"/>
                    <a:pt x="13195" y="18243"/>
                    <a:pt x="13488" y="18243"/>
                  </a:cubicBezTo>
                  <a:cubicBezTo>
                    <a:pt x="16824" y="18243"/>
                    <a:pt x="19836" y="15376"/>
                    <a:pt x="23214" y="14977"/>
                  </a:cubicBezTo>
                  <a:cubicBezTo>
                    <a:pt x="23635" y="14927"/>
                    <a:pt x="24065" y="14899"/>
                    <a:pt x="24496" y="14899"/>
                  </a:cubicBezTo>
                  <a:cubicBezTo>
                    <a:pt x="26798" y="14899"/>
                    <a:pt x="29108" y="15690"/>
                    <a:pt x="29993" y="18036"/>
                  </a:cubicBezTo>
                  <a:cubicBezTo>
                    <a:pt x="30929" y="20433"/>
                    <a:pt x="30974" y="22327"/>
                    <a:pt x="33348" y="23948"/>
                  </a:cubicBezTo>
                  <a:cubicBezTo>
                    <a:pt x="33348" y="23948"/>
                    <a:pt x="32093" y="28627"/>
                    <a:pt x="33531" y="29449"/>
                  </a:cubicBezTo>
                  <a:cubicBezTo>
                    <a:pt x="33625" y="29501"/>
                    <a:pt x="33721" y="29526"/>
                    <a:pt x="33820" y="29526"/>
                  </a:cubicBezTo>
                  <a:cubicBezTo>
                    <a:pt x="35253" y="29526"/>
                    <a:pt x="37091" y="24290"/>
                    <a:pt x="37091" y="24290"/>
                  </a:cubicBezTo>
                  <a:cubicBezTo>
                    <a:pt x="37091" y="24290"/>
                    <a:pt x="40744" y="22829"/>
                    <a:pt x="41816" y="19337"/>
                  </a:cubicBezTo>
                  <a:lnTo>
                    <a:pt x="41816" y="19337"/>
                  </a:lnTo>
                  <a:cubicBezTo>
                    <a:pt x="40454" y="20160"/>
                    <a:pt x="38455" y="20759"/>
                    <a:pt x="36793" y="20759"/>
                  </a:cubicBezTo>
                  <a:cubicBezTo>
                    <a:pt x="35641" y="20759"/>
                    <a:pt x="34651" y="20471"/>
                    <a:pt x="34147" y="19771"/>
                  </a:cubicBezTo>
                  <a:cubicBezTo>
                    <a:pt x="32618" y="17648"/>
                    <a:pt x="35859" y="15936"/>
                    <a:pt x="35859" y="15936"/>
                  </a:cubicBezTo>
                  <a:cubicBezTo>
                    <a:pt x="35859" y="15936"/>
                    <a:pt x="31659" y="15388"/>
                    <a:pt x="30655" y="14772"/>
                  </a:cubicBezTo>
                  <a:cubicBezTo>
                    <a:pt x="29650" y="14178"/>
                    <a:pt x="32024" y="13060"/>
                    <a:pt x="34284" y="12741"/>
                  </a:cubicBezTo>
                  <a:cubicBezTo>
                    <a:pt x="34377" y="12728"/>
                    <a:pt x="34478" y="12722"/>
                    <a:pt x="34586" y="12722"/>
                  </a:cubicBezTo>
                  <a:cubicBezTo>
                    <a:pt x="36258" y="12722"/>
                    <a:pt x="39651" y="14152"/>
                    <a:pt x="41816" y="15160"/>
                  </a:cubicBezTo>
                  <a:cubicBezTo>
                    <a:pt x="41793" y="15046"/>
                    <a:pt x="41771" y="14955"/>
                    <a:pt x="41725" y="14840"/>
                  </a:cubicBezTo>
                  <a:cubicBezTo>
                    <a:pt x="40766" y="11599"/>
                    <a:pt x="35905" y="11325"/>
                    <a:pt x="35905" y="11325"/>
                  </a:cubicBezTo>
                  <a:cubicBezTo>
                    <a:pt x="35905" y="11325"/>
                    <a:pt x="38507" y="8563"/>
                    <a:pt x="36270" y="6920"/>
                  </a:cubicBezTo>
                  <a:cubicBezTo>
                    <a:pt x="35215" y="6148"/>
                    <a:pt x="33735" y="5946"/>
                    <a:pt x="32474" y="5946"/>
                  </a:cubicBezTo>
                  <a:cubicBezTo>
                    <a:pt x="31090" y="5946"/>
                    <a:pt x="29970" y="6190"/>
                    <a:pt x="29970" y="6190"/>
                  </a:cubicBezTo>
                  <a:cubicBezTo>
                    <a:pt x="29970" y="6190"/>
                    <a:pt x="32983" y="849"/>
                    <a:pt x="26934" y="72"/>
                  </a:cubicBezTo>
                  <a:cubicBezTo>
                    <a:pt x="26579" y="24"/>
                    <a:pt x="26231" y="1"/>
                    <a:pt x="25890" y="1"/>
                  </a:cubicBezTo>
                  <a:close/>
                </a:path>
              </a:pathLst>
            </a:custGeom>
            <a:solidFill>
              <a:srgbClr val="FFFFFF">
                <a:alpha val="1116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470" name="Google Shape;3470;p43">
              <a:extLst>
                <a:ext uri="{FF2B5EF4-FFF2-40B4-BE49-F238E27FC236}">
                  <a16:creationId xmlns="" xmlns:a16="http://schemas.microsoft.com/office/drawing/2014/main" id="{70F36EE1-BFCF-E3CB-F16D-B9528B944885}"/>
                </a:ext>
              </a:extLst>
            </p:cNvPr>
            <p:cNvSpPr/>
            <p:nvPr/>
          </p:nvSpPr>
          <p:spPr>
            <a:xfrm>
              <a:off x="5683700" y="2171525"/>
              <a:ext cx="88000" cy="159000"/>
            </a:xfrm>
            <a:custGeom>
              <a:avLst/>
              <a:gdLst/>
              <a:ahLst/>
              <a:cxnLst/>
              <a:rect l="l" t="t" r="r" b="b"/>
              <a:pathLst>
                <a:path w="3520" h="6360" extrusionOk="0">
                  <a:moveTo>
                    <a:pt x="429" y="0"/>
                  </a:moveTo>
                  <a:cubicBezTo>
                    <a:pt x="293" y="0"/>
                    <a:pt x="151" y="5"/>
                    <a:pt x="1" y="14"/>
                  </a:cubicBezTo>
                  <a:cubicBezTo>
                    <a:pt x="2489" y="288"/>
                    <a:pt x="69" y="6360"/>
                    <a:pt x="69" y="6360"/>
                  </a:cubicBezTo>
                  <a:cubicBezTo>
                    <a:pt x="69" y="6360"/>
                    <a:pt x="1324" y="4853"/>
                    <a:pt x="2854" y="3096"/>
                  </a:cubicBezTo>
                  <a:cubicBezTo>
                    <a:pt x="3051" y="2396"/>
                    <a:pt x="3520" y="0"/>
                    <a:pt x="429" y="0"/>
                  </a:cubicBezTo>
                  <a:close/>
                </a:path>
              </a:pathLst>
            </a:custGeom>
            <a:solidFill>
              <a:srgbClr val="453F7D">
                <a:alpha val="2279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471" name="Google Shape;3471;p43">
              <a:extLst>
                <a:ext uri="{FF2B5EF4-FFF2-40B4-BE49-F238E27FC236}">
                  <a16:creationId xmlns="" xmlns:a16="http://schemas.microsoft.com/office/drawing/2014/main" id="{A9A5F0D2-9FBF-D227-4D83-C824AF134100}"/>
                </a:ext>
              </a:extLst>
            </p:cNvPr>
            <p:cNvSpPr/>
            <p:nvPr/>
          </p:nvSpPr>
          <p:spPr>
            <a:xfrm>
              <a:off x="5513650" y="2459525"/>
              <a:ext cx="524450" cy="124800"/>
            </a:xfrm>
            <a:custGeom>
              <a:avLst/>
              <a:gdLst/>
              <a:ahLst/>
              <a:cxnLst/>
              <a:rect l="l" t="t" r="r" b="b"/>
              <a:pathLst>
                <a:path w="20978" h="4992" extrusionOk="0">
                  <a:moveTo>
                    <a:pt x="19389" y="1"/>
                  </a:moveTo>
                  <a:cubicBezTo>
                    <a:pt x="19298" y="1"/>
                    <a:pt x="19204" y="6"/>
                    <a:pt x="19105" y="21"/>
                  </a:cubicBezTo>
                  <a:cubicBezTo>
                    <a:pt x="17941" y="44"/>
                    <a:pt x="16503" y="637"/>
                    <a:pt x="15157" y="1322"/>
                  </a:cubicBezTo>
                  <a:cubicBezTo>
                    <a:pt x="14495" y="1687"/>
                    <a:pt x="13833" y="2030"/>
                    <a:pt x="13194" y="2349"/>
                  </a:cubicBezTo>
                  <a:cubicBezTo>
                    <a:pt x="12897" y="2509"/>
                    <a:pt x="12577" y="2646"/>
                    <a:pt x="12281" y="2760"/>
                  </a:cubicBezTo>
                  <a:cubicBezTo>
                    <a:pt x="11984" y="2897"/>
                    <a:pt x="11710" y="3034"/>
                    <a:pt x="11459" y="3148"/>
                  </a:cubicBezTo>
                  <a:cubicBezTo>
                    <a:pt x="10957" y="3377"/>
                    <a:pt x="10523" y="3559"/>
                    <a:pt x="10204" y="3673"/>
                  </a:cubicBezTo>
                  <a:cubicBezTo>
                    <a:pt x="9907" y="3787"/>
                    <a:pt x="9747" y="3856"/>
                    <a:pt x="9747" y="3856"/>
                  </a:cubicBezTo>
                  <a:cubicBezTo>
                    <a:pt x="9747" y="3856"/>
                    <a:pt x="9564" y="3924"/>
                    <a:pt x="9268" y="4016"/>
                  </a:cubicBezTo>
                  <a:cubicBezTo>
                    <a:pt x="8948" y="4130"/>
                    <a:pt x="8515" y="4267"/>
                    <a:pt x="7990" y="4381"/>
                  </a:cubicBezTo>
                  <a:cubicBezTo>
                    <a:pt x="7559" y="4471"/>
                    <a:pt x="7072" y="4532"/>
                    <a:pt x="6561" y="4532"/>
                  </a:cubicBezTo>
                  <a:cubicBezTo>
                    <a:pt x="6423" y="4532"/>
                    <a:pt x="6282" y="4528"/>
                    <a:pt x="6141" y="4518"/>
                  </a:cubicBezTo>
                  <a:cubicBezTo>
                    <a:pt x="5456" y="4495"/>
                    <a:pt x="4726" y="4335"/>
                    <a:pt x="4041" y="4107"/>
                  </a:cubicBezTo>
                  <a:cubicBezTo>
                    <a:pt x="2648" y="3628"/>
                    <a:pt x="1370" y="2783"/>
                    <a:pt x="731" y="1870"/>
                  </a:cubicBezTo>
                  <a:cubicBezTo>
                    <a:pt x="412" y="1436"/>
                    <a:pt x="229" y="1003"/>
                    <a:pt x="160" y="683"/>
                  </a:cubicBezTo>
                  <a:cubicBezTo>
                    <a:pt x="69" y="386"/>
                    <a:pt x="46" y="204"/>
                    <a:pt x="24" y="204"/>
                  </a:cubicBezTo>
                  <a:cubicBezTo>
                    <a:pt x="1" y="204"/>
                    <a:pt x="1" y="386"/>
                    <a:pt x="46" y="706"/>
                  </a:cubicBezTo>
                  <a:cubicBezTo>
                    <a:pt x="92" y="1048"/>
                    <a:pt x="252" y="1505"/>
                    <a:pt x="571" y="2007"/>
                  </a:cubicBezTo>
                  <a:cubicBezTo>
                    <a:pt x="1188" y="2988"/>
                    <a:pt x="2466" y="3924"/>
                    <a:pt x="3904" y="4449"/>
                  </a:cubicBezTo>
                  <a:cubicBezTo>
                    <a:pt x="4611" y="4746"/>
                    <a:pt x="5387" y="4906"/>
                    <a:pt x="6095" y="4974"/>
                  </a:cubicBezTo>
                  <a:cubicBezTo>
                    <a:pt x="6284" y="4986"/>
                    <a:pt x="6469" y="4992"/>
                    <a:pt x="6651" y="4992"/>
                  </a:cubicBezTo>
                  <a:cubicBezTo>
                    <a:pt x="7172" y="4992"/>
                    <a:pt x="7658" y="4945"/>
                    <a:pt x="8081" y="4860"/>
                  </a:cubicBezTo>
                  <a:cubicBezTo>
                    <a:pt x="8651" y="4769"/>
                    <a:pt x="9108" y="4632"/>
                    <a:pt x="9428" y="4518"/>
                  </a:cubicBezTo>
                  <a:cubicBezTo>
                    <a:pt x="9747" y="4426"/>
                    <a:pt x="9930" y="4358"/>
                    <a:pt x="9930" y="4358"/>
                  </a:cubicBezTo>
                  <a:cubicBezTo>
                    <a:pt x="9930" y="4358"/>
                    <a:pt x="10112" y="4290"/>
                    <a:pt x="10409" y="4153"/>
                  </a:cubicBezTo>
                  <a:cubicBezTo>
                    <a:pt x="10729" y="4038"/>
                    <a:pt x="11162" y="3833"/>
                    <a:pt x="11664" y="3605"/>
                  </a:cubicBezTo>
                  <a:cubicBezTo>
                    <a:pt x="11915" y="3468"/>
                    <a:pt x="12189" y="3331"/>
                    <a:pt x="12486" y="3194"/>
                  </a:cubicBezTo>
                  <a:cubicBezTo>
                    <a:pt x="12783" y="3057"/>
                    <a:pt x="13102" y="2920"/>
                    <a:pt x="13399" y="2737"/>
                  </a:cubicBezTo>
                  <a:cubicBezTo>
                    <a:pt x="14038" y="2418"/>
                    <a:pt x="14677" y="2030"/>
                    <a:pt x="15339" y="1665"/>
                  </a:cubicBezTo>
                  <a:cubicBezTo>
                    <a:pt x="16640" y="957"/>
                    <a:pt x="18010" y="318"/>
                    <a:pt x="19128" y="227"/>
                  </a:cubicBezTo>
                  <a:cubicBezTo>
                    <a:pt x="19333" y="197"/>
                    <a:pt x="19523" y="186"/>
                    <a:pt x="19698" y="186"/>
                  </a:cubicBezTo>
                  <a:cubicBezTo>
                    <a:pt x="20399" y="186"/>
                    <a:pt x="20853" y="372"/>
                    <a:pt x="20956" y="372"/>
                  </a:cubicBezTo>
                  <a:cubicBezTo>
                    <a:pt x="20968" y="372"/>
                    <a:pt x="20975" y="370"/>
                    <a:pt x="20977" y="364"/>
                  </a:cubicBezTo>
                  <a:cubicBezTo>
                    <a:pt x="20977" y="341"/>
                    <a:pt x="20795" y="272"/>
                    <a:pt x="20498" y="158"/>
                  </a:cubicBezTo>
                  <a:cubicBezTo>
                    <a:pt x="20338" y="113"/>
                    <a:pt x="20133" y="67"/>
                    <a:pt x="19904" y="21"/>
                  </a:cubicBezTo>
                  <a:cubicBezTo>
                    <a:pt x="19737" y="21"/>
                    <a:pt x="19570" y="1"/>
                    <a:pt x="19389" y="1"/>
                  </a:cubicBez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472" name="Google Shape;3472;p43">
              <a:extLst>
                <a:ext uri="{FF2B5EF4-FFF2-40B4-BE49-F238E27FC236}">
                  <a16:creationId xmlns="" xmlns:a16="http://schemas.microsoft.com/office/drawing/2014/main" id="{D102AE27-1ED6-24C3-B5AF-CAB129EF2C83}"/>
                </a:ext>
              </a:extLst>
            </p:cNvPr>
            <p:cNvSpPr/>
            <p:nvPr/>
          </p:nvSpPr>
          <p:spPr>
            <a:xfrm>
              <a:off x="5899400" y="2489000"/>
              <a:ext cx="295050" cy="40250"/>
            </a:xfrm>
            <a:custGeom>
              <a:avLst/>
              <a:gdLst/>
              <a:ahLst/>
              <a:cxnLst/>
              <a:rect l="l" t="t" r="r" b="b"/>
              <a:pathLst>
                <a:path w="11802" h="1610" extrusionOk="0">
                  <a:moveTo>
                    <a:pt x="2414" y="1"/>
                  </a:moveTo>
                  <a:cubicBezTo>
                    <a:pt x="2226" y="1"/>
                    <a:pt x="2043" y="6"/>
                    <a:pt x="1872" y="29"/>
                  </a:cubicBezTo>
                  <a:cubicBezTo>
                    <a:pt x="1507" y="98"/>
                    <a:pt x="1188" y="98"/>
                    <a:pt x="914" y="189"/>
                  </a:cubicBezTo>
                  <a:cubicBezTo>
                    <a:pt x="366" y="326"/>
                    <a:pt x="1" y="440"/>
                    <a:pt x="1" y="486"/>
                  </a:cubicBezTo>
                  <a:cubicBezTo>
                    <a:pt x="6" y="491"/>
                    <a:pt x="30" y="494"/>
                    <a:pt x="72" y="494"/>
                  </a:cubicBezTo>
                  <a:cubicBezTo>
                    <a:pt x="206" y="494"/>
                    <a:pt x="518" y="464"/>
                    <a:pt x="936" y="394"/>
                  </a:cubicBezTo>
                  <a:cubicBezTo>
                    <a:pt x="1073" y="360"/>
                    <a:pt x="1227" y="354"/>
                    <a:pt x="1390" y="354"/>
                  </a:cubicBezTo>
                  <a:cubicBezTo>
                    <a:pt x="1471" y="354"/>
                    <a:pt x="1555" y="356"/>
                    <a:pt x="1639" y="356"/>
                  </a:cubicBezTo>
                  <a:cubicBezTo>
                    <a:pt x="1724" y="356"/>
                    <a:pt x="1809" y="354"/>
                    <a:pt x="1895" y="349"/>
                  </a:cubicBezTo>
                  <a:cubicBezTo>
                    <a:pt x="1995" y="335"/>
                    <a:pt x="2098" y="330"/>
                    <a:pt x="2201" y="330"/>
                  </a:cubicBezTo>
                  <a:cubicBezTo>
                    <a:pt x="2449" y="330"/>
                    <a:pt x="2703" y="362"/>
                    <a:pt x="2945" y="394"/>
                  </a:cubicBezTo>
                  <a:cubicBezTo>
                    <a:pt x="3310" y="394"/>
                    <a:pt x="3675" y="508"/>
                    <a:pt x="4018" y="577"/>
                  </a:cubicBezTo>
                  <a:cubicBezTo>
                    <a:pt x="4337" y="645"/>
                    <a:pt x="4657" y="737"/>
                    <a:pt x="4908" y="828"/>
                  </a:cubicBezTo>
                  <a:cubicBezTo>
                    <a:pt x="5182" y="896"/>
                    <a:pt x="5387" y="965"/>
                    <a:pt x="5547" y="1033"/>
                  </a:cubicBezTo>
                  <a:cubicBezTo>
                    <a:pt x="5707" y="1079"/>
                    <a:pt x="5798" y="1125"/>
                    <a:pt x="5798" y="1125"/>
                  </a:cubicBezTo>
                  <a:cubicBezTo>
                    <a:pt x="5798" y="1125"/>
                    <a:pt x="5890" y="1148"/>
                    <a:pt x="6026" y="1193"/>
                  </a:cubicBezTo>
                  <a:cubicBezTo>
                    <a:pt x="6186" y="1239"/>
                    <a:pt x="6414" y="1307"/>
                    <a:pt x="6688" y="1399"/>
                  </a:cubicBezTo>
                  <a:cubicBezTo>
                    <a:pt x="6962" y="1467"/>
                    <a:pt x="7328" y="1513"/>
                    <a:pt x="7670" y="1581"/>
                  </a:cubicBezTo>
                  <a:cubicBezTo>
                    <a:pt x="7852" y="1604"/>
                    <a:pt x="8041" y="1610"/>
                    <a:pt x="8232" y="1610"/>
                  </a:cubicBezTo>
                  <a:cubicBezTo>
                    <a:pt x="8423" y="1610"/>
                    <a:pt x="8617" y="1604"/>
                    <a:pt x="8811" y="1604"/>
                  </a:cubicBezTo>
                  <a:cubicBezTo>
                    <a:pt x="9564" y="1558"/>
                    <a:pt x="10295" y="1490"/>
                    <a:pt x="10865" y="1421"/>
                  </a:cubicBezTo>
                  <a:cubicBezTo>
                    <a:pt x="11413" y="1353"/>
                    <a:pt x="11801" y="1307"/>
                    <a:pt x="11801" y="1262"/>
                  </a:cubicBezTo>
                  <a:cubicBezTo>
                    <a:pt x="11801" y="1239"/>
                    <a:pt x="11413" y="1216"/>
                    <a:pt x="10843" y="1193"/>
                  </a:cubicBezTo>
                  <a:cubicBezTo>
                    <a:pt x="10295" y="1216"/>
                    <a:pt x="9542" y="1239"/>
                    <a:pt x="8788" y="1239"/>
                  </a:cubicBezTo>
                  <a:cubicBezTo>
                    <a:pt x="8423" y="1193"/>
                    <a:pt x="8058" y="1193"/>
                    <a:pt x="7738" y="1148"/>
                  </a:cubicBezTo>
                  <a:cubicBezTo>
                    <a:pt x="7396" y="1056"/>
                    <a:pt x="7099" y="1011"/>
                    <a:pt x="6825" y="919"/>
                  </a:cubicBezTo>
                  <a:cubicBezTo>
                    <a:pt x="6574" y="828"/>
                    <a:pt x="6346" y="760"/>
                    <a:pt x="6209" y="691"/>
                  </a:cubicBezTo>
                  <a:cubicBezTo>
                    <a:pt x="6049" y="645"/>
                    <a:pt x="5958" y="600"/>
                    <a:pt x="5958" y="600"/>
                  </a:cubicBezTo>
                  <a:cubicBezTo>
                    <a:pt x="5958" y="600"/>
                    <a:pt x="5867" y="577"/>
                    <a:pt x="5707" y="531"/>
                  </a:cubicBezTo>
                  <a:cubicBezTo>
                    <a:pt x="5547" y="486"/>
                    <a:pt x="5342" y="417"/>
                    <a:pt x="5045" y="349"/>
                  </a:cubicBezTo>
                  <a:cubicBezTo>
                    <a:pt x="4771" y="280"/>
                    <a:pt x="4452" y="189"/>
                    <a:pt x="4086" y="143"/>
                  </a:cubicBezTo>
                  <a:cubicBezTo>
                    <a:pt x="3744" y="98"/>
                    <a:pt x="3379" y="6"/>
                    <a:pt x="2991" y="6"/>
                  </a:cubicBezTo>
                  <a:cubicBezTo>
                    <a:pt x="2797" y="6"/>
                    <a:pt x="2603" y="1"/>
                    <a:pt x="2414" y="1"/>
                  </a:cubicBez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473" name="Google Shape;3473;p43">
              <a:extLst>
                <a:ext uri="{FF2B5EF4-FFF2-40B4-BE49-F238E27FC236}">
                  <a16:creationId xmlns="" xmlns:a16="http://schemas.microsoft.com/office/drawing/2014/main" id="{8C971FEE-F849-2FA7-94F8-54439F6BECF2}"/>
                </a:ext>
              </a:extLst>
            </p:cNvPr>
            <p:cNvSpPr/>
            <p:nvPr/>
          </p:nvSpPr>
          <p:spPr>
            <a:xfrm>
              <a:off x="6071725" y="2525050"/>
              <a:ext cx="171225" cy="192675"/>
            </a:xfrm>
            <a:custGeom>
              <a:avLst/>
              <a:gdLst/>
              <a:ahLst/>
              <a:cxnLst/>
              <a:rect l="l" t="t" r="r" b="b"/>
              <a:pathLst>
                <a:path w="6849" h="7707" extrusionOk="0">
                  <a:moveTo>
                    <a:pt x="51" y="1"/>
                  </a:moveTo>
                  <a:cubicBezTo>
                    <a:pt x="49" y="1"/>
                    <a:pt x="47" y="1"/>
                    <a:pt x="46" y="2"/>
                  </a:cubicBezTo>
                  <a:cubicBezTo>
                    <a:pt x="1" y="48"/>
                    <a:pt x="206" y="322"/>
                    <a:pt x="435" y="778"/>
                  </a:cubicBezTo>
                  <a:cubicBezTo>
                    <a:pt x="663" y="1235"/>
                    <a:pt x="937" y="1874"/>
                    <a:pt x="1165" y="2513"/>
                  </a:cubicBezTo>
                  <a:cubicBezTo>
                    <a:pt x="1416" y="3175"/>
                    <a:pt x="1644" y="3814"/>
                    <a:pt x="1850" y="4316"/>
                  </a:cubicBezTo>
                  <a:cubicBezTo>
                    <a:pt x="2032" y="4796"/>
                    <a:pt x="2192" y="5115"/>
                    <a:pt x="2192" y="5115"/>
                  </a:cubicBezTo>
                  <a:cubicBezTo>
                    <a:pt x="2192" y="5115"/>
                    <a:pt x="2352" y="5435"/>
                    <a:pt x="2649" y="5891"/>
                  </a:cubicBezTo>
                  <a:cubicBezTo>
                    <a:pt x="2945" y="6325"/>
                    <a:pt x="3425" y="6918"/>
                    <a:pt x="4064" y="7284"/>
                  </a:cubicBezTo>
                  <a:cubicBezTo>
                    <a:pt x="4592" y="7604"/>
                    <a:pt x="5214" y="7707"/>
                    <a:pt x="5711" y="7707"/>
                  </a:cubicBezTo>
                  <a:cubicBezTo>
                    <a:pt x="5815" y="7707"/>
                    <a:pt x="5913" y="7702"/>
                    <a:pt x="6004" y="7694"/>
                  </a:cubicBezTo>
                  <a:cubicBezTo>
                    <a:pt x="6529" y="7626"/>
                    <a:pt x="6848" y="7512"/>
                    <a:pt x="6848" y="7466"/>
                  </a:cubicBezTo>
                  <a:cubicBezTo>
                    <a:pt x="6848" y="7455"/>
                    <a:pt x="6827" y="7450"/>
                    <a:pt x="6787" y="7450"/>
                  </a:cubicBezTo>
                  <a:cubicBezTo>
                    <a:pt x="6666" y="7450"/>
                    <a:pt x="6375" y="7489"/>
                    <a:pt x="5981" y="7489"/>
                  </a:cubicBezTo>
                  <a:cubicBezTo>
                    <a:pt x="5479" y="7466"/>
                    <a:pt x="4794" y="7352"/>
                    <a:pt x="4269" y="6964"/>
                  </a:cubicBezTo>
                  <a:cubicBezTo>
                    <a:pt x="3721" y="6599"/>
                    <a:pt x="3333" y="6051"/>
                    <a:pt x="3059" y="5617"/>
                  </a:cubicBezTo>
                  <a:cubicBezTo>
                    <a:pt x="2808" y="5184"/>
                    <a:pt x="2671" y="4887"/>
                    <a:pt x="2671" y="4887"/>
                  </a:cubicBezTo>
                  <a:cubicBezTo>
                    <a:pt x="2671" y="4887"/>
                    <a:pt x="2512" y="4590"/>
                    <a:pt x="2306" y="4111"/>
                  </a:cubicBezTo>
                  <a:cubicBezTo>
                    <a:pt x="2078" y="3654"/>
                    <a:pt x="1804" y="3015"/>
                    <a:pt x="1530" y="2376"/>
                  </a:cubicBezTo>
                  <a:cubicBezTo>
                    <a:pt x="1233" y="1737"/>
                    <a:pt x="914" y="1121"/>
                    <a:pt x="617" y="687"/>
                  </a:cubicBezTo>
                  <a:cubicBezTo>
                    <a:pt x="333" y="250"/>
                    <a:pt x="90" y="1"/>
                    <a:pt x="51" y="1"/>
                  </a:cubicBez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474" name="Google Shape;3474;p43">
              <a:extLst>
                <a:ext uri="{FF2B5EF4-FFF2-40B4-BE49-F238E27FC236}">
                  <a16:creationId xmlns="" xmlns:a16="http://schemas.microsoft.com/office/drawing/2014/main" id="{5B8B875D-C01A-B2B3-7EEA-6F657EE6FDAD}"/>
                </a:ext>
              </a:extLst>
            </p:cNvPr>
            <p:cNvSpPr/>
            <p:nvPr/>
          </p:nvSpPr>
          <p:spPr>
            <a:xfrm>
              <a:off x="6164750" y="2716250"/>
              <a:ext cx="115850" cy="145550"/>
            </a:xfrm>
            <a:custGeom>
              <a:avLst/>
              <a:gdLst/>
              <a:ahLst/>
              <a:cxnLst/>
              <a:rect l="l" t="t" r="r" b="b"/>
              <a:pathLst>
                <a:path w="4634" h="5822" extrusionOk="0">
                  <a:moveTo>
                    <a:pt x="868" y="1"/>
                  </a:moveTo>
                  <a:cubicBezTo>
                    <a:pt x="822" y="1"/>
                    <a:pt x="731" y="366"/>
                    <a:pt x="594" y="937"/>
                  </a:cubicBezTo>
                  <a:cubicBezTo>
                    <a:pt x="457" y="1484"/>
                    <a:pt x="274" y="2238"/>
                    <a:pt x="160" y="3037"/>
                  </a:cubicBezTo>
                  <a:cubicBezTo>
                    <a:pt x="69" y="3813"/>
                    <a:pt x="0" y="4611"/>
                    <a:pt x="320" y="5251"/>
                  </a:cubicBezTo>
                  <a:cubicBezTo>
                    <a:pt x="411" y="5410"/>
                    <a:pt x="525" y="5547"/>
                    <a:pt x="662" y="5639"/>
                  </a:cubicBezTo>
                  <a:cubicBezTo>
                    <a:pt x="731" y="5684"/>
                    <a:pt x="799" y="5707"/>
                    <a:pt x="845" y="5753"/>
                  </a:cubicBezTo>
                  <a:cubicBezTo>
                    <a:pt x="913" y="5776"/>
                    <a:pt x="982" y="5776"/>
                    <a:pt x="1027" y="5798"/>
                  </a:cubicBezTo>
                  <a:cubicBezTo>
                    <a:pt x="1142" y="5821"/>
                    <a:pt x="1233" y="5821"/>
                    <a:pt x="1301" y="5821"/>
                  </a:cubicBezTo>
                  <a:cubicBezTo>
                    <a:pt x="1370" y="5821"/>
                    <a:pt x="1393" y="5798"/>
                    <a:pt x="1393" y="5798"/>
                  </a:cubicBezTo>
                  <a:cubicBezTo>
                    <a:pt x="1393" y="5798"/>
                    <a:pt x="1530" y="5776"/>
                    <a:pt x="1712" y="5707"/>
                  </a:cubicBezTo>
                  <a:cubicBezTo>
                    <a:pt x="1895" y="5593"/>
                    <a:pt x="2123" y="5433"/>
                    <a:pt x="2329" y="5205"/>
                  </a:cubicBezTo>
                  <a:cubicBezTo>
                    <a:pt x="2762" y="4748"/>
                    <a:pt x="3150" y="4041"/>
                    <a:pt x="3470" y="3333"/>
                  </a:cubicBezTo>
                  <a:cubicBezTo>
                    <a:pt x="3812" y="2626"/>
                    <a:pt x="4086" y="1895"/>
                    <a:pt x="4292" y="1370"/>
                  </a:cubicBezTo>
                  <a:cubicBezTo>
                    <a:pt x="4497" y="822"/>
                    <a:pt x="4634" y="457"/>
                    <a:pt x="4611" y="434"/>
                  </a:cubicBezTo>
                  <a:cubicBezTo>
                    <a:pt x="4610" y="434"/>
                    <a:pt x="4608" y="433"/>
                    <a:pt x="4606" y="433"/>
                  </a:cubicBezTo>
                  <a:cubicBezTo>
                    <a:pt x="4552" y="433"/>
                    <a:pt x="4352" y="771"/>
                    <a:pt x="4109" y="1279"/>
                  </a:cubicBezTo>
                  <a:cubicBezTo>
                    <a:pt x="3835" y="1804"/>
                    <a:pt x="3515" y="2489"/>
                    <a:pt x="3150" y="3173"/>
                  </a:cubicBezTo>
                  <a:cubicBezTo>
                    <a:pt x="2762" y="3835"/>
                    <a:pt x="2351" y="4475"/>
                    <a:pt x="1963" y="4863"/>
                  </a:cubicBezTo>
                  <a:cubicBezTo>
                    <a:pt x="1781" y="5045"/>
                    <a:pt x="1598" y="5159"/>
                    <a:pt x="1484" y="5228"/>
                  </a:cubicBezTo>
                  <a:cubicBezTo>
                    <a:pt x="1370" y="5273"/>
                    <a:pt x="1301" y="5273"/>
                    <a:pt x="1301" y="5273"/>
                  </a:cubicBezTo>
                  <a:cubicBezTo>
                    <a:pt x="1301" y="5273"/>
                    <a:pt x="1271" y="5284"/>
                    <a:pt x="1217" y="5284"/>
                  </a:cubicBezTo>
                  <a:cubicBezTo>
                    <a:pt x="1190" y="5284"/>
                    <a:pt x="1157" y="5281"/>
                    <a:pt x="1119" y="5273"/>
                  </a:cubicBezTo>
                  <a:cubicBezTo>
                    <a:pt x="1027" y="5251"/>
                    <a:pt x="868" y="5205"/>
                    <a:pt x="754" y="4999"/>
                  </a:cubicBezTo>
                  <a:cubicBezTo>
                    <a:pt x="503" y="4611"/>
                    <a:pt x="480" y="3813"/>
                    <a:pt x="548" y="3059"/>
                  </a:cubicBezTo>
                  <a:cubicBezTo>
                    <a:pt x="594" y="2306"/>
                    <a:pt x="708" y="1553"/>
                    <a:pt x="799" y="959"/>
                  </a:cubicBezTo>
                  <a:cubicBezTo>
                    <a:pt x="891" y="389"/>
                    <a:pt x="891" y="1"/>
                    <a:pt x="868" y="1"/>
                  </a:cubicBez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475" name="Google Shape;3475;p43">
              <a:extLst>
                <a:ext uri="{FF2B5EF4-FFF2-40B4-BE49-F238E27FC236}">
                  <a16:creationId xmlns="" xmlns:a16="http://schemas.microsoft.com/office/drawing/2014/main" id="{1BEDC692-7024-9DEF-D46B-71ADA227A6D6}"/>
                </a:ext>
              </a:extLst>
            </p:cNvPr>
            <p:cNvSpPr/>
            <p:nvPr/>
          </p:nvSpPr>
          <p:spPr>
            <a:xfrm>
              <a:off x="5407525" y="2531950"/>
              <a:ext cx="67350" cy="116075"/>
            </a:xfrm>
            <a:custGeom>
              <a:avLst/>
              <a:gdLst/>
              <a:ahLst/>
              <a:cxnLst/>
              <a:rect l="l" t="t" r="r" b="b"/>
              <a:pathLst>
                <a:path w="2694" h="4643" extrusionOk="0">
                  <a:moveTo>
                    <a:pt x="69" y="0"/>
                  </a:moveTo>
                  <a:cubicBezTo>
                    <a:pt x="0" y="23"/>
                    <a:pt x="46" y="708"/>
                    <a:pt x="206" y="1393"/>
                  </a:cubicBezTo>
                  <a:cubicBezTo>
                    <a:pt x="365" y="2077"/>
                    <a:pt x="639" y="2739"/>
                    <a:pt x="639" y="2739"/>
                  </a:cubicBezTo>
                  <a:cubicBezTo>
                    <a:pt x="639" y="2739"/>
                    <a:pt x="753" y="2876"/>
                    <a:pt x="890" y="3104"/>
                  </a:cubicBezTo>
                  <a:cubicBezTo>
                    <a:pt x="1004" y="3333"/>
                    <a:pt x="1256" y="3607"/>
                    <a:pt x="1484" y="3880"/>
                  </a:cubicBezTo>
                  <a:cubicBezTo>
                    <a:pt x="1941" y="4337"/>
                    <a:pt x="2511" y="4643"/>
                    <a:pt x="2644" y="4643"/>
                  </a:cubicBezTo>
                  <a:cubicBezTo>
                    <a:pt x="2658" y="4643"/>
                    <a:pt x="2667" y="4640"/>
                    <a:pt x="2671" y="4634"/>
                  </a:cubicBezTo>
                  <a:cubicBezTo>
                    <a:pt x="2694" y="4565"/>
                    <a:pt x="2169" y="4154"/>
                    <a:pt x="1781" y="3629"/>
                  </a:cubicBezTo>
                  <a:cubicBezTo>
                    <a:pt x="1598" y="3356"/>
                    <a:pt x="1415" y="3082"/>
                    <a:pt x="1324" y="2853"/>
                  </a:cubicBezTo>
                  <a:cubicBezTo>
                    <a:pt x="1210" y="2648"/>
                    <a:pt x="1119" y="2488"/>
                    <a:pt x="1119" y="2488"/>
                  </a:cubicBezTo>
                  <a:cubicBezTo>
                    <a:pt x="1119" y="2488"/>
                    <a:pt x="1050" y="2351"/>
                    <a:pt x="936" y="2123"/>
                  </a:cubicBezTo>
                  <a:cubicBezTo>
                    <a:pt x="822" y="1895"/>
                    <a:pt x="708" y="1598"/>
                    <a:pt x="571" y="1278"/>
                  </a:cubicBezTo>
                  <a:cubicBezTo>
                    <a:pt x="320" y="662"/>
                    <a:pt x="137" y="0"/>
                    <a:pt x="69" y="0"/>
                  </a:cubicBez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476" name="Google Shape;3476;p43">
              <a:extLst>
                <a:ext uri="{FF2B5EF4-FFF2-40B4-BE49-F238E27FC236}">
                  <a16:creationId xmlns="" xmlns:a16="http://schemas.microsoft.com/office/drawing/2014/main" id="{9953F50B-449B-C5BB-3E18-D818F0BC98E2}"/>
                </a:ext>
              </a:extLst>
            </p:cNvPr>
            <p:cNvSpPr/>
            <p:nvPr/>
          </p:nvSpPr>
          <p:spPr>
            <a:xfrm>
              <a:off x="5783575" y="2210150"/>
              <a:ext cx="73625" cy="64875"/>
            </a:xfrm>
            <a:custGeom>
              <a:avLst/>
              <a:gdLst/>
              <a:ahLst/>
              <a:cxnLst/>
              <a:rect l="l" t="t" r="r" b="b"/>
              <a:pathLst>
                <a:path w="2945" h="2595" extrusionOk="0">
                  <a:moveTo>
                    <a:pt x="2656" y="0"/>
                  </a:moveTo>
                  <a:cubicBezTo>
                    <a:pt x="2494" y="0"/>
                    <a:pt x="2285" y="111"/>
                    <a:pt x="2100" y="295"/>
                  </a:cubicBezTo>
                  <a:cubicBezTo>
                    <a:pt x="1872" y="547"/>
                    <a:pt x="1780" y="820"/>
                    <a:pt x="1940" y="935"/>
                  </a:cubicBezTo>
                  <a:cubicBezTo>
                    <a:pt x="1977" y="965"/>
                    <a:pt x="2027" y="979"/>
                    <a:pt x="2084" y="979"/>
                  </a:cubicBezTo>
                  <a:cubicBezTo>
                    <a:pt x="2242" y="979"/>
                    <a:pt x="2458" y="873"/>
                    <a:pt x="2625" y="706"/>
                  </a:cubicBezTo>
                  <a:cubicBezTo>
                    <a:pt x="2876" y="455"/>
                    <a:pt x="2945" y="159"/>
                    <a:pt x="2808" y="44"/>
                  </a:cubicBezTo>
                  <a:cubicBezTo>
                    <a:pt x="2765" y="14"/>
                    <a:pt x="2714" y="0"/>
                    <a:pt x="2656" y="0"/>
                  </a:cubicBezTo>
                  <a:close/>
                  <a:moveTo>
                    <a:pt x="1216" y="1224"/>
                  </a:moveTo>
                  <a:cubicBezTo>
                    <a:pt x="992" y="1224"/>
                    <a:pt x="688" y="1365"/>
                    <a:pt x="434" y="1619"/>
                  </a:cubicBezTo>
                  <a:cubicBezTo>
                    <a:pt x="91" y="1985"/>
                    <a:pt x="0" y="2373"/>
                    <a:pt x="205" y="2532"/>
                  </a:cubicBezTo>
                  <a:cubicBezTo>
                    <a:pt x="260" y="2575"/>
                    <a:pt x="330" y="2595"/>
                    <a:pt x="411" y="2595"/>
                  </a:cubicBezTo>
                  <a:cubicBezTo>
                    <a:pt x="634" y="2595"/>
                    <a:pt x="935" y="2442"/>
                    <a:pt x="1187" y="2190"/>
                  </a:cubicBezTo>
                  <a:cubicBezTo>
                    <a:pt x="1529" y="1848"/>
                    <a:pt x="1621" y="1437"/>
                    <a:pt x="1415" y="1277"/>
                  </a:cubicBezTo>
                  <a:cubicBezTo>
                    <a:pt x="1362" y="1242"/>
                    <a:pt x="1294" y="1224"/>
                    <a:pt x="1216" y="1224"/>
                  </a:cubicBezTo>
                  <a:close/>
                </a:path>
              </a:pathLst>
            </a:custGeom>
            <a:solidFill>
              <a:srgbClr val="FFFFFF">
                <a:alpha val="1116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477" name="Google Shape;3477;p43">
              <a:extLst>
                <a:ext uri="{FF2B5EF4-FFF2-40B4-BE49-F238E27FC236}">
                  <a16:creationId xmlns="" xmlns:a16="http://schemas.microsoft.com/office/drawing/2014/main" id="{9D8DC9CD-BB3D-4F6C-1B1D-439F031098F8}"/>
                </a:ext>
              </a:extLst>
            </p:cNvPr>
            <p:cNvSpPr/>
            <p:nvPr/>
          </p:nvSpPr>
          <p:spPr>
            <a:xfrm>
              <a:off x="5378975" y="2442325"/>
              <a:ext cx="39400" cy="87400"/>
            </a:xfrm>
            <a:custGeom>
              <a:avLst/>
              <a:gdLst/>
              <a:ahLst/>
              <a:cxnLst/>
              <a:rect l="l" t="t" r="r" b="b"/>
              <a:pathLst>
                <a:path w="1576" h="3496" extrusionOk="0">
                  <a:moveTo>
                    <a:pt x="1165" y="1"/>
                  </a:moveTo>
                  <a:cubicBezTo>
                    <a:pt x="919" y="1"/>
                    <a:pt x="637" y="358"/>
                    <a:pt x="549" y="823"/>
                  </a:cubicBezTo>
                  <a:cubicBezTo>
                    <a:pt x="435" y="1280"/>
                    <a:pt x="549" y="1691"/>
                    <a:pt x="800" y="1714"/>
                  </a:cubicBezTo>
                  <a:cubicBezTo>
                    <a:pt x="808" y="1714"/>
                    <a:pt x="816" y="1715"/>
                    <a:pt x="824" y="1715"/>
                  </a:cubicBezTo>
                  <a:cubicBezTo>
                    <a:pt x="1091" y="1715"/>
                    <a:pt x="1373" y="1358"/>
                    <a:pt x="1462" y="915"/>
                  </a:cubicBezTo>
                  <a:cubicBezTo>
                    <a:pt x="1576" y="435"/>
                    <a:pt x="1462" y="47"/>
                    <a:pt x="1188" y="2"/>
                  </a:cubicBezTo>
                  <a:cubicBezTo>
                    <a:pt x="1180" y="1"/>
                    <a:pt x="1173" y="1"/>
                    <a:pt x="1165" y="1"/>
                  </a:cubicBezTo>
                  <a:close/>
                  <a:moveTo>
                    <a:pt x="549" y="2261"/>
                  </a:moveTo>
                  <a:cubicBezTo>
                    <a:pt x="366" y="2261"/>
                    <a:pt x="138" y="2512"/>
                    <a:pt x="69" y="2855"/>
                  </a:cubicBezTo>
                  <a:cubicBezTo>
                    <a:pt x="1" y="3197"/>
                    <a:pt x="69" y="3471"/>
                    <a:pt x="252" y="3494"/>
                  </a:cubicBezTo>
                  <a:cubicBezTo>
                    <a:pt x="259" y="3495"/>
                    <a:pt x="266" y="3495"/>
                    <a:pt x="274" y="3495"/>
                  </a:cubicBezTo>
                  <a:cubicBezTo>
                    <a:pt x="452" y="3495"/>
                    <a:pt x="666" y="3230"/>
                    <a:pt x="731" y="2923"/>
                  </a:cubicBezTo>
                  <a:cubicBezTo>
                    <a:pt x="823" y="2581"/>
                    <a:pt x="731" y="2284"/>
                    <a:pt x="549" y="2261"/>
                  </a:cubicBezTo>
                  <a:close/>
                </a:path>
              </a:pathLst>
            </a:custGeom>
            <a:solidFill>
              <a:srgbClr val="FFFFFF">
                <a:alpha val="1116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grpSp>
      <p:grpSp>
        <p:nvGrpSpPr>
          <p:cNvPr id="3603" name="Google Shape;3603;p43">
            <a:extLst>
              <a:ext uri="{FF2B5EF4-FFF2-40B4-BE49-F238E27FC236}">
                <a16:creationId xmlns="" xmlns:a16="http://schemas.microsoft.com/office/drawing/2014/main" id="{FC43A523-14CB-1254-A4CE-9469D89C52C3}"/>
              </a:ext>
            </a:extLst>
          </p:cNvPr>
          <p:cNvGrpSpPr/>
          <p:nvPr/>
        </p:nvGrpSpPr>
        <p:grpSpPr>
          <a:xfrm>
            <a:off x="14367655" y="4779756"/>
            <a:ext cx="4751714" cy="5042396"/>
            <a:chOff x="6280422" y="2636935"/>
            <a:chExt cx="2375857" cy="2521198"/>
          </a:xfrm>
        </p:grpSpPr>
        <p:sp>
          <p:nvSpPr>
            <p:cNvPr id="3604" name="Google Shape;3604;p43">
              <a:extLst>
                <a:ext uri="{FF2B5EF4-FFF2-40B4-BE49-F238E27FC236}">
                  <a16:creationId xmlns="" xmlns:a16="http://schemas.microsoft.com/office/drawing/2014/main" id="{E99A57DD-8CB0-70E1-D557-AE6938CF7D00}"/>
                </a:ext>
              </a:extLst>
            </p:cNvPr>
            <p:cNvSpPr/>
            <p:nvPr/>
          </p:nvSpPr>
          <p:spPr>
            <a:xfrm>
              <a:off x="6445650" y="4366118"/>
              <a:ext cx="27" cy="619"/>
            </a:xfrm>
            <a:custGeom>
              <a:avLst/>
              <a:gdLst/>
              <a:ahLst/>
              <a:cxnLst/>
              <a:rect l="l" t="t" r="r" b="b"/>
              <a:pathLst>
                <a:path w="1" h="23" extrusionOk="0">
                  <a:moveTo>
                    <a:pt x="0" y="23"/>
                  </a:moveTo>
                  <a:cubicBezTo>
                    <a:pt x="0" y="23"/>
                    <a:pt x="0" y="23"/>
                    <a:pt x="0" y="23"/>
                  </a:cubicBezTo>
                  <a:cubicBezTo>
                    <a:pt x="0" y="23"/>
                    <a:pt x="0" y="23"/>
                    <a:pt x="0" y="0"/>
                  </a:cubicBezTo>
                  <a:close/>
                </a:path>
              </a:pathLst>
            </a:custGeom>
            <a:solidFill>
              <a:srgbClr val="9584FF"/>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605" name="Google Shape;3605;p43">
              <a:extLst>
                <a:ext uri="{FF2B5EF4-FFF2-40B4-BE49-F238E27FC236}">
                  <a16:creationId xmlns="" xmlns:a16="http://schemas.microsoft.com/office/drawing/2014/main" id="{ECDCBE83-90FA-CBC4-A238-929C1F5B9D4B}"/>
                </a:ext>
              </a:extLst>
            </p:cNvPr>
            <p:cNvSpPr/>
            <p:nvPr/>
          </p:nvSpPr>
          <p:spPr>
            <a:xfrm>
              <a:off x="8342374" y="4566355"/>
              <a:ext cx="27" cy="619"/>
            </a:xfrm>
            <a:custGeom>
              <a:avLst/>
              <a:gdLst/>
              <a:ahLst/>
              <a:cxnLst/>
              <a:rect l="l" t="t" r="r" b="b"/>
              <a:pathLst>
                <a:path w="1" h="23" extrusionOk="0">
                  <a:moveTo>
                    <a:pt x="1" y="0"/>
                  </a:moveTo>
                  <a:cubicBezTo>
                    <a:pt x="1" y="0"/>
                    <a:pt x="1" y="0"/>
                    <a:pt x="1" y="0"/>
                  </a:cubicBezTo>
                  <a:cubicBezTo>
                    <a:pt x="1" y="0"/>
                    <a:pt x="1" y="0"/>
                    <a:pt x="1" y="23"/>
                  </a:cubicBezTo>
                  <a:close/>
                </a:path>
              </a:pathLst>
            </a:custGeom>
            <a:solidFill>
              <a:srgbClr val="9584FF"/>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606" name="Google Shape;3606;p43">
              <a:extLst>
                <a:ext uri="{FF2B5EF4-FFF2-40B4-BE49-F238E27FC236}">
                  <a16:creationId xmlns="" xmlns:a16="http://schemas.microsoft.com/office/drawing/2014/main" id="{FD5407E0-E400-DE3F-24F1-1E880CF78498}"/>
                </a:ext>
              </a:extLst>
            </p:cNvPr>
            <p:cNvSpPr/>
            <p:nvPr/>
          </p:nvSpPr>
          <p:spPr>
            <a:xfrm>
              <a:off x="6494168" y="4150353"/>
              <a:ext cx="1948365" cy="1007779"/>
            </a:xfrm>
            <a:custGeom>
              <a:avLst/>
              <a:gdLst/>
              <a:ahLst/>
              <a:cxnLst/>
              <a:rect l="l" t="t" r="r" b="b"/>
              <a:pathLst>
                <a:path w="72403" h="37450" extrusionOk="0">
                  <a:moveTo>
                    <a:pt x="54370" y="5850"/>
                  </a:moveTo>
                  <a:cubicBezTo>
                    <a:pt x="54736" y="6146"/>
                    <a:pt x="55101" y="6489"/>
                    <a:pt x="55466" y="6854"/>
                  </a:cubicBezTo>
                  <a:cubicBezTo>
                    <a:pt x="55626" y="6991"/>
                    <a:pt x="55763" y="7128"/>
                    <a:pt x="55900" y="7265"/>
                  </a:cubicBezTo>
                  <a:cubicBezTo>
                    <a:pt x="55398" y="6785"/>
                    <a:pt x="54873" y="6329"/>
                    <a:pt x="54370" y="5850"/>
                  </a:cubicBezTo>
                  <a:close/>
                  <a:moveTo>
                    <a:pt x="20041" y="3864"/>
                  </a:moveTo>
                  <a:cubicBezTo>
                    <a:pt x="19859" y="4686"/>
                    <a:pt x="19653" y="5553"/>
                    <a:pt x="19516" y="6169"/>
                  </a:cubicBezTo>
                  <a:lnTo>
                    <a:pt x="19699" y="6169"/>
                  </a:lnTo>
                  <a:cubicBezTo>
                    <a:pt x="19699" y="6192"/>
                    <a:pt x="19699" y="6215"/>
                    <a:pt x="19676" y="6238"/>
                  </a:cubicBezTo>
                  <a:cubicBezTo>
                    <a:pt x="19676" y="6283"/>
                    <a:pt x="19676" y="6329"/>
                    <a:pt x="19653" y="6375"/>
                  </a:cubicBezTo>
                  <a:cubicBezTo>
                    <a:pt x="19630" y="6489"/>
                    <a:pt x="19630" y="6580"/>
                    <a:pt x="19608" y="6671"/>
                  </a:cubicBezTo>
                  <a:cubicBezTo>
                    <a:pt x="19608" y="6717"/>
                    <a:pt x="19585" y="6763"/>
                    <a:pt x="19585" y="6808"/>
                  </a:cubicBezTo>
                  <a:cubicBezTo>
                    <a:pt x="19562" y="6922"/>
                    <a:pt x="19539" y="7059"/>
                    <a:pt x="19516" y="7174"/>
                  </a:cubicBezTo>
                  <a:cubicBezTo>
                    <a:pt x="19516" y="7196"/>
                    <a:pt x="19516" y="7242"/>
                    <a:pt x="19493" y="7288"/>
                  </a:cubicBezTo>
                  <a:cubicBezTo>
                    <a:pt x="19493" y="7356"/>
                    <a:pt x="19471" y="7447"/>
                    <a:pt x="19448" y="7516"/>
                  </a:cubicBezTo>
                  <a:cubicBezTo>
                    <a:pt x="19448" y="7562"/>
                    <a:pt x="19448" y="7607"/>
                    <a:pt x="19448" y="7630"/>
                  </a:cubicBezTo>
                  <a:cubicBezTo>
                    <a:pt x="19425" y="7744"/>
                    <a:pt x="19402" y="7835"/>
                    <a:pt x="19402" y="7927"/>
                  </a:cubicBezTo>
                  <a:cubicBezTo>
                    <a:pt x="19379" y="7950"/>
                    <a:pt x="19379" y="7972"/>
                    <a:pt x="19379" y="7995"/>
                  </a:cubicBezTo>
                  <a:cubicBezTo>
                    <a:pt x="19379" y="8064"/>
                    <a:pt x="19356" y="8109"/>
                    <a:pt x="19356" y="8178"/>
                  </a:cubicBezTo>
                  <a:cubicBezTo>
                    <a:pt x="19356" y="8201"/>
                    <a:pt x="19334" y="8223"/>
                    <a:pt x="19334" y="8246"/>
                  </a:cubicBezTo>
                  <a:cubicBezTo>
                    <a:pt x="19334" y="8315"/>
                    <a:pt x="19311" y="8383"/>
                    <a:pt x="19311" y="8429"/>
                  </a:cubicBezTo>
                  <a:cubicBezTo>
                    <a:pt x="19311" y="8429"/>
                    <a:pt x="19311" y="8429"/>
                    <a:pt x="19311" y="8452"/>
                  </a:cubicBezTo>
                  <a:cubicBezTo>
                    <a:pt x="19311" y="8475"/>
                    <a:pt x="19311" y="8520"/>
                    <a:pt x="19311" y="8543"/>
                  </a:cubicBezTo>
                  <a:cubicBezTo>
                    <a:pt x="19311" y="8543"/>
                    <a:pt x="19311" y="8566"/>
                    <a:pt x="19311" y="8566"/>
                  </a:cubicBezTo>
                  <a:cubicBezTo>
                    <a:pt x="19288" y="8589"/>
                    <a:pt x="19311" y="8612"/>
                    <a:pt x="19311" y="8612"/>
                  </a:cubicBezTo>
                  <a:cubicBezTo>
                    <a:pt x="18923" y="8566"/>
                    <a:pt x="18558" y="8497"/>
                    <a:pt x="18192" y="8452"/>
                  </a:cubicBezTo>
                  <a:cubicBezTo>
                    <a:pt x="18101" y="8452"/>
                    <a:pt x="18010" y="8429"/>
                    <a:pt x="17918" y="8429"/>
                  </a:cubicBezTo>
                  <a:cubicBezTo>
                    <a:pt x="17645" y="8383"/>
                    <a:pt x="17371" y="8338"/>
                    <a:pt x="17097" y="8315"/>
                  </a:cubicBezTo>
                  <a:cubicBezTo>
                    <a:pt x="17051" y="8315"/>
                    <a:pt x="17028" y="8292"/>
                    <a:pt x="16983" y="8292"/>
                  </a:cubicBezTo>
                  <a:cubicBezTo>
                    <a:pt x="16663" y="8246"/>
                    <a:pt x="16344" y="8223"/>
                    <a:pt x="16024" y="8178"/>
                  </a:cubicBezTo>
                  <a:lnTo>
                    <a:pt x="15978" y="8178"/>
                  </a:lnTo>
                  <a:cubicBezTo>
                    <a:pt x="15659" y="8132"/>
                    <a:pt x="15339" y="8087"/>
                    <a:pt x="15020" y="8064"/>
                  </a:cubicBezTo>
                  <a:lnTo>
                    <a:pt x="14997" y="8064"/>
                  </a:lnTo>
                  <a:cubicBezTo>
                    <a:pt x="14540" y="8018"/>
                    <a:pt x="14107" y="7972"/>
                    <a:pt x="13673" y="7927"/>
                  </a:cubicBezTo>
                  <a:cubicBezTo>
                    <a:pt x="14038" y="7790"/>
                    <a:pt x="14403" y="7653"/>
                    <a:pt x="14769" y="7516"/>
                  </a:cubicBezTo>
                  <a:cubicBezTo>
                    <a:pt x="16138" y="6968"/>
                    <a:pt x="17667" y="6352"/>
                    <a:pt x="18763" y="5279"/>
                  </a:cubicBezTo>
                  <a:cubicBezTo>
                    <a:pt x="19151" y="4891"/>
                    <a:pt x="19585" y="4412"/>
                    <a:pt x="20041" y="3864"/>
                  </a:cubicBezTo>
                  <a:close/>
                  <a:moveTo>
                    <a:pt x="44282" y="714"/>
                  </a:moveTo>
                  <a:cubicBezTo>
                    <a:pt x="45309" y="3476"/>
                    <a:pt x="47249" y="7402"/>
                    <a:pt x="48778" y="9433"/>
                  </a:cubicBezTo>
                  <a:cubicBezTo>
                    <a:pt x="49691" y="10666"/>
                    <a:pt x="51106" y="11510"/>
                    <a:pt x="52385" y="12264"/>
                  </a:cubicBezTo>
                  <a:cubicBezTo>
                    <a:pt x="52522" y="12355"/>
                    <a:pt x="52659" y="12423"/>
                    <a:pt x="52796" y="12515"/>
                  </a:cubicBezTo>
                  <a:cubicBezTo>
                    <a:pt x="52773" y="12515"/>
                    <a:pt x="52750" y="12492"/>
                    <a:pt x="52727" y="12492"/>
                  </a:cubicBezTo>
                  <a:cubicBezTo>
                    <a:pt x="52590" y="12469"/>
                    <a:pt x="52453" y="12446"/>
                    <a:pt x="52316" y="12423"/>
                  </a:cubicBezTo>
                  <a:cubicBezTo>
                    <a:pt x="52248" y="12401"/>
                    <a:pt x="52179" y="12401"/>
                    <a:pt x="52111" y="12378"/>
                  </a:cubicBezTo>
                  <a:cubicBezTo>
                    <a:pt x="51974" y="12355"/>
                    <a:pt x="51837" y="12355"/>
                    <a:pt x="51677" y="12332"/>
                  </a:cubicBezTo>
                  <a:cubicBezTo>
                    <a:pt x="51631" y="12309"/>
                    <a:pt x="51563" y="12309"/>
                    <a:pt x="51494" y="12286"/>
                  </a:cubicBezTo>
                  <a:cubicBezTo>
                    <a:pt x="51358" y="12286"/>
                    <a:pt x="51198" y="12264"/>
                    <a:pt x="51061" y="12241"/>
                  </a:cubicBezTo>
                  <a:cubicBezTo>
                    <a:pt x="50992" y="12241"/>
                    <a:pt x="50924" y="12218"/>
                    <a:pt x="50855" y="12218"/>
                  </a:cubicBezTo>
                  <a:cubicBezTo>
                    <a:pt x="50718" y="12195"/>
                    <a:pt x="50581" y="12195"/>
                    <a:pt x="50445" y="12172"/>
                  </a:cubicBezTo>
                  <a:cubicBezTo>
                    <a:pt x="50376" y="12172"/>
                    <a:pt x="50308" y="12172"/>
                    <a:pt x="50239" y="12149"/>
                  </a:cubicBezTo>
                  <a:cubicBezTo>
                    <a:pt x="50102" y="12149"/>
                    <a:pt x="49965" y="12127"/>
                    <a:pt x="49805" y="12127"/>
                  </a:cubicBezTo>
                  <a:cubicBezTo>
                    <a:pt x="49737" y="12127"/>
                    <a:pt x="49691" y="12104"/>
                    <a:pt x="49623" y="12104"/>
                  </a:cubicBezTo>
                  <a:cubicBezTo>
                    <a:pt x="49486" y="12104"/>
                    <a:pt x="49326" y="12081"/>
                    <a:pt x="49189" y="12081"/>
                  </a:cubicBezTo>
                  <a:lnTo>
                    <a:pt x="49007" y="12081"/>
                  </a:lnTo>
                  <a:cubicBezTo>
                    <a:pt x="48870" y="12058"/>
                    <a:pt x="48733" y="12058"/>
                    <a:pt x="48596" y="12058"/>
                  </a:cubicBezTo>
                  <a:cubicBezTo>
                    <a:pt x="48527" y="12058"/>
                    <a:pt x="48459" y="12058"/>
                    <a:pt x="48390" y="12035"/>
                  </a:cubicBezTo>
                  <a:lnTo>
                    <a:pt x="47820" y="12035"/>
                  </a:lnTo>
                  <a:cubicBezTo>
                    <a:pt x="47683" y="12035"/>
                    <a:pt x="47546" y="12035"/>
                    <a:pt x="47432" y="12012"/>
                  </a:cubicBezTo>
                  <a:lnTo>
                    <a:pt x="46701" y="12012"/>
                  </a:lnTo>
                  <a:cubicBezTo>
                    <a:pt x="46587" y="12012"/>
                    <a:pt x="46473" y="12012"/>
                    <a:pt x="46359" y="12035"/>
                  </a:cubicBezTo>
                  <a:lnTo>
                    <a:pt x="45720" y="12035"/>
                  </a:lnTo>
                  <a:cubicBezTo>
                    <a:pt x="45606" y="12035"/>
                    <a:pt x="45514" y="12035"/>
                    <a:pt x="45400" y="12058"/>
                  </a:cubicBezTo>
                  <a:lnTo>
                    <a:pt x="44989" y="12058"/>
                  </a:lnTo>
                  <a:cubicBezTo>
                    <a:pt x="44944" y="12058"/>
                    <a:pt x="44898" y="12058"/>
                    <a:pt x="44852" y="12081"/>
                  </a:cubicBezTo>
                  <a:lnTo>
                    <a:pt x="44510" y="12081"/>
                  </a:lnTo>
                  <a:cubicBezTo>
                    <a:pt x="44441" y="12081"/>
                    <a:pt x="44350" y="12104"/>
                    <a:pt x="44282" y="12104"/>
                  </a:cubicBezTo>
                  <a:lnTo>
                    <a:pt x="44190" y="12104"/>
                  </a:lnTo>
                  <a:cubicBezTo>
                    <a:pt x="44122" y="12104"/>
                    <a:pt x="44053" y="12104"/>
                    <a:pt x="44008" y="12127"/>
                  </a:cubicBezTo>
                  <a:lnTo>
                    <a:pt x="43780" y="12127"/>
                  </a:lnTo>
                  <a:cubicBezTo>
                    <a:pt x="43757" y="12127"/>
                    <a:pt x="43734" y="12149"/>
                    <a:pt x="43711" y="12149"/>
                  </a:cubicBezTo>
                  <a:lnTo>
                    <a:pt x="43528" y="12149"/>
                  </a:lnTo>
                  <a:cubicBezTo>
                    <a:pt x="43665" y="12127"/>
                    <a:pt x="43734" y="12104"/>
                    <a:pt x="43734" y="12081"/>
                  </a:cubicBezTo>
                  <a:cubicBezTo>
                    <a:pt x="43734" y="12058"/>
                    <a:pt x="43643" y="12035"/>
                    <a:pt x="43506" y="12035"/>
                  </a:cubicBezTo>
                  <a:cubicBezTo>
                    <a:pt x="43894" y="10095"/>
                    <a:pt x="44168" y="7721"/>
                    <a:pt x="44259" y="5188"/>
                  </a:cubicBezTo>
                  <a:lnTo>
                    <a:pt x="44259" y="5188"/>
                  </a:lnTo>
                  <a:cubicBezTo>
                    <a:pt x="44236" y="5211"/>
                    <a:pt x="44213" y="5233"/>
                    <a:pt x="44190" y="5256"/>
                  </a:cubicBezTo>
                  <a:cubicBezTo>
                    <a:pt x="44282" y="3750"/>
                    <a:pt x="44327" y="2220"/>
                    <a:pt x="44282" y="714"/>
                  </a:cubicBezTo>
                  <a:close/>
                  <a:moveTo>
                    <a:pt x="63021" y="13702"/>
                  </a:moveTo>
                  <a:lnTo>
                    <a:pt x="63021" y="13702"/>
                  </a:lnTo>
                  <a:cubicBezTo>
                    <a:pt x="63204" y="13838"/>
                    <a:pt x="63386" y="13975"/>
                    <a:pt x="63569" y="14090"/>
                  </a:cubicBezTo>
                  <a:cubicBezTo>
                    <a:pt x="63911" y="14318"/>
                    <a:pt x="64208" y="14478"/>
                    <a:pt x="64391" y="14592"/>
                  </a:cubicBezTo>
                  <a:lnTo>
                    <a:pt x="64368" y="14592"/>
                  </a:lnTo>
                  <a:cubicBezTo>
                    <a:pt x="64254" y="14546"/>
                    <a:pt x="64163" y="14523"/>
                    <a:pt x="64071" y="14478"/>
                  </a:cubicBezTo>
                  <a:cubicBezTo>
                    <a:pt x="63957" y="14432"/>
                    <a:pt x="63866" y="14386"/>
                    <a:pt x="63774" y="14341"/>
                  </a:cubicBezTo>
                  <a:cubicBezTo>
                    <a:pt x="63752" y="14318"/>
                    <a:pt x="63706" y="14295"/>
                    <a:pt x="63683" y="14272"/>
                  </a:cubicBezTo>
                  <a:cubicBezTo>
                    <a:pt x="63615" y="14227"/>
                    <a:pt x="63569" y="14204"/>
                    <a:pt x="63523" y="14158"/>
                  </a:cubicBezTo>
                  <a:cubicBezTo>
                    <a:pt x="63432" y="14112"/>
                    <a:pt x="63341" y="14021"/>
                    <a:pt x="63272" y="13953"/>
                  </a:cubicBezTo>
                  <a:cubicBezTo>
                    <a:pt x="63181" y="13861"/>
                    <a:pt x="63090" y="13793"/>
                    <a:pt x="63021" y="13702"/>
                  </a:cubicBezTo>
                  <a:close/>
                  <a:moveTo>
                    <a:pt x="68271" y="15870"/>
                  </a:moveTo>
                  <a:lnTo>
                    <a:pt x="68271" y="15870"/>
                  </a:lnTo>
                  <a:cubicBezTo>
                    <a:pt x="68225" y="15938"/>
                    <a:pt x="68180" y="15984"/>
                    <a:pt x="68134" y="16007"/>
                  </a:cubicBezTo>
                  <a:cubicBezTo>
                    <a:pt x="68088" y="16007"/>
                    <a:pt x="68043" y="15984"/>
                    <a:pt x="67997" y="15984"/>
                  </a:cubicBezTo>
                  <a:cubicBezTo>
                    <a:pt x="68088" y="15938"/>
                    <a:pt x="68180" y="15916"/>
                    <a:pt x="68271" y="15870"/>
                  </a:cubicBezTo>
                  <a:close/>
                  <a:moveTo>
                    <a:pt x="69932" y="17340"/>
                  </a:moveTo>
                  <a:cubicBezTo>
                    <a:pt x="70133" y="17454"/>
                    <a:pt x="70354" y="17610"/>
                    <a:pt x="70554" y="17787"/>
                  </a:cubicBezTo>
                  <a:cubicBezTo>
                    <a:pt x="70829" y="18041"/>
                    <a:pt x="71064" y="18354"/>
                    <a:pt x="71243" y="18598"/>
                  </a:cubicBezTo>
                  <a:lnTo>
                    <a:pt x="71243" y="18598"/>
                  </a:lnTo>
                  <a:cubicBezTo>
                    <a:pt x="71087" y="18407"/>
                    <a:pt x="70954" y="18253"/>
                    <a:pt x="70873" y="18152"/>
                  </a:cubicBezTo>
                  <a:cubicBezTo>
                    <a:pt x="70622" y="17901"/>
                    <a:pt x="70325" y="17673"/>
                    <a:pt x="70051" y="17445"/>
                  </a:cubicBezTo>
                  <a:cubicBezTo>
                    <a:pt x="70012" y="17405"/>
                    <a:pt x="69972" y="17365"/>
                    <a:pt x="69932" y="17340"/>
                  </a:cubicBezTo>
                  <a:close/>
                  <a:moveTo>
                    <a:pt x="19790" y="22010"/>
                  </a:moveTo>
                  <a:cubicBezTo>
                    <a:pt x="19813" y="22033"/>
                    <a:pt x="19836" y="22056"/>
                    <a:pt x="19859" y="22078"/>
                  </a:cubicBezTo>
                  <a:cubicBezTo>
                    <a:pt x="19813" y="22056"/>
                    <a:pt x="19767" y="22033"/>
                    <a:pt x="19744" y="22010"/>
                  </a:cubicBezTo>
                  <a:close/>
                  <a:moveTo>
                    <a:pt x="20914" y="22002"/>
                  </a:moveTo>
                  <a:cubicBezTo>
                    <a:pt x="21671" y="22002"/>
                    <a:pt x="22434" y="22039"/>
                    <a:pt x="23168" y="22147"/>
                  </a:cubicBezTo>
                  <a:cubicBezTo>
                    <a:pt x="23397" y="22193"/>
                    <a:pt x="23648" y="22261"/>
                    <a:pt x="23899" y="22329"/>
                  </a:cubicBezTo>
                  <a:cubicBezTo>
                    <a:pt x="24994" y="22626"/>
                    <a:pt x="26090" y="22923"/>
                    <a:pt x="26957" y="23037"/>
                  </a:cubicBezTo>
                  <a:cubicBezTo>
                    <a:pt x="27391" y="23106"/>
                    <a:pt x="27756" y="23151"/>
                    <a:pt x="28007" y="23174"/>
                  </a:cubicBezTo>
                  <a:lnTo>
                    <a:pt x="28395" y="23174"/>
                  </a:lnTo>
                  <a:cubicBezTo>
                    <a:pt x="28395" y="23174"/>
                    <a:pt x="28532" y="23197"/>
                    <a:pt x="28783" y="23197"/>
                  </a:cubicBezTo>
                  <a:cubicBezTo>
                    <a:pt x="29057" y="23197"/>
                    <a:pt x="29400" y="23197"/>
                    <a:pt x="29833" y="23174"/>
                  </a:cubicBezTo>
                  <a:cubicBezTo>
                    <a:pt x="30077" y="23174"/>
                    <a:pt x="30351" y="23164"/>
                    <a:pt x="30648" y="23164"/>
                  </a:cubicBezTo>
                  <a:cubicBezTo>
                    <a:pt x="30797" y="23164"/>
                    <a:pt x="30952" y="23166"/>
                    <a:pt x="31111" y="23174"/>
                  </a:cubicBezTo>
                  <a:cubicBezTo>
                    <a:pt x="31888" y="23288"/>
                    <a:pt x="32641" y="23471"/>
                    <a:pt x="33417" y="23562"/>
                  </a:cubicBezTo>
                  <a:cubicBezTo>
                    <a:pt x="34239" y="23676"/>
                    <a:pt x="35083" y="23973"/>
                    <a:pt x="35905" y="24019"/>
                  </a:cubicBezTo>
                  <a:lnTo>
                    <a:pt x="35950" y="24019"/>
                  </a:lnTo>
                  <a:cubicBezTo>
                    <a:pt x="36065" y="24041"/>
                    <a:pt x="36179" y="24064"/>
                    <a:pt x="36293" y="24087"/>
                  </a:cubicBezTo>
                  <a:cubicBezTo>
                    <a:pt x="36202" y="24133"/>
                    <a:pt x="36110" y="24178"/>
                    <a:pt x="35996" y="24224"/>
                  </a:cubicBezTo>
                  <a:cubicBezTo>
                    <a:pt x="35448" y="24475"/>
                    <a:pt x="34969" y="24749"/>
                    <a:pt x="34604" y="25069"/>
                  </a:cubicBezTo>
                  <a:cubicBezTo>
                    <a:pt x="34398" y="25183"/>
                    <a:pt x="34261" y="25342"/>
                    <a:pt x="34124" y="25479"/>
                  </a:cubicBezTo>
                  <a:cubicBezTo>
                    <a:pt x="34094" y="25479"/>
                    <a:pt x="34074" y="25469"/>
                    <a:pt x="34064" y="25469"/>
                  </a:cubicBezTo>
                  <a:cubicBezTo>
                    <a:pt x="34058" y="25469"/>
                    <a:pt x="34056" y="25472"/>
                    <a:pt x="34056" y="25479"/>
                  </a:cubicBezTo>
                  <a:cubicBezTo>
                    <a:pt x="34033" y="25479"/>
                    <a:pt x="34056" y="25502"/>
                    <a:pt x="34079" y="25525"/>
                  </a:cubicBezTo>
                  <a:cubicBezTo>
                    <a:pt x="33736" y="25799"/>
                    <a:pt x="33417" y="26096"/>
                    <a:pt x="33166" y="26529"/>
                  </a:cubicBezTo>
                  <a:cubicBezTo>
                    <a:pt x="33554" y="26758"/>
                    <a:pt x="33965" y="26986"/>
                    <a:pt x="34421" y="27237"/>
                  </a:cubicBezTo>
                  <a:cubicBezTo>
                    <a:pt x="33371" y="27922"/>
                    <a:pt x="31956" y="28858"/>
                    <a:pt x="30586" y="29839"/>
                  </a:cubicBezTo>
                  <a:cubicBezTo>
                    <a:pt x="30472" y="29930"/>
                    <a:pt x="30358" y="29999"/>
                    <a:pt x="30244" y="30090"/>
                  </a:cubicBezTo>
                  <a:cubicBezTo>
                    <a:pt x="29902" y="30341"/>
                    <a:pt x="29582" y="30592"/>
                    <a:pt x="29263" y="30820"/>
                  </a:cubicBezTo>
                  <a:cubicBezTo>
                    <a:pt x="29263" y="30820"/>
                    <a:pt x="29263" y="30843"/>
                    <a:pt x="29240" y="30843"/>
                  </a:cubicBezTo>
                  <a:cubicBezTo>
                    <a:pt x="29194" y="30889"/>
                    <a:pt x="29126" y="30935"/>
                    <a:pt x="29080" y="30980"/>
                  </a:cubicBezTo>
                  <a:cubicBezTo>
                    <a:pt x="29080" y="30957"/>
                    <a:pt x="29057" y="30957"/>
                    <a:pt x="29057" y="30935"/>
                  </a:cubicBezTo>
                  <a:cubicBezTo>
                    <a:pt x="29034" y="30912"/>
                    <a:pt x="29012" y="30889"/>
                    <a:pt x="28989" y="30866"/>
                  </a:cubicBezTo>
                  <a:cubicBezTo>
                    <a:pt x="28966" y="30843"/>
                    <a:pt x="28920" y="30820"/>
                    <a:pt x="28897" y="30775"/>
                  </a:cubicBezTo>
                  <a:cubicBezTo>
                    <a:pt x="28875" y="30752"/>
                    <a:pt x="28829" y="30729"/>
                    <a:pt x="28806" y="30706"/>
                  </a:cubicBezTo>
                  <a:cubicBezTo>
                    <a:pt x="28783" y="30684"/>
                    <a:pt x="28738" y="30638"/>
                    <a:pt x="28715" y="30615"/>
                  </a:cubicBezTo>
                  <a:cubicBezTo>
                    <a:pt x="28646" y="30547"/>
                    <a:pt x="28601" y="30501"/>
                    <a:pt x="28532" y="30432"/>
                  </a:cubicBezTo>
                  <a:cubicBezTo>
                    <a:pt x="28509" y="30410"/>
                    <a:pt x="28464" y="30387"/>
                    <a:pt x="28441" y="30341"/>
                  </a:cubicBezTo>
                  <a:cubicBezTo>
                    <a:pt x="28418" y="30341"/>
                    <a:pt x="28418" y="30318"/>
                    <a:pt x="28395" y="30318"/>
                  </a:cubicBezTo>
                  <a:cubicBezTo>
                    <a:pt x="28327" y="30250"/>
                    <a:pt x="28281" y="30204"/>
                    <a:pt x="28213" y="30136"/>
                  </a:cubicBezTo>
                  <a:cubicBezTo>
                    <a:pt x="28190" y="30136"/>
                    <a:pt x="28167" y="30113"/>
                    <a:pt x="28144" y="30090"/>
                  </a:cubicBezTo>
                  <a:cubicBezTo>
                    <a:pt x="28144" y="30067"/>
                    <a:pt x="28144" y="30067"/>
                    <a:pt x="28121" y="30067"/>
                  </a:cubicBezTo>
                  <a:cubicBezTo>
                    <a:pt x="27756" y="29725"/>
                    <a:pt x="27368" y="29383"/>
                    <a:pt x="26957" y="29040"/>
                  </a:cubicBezTo>
                  <a:lnTo>
                    <a:pt x="26934" y="29040"/>
                  </a:lnTo>
                  <a:cubicBezTo>
                    <a:pt x="26843" y="28949"/>
                    <a:pt x="26729" y="28858"/>
                    <a:pt x="26638" y="28766"/>
                  </a:cubicBezTo>
                  <a:lnTo>
                    <a:pt x="26615" y="28766"/>
                  </a:lnTo>
                  <a:cubicBezTo>
                    <a:pt x="25314" y="27671"/>
                    <a:pt x="23922" y="26598"/>
                    <a:pt x="22917" y="25867"/>
                  </a:cubicBezTo>
                  <a:cubicBezTo>
                    <a:pt x="22826" y="25799"/>
                    <a:pt x="22757" y="25753"/>
                    <a:pt x="22689" y="25685"/>
                  </a:cubicBezTo>
                  <a:cubicBezTo>
                    <a:pt x="22689" y="25685"/>
                    <a:pt x="22666" y="25685"/>
                    <a:pt x="22666" y="25662"/>
                  </a:cubicBezTo>
                  <a:cubicBezTo>
                    <a:pt x="22598" y="25616"/>
                    <a:pt x="22529" y="25571"/>
                    <a:pt x="22461" y="25525"/>
                  </a:cubicBezTo>
                  <a:cubicBezTo>
                    <a:pt x="22461" y="25525"/>
                    <a:pt x="22438" y="25502"/>
                    <a:pt x="22438" y="25502"/>
                  </a:cubicBezTo>
                  <a:cubicBezTo>
                    <a:pt x="22164" y="25320"/>
                    <a:pt x="21959" y="25160"/>
                    <a:pt x="21799" y="25046"/>
                  </a:cubicBezTo>
                  <a:cubicBezTo>
                    <a:pt x="21799" y="25046"/>
                    <a:pt x="21799" y="25023"/>
                    <a:pt x="21799" y="25023"/>
                  </a:cubicBezTo>
                  <a:cubicBezTo>
                    <a:pt x="22164" y="24817"/>
                    <a:pt x="22552" y="24680"/>
                    <a:pt x="22986" y="24635"/>
                  </a:cubicBezTo>
                  <a:cubicBezTo>
                    <a:pt x="22438" y="23790"/>
                    <a:pt x="21548" y="23128"/>
                    <a:pt x="20749" y="22603"/>
                  </a:cubicBezTo>
                  <a:cubicBezTo>
                    <a:pt x="20612" y="22421"/>
                    <a:pt x="20452" y="22215"/>
                    <a:pt x="20292" y="22010"/>
                  </a:cubicBezTo>
                  <a:cubicBezTo>
                    <a:pt x="20499" y="22005"/>
                    <a:pt x="20706" y="22002"/>
                    <a:pt x="20914" y="22002"/>
                  </a:cubicBezTo>
                  <a:close/>
                  <a:moveTo>
                    <a:pt x="38807" y="1"/>
                  </a:moveTo>
                  <a:cubicBezTo>
                    <a:pt x="36532" y="1"/>
                    <a:pt x="34178" y="131"/>
                    <a:pt x="31751" y="417"/>
                  </a:cubicBezTo>
                  <a:cubicBezTo>
                    <a:pt x="31157" y="509"/>
                    <a:pt x="30564" y="623"/>
                    <a:pt x="29947" y="737"/>
                  </a:cubicBezTo>
                  <a:cubicBezTo>
                    <a:pt x="20155" y="2700"/>
                    <a:pt x="9770" y="7288"/>
                    <a:pt x="138" y="12652"/>
                  </a:cubicBezTo>
                  <a:cubicBezTo>
                    <a:pt x="69" y="12880"/>
                    <a:pt x="1" y="13131"/>
                    <a:pt x="23" y="13405"/>
                  </a:cubicBezTo>
                  <a:cubicBezTo>
                    <a:pt x="46" y="13770"/>
                    <a:pt x="183" y="14135"/>
                    <a:pt x="411" y="14432"/>
                  </a:cubicBezTo>
                  <a:cubicBezTo>
                    <a:pt x="640" y="14729"/>
                    <a:pt x="959" y="14934"/>
                    <a:pt x="1279" y="15048"/>
                  </a:cubicBezTo>
                  <a:cubicBezTo>
                    <a:pt x="1279" y="15094"/>
                    <a:pt x="1279" y="15140"/>
                    <a:pt x="1279" y="15208"/>
                  </a:cubicBezTo>
                  <a:cubicBezTo>
                    <a:pt x="1279" y="18289"/>
                    <a:pt x="3539" y="21371"/>
                    <a:pt x="6392" y="24019"/>
                  </a:cubicBezTo>
                  <a:cubicBezTo>
                    <a:pt x="6392" y="24019"/>
                    <a:pt x="6392" y="24041"/>
                    <a:pt x="6414" y="24041"/>
                  </a:cubicBezTo>
                  <a:cubicBezTo>
                    <a:pt x="6529" y="24156"/>
                    <a:pt x="6666" y="24270"/>
                    <a:pt x="6780" y="24384"/>
                  </a:cubicBezTo>
                  <a:cubicBezTo>
                    <a:pt x="6825" y="24429"/>
                    <a:pt x="6871" y="24475"/>
                    <a:pt x="6917" y="24521"/>
                  </a:cubicBezTo>
                  <a:cubicBezTo>
                    <a:pt x="7008" y="24589"/>
                    <a:pt x="7122" y="24680"/>
                    <a:pt x="7213" y="24772"/>
                  </a:cubicBezTo>
                  <a:cubicBezTo>
                    <a:pt x="7259" y="24817"/>
                    <a:pt x="7305" y="24863"/>
                    <a:pt x="7350" y="24886"/>
                  </a:cubicBezTo>
                  <a:cubicBezTo>
                    <a:pt x="7464" y="24977"/>
                    <a:pt x="7556" y="25069"/>
                    <a:pt x="7670" y="25160"/>
                  </a:cubicBezTo>
                  <a:cubicBezTo>
                    <a:pt x="7693" y="25183"/>
                    <a:pt x="7738" y="25228"/>
                    <a:pt x="7784" y="25251"/>
                  </a:cubicBezTo>
                  <a:cubicBezTo>
                    <a:pt x="7921" y="25388"/>
                    <a:pt x="8081" y="25502"/>
                    <a:pt x="8218" y="25616"/>
                  </a:cubicBezTo>
                  <a:cubicBezTo>
                    <a:pt x="8218" y="25616"/>
                    <a:pt x="8241" y="25639"/>
                    <a:pt x="8241" y="25639"/>
                  </a:cubicBezTo>
                  <a:cubicBezTo>
                    <a:pt x="8377" y="25753"/>
                    <a:pt x="8514" y="25845"/>
                    <a:pt x="8651" y="25959"/>
                  </a:cubicBezTo>
                  <a:cubicBezTo>
                    <a:pt x="8697" y="26004"/>
                    <a:pt x="8743" y="26027"/>
                    <a:pt x="8788" y="26073"/>
                  </a:cubicBezTo>
                  <a:cubicBezTo>
                    <a:pt x="8880" y="26141"/>
                    <a:pt x="8994" y="26233"/>
                    <a:pt x="9085" y="26301"/>
                  </a:cubicBezTo>
                  <a:cubicBezTo>
                    <a:pt x="9131" y="26347"/>
                    <a:pt x="9176" y="26392"/>
                    <a:pt x="9222" y="26415"/>
                  </a:cubicBezTo>
                  <a:cubicBezTo>
                    <a:pt x="9336" y="26507"/>
                    <a:pt x="9450" y="26575"/>
                    <a:pt x="9564" y="26666"/>
                  </a:cubicBezTo>
                  <a:cubicBezTo>
                    <a:pt x="9587" y="26689"/>
                    <a:pt x="9633" y="26735"/>
                    <a:pt x="9679" y="26758"/>
                  </a:cubicBezTo>
                  <a:cubicBezTo>
                    <a:pt x="9975" y="26963"/>
                    <a:pt x="10249" y="27191"/>
                    <a:pt x="10546" y="27397"/>
                  </a:cubicBezTo>
                  <a:cubicBezTo>
                    <a:pt x="10592" y="27420"/>
                    <a:pt x="10637" y="27465"/>
                    <a:pt x="10660" y="27488"/>
                  </a:cubicBezTo>
                  <a:cubicBezTo>
                    <a:pt x="10774" y="27556"/>
                    <a:pt x="10888" y="27625"/>
                    <a:pt x="10980" y="27716"/>
                  </a:cubicBezTo>
                  <a:cubicBezTo>
                    <a:pt x="11025" y="27739"/>
                    <a:pt x="11071" y="27762"/>
                    <a:pt x="11117" y="27808"/>
                  </a:cubicBezTo>
                  <a:cubicBezTo>
                    <a:pt x="11231" y="27876"/>
                    <a:pt x="11345" y="27945"/>
                    <a:pt x="11436" y="28036"/>
                  </a:cubicBezTo>
                  <a:cubicBezTo>
                    <a:pt x="11482" y="28059"/>
                    <a:pt x="11505" y="28081"/>
                    <a:pt x="11550" y="28104"/>
                  </a:cubicBezTo>
                  <a:cubicBezTo>
                    <a:pt x="11824" y="28287"/>
                    <a:pt x="12121" y="28492"/>
                    <a:pt x="12395" y="28675"/>
                  </a:cubicBezTo>
                  <a:cubicBezTo>
                    <a:pt x="12440" y="28698"/>
                    <a:pt x="12463" y="28721"/>
                    <a:pt x="12486" y="28743"/>
                  </a:cubicBezTo>
                  <a:cubicBezTo>
                    <a:pt x="12600" y="28812"/>
                    <a:pt x="12714" y="28880"/>
                    <a:pt x="12806" y="28949"/>
                  </a:cubicBezTo>
                  <a:cubicBezTo>
                    <a:pt x="12851" y="28972"/>
                    <a:pt x="12897" y="28994"/>
                    <a:pt x="12920" y="29017"/>
                  </a:cubicBezTo>
                  <a:cubicBezTo>
                    <a:pt x="13034" y="29086"/>
                    <a:pt x="13125" y="29154"/>
                    <a:pt x="13239" y="29200"/>
                  </a:cubicBezTo>
                  <a:cubicBezTo>
                    <a:pt x="13262" y="29223"/>
                    <a:pt x="13285" y="29246"/>
                    <a:pt x="13331" y="29268"/>
                  </a:cubicBezTo>
                  <a:cubicBezTo>
                    <a:pt x="13582" y="29428"/>
                    <a:pt x="13856" y="29588"/>
                    <a:pt x="14107" y="29748"/>
                  </a:cubicBezTo>
                  <a:cubicBezTo>
                    <a:pt x="14129" y="29771"/>
                    <a:pt x="14152" y="29793"/>
                    <a:pt x="14175" y="29793"/>
                  </a:cubicBezTo>
                  <a:cubicBezTo>
                    <a:pt x="14266" y="29862"/>
                    <a:pt x="14381" y="29907"/>
                    <a:pt x="14472" y="29976"/>
                  </a:cubicBezTo>
                  <a:cubicBezTo>
                    <a:pt x="14495" y="29999"/>
                    <a:pt x="14517" y="30022"/>
                    <a:pt x="14563" y="30022"/>
                  </a:cubicBezTo>
                  <a:cubicBezTo>
                    <a:pt x="14654" y="30090"/>
                    <a:pt x="14746" y="30136"/>
                    <a:pt x="14837" y="30204"/>
                  </a:cubicBezTo>
                  <a:cubicBezTo>
                    <a:pt x="14860" y="30204"/>
                    <a:pt x="14883" y="30227"/>
                    <a:pt x="14906" y="30250"/>
                  </a:cubicBezTo>
                  <a:cubicBezTo>
                    <a:pt x="15134" y="30387"/>
                    <a:pt x="15362" y="30501"/>
                    <a:pt x="15567" y="30615"/>
                  </a:cubicBezTo>
                  <a:cubicBezTo>
                    <a:pt x="15590" y="30638"/>
                    <a:pt x="15590" y="30638"/>
                    <a:pt x="15613" y="30661"/>
                  </a:cubicBezTo>
                  <a:cubicBezTo>
                    <a:pt x="15704" y="30706"/>
                    <a:pt x="15773" y="30752"/>
                    <a:pt x="15864" y="30798"/>
                  </a:cubicBezTo>
                  <a:cubicBezTo>
                    <a:pt x="15887" y="30820"/>
                    <a:pt x="15910" y="30820"/>
                    <a:pt x="15933" y="30843"/>
                  </a:cubicBezTo>
                  <a:cubicBezTo>
                    <a:pt x="16001" y="30889"/>
                    <a:pt x="16092" y="30935"/>
                    <a:pt x="16161" y="30957"/>
                  </a:cubicBezTo>
                  <a:cubicBezTo>
                    <a:pt x="16184" y="30980"/>
                    <a:pt x="16184" y="30980"/>
                    <a:pt x="16207" y="30980"/>
                  </a:cubicBezTo>
                  <a:cubicBezTo>
                    <a:pt x="16389" y="31094"/>
                    <a:pt x="16549" y="31186"/>
                    <a:pt x="16709" y="31277"/>
                  </a:cubicBezTo>
                  <a:lnTo>
                    <a:pt x="16732" y="31277"/>
                  </a:lnTo>
                  <a:cubicBezTo>
                    <a:pt x="16800" y="31323"/>
                    <a:pt x="16846" y="31345"/>
                    <a:pt x="16914" y="31391"/>
                  </a:cubicBezTo>
                  <a:lnTo>
                    <a:pt x="16937" y="31391"/>
                  </a:lnTo>
                  <a:cubicBezTo>
                    <a:pt x="17005" y="31437"/>
                    <a:pt x="17051" y="31460"/>
                    <a:pt x="17120" y="31482"/>
                  </a:cubicBezTo>
                  <a:cubicBezTo>
                    <a:pt x="17120" y="31482"/>
                    <a:pt x="17120" y="31505"/>
                    <a:pt x="17120" y="31505"/>
                  </a:cubicBezTo>
                  <a:cubicBezTo>
                    <a:pt x="17234" y="31551"/>
                    <a:pt x="17348" y="31619"/>
                    <a:pt x="17416" y="31642"/>
                  </a:cubicBezTo>
                  <a:cubicBezTo>
                    <a:pt x="17416" y="31665"/>
                    <a:pt x="17416" y="31665"/>
                    <a:pt x="17439" y="31665"/>
                  </a:cubicBezTo>
                  <a:cubicBezTo>
                    <a:pt x="17462" y="31665"/>
                    <a:pt x="17485" y="31688"/>
                    <a:pt x="17508" y="31711"/>
                  </a:cubicBezTo>
                  <a:lnTo>
                    <a:pt x="17530" y="31711"/>
                  </a:lnTo>
                  <a:cubicBezTo>
                    <a:pt x="17576" y="31734"/>
                    <a:pt x="17622" y="31756"/>
                    <a:pt x="17622" y="31756"/>
                  </a:cubicBezTo>
                  <a:cubicBezTo>
                    <a:pt x="17576" y="31734"/>
                    <a:pt x="17781" y="31209"/>
                    <a:pt x="18055" y="30569"/>
                  </a:cubicBezTo>
                  <a:lnTo>
                    <a:pt x="18306" y="30638"/>
                  </a:lnTo>
                  <a:lnTo>
                    <a:pt x="20292" y="31209"/>
                  </a:lnTo>
                  <a:lnTo>
                    <a:pt x="21936" y="31688"/>
                  </a:lnTo>
                  <a:cubicBezTo>
                    <a:pt x="21753" y="31779"/>
                    <a:pt x="21616" y="31893"/>
                    <a:pt x="21639" y="31939"/>
                  </a:cubicBezTo>
                  <a:cubicBezTo>
                    <a:pt x="21644" y="31948"/>
                    <a:pt x="21656" y="31952"/>
                    <a:pt x="21676" y="31952"/>
                  </a:cubicBezTo>
                  <a:cubicBezTo>
                    <a:pt x="21753" y="31952"/>
                    <a:pt x="21936" y="31893"/>
                    <a:pt x="22118" y="31893"/>
                  </a:cubicBezTo>
                  <a:lnTo>
                    <a:pt x="22164" y="31893"/>
                  </a:lnTo>
                  <a:cubicBezTo>
                    <a:pt x="22050" y="31916"/>
                    <a:pt x="21913" y="31962"/>
                    <a:pt x="21730" y="32007"/>
                  </a:cubicBezTo>
                  <a:cubicBezTo>
                    <a:pt x="21571" y="31962"/>
                    <a:pt x="21411" y="31962"/>
                    <a:pt x="21411" y="31962"/>
                  </a:cubicBezTo>
                  <a:cubicBezTo>
                    <a:pt x="21411" y="31962"/>
                    <a:pt x="21182" y="32007"/>
                    <a:pt x="20954" y="32099"/>
                  </a:cubicBezTo>
                  <a:cubicBezTo>
                    <a:pt x="20817" y="32167"/>
                    <a:pt x="20680" y="32236"/>
                    <a:pt x="20612" y="32304"/>
                  </a:cubicBezTo>
                  <a:cubicBezTo>
                    <a:pt x="19356" y="32647"/>
                    <a:pt x="17736" y="33171"/>
                    <a:pt x="16754" y="33719"/>
                  </a:cubicBezTo>
                  <a:cubicBezTo>
                    <a:pt x="16732" y="33719"/>
                    <a:pt x="16709" y="33742"/>
                    <a:pt x="16709" y="33742"/>
                  </a:cubicBezTo>
                  <a:cubicBezTo>
                    <a:pt x="16640" y="33788"/>
                    <a:pt x="16595" y="33811"/>
                    <a:pt x="16526" y="33856"/>
                  </a:cubicBezTo>
                  <a:lnTo>
                    <a:pt x="16503" y="33856"/>
                  </a:lnTo>
                  <a:cubicBezTo>
                    <a:pt x="16412" y="33925"/>
                    <a:pt x="16321" y="33993"/>
                    <a:pt x="16229" y="34062"/>
                  </a:cubicBezTo>
                  <a:cubicBezTo>
                    <a:pt x="16229" y="34062"/>
                    <a:pt x="16207" y="34085"/>
                    <a:pt x="16207" y="34085"/>
                  </a:cubicBezTo>
                  <a:cubicBezTo>
                    <a:pt x="16161" y="34107"/>
                    <a:pt x="16138" y="34130"/>
                    <a:pt x="16115" y="34176"/>
                  </a:cubicBezTo>
                  <a:cubicBezTo>
                    <a:pt x="16092" y="34176"/>
                    <a:pt x="16070" y="34199"/>
                    <a:pt x="16047" y="34221"/>
                  </a:cubicBezTo>
                  <a:cubicBezTo>
                    <a:pt x="16024" y="34244"/>
                    <a:pt x="16001" y="34267"/>
                    <a:pt x="15978" y="34290"/>
                  </a:cubicBezTo>
                  <a:cubicBezTo>
                    <a:pt x="15978" y="34313"/>
                    <a:pt x="15955" y="34336"/>
                    <a:pt x="15933" y="34358"/>
                  </a:cubicBezTo>
                  <a:cubicBezTo>
                    <a:pt x="15933" y="34381"/>
                    <a:pt x="15910" y="34404"/>
                    <a:pt x="15910" y="34427"/>
                  </a:cubicBezTo>
                  <a:cubicBezTo>
                    <a:pt x="15887" y="34473"/>
                    <a:pt x="15864" y="34518"/>
                    <a:pt x="15841" y="34564"/>
                  </a:cubicBezTo>
                  <a:cubicBezTo>
                    <a:pt x="15841" y="34564"/>
                    <a:pt x="15841" y="34587"/>
                    <a:pt x="15841" y="34609"/>
                  </a:cubicBezTo>
                  <a:cubicBezTo>
                    <a:pt x="15841" y="34632"/>
                    <a:pt x="15841" y="34655"/>
                    <a:pt x="15841" y="34701"/>
                  </a:cubicBezTo>
                  <a:cubicBezTo>
                    <a:pt x="15841" y="34701"/>
                    <a:pt x="15841" y="34724"/>
                    <a:pt x="15841" y="34746"/>
                  </a:cubicBezTo>
                  <a:cubicBezTo>
                    <a:pt x="15864" y="34769"/>
                    <a:pt x="15864" y="34815"/>
                    <a:pt x="15887" y="34838"/>
                  </a:cubicBezTo>
                  <a:cubicBezTo>
                    <a:pt x="15887" y="34861"/>
                    <a:pt x="15887" y="34861"/>
                    <a:pt x="15910" y="34883"/>
                  </a:cubicBezTo>
                  <a:cubicBezTo>
                    <a:pt x="15933" y="34929"/>
                    <a:pt x="15955" y="34975"/>
                    <a:pt x="16001" y="34998"/>
                  </a:cubicBezTo>
                  <a:cubicBezTo>
                    <a:pt x="16001" y="35020"/>
                    <a:pt x="16024" y="35020"/>
                    <a:pt x="16024" y="35043"/>
                  </a:cubicBezTo>
                  <a:cubicBezTo>
                    <a:pt x="16070" y="35066"/>
                    <a:pt x="16115" y="35112"/>
                    <a:pt x="16161" y="35134"/>
                  </a:cubicBezTo>
                  <a:cubicBezTo>
                    <a:pt x="16184" y="35157"/>
                    <a:pt x="16207" y="35157"/>
                    <a:pt x="16229" y="35180"/>
                  </a:cubicBezTo>
                  <a:cubicBezTo>
                    <a:pt x="16275" y="35226"/>
                    <a:pt x="16344" y="35249"/>
                    <a:pt x="16389" y="35271"/>
                  </a:cubicBezTo>
                  <a:cubicBezTo>
                    <a:pt x="16412" y="35294"/>
                    <a:pt x="16435" y="35294"/>
                    <a:pt x="16458" y="35317"/>
                  </a:cubicBezTo>
                  <a:lnTo>
                    <a:pt x="16480" y="35317"/>
                  </a:lnTo>
                  <a:cubicBezTo>
                    <a:pt x="16572" y="35363"/>
                    <a:pt x="16663" y="35408"/>
                    <a:pt x="16754" y="35431"/>
                  </a:cubicBezTo>
                  <a:cubicBezTo>
                    <a:pt x="16891" y="35477"/>
                    <a:pt x="17005" y="35522"/>
                    <a:pt x="17142" y="35568"/>
                  </a:cubicBezTo>
                  <a:cubicBezTo>
                    <a:pt x="17188" y="35568"/>
                    <a:pt x="17234" y="35591"/>
                    <a:pt x="17279" y="35591"/>
                  </a:cubicBezTo>
                  <a:cubicBezTo>
                    <a:pt x="17371" y="35614"/>
                    <a:pt x="17462" y="35637"/>
                    <a:pt x="17553" y="35659"/>
                  </a:cubicBezTo>
                  <a:cubicBezTo>
                    <a:pt x="17622" y="35682"/>
                    <a:pt x="17667" y="35682"/>
                    <a:pt x="17736" y="35705"/>
                  </a:cubicBezTo>
                  <a:cubicBezTo>
                    <a:pt x="17827" y="35705"/>
                    <a:pt x="17918" y="35728"/>
                    <a:pt x="18010" y="35751"/>
                  </a:cubicBezTo>
                  <a:cubicBezTo>
                    <a:pt x="18078" y="35751"/>
                    <a:pt x="18124" y="35751"/>
                    <a:pt x="18192" y="35774"/>
                  </a:cubicBezTo>
                  <a:cubicBezTo>
                    <a:pt x="18284" y="35774"/>
                    <a:pt x="18375" y="35796"/>
                    <a:pt x="18489" y="35796"/>
                  </a:cubicBezTo>
                  <a:cubicBezTo>
                    <a:pt x="18558" y="35819"/>
                    <a:pt x="18626" y="35819"/>
                    <a:pt x="18695" y="35819"/>
                  </a:cubicBezTo>
                  <a:cubicBezTo>
                    <a:pt x="18786" y="35842"/>
                    <a:pt x="18877" y="35842"/>
                    <a:pt x="18991" y="35842"/>
                  </a:cubicBezTo>
                  <a:cubicBezTo>
                    <a:pt x="19060" y="35842"/>
                    <a:pt x="19128" y="35865"/>
                    <a:pt x="19197" y="35865"/>
                  </a:cubicBezTo>
                  <a:lnTo>
                    <a:pt x="19722" y="35865"/>
                  </a:lnTo>
                  <a:cubicBezTo>
                    <a:pt x="19836" y="35865"/>
                    <a:pt x="19950" y="35888"/>
                    <a:pt x="20041" y="35888"/>
                  </a:cubicBezTo>
                  <a:cubicBezTo>
                    <a:pt x="20133" y="35888"/>
                    <a:pt x="20201" y="35865"/>
                    <a:pt x="20269" y="35865"/>
                  </a:cubicBezTo>
                  <a:lnTo>
                    <a:pt x="20612" y="35865"/>
                  </a:lnTo>
                  <a:cubicBezTo>
                    <a:pt x="20680" y="35865"/>
                    <a:pt x="20772" y="35865"/>
                    <a:pt x="20863" y="35842"/>
                  </a:cubicBezTo>
                  <a:lnTo>
                    <a:pt x="21160" y="35842"/>
                  </a:lnTo>
                  <a:cubicBezTo>
                    <a:pt x="21274" y="35842"/>
                    <a:pt x="21365" y="35819"/>
                    <a:pt x="21456" y="35819"/>
                  </a:cubicBezTo>
                  <a:cubicBezTo>
                    <a:pt x="21548" y="35819"/>
                    <a:pt x="21639" y="35796"/>
                    <a:pt x="21753" y="35796"/>
                  </a:cubicBezTo>
                  <a:cubicBezTo>
                    <a:pt x="21844" y="35796"/>
                    <a:pt x="21959" y="35774"/>
                    <a:pt x="22050" y="35774"/>
                  </a:cubicBezTo>
                  <a:cubicBezTo>
                    <a:pt x="22141" y="35751"/>
                    <a:pt x="22232" y="35751"/>
                    <a:pt x="22324" y="35728"/>
                  </a:cubicBezTo>
                  <a:cubicBezTo>
                    <a:pt x="22438" y="35728"/>
                    <a:pt x="22552" y="35705"/>
                    <a:pt x="22666" y="35705"/>
                  </a:cubicBezTo>
                  <a:cubicBezTo>
                    <a:pt x="22757" y="35682"/>
                    <a:pt x="22826" y="35682"/>
                    <a:pt x="22917" y="35659"/>
                  </a:cubicBezTo>
                  <a:cubicBezTo>
                    <a:pt x="23031" y="35659"/>
                    <a:pt x="23168" y="35637"/>
                    <a:pt x="23282" y="35614"/>
                  </a:cubicBezTo>
                  <a:cubicBezTo>
                    <a:pt x="23351" y="35614"/>
                    <a:pt x="23419" y="35591"/>
                    <a:pt x="23488" y="35591"/>
                  </a:cubicBezTo>
                  <a:cubicBezTo>
                    <a:pt x="23625" y="35568"/>
                    <a:pt x="23762" y="35545"/>
                    <a:pt x="23899" y="35522"/>
                  </a:cubicBezTo>
                  <a:cubicBezTo>
                    <a:pt x="23944" y="35500"/>
                    <a:pt x="24013" y="35500"/>
                    <a:pt x="24081" y="35500"/>
                  </a:cubicBezTo>
                  <a:cubicBezTo>
                    <a:pt x="24218" y="35454"/>
                    <a:pt x="24355" y="35431"/>
                    <a:pt x="24492" y="35408"/>
                  </a:cubicBezTo>
                  <a:cubicBezTo>
                    <a:pt x="24538" y="35408"/>
                    <a:pt x="24606" y="35386"/>
                    <a:pt x="24652" y="35386"/>
                  </a:cubicBezTo>
                  <a:cubicBezTo>
                    <a:pt x="24789" y="35363"/>
                    <a:pt x="24949" y="35317"/>
                    <a:pt x="25108" y="35294"/>
                  </a:cubicBezTo>
                  <a:cubicBezTo>
                    <a:pt x="25131" y="35271"/>
                    <a:pt x="25177" y="35271"/>
                    <a:pt x="25200" y="35271"/>
                  </a:cubicBezTo>
                  <a:cubicBezTo>
                    <a:pt x="25360" y="35226"/>
                    <a:pt x="25519" y="35203"/>
                    <a:pt x="25679" y="35157"/>
                  </a:cubicBezTo>
                  <a:cubicBezTo>
                    <a:pt x="25702" y="35157"/>
                    <a:pt x="25725" y="35134"/>
                    <a:pt x="25748" y="35134"/>
                  </a:cubicBezTo>
                  <a:cubicBezTo>
                    <a:pt x="25930" y="35089"/>
                    <a:pt x="26090" y="35066"/>
                    <a:pt x="26250" y="35020"/>
                  </a:cubicBezTo>
                  <a:cubicBezTo>
                    <a:pt x="26250" y="35020"/>
                    <a:pt x="26273" y="34998"/>
                    <a:pt x="26295" y="34998"/>
                  </a:cubicBezTo>
                  <a:cubicBezTo>
                    <a:pt x="26455" y="34952"/>
                    <a:pt x="26638" y="34906"/>
                    <a:pt x="26797" y="34861"/>
                  </a:cubicBezTo>
                  <a:cubicBezTo>
                    <a:pt x="27026" y="34792"/>
                    <a:pt x="27231" y="34724"/>
                    <a:pt x="27459" y="34655"/>
                  </a:cubicBezTo>
                  <a:cubicBezTo>
                    <a:pt x="28350" y="35294"/>
                    <a:pt x="29856" y="35933"/>
                    <a:pt x="31591" y="36436"/>
                  </a:cubicBezTo>
                  <a:lnTo>
                    <a:pt x="31614" y="36436"/>
                  </a:lnTo>
                  <a:cubicBezTo>
                    <a:pt x="31796" y="36481"/>
                    <a:pt x="31956" y="36550"/>
                    <a:pt x="32139" y="36595"/>
                  </a:cubicBezTo>
                  <a:lnTo>
                    <a:pt x="32207" y="36595"/>
                  </a:lnTo>
                  <a:cubicBezTo>
                    <a:pt x="32367" y="36641"/>
                    <a:pt x="32527" y="36687"/>
                    <a:pt x="32709" y="36732"/>
                  </a:cubicBezTo>
                  <a:cubicBezTo>
                    <a:pt x="32732" y="36755"/>
                    <a:pt x="32778" y="36755"/>
                    <a:pt x="32823" y="36755"/>
                  </a:cubicBezTo>
                  <a:cubicBezTo>
                    <a:pt x="32960" y="36801"/>
                    <a:pt x="33120" y="36846"/>
                    <a:pt x="33280" y="36869"/>
                  </a:cubicBezTo>
                  <a:cubicBezTo>
                    <a:pt x="33326" y="36892"/>
                    <a:pt x="33371" y="36892"/>
                    <a:pt x="33417" y="36915"/>
                  </a:cubicBezTo>
                  <a:lnTo>
                    <a:pt x="33508" y="36915"/>
                  </a:lnTo>
                  <a:cubicBezTo>
                    <a:pt x="33622" y="36938"/>
                    <a:pt x="33736" y="36983"/>
                    <a:pt x="33851" y="36983"/>
                  </a:cubicBezTo>
                  <a:cubicBezTo>
                    <a:pt x="33919" y="37006"/>
                    <a:pt x="33965" y="37029"/>
                    <a:pt x="34033" y="37029"/>
                  </a:cubicBezTo>
                  <a:cubicBezTo>
                    <a:pt x="34170" y="37052"/>
                    <a:pt x="34307" y="37075"/>
                    <a:pt x="34421" y="37097"/>
                  </a:cubicBezTo>
                  <a:cubicBezTo>
                    <a:pt x="34512" y="37120"/>
                    <a:pt x="34581" y="37143"/>
                    <a:pt x="34649" y="37143"/>
                  </a:cubicBezTo>
                  <a:cubicBezTo>
                    <a:pt x="34764" y="37166"/>
                    <a:pt x="34878" y="37189"/>
                    <a:pt x="34992" y="37212"/>
                  </a:cubicBezTo>
                  <a:cubicBezTo>
                    <a:pt x="35083" y="37212"/>
                    <a:pt x="35174" y="37234"/>
                    <a:pt x="35266" y="37234"/>
                  </a:cubicBezTo>
                  <a:cubicBezTo>
                    <a:pt x="35357" y="37257"/>
                    <a:pt x="35471" y="37280"/>
                    <a:pt x="35562" y="37280"/>
                  </a:cubicBezTo>
                  <a:cubicBezTo>
                    <a:pt x="35677" y="37303"/>
                    <a:pt x="35768" y="37303"/>
                    <a:pt x="35859" y="37326"/>
                  </a:cubicBezTo>
                  <a:cubicBezTo>
                    <a:pt x="35950" y="37326"/>
                    <a:pt x="36042" y="37349"/>
                    <a:pt x="36133" y="37349"/>
                  </a:cubicBezTo>
                  <a:cubicBezTo>
                    <a:pt x="36247" y="37371"/>
                    <a:pt x="36338" y="37371"/>
                    <a:pt x="36430" y="37371"/>
                  </a:cubicBezTo>
                  <a:cubicBezTo>
                    <a:pt x="36521" y="37394"/>
                    <a:pt x="36612" y="37394"/>
                    <a:pt x="36681" y="37394"/>
                  </a:cubicBezTo>
                  <a:cubicBezTo>
                    <a:pt x="36795" y="37417"/>
                    <a:pt x="36886" y="37417"/>
                    <a:pt x="36978" y="37417"/>
                  </a:cubicBezTo>
                  <a:lnTo>
                    <a:pt x="37000" y="37417"/>
                  </a:lnTo>
                  <a:cubicBezTo>
                    <a:pt x="37092" y="37417"/>
                    <a:pt x="37160" y="37440"/>
                    <a:pt x="37229" y="37440"/>
                  </a:cubicBezTo>
                  <a:lnTo>
                    <a:pt x="37754" y="37440"/>
                  </a:lnTo>
                  <a:cubicBezTo>
                    <a:pt x="37792" y="37447"/>
                    <a:pt x="37827" y="37450"/>
                    <a:pt x="37862" y="37450"/>
                  </a:cubicBezTo>
                  <a:cubicBezTo>
                    <a:pt x="37931" y="37450"/>
                    <a:pt x="37997" y="37440"/>
                    <a:pt x="38073" y="37440"/>
                  </a:cubicBezTo>
                  <a:lnTo>
                    <a:pt x="38256" y="37440"/>
                  </a:lnTo>
                  <a:cubicBezTo>
                    <a:pt x="38347" y="37440"/>
                    <a:pt x="38461" y="37440"/>
                    <a:pt x="38553" y="37417"/>
                  </a:cubicBezTo>
                  <a:lnTo>
                    <a:pt x="38735" y="37417"/>
                  </a:lnTo>
                  <a:cubicBezTo>
                    <a:pt x="38826" y="37417"/>
                    <a:pt x="38941" y="37394"/>
                    <a:pt x="39032" y="37394"/>
                  </a:cubicBezTo>
                  <a:cubicBezTo>
                    <a:pt x="39078" y="37371"/>
                    <a:pt x="39123" y="37371"/>
                    <a:pt x="39192" y="37371"/>
                  </a:cubicBezTo>
                  <a:cubicBezTo>
                    <a:pt x="39283" y="37349"/>
                    <a:pt x="39397" y="37326"/>
                    <a:pt x="39488" y="37303"/>
                  </a:cubicBezTo>
                  <a:lnTo>
                    <a:pt x="39602" y="37303"/>
                  </a:lnTo>
                  <a:cubicBezTo>
                    <a:pt x="39694" y="37280"/>
                    <a:pt x="39785" y="37257"/>
                    <a:pt x="39876" y="37234"/>
                  </a:cubicBezTo>
                  <a:cubicBezTo>
                    <a:pt x="39899" y="37212"/>
                    <a:pt x="39945" y="37212"/>
                    <a:pt x="39991" y="37189"/>
                  </a:cubicBezTo>
                  <a:cubicBezTo>
                    <a:pt x="40105" y="37166"/>
                    <a:pt x="40196" y="37143"/>
                    <a:pt x="40287" y="37097"/>
                  </a:cubicBezTo>
                  <a:lnTo>
                    <a:pt x="40310" y="37097"/>
                  </a:lnTo>
                  <a:cubicBezTo>
                    <a:pt x="40333" y="37075"/>
                    <a:pt x="40356" y="37075"/>
                    <a:pt x="40379" y="37052"/>
                  </a:cubicBezTo>
                  <a:cubicBezTo>
                    <a:pt x="40424" y="37029"/>
                    <a:pt x="40493" y="37006"/>
                    <a:pt x="40538" y="36983"/>
                  </a:cubicBezTo>
                  <a:cubicBezTo>
                    <a:pt x="40561" y="36960"/>
                    <a:pt x="40584" y="36960"/>
                    <a:pt x="40607" y="36938"/>
                  </a:cubicBezTo>
                  <a:cubicBezTo>
                    <a:pt x="40652" y="36915"/>
                    <a:pt x="40698" y="36892"/>
                    <a:pt x="40744" y="36846"/>
                  </a:cubicBezTo>
                  <a:cubicBezTo>
                    <a:pt x="40767" y="36846"/>
                    <a:pt x="40767" y="36824"/>
                    <a:pt x="40789" y="36824"/>
                  </a:cubicBezTo>
                  <a:cubicBezTo>
                    <a:pt x="40812" y="36778"/>
                    <a:pt x="40858" y="36755"/>
                    <a:pt x="40881" y="36709"/>
                  </a:cubicBezTo>
                  <a:cubicBezTo>
                    <a:pt x="40904" y="36687"/>
                    <a:pt x="40904" y="36664"/>
                    <a:pt x="40904" y="36664"/>
                  </a:cubicBezTo>
                  <a:cubicBezTo>
                    <a:pt x="40926" y="36641"/>
                    <a:pt x="40949" y="36595"/>
                    <a:pt x="40949" y="36572"/>
                  </a:cubicBezTo>
                  <a:cubicBezTo>
                    <a:pt x="40949" y="36550"/>
                    <a:pt x="40949" y="36527"/>
                    <a:pt x="40949" y="36527"/>
                  </a:cubicBezTo>
                  <a:cubicBezTo>
                    <a:pt x="40972" y="36481"/>
                    <a:pt x="40972" y="36458"/>
                    <a:pt x="40972" y="36436"/>
                  </a:cubicBezTo>
                  <a:cubicBezTo>
                    <a:pt x="40972" y="36413"/>
                    <a:pt x="40972" y="36390"/>
                    <a:pt x="40949" y="36390"/>
                  </a:cubicBezTo>
                  <a:cubicBezTo>
                    <a:pt x="40949" y="36344"/>
                    <a:pt x="40949" y="36299"/>
                    <a:pt x="40926" y="36253"/>
                  </a:cubicBezTo>
                  <a:cubicBezTo>
                    <a:pt x="40904" y="36230"/>
                    <a:pt x="40904" y="36207"/>
                    <a:pt x="40881" y="36184"/>
                  </a:cubicBezTo>
                  <a:cubicBezTo>
                    <a:pt x="40858" y="36162"/>
                    <a:pt x="40858" y="36139"/>
                    <a:pt x="40835" y="36116"/>
                  </a:cubicBezTo>
                  <a:cubicBezTo>
                    <a:pt x="40812" y="36093"/>
                    <a:pt x="40789" y="36070"/>
                    <a:pt x="40767" y="36025"/>
                  </a:cubicBezTo>
                  <a:cubicBezTo>
                    <a:pt x="40767" y="36025"/>
                    <a:pt x="40744" y="36002"/>
                    <a:pt x="40721" y="35979"/>
                  </a:cubicBezTo>
                  <a:cubicBezTo>
                    <a:pt x="40698" y="35956"/>
                    <a:pt x="40675" y="35911"/>
                    <a:pt x="40652" y="35888"/>
                  </a:cubicBezTo>
                  <a:cubicBezTo>
                    <a:pt x="40630" y="35888"/>
                    <a:pt x="40607" y="35865"/>
                    <a:pt x="40607" y="35865"/>
                  </a:cubicBezTo>
                  <a:cubicBezTo>
                    <a:pt x="40538" y="35796"/>
                    <a:pt x="40447" y="35728"/>
                    <a:pt x="40356" y="35659"/>
                  </a:cubicBezTo>
                  <a:cubicBezTo>
                    <a:pt x="40356" y="35637"/>
                    <a:pt x="40333" y="35637"/>
                    <a:pt x="40310" y="35637"/>
                  </a:cubicBezTo>
                  <a:cubicBezTo>
                    <a:pt x="40264" y="35591"/>
                    <a:pt x="40219" y="35545"/>
                    <a:pt x="40173" y="35522"/>
                  </a:cubicBezTo>
                  <a:cubicBezTo>
                    <a:pt x="40150" y="35500"/>
                    <a:pt x="40127" y="35500"/>
                    <a:pt x="40127" y="35477"/>
                  </a:cubicBezTo>
                  <a:cubicBezTo>
                    <a:pt x="40059" y="35454"/>
                    <a:pt x="40013" y="35408"/>
                    <a:pt x="39945" y="35386"/>
                  </a:cubicBezTo>
                  <a:cubicBezTo>
                    <a:pt x="38986" y="34792"/>
                    <a:pt x="37503" y="34199"/>
                    <a:pt x="36361" y="33788"/>
                  </a:cubicBezTo>
                  <a:cubicBezTo>
                    <a:pt x="36293" y="33719"/>
                    <a:pt x="36156" y="33651"/>
                    <a:pt x="36042" y="33560"/>
                  </a:cubicBezTo>
                  <a:cubicBezTo>
                    <a:pt x="35813" y="33468"/>
                    <a:pt x="35562" y="33400"/>
                    <a:pt x="35562" y="33400"/>
                  </a:cubicBezTo>
                  <a:cubicBezTo>
                    <a:pt x="35562" y="33400"/>
                    <a:pt x="35425" y="33400"/>
                    <a:pt x="35266" y="33423"/>
                  </a:cubicBezTo>
                  <a:cubicBezTo>
                    <a:pt x="35083" y="33354"/>
                    <a:pt x="34946" y="33308"/>
                    <a:pt x="34832" y="33286"/>
                  </a:cubicBezTo>
                  <a:lnTo>
                    <a:pt x="34878" y="33286"/>
                  </a:lnTo>
                  <a:cubicBezTo>
                    <a:pt x="35061" y="33304"/>
                    <a:pt x="35230" y="33367"/>
                    <a:pt x="35313" y="33367"/>
                  </a:cubicBezTo>
                  <a:cubicBezTo>
                    <a:pt x="35333" y="33367"/>
                    <a:pt x="35348" y="33363"/>
                    <a:pt x="35357" y="33354"/>
                  </a:cubicBezTo>
                  <a:cubicBezTo>
                    <a:pt x="35380" y="33331"/>
                    <a:pt x="35266" y="33194"/>
                    <a:pt x="35083" y="33080"/>
                  </a:cubicBezTo>
                  <a:lnTo>
                    <a:pt x="36749" y="32738"/>
                  </a:lnTo>
                  <a:lnTo>
                    <a:pt x="38735" y="32304"/>
                  </a:lnTo>
                  <a:cubicBezTo>
                    <a:pt x="38781" y="32464"/>
                    <a:pt x="38781" y="32578"/>
                    <a:pt x="38735" y="32601"/>
                  </a:cubicBezTo>
                  <a:lnTo>
                    <a:pt x="38758" y="32601"/>
                  </a:lnTo>
                  <a:cubicBezTo>
                    <a:pt x="38826" y="32578"/>
                    <a:pt x="39055" y="32487"/>
                    <a:pt x="39397" y="32373"/>
                  </a:cubicBezTo>
                  <a:cubicBezTo>
                    <a:pt x="39420" y="32350"/>
                    <a:pt x="39420" y="32350"/>
                    <a:pt x="39420" y="32350"/>
                  </a:cubicBezTo>
                  <a:cubicBezTo>
                    <a:pt x="39808" y="32213"/>
                    <a:pt x="40310" y="32030"/>
                    <a:pt x="40949" y="31802"/>
                  </a:cubicBezTo>
                  <a:cubicBezTo>
                    <a:pt x="40949" y="31802"/>
                    <a:pt x="40949" y="31779"/>
                    <a:pt x="40972" y="31779"/>
                  </a:cubicBezTo>
                  <a:cubicBezTo>
                    <a:pt x="41040" y="31756"/>
                    <a:pt x="41109" y="31734"/>
                    <a:pt x="41200" y="31711"/>
                  </a:cubicBezTo>
                  <a:cubicBezTo>
                    <a:pt x="41223" y="31688"/>
                    <a:pt x="41246" y="31688"/>
                    <a:pt x="41292" y="31665"/>
                  </a:cubicBezTo>
                  <a:cubicBezTo>
                    <a:pt x="41360" y="31642"/>
                    <a:pt x="41429" y="31619"/>
                    <a:pt x="41497" y="31574"/>
                  </a:cubicBezTo>
                  <a:cubicBezTo>
                    <a:pt x="41565" y="31574"/>
                    <a:pt x="41611" y="31551"/>
                    <a:pt x="41657" y="31528"/>
                  </a:cubicBezTo>
                  <a:cubicBezTo>
                    <a:pt x="41702" y="31505"/>
                    <a:pt x="41748" y="31505"/>
                    <a:pt x="41794" y="31482"/>
                  </a:cubicBezTo>
                  <a:cubicBezTo>
                    <a:pt x="41885" y="31437"/>
                    <a:pt x="41999" y="31414"/>
                    <a:pt x="42090" y="31368"/>
                  </a:cubicBezTo>
                  <a:cubicBezTo>
                    <a:pt x="42182" y="31345"/>
                    <a:pt x="42273" y="31300"/>
                    <a:pt x="42342" y="31277"/>
                  </a:cubicBezTo>
                  <a:cubicBezTo>
                    <a:pt x="42387" y="31254"/>
                    <a:pt x="42433" y="31231"/>
                    <a:pt x="42478" y="31231"/>
                  </a:cubicBezTo>
                  <a:cubicBezTo>
                    <a:pt x="42524" y="31209"/>
                    <a:pt x="42593" y="31186"/>
                    <a:pt x="42661" y="31163"/>
                  </a:cubicBezTo>
                  <a:cubicBezTo>
                    <a:pt x="42730" y="31140"/>
                    <a:pt x="42798" y="31094"/>
                    <a:pt x="42867" y="31072"/>
                  </a:cubicBezTo>
                  <a:cubicBezTo>
                    <a:pt x="42912" y="31049"/>
                    <a:pt x="42958" y="31049"/>
                    <a:pt x="43026" y="31026"/>
                  </a:cubicBezTo>
                  <a:cubicBezTo>
                    <a:pt x="43095" y="31003"/>
                    <a:pt x="43186" y="30957"/>
                    <a:pt x="43255" y="30935"/>
                  </a:cubicBezTo>
                  <a:cubicBezTo>
                    <a:pt x="43300" y="30912"/>
                    <a:pt x="43369" y="30889"/>
                    <a:pt x="43414" y="30866"/>
                  </a:cubicBezTo>
                  <a:cubicBezTo>
                    <a:pt x="43483" y="30843"/>
                    <a:pt x="43551" y="30820"/>
                    <a:pt x="43620" y="30798"/>
                  </a:cubicBezTo>
                  <a:cubicBezTo>
                    <a:pt x="43688" y="30775"/>
                    <a:pt x="43757" y="30752"/>
                    <a:pt x="43802" y="30729"/>
                  </a:cubicBezTo>
                  <a:cubicBezTo>
                    <a:pt x="43939" y="30684"/>
                    <a:pt x="44076" y="30638"/>
                    <a:pt x="44190" y="30569"/>
                  </a:cubicBezTo>
                  <a:cubicBezTo>
                    <a:pt x="44236" y="30569"/>
                    <a:pt x="44259" y="30547"/>
                    <a:pt x="44282" y="30547"/>
                  </a:cubicBezTo>
                  <a:cubicBezTo>
                    <a:pt x="44396" y="30501"/>
                    <a:pt x="44487" y="30478"/>
                    <a:pt x="44601" y="30432"/>
                  </a:cubicBezTo>
                  <a:cubicBezTo>
                    <a:pt x="44647" y="30410"/>
                    <a:pt x="44715" y="30387"/>
                    <a:pt x="44784" y="30364"/>
                  </a:cubicBezTo>
                  <a:cubicBezTo>
                    <a:pt x="44852" y="30318"/>
                    <a:pt x="44944" y="30296"/>
                    <a:pt x="45012" y="30273"/>
                  </a:cubicBezTo>
                  <a:cubicBezTo>
                    <a:pt x="45081" y="30250"/>
                    <a:pt x="45126" y="30227"/>
                    <a:pt x="45195" y="30204"/>
                  </a:cubicBezTo>
                  <a:cubicBezTo>
                    <a:pt x="45263" y="30181"/>
                    <a:pt x="45354" y="30136"/>
                    <a:pt x="45423" y="30113"/>
                  </a:cubicBezTo>
                  <a:cubicBezTo>
                    <a:pt x="45491" y="30090"/>
                    <a:pt x="45560" y="30067"/>
                    <a:pt x="45606" y="30044"/>
                  </a:cubicBezTo>
                  <a:cubicBezTo>
                    <a:pt x="45697" y="29999"/>
                    <a:pt x="45788" y="29976"/>
                    <a:pt x="45879" y="29953"/>
                  </a:cubicBezTo>
                  <a:cubicBezTo>
                    <a:pt x="45925" y="29930"/>
                    <a:pt x="45994" y="29907"/>
                    <a:pt x="46062" y="29885"/>
                  </a:cubicBezTo>
                  <a:cubicBezTo>
                    <a:pt x="46131" y="29839"/>
                    <a:pt x="46199" y="29816"/>
                    <a:pt x="46290" y="29793"/>
                  </a:cubicBezTo>
                  <a:cubicBezTo>
                    <a:pt x="46404" y="29748"/>
                    <a:pt x="46519" y="29702"/>
                    <a:pt x="46633" y="29656"/>
                  </a:cubicBezTo>
                  <a:cubicBezTo>
                    <a:pt x="46724" y="29611"/>
                    <a:pt x="46792" y="29588"/>
                    <a:pt x="46884" y="29542"/>
                  </a:cubicBezTo>
                  <a:cubicBezTo>
                    <a:pt x="46952" y="29519"/>
                    <a:pt x="47021" y="29497"/>
                    <a:pt x="47089" y="29474"/>
                  </a:cubicBezTo>
                  <a:cubicBezTo>
                    <a:pt x="47158" y="29451"/>
                    <a:pt x="47226" y="29428"/>
                    <a:pt x="47317" y="29383"/>
                  </a:cubicBezTo>
                  <a:cubicBezTo>
                    <a:pt x="47386" y="29360"/>
                    <a:pt x="47454" y="29337"/>
                    <a:pt x="47523" y="29314"/>
                  </a:cubicBezTo>
                  <a:cubicBezTo>
                    <a:pt x="47614" y="29268"/>
                    <a:pt x="47683" y="29246"/>
                    <a:pt x="47751" y="29223"/>
                  </a:cubicBezTo>
                  <a:cubicBezTo>
                    <a:pt x="47820" y="29200"/>
                    <a:pt x="47888" y="29177"/>
                    <a:pt x="47957" y="29131"/>
                  </a:cubicBezTo>
                  <a:cubicBezTo>
                    <a:pt x="48048" y="29109"/>
                    <a:pt x="48116" y="29086"/>
                    <a:pt x="48208" y="29040"/>
                  </a:cubicBezTo>
                  <a:cubicBezTo>
                    <a:pt x="48276" y="29017"/>
                    <a:pt x="48322" y="28994"/>
                    <a:pt x="48390" y="28972"/>
                  </a:cubicBezTo>
                  <a:cubicBezTo>
                    <a:pt x="48482" y="28949"/>
                    <a:pt x="48550" y="28903"/>
                    <a:pt x="48641" y="28880"/>
                  </a:cubicBezTo>
                  <a:cubicBezTo>
                    <a:pt x="48778" y="28812"/>
                    <a:pt x="48938" y="28766"/>
                    <a:pt x="49075" y="28698"/>
                  </a:cubicBezTo>
                  <a:cubicBezTo>
                    <a:pt x="49121" y="28675"/>
                    <a:pt x="49166" y="28675"/>
                    <a:pt x="49212" y="28652"/>
                  </a:cubicBezTo>
                  <a:cubicBezTo>
                    <a:pt x="49235" y="28652"/>
                    <a:pt x="49258" y="28629"/>
                    <a:pt x="49258" y="28629"/>
                  </a:cubicBezTo>
                  <a:cubicBezTo>
                    <a:pt x="52590" y="27328"/>
                    <a:pt x="55603" y="26050"/>
                    <a:pt x="56356" y="25502"/>
                  </a:cubicBezTo>
                  <a:cubicBezTo>
                    <a:pt x="58159" y="24156"/>
                    <a:pt x="59985" y="20093"/>
                    <a:pt x="58023" y="15528"/>
                  </a:cubicBezTo>
                  <a:cubicBezTo>
                    <a:pt x="57954" y="15345"/>
                    <a:pt x="57840" y="15185"/>
                    <a:pt x="57726" y="15025"/>
                  </a:cubicBezTo>
                  <a:lnTo>
                    <a:pt x="57726" y="15025"/>
                  </a:lnTo>
                  <a:cubicBezTo>
                    <a:pt x="58388" y="15322"/>
                    <a:pt x="59050" y="15619"/>
                    <a:pt x="59712" y="15916"/>
                  </a:cubicBezTo>
                  <a:cubicBezTo>
                    <a:pt x="60008" y="16030"/>
                    <a:pt x="60556" y="16144"/>
                    <a:pt x="60784" y="16349"/>
                  </a:cubicBezTo>
                  <a:cubicBezTo>
                    <a:pt x="60899" y="16463"/>
                    <a:pt x="60990" y="16600"/>
                    <a:pt x="61058" y="16783"/>
                  </a:cubicBezTo>
                  <a:cubicBezTo>
                    <a:pt x="61058" y="16829"/>
                    <a:pt x="61081" y="16851"/>
                    <a:pt x="61081" y="16897"/>
                  </a:cubicBezTo>
                  <a:cubicBezTo>
                    <a:pt x="61172" y="17422"/>
                    <a:pt x="61469" y="18107"/>
                    <a:pt x="61994" y="18632"/>
                  </a:cubicBezTo>
                  <a:cubicBezTo>
                    <a:pt x="62268" y="18883"/>
                    <a:pt x="62588" y="19043"/>
                    <a:pt x="62816" y="19225"/>
                  </a:cubicBezTo>
                  <a:cubicBezTo>
                    <a:pt x="63067" y="19385"/>
                    <a:pt x="63204" y="19568"/>
                    <a:pt x="63295" y="19750"/>
                  </a:cubicBezTo>
                  <a:cubicBezTo>
                    <a:pt x="63386" y="19956"/>
                    <a:pt x="63409" y="20138"/>
                    <a:pt x="63409" y="20275"/>
                  </a:cubicBezTo>
                  <a:cubicBezTo>
                    <a:pt x="63432" y="20389"/>
                    <a:pt x="63432" y="20481"/>
                    <a:pt x="63432" y="20481"/>
                  </a:cubicBezTo>
                  <a:cubicBezTo>
                    <a:pt x="63432" y="20481"/>
                    <a:pt x="63432" y="20572"/>
                    <a:pt x="63432" y="20732"/>
                  </a:cubicBezTo>
                  <a:cubicBezTo>
                    <a:pt x="63455" y="20846"/>
                    <a:pt x="63455" y="21028"/>
                    <a:pt x="63523" y="21257"/>
                  </a:cubicBezTo>
                  <a:cubicBezTo>
                    <a:pt x="63523" y="21416"/>
                    <a:pt x="63592" y="21553"/>
                    <a:pt x="63729" y="21668"/>
                  </a:cubicBezTo>
                  <a:cubicBezTo>
                    <a:pt x="63820" y="21736"/>
                    <a:pt x="63911" y="21805"/>
                    <a:pt x="64003" y="21850"/>
                  </a:cubicBezTo>
                  <a:cubicBezTo>
                    <a:pt x="64119" y="21894"/>
                    <a:pt x="64243" y="21909"/>
                    <a:pt x="64360" y="21909"/>
                  </a:cubicBezTo>
                  <a:cubicBezTo>
                    <a:pt x="64427" y="21909"/>
                    <a:pt x="64492" y="21904"/>
                    <a:pt x="64551" y="21896"/>
                  </a:cubicBezTo>
                  <a:cubicBezTo>
                    <a:pt x="64916" y="21850"/>
                    <a:pt x="65258" y="21690"/>
                    <a:pt x="65532" y="21439"/>
                  </a:cubicBezTo>
                  <a:cubicBezTo>
                    <a:pt x="65829" y="21165"/>
                    <a:pt x="66011" y="20823"/>
                    <a:pt x="66080" y="20481"/>
                  </a:cubicBezTo>
                  <a:cubicBezTo>
                    <a:pt x="66148" y="20115"/>
                    <a:pt x="66126" y="19773"/>
                    <a:pt x="66011" y="19522"/>
                  </a:cubicBezTo>
                  <a:cubicBezTo>
                    <a:pt x="65966" y="19408"/>
                    <a:pt x="65920" y="19317"/>
                    <a:pt x="65874" y="19225"/>
                  </a:cubicBezTo>
                  <a:cubicBezTo>
                    <a:pt x="65874" y="19202"/>
                    <a:pt x="65874" y="19202"/>
                    <a:pt x="65874" y="19180"/>
                  </a:cubicBezTo>
                  <a:cubicBezTo>
                    <a:pt x="66240" y="19362"/>
                    <a:pt x="66582" y="19590"/>
                    <a:pt x="66947" y="19819"/>
                  </a:cubicBezTo>
                  <a:cubicBezTo>
                    <a:pt x="66584" y="19637"/>
                    <a:pt x="66310" y="19491"/>
                    <a:pt x="66236" y="19491"/>
                  </a:cubicBezTo>
                  <a:cubicBezTo>
                    <a:pt x="66226" y="19491"/>
                    <a:pt x="66219" y="19494"/>
                    <a:pt x="66217" y="19499"/>
                  </a:cubicBezTo>
                  <a:cubicBezTo>
                    <a:pt x="66171" y="19545"/>
                    <a:pt x="67061" y="20321"/>
                    <a:pt x="68111" y="20823"/>
                  </a:cubicBezTo>
                  <a:cubicBezTo>
                    <a:pt x="68659" y="21097"/>
                    <a:pt x="69230" y="21280"/>
                    <a:pt x="69686" y="21325"/>
                  </a:cubicBezTo>
                  <a:cubicBezTo>
                    <a:pt x="69804" y="21350"/>
                    <a:pt x="69918" y="21360"/>
                    <a:pt x="70023" y="21360"/>
                  </a:cubicBezTo>
                  <a:cubicBezTo>
                    <a:pt x="70304" y="21360"/>
                    <a:pt x="70514" y="21290"/>
                    <a:pt x="70531" y="21257"/>
                  </a:cubicBezTo>
                  <a:cubicBezTo>
                    <a:pt x="70531" y="21257"/>
                    <a:pt x="70554" y="21257"/>
                    <a:pt x="70599" y="21234"/>
                  </a:cubicBezTo>
                  <a:cubicBezTo>
                    <a:pt x="70599" y="21211"/>
                    <a:pt x="70622" y="21188"/>
                    <a:pt x="70645" y="21188"/>
                  </a:cubicBezTo>
                  <a:lnTo>
                    <a:pt x="70668" y="21188"/>
                  </a:lnTo>
                  <a:cubicBezTo>
                    <a:pt x="70896" y="21074"/>
                    <a:pt x="70896" y="20937"/>
                    <a:pt x="71124" y="20869"/>
                  </a:cubicBezTo>
                  <a:cubicBezTo>
                    <a:pt x="71216" y="20937"/>
                    <a:pt x="71330" y="20983"/>
                    <a:pt x="71512" y="21028"/>
                  </a:cubicBezTo>
                  <a:cubicBezTo>
                    <a:pt x="71569" y="21057"/>
                    <a:pt x="71643" y="21076"/>
                    <a:pt x="71723" y="21076"/>
                  </a:cubicBezTo>
                  <a:cubicBezTo>
                    <a:pt x="71773" y="21076"/>
                    <a:pt x="71825" y="21069"/>
                    <a:pt x="71877" y="21051"/>
                  </a:cubicBezTo>
                  <a:cubicBezTo>
                    <a:pt x="71992" y="21006"/>
                    <a:pt x="72129" y="20960"/>
                    <a:pt x="72243" y="20823"/>
                  </a:cubicBezTo>
                  <a:cubicBezTo>
                    <a:pt x="72357" y="20686"/>
                    <a:pt x="72402" y="20481"/>
                    <a:pt x="72380" y="20321"/>
                  </a:cubicBezTo>
                  <a:cubicBezTo>
                    <a:pt x="72357" y="20138"/>
                    <a:pt x="72288" y="20001"/>
                    <a:pt x="72220" y="19864"/>
                  </a:cubicBezTo>
                  <a:cubicBezTo>
                    <a:pt x="72083" y="19613"/>
                    <a:pt x="71923" y="19385"/>
                    <a:pt x="71763" y="19180"/>
                  </a:cubicBezTo>
                  <a:cubicBezTo>
                    <a:pt x="71718" y="19134"/>
                    <a:pt x="71695" y="19088"/>
                    <a:pt x="71649" y="19043"/>
                  </a:cubicBezTo>
                  <a:lnTo>
                    <a:pt x="71604" y="18974"/>
                  </a:lnTo>
                  <a:cubicBezTo>
                    <a:pt x="71581" y="18883"/>
                    <a:pt x="71558" y="18746"/>
                    <a:pt x="71489" y="18541"/>
                  </a:cubicBezTo>
                  <a:cubicBezTo>
                    <a:pt x="71352" y="18244"/>
                    <a:pt x="71124" y="17833"/>
                    <a:pt x="70828" y="17491"/>
                  </a:cubicBezTo>
                  <a:cubicBezTo>
                    <a:pt x="70531" y="17148"/>
                    <a:pt x="70166" y="16851"/>
                    <a:pt x="69869" y="16692"/>
                  </a:cubicBezTo>
                  <a:cubicBezTo>
                    <a:pt x="69732" y="16578"/>
                    <a:pt x="69618" y="16532"/>
                    <a:pt x="69526" y="16486"/>
                  </a:cubicBezTo>
                  <a:lnTo>
                    <a:pt x="69390" y="16418"/>
                  </a:lnTo>
                  <a:cubicBezTo>
                    <a:pt x="69390" y="16418"/>
                    <a:pt x="69184" y="16326"/>
                    <a:pt x="68865" y="16212"/>
                  </a:cubicBezTo>
                  <a:cubicBezTo>
                    <a:pt x="68728" y="16167"/>
                    <a:pt x="68568" y="16121"/>
                    <a:pt x="68385" y="16075"/>
                  </a:cubicBezTo>
                  <a:cubicBezTo>
                    <a:pt x="68431" y="16053"/>
                    <a:pt x="68477" y="16030"/>
                    <a:pt x="68499" y="15984"/>
                  </a:cubicBezTo>
                  <a:cubicBezTo>
                    <a:pt x="68613" y="15870"/>
                    <a:pt x="68705" y="15687"/>
                    <a:pt x="68682" y="15459"/>
                  </a:cubicBezTo>
                  <a:cubicBezTo>
                    <a:pt x="68659" y="15254"/>
                    <a:pt x="68499" y="15140"/>
                    <a:pt x="68408" y="15071"/>
                  </a:cubicBezTo>
                  <a:cubicBezTo>
                    <a:pt x="68294" y="14980"/>
                    <a:pt x="68157" y="14934"/>
                    <a:pt x="68043" y="14888"/>
                  </a:cubicBezTo>
                  <a:cubicBezTo>
                    <a:pt x="67815" y="14797"/>
                    <a:pt x="67586" y="14752"/>
                    <a:pt x="67404" y="14706"/>
                  </a:cubicBezTo>
                  <a:cubicBezTo>
                    <a:pt x="67244" y="14637"/>
                    <a:pt x="67061" y="14592"/>
                    <a:pt x="66924" y="14546"/>
                  </a:cubicBezTo>
                  <a:cubicBezTo>
                    <a:pt x="66810" y="14523"/>
                    <a:pt x="66742" y="14500"/>
                    <a:pt x="66742" y="14500"/>
                  </a:cubicBezTo>
                  <a:lnTo>
                    <a:pt x="66582" y="14500"/>
                  </a:lnTo>
                  <a:cubicBezTo>
                    <a:pt x="66514" y="14500"/>
                    <a:pt x="66377" y="14478"/>
                    <a:pt x="66217" y="14478"/>
                  </a:cubicBezTo>
                  <a:cubicBezTo>
                    <a:pt x="65920" y="14478"/>
                    <a:pt x="65532" y="14500"/>
                    <a:pt x="65144" y="14523"/>
                  </a:cubicBezTo>
                  <a:cubicBezTo>
                    <a:pt x="64939" y="14546"/>
                    <a:pt x="64733" y="14569"/>
                    <a:pt x="64551" y="14569"/>
                  </a:cubicBezTo>
                  <a:cubicBezTo>
                    <a:pt x="64391" y="14432"/>
                    <a:pt x="64094" y="14204"/>
                    <a:pt x="63706" y="13907"/>
                  </a:cubicBezTo>
                  <a:cubicBezTo>
                    <a:pt x="63409" y="13679"/>
                    <a:pt x="63067" y="13382"/>
                    <a:pt x="62702" y="13085"/>
                  </a:cubicBezTo>
                  <a:cubicBezTo>
                    <a:pt x="62359" y="12789"/>
                    <a:pt x="61994" y="12423"/>
                    <a:pt x="61629" y="12081"/>
                  </a:cubicBezTo>
                  <a:cubicBezTo>
                    <a:pt x="60899" y="11396"/>
                    <a:pt x="60191" y="10689"/>
                    <a:pt x="59666" y="10141"/>
                  </a:cubicBezTo>
                  <a:cubicBezTo>
                    <a:pt x="59118" y="9593"/>
                    <a:pt x="58776" y="9228"/>
                    <a:pt x="58776" y="9228"/>
                  </a:cubicBezTo>
                  <a:cubicBezTo>
                    <a:pt x="58776" y="9228"/>
                    <a:pt x="58388" y="8885"/>
                    <a:pt x="57840" y="8360"/>
                  </a:cubicBezTo>
                  <a:cubicBezTo>
                    <a:pt x="57269" y="7835"/>
                    <a:pt x="56493" y="7174"/>
                    <a:pt x="55740" y="6534"/>
                  </a:cubicBezTo>
                  <a:cubicBezTo>
                    <a:pt x="55032" y="5941"/>
                    <a:pt x="54302" y="5348"/>
                    <a:pt x="53640" y="5005"/>
                  </a:cubicBezTo>
                  <a:cubicBezTo>
                    <a:pt x="53617" y="4959"/>
                    <a:pt x="53572" y="4914"/>
                    <a:pt x="53549" y="4845"/>
                  </a:cubicBezTo>
                  <a:lnTo>
                    <a:pt x="53549" y="4845"/>
                  </a:lnTo>
                  <a:cubicBezTo>
                    <a:pt x="53640" y="4937"/>
                    <a:pt x="53731" y="4959"/>
                    <a:pt x="53731" y="4959"/>
                  </a:cubicBezTo>
                  <a:cubicBezTo>
                    <a:pt x="53754" y="4914"/>
                    <a:pt x="53572" y="4731"/>
                    <a:pt x="53389" y="4389"/>
                  </a:cubicBezTo>
                  <a:cubicBezTo>
                    <a:pt x="53206" y="4046"/>
                    <a:pt x="53001" y="3567"/>
                    <a:pt x="52773" y="3065"/>
                  </a:cubicBezTo>
                  <a:cubicBezTo>
                    <a:pt x="52544" y="2563"/>
                    <a:pt x="52339" y="2106"/>
                    <a:pt x="52202" y="1718"/>
                  </a:cubicBezTo>
                  <a:cubicBezTo>
                    <a:pt x="52156" y="1650"/>
                    <a:pt x="52134" y="1581"/>
                    <a:pt x="52111" y="1513"/>
                  </a:cubicBezTo>
                  <a:cubicBezTo>
                    <a:pt x="48067" y="583"/>
                    <a:pt x="43614" y="1"/>
                    <a:pt x="38807" y="1"/>
                  </a:cubicBezTo>
                  <a:close/>
                </a:path>
              </a:pathLst>
            </a:custGeom>
            <a:solidFill>
              <a:srgbClr val="802751">
                <a:alpha val="3581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607" name="Google Shape;3607;p43">
              <a:extLst>
                <a:ext uri="{FF2B5EF4-FFF2-40B4-BE49-F238E27FC236}">
                  <a16:creationId xmlns="" xmlns:a16="http://schemas.microsoft.com/office/drawing/2014/main" id="{E657F704-19D0-C9A0-D972-65E45487AA40}"/>
                </a:ext>
              </a:extLst>
            </p:cNvPr>
            <p:cNvSpPr/>
            <p:nvPr/>
          </p:nvSpPr>
          <p:spPr>
            <a:xfrm>
              <a:off x="6785927" y="4807738"/>
              <a:ext cx="461803" cy="270768"/>
            </a:xfrm>
            <a:custGeom>
              <a:avLst/>
              <a:gdLst/>
              <a:ahLst/>
              <a:cxnLst/>
              <a:rect l="l" t="t" r="r" b="b"/>
              <a:pathLst>
                <a:path w="17161" h="10062" extrusionOk="0">
                  <a:moveTo>
                    <a:pt x="8263" y="0"/>
                  </a:moveTo>
                  <a:cubicBezTo>
                    <a:pt x="6369" y="548"/>
                    <a:pt x="4748" y="5159"/>
                    <a:pt x="4748" y="5159"/>
                  </a:cubicBezTo>
                  <a:lnTo>
                    <a:pt x="9131" y="6369"/>
                  </a:lnTo>
                  <a:cubicBezTo>
                    <a:pt x="9131" y="6369"/>
                    <a:pt x="1" y="8332"/>
                    <a:pt x="3698" y="9656"/>
                  </a:cubicBezTo>
                  <a:cubicBezTo>
                    <a:pt x="4495" y="9939"/>
                    <a:pt x="5573" y="10061"/>
                    <a:pt x="6771" y="10061"/>
                  </a:cubicBezTo>
                  <a:cubicBezTo>
                    <a:pt x="11167" y="10061"/>
                    <a:pt x="17161" y="8412"/>
                    <a:pt x="16640" y="7031"/>
                  </a:cubicBezTo>
                  <a:cubicBezTo>
                    <a:pt x="15978" y="5273"/>
                    <a:pt x="8263" y="0"/>
                    <a:pt x="8263" y="0"/>
                  </a:cubicBezTo>
                  <a:close/>
                </a:path>
              </a:pathLst>
            </a:custGeom>
            <a:solidFill>
              <a:srgbClr val="FFCCB0"/>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608" name="Google Shape;3608;p43">
              <a:extLst>
                <a:ext uri="{FF2B5EF4-FFF2-40B4-BE49-F238E27FC236}">
                  <a16:creationId xmlns="" xmlns:a16="http://schemas.microsoft.com/office/drawing/2014/main" id="{57F63FD7-B15B-D3B4-EAAE-0283A764F559}"/>
                </a:ext>
              </a:extLst>
            </p:cNvPr>
            <p:cNvSpPr/>
            <p:nvPr/>
          </p:nvSpPr>
          <p:spPr>
            <a:xfrm>
              <a:off x="6913695" y="4807738"/>
              <a:ext cx="297302" cy="207960"/>
            </a:xfrm>
            <a:custGeom>
              <a:avLst/>
              <a:gdLst/>
              <a:ahLst/>
              <a:cxnLst/>
              <a:rect l="l" t="t" r="r" b="b"/>
              <a:pathLst>
                <a:path w="11048" h="7728" extrusionOk="0">
                  <a:moveTo>
                    <a:pt x="3515" y="0"/>
                  </a:moveTo>
                  <a:cubicBezTo>
                    <a:pt x="1621" y="548"/>
                    <a:pt x="0" y="5159"/>
                    <a:pt x="0" y="5159"/>
                  </a:cubicBezTo>
                  <a:lnTo>
                    <a:pt x="434" y="5273"/>
                  </a:lnTo>
                  <a:cubicBezTo>
                    <a:pt x="1094" y="4139"/>
                    <a:pt x="2481" y="2072"/>
                    <a:pt x="3955" y="2072"/>
                  </a:cubicBezTo>
                  <a:cubicBezTo>
                    <a:pt x="4112" y="2072"/>
                    <a:pt x="4270" y="2095"/>
                    <a:pt x="4428" y="2146"/>
                  </a:cubicBezTo>
                  <a:cubicBezTo>
                    <a:pt x="6620" y="2854"/>
                    <a:pt x="7464" y="4292"/>
                    <a:pt x="7236" y="4680"/>
                  </a:cubicBezTo>
                  <a:cubicBezTo>
                    <a:pt x="7030" y="4976"/>
                    <a:pt x="4383" y="5752"/>
                    <a:pt x="3241" y="6049"/>
                  </a:cubicBezTo>
                  <a:lnTo>
                    <a:pt x="4383" y="6369"/>
                  </a:lnTo>
                  <a:cubicBezTo>
                    <a:pt x="4383" y="6369"/>
                    <a:pt x="3881" y="6460"/>
                    <a:pt x="3196" y="6643"/>
                  </a:cubicBezTo>
                  <a:cubicBezTo>
                    <a:pt x="3639" y="7107"/>
                    <a:pt x="4317" y="7728"/>
                    <a:pt x="4633" y="7728"/>
                  </a:cubicBezTo>
                  <a:cubicBezTo>
                    <a:pt x="4659" y="7728"/>
                    <a:pt x="4682" y="7724"/>
                    <a:pt x="4702" y="7715"/>
                  </a:cubicBezTo>
                  <a:cubicBezTo>
                    <a:pt x="5022" y="7578"/>
                    <a:pt x="9062" y="6460"/>
                    <a:pt x="11048" y="5912"/>
                  </a:cubicBezTo>
                  <a:cubicBezTo>
                    <a:pt x="8902" y="3675"/>
                    <a:pt x="3515" y="0"/>
                    <a:pt x="3515" y="0"/>
                  </a:cubicBezTo>
                  <a:close/>
                </a:path>
              </a:pathLst>
            </a:custGeom>
            <a:solidFill>
              <a:srgbClr val="FFCCB0"/>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609" name="Google Shape;3609;p43">
              <a:extLst>
                <a:ext uri="{FF2B5EF4-FFF2-40B4-BE49-F238E27FC236}">
                  <a16:creationId xmlns="" xmlns:a16="http://schemas.microsoft.com/office/drawing/2014/main" id="{92E2984E-6F84-6E6A-59DD-AB26F6D16857}"/>
                </a:ext>
              </a:extLst>
            </p:cNvPr>
            <p:cNvSpPr/>
            <p:nvPr/>
          </p:nvSpPr>
          <p:spPr>
            <a:xfrm>
              <a:off x="6785927" y="4903564"/>
              <a:ext cx="461803" cy="174942"/>
            </a:xfrm>
            <a:custGeom>
              <a:avLst/>
              <a:gdLst/>
              <a:ahLst/>
              <a:cxnLst/>
              <a:rect l="l" t="t" r="r" b="b"/>
              <a:pathLst>
                <a:path w="17161" h="6501" extrusionOk="0">
                  <a:moveTo>
                    <a:pt x="13125" y="0"/>
                  </a:moveTo>
                  <a:cubicBezTo>
                    <a:pt x="10181" y="160"/>
                    <a:pt x="7556" y="1895"/>
                    <a:pt x="7076" y="2237"/>
                  </a:cubicBezTo>
                  <a:lnTo>
                    <a:pt x="9131" y="2808"/>
                  </a:lnTo>
                  <a:cubicBezTo>
                    <a:pt x="9131" y="2808"/>
                    <a:pt x="1" y="4771"/>
                    <a:pt x="3698" y="6095"/>
                  </a:cubicBezTo>
                  <a:cubicBezTo>
                    <a:pt x="4495" y="6378"/>
                    <a:pt x="5573" y="6500"/>
                    <a:pt x="6771" y="6500"/>
                  </a:cubicBezTo>
                  <a:cubicBezTo>
                    <a:pt x="11167" y="6500"/>
                    <a:pt x="17161" y="4851"/>
                    <a:pt x="16640" y="3470"/>
                  </a:cubicBezTo>
                  <a:cubicBezTo>
                    <a:pt x="16344" y="2716"/>
                    <a:pt x="14814" y="1347"/>
                    <a:pt x="13125" y="0"/>
                  </a:cubicBez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610" name="Google Shape;3610;p43">
              <a:extLst>
                <a:ext uri="{FF2B5EF4-FFF2-40B4-BE49-F238E27FC236}">
                  <a16:creationId xmlns="" xmlns:a16="http://schemas.microsoft.com/office/drawing/2014/main" id="{7F769E71-1906-5A01-3250-96DB3A1DCB24}"/>
                </a:ext>
              </a:extLst>
            </p:cNvPr>
            <p:cNvSpPr/>
            <p:nvPr/>
          </p:nvSpPr>
          <p:spPr>
            <a:xfrm>
              <a:off x="6847362" y="4919522"/>
              <a:ext cx="400367" cy="158984"/>
            </a:xfrm>
            <a:custGeom>
              <a:avLst/>
              <a:gdLst/>
              <a:ahLst/>
              <a:cxnLst/>
              <a:rect l="l" t="t" r="r" b="b"/>
              <a:pathLst>
                <a:path w="14878" h="5908" extrusionOk="0">
                  <a:moveTo>
                    <a:pt x="11550" y="1"/>
                  </a:moveTo>
                  <a:cubicBezTo>
                    <a:pt x="9267" y="457"/>
                    <a:pt x="6094" y="1188"/>
                    <a:pt x="6094" y="1188"/>
                  </a:cubicBezTo>
                  <a:cubicBezTo>
                    <a:pt x="6094" y="1188"/>
                    <a:pt x="5798" y="1735"/>
                    <a:pt x="5980" y="1964"/>
                  </a:cubicBezTo>
                  <a:lnTo>
                    <a:pt x="6323" y="2078"/>
                  </a:lnTo>
                  <a:cubicBezTo>
                    <a:pt x="6346" y="2055"/>
                    <a:pt x="6368" y="2055"/>
                    <a:pt x="6391" y="2055"/>
                  </a:cubicBezTo>
                  <a:cubicBezTo>
                    <a:pt x="6470" y="2042"/>
                    <a:pt x="6564" y="2036"/>
                    <a:pt x="6669" y="2036"/>
                  </a:cubicBezTo>
                  <a:cubicBezTo>
                    <a:pt x="7687" y="2036"/>
                    <a:pt x="9701" y="2584"/>
                    <a:pt x="8377" y="2626"/>
                  </a:cubicBezTo>
                  <a:cubicBezTo>
                    <a:pt x="6939" y="2694"/>
                    <a:pt x="2260" y="4018"/>
                    <a:pt x="1712" y="4132"/>
                  </a:cubicBezTo>
                  <a:cubicBezTo>
                    <a:pt x="1679" y="4138"/>
                    <a:pt x="1651" y="4141"/>
                    <a:pt x="1627" y="4141"/>
                  </a:cubicBezTo>
                  <a:cubicBezTo>
                    <a:pt x="1468" y="4141"/>
                    <a:pt x="1496" y="4017"/>
                    <a:pt x="1575" y="3858"/>
                  </a:cubicBezTo>
                  <a:lnTo>
                    <a:pt x="1575" y="3858"/>
                  </a:lnTo>
                  <a:cubicBezTo>
                    <a:pt x="457" y="4406"/>
                    <a:pt x="0" y="4999"/>
                    <a:pt x="1415" y="5502"/>
                  </a:cubicBezTo>
                  <a:cubicBezTo>
                    <a:pt x="2212" y="5785"/>
                    <a:pt x="3290" y="5907"/>
                    <a:pt x="4488" y="5907"/>
                  </a:cubicBezTo>
                  <a:cubicBezTo>
                    <a:pt x="8884" y="5907"/>
                    <a:pt x="14878" y="4258"/>
                    <a:pt x="14357" y="2877"/>
                  </a:cubicBezTo>
                  <a:cubicBezTo>
                    <a:pt x="14106" y="2237"/>
                    <a:pt x="12942" y="1142"/>
                    <a:pt x="11550" y="1"/>
                  </a:cubicBez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611" name="Google Shape;3611;p43">
              <a:extLst>
                <a:ext uri="{FF2B5EF4-FFF2-40B4-BE49-F238E27FC236}">
                  <a16:creationId xmlns="" xmlns:a16="http://schemas.microsoft.com/office/drawing/2014/main" id="{63534131-199A-76CD-369E-26427FF9E2B6}"/>
                </a:ext>
              </a:extLst>
            </p:cNvPr>
            <p:cNvSpPr/>
            <p:nvPr/>
          </p:nvSpPr>
          <p:spPr>
            <a:xfrm>
              <a:off x="6888508" y="5010720"/>
              <a:ext cx="340304" cy="67894"/>
            </a:xfrm>
            <a:custGeom>
              <a:avLst/>
              <a:gdLst/>
              <a:ahLst/>
              <a:cxnLst/>
              <a:rect l="l" t="t" r="r" b="b"/>
              <a:pathLst>
                <a:path w="12646" h="2523" extrusionOk="0">
                  <a:moveTo>
                    <a:pt x="11188" y="1"/>
                  </a:moveTo>
                  <a:cubicBezTo>
                    <a:pt x="10174" y="1"/>
                    <a:pt x="8841" y="109"/>
                    <a:pt x="7076" y="355"/>
                  </a:cubicBezTo>
                  <a:cubicBezTo>
                    <a:pt x="3059" y="926"/>
                    <a:pt x="1005" y="1656"/>
                    <a:pt x="0" y="2158"/>
                  </a:cubicBezTo>
                  <a:cubicBezTo>
                    <a:pt x="779" y="2412"/>
                    <a:pt x="1802" y="2523"/>
                    <a:pt x="2932" y="2523"/>
                  </a:cubicBezTo>
                  <a:cubicBezTo>
                    <a:pt x="6671" y="2523"/>
                    <a:pt x="11576" y="1313"/>
                    <a:pt x="12646" y="104"/>
                  </a:cubicBezTo>
                  <a:cubicBezTo>
                    <a:pt x="12253" y="37"/>
                    <a:pt x="11774" y="1"/>
                    <a:pt x="11188" y="1"/>
                  </a:cubicBezTo>
                  <a:close/>
                </a:path>
              </a:pathLst>
            </a:custGeom>
            <a:solidFill>
              <a:srgbClr val="9584FF"/>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612" name="Google Shape;3612;p43">
              <a:extLst>
                <a:ext uri="{FF2B5EF4-FFF2-40B4-BE49-F238E27FC236}">
                  <a16:creationId xmlns="" xmlns:a16="http://schemas.microsoft.com/office/drawing/2014/main" id="{73312A49-89FC-5516-A650-65C09767BBDE}"/>
                </a:ext>
              </a:extLst>
            </p:cNvPr>
            <p:cNvSpPr/>
            <p:nvPr/>
          </p:nvSpPr>
          <p:spPr>
            <a:xfrm>
              <a:off x="6976342" y="4903564"/>
              <a:ext cx="215011" cy="73114"/>
            </a:xfrm>
            <a:custGeom>
              <a:avLst/>
              <a:gdLst/>
              <a:ahLst/>
              <a:cxnLst/>
              <a:rect l="l" t="t" r="r" b="b"/>
              <a:pathLst>
                <a:path w="7990" h="2717" extrusionOk="0">
                  <a:moveTo>
                    <a:pt x="6049" y="0"/>
                  </a:moveTo>
                  <a:cubicBezTo>
                    <a:pt x="3105" y="160"/>
                    <a:pt x="480" y="1895"/>
                    <a:pt x="0" y="2237"/>
                  </a:cubicBezTo>
                  <a:lnTo>
                    <a:pt x="1712" y="2716"/>
                  </a:lnTo>
                  <a:cubicBezTo>
                    <a:pt x="2922" y="2420"/>
                    <a:pt x="5730" y="1758"/>
                    <a:pt x="7989" y="1644"/>
                  </a:cubicBezTo>
                  <a:cubicBezTo>
                    <a:pt x="7419" y="1119"/>
                    <a:pt x="6734" y="571"/>
                    <a:pt x="6049" y="0"/>
                  </a:cubicBezTo>
                  <a:close/>
                </a:path>
              </a:pathLst>
            </a:custGeom>
            <a:solidFill>
              <a:schemeClr val="accent1"/>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613" name="Google Shape;3613;p43">
              <a:extLst>
                <a:ext uri="{FF2B5EF4-FFF2-40B4-BE49-F238E27FC236}">
                  <a16:creationId xmlns="" xmlns:a16="http://schemas.microsoft.com/office/drawing/2014/main" id="{4377F5DE-CDD9-39D0-DF6B-B232809CE33F}"/>
                </a:ext>
              </a:extLst>
            </p:cNvPr>
            <p:cNvSpPr/>
            <p:nvPr/>
          </p:nvSpPr>
          <p:spPr>
            <a:xfrm>
              <a:off x="6863939" y="4990457"/>
              <a:ext cx="381369" cy="88103"/>
            </a:xfrm>
            <a:custGeom>
              <a:avLst/>
              <a:gdLst/>
              <a:ahLst/>
              <a:cxnLst/>
              <a:rect l="l" t="t" r="r" b="b"/>
              <a:pathLst>
                <a:path w="14172" h="3274" extrusionOk="0">
                  <a:moveTo>
                    <a:pt x="11656" y="1"/>
                  </a:moveTo>
                  <a:cubicBezTo>
                    <a:pt x="10647" y="1"/>
                    <a:pt x="9315" y="108"/>
                    <a:pt x="7556" y="355"/>
                  </a:cubicBezTo>
                  <a:cubicBezTo>
                    <a:pt x="2762" y="1039"/>
                    <a:pt x="754" y="1952"/>
                    <a:pt x="0" y="2386"/>
                  </a:cubicBezTo>
                  <a:cubicBezTo>
                    <a:pt x="23" y="2409"/>
                    <a:pt x="46" y="2432"/>
                    <a:pt x="69" y="2455"/>
                  </a:cubicBezTo>
                  <a:cubicBezTo>
                    <a:pt x="2817" y="905"/>
                    <a:pt x="8503" y="384"/>
                    <a:pt x="9741" y="384"/>
                  </a:cubicBezTo>
                  <a:cubicBezTo>
                    <a:pt x="9871" y="384"/>
                    <a:pt x="9951" y="390"/>
                    <a:pt x="9975" y="400"/>
                  </a:cubicBezTo>
                  <a:cubicBezTo>
                    <a:pt x="10249" y="515"/>
                    <a:pt x="9541" y="629"/>
                    <a:pt x="6186" y="1154"/>
                  </a:cubicBezTo>
                  <a:cubicBezTo>
                    <a:pt x="3630" y="1564"/>
                    <a:pt x="1598" y="2432"/>
                    <a:pt x="731" y="2843"/>
                  </a:cubicBezTo>
                  <a:cubicBezTo>
                    <a:pt x="754" y="2843"/>
                    <a:pt x="776" y="2866"/>
                    <a:pt x="799" y="2866"/>
                  </a:cubicBezTo>
                  <a:cubicBezTo>
                    <a:pt x="1596" y="3151"/>
                    <a:pt x="2676" y="3274"/>
                    <a:pt x="3874" y="3274"/>
                  </a:cubicBezTo>
                  <a:cubicBezTo>
                    <a:pt x="8237" y="3274"/>
                    <a:pt x="14171" y="1642"/>
                    <a:pt x="13741" y="263"/>
                  </a:cubicBezTo>
                  <a:cubicBezTo>
                    <a:pt x="13275" y="97"/>
                    <a:pt x="12610" y="1"/>
                    <a:pt x="11656" y="1"/>
                  </a:cubicBez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614" name="Google Shape;3614;p43">
              <a:extLst>
                <a:ext uri="{FF2B5EF4-FFF2-40B4-BE49-F238E27FC236}">
                  <a16:creationId xmlns="" xmlns:a16="http://schemas.microsoft.com/office/drawing/2014/main" id="{5A94BB66-EA7E-F5B1-DE4F-C6EA0E292040}"/>
                </a:ext>
              </a:extLst>
            </p:cNvPr>
            <p:cNvSpPr/>
            <p:nvPr/>
          </p:nvSpPr>
          <p:spPr>
            <a:xfrm>
              <a:off x="7122571" y="4843367"/>
              <a:ext cx="462502" cy="273917"/>
            </a:xfrm>
            <a:custGeom>
              <a:avLst/>
              <a:gdLst/>
              <a:ahLst/>
              <a:cxnLst/>
              <a:rect l="l" t="t" r="r" b="b"/>
              <a:pathLst>
                <a:path w="17187" h="10179" extrusionOk="0">
                  <a:moveTo>
                    <a:pt x="9494" y="0"/>
                  </a:moveTo>
                  <a:cubicBezTo>
                    <a:pt x="9494" y="0"/>
                    <a:pt x="1437" y="4725"/>
                    <a:pt x="661" y="6437"/>
                  </a:cubicBezTo>
                  <a:cubicBezTo>
                    <a:pt x="0" y="7894"/>
                    <a:pt x="6947" y="10178"/>
                    <a:pt x="11366" y="10178"/>
                  </a:cubicBezTo>
                  <a:cubicBezTo>
                    <a:pt x="12138" y="10178"/>
                    <a:pt x="12833" y="10108"/>
                    <a:pt x="13397" y="9952"/>
                  </a:cubicBezTo>
                  <a:cubicBezTo>
                    <a:pt x="17186" y="8879"/>
                    <a:pt x="8193" y="6300"/>
                    <a:pt x="8193" y="6300"/>
                  </a:cubicBezTo>
                  <a:lnTo>
                    <a:pt x="12644" y="5387"/>
                  </a:lnTo>
                  <a:cubicBezTo>
                    <a:pt x="12644" y="5387"/>
                    <a:pt x="11343" y="662"/>
                    <a:pt x="9494" y="0"/>
                  </a:cubicBezTo>
                  <a:close/>
                </a:path>
              </a:pathLst>
            </a:custGeom>
            <a:solidFill>
              <a:srgbClr val="FFCCB0"/>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615" name="Google Shape;3615;p43">
              <a:extLst>
                <a:ext uri="{FF2B5EF4-FFF2-40B4-BE49-F238E27FC236}">
                  <a16:creationId xmlns="" xmlns:a16="http://schemas.microsoft.com/office/drawing/2014/main" id="{DD9DEFEC-776F-AE63-ECFC-54C430DC43E2}"/>
                </a:ext>
              </a:extLst>
            </p:cNvPr>
            <p:cNvSpPr/>
            <p:nvPr/>
          </p:nvSpPr>
          <p:spPr>
            <a:xfrm>
              <a:off x="7164900" y="4843367"/>
              <a:ext cx="297948" cy="205673"/>
            </a:xfrm>
            <a:custGeom>
              <a:avLst/>
              <a:gdLst/>
              <a:ahLst/>
              <a:cxnLst/>
              <a:rect l="l" t="t" r="r" b="b"/>
              <a:pathLst>
                <a:path w="11072" h="7643" extrusionOk="0">
                  <a:moveTo>
                    <a:pt x="7921" y="0"/>
                  </a:moveTo>
                  <a:cubicBezTo>
                    <a:pt x="7921" y="0"/>
                    <a:pt x="2306" y="3310"/>
                    <a:pt x="1" y="5387"/>
                  </a:cubicBezTo>
                  <a:cubicBezTo>
                    <a:pt x="1941" y="6049"/>
                    <a:pt x="5890" y="7441"/>
                    <a:pt x="6209" y="7624"/>
                  </a:cubicBezTo>
                  <a:cubicBezTo>
                    <a:pt x="6235" y="7637"/>
                    <a:pt x="6265" y="7643"/>
                    <a:pt x="6299" y="7643"/>
                  </a:cubicBezTo>
                  <a:cubicBezTo>
                    <a:pt x="6630" y="7643"/>
                    <a:pt x="7329" y="7077"/>
                    <a:pt x="7784" y="6642"/>
                  </a:cubicBezTo>
                  <a:cubicBezTo>
                    <a:pt x="7099" y="6437"/>
                    <a:pt x="6620" y="6300"/>
                    <a:pt x="6620" y="6300"/>
                  </a:cubicBezTo>
                  <a:lnTo>
                    <a:pt x="7761" y="6049"/>
                  </a:lnTo>
                  <a:cubicBezTo>
                    <a:pt x="6666" y="5661"/>
                    <a:pt x="4064" y="4725"/>
                    <a:pt x="3904" y="4406"/>
                  </a:cubicBezTo>
                  <a:cubicBezTo>
                    <a:pt x="3676" y="4018"/>
                    <a:pt x="4634" y="2648"/>
                    <a:pt x="6871" y="2077"/>
                  </a:cubicBezTo>
                  <a:cubicBezTo>
                    <a:pt x="6995" y="2047"/>
                    <a:pt x="7117" y="2032"/>
                    <a:pt x="7239" y="2032"/>
                  </a:cubicBezTo>
                  <a:cubicBezTo>
                    <a:pt x="8750" y="2032"/>
                    <a:pt x="10046" y="4274"/>
                    <a:pt x="10637" y="5478"/>
                  </a:cubicBezTo>
                  <a:lnTo>
                    <a:pt x="11071" y="5387"/>
                  </a:lnTo>
                  <a:cubicBezTo>
                    <a:pt x="11071" y="5387"/>
                    <a:pt x="9770" y="662"/>
                    <a:pt x="7921" y="0"/>
                  </a:cubicBezTo>
                  <a:close/>
                </a:path>
              </a:pathLst>
            </a:custGeom>
            <a:solidFill>
              <a:srgbClr val="FFCCB0"/>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616" name="Google Shape;3616;p43">
              <a:extLst>
                <a:ext uri="{FF2B5EF4-FFF2-40B4-BE49-F238E27FC236}">
                  <a16:creationId xmlns="" xmlns:a16="http://schemas.microsoft.com/office/drawing/2014/main" id="{FE1E4980-7B9F-D63A-9266-B09C757D38DE}"/>
                </a:ext>
              </a:extLst>
            </p:cNvPr>
            <p:cNvSpPr/>
            <p:nvPr/>
          </p:nvSpPr>
          <p:spPr>
            <a:xfrm>
              <a:off x="7122571" y="4929963"/>
              <a:ext cx="462502" cy="187321"/>
            </a:xfrm>
            <a:custGeom>
              <a:avLst/>
              <a:gdLst/>
              <a:ahLst/>
              <a:cxnLst/>
              <a:rect l="l" t="t" r="r" b="b"/>
              <a:pathLst>
                <a:path w="17187" h="6961" extrusionOk="0">
                  <a:moveTo>
                    <a:pt x="4404" y="1"/>
                  </a:moveTo>
                  <a:cubicBezTo>
                    <a:pt x="2624" y="1233"/>
                    <a:pt x="1003" y="2489"/>
                    <a:pt x="661" y="3219"/>
                  </a:cubicBezTo>
                  <a:cubicBezTo>
                    <a:pt x="0" y="4676"/>
                    <a:pt x="6947" y="6960"/>
                    <a:pt x="11366" y="6960"/>
                  </a:cubicBezTo>
                  <a:cubicBezTo>
                    <a:pt x="12138" y="6960"/>
                    <a:pt x="12833" y="6890"/>
                    <a:pt x="13397" y="6734"/>
                  </a:cubicBezTo>
                  <a:cubicBezTo>
                    <a:pt x="17186" y="5661"/>
                    <a:pt x="8193" y="3082"/>
                    <a:pt x="8193" y="3082"/>
                  </a:cubicBezTo>
                  <a:lnTo>
                    <a:pt x="10293" y="2648"/>
                  </a:lnTo>
                  <a:cubicBezTo>
                    <a:pt x="9814" y="2260"/>
                    <a:pt x="7326" y="366"/>
                    <a:pt x="4404" y="1"/>
                  </a:cubicBez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617" name="Google Shape;3617;p43">
              <a:extLst>
                <a:ext uri="{FF2B5EF4-FFF2-40B4-BE49-F238E27FC236}">
                  <a16:creationId xmlns="" xmlns:a16="http://schemas.microsoft.com/office/drawing/2014/main" id="{F5E9DB67-AD61-CE70-ADA5-A363A066CD01}"/>
                </a:ext>
              </a:extLst>
            </p:cNvPr>
            <p:cNvSpPr/>
            <p:nvPr/>
          </p:nvSpPr>
          <p:spPr>
            <a:xfrm>
              <a:off x="7122571" y="4944710"/>
              <a:ext cx="399237" cy="172574"/>
            </a:xfrm>
            <a:custGeom>
              <a:avLst/>
              <a:gdLst/>
              <a:ahLst/>
              <a:cxnLst/>
              <a:rect l="l" t="t" r="r" b="b"/>
              <a:pathLst>
                <a:path w="14836" h="6413" extrusionOk="0">
                  <a:moveTo>
                    <a:pt x="3651" y="0"/>
                  </a:moveTo>
                  <a:cubicBezTo>
                    <a:pt x="2190" y="1028"/>
                    <a:pt x="935" y="2055"/>
                    <a:pt x="661" y="2671"/>
                  </a:cubicBezTo>
                  <a:cubicBezTo>
                    <a:pt x="0" y="4128"/>
                    <a:pt x="6947" y="6412"/>
                    <a:pt x="11366" y="6412"/>
                  </a:cubicBezTo>
                  <a:cubicBezTo>
                    <a:pt x="12138" y="6412"/>
                    <a:pt x="12833" y="6342"/>
                    <a:pt x="13397" y="6186"/>
                  </a:cubicBezTo>
                  <a:cubicBezTo>
                    <a:pt x="14835" y="5775"/>
                    <a:pt x="14424" y="5136"/>
                    <a:pt x="13329" y="4520"/>
                  </a:cubicBezTo>
                  <a:lnTo>
                    <a:pt x="13329" y="4520"/>
                  </a:lnTo>
                  <a:cubicBezTo>
                    <a:pt x="13405" y="4673"/>
                    <a:pt x="13418" y="4810"/>
                    <a:pt x="13285" y="4810"/>
                  </a:cubicBezTo>
                  <a:cubicBezTo>
                    <a:pt x="13260" y="4810"/>
                    <a:pt x="13229" y="4805"/>
                    <a:pt x="13192" y="4794"/>
                  </a:cubicBezTo>
                  <a:cubicBezTo>
                    <a:pt x="12644" y="4634"/>
                    <a:pt x="8079" y="2991"/>
                    <a:pt x="6641" y="2831"/>
                  </a:cubicBezTo>
                  <a:cubicBezTo>
                    <a:pt x="5417" y="2697"/>
                    <a:pt x="7078" y="2355"/>
                    <a:pt x="8145" y="2355"/>
                  </a:cubicBezTo>
                  <a:cubicBezTo>
                    <a:pt x="8351" y="2355"/>
                    <a:pt x="8536" y="2368"/>
                    <a:pt x="8672" y="2397"/>
                  </a:cubicBezTo>
                  <a:cubicBezTo>
                    <a:pt x="8695" y="2420"/>
                    <a:pt x="8718" y="2420"/>
                    <a:pt x="8741" y="2420"/>
                  </a:cubicBezTo>
                  <a:lnTo>
                    <a:pt x="9083" y="2351"/>
                  </a:lnTo>
                  <a:cubicBezTo>
                    <a:pt x="9289" y="2123"/>
                    <a:pt x="9015" y="1575"/>
                    <a:pt x="9015" y="1575"/>
                  </a:cubicBezTo>
                  <a:cubicBezTo>
                    <a:pt x="9015" y="1575"/>
                    <a:pt x="5888" y="617"/>
                    <a:pt x="3651" y="0"/>
                  </a:cubicBez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618" name="Google Shape;3618;p43">
              <a:extLst>
                <a:ext uri="{FF2B5EF4-FFF2-40B4-BE49-F238E27FC236}">
                  <a16:creationId xmlns="" xmlns:a16="http://schemas.microsoft.com/office/drawing/2014/main" id="{A4C7A89A-8D8C-F0FC-AAE3-B323E04DBC02}"/>
                </a:ext>
              </a:extLst>
            </p:cNvPr>
            <p:cNvSpPr/>
            <p:nvPr/>
          </p:nvSpPr>
          <p:spPr>
            <a:xfrm>
              <a:off x="7144018" y="5033082"/>
              <a:ext cx="335406" cy="84174"/>
            </a:xfrm>
            <a:custGeom>
              <a:avLst/>
              <a:gdLst/>
              <a:ahLst/>
              <a:cxnLst/>
              <a:rect l="l" t="t" r="r" b="b"/>
              <a:pathLst>
                <a:path w="12464" h="3128" extrusionOk="0">
                  <a:moveTo>
                    <a:pt x="657" y="0"/>
                  </a:moveTo>
                  <a:cubicBezTo>
                    <a:pt x="415" y="0"/>
                    <a:pt x="197" y="9"/>
                    <a:pt x="1" y="26"/>
                  </a:cubicBezTo>
                  <a:cubicBezTo>
                    <a:pt x="1073" y="1424"/>
                    <a:pt x="6725" y="3127"/>
                    <a:pt x="10525" y="3127"/>
                  </a:cubicBezTo>
                  <a:cubicBezTo>
                    <a:pt x="11255" y="3127"/>
                    <a:pt x="11916" y="3065"/>
                    <a:pt x="12463" y="2925"/>
                  </a:cubicBezTo>
                  <a:cubicBezTo>
                    <a:pt x="11505" y="2377"/>
                    <a:pt x="9496" y="1510"/>
                    <a:pt x="5524" y="665"/>
                  </a:cubicBezTo>
                  <a:cubicBezTo>
                    <a:pt x="3287" y="180"/>
                    <a:pt x="1735" y="0"/>
                    <a:pt x="657" y="0"/>
                  </a:cubicBezTo>
                  <a:close/>
                </a:path>
              </a:pathLst>
            </a:custGeom>
            <a:solidFill>
              <a:srgbClr val="9584FF"/>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619" name="Google Shape;3619;p43">
              <a:extLst>
                <a:ext uri="{FF2B5EF4-FFF2-40B4-BE49-F238E27FC236}">
                  <a16:creationId xmlns="" xmlns:a16="http://schemas.microsoft.com/office/drawing/2014/main" id="{67714F22-E04A-5E7B-49EF-228694795500}"/>
                </a:ext>
              </a:extLst>
            </p:cNvPr>
            <p:cNvSpPr/>
            <p:nvPr/>
          </p:nvSpPr>
          <p:spPr>
            <a:xfrm>
              <a:off x="7185782" y="4929963"/>
              <a:ext cx="213800" cy="81107"/>
            </a:xfrm>
            <a:custGeom>
              <a:avLst/>
              <a:gdLst/>
              <a:ahLst/>
              <a:cxnLst/>
              <a:rect l="l" t="t" r="r" b="b"/>
              <a:pathLst>
                <a:path w="7945" h="3014" extrusionOk="0">
                  <a:moveTo>
                    <a:pt x="2055" y="1"/>
                  </a:moveTo>
                  <a:cubicBezTo>
                    <a:pt x="1325" y="526"/>
                    <a:pt x="594" y="1028"/>
                    <a:pt x="1" y="1507"/>
                  </a:cubicBezTo>
                  <a:cubicBezTo>
                    <a:pt x="2238" y="1758"/>
                    <a:pt x="5000" y="2626"/>
                    <a:pt x="6187" y="3014"/>
                  </a:cubicBezTo>
                  <a:lnTo>
                    <a:pt x="7944" y="2648"/>
                  </a:lnTo>
                  <a:cubicBezTo>
                    <a:pt x="7465" y="2260"/>
                    <a:pt x="4977" y="366"/>
                    <a:pt x="2055" y="1"/>
                  </a:cubicBezTo>
                  <a:close/>
                </a:path>
              </a:pathLst>
            </a:custGeom>
            <a:solidFill>
              <a:schemeClr val="accent1"/>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620" name="Google Shape;3620;p43">
              <a:extLst>
                <a:ext uri="{FF2B5EF4-FFF2-40B4-BE49-F238E27FC236}">
                  <a16:creationId xmlns="" xmlns:a16="http://schemas.microsoft.com/office/drawing/2014/main" id="{9FABAAE4-BC0B-A4AD-8170-7D64A7452157}"/>
                </a:ext>
              </a:extLst>
            </p:cNvPr>
            <p:cNvSpPr/>
            <p:nvPr/>
          </p:nvSpPr>
          <p:spPr>
            <a:xfrm>
              <a:off x="7125181" y="5013465"/>
              <a:ext cx="380050" cy="103846"/>
            </a:xfrm>
            <a:custGeom>
              <a:avLst/>
              <a:gdLst/>
              <a:ahLst/>
              <a:cxnLst/>
              <a:rect l="l" t="t" r="r" b="b"/>
              <a:pathLst>
                <a:path w="14123" h="3859" extrusionOk="0">
                  <a:moveTo>
                    <a:pt x="1905" y="1"/>
                  </a:moveTo>
                  <a:cubicBezTo>
                    <a:pt x="1339" y="1"/>
                    <a:pt x="903" y="52"/>
                    <a:pt x="564" y="139"/>
                  </a:cubicBezTo>
                  <a:cubicBezTo>
                    <a:pt x="1" y="1594"/>
                    <a:pt x="6864" y="3859"/>
                    <a:pt x="11261" y="3859"/>
                  </a:cubicBezTo>
                  <a:cubicBezTo>
                    <a:pt x="12035" y="3859"/>
                    <a:pt x="12733" y="3788"/>
                    <a:pt x="13300" y="3631"/>
                  </a:cubicBezTo>
                  <a:cubicBezTo>
                    <a:pt x="13323" y="3608"/>
                    <a:pt x="13346" y="3608"/>
                    <a:pt x="13369" y="3608"/>
                  </a:cubicBezTo>
                  <a:cubicBezTo>
                    <a:pt x="12524" y="3129"/>
                    <a:pt x="10561" y="2125"/>
                    <a:pt x="8051" y="1554"/>
                  </a:cubicBezTo>
                  <a:cubicBezTo>
                    <a:pt x="4718" y="801"/>
                    <a:pt x="4033" y="641"/>
                    <a:pt x="4307" y="550"/>
                  </a:cubicBezTo>
                  <a:cubicBezTo>
                    <a:pt x="4321" y="543"/>
                    <a:pt x="4355" y="540"/>
                    <a:pt x="4406" y="540"/>
                  </a:cubicBezTo>
                  <a:cubicBezTo>
                    <a:pt x="5278" y="540"/>
                    <a:pt x="11294" y="1454"/>
                    <a:pt x="14054" y="3243"/>
                  </a:cubicBezTo>
                  <a:cubicBezTo>
                    <a:pt x="14076" y="3243"/>
                    <a:pt x="14099" y="3220"/>
                    <a:pt x="14122" y="3197"/>
                  </a:cubicBezTo>
                  <a:cubicBezTo>
                    <a:pt x="13392" y="2695"/>
                    <a:pt x="11451" y="1668"/>
                    <a:pt x="6727" y="664"/>
                  </a:cubicBezTo>
                  <a:cubicBezTo>
                    <a:pt x="4515" y="186"/>
                    <a:pt x="2978" y="1"/>
                    <a:pt x="1905" y="1"/>
                  </a:cubicBez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621" name="Google Shape;3621;p43">
              <a:extLst>
                <a:ext uri="{FF2B5EF4-FFF2-40B4-BE49-F238E27FC236}">
                  <a16:creationId xmlns="" xmlns:a16="http://schemas.microsoft.com/office/drawing/2014/main" id="{A8D168CF-4DDF-A32E-7A35-2365329C5671}"/>
                </a:ext>
              </a:extLst>
            </p:cNvPr>
            <p:cNvSpPr/>
            <p:nvPr/>
          </p:nvSpPr>
          <p:spPr>
            <a:xfrm>
              <a:off x="6280422" y="4026137"/>
              <a:ext cx="832918" cy="540837"/>
            </a:xfrm>
            <a:custGeom>
              <a:avLst/>
              <a:gdLst/>
              <a:ahLst/>
              <a:cxnLst/>
              <a:rect l="l" t="t" r="r" b="b"/>
              <a:pathLst>
                <a:path w="30952" h="20098" extrusionOk="0">
                  <a:moveTo>
                    <a:pt x="26124" y="0"/>
                  </a:moveTo>
                  <a:cubicBezTo>
                    <a:pt x="25352" y="0"/>
                    <a:pt x="24738" y="92"/>
                    <a:pt x="24538" y="286"/>
                  </a:cubicBezTo>
                  <a:cubicBezTo>
                    <a:pt x="24538" y="286"/>
                    <a:pt x="21068" y="6175"/>
                    <a:pt x="19927" y="6928"/>
                  </a:cubicBezTo>
                  <a:cubicBezTo>
                    <a:pt x="16663" y="9050"/>
                    <a:pt x="13239" y="10899"/>
                    <a:pt x="10066" y="13136"/>
                  </a:cubicBezTo>
                  <a:cubicBezTo>
                    <a:pt x="9556" y="13491"/>
                    <a:pt x="8918" y="13580"/>
                    <a:pt x="8240" y="13580"/>
                  </a:cubicBezTo>
                  <a:cubicBezTo>
                    <a:pt x="7555" y="13580"/>
                    <a:pt x="6830" y="13489"/>
                    <a:pt x="6155" y="13489"/>
                  </a:cubicBezTo>
                  <a:cubicBezTo>
                    <a:pt x="5735" y="13489"/>
                    <a:pt x="5335" y="13524"/>
                    <a:pt x="4976" y="13638"/>
                  </a:cubicBezTo>
                  <a:cubicBezTo>
                    <a:pt x="4314" y="13867"/>
                    <a:pt x="5387" y="14255"/>
                    <a:pt x="5707" y="14460"/>
                  </a:cubicBezTo>
                  <a:cubicBezTo>
                    <a:pt x="5603" y="14452"/>
                    <a:pt x="5504" y="14449"/>
                    <a:pt x="5410" y="14449"/>
                  </a:cubicBezTo>
                  <a:cubicBezTo>
                    <a:pt x="4377" y="14449"/>
                    <a:pt x="3842" y="14883"/>
                    <a:pt x="3173" y="15259"/>
                  </a:cubicBezTo>
                  <a:cubicBezTo>
                    <a:pt x="2876" y="15442"/>
                    <a:pt x="2580" y="15601"/>
                    <a:pt x="2306" y="15807"/>
                  </a:cubicBezTo>
                  <a:cubicBezTo>
                    <a:pt x="1849" y="16126"/>
                    <a:pt x="0" y="17793"/>
                    <a:pt x="982" y="18112"/>
                  </a:cubicBezTo>
                  <a:cubicBezTo>
                    <a:pt x="1187" y="18158"/>
                    <a:pt x="1438" y="18112"/>
                    <a:pt x="1621" y="18181"/>
                  </a:cubicBezTo>
                  <a:cubicBezTo>
                    <a:pt x="1872" y="18295"/>
                    <a:pt x="1849" y="18409"/>
                    <a:pt x="2077" y="18569"/>
                  </a:cubicBezTo>
                  <a:cubicBezTo>
                    <a:pt x="2260" y="18683"/>
                    <a:pt x="2488" y="18683"/>
                    <a:pt x="2694" y="18683"/>
                  </a:cubicBezTo>
                  <a:cubicBezTo>
                    <a:pt x="2751" y="18685"/>
                    <a:pt x="2806" y="18686"/>
                    <a:pt x="2860" y="18686"/>
                  </a:cubicBezTo>
                  <a:cubicBezTo>
                    <a:pt x="3324" y="18686"/>
                    <a:pt x="3682" y="18602"/>
                    <a:pt x="4132" y="18500"/>
                  </a:cubicBezTo>
                  <a:cubicBezTo>
                    <a:pt x="5113" y="18249"/>
                    <a:pt x="5981" y="17724"/>
                    <a:pt x="6871" y="17450"/>
                  </a:cubicBezTo>
                  <a:lnTo>
                    <a:pt x="6871" y="17450"/>
                  </a:lnTo>
                  <a:cubicBezTo>
                    <a:pt x="6734" y="18066"/>
                    <a:pt x="6460" y="18728"/>
                    <a:pt x="6848" y="19299"/>
                  </a:cubicBezTo>
                  <a:cubicBezTo>
                    <a:pt x="7112" y="19644"/>
                    <a:pt x="7773" y="20097"/>
                    <a:pt x="8237" y="20097"/>
                  </a:cubicBezTo>
                  <a:cubicBezTo>
                    <a:pt x="8295" y="20097"/>
                    <a:pt x="8349" y="20090"/>
                    <a:pt x="8400" y="20075"/>
                  </a:cubicBezTo>
                  <a:cubicBezTo>
                    <a:pt x="9016" y="19892"/>
                    <a:pt x="8788" y="19231"/>
                    <a:pt x="8834" y="18774"/>
                  </a:cubicBezTo>
                  <a:cubicBezTo>
                    <a:pt x="8925" y="17975"/>
                    <a:pt x="9473" y="17952"/>
                    <a:pt x="10112" y="17701"/>
                  </a:cubicBezTo>
                  <a:cubicBezTo>
                    <a:pt x="10614" y="17496"/>
                    <a:pt x="10911" y="17222"/>
                    <a:pt x="11230" y="16811"/>
                  </a:cubicBezTo>
                  <a:cubicBezTo>
                    <a:pt x="11482" y="16492"/>
                    <a:pt x="11755" y="15875"/>
                    <a:pt x="12075" y="15647"/>
                  </a:cubicBezTo>
                  <a:cubicBezTo>
                    <a:pt x="12326" y="15487"/>
                    <a:pt x="12851" y="15487"/>
                    <a:pt x="13148" y="15419"/>
                  </a:cubicBezTo>
                  <a:cubicBezTo>
                    <a:pt x="13992" y="15213"/>
                    <a:pt x="14837" y="14985"/>
                    <a:pt x="15681" y="14757"/>
                  </a:cubicBezTo>
                  <a:cubicBezTo>
                    <a:pt x="17325" y="14323"/>
                    <a:pt x="18991" y="13821"/>
                    <a:pt x="20589" y="13205"/>
                  </a:cubicBezTo>
                  <a:cubicBezTo>
                    <a:pt x="21890" y="12703"/>
                    <a:pt x="23351" y="12155"/>
                    <a:pt x="24401" y="11173"/>
                  </a:cubicBezTo>
                  <a:cubicBezTo>
                    <a:pt x="26934" y="8777"/>
                    <a:pt x="30951" y="2819"/>
                    <a:pt x="30860" y="1495"/>
                  </a:cubicBezTo>
                  <a:cubicBezTo>
                    <a:pt x="30796" y="542"/>
                    <a:pt x="27996" y="0"/>
                    <a:pt x="26124" y="0"/>
                  </a:cubicBezTo>
                  <a:close/>
                </a:path>
              </a:pathLst>
            </a:custGeom>
            <a:solidFill>
              <a:srgbClr val="FFCCB0"/>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622" name="Google Shape;3622;p43">
              <a:extLst>
                <a:ext uri="{FF2B5EF4-FFF2-40B4-BE49-F238E27FC236}">
                  <a16:creationId xmlns="" xmlns:a16="http://schemas.microsoft.com/office/drawing/2014/main" id="{BF33E845-142A-3DAF-844C-65CDAA8DD9DA}"/>
                </a:ext>
              </a:extLst>
            </p:cNvPr>
            <p:cNvSpPr/>
            <p:nvPr/>
          </p:nvSpPr>
          <p:spPr>
            <a:xfrm>
              <a:off x="6294550" y="4026137"/>
              <a:ext cx="818791" cy="540837"/>
            </a:xfrm>
            <a:custGeom>
              <a:avLst/>
              <a:gdLst/>
              <a:ahLst/>
              <a:cxnLst/>
              <a:rect l="l" t="t" r="r" b="b"/>
              <a:pathLst>
                <a:path w="30427" h="20098" extrusionOk="0">
                  <a:moveTo>
                    <a:pt x="25599" y="0"/>
                  </a:moveTo>
                  <a:cubicBezTo>
                    <a:pt x="24827" y="0"/>
                    <a:pt x="24213" y="92"/>
                    <a:pt x="24013" y="286"/>
                  </a:cubicBezTo>
                  <a:cubicBezTo>
                    <a:pt x="24013" y="286"/>
                    <a:pt x="20543" y="6175"/>
                    <a:pt x="19402" y="6928"/>
                  </a:cubicBezTo>
                  <a:cubicBezTo>
                    <a:pt x="19379" y="6928"/>
                    <a:pt x="19356" y="6951"/>
                    <a:pt x="19333" y="6973"/>
                  </a:cubicBezTo>
                  <a:cubicBezTo>
                    <a:pt x="19394" y="6972"/>
                    <a:pt x="19455" y="6972"/>
                    <a:pt x="19517" y="6972"/>
                  </a:cubicBezTo>
                  <a:cubicBezTo>
                    <a:pt x="20909" y="6972"/>
                    <a:pt x="22688" y="7233"/>
                    <a:pt x="23191" y="8457"/>
                  </a:cubicBezTo>
                  <a:cubicBezTo>
                    <a:pt x="24021" y="10468"/>
                    <a:pt x="16858" y="14048"/>
                    <a:pt x="13442" y="14048"/>
                  </a:cubicBezTo>
                  <a:cubicBezTo>
                    <a:pt x="13291" y="14048"/>
                    <a:pt x="13147" y="14041"/>
                    <a:pt x="13011" y="14026"/>
                  </a:cubicBezTo>
                  <a:cubicBezTo>
                    <a:pt x="11436" y="13867"/>
                    <a:pt x="11093" y="12931"/>
                    <a:pt x="11139" y="12063"/>
                  </a:cubicBezTo>
                  <a:lnTo>
                    <a:pt x="11139" y="12063"/>
                  </a:lnTo>
                  <a:cubicBezTo>
                    <a:pt x="10591" y="12406"/>
                    <a:pt x="10066" y="12748"/>
                    <a:pt x="9541" y="13136"/>
                  </a:cubicBezTo>
                  <a:cubicBezTo>
                    <a:pt x="9199" y="13364"/>
                    <a:pt x="8811" y="13479"/>
                    <a:pt x="8400" y="13547"/>
                  </a:cubicBezTo>
                  <a:cubicBezTo>
                    <a:pt x="8765" y="13775"/>
                    <a:pt x="9176" y="14072"/>
                    <a:pt x="9496" y="14506"/>
                  </a:cubicBezTo>
                  <a:cubicBezTo>
                    <a:pt x="10311" y="15535"/>
                    <a:pt x="8506" y="18539"/>
                    <a:pt x="7339" y="18539"/>
                  </a:cubicBezTo>
                  <a:cubicBezTo>
                    <a:pt x="7263" y="18539"/>
                    <a:pt x="7191" y="18526"/>
                    <a:pt x="7122" y="18500"/>
                  </a:cubicBezTo>
                  <a:cubicBezTo>
                    <a:pt x="5981" y="18066"/>
                    <a:pt x="7259" y="16355"/>
                    <a:pt x="7259" y="16355"/>
                  </a:cubicBezTo>
                  <a:lnTo>
                    <a:pt x="7259" y="16355"/>
                  </a:lnTo>
                  <a:cubicBezTo>
                    <a:pt x="7259" y="16355"/>
                    <a:pt x="4091" y="17685"/>
                    <a:pt x="3057" y="17685"/>
                  </a:cubicBezTo>
                  <a:cubicBezTo>
                    <a:pt x="3016" y="17685"/>
                    <a:pt x="2979" y="17683"/>
                    <a:pt x="2945" y="17678"/>
                  </a:cubicBezTo>
                  <a:cubicBezTo>
                    <a:pt x="2032" y="17587"/>
                    <a:pt x="3721" y="16537"/>
                    <a:pt x="3721" y="16537"/>
                  </a:cubicBezTo>
                  <a:lnTo>
                    <a:pt x="3721" y="16537"/>
                  </a:lnTo>
                  <a:cubicBezTo>
                    <a:pt x="3721" y="16537"/>
                    <a:pt x="1712" y="17450"/>
                    <a:pt x="982" y="17450"/>
                  </a:cubicBezTo>
                  <a:cubicBezTo>
                    <a:pt x="754" y="17450"/>
                    <a:pt x="617" y="17268"/>
                    <a:pt x="525" y="17039"/>
                  </a:cubicBezTo>
                  <a:cubicBezTo>
                    <a:pt x="160" y="17496"/>
                    <a:pt x="0" y="17952"/>
                    <a:pt x="457" y="18112"/>
                  </a:cubicBezTo>
                  <a:cubicBezTo>
                    <a:pt x="662" y="18158"/>
                    <a:pt x="913" y="18112"/>
                    <a:pt x="1096" y="18181"/>
                  </a:cubicBezTo>
                  <a:cubicBezTo>
                    <a:pt x="1347" y="18295"/>
                    <a:pt x="1324" y="18409"/>
                    <a:pt x="1552" y="18569"/>
                  </a:cubicBezTo>
                  <a:cubicBezTo>
                    <a:pt x="1735" y="18683"/>
                    <a:pt x="1963" y="18683"/>
                    <a:pt x="2169" y="18683"/>
                  </a:cubicBezTo>
                  <a:cubicBezTo>
                    <a:pt x="2226" y="18685"/>
                    <a:pt x="2281" y="18686"/>
                    <a:pt x="2335" y="18686"/>
                  </a:cubicBezTo>
                  <a:cubicBezTo>
                    <a:pt x="2799" y="18686"/>
                    <a:pt x="3157" y="18602"/>
                    <a:pt x="3607" y="18500"/>
                  </a:cubicBezTo>
                  <a:cubicBezTo>
                    <a:pt x="4588" y="18249"/>
                    <a:pt x="5456" y="17724"/>
                    <a:pt x="6346" y="17450"/>
                  </a:cubicBezTo>
                  <a:lnTo>
                    <a:pt x="6346" y="17450"/>
                  </a:lnTo>
                  <a:cubicBezTo>
                    <a:pt x="6209" y="18066"/>
                    <a:pt x="5935" y="18728"/>
                    <a:pt x="6323" y="19299"/>
                  </a:cubicBezTo>
                  <a:cubicBezTo>
                    <a:pt x="6587" y="19644"/>
                    <a:pt x="7248" y="20097"/>
                    <a:pt x="7712" y="20097"/>
                  </a:cubicBezTo>
                  <a:cubicBezTo>
                    <a:pt x="7770" y="20097"/>
                    <a:pt x="7824" y="20090"/>
                    <a:pt x="7875" y="20075"/>
                  </a:cubicBezTo>
                  <a:cubicBezTo>
                    <a:pt x="8491" y="19892"/>
                    <a:pt x="8263" y="19231"/>
                    <a:pt x="8309" y="18774"/>
                  </a:cubicBezTo>
                  <a:cubicBezTo>
                    <a:pt x="8400" y="17975"/>
                    <a:pt x="8948" y="17952"/>
                    <a:pt x="9587" y="17701"/>
                  </a:cubicBezTo>
                  <a:cubicBezTo>
                    <a:pt x="10089" y="17496"/>
                    <a:pt x="10386" y="17222"/>
                    <a:pt x="10705" y="16811"/>
                  </a:cubicBezTo>
                  <a:cubicBezTo>
                    <a:pt x="10957" y="16492"/>
                    <a:pt x="11230" y="15875"/>
                    <a:pt x="11550" y="15647"/>
                  </a:cubicBezTo>
                  <a:cubicBezTo>
                    <a:pt x="11801" y="15487"/>
                    <a:pt x="12326" y="15487"/>
                    <a:pt x="12623" y="15419"/>
                  </a:cubicBezTo>
                  <a:cubicBezTo>
                    <a:pt x="13467" y="15213"/>
                    <a:pt x="14312" y="14985"/>
                    <a:pt x="15156" y="14757"/>
                  </a:cubicBezTo>
                  <a:cubicBezTo>
                    <a:pt x="16800" y="14323"/>
                    <a:pt x="18466" y="13821"/>
                    <a:pt x="20064" y="13205"/>
                  </a:cubicBezTo>
                  <a:cubicBezTo>
                    <a:pt x="21365" y="12703"/>
                    <a:pt x="22826" y="12155"/>
                    <a:pt x="23876" y="11173"/>
                  </a:cubicBezTo>
                  <a:cubicBezTo>
                    <a:pt x="26409" y="8777"/>
                    <a:pt x="30426" y="2819"/>
                    <a:pt x="30335" y="1495"/>
                  </a:cubicBezTo>
                  <a:cubicBezTo>
                    <a:pt x="30271" y="542"/>
                    <a:pt x="27471" y="0"/>
                    <a:pt x="25599" y="0"/>
                  </a:cubicBezTo>
                  <a:close/>
                </a:path>
              </a:pathLst>
            </a:custGeom>
            <a:solidFill>
              <a:srgbClr val="FFCCB0"/>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623" name="Google Shape;3623;p43">
              <a:extLst>
                <a:ext uri="{FF2B5EF4-FFF2-40B4-BE49-F238E27FC236}">
                  <a16:creationId xmlns="" xmlns:a16="http://schemas.microsoft.com/office/drawing/2014/main" id="{3FB4B3CF-BD4A-10F0-67DE-87D2AA21A7B3}"/>
                </a:ext>
              </a:extLst>
            </p:cNvPr>
            <p:cNvSpPr/>
            <p:nvPr/>
          </p:nvSpPr>
          <p:spPr>
            <a:xfrm>
              <a:off x="6332628" y="4458473"/>
              <a:ext cx="123490" cy="74810"/>
            </a:xfrm>
            <a:custGeom>
              <a:avLst/>
              <a:gdLst/>
              <a:ahLst/>
              <a:cxnLst/>
              <a:rect l="l" t="t" r="r" b="b"/>
              <a:pathLst>
                <a:path w="4589" h="2780" extrusionOk="0">
                  <a:moveTo>
                    <a:pt x="3573" y="1"/>
                  </a:moveTo>
                  <a:cubicBezTo>
                    <a:pt x="3488" y="1"/>
                    <a:pt x="3252" y="66"/>
                    <a:pt x="2945" y="174"/>
                  </a:cubicBezTo>
                  <a:cubicBezTo>
                    <a:pt x="2762" y="266"/>
                    <a:pt x="2534" y="380"/>
                    <a:pt x="2306" y="471"/>
                  </a:cubicBezTo>
                  <a:cubicBezTo>
                    <a:pt x="2078" y="585"/>
                    <a:pt x="1849" y="722"/>
                    <a:pt x="1598" y="836"/>
                  </a:cubicBezTo>
                  <a:cubicBezTo>
                    <a:pt x="1347" y="951"/>
                    <a:pt x="1119" y="1042"/>
                    <a:pt x="868" y="1179"/>
                  </a:cubicBezTo>
                  <a:cubicBezTo>
                    <a:pt x="617" y="1293"/>
                    <a:pt x="411" y="1453"/>
                    <a:pt x="229" y="1635"/>
                  </a:cubicBezTo>
                  <a:cubicBezTo>
                    <a:pt x="160" y="1727"/>
                    <a:pt x="92" y="1818"/>
                    <a:pt x="46" y="1955"/>
                  </a:cubicBezTo>
                  <a:cubicBezTo>
                    <a:pt x="1" y="2069"/>
                    <a:pt x="1" y="2229"/>
                    <a:pt x="46" y="2343"/>
                  </a:cubicBezTo>
                  <a:cubicBezTo>
                    <a:pt x="69" y="2434"/>
                    <a:pt x="160" y="2503"/>
                    <a:pt x="183" y="2548"/>
                  </a:cubicBezTo>
                  <a:cubicBezTo>
                    <a:pt x="229" y="2571"/>
                    <a:pt x="252" y="2594"/>
                    <a:pt x="252" y="2594"/>
                  </a:cubicBezTo>
                  <a:cubicBezTo>
                    <a:pt x="252" y="2615"/>
                    <a:pt x="575" y="2778"/>
                    <a:pt x="975" y="2778"/>
                  </a:cubicBezTo>
                  <a:cubicBezTo>
                    <a:pt x="1000" y="2778"/>
                    <a:pt x="1025" y="2778"/>
                    <a:pt x="1050" y="2777"/>
                  </a:cubicBezTo>
                  <a:cubicBezTo>
                    <a:pt x="1095" y="2779"/>
                    <a:pt x="1140" y="2780"/>
                    <a:pt x="1187" y="2780"/>
                  </a:cubicBezTo>
                  <a:cubicBezTo>
                    <a:pt x="1600" y="2780"/>
                    <a:pt x="2108" y="2692"/>
                    <a:pt x="2580" y="2548"/>
                  </a:cubicBezTo>
                  <a:cubicBezTo>
                    <a:pt x="3653" y="2229"/>
                    <a:pt x="4588" y="1681"/>
                    <a:pt x="4566" y="1612"/>
                  </a:cubicBezTo>
                  <a:cubicBezTo>
                    <a:pt x="4564" y="1608"/>
                    <a:pt x="4557" y="1605"/>
                    <a:pt x="4546" y="1605"/>
                  </a:cubicBezTo>
                  <a:cubicBezTo>
                    <a:pt x="4398" y="1605"/>
                    <a:pt x="3463" y="1992"/>
                    <a:pt x="2488" y="2183"/>
                  </a:cubicBezTo>
                  <a:cubicBezTo>
                    <a:pt x="2130" y="2261"/>
                    <a:pt x="1771" y="2296"/>
                    <a:pt x="1463" y="2296"/>
                  </a:cubicBezTo>
                  <a:cubicBezTo>
                    <a:pt x="1321" y="2296"/>
                    <a:pt x="1189" y="2289"/>
                    <a:pt x="1073" y="2274"/>
                  </a:cubicBezTo>
                  <a:cubicBezTo>
                    <a:pt x="733" y="2254"/>
                    <a:pt x="568" y="2164"/>
                    <a:pt x="548" y="2158"/>
                  </a:cubicBezTo>
                  <a:lnTo>
                    <a:pt x="548" y="2158"/>
                  </a:lnTo>
                  <a:cubicBezTo>
                    <a:pt x="547" y="2137"/>
                    <a:pt x="526" y="2137"/>
                    <a:pt x="526" y="2137"/>
                  </a:cubicBezTo>
                  <a:cubicBezTo>
                    <a:pt x="526" y="2137"/>
                    <a:pt x="520" y="2143"/>
                    <a:pt x="517" y="2143"/>
                  </a:cubicBezTo>
                  <a:cubicBezTo>
                    <a:pt x="514" y="2143"/>
                    <a:pt x="514" y="2137"/>
                    <a:pt x="526" y="2115"/>
                  </a:cubicBezTo>
                  <a:cubicBezTo>
                    <a:pt x="526" y="2069"/>
                    <a:pt x="571" y="2023"/>
                    <a:pt x="617" y="1955"/>
                  </a:cubicBezTo>
                  <a:cubicBezTo>
                    <a:pt x="708" y="1818"/>
                    <a:pt x="891" y="1681"/>
                    <a:pt x="1073" y="1544"/>
                  </a:cubicBezTo>
                  <a:cubicBezTo>
                    <a:pt x="1256" y="1430"/>
                    <a:pt x="1530" y="1293"/>
                    <a:pt x="1781" y="1179"/>
                  </a:cubicBezTo>
                  <a:cubicBezTo>
                    <a:pt x="2009" y="1042"/>
                    <a:pt x="2237" y="882"/>
                    <a:pt x="2466" y="745"/>
                  </a:cubicBezTo>
                  <a:cubicBezTo>
                    <a:pt x="2671" y="608"/>
                    <a:pt x="2877" y="471"/>
                    <a:pt x="3036" y="357"/>
                  </a:cubicBezTo>
                  <a:cubicBezTo>
                    <a:pt x="3402" y="174"/>
                    <a:pt x="3630" y="37"/>
                    <a:pt x="3607" y="15"/>
                  </a:cubicBezTo>
                  <a:cubicBezTo>
                    <a:pt x="3607" y="5"/>
                    <a:pt x="3595" y="1"/>
                    <a:pt x="3573" y="1"/>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624" name="Google Shape;3624;p43">
              <a:extLst>
                <a:ext uri="{FF2B5EF4-FFF2-40B4-BE49-F238E27FC236}">
                  <a16:creationId xmlns="" xmlns:a16="http://schemas.microsoft.com/office/drawing/2014/main" id="{7087BF99-5FE2-62CC-B284-18F82D9CF34C}"/>
                </a:ext>
              </a:extLst>
            </p:cNvPr>
            <p:cNvSpPr/>
            <p:nvPr/>
          </p:nvSpPr>
          <p:spPr>
            <a:xfrm>
              <a:off x="6294550" y="4424916"/>
              <a:ext cx="154813" cy="94158"/>
            </a:xfrm>
            <a:custGeom>
              <a:avLst/>
              <a:gdLst/>
              <a:ahLst/>
              <a:cxnLst/>
              <a:rect l="l" t="t" r="r" b="b"/>
              <a:pathLst>
                <a:path w="5753" h="3499" extrusionOk="0">
                  <a:moveTo>
                    <a:pt x="5721" y="0"/>
                  </a:moveTo>
                  <a:cubicBezTo>
                    <a:pt x="5641" y="0"/>
                    <a:pt x="5420" y="45"/>
                    <a:pt x="5136" y="120"/>
                  </a:cubicBezTo>
                  <a:cubicBezTo>
                    <a:pt x="4771" y="189"/>
                    <a:pt x="4292" y="303"/>
                    <a:pt x="3789" y="440"/>
                  </a:cubicBezTo>
                  <a:cubicBezTo>
                    <a:pt x="3310" y="554"/>
                    <a:pt x="2831" y="691"/>
                    <a:pt x="2465" y="828"/>
                  </a:cubicBezTo>
                  <a:cubicBezTo>
                    <a:pt x="2100" y="942"/>
                    <a:pt x="1872" y="1056"/>
                    <a:pt x="1872" y="1056"/>
                  </a:cubicBezTo>
                  <a:cubicBezTo>
                    <a:pt x="1872" y="1056"/>
                    <a:pt x="1826" y="1079"/>
                    <a:pt x="1712" y="1148"/>
                  </a:cubicBezTo>
                  <a:cubicBezTo>
                    <a:pt x="1621" y="1193"/>
                    <a:pt x="1484" y="1262"/>
                    <a:pt x="1324" y="1376"/>
                  </a:cubicBezTo>
                  <a:cubicBezTo>
                    <a:pt x="1233" y="1421"/>
                    <a:pt x="1142" y="1490"/>
                    <a:pt x="1050" y="1536"/>
                  </a:cubicBezTo>
                  <a:cubicBezTo>
                    <a:pt x="1028" y="1558"/>
                    <a:pt x="1028" y="1558"/>
                    <a:pt x="982" y="1604"/>
                  </a:cubicBezTo>
                  <a:lnTo>
                    <a:pt x="913" y="1650"/>
                  </a:lnTo>
                  <a:cubicBezTo>
                    <a:pt x="868" y="1695"/>
                    <a:pt x="822" y="1741"/>
                    <a:pt x="776" y="1764"/>
                  </a:cubicBezTo>
                  <a:cubicBezTo>
                    <a:pt x="594" y="1924"/>
                    <a:pt x="411" y="2106"/>
                    <a:pt x="251" y="2334"/>
                  </a:cubicBezTo>
                  <a:cubicBezTo>
                    <a:pt x="160" y="2449"/>
                    <a:pt x="92" y="2563"/>
                    <a:pt x="46" y="2700"/>
                  </a:cubicBezTo>
                  <a:cubicBezTo>
                    <a:pt x="0" y="2859"/>
                    <a:pt x="23" y="3042"/>
                    <a:pt x="114" y="3179"/>
                  </a:cubicBezTo>
                  <a:cubicBezTo>
                    <a:pt x="183" y="3316"/>
                    <a:pt x="320" y="3384"/>
                    <a:pt x="411" y="3430"/>
                  </a:cubicBezTo>
                  <a:cubicBezTo>
                    <a:pt x="548" y="3499"/>
                    <a:pt x="685" y="3499"/>
                    <a:pt x="776" y="3499"/>
                  </a:cubicBezTo>
                  <a:cubicBezTo>
                    <a:pt x="1164" y="3430"/>
                    <a:pt x="1393" y="3270"/>
                    <a:pt x="1370" y="3247"/>
                  </a:cubicBezTo>
                  <a:cubicBezTo>
                    <a:pt x="1367" y="3244"/>
                    <a:pt x="1359" y="3243"/>
                    <a:pt x="1347" y="3243"/>
                  </a:cubicBezTo>
                  <a:cubicBezTo>
                    <a:pt x="1290" y="3243"/>
                    <a:pt x="1136" y="3275"/>
                    <a:pt x="919" y="3275"/>
                  </a:cubicBezTo>
                  <a:cubicBezTo>
                    <a:pt x="874" y="3275"/>
                    <a:pt x="827" y="3274"/>
                    <a:pt x="776" y="3270"/>
                  </a:cubicBezTo>
                  <a:cubicBezTo>
                    <a:pt x="685" y="3270"/>
                    <a:pt x="617" y="3270"/>
                    <a:pt x="548" y="3225"/>
                  </a:cubicBezTo>
                  <a:cubicBezTo>
                    <a:pt x="457" y="3156"/>
                    <a:pt x="388" y="3111"/>
                    <a:pt x="366" y="3042"/>
                  </a:cubicBezTo>
                  <a:cubicBezTo>
                    <a:pt x="343" y="2974"/>
                    <a:pt x="343" y="2905"/>
                    <a:pt x="366" y="2814"/>
                  </a:cubicBezTo>
                  <a:cubicBezTo>
                    <a:pt x="411" y="2745"/>
                    <a:pt x="480" y="2654"/>
                    <a:pt x="548" y="2563"/>
                  </a:cubicBezTo>
                  <a:cubicBezTo>
                    <a:pt x="685" y="2403"/>
                    <a:pt x="891" y="2243"/>
                    <a:pt x="1073" y="2129"/>
                  </a:cubicBezTo>
                  <a:cubicBezTo>
                    <a:pt x="1119" y="2083"/>
                    <a:pt x="1164" y="2061"/>
                    <a:pt x="1210" y="2015"/>
                  </a:cubicBezTo>
                  <a:lnTo>
                    <a:pt x="1256" y="1969"/>
                  </a:lnTo>
                  <a:lnTo>
                    <a:pt x="1324" y="1946"/>
                  </a:lnTo>
                  <a:cubicBezTo>
                    <a:pt x="1416" y="1901"/>
                    <a:pt x="1484" y="1855"/>
                    <a:pt x="1575" y="1809"/>
                  </a:cubicBezTo>
                  <a:cubicBezTo>
                    <a:pt x="1735" y="1718"/>
                    <a:pt x="1849" y="1650"/>
                    <a:pt x="1963" y="1604"/>
                  </a:cubicBezTo>
                  <a:lnTo>
                    <a:pt x="2100" y="1536"/>
                  </a:lnTo>
                  <a:cubicBezTo>
                    <a:pt x="2100" y="1536"/>
                    <a:pt x="2306" y="1421"/>
                    <a:pt x="2648" y="1284"/>
                  </a:cubicBezTo>
                  <a:cubicBezTo>
                    <a:pt x="2990" y="1125"/>
                    <a:pt x="3447" y="965"/>
                    <a:pt x="3903" y="782"/>
                  </a:cubicBezTo>
                  <a:cubicBezTo>
                    <a:pt x="4383" y="623"/>
                    <a:pt x="4839" y="463"/>
                    <a:pt x="5182" y="326"/>
                  </a:cubicBezTo>
                  <a:cubicBezTo>
                    <a:pt x="5524" y="166"/>
                    <a:pt x="5752" y="52"/>
                    <a:pt x="5752" y="6"/>
                  </a:cubicBezTo>
                  <a:cubicBezTo>
                    <a:pt x="5748" y="2"/>
                    <a:pt x="5738" y="0"/>
                    <a:pt x="5721" y="0"/>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625" name="Google Shape;3625;p43">
              <a:extLst>
                <a:ext uri="{FF2B5EF4-FFF2-40B4-BE49-F238E27FC236}">
                  <a16:creationId xmlns="" xmlns:a16="http://schemas.microsoft.com/office/drawing/2014/main" id="{0751A2F5-59F2-6655-768A-8D7242462FAC}"/>
                </a:ext>
              </a:extLst>
            </p:cNvPr>
            <p:cNvSpPr/>
            <p:nvPr/>
          </p:nvSpPr>
          <p:spPr>
            <a:xfrm>
              <a:off x="6319119" y="4409497"/>
              <a:ext cx="156024" cy="61732"/>
            </a:xfrm>
            <a:custGeom>
              <a:avLst/>
              <a:gdLst/>
              <a:ahLst/>
              <a:cxnLst/>
              <a:rect l="l" t="t" r="r" b="b"/>
              <a:pathLst>
                <a:path w="5798" h="2294" extrusionOk="0">
                  <a:moveTo>
                    <a:pt x="4754" y="0"/>
                  </a:moveTo>
                  <a:cubicBezTo>
                    <a:pt x="4564" y="0"/>
                    <a:pt x="4360" y="3"/>
                    <a:pt x="4155" y="9"/>
                  </a:cubicBezTo>
                  <a:cubicBezTo>
                    <a:pt x="3744" y="31"/>
                    <a:pt x="3333" y="54"/>
                    <a:pt x="3013" y="100"/>
                  </a:cubicBezTo>
                  <a:cubicBezTo>
                    <a:pt x="2717" y="146"/>
                    <a:pt x="2511" y="191"/>
                    <a:pt x="2511" y="191"/>
                  </a:cubicBezTo>
                  <a:cubicBezTo>
                    <a:pt x="2511" y="191"/>
                    <a:pt x="2443" y="214"/>
                    <a:pt x="2374" y="237"/>
                  </a:cubicBezTo>
                  <a:cubicBezTo>
                    <a:pt x="2283" y="283"/>
                    <a:pt x="2146" y="305"/>
                    <a:pt x="2009" y="374"/>
                  </a:cubicBezTo>
                  <a:cubicBezTo>
                    <a:pt x="1712" y="488"/>
                    <a:pt x="1324" y="693"/>
                    <a:pt x="1005" y="967"/>
                  </a:cubicBezTo>
                  <a:cubicBezTo>
                    <a:pt x="662" y="1218"/>
                    <a:pt x="388" y="1561"/>
                    <a:pt x="229" y="1812"/>
                  </a:cubicBezTo>
                  <a:cubicBezTo>
                    <a:pt x="69" y="2086"/>
                    <a:pt x="0" y="2291"/>
                    <a:pt x="23" y="2291"/>
                  </a:cubicBezTo>
                  <a:cubicBezTo>
                    <a:pt x="27" y="2293"/>
                    <a:pt x="30" y="2294"/>
                    <a:pt x="35" y="2294"/>
                  </a:cubicBezTo>
                  <a:cubicBezTo>
                    <a:pt x="89" y="2294"/>
                    <a:pt x="219" y="2160"/>
                    <a:pt x="388" y="1949"/>
                  </a:cubicBezTo>
                  <a:cubicBezTo>
                    <a:pt x="594" y="1743"/>
                    <a:pt x="891" y="1469"/>
                    <a:pt x="1210" y="1264"/>
                  </a:cubicBezTo>
                  <a:cubicBezTo>
                    <a:pt x="1552" y="1059"/>
                    <a:pt x="1895" y="922"/>
                    <a:pt x="2169" y="830"/>
                  </a:cubicBezTo>
                  <a:cubicBezTo>
                    <a:pt x="2306" y="785"/>
                    <a:pt x="2420" y="762"/>
                    <a:pt x="2511" y="739"/>
                  </a:cubicBezTo>
                  <a:cubicBezTo>
                    <a:pt x="2602" y="716"/>
                    <a:pt x="2648" y="716"/>
                    <a:pt x="2648" y="716"/>
                  </a:cubicBezTo>
                  <a:cubicBezTo>
                    <a:pt x="2648" y="716"/>
                    <a:pt x="2831" y="648"/>
                    <a:pt x="3105" y="579"/>
                  </a:cubicBezTo>
                  <a:cubicBezTo>
                    <a:pt x="3401" y="511"/>
                    <a:pt x="3789" y="442"/>
                    <a:pt x="4177" y="374"/>
                  </a:cubicBezTo>
                  <a:cubicBezTo>
                    <a:pt x="4976" y="260"/>
                    <a:pt x="5798" y="146"/>
                    <a:pt x="5775" y="77"/>
                  </a:cubicBezTo>
                  <a:cubicBezTo>
                    <a:pt x="5775" y="26"/>
                    <a:pt x="5326" y="0"/>
                    <a:pt x="4754" y="0"/>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626" name="Google Shape;3626;p43">
              <a:extLst>
                <a:ext uri="{FF2B5EF4-FFF2-40B4-BE49-F238E27FC236}">
                  <a16:creationId xmlns="" xmlns:a16="http://schemas.microsoft.com/office/drawing/2014/main" id="{514EE8B2-4E01-F640-4A6F-CF40111448ED}"/>
                </a:ext>
              </a:extLst>
            </p:cNvPr>
            <p:cNvSpPr/>
            <p:nvPr/>
          </p:nvSpPr>
          <p:spPr>
            <a:xfrm>
              <a:off x="6406334" y="4379008"/>
              <a:ext cx="133931" cy="37835"/>
            </a:xfrm>
            <a:custGeom>
              <a:avLst/>
              <a:gdLst/>
              <a:ahLst/>
              <a:cxnLst/>
              <a:rect l="l" t="t" r="r" b="b"/>
              <a:pathLst>
                <a:path w="4977" h="1406" extrusionOk="0">
                  <a:moveTo>
                    <a:pt x="2032" y="0"/>
                  </a:moveTo>
                  <a:cubicBezTo>
                    <a:pt x="2032" y="0"/>
                    <a:pt x="1964" y="0"/>
                    <a:pt x="1849" y="23"/>
                  </a:cubicBezTo>
                  <a:cubicBezTo>
                    <a:pt x="1712" y="23"/>
                    <a:pt x="1530" y="46"/>
                    <a:pt x="1370" y="69"/>
                  </a:cubicBezTo>
                  <a:cubicBezTo>
                    <a:pt x="1187" y="92"/>
                    <a:pt x="959" y="115"/>
                    <a:pt x="731" y="160"/>
                  </a:cubicBezTo>
                  <a:cubicBezTo>
                    <a:pt x="617" y="183"/>
                    <a:pt x="503" y="206"/>
                    <a:pt x="389" y="274"/>
                  </a:cubicBezTo>
                  <a:cubicBezTo>
                    <a:pt x="274" y="320"/>
                    <a:pt x="115" y="388"/>
                    <a:pt x="69" y="594"/>
                  </a:cubicBezTo>
                  <a:lnTo>
                    <a:pt x="69" y="571"/>
                  </a:lnTo>
                  <a:lnTo>
                    <a:pt x="69" y="571"/>
                  </a:lnTo>
                  <a:cubicBezTo>
                    <a:pt x="1" y="776"/>
                    <a:pt x="69" y="959"/>
                    <a:pt x="160" y="1073"/>
                  </a:cubicBezTo>
                  <a:cubicBezTo>
                    <a:pt x="229" y="1187"/>
                    <a:pt x="343" y="1279"/>
                    <a:pt x="434" y="1324"/>
                  </a:cubicBezTo>
                  <a:cubicBezTo>
                    <a:pt x="541" y="1385"/>
                    <a:pt x="637" y="1405"/>
                    <a:pt x="690" y="1405"/>
                  </a:cubicBezTo>
                  <a:cubicBezTo>
                    <a:pt x="716" y="1405"/>
                    <a:pt x="731" y="1400"/>
                    <a:pt x="731" y="1393"/>
                  </a:cubicBezTo>
                  <a:cubicBezTo>
                    <a:pt x="754" y="1370"/>
                    <a:pt x="640" y="1301"/>
                    <a:pt x="526" y="1187"/>
                  </a:cubicBezTo>
                  <a:cubicBezTo>
                    <a:pt x="411" y="1073"/>
                    <a:pt x="252" y="845"/>
                    <a:pt x="366" y="685"/>
                  </a:cubicBezTo>
                  <a:lnTo>
                    <a:pt x="366" y="662"/>
                  </a:lnTo>
                  <a:cubicBezTo>
                    <a:pt x="366" y="639"/>
                    <a:pt x="594" y="571"/>
                    <a:pt x="799" y="548"/>
                  </a:cubicBezTo>
                  <a:lnTo>
                    <a:pt x="1393" y="548"/>
                  </a:lnTo>
                  <a:cubicBezTo>
                    <a:pt x="1469" y="541"/>
                    <a:pt x="1535" y="538"/>
                    <a:pt x="1593" y="538"/>
                  </a:cubicBezTo>
                  <a:cubicBezTo>
                    <a:pt x="1710" y="538"/>
                    <a:pt x="1796" y="548"/>
                    <a:pt x="1872" y="548"/>
                  </a:cubicBezTo>
                  <a:cubicBezTo>
                    <a:pt x="1903" y="541"/>
                    <a:pt x="1931" y="538"/>
                    <a:pt x="1954" y="538"/>
                  </a:cubicBezTo>
                  <a:cubicBezTo>
                    <a:pt x="2002" y="538"/>
                    <a:pt x="2032" y="548"/>
                    <a:pt x="2032" y="548"/>
                  </a:cubicBezTo>
                  <a:lnTo>
                    <a:pt x="2146" y="548"/>
                  </a:lnTo>
                  <a:cubicBezTo>
                    <a:pt x="2207" y="548"/>
                    <a:pt x="2268" y="538"/>
                    <a:pt x="2342" y="538"/>
                  </a:cubicBezTo>
                  <a:cubicBezTo>
                    <a:pt x="2379" y="538"/>
                    <a:pt x="2420" y="541"/>
                    <a:pt x="2466" y="548"/>
                  </a:cubicBezTo>
                  <a:cubicBezTo>
                    <a:pt x="2740" y="548"/>
                    <a:pt x="3105" y="594"/>
                    <a:pt x="3470" y="639"/>
                  </a:cubicBezTo>
                  <a:cubicBezTo>
                    <a:pt x="3835" y="685"/>
                    <a:pt x="4223" y="685"/>
                    <a:pt x="4497" y="685"/>
                  </a:cubicBezTo>
                  <a:cubicBezTo>
                    <a:pt x="4794" y="662"/>
                    <a:pt x="4976" y="617"/>
                    <a:pt x="4976" y="571"/>
                  </a:cubicBezTo>
                  <a:cubicBezTo>
                    <a:pt x="4976" y="548"/>
                    <a:pt x="4771" y="503"/>
                    <a:pt x="4520" y="480"/>
                  </a:cubicBezTo>
                  <a:cubicBezTo>
                    <a:pt x="4246" y="411"/>
                    <a:pt x="3881" y="343"/>
                    <a:pt x="3538" y="251"/>
                  </a:cubicBezTo>
                  <a:cubicBezTo>
                    <a:pt x="3173" y="183"/>
                    <a:pt x="2808" y="92"/>
                    <a:pt x="2511" y="46"/>
                  </a:cubicBezTo>
                  <a:cubicBezTo>
                    <a:pt x="2374" y="23"/>
                    <a:pt x="2260" y="23"/>
                    <a:pt x="2169" y="23"/>
                  </a:cubicBezTo>
                  <a:cubicBezTo>
                    <a:pt x="2078" y="0"/>
                    <a:pt x="2032" y="0"/>
                    <a:pt x="2032" y="0"/>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627" name="Google Shape;3627;p43">
              <a:extLst>
                <a:ext uri="{FF2B5EF4-FFF2-40B4-BE49-F238E27FC236}">
                  <a16:creationId xmlns="" xmlns:a16="http://schemas.microsoft.com/office/drawing/2014/main" id="{6E28B75D-A5D6-2646-5A7D-01CD30EF431C}"/>
                </a:ext>
              </a:extLst>
            </p:cNvPr>
            <p:cNvSpPr/>
            <p:nvPr/>
          </p:nvSpPr>
          <p:spPr>
            <a:xfrm>
              <a:off x="6454853" y="4437967"/>
              <a:ext cx="145610" cy="130487"/>
            </a:xfrm>
            <a:custGeom>
              <a:avLst/>
              <a:gdLst/>
              <a:ahLst/>
              <a:cxnLst/>
              <a:rect l="l" t="t" r="r" b="b"/>
              <a:pathLst>
                <a:path w="5411" h="4849" extrusionOk="0">
                  <a:moveTo>
                    <a:pt x="5388" y="1"/>
                  </a:moveTo>
                  <a:cubicBezTo>
                    <a:pt x="5342" y="1"/>
                    <a:pt x="5251" y="297"/>
                    <a:pt x="5045" y="708"/>
                  </a:cubicBezTo>
                  <a:cubicBezTo>
                    <a:pt x="4840" y="1119"/>
                    <a:pt x="4452" y="1621"/>
                    <a:pt x="3927" y="1895"/>
                  </a:cubicBezTo>
                  <a:cubicBezTo>
                    <a:pt x="3676" y="2032"/>
                    <a:pt x="3402" y="2123"/>
                    <a:pt x="3082" y="2237"/>
                  </a:cubicBezTo>
                  <a:cubicBezTo>
                    <a:pt x="2785" y="2329"/>
                    <a:pt x="2512" y="2534"/>
                    <a:pt x="2352" y="2762"/>
                  </a:cubicBezTo>
                  <a:cubicBezTo>
                    <a:pt x="2192" y="2991"/>
                    <a:pt x="2078" y="3219"/>
                    <a:pt x="2055" y="3356"/>
                  </a:cubicBezTo>
                  <a:cubicBezTo>
                    <a:pt x="2009" y="3516"/>
                    <a:pt x="1987" y="3584"/>
                    <a:pt x="1987" y="3584"/>
                  </a:cubicBezTo>
                  <a:cubicBezTo>
                    <a:pt x="1987" y="3584"/>
                    <a:pt x="1987" y="3675"/>
                    <a:pt x="1964" y="3812"/>
                  </a:cubicBezTo>
                  <a:cubicBezTo>
                    <a:pt x="1941" y="3927"/>
                    <a:pt x="1918" y="4132"/>
                    <a:pt x="1827" y="4246"/>
                  </a:cubicBezTo>
                  <a:cubicBezTo>
                    <a:pt x="1802" y="4335"/>
                    <a:pt x="1694" y="4378"/>
                    <a:pt x="1550" y="4378"/>
                  </a:cubicBezTo>
                  <a:cubicBezTo>
                    <a:pt x="1288" y="4378"/>
                    <a:pt x="906" y="4237"/>
                    <a:pt x="686" y="3972"/>
                  </a:cubicBezTo>
                  <a:cubicBezTo>
                    <a:pt x="480" y="3790"/>
                    <a:pt x="366" y="3516"/>
                    <a:pt x="320" y="3265"/>
                  </a:cubicBezTo>
                  <a:cubicBezTo>
                    <a:pt x="275" y="2991"/>
                    <a:pt x="297" y="2740"/>
                    <a:pt x="389" y="2534"/>
                  </a:cubicBezTo>
                  <a:cubicBezTo>
                    <a:pt x="549" y="2123"/>
                    <a:pt x="845" y="1941"/>
                    <a:pt x="822" y="1918"/>
                  </a:cubicBezTo>
                  <a:cubicBezTo>
                    <a:pt x="822" y="1916"/>
                    <a:pt x="819" y="1915"/>
                    <a:pt x="814" y="1915"/>
                  </a:cubicBezTo>
                  <a:cubicBezTo>
                    <a:pt x="757" y="1915"/>
                    <a:pt x="434" y="2028"/>
                    <a:pt x="206" y="2443"/>
                  </a:cubicBezTo>
                  <a:cubicBezTo>
                    <a:pt x="69" y="2671"/>
                    <a:pt x="1" y="2968"/>
                    <a:pt x="24" y="3287"/>
                  </a:cubicBezTo>
                  <a:cubicBezTo>
                    <a:pt x="46" y="3607"/>
                    <a:pt x="161" y="3949"/>
                    <a:pt x="389" y="4223"/>
                  </a:cubicBezTo>
                  <a:cubicBezTo>
                    <a:pt x="617" y="4520"/>
                    <a:pt x="937" y="4703"/>
                    <a:pt x="1256" y="4794"/>
                  </a:cubicBezTo>
                  <a:cubicBezTo>
                    <a:pt x="1373" y="4827"/>
                    <a:pt x="1502" y="4849"/>
                    <a:pt x="1635" y="4849"/>
                  </a:cubicBezTo>
                  <a:cubicBezTo>
                    <a:pt x="1683" y="4849"/>
                    <a:pt x="1732" y="4846"/>
                    <a:pt x="1781" y="4840"/>
                  </a:cubicBezTo>
                  <a:cubicBezTo>
                    <a:pt x="1964" y="4794"/>
                    <a:pt x="2146" y="4657"/>
                    <a:pt x="2238" y="4520"/>
                  </a:cubicBezTo>
                  <a:cubicBezTo>
                    <a:pt x="2420" y="4246"/>
                    <a:pt x="2443" y="4041"/>
                    <a:pt x="2466" y="3904"/>
                  </a:cubicBezTo>
                  <a:cubicBezTo>
                    <a:pt x="2512" y="3767"/>
                    <a:pt x="2512" y="3698"/>
                    <a:pt x="2512" y="3698"/>
                  </a:cubicBezTo>
                  <a:cubicBezTo>
                    <a:pt x="2512" y="3698"/>
                    <a:pt x="2534" y="3607"/>
                    <a:pt x="2557" y="3493"/>
                  </a:cubicBezTo>
                  <a:cubicBezTo>
                    <a:pt x="2580" y="3379"/>
                    <a:pt x="2626" y="3242"/>
                    <a:pt x="2740" y="3059"/>
                  </a:cubicBezTo>
                  <a:cubicBezTo>
                    <a:pt x="2854" y="2899"/>
                    <a:pt x="3014" y="2740"/>
                    <a:pt x="3265" y="2626"/>
                  </a:cubicBezTo>
                  <a:cubicBezTo>
                    <a:pt x="3516" y="2511"/>
                    <a:pt x="3835" y="2420"/>
                    <a:pt x="4132" y="2237"/>
                  </a:cubicBezTo>
                  <a:cubicBezTo>
                    <a:pt x="4703" y="1849"/>
                    <a:pt x="5068" y="1256"/>
                    <a:pt x="5228" y="799"/>
                  </a:cubicBezTo>
                  <a:cubicBezTo>
                    <a:pt x="5410" y="343"/>
                    <a:pt x="5410" y="1"/>
                    <a:pt x="5388" y="1"/>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628" name="Google Shape;3628;p43">
              <a:extLst>
                <a:ext uri="{FF2B5EF4-FFF2-40B4-BE49-F238E27FC236}">
                  <a16:creationId xmlns="" xmlns:a16="http://schemas.microsoft.com/office/drawing/2014/main" id="{E7A77C03-302C-46F6-B431-493D12A91E15}"/>
                </a:ext>
              </a:extLst>
            </p:cNvPr>
            <p:cNvSpPr/>
            <p:nvPr/>
          </p:nvSpPr>
          <p:spPr>
            <a:xfrm>
              <a:off x="6903254" y="3833811"/>
              <a:ext cx="412073" cy="336698"/>
            </a:xfrm>
            <a:custGeom>
              <a:avLst/>
              <a:gdLst/>
              <a:ahLst/>
              <a:cxnLst/>
              <a:rect l="l" t="t" r="r" b="b"/>
              <a:pathLst>
                <a:path w="15313" h="12512" extrusionOk="0">
                  <a:moveTo>
                    <a:pt x="10129" y="1"/>
                  </a:moveTo>
                  <a:cubicBezTo>
                    <a:pt x="8786" y="1"/>
                    <a:pt x="6853" y="427"/>
                    <a:pt x="4885" y="2320"/>
                  </a:cubicBezTo>
                  <a:cubicBezTo>
                    <a:pt x="1301" y="5766"/>
                    <a:pt x="0" y="8117"/>
                    <a:pt x="0" y="8117"/>
                  </a:cubicBezTo>
                  <a:cubicBezTo>
                    <a:pt x="0" y="8117"/>
                    <a:pt x="5501" y="10788"/>
                    <a:pt x="6323" y="12363"/>
                  </a:cubicBezTo>
                  <a:cubicBezTo>
                    <a:pt x="6377" y="12464"/>
                    <a:pt x="6462" y="12511"/>
                    <a:pt x="6573" y="12511"/>
                  </a:cubicBezTo>
                  <a:cubicBezTo>
                    <a:pt x="8193" y="12511"/>
                    <a:pt x="15313" y="2382"/>
                    <a:pt x="11938" y="288"/>
                  </a:cubicBezTo>
                  <a:cubicBezTo>
                    <a:pt x="11938" y="288"/>
                    <a:pt x="11232" y="1"/>
                    <a:pt x="10129" y="1"/>
                  </a:cubicBezTo>
                  <a:close/>
                </a:path>
              </a:pathLst>
            </a:custGeom>
            <a:solidFill>
              <a:schemeClr val="accent1"/>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629" name="Google Shape;3629;p43">
              <a:extLst>
                <a:ext uri="{FF2B5EF4-FFF2-40B4-BE49-F238E27FC236}">
                  <a16:creationId xmlns="" xmlns:a16="http://schemas.microsoft.com/office/drawing/2014/main" id="{79DC0AB0-418C-2158-5589-1637D3235FDA}"/>
                </a:ext>
              </a:extLst>
            </p:cNvPr>
            <p:cNvSpPr/>
            <p:nvPr/>
          </p:nvSpPr>
          <p:spPr>
            <a:xfrm>
              <a:off x="6903254" y="3833865"/>
              <a:ext cx="412073" cy="336644"/>
            </a:xfrm>
            <a:custGeom>
              <a:avLst/>
              <a:gdLst/>
              <a:ahLst/>
              <a:cxnLst/>
              <a:rect l="l" t="t" r="r" b="b"/>
              <a:pathLst>
                <a:path w="15313" h="12510" extrusionOk="0">
                  <a:moveTo>
                    <a:pt x="10124" y="0"/>
                  </a:moveTo>
                  <a:cubicBezTo>
                    <a:pt x="9408" y="0"/>
                    <a:pt x="8524" y="120"/>
                    <a:pt x="7555" y="515"/>
                  </a:cubicBezTo>
                  <a:cubicBezTo>
                    <a:pt x="7647" y="629"/>
                    <a:pt x="7692" y="743"/>
                    <a:pt x="7738" y="857"/>
                  </a:cubicBezTo>
                  <a:cubicBezTo>
                    <a:pt x="8058" y="1884"/>
                    <a:pt x="5022" y="6449"/>
                    <a:pt x="2671" y="6883"/>
                  </a:cubicBezTo>
                  <a:cubicBezTo>
                    <a:pt x="2546" y="6906"/>
                    <a:pt x="2433" y="6917"/>
                    <a:pt x="2331" y="6917"/>
                  </a:cubicBezTo>
                  <a:cubicBezTo>
                    <a:pt x="1738" y="6917"/>
                    <a:pt x="1500" y="6544"/>
                    <a:pt x="1461" y="6038"/>
                  </a:cubicBezTo>
                  <a:cubicBezTo>
                    <a:pt x="434" y="7339"/>
                    <a:pt x="0" y="8115"/>
                    <a:pt x="0" y="8115"/>
                  </a:cubicBezTo>
                  <a:cubicBezTo>
                    <a:pt x="0" y="8115"/>
                    <a:pt x="5501" y="10786"/>
                    <a:pt x="6323" y="12361"/>
                  </a:cubicBezTo>
                  <a:cubicBezTo>
                    <a:pt x="6377" y="12462"/>
                    <a:pt x="6462" y="12509"/>
                    <a:pt x="6573" y="12509"/>
                  </a:cubicBezTo>
                  <a:cubicBezTo>
                    <a:pt x="8193" y="12509"/>
                    <a:pt x="15313" y="2380"/>
                    <a:pt x="11938" y="286"/>
                  </a:cubicBezTo>
                  <a:cubicBezTo>
                    <a:pt x="11938" y="286"/>
                    <a:pt x="11231" y="0"/>
                    <a:pt x="10124" y="0"/>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630" name="Google Shape;3630;p43">
              <a:extLst>
                <a:ext uri="{FF2B5EF4-FFF2-40B4-BE49-F238E27FC236}">
                  <a16:creationId xmlns="" xmlns:a16="http://schemas.microsoft.com/office/drawing/2014/main" id="{A5E115EB-E994-32CB-4274-DB81D7C8CA8F}"/>
                </a:ext>
              </a:extLst>
            </p:cNvPr>
            <p:cNvSpPr/>
            <p:nvPr/>
          </p:nvSpPr>
          <p:spPr>
            <a:xfrm>
              <a:off x="6901559" y="4051809"/>
              <a:ext cx="125185" cy="74864"/>
            </a:xfrm>
            <a:custGeom>
              <a:avLst/>
              <a:gdLst/>
              <a:ahLst/>
              <a:cxnLst/>
              <a:rect l="l" t="t" r="r" b="b"/>
              <a:pathLst>
                <a:path w="4652" h="2782" extrusionOk="0">
                  <a:moveTo>
                    <a:pt x="271" y="1"/>
                  </a:moveTo>
                  <a:cubicBezTo>
                    <a:pt x="101" y="1"/>
                    <a:pt x="0" y="45"/>
                    <a:pt x="18" y="62"/>
                  </a:cubicBezTo>
                  <a:cubicBezTo>
                    <a:pt x="18" y="108"/>
                    <a:pt x="177" y="130"/>
                    <a:pt x="406" y="222"/>
                  </a:cubicBezTo>
                  <a:cubicBezTo>
                    <a:pt x="634" y="290"/>
                    <a:pt x="953" y="427"/>
                    <a:pt x="1250" y="564"/>
                  </a:cubicBezTo>
                  <a:cubicBezTo>
                    <a:pt x="1821" y="861"/>
                    <a:pt x="2369" y="1249"/>
                    <a:pt x="2369" y="1249"/>
                  </a:cubicBezTo>
                  <a:cubicBezTo>
                    <a:pt x="2369" y="1249"/>
                    <a:pt x="2962" y="1568"/>
                    <a:pt x="3487" y="1956"/>
                  </a:cubicBezTo>
                  <a:cubicBezTo>
                    <a:pt x="4032" y="2327"/>
                    <a:pt x="4473" y="2781"/>
                    <a:pt x="4571" y="2781"/>
                  </a:cubicBezTo>
                  <a:cubicBezTo>
                    <a:pt x="4576" y="2781"/>
                    <a:pt x="4580" y="2780"/>
                    <a:pt x="4583" y="2778"/>
                  </a:cubicBezTo>
                  <a:cubicBezTo>
                    <a:pt x="4651" y="2755"/>
                    <a:pt x="4263" y="2139"/>
                    <a:pt x="3738" y="1683"/>
                  </a:cubicBezTo>
                  <a:cubicBezTo>
                    <a:pt x="3236" y="1180"/>
                    <a:pt x="2665" y="792"/>
                    <a:pt x="2665" y="792"/>
                  </a:cubicBezTo>
                  <a:cubicBezTo>
                    <a:pt x="2665" y="792"/>
                    <a:pt x="2049" y="450"/>
                    <a:pt x="1387" y="222"/>
                  </a:cubicBezTo>
                  <a:cubicBezTo>
                    <a:pt x="1068" y="108"/>
                    <a:pt x="702" y="16"/>
                    <a:pt x="451" y="16"/>
                  </a:cubicBezTo>
                  <a:cubicBezTo>
                    <a:pt x="385" y="5"/>
                    <a:pt x="325" y="1"/>
                    <a:pt x="271" y="1"/>
                  </a:cubicBez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631" name="Google Shape;3631;p43">
              <a:extLst>
                <a:ext uri="{FF2B5EF4-FFF2-40B4-BE49-F238E27FC236}">
                  <a16:creationId xmlns="" xmlns:a16="http://schemas.microsoft.com/office/drawing/2014/main" id="{155C31AA-38A3-3ACC-25E2-F04557D58E80}"/>
                </a:ext>
              </a:extLst>
            </p:cNvPr>
            <p:cNvSpPr/>
            <p:nvPr/>
          </p:nvSpPr>
          <p:spPr>
            <a:xfrm>
              <a:off x="6956079" y="3781067"/>
              <a:ext cx="640646" cy="567263"/>
            </a:xfrm>
            <a:custGeom>
              <a:avLst/>
              <a:gdLst/>
              <a:ahLst/>
              <a:cxnLst/>
              <a:rect l="l" t="t" r="r" b="b"/>
              <a:pathLst>
                <a:path w="23807" h="21080" extrusionOk="0">
                  <a:moveTo>
                    <a:pt x="13412" y="1"/>
                  </a:moveTo>
                  <a:cubicBezTo>
                    <a:pt x="13277" y="1"/>
                    <a:pt x="13144" y="11"/>
                    <a:pt x="13011" y="34"/>
                  </a:cubicBezTo>
                  <a:cubicBezTo>
                    <a:pt x="12600" y="103"/>
                    <a:pt x="12189" y="217"/>
                    <a:pt x="11801" y="354"/>
                  </a:cubicBezTo>
                  <a:cubicBezTo>
                    <a:pt x="11344" y="514"/>
                    <a:pt x="10979" y="719"/>
                    <a:pt x="10591" y="947"/>
                  </a:cubicBezTo>
                  <a:cubicBezTo>
                    <a:pt x="10066" y="1267"/>
                    <a:pt x="9632" y="1312"/>
                    <a:pt x="9085" y="1472"/>
                  </a:cubicBezTo>
                  <a:cubicBezTo>
                    <a:pt x="8514" y="1632"/>
                    <a:pt x="7784" y="1837"/>
                    <a:pt x="7373" y="2294"/>
                  </a:cubicBezTo>
                  <a:cubicBezTo>
                    <a:pt x="6962" y="2728"/>
                    <a:pt x="6848" y="3390"/>
                    <a:pt x="6597" y="3937"/>
                  </a:cubicBezTo>
                  <a:cubicBezTo>
                    <a:pt x="6368" y="4417"/>
                    <a:pt x="6072" y="4850"/>
                    <a:pt x="5889" y="5353"/>
                  </a:cubicBezTo>
                  <a:cubicBezTo>
                    <a:pt x="5592" y="6106"/>
                    <a:pt x="5410" y="6950"/>
                    <a:pt x="4885" y="7589"/>
                  </a:cubicBezTo>
                  <a:cubicBezTo>
                    <a:pt x="4383" y="8160"/>
                    <a:pt x="4063" y="8731"/>
                    <a:pt x="3744" y="9415"/>
                  </a:cubicBezTo>
                  <a:cubicBezTo>
                    <a:pt x="2694" y="11629"/>
                    <a:pt x="1895" y="13958"/>
                    <a:pt x="1187" y="16309"/>
                  </a:cubicBezTo>
                  <a:cubicBezTo>
                    <a:pt x="1119" y="16537"/>
                    <a:pt x="365" y="19550"/>
                    <a:pt x="0" y="21079"/>
                  </a:cubicBezTo>
                  <a:lnTo>
                    <a:pt x="23510" y="21079"/>
                  </a:lnTo>
                  <a:cubicBezTo>
                    <a:pt x="23533" y="20828"/>
                    <a:pt x="23556" y="20645"/>
                    <a:pt x="23556" y="20577"/>
                  </a:cubicBezTo>
                  <a:cubicBezTo>
                    <a:pt x="23807" y="17450"/>
                    <a:pt x="23739" y="14300"/>
                    <a:pt x="23236" y="11196"/>
                  </a:cubicBezTo>
                  <a:cubicBezTo>
                    <a:pt x="22985" y="9689"/>
                    <a:pt x="22574" y="8251"/>
                    <a:pt x="22141" y="6768"/>
                  </a:cubicBezTo>
                  <a:cubicBezTo>
                    <a:pt x="21776" y="5444"/>
                    <a:pt x="22164" y="3869"/>
                    <a:pt x="21319" y="2682"/>
                  </a:cubicBezTo>
                  <a:cubicBezTo>
                    <a:pt x="20885" y="2089"/>
                    <a:pt x="19927" y="2180"/>
                    <a:pt x="19310" y="1906"/>
                  </a:cubicBezTo>
                  <a:cubicBezTo>
                    <a:pt x="18626" y="1632"/>
                    <a:pt x="17987" y="1335"/>
                    <a:pt x="17302" y="1084"/>
                  </a:cubicBezTo>
                  <a:cubicBezTo>
                    <a:pt x="16800" y="879"/>
                    <a:pt x="16320" y="651"/>
                    <a:pt x="15818" y="422"/>
                  </a:cubicBezTo>
                  <a:cubicBezTo>
                    <a:pt x="15544" y="285"/>
                    <a:pt x="15248" y="240"/>
                    <a:pt x="14928" y="217"/>
                  </a:cubicBezTo>
                  <a:cubicBezTo>
                    <a:pt x="14440" y="145"/>
                    <a:pt x="13923" y="1"/>
                    <a:pt x="13412" y="1"/>
                  </a:cubicBezTo>
                  <a:close/>
                </a:path>
              </a:pathLst>
            </a:custGeom>
            <a:solidFill>
              <a:schemeClr val="accent1"/>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632" name="Google Shape;3632;p43">
              <a:extLst>
                <a:ext uri="{FF2B5EF4-FFF2-40B4-BE49-F238E27FC236}">
                  <a16:creationId xmlns="" xmlns:a16="http://schemas.microsoft.com/office/drawing/2014/main" id="{770D83BB-EA94-FE7A-DA3C-AC71FE9854EB}"/>
                </a:ext>
              </a:extLst>
            </p:cNvPr>
            <p:cNvSpPr/>
            <p:nvPr/>
          </p:nvSpPr>
          <p:spPr>
            <a:xfrm>
              <a:off x="7026098" y="3796702"/>
              <a:ext cx="570627" cy="551628"/>
            </a:xfrm>
            <a:custGeom>
              <a:avLst/>
              <a:gdLst/>
              <a:ahLst/>
              <a:cxnLst/>
              <a:rect l="l" t="t" r="r" b="b"/>
              <a:pathLst>
                <a:path w="21205" h="20499" extrusionOk="0">
                  <a:moveTo>
                    <a:pt x="13468" y="1"/>
                  </a:moveTo>
                  <a:cubicBezTo>
                    <a:pt x="9729" y="1"/>
                    <a:pt x="6644" y="1112"/>
                    <a:pt x="6802" y="2626"/>
                  </a:cubicBezTo>
                  <a:cubicBezTo>
                    <a:pt x="6906" y="3496"/>
                    <a:pt x="8190" y="3751"/>
                    <a:pt x="9658" y="3751"/>
                  </a:cubicBezTo>
                  <a:cubicBezTo>
                    <a:pt x="11733" y="3751"/>
                    <a:pt x="14175" y="3242"/>
                    <a:pt x="14175" y="3242"/>
                  </a:cubicBezTo>
                  <a:lnTo>
                    <a:pt x="14175" y="3242"/>
                  </a:lnTo>
                  <a:cubicBezTo>
                    <a:pt x="14472" y="3539"/>
                    <a:pt x="13650" y="13559"/>
                    <a:pt x="8035" y="13605"/>
                  </a:cubicBezTo>
                  <a:cubicBezTo>
                    <a:pt x="8022" y="13605"/>
                    <a:pt x="8010" y="13605"/>
                    <a:pt x="7997" y="13605"/>
                  </a:cubicBezTo>
                  <a:cubicBezTo>
                    <a:pt x="2449" y="13605"/>
                    <a:pt x="3903" y="3540"/>
                    <a:pt x="3903" y="3539"/>
                  </a:cubicBezTo>
                  <a:lnTo>
                    <a:pt x="3903" y="3539"/>
                  </a:lnTo>
                  <a:cubicBezTo>
                    <a:pt x="3698" y="3950"/>
                    <a:pt x="3447" y="4338"/>
                    <a:pt x="3287" y="4772"/>
                  </a:cubicBezTo>
                  <a:cubicBezTo>
                    <a:pt x="2990" y="5525"/>
                    <a:pt x="2808" y="6369"/>
                    <a:pt x="2283" y="7008"/>
                  </a:cubicBezTo>
                  <a:cubicBezTo>
                    <a:pt x="2146" y="7168"/>
                    <a:pt x="2009" y="7328"/>
                    <a:pt x="1895" y="7511"/>
                  </a:cubicBezTo>
                  <a:cubicBezTo>
                    <a:pt x="868" y="11071"/>
                    <a:pt x="69" y="16321"/>
                    <a:pt x="0" y="20498"/>
                  </a:cubicBezTo>
                  <a:lnTo>
                    <a:pt x="20908" y="20498"/>
                  </a:lnTo>
                  <a:cubicBezTo>
                    <a:pt x="20931" y="20247"/>
                    <a:pt x="20954" y="20064"/>
                    <a:pt x="20954" y="19996"/>
                  </a:cubicBezTo>
                  <a:cubicBezTo>
                    <a:pt x="21205" y="16869"/>
                    <a:pt x="21137" y="13719"/>
                    <a:pt x="20634" y="10615"/>
                  </a:cubicBezTo>
                  <a:cubicBezTo>
                    <a:pt x="20383" y="9108"/>
                    <a:pt x="19972" y="7670"/>
                    <a:pt x="19539" y="6187"/>
                  </a:cubicBezTo>
                  <a:cubicBezTo>
                    <a:pt x="19174" y="4863"/>
                    <a:pt x="19562" y="3288"/>
                    <a:pt x="18717" y="2101"/>
                  </a:cubicBezTo>
                  <a:cubicBezTo>
                    <a:pt x="18283" y="1508"/>
                    <a:pt x="17325" y="1599"/>
                    <a:pt x="16708" y="1325"/>
                  </a:cubicBezTo>
                  <a:cubicBezTo>
                    <a:pt x="16024" y="1051"/>
                    <a:pt x="15385" y="754"/>
                    <a:pt x="14700" y="503"/>
                  </a:cubicBezTo>
                  <a:cubicBezTo>
                    <a:pt x="14312" y="343"/>
                    <a:pt x="13947" y="184"/>
                    <a:pt x="13581" y="1"/>
                  </a:cubicBezTo>
                  <a:cubicBezTo>
                    <a:pt x="13543" y="1"/>
                    <a:pt x="13505" y="1"/>
                    <a:pt x="13468" y="1"/>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633" name="Google Shape;3633;p43">
              <a:extLst>
                <a:ext uri="{FF2B5EF4-FFF2-40B4-BE49-F238E27FC236}">
                  <a16:creationId xmlns="" xmlns:a16="http://schemas.microsoft.com/office/drawing/2014/main" id="{0B68449E-99CD-08AB-F0B9-23390104DDBA}"/>
                </a:ext>
              </a:extLst>
            </p:cNvPr>
            <p:cNvSpPr/>
            <p:nvPr/>
          </p:nvSpPr>
          <p:spPr>
            <a:xfrm>
              <a:off x="7223887" y="3863600"/>
              <a:ext cx="231587" cy="47389"/>
            </a:xfrm>
            <a:custGeom>
              <a:avLst/>
              <a:gdLst/>
              <a:ahLst/>
              <a:cxnLst/>
              <a:rect l="l" t="t" r="r" b="b"/>
              <a:pathLst>
                <a:path w="8606" h="1761" extrusionOk="0">
                  <a:moveTo>
                    <a:pt x="8572" y="0"/>
                  </a:moveTo>
                  <a:cubicBezTo>
                    <a:pt x="8516" y="0"/>
                    <a:pt x="8275" y="110"/>
                    <a:pt x="7920" y="277"/>
                  </a:cubicBezTo>
                  <a:cubicBezTo>
                    <a:pt x="7532" y="460"/>
                    <a:pt x="6985" y="665"/>
                    <a:pt x="6460" y="825"/>
                  </a:cubicBezTo>
                  <a:cubicBezTo>
                    <a:pt x="5912" y="984"/>
                    <a:pt x="5364" y="1099"/>
                    <a:pt x="4953" y="1144"/>
                  </a:cubicBezTo>
                  <a:cubicBezTo>
                    <a:pt x="4748" y="1190"/>
                    <a:pt x="4565" y="1190"/>
                    <a:pt x="4451" y="1213"/>
                  </a:cubicBezTo>
                  <a:lnTo>
                    <a:pt x="4268" y="1213"/>
                  </a:lnTo>
                  <a:cubicBezTo>
                    <a:pt x="4268" y="1213"/>
                    <a:pt x="4200" y="1236"/>
                    <a:pt x="4063" y="1236"/>
                  </a:cubicBezTo>
                  <a:cubicBezTo>
                    <a:pt x="3949" y="1236"/>
                    <a:pt x="3789" y="1258"/>
                    <a:pt x="3561" y="1258"/>
                  </a:cubicBezTo>
                  <a:cubicBezTo>
                    <a:pt x="3150" y="1258"/>
                    <a:pt x="2602" y="1236"/>
                    <a:pt x="2054" y="1121"/>
                  </a:cubicBezTo>
                  <a:cubicBezTo>
                    <a:pt x="1529" y="984"/>
                    <a:pt x="1004" y="779"/>
                    <a:pt x="639" y="551"/>
                  </a:cubicBezTo>
                  <a:cubicBezTo>
                    <a:pt x="312" y="367"/>
                    <a:pt x="95" y="201"/>
                    <a:pt x="37" y="201"/>
                  </a:cubicBezTo>
                  <a:cubicBezTo>
                    <a:pt x="30" y="201"/>
                    <a:pt x="25" y="204"/>
                    <a:pt x="23" y="208"/>
                  </a:cubicBezTo>
                  <a:cubicBezTo>
                    <a:pt x="0" y="231"/>
                    <a:pt x="183" y="460"/>
                    <a:pt x="525" y="733"/>
                  </a:cubicBezTo>
                  <a:cubicBezTo>
                    <a:pt x="867" y="1007"/>
                    <a:pt x="1392" y="1281"/>
                    <a:pt x="1963" y="1487"/>
                  </a:cubicBezTo>
                  <a:cubicBezTo>
                    <a:pt x="2534" y="1669"/>
                    <a:pt x="3127" y="1738"/>
                    <a:pt x="3561" y="1761"/>
                  </a:cubicBezTo>
                  <a:lnTo>
                    <a:pt x="4314" y="1761"/>
                  </a:lnTo>
                  <a:cubicBezTo>
                    <a:pt x="4314" y="1761"/>
                    <a:pt x="4383" y="1738"/>
                    <a:pt x="4497" y="1738"/>
                  </a:cubicBezTo>
                  <a:cubicBezTo>
                    <a:pt x="4634" y="1715"/>
                    <a:pt x="4816" y="1692"/>
                    <a:pt x="5044" y="1646"/>
                  </a:cubicBezTo>
                  <a:cubicBezTo>
                    <a:pt x="5478" y="1555"/>
                    <a:pt x="6026" y="1395"/>
                    <a:pt x="6574" y="1190"/>
                  </a:cubicBezTo>
                  <a:cubicBezTo>
                    <a:pt x="7122" y="962"/>
                    <a:pt x="7647" y="688"/>
                    <a:pt x="8012" y="460"/>
                  </a:cubicBezTo>
                  <a:cubicBezTo>
                    <a:pt x="8377" y="231"/>
                    <a:pt x="8605" y="49"/>
                    <a:pt x="8582" y="3"/>
                  </a:cubicBezTo>
                  <a:cubicBezTo>
                    <a:pt x="8580" y="1"/>
                    <a:pt x="8577" y="0"/>
                    <a:pt x="8572" y="0"/>
                  </a:cubicBez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634" name="Google Shape;3634;p43">
              <a:extLst>
                <a:ext uri="{FF2B5EF4-FFF2-40B4-BE49-F238E27FC236}">
                  <a16:creationId xmlns="" xmlns:a16="http://schemas.microsoft.com/office/drawing/2014/main" id="{E82EA28E-ECED-DAD7-8F31-C53FF00730E0}"/>
                </a:ext>
              </a:extLst>
            </p:cNvPr>
            <p:cNvSpPr/>
            <p:nvPr/>
          </p:nvSpPr>
          <p:spPr>
            <a:xfrm>
              <a:off x="7568469" y="4120618"/>
              <a:ext cx="761042" cy="612525"/>
            </a:xfrm>
            <a:custGeom>
              <a:avLst/>
              <a:gdLst/>
              <a:ahLst/>
              <a:cxnLst/>
              <a:rect l="l" t="t" r="r" b="b"/>
              <a:pathLst>
                <a:path w="28281" h="22762" extrusionOk="0">
                  <a:moveTo>
                    <a:pt x="3290" y="1"/>
                  </a:moveTo>
                  <a:cubicBezTo>
                    <a:pt x="1833" y="1"/>
                    <a:pt x="441" y="250"/>
                    <a:pt x="297" y="883"/>
                  </a:cubicBezTo>
                  <a:cubicBezTo>
                    <a:pt x="0" y="2184"/>
                    <a:pt x="3059" y="8689"/>
                    <a:pt x="5204" y="11451"/>
                  </a:cubicBezTo>
                  <a:cubicBezTo>
                    <a:pt x="6072" y="12570"/>
                    <a:pt x="7441" y="13346"/>
                    <a:pt x="8651" y="14053"/>
                  </a:cubicBezTo>
                  <a:cubicBezTo>
                    <a:pt x="10134" y="14898"/>
                    <a:pt x="11687" y="15628"/>
                    <a:pt x="13262" y="16336"/>
                  </a:cubicBezTo>
                  <a:cubicBezTo>
                    <a:pt x="14060" y="16701"/>
                    <a:pt x="14859" y="17043"/>
                    <a:pt x="15658" y="17363"/>
                  </a:cubicBezTo>
                  <a:cubicBezTo>
                    <a:pt x="15932" y="17477"/>
                    <a:pt x="16457" y="17568"/>
                    <a:pt x="16685" y="17774"/>
                  </a:cubicBezTo>
                  <a:cubicBezTo>
                    <a:pt x="16982" y="18025"/>
                    <a:pt x="17142" y="18687"/>
                    <a:pt x="17347" y="19029"/>
                  </a:cubicBezTo>
                  <a:cubicBezTo>
                    <a:pt x="17598" y="19486"/>
                    <a:pt x="17849" y="19828"/>
                    <a:pt x="18306" y="20102"/>
                  </a:cubicBezTo>
                  <a:cubicBezTo>
                    <a:pt x="18899" y="20444"/>
                    <a:pt x="19424" y="20536"/>
                    <a:pt x="19402" y="21335"/>
                  </a:cubicBezTo>
                  <a:cubicBezTo>
                    <a:pt x="19379" y="21814"/>
                    <a:pt x="19059" y="22430"/>
                    <a:pt x="19630" y="22704"/>
                  </a:cubicBezTo>
                  <a:cubicBezTo>
                    <a:pt x="19714" y="22744"/>
                    <a:pt x="19814" y="22761"/>
                    <a:pt x="19925" y="22761"/>
                  </a:cubicBezTo>
                  <a:cubicBezTo>
                    <a:pt x="20387" y="22761"/>
                    <a:pt x="21020" y="22455"/>
                    <a:pt x="21296" y="22179"/>
                  </a:cubicBezTo>
                  <a:cubicBezTo>
                    <a:pt x="21775" y="21677"/>
                    <a:pt x="21593" y="20969"/>
                    <a:pt x="21547" y="20353"/>
                  </a:cubicBezTo>
                  <a:lnTo>
                    <a:pt x="21547" y="20353"/>
                  </a:lnTo>
                  <a:cubicBezTo>
                    <a:pt x="22392" y="20764"/>
                    <a:pt x="23168" y="21426"/>
                    <a:pt x="24104" y="21791"/>
                  </a:cubicBezTo>
                  <a:cubicBezTo>
                    <a:pt x="24583" y="21997"/>
                    <a:pt x="24948" y="22156"/>
                    <a:pt x="25473" y="22202"/>
                  </a:cubicBezTo>
                  <a:cubicBezTo>
                    <a:pt x="25598" y="22214"/>
                    <a:pt x="25723" y="22234"/>
                    <a:pt x="25840" y="22234"/>
                  </a:cubicBezTo>
                  <a:cubicBezTo>
                    <a:pt x="25937" y="22234"/>
                    <a:pt x="26029" y="22220"/>
                    <a:pt x="26112" y="22179"/>
                  </a:cubicBezTo>
                  <a:cubicBezTo>
                    <a:pt x="26363" y="22065"/>
                    <a:pt x="26340" y="21951"/>
                    <a:pt x="26614" y="21882"/>
                  </a:cubicBezTo>
                  <a:cubicBezTo>
                    <a:pt x="26657" y="21873"/>
                    <a:pt x="26701" y="21869"/>
                    <a:pt x="26746" y="21869"/>
                  </a:cubicBezTo>
                  <a:cubicBezTo>
                    <a:pt x="26896" y="21869"/>
                    <a:pt x="27058" y="21909"/>
                    <a:pt x="27204" y="21909"/>
                  </a:cubicBezTo>
                  <a:cubicBezTo>
                    <a:pt x="27229" y="21909"/>
                    <a:pt x="27253" y="21908"/>
                    <a:pt x="27276" y="21905"/>
                  </a:cubicBezTo>
                  <a:cubicBezTo>
                    <a:pt x="28281" y="21745"/>
                    <a:pt x="26706" y="19805"/>
                    <a:pt x="26318" y="19417"/>
                  </a:cubicBezTo>
                  <a:cubicBezTo>
                    <a:pt x="26067" y="19189"/>
                    <a:pt x="25815" y="18961"/>
                    <a:pt x="25542" y="18755"/>
                  </a:cubicBezTo>
                  <a:cubicBezTo>
                    <a:pt x="24880" y="18230"/>
                    <a:pt x="24400" y="17660"/>
                    <a:pt x="23168" y="17591"/>
                  </a:cubicBezTo>
                  <a:cubicBezTo>
                    <a:pt x="23510" y="17431"/>
                    <a:pt x="24629" y="17180"/>
                    <a:pt x="23989" y="16884"/>
                  </a:cubicBezTo>
                  <a:cubicBezTo>
                    <a:pt x="22597" y="16176"/>
                    <a:pt x="20246" y="16724"/>
                    <a:pt x="19059" y="15583"/>
                  </a:cubicBezTo>
                  <a:cubicBezTo>
                    <a:pt x="16252" y="12889"/>
                    <a:pt x="13170" y="10538"/>
                    <a:pt x="10271" y="7936"/>
                  </a:cubicBezTo>
                  <a:cubicBezTo>
                    <a:pt x="9244" y="7023"/>
                    <a:pt x="6734" y="678"/>
                    <a:pt x="6734" y="678"/>
                  </a:cubicBezTo>
                  <a:cubicBezTo>
                    <a:pt x="6440" y="279"/>
                    <a:pt x="4829" y="1"/>
                    <a:pt x="3290" y="1"/>
                  </a:cubicBezTo>
                  <a:close/>
                </a:path>
              </a:pathLst>
            </a:custGeom>
            <a:solidFill>
              <a:srgbClr val="FFCCB0"/>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635" name="Google Shape;3635;p43">
              <a:extLst>
                <a:ext uri="{FF2B5EF4-FFF2-40B4-BE49-F238E27FC236}">
                  <a16:creationId xmlns="" xmlns:a16="http://schemas.microsoft.com/office/drawing/2014/main" id="{2B3B6CC3-05CD-051B-AEC1-0AD5CBC1C65B}"/>
                </a:ext>
              </a:extLst>
            </p:cNvPr>
            <p:cNvSpPr/>
            <p:nvPr/>
          </p:nvSpPr>
          <p:spPr>
            <a:xfrm>
              <a:off x="7568469" y="4120618"/>
              <a:ext cx="746914" cy="612525"/>
            </a:xfrm>
            <a:custGeom>
              <a:avLst/>
              <a:gdLst/>
              <a:ahLst/>
              <a:cxnLst/>
              <a:rect l="l" t="t" r="r" b="b"/>
              <a:pathLst>
                <a:path w="27756" h="22762" extrusionOk="0">
                  <a:moveTo>
                    <a:pt x="10328" y="7980"/>
                  </a:moveTo>
                  <a:lnTo>
                    <a:pt x="10328" y="7980"/>
                  </a:lnTo>
                  <a:cubicBezTo>
                    <a:pt x="10332" y="7981"/>
                    <a:pt x="10336" y="7982"/>
                    <a:pt x="10340" y="7982"/>
                  </a:cubicBezTo>
                  <a:cubicBezTo>
                    <a:pt x="10336" y="7981"/>
                    <a:pt x="10332" y="7981"/>
                    <a:pt x="10328" y="7980"/>
                  </a:cubicBezTo>
                  <a:close/>
                  <a:moveTo>
                    <a:pt x="3290" y="1"/>
                  </a:moveTo>
                  <a:cubicBezTo>
                    <a:pt x="1833" y="1"/>
                    <a:pt x="441" y="250"/>
                    <a:pt x="297" y="883"/>
                  </a:cubicBezTo>
                  <a:cubicBezTo>
                    <a:pt x="0" y="2184"/>
                    <a:pt x="3059" y="8689"/>
                    <a:pt x="5204" y="11451"/>
                  </a:cubicBezTo>
                  <a:cubicBezTo>
                    <a:pt x="6072" y="12570"/>
                    <a:pt x="7441" y="13346"/>
                    <a:pt x="8651" y="14053"/>
                  </a:cubicBezTo>
                  <a:cubicBezTo>
                    <a:pt x="10134" y="14898"/>
                    <a:pt x="11687" y="15628"/>
                    <a:pt x="13262" y="16336"/>
                  </a:cubicBezTo>
                  <a:cubicBezTo>
                    <a:pt x="14060" y="16701"/>
                    <a:pt x="14859" y="17043"/>
                    <a:pt x="15658" y="17363"/>
                  </a:cubicBezTo>
                  <a:cubicBezTo>
                    <a:pt x="15932" y="17477"/>
                    <a:pt x="16457" y="17568"/>
                    <a:pt x="16685" y="17774"/>
                  </a:cubicBezTo>
                  <a:cubicBezTo>
                    <a:pt x="16982" y="18025"/>
                    <a:pt x="17142" y="18687"/>
                    <a:pt x="17347" y="19029"/>
                  </a:cubicBezTo>
                  <a:cubicBezTo>
                    <a:pt x="17598" y="19486"/>
                    <a:pt x="17849" y="19828"/>
                    <a:pt x="18306" y="20102"/>
                  </a:cubicBezTo>
                  <a:cubicBezTo>
                    <a:pt x="18899" y="20444"/>
                    <a:pt x="19424" y="20536"/>
                    <a:pt x="19402" y="21335"/>
                  </a:cubicBezTo>
                  <a:cubicBezTo>
                    <a:pt x="19379" y="21814"/>
                    <a:pt x="19059" y="22430"/>
                    <a:pt x="19630" y="22704"/>
                  </a:cubicBezTo>
                  <a:cubicBezTo>
                    <a:pt x="19714" y="22744"/>
                    <a:pt x="19814" y="22761"/>
                    <a:pt x="19925" y="22761"/>
                  </a:cubicBezTo>
                  <a:cubicBezTo>
                    <a:pt x="20387" y="22761"/>
                    <a:pt x="21020" y="22455"/>
                    <a:pt x="21296" y="22179"/>
                  </a:cubicBezTo>
                  <a:cubicBezTo>
                    <a:pt x="21775" y="21677"/>
                    <a:pt x="21593" y="20969"/>
                    <a:pt x="21547" y="20353"/>
                  </a:cubicBezTo>
                  <a:lnTo>
                    <a:pt x="21547" y="20353"/>
                  </a:lnTo>
                  <a:cubicBezTo>
                    <a:pt x="22392" y="20764"/>
                    <a:pt x="23168" y="21426"/>
                    <a:pt x="24104" y="21791"/>
                  </a:cubicBezTo>
                  <a:cubicBezTo>
                    <a:pt x="24583" y="21997"/>
                    <a:pt x="24948" y="22156"/>
                    <a:pt x="25473" y="22202"/>
                  </a:cubicBezTo>
                  <a:cubicBezTo>
                    <a:pt x="25598" y="22214"/>
                    <a:pt x="25723" y="22234"/>
                    <a:pt x="25840" y="22234"/>
                  </a:cubicBezTo>
                  <a:cubicBezTo>
                    <a:pt x="25937" y="22234"/>
                    <a:pt x="26029" y="22220"/>
                    <a:pt x="26112" y="22179"/>
                  </a:cubicBezTo>
                  <a:cubicBezTo>
                    <a:pt x="26363" y="22065"/>
                    <a:pt x="26340" y="21951"/>
                    <a:pt x="26614" y="21882"/>
                  </a:cubicBezTo>
                  <a:cubicBezTo>
                    <a:pt x="26657" y="21873"/>
                    <a:pt x="26701" y="21869"/>
                    <a:pt x="26746" y="21869"/>
                  </a:cubicBezTo>
                  <a:cubicBezTo>
                    <a:pt x="26896" y="21869"/>
                    <a:pt x="27058" y="21909"/>
                    <a:pt x="27204" y="21909"/>
                  </a:cubicBezTo>
                  <a:cubicBezTo>
                    <a:pt x="27229" y="21909"/>
                    <a:pt x="27253" y="21908"/>
                    <a:pt x="27276" y="21905"/>
                  </a:cubicBezTo>
                  <a:cubicBezTo>
                    <a:pt x="27756" y="21814"/>
                    <a:pt x="27641" y="21357"/>
                    <a:pt x="27368" y="20832"/>
                  </a:cubicBezTo>
                  <a:lnTo>
                    <a:pt x="27368" y="20832"/>
                  </a:lnTo>
                  <a:cubicBezTo>
                    <a:pt x="27262" y="21044"/>
                    <a:pt x="27097" y="21177"/>
                    <a:pt x="26892" y="21177"/>
                  </a:cubicBezTo>
                  <a:cubicBezTo>
                    <a:pt x="26875" y="21177"/>
                    <a:pt x="26859" y="21176"/>
                    <a:pt x="26843" y="21175"/>
                  </a:cubicBezTo>
                  <a:cubicBezTo>
                    <a:pt x="26135" y="21061"/>
                    <a:pt x="24287" y="19851"/>
                    <a:pt x="24286" y="19851"/>
                  </a:cubicBezTo>
                  <a:lnTo>
                    <a:pt x="24286" y="19851"/>
                  </a:lnTo>
                  <a:cubicBezTo>
                    <a:pt x="24286" y="19851"/>
                    <a:pt x="25741" y="21107"/>
                    <a:pt x="24925" y="21107"/>
                  </a:cubicBezTo>
                  <a:cubicBezTo>
                    <a:pt x="24910" y="21107"/>
                    <a:pt x="24895" y="21107"/>
                    <a:pt x="24880" y="21106"/>
                  </a:cubicBezTo>
                  <a:cubicBezTo>
                    <a:pt x="23967" y="21061"/>
                    <a:pt x="20817" y="19121"/>
                    <a:pt x="20817" y="19121"/>
                  </a:cubicBezTo>
                  <a:lnTo>
                    <a:pt x="20817" y="19121"/>
                  </a:lnTo>
                  <a:cubicBezTo>
                    <a:pt x="20817" y="19121"/>
                    <a:pt x="21821" y="21015"/>
                    <a:pt x="20611" y="21266"/>
                  </a:cubicBezTo>
                  <a:cubicBezTo>
                    <a:pt x="20572" y="21274"/>
                    <a:pt x="20532" y="21279"/>
                    <a:pt x="20492" y="21279"/>
                  </a:cubicBezTo>
                  <a:cubicBezTo>
                    <a:pt x="19324" y="21279"/>
                    <a:pt x="17906" y="17857"/>
                    <a:pt x="18877" y="16952"/>
                  </a:cubicBezTo>
                  <a:cubicBezTo>
                    <a:pt x="19287" y="16587"/>
                    <a:pt x="19721" y="16336"/>
                    <a:pt x="20109" y="16153"/>
                  </a:cubicBezTo>
                  <a:cubicBezTo>
                    <a:pt x="19721" y="16039"/>
                    <a:pt x="19356" y="15857"/>
                    <a:pt x="19059" y="15583"/>
                  </a:cubicBezTo>
                  <a:cubicBezTo>
                    <a:pt x="18603" y="15126"/>
                    <a:pt x="18123" y="14692"/>
                    <a:pt x="17644" y="14282"/>
                  </a:cubicBezTo>
                  <a:cubicBezTo>
                    <a:pt x="17556" y="15138"/>
                    <a:pt x="17109" y="15952"/>
                    <a:pt x="15654" y="15952"/>
                  </a:cubicBezTo>
                  <a:cubicBezTo>
                    <a:pt x="15596" y="15952"/>
                    <a:pt x="15537" y="15950"/>
                    <a:pt x="15476" y="15948"/>
                  </a:cubicBezTo>
                  <a:cubicBezTo>
                    <a:pt x="12280" y="15765"/>
                    <a:pt x="5113" y="10812"/>
                    <a:pt x="6277" y="8872"/>
                  </a:cubicBezTo>
                  <a:cubicBezTo>
                    <a:pt x="6749" y="8081"/>
                    <a:pt x="7768" y="7847"/>
                    <a:pt x="8815" y="7847"/>
                  </a:cubicBezTo>
                  <a:cubicBezTo>
                    <a:pt x="9334" y="7847"/>
                    <a:pt x="9859" y="7905"/>
                    <a:pt x="10328" y="7980"/>
                  </a:cubicBezTo>
                  <a:lnTo>
                    <a:pt x="10328" y="7980"/>
                  </a:lnTo>
                  <a:cubicBezTo>
                    <a:pt x="10309" y="7974"/>
                    <a:pt x="10290" y="7955"/>
                    <a:pt x="10271" y="7936"/>
                  </a:cubicBezTo>
                  <a:cubicBezTo>
                    <a:pt x="9244" y="7023"/>
                    <a:pt x="6734" y="678"/>
                    <a:pt x="6734" y="678"/>
                  </a:cubicBezTo>
                  <a:cubicBezTo>
                    <a:pt x="6440" y="279"/>
                    <a:pt x="4829" y="1"/>
                    <a:pt x="3290" y="1"/>
                  </a:cubicBezTo>
                  <a:close/>
                </a:path>
              </a:pathLst>
            </a:custGeom>
            <a:solidFill>
              <a:srgbClr val="FFCCB0"/>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636" name="Google Shape;3636;p43">
              <a:extLst>
                <a:ext uri="{FF2B5EF4-FFF2-40B4-BE49-F238E27FC236}">
                  <a16:creationId xmlns="" xmlns:a16="http://schemas.microsoft.com/office/drawing/2014/main" id="{1B522702-26EB-E0BC-E06F-21128C482E8A}"/>
                </a:ext>
              </a:extLst>
            </p:cNvPr>
            <p:cNvSpPr/>
            <p:nvPr/>
          </p:nvSpPr>
          <p:spPr>
            <a:xfrm>
              <a:off x="8156265" y="4636725"/>
              <a:ext cx="120422" cy="85359"/>
            </a:xfrm>
            <a:custGeom>
              <a:avLst/>
              <a:gdLst/>
              <a:ahLst/>
              <a:cxnLst/>
              <a:rect l="l" t="t" r="r" b="b"/>
              <a:pathLst>
                <a:path w="4475" h="3172" extrusionOk="0">
                  <a:moveTo>
                    <a:pt x="1235" y="0"/>
                  </a:moveTo>
                  <a:cubicBezTo>
                    <a:pt x="1222" y="0"/>
                    <a:pt x="1214" y="3"/>
                    <a:pt x="1211" y="10"/>
                  </a:cubicBezTo>
                  <a:cubicBezTo>
                    <a:pt x="1211" y="33"/>
                    <a:pt x="1416" y="215"/>
                    <a:pt x="1736" y="444"/>
                  </a:cubicBezTo>
                  <a:cubicBezTo>
                    <a:pt x="1895" y="581"/>
                    <a:pt x="2055" y="740"/>
                    <a:pt x="2261" y="900"/>
                  </a:cubicBezTo>
                  <a:cubicBezTo>
                    <a:pt x="2443" y="1083"/>
                    <a:pt x="2649" y="1265"/>
                    <a:pt x="2854" y="1448"/>
                  </a:cubicBezTo>
                  <a:cubicBezTo>
                    <a:pt x="3082" y="1608"/>
                    <a:pt x="3311" y="1790"/>
                    <a:pt x="3493" y="1927"/>
                  </a:cubicBezTo>
                  <a:cubicBezTo>
                    <a:pt x="3653" y="2087"/>
                    <a:pt x="3813" y="2247"/>
                    <a:pt x="3881" y="2384"/>
                  </a:cubicBezTo>
                  <a:cubicBezTo>
                    <a:pt x="3927" y="2452"/>
                    <a:pt x="3950" y="2521"/>
                    <a:pt x="3950" y="2566"/>
                  </a:cubicBezTo>
                  <a:cubicBezTo>
                    <a:pt x="3950" y="2578"/>
                    <a:pt x="3950" y="2585"/>
                    <a:pt x="3950" y="2589"/>
                  </a:cubicBezTo>
                  <a:lnTo>
                    <a:pt x="3904" y="2589"/>
                  </a:lnTo>
                  <a:cubicBezTo>
                    <a:pt x="3922" y="2589"/>
                    <a:pt x="3838" y="2648"/>
                    <a:pt x="3594" y="2648"/>
                  </a:cubicBezTo>
                  <a:cubicBezTo>
                    <a:pt x="3532" y="2648"/>
                    <a:pt x="3461" y="2644"/>
                    <a:pt x="3379" y="2635"/>
                  </a:cubicBezTo>
                  <a:cubicBezTo>
                    <a:pt x="3014" y="2635"/>
                    <a:pt x="2489" y="2521"/>
                    <a:pt x="2009" y="2338"/>
                  </a:cubicBezTo>
                  <a:cubicBezTo>
                    <a:pt x="1059" y="1993"/>
                    <a:pt x="170" y="1443"/>
                    <a:pt x="39" y="1443"/>
                  </a:cubicBezTo>
                  <a:cubicBezTo>
                    <a:pt x="31" y="1443"/>
                    <a:pt x="26" y="1444"/>
                    <a:pt x="24" y="1448"/>
                  </a:cubicBezTo>
                  <a:cubicBezTo>
                    <a:pt x="1" y="1516"/>
                    <a:pt x="845" y="2201"/>
                    <a:pt x="1850" y="2681"/>
                  </a:cubicBezTo>
                  <a:cubicBezTo>
                    <a:pt x="2352" y="2909"/>
                    <a:pt x="2900" y="3091"/>
                    <a:pt x="3333" y="3137"/>
                  </a:cubicBezTo>
                  <a:cubicBezTo>
                    <a:pt x="3451" y="3162"/>
                    <a:pt x="3564" y="3171"/>
                    <a:pt x="3666" y="3171"/>
                  </a:cubicBezTo>
                  <a:cubicBezTo>
                    <a:pt x="3940" y="3171"/>
                    <a:pt x="4138" y="3102"/>
                    <a:pt x="4155" y="3069"/>
                  </a:cubicBezTo>
                  <a:cubicBezTo>
                    <a:pt x="4155" y="3069"/>
                    <a:pt x="4178" y="3069"/>
                    <a:pt x="4224" y="3046"/>
                  </a:cubicBezTo>
                  <a:cubicBezTo>
                    <a:pt x="4246" y="3023"/>
                    <a:pt x="4338" y="2954"/>
                    <a:pt x="4406" y="2863"/>
                  </a:cubicBezTo>
                  <a:cubicBezTo>
                    <a:pt x="4452" y="2772"/>
                    <a:pt x="4475" y="2589"/>
                    <a:pt x="4452" y="2475"/>
                  </a:cubicBezTo>
                  <a:cubicBezTo>
                    <a:pt x="4429" y="2338"/>
                    <a:pt x="4361" y="2247"/>
                    <a:pt x="4315" y="2133"/>
                  </a:cubicBezTo>
                  <a:cubicBezTo>
                    <a:pt x="4178" y="1927"/>
                    <a:pt x="3972" y="1745"/>
                    <a:pt x="3767" y="1585"/>
                  </a:cubicBezTo>
                  <a:cubicBezTo>
                    <a:pt x="3516" y="1402"/>
                    <a:pt x="3311" y="1288"/>
                    <a:pt x="3082" y="1128"/>
                  </a:cubicBezTo>
                  <a:cubicBezTo>
                    <a:pt x="2854" y="991"/>
                    <a:pt x="2649" y="832"/>
                    <a:pt x="2443" y="672"/>
                  </a:cubicBezTo>
                  <a:cubicBezTo>
                    <a:pt x="2238" y="535"/>
                    <a:pt x="2032" y="398"/>
                    <a:pt x="1850" y="284"/>
                  </a:cubicBezTo>
                  <a:cubicBezTo>
                    <a:pt x="1538" y="109"/>
                    <a:pt x="1310" y="0"/>
                    <a:pt x="1235" y="0"/>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637" name="Google Shape;3637;p43">
              <a:extLst>
                <a:ext uri="{FF2B5EF4-FFF2-40B4-BE49-F238E27FC236}">
                  <a16:creationId xmlns="" xmlns:a16="http://schemas.microsoft.com/office/drawing/2014/main" id="{26D35872-6D9F-156C-E035-86EA5B0FAADC}"/>
                </a:ext>
              </a:extLst>
            </p:cNvPr>
            <p:cNvSpPr/>
            <p:nvPr/>
          </p:nvSpPr>
          <p:spPr>
            <a:xfrm>
              <a:off x="8174698" y="4601042"/>
              <a:ext cx="141304" cy="113668"/>
            </a:xfrm>
            <a:custGeom>
              <a:avLst/>
              <a:gdLst/>
              <a:ahLst/>
              <a:cxnLst/>
              <a:rect l="l" t="t" r="r" b="b"/>
              <a:pathLst>
                <a:path w="5251" h="4224" extrusionOk="0">
                  <a:moveTo>
                    <a:pt x="54" y="0"/>
                  </a:moveTo>
                  <a:cubicBezTo>
                    <a:pt x="38" y="0"/>
                    <a:pt x="27" y="4"/>
                    <a:pt x="23" y="12"/>
                  </a:cubicBezTo>
                  <a:cubicBezTo>
                    <a:pt x="1" y="35"/>
                    <a:pt x="206" y="172"/>
                    <a:pt x="526" y="377"/>
                  </a:cubicBezTo>
                  <a:cubicBezTo>
                    <a:pt x="845" y="583"/>
                    <a:pt x="1279" y="811"/>
                    <a:pt x="1713" y="1062"/>
                  </a:cubicBezTo>
                  <a:cubicBezTo>
                    <a:pt x="2146" y="1290"/>
                    <a:pt x="2580" y="1519"/>
                    <a:pt x="2877" y="1724"/>
                  </a:cubicBezTo>
                  <a:cubicBezTo>
                    <a:pt x="3196" y="1907"/>
                    <a:pt x="3379" y="2066"/>
                    <a:pt x="3379" y="2066"/>
                  </a:cubicBezTo>
                  <a:cubicBezTo>
                    <a:pt x="3379" y="2066"/>
                    <a:pt x="3424" y="2089"/>
                    <a:pt x="3516" y="2158"/>
                  </a:cubicBezTo>
                  <a:cubicBezTo>
                    <a:pt x="3607" y="2203"/>
                    <a:pt x="3721" y="2295"/>
                    <a:pt x="3858" y="2409"/>
                  </a:cubicBezTo>
                  <a:cubicBezTo>
                    <a:pt x="3949" y="2454"/>
                    <a:pt x="4018" y="2523"/>
                    <a:pt x="4109" y="2591"/>
                  </a:cubicBezTo>
                  <a:lnTo>
                    <a:pt x="4155" y="2614"/>
                  </a:lnTo>
                  <a:lnTo>
                    <a:pt x="4200" y="2683"/>
                  </a:lnTo>
                  <a:cubicBezTo>
                    <a:pt x="4246" y="2706"/>
                    <a:pt x="4292" y="2751"/>
                    <a:pt x="4315" y="2797"/>
                  </a:cubicBezTo>
                  <a:cubicBezTo>
                    <a:pt x="4474" y="2957"/>
                    <a:pt x="4634" y="3139"/>
                    <a:pt x="4771" y="3322"/>
                  </a:cubicBezTo>
                  <a:cubicBezTo>
                    <a:pt x="4817" y="3413"/>
                    <a:pt x="4862" y="3504"/>
                    <a:pt x="4908" y="3596"/>
                  </a:cubicBezTo>
                  <a:cubicBezTo>
                    <a:pt x="4908" y="3687"/>
                    <a:pt x="4908" y="3755"/>
                    <a:pt x="4862" y="3801"/>
                  </a:cubicBezTo>
                  <a:cubicBezTo>
                    <a:pt x="4840" y="3870"/>
                    <a:pt x="4748" y="3915"/>
                    <a:pt x="4657" y="3961"/>
                  </a:cubicBezTo>
                  <a:cubicBezTo>
                    <a:pt x="4609" y="3977"/>
                    <a:pt x="4560" y="3993"/>
                    <a:pt x="4504" y="3993"/>
                  </a:cubicBezTo>
                  <a:cubicBezTo>
                    <a:pt x="4480" y="3993"/>
                    <a:pt x="4455" y="3990"/>
                    <a:pt x="4429" y="3984"/>
                  </a:cubicBezTo>
                  <a:cubicBezTo>
                    <a:pt x="4117" y="3963"/>
                    <a:pt x="3900" y="3867"/>
                    <a:pt x="3846" y="3867"/>
                  </a:cubicBezTo>
                  <a:cubicBezTo>
                    <a:pt x="3841" y="3867"/>
                    <a:pt x="3837" y="3868"/>
                    <a:pt x="3835" y="3870"/>
                  </a:cubicBezTo>
                  <a:cubicBezTo>
                    <a:pt x="3812" y="3892"/>
                    <a:pt x="4018" y="4075"/>
                    <a:pt x="4406" y="4189"/>
                  </a:cubicBezTo>
                  <a:cubicBezTo>
                    <a:pt x="4452" y="4212"/>
                    <a:pt x="4509" y="4223"/>
                    <a:pt x="4569" y="4223"/>
                  </a:cubicBezTo>
                  <a:cubicBezTo>
                    <a:pt x="4628" y="4223"/>
                    <a:pt x="4691" y="4212"/>
                    <a:pt x="4748" y="4189"/>
                  </a:cubicBezTo>
                  <a:cubicBezTo>
                    <a:pt x="4862" y="4166"/>
                    <a:pt x="4999" y="4121"/>
                    <a:pt x="5113" y="4007"/>
                  </a:cubicBezTo>
                  <a:cubicBezTo>
                    <a:pt x="5228" y="3870"/>
                    <a:pt x="5250" y="3687"/>
                    <a:pt x="5228" y="3527"/>
                  </a:cubicBezTo>
                  <a:cubicBezTo>
                    <a:pt x="5205" y="3390"/>
                    <a:pt x="5159" y="3253"/>
                    <a:pt x="5091" y="3139"/>
                  </a:cubicBezTo>
                  <a:cubicBezTo>
                    <a:pt x="4954" y="2888"/>
                    <a:pt x="4794" y="2683"/>
                    <a:pt x="4657" y="2500"/>
                  </a:cubicBezTo>
                  <a:cubicBezTo>
                    <a:pt x="4611" y="2454"/>
                    <a:pt x="4589" y="2409"/>
                    <a:pt x="4543" y="2363"/>
                  </a:cubicBezTo>
                  <a:lnTo>
                    <a:pt x="4497" y="2295"/>
                  </a:lnTo>
                  <a:cubicBezTo>
                    <a:pt x="4452" y="2272"/>
                    <a:pt x="4429" y="2249"/>
                    <a:pt x="4406" y="2226"/>
                  </a:cubicBezTo>
                  <a:cubicBezTo>
                    <a:pt x="4337" y="2158"/>
                    <a:pt x="4246" y="2089"/>
                    <a:pt x="4178" y="2021"/>
                  </a:cubicBezTo>
                  <a:cubicBezTo>
                    <a:pt x="4041" y="1884"/>
                    <a:pt x="3927" y="1793"/>
                    <a:pt x="3835" y="1724"/>
                  </a:cubicBezTo>
                  <a:cubicBezTo>
                    <a:pt x="3744" y="1656"/>
                    <a:pt x="3676" y="1633"/>
                    <a:pt x="3676" y="1633"/>
                  </a:cubicBezTo>
                  <a:cubicBezTo>
                    <a:pt x="3676" y="1633"/>
                    <a:pt x="3470" y="1473"/>
                    <a:pt x="3128" y="1290"/>
                  </a:cubicBezTo>
                  <a:cubicBezTo>
                    <a:pt x="2808" y="1108"/>
                    <a:pt x="2352" y="902"/>
                    <a:pt x="1872" y="720"/>
                  </a:cubicBezTo>
                  <a:cubicBezTo>
                    <a:pt x="1416" y="514"/>
                    <a:pt x="959" y="332"/>
                    <a:pt x="617" y="195"/>
                  </a:cubicBezTo>
                  <a:cubicBezTo>
                    <a:pt x="335" y="82"/>
                    <a:pt x="131" y="0"/>
                    <a:pt x="54" y="0"/>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638" name="Google Shape;3638;p43">
              <a:extLst>
                <a:ext uri="{FF2B5EF4-FFF2-40B4-BE49-F238E27FC236}">
                  <a16:creationId xmlns="" xmlns:a16="http://schemas.microsoft.com/office/drawing/2014/main" id="{56C7993E-0ED3-E412-C75E-897C58B7C9E0}"/>
                </a:ext>
              </a:extLst>
            </p:cNvPr>
            <p:cNvSpPr/>
            <p:nvPr/>
          </p:nvSpPr>
          <p:spPr>
            <a:xfrm>
              <a:off x="8151367" y="4582609"/>
              <a:ext cx="145583" cy="83932"/>
            </a:xfrm>
            <a:custGeom>
              <a:avLst/>
              <a:gdLst/>
              <a:ahLst/>
              <a:cxnLst/>
              <a:rect l="l" t="t" r="r" b="b"/>
              <a:pathLst>
                <a:path w="5410" h="3119" extrusionOk="0">
                  <a:moveTo>
                    <a:pt x="102" y="1"/>
                  </a:moveTo>
                  <a:cubicBezTo>
                    <a:pt x="55" y="1"/>
                    <a:pt x="27" y="4"/>
                    <a:pt x="23" y="12"/>
                  </a:cubicBezTo>
                  <a:cubicBezTo>
                    <a:pt x="0" y="104"/>
                    <a:pt x="776" y="355"/>
                    <a:pt x="1552" y="583"/>
                  </a:cubicBezTo>
                  <a:cubicBezTo>
                    <a:pt x="1940" y="697"/>
                    <a:pt x="2306" y="834"/>
                    <a:pt x="2580" y="948"/>
                  </a:cubicBezTo>
                  <a:cubicBezTo>
                    <a:pt x="2853" y="1062"/>
                    <a:pt x="3036" y="1154"/>
                    <a:pt x="3036" y="1154"/>
                  </a:cubicBezTo>
                  <a:cubicBezTo>
                    <a:pt x="3036" y="1154"/>
                    <a:pt x="3082" y="1154"/>
                    <a:pt x="3150" y="1199"/>
                  </a:cubicBezTo>
                  <a:cubicBezTo>
                    <a:pt x="3241" y="1222"/>
                    <a:pt x="3356" y="1268"/>
                    <a:pt x="3470" y="1336"/>
                  </a:cubicBezTo>
                  <a:cubicBezTo>
                    <a:pt x="3744" y="1450"/>
                    <a:pt x="4063" y="1656"/>
                    <a:pt x="4360" y="1907"/>
                  </a:cubicBezTo>
                  <a:cubicBezTo>
                    <a:pt x="4657" y="2158"/>
                    <a:pt x="4885" y="2478"/>
                    <a:pt x="5067" y="2706"/>
                  </a:cubicBezTo>
                  <a:cubicBezTo>
                    <a:pt x="5218" y="2943"/>
                    <a:pt x="5328" y="3119"/>
                    <a:pt x="5359" y="3119"/>
                  </a:cubicBezTo>
                  <a:cubicBezTo>
                    <a:pt x="5361" y="3119"/>
                    <a:pt x="5363" y="3118"/>
                    <a:pt x="5364" y="3117"/>
                  </a:cubicBezTo>
                  <a:cubicBezTo>
                    <a:pt x="5410" y="3094"/>
                    <a:pt x="5364" y="2911"/>
                    <a:pt x="5250" y="2614"/>
                  </a:cubicBezTo>
                  <a:cubicBezTo>
                    <a:pt x="5113" y="2318"/>
                    <a:pt x="4908" y="1953"/>
                    <a:pt x="4611" y="1633"/>
                  </a:cubicBezTo>
                  <a:cubicBezTo>
                    <a:pt x="4337" y="1336"/>
                    <a:pt x="3995" y="1062"/>
                    <a:pt x="3721" y="903"/>
                  </a:cubicBezTo>
                  <a:cubicBezTo>
                    <a:pt x="3584" y="811"/>
                    <a:pt x="3470" y="766"/>
                    <a:pt x="3378" y="720"/>
                  </a:cubicBezTo>
                  <a:cubicBezTo>
                    <a:pt x="3287" y="674"/>
                    <a:pt x="3241" y="651"/>
                    <a:pt x="3241" y="651"/>
                  </a:cubicBezTo>
                  <a:cubicBezTo>
                    <a:pt x="3241" y="651"/>
                    <a:pt x="3059" y="583"/>
                    <a:pt x="2762" y="492"/>
                  </a:cubicBezTo>
                  <a:cubicBezTo>
                    <a:pt x="2465" y="378"/>
                    <a:pt x="2055" y="286"/>
                    <a:pt x="1644" y="218"/>
                  </a:cubicBezTo>
                  <a:cubicBezTo>
                    <a:pt x="984" y="86"/>
                    <a:pt x="324" y="1"/>
                    <a:pt x="102" y="1"/>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639" name="Google Shape;3639;p43">
              <a:extLst>
                <a:ext uri="{FF2B5EF4-FFF2-40B4-BE49-F238E27FC236}">
                  <a16:creationId xmlns="" xmlns:a16="http://schemas.microsoft.com/office/drawing/2014/main" id="{84B957B0-E68A-B65A-805F-451732C0F2F3}"/>
                </a:ext>
              </a:extLst>
            </p:cNvPr>
            <p:cNvSpPr/>
            <p:nvPr/>
          </p:nvSpPr>
          <p:spPr>
            <a:xfrm>
              <a:off x="8089931" y="4552819"/>
              <a:ext cx="131482" cy="43648"/>
            </a:xfrm>
            <a:custGeom>
              <a:avLst/>
              <a:gdLst/>
              <a:ahLst/>
              <a:cxnLst/>
              <a:rect l="l" t="t" r="r" b="b"/>
              <a:pathLst>
                <a:path w="4886" h="1622" extrusionOk="0">
                  <a:moveTo>
                    <a:pt x="2512" y="1"/>
                  </a:moveTo>
                  <a:cubicBezTo>
                    <a:pt x="2215" y="1"/>
                    <a:pt x="1850" y="24"/>
                    <a:pt x="1484" y="47"/>
                  </a:cubicBezTo>
                  <a:cubicBezTo>
                    <a:pt x="1119" y="92"/>
                    <a:pt x="754" y="92"/>
                    <a:pt x="480" y="115"/>
                  </a:cubicBezTo>
                  <a:cubicBezTo>
                    <a:pt x="400" y="108"/>
                    <a:pt x="327" y="106"/>
                    <a:pt x="265" y="106"/>
                  </a:cubicBezTo>
                  <a:cubicBezTo>
                    <a:pt x="113" y="106"/>
                    <a:pt x="17" y="122"/>
                    <a:pt x="1" y="138"/>
                  </a:cubicBezTo>
                  <a:cubicBezTo>
                    <a:pt x="1" y="184"/>
                    <a:pt x="183" y="252"/>
                    <a:pt x="457" y="320"/>
                  </a:cubicBezTo>
                  <a:cubicBezTo>
                    <a:pt x="731" y="366"/>
                    <a:pt x="1119" y="412"/>
                    <a:pt x="1484" y="435"/>
                  </a:cubicBezTo>
                  <a:cubicBezTo>
                    <a:pt x="1850" y="457"/>
                    <a:pt x="2215" y="457"/>
                    <a:pt x="2489" y="503"/>
                  </a:cubicBezTo>
                  <a:cubicBezTo>
                    <a:pt x="2603" y="503"/>
                    <a:pt x="2717" y="526"/>
                    <a:pt x="2785" y="549"/>
                  </a:cubicBezTo>
                  <a:lnTo>
                    <a:pt x="2922" y="549"/>
                  </a:lnTo>
                  <a:cubicBezTo>
                    <a:pt x="2922" y="549"/>
                    <a:pt x="2968" y="549"/>
                    <a:pt x="3082" y="572"/>
                  </a:cubicBezTo>
                  <a:cubicBezTo>
                    <a:pt x="3196" y="594"/>
                    <a:pt x="3310" y="617"/>
                    <a:pt x="3539" y="663"/>
                  </a:cubicBezTo>
                  <a:cubicBezTo>
                    <a:pt x="3721" y="686"/>
                    <a:pt x="3927" y="731"/>
                    <a:pt x="4132" y="777"/>
                  </a:cubicBezTo>
                  <a:cubicBezTo>
                    <a:pt x="4338" y="800"/>
                    <a:pt x="4543" y="891"/>
                    <a:pt x="4543" y="937"/>
                  </a:cubicBezTo>
                  <a:lnTo>
                    <a:pt x="4543" y="960"/>
                  </a:lnTo>
                  <a:cubicBezTo>
                    <a:pt x="4611" y="1119"/>
                    <a:pt x="4429" y="1325"/>
                    <a:pt x="4315" y="1416"/>
                  </a:cubicBezTo>
                  <a:cubicBezTo>
                    <a:pt x="4155" y="1530"/>
                    <a:pt x="4064" y="1576"/>
                    <a:pt x="4064" y="1599"/>
                  </a:cubicBezTo>
                  <a:cubicBezTo>
                    <a:pt x="4064" y="1610"/>
                    <a:pt x="4098" y="1622"/>
                    <a:pt x="4155" y="1622"/>
                  </a:cubicBezTo>
                  <a:cubicBezTo>
                    <a:pt x="4212" y="1622"/>
                    <a:pt x="4292" y="1610"/>
                    <a:pt x="4383" y="1576"/>
                  </a:cubicBezTo>
                  <a:cubicBezTo>
                    <a:pt x="4474" y="1530"/>
                    <a:pt x="4589" y="1485"/>
                    <a:pt x="4680" y="1370"/>
                  </a:cubicBezTo>
                  <a:cubicBezTo>
                    <a:pt x="4794" y="1279"/>
                    <a:pt x="4885" y="1097"/>
                    <a:pt x="4840" y="891"/>
                  </a:cubicBezTo>
                  <a:lnTo>
                    <a:pt x="4840" y="891"/>
                  </a:lnTo>
                  <a:lnTo>
                    <a:pt x="4863" y="914"/>
                  </a:lnTo>
                  <a:cubicBezTo>
                    <a:pt x="4840" y="709"/>
                    <a:pt x="4680" y="594"/>
                    <a:pt x="4589" y="526"/>
                  </a:cubicBezTo>
                  <a:cubicBezTo>
                    <a:pt x="4474" y="457"/>
                    <a:pt x="4360" y="412"/>
                    <a:pt x="4246" y="389"/>
                  </a:cubicBezTo>
                  <a:cubicBezTo>
                    <a:pt x="4041" y="298"/>
                    <a:pt x="3813" y="252"/>
                    <a:pt x="3630" y="206"/>
                  </a:cubicBezTo>
                  <a:cubicBezTo>
                    <a:pt x="3493" y="138"/>
                    <a:pt x="3288" y="92"/>
                    <a:pt x="3173" y="69"/>
                  </a:cubicBezTo>
                  <a:cubicBezTo>
                    <a:pt x="3059" y="24"/>
                    <a:pt x="2991" y="24"/>
                    <a:pt x="2991" y="24"/>
                  </a:cubicBezTo>
                  <a:lnTo>
                    <a:pt x="2854" y="24"/>
                  </a:lnTo>
                  <a:cubicBezTo>
                    <a:pt x="2763" y="24"/>
                    <a:pt x="2648" y="1"/>
                    <a:pt x="2512" y="1"/>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640" name="Google Shape;3640;p43">
              <a:extLst>
                <a:ext uri="{FF2B5EF4-FFF2-40B4-BE49-F238E27FC236}">
                  <a16:creationId xmlns="" xmlns:a16="http://schemas.microsoft.com/office/drawing/2014/main" id="{0D80A1BC-2E34-4C0B-73BC-2123124031DD}"/>
                </a:ext>
              </a:extLst>
            </p:cNvPr>
            <p:cNvSpPr/>
            <p:nvPr/>
          </p:nvSpPr>
          <p:spPr>
            <a:xfrm>
              <a:off x="8022360" y="4590305"/>
              <a:ext cx="133339" cy="145206"/>
            </a:xfrm>
            <a:custGeom>
              <a:avLst/>
              <a:gdLst/>
              <a:ahLst/>
              <a:cxnLst/>
              <a:rect l="l" t="t" r="r" b="b"/>
              <a:pathLst>
                <a:path w="4955" h="5396" extrusionOk="0">
                  <a:moveTo>
                    <a:pt x="69" y="0"/>
                  </a:moveTo>
                  <a:cubicBezTo>
                    <a:pt x="47" y="0"/>
                    <a:pt x="1" y="343"/>
                    <a:pt x="92" y="822"/>
                  </a:cubicBezTo>
                  <a:cubicBezTo>
                    <a:pt x="206" y="1301"/>
                    <a:pt x="457" y="1918"/>
                    <a:pt x="982" y="2397"/>
                  </a:cubicBezTo>
                  <a:cubicBezTo>
                    <a:pt x="1234" y="2625"/>
                    <a:pt x="1530" y="2785"/>
                    <a:pt x="1758" y="2922"/>
                  </a:cubicBezTo>
                  <a:cubicBezTo>
                    <a:pt x="1987" y="3082"/>
                    <a:pt x="2147" y="3241"/>
                    <a:pt x="2215" y="3424"/>
                  </a:cubicBezTo>
                  <a:cubicBezTo>
                    <a:pt x="2306" y="3607"/>
                    <a:pt x="2329" y="3766"/>
                    <a:pt x="2329" y="3881"/>
                  </a:cubicBezTo>
                  <a:cubicBezTo>
                    <a:pt x="2329" y="4018"/>
                    <a:pt x="2329" y="4086"/>
                    <a:pt x="2329" y="4086"/>
                  </a:cubicBezTo>
                  <a:cubicBezTo>
                    <a:pt x="2329" y="4086"/>
                    <a:pt x="2352" y="4177"/>
                    <a:pt x="2352" y="4314"/>
                  </a:cubicBezTo>
                  <a:cubicBezTo>
                    <a:pt x="2375" y="4451"/>
                    <a:pt x="2352" y="4657"/>
                    <a:pt x="2489" y="4953"/>
                  </a:cubicBezTo>
                  <a:cubicBezTo>
                    <a:pt x="2557" y="5113"/>
                    <a:pt x="2717" y="5273"/>
                    <a:pt x="2900" y="5319"/>
                  </a:cubicBezTo>
                  <a:cubicBezTo>
                    <a:pt x="3037" y="5370"/>
                    <a:pt x="3174" y="5396"/>
                    <a:pt x="3301" y="5396"/>
                  </a:cubicBezTo>
                  <a:cubicBezTo>
                    <a:pt x="3343" y="5396"/>
                    <a:pt x="3385" y="5393"/>
                    <a:pt x="3425" y="5387"/>
                  </a:cubicBezTo>
                  <a:cubicBezTo>
                    <a:pt x="3767" y="5341"/>
                    <a:pt x="4110" y="5182"/>
                    <a:pt x="4361" y="4953"/>
                  </a:cubicBezTo>
                  <a:cubicBezTo>
                    <a:pt x="4634" y="4702"/>
                    <a:pt x="4817" y="4406"/>
                    <a:pt x="4886" y="4086"/>
                  </a:cubicBezTo>
                  <a:cubicBezTo>
                    <a:pt x="4954" y="3766"/>
                    <a:pt x="4908" y="3447"/>
                    <a:pt x="4817" y="3219"/>
                  </a:cubicBezTo>
                  <a:cubicBezTo>
                    <a:pt x="4647" y="2751"/>
                    <a:pt x="4338" y="2600"/>
                    <a:pt x="4297" y="2600"/>
                  </a:cubicBezTo>
                  <a:cubicBezTo>
                    <a:pt x="4294" y="2600"/>
                    <a:pt x="4292" y="2601"/>
                    <a:pt x="4292" y="2602"/>
                  </a:cubicBezTo>
                  <a:cubicBezTo>
                    <a:pt x="4246" y="2625"/>
                    <a:pt x="4520" y="2831"/>
                    <a:pt x="4612" y="3264"/>
                  </a:cubicBezTo>
                  <a:cubicBezTo>
                    <a:pt x="4680" y="3493"/>
                    <a:pt x="4680" y="3744"/>
                    <a:pt x="4589" y="3995"/>
                  </a:cubicBezTo>
                  <a:cubicBezTo>
                    <a:pt x="4498" y="4246"/>
                    <a:pt x="4338" y="4497"/>
                    <a:pt x="4110" y="4657"/>
                  </a:cubicBezTo>
                  <a:cubicBezTo>
                    <a:pt x="3905" y="4849"/>
                    <a:pt x="3598" y="4934"/>
                    <a:pt x="3351" y="4934"/>
                  </a:cubicBezTo>
                  <a:cubicBezTo>
                    <a:pt x="3130" y="4934"/>
                    <a:pt x="2956" y="4866"/>
                    <a:pt x="2945" y="4748"/>
                  </a:cubicBezTo>
                  <a:cubicBezTo>
                    <a:pt x="2877" y="4611"/>
                    <a:pt x="2877" y="4406"/>
                    <a:pt x="2877" y="4291"/>
                  </a:cubicBezTo>
                  <a:cubicBezTo>
                    <a:pt x="2877" y="4154"/>
                    <a:pt x="2877" y="4063"/>
                    <a:pt x="2877" y="4063"/>
                  </a:cubicBezTo>
                  <a:cubicBezTo>
                    <a:pt x="2877" y="4063"/>
                    <a:pt x="2877" y="3995"/>
                    <a:pt x="2854" y="3835"/>
                  </a:cubicBezTo>
                  <a:cubicBezTo>
                    <a:pt x="2831" y="3675"/>
                    <a:pt x="2786" y="3447"/>
                    <a:pt x="2649" y="3196"/>
                  </a:cubicBezTo>
                  <a:cubicBezTo>
                    <a:pt x="2535" y="2945"/>
                    <a:pt x="2283" y="2716"/>
                    <a:pt x="2010" y="2557"/>
                  </a:cubicBezTo>
                  <a:cubicBezTo>
                    <a:pt x="1713" y="2397"/>
                    <a:pt x="1439" y="2260"/>
                    <a:pt x="1211" y="2100"/>
                  </a:cubicBezTo>
                  <a:cubicBezTo>
                    <a:pt x="754" y="1735"/>
                    <a:pt x="457" y="1187"/>
                    <a:pt x="298" y="754"/>
                  </a:cubicBezTo>
                  <a:cubicBezTo>
                    <a:pt x="161" y="320"/>
                    <a:pt x="115" y="0"/>
                    <a:pt x="69" y="0"/>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641" name="Google Shape;3641;p43">
              <a:extLst>
                <a:ext uri="{FF2B5EF4-FFF2-40B4-BE49-F238E27FC236}">
                  <a16:creationId xmlns="" xmlns:a16="http://schemas.microsoft.com/office/drawing/2014/main" id="{8B448148-0C44-FB9B-DDD6-657CB35C940B}"/>
                </a:ext>
              </a:extLst>
            </p:cNvPr>
            <p:cNvSpPr/>
            <p:nvPr/>
          </p:nvSpPr>
          <p:spPr>
            <a:xfrm>
              <a:off x="7417585" y="3868094"/>
              <a:ext cx="360971" cy="355508"/>
            </a:xfrm>
            <a:custGeom>
              <a:avLst/>
              <a:gdLst/>
              <a:ahLst/>
              <a:cxnLst/>
              <a:rect l="l" t="t" r="r" b="b"/>
              <a:pathLst>
                <a:path w="13414" h="13211" extrusionOk="0">
                  <a:moveTo>
                    <a:pt x="4247" y="0"/>
                  </a:moveTo>
                  <a:cubicBezTo>
                    <a:pt x="4008" y="0"/>
                    <a:pt x="3872" y="19"/>
                    <a:pt x="3872" y="19"/>
                  </a:cubicBezTo>
                  <a:cubicBezTo>
                    <a:pt x="1" y="1215"/>
                    <a:pt x="4544" y="13211"/>
                    <a:pt x="6027" y="13211"/>
                  </a:cubicBezTo>
                  <a:cubicBezTo>
                    <a:pt x="6101" y="13211"/>
                    <a:pt x="6166" y="13181"/>
                    <a:pt x="6223" y="13120"/>
                  </a:cubicBezTo>
                  <a:cubicBezTo>
                    <a:pt x="7433" y="11819"/>
                    <a:pt x="13413" y="10610"/>
                    <a:pt x="13413" y="10610"/>
                  </a:cubicBezTo>
                  <a:cubicBezTo>
                    <a:pt x="13413" y="10610"/>
                    <a:pt x="12751" y="8007"/>
                    <a:pt x="10172" y="3762"/>
                  </a:cubicBezTo>
                  <a:cubicBezTo>
                    <a:pt x="8086" y="329"/>
                    <a:pt x="5254" y="0"/>
                    <a:pt x="4247" y="0"/>
                  </a:cubicBezTo>
                  <a:close/>
                </a:path>
              </a:pathLst>
            </a:custGeom>
            <a:solidFill>
              <a:schemeClr val="accent1"/>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642" name="Google Shape;3642;p43">
              <a:extLst>
                <a:ext uri="{FF2B5EF4-FFF2-40B4-BE49-F238E27FC236}">
                  <a16:creationId xmlns="" xmlns:a16="http://schemas.microsoft.com/office/drawing/2014/main" id="{DDF031A9-D6E8-3021-3671-BCA0335358E8}"/>
                </a:ext>
              </a:extLst>
            </p:cNvPr>
            <p:cNvSpPr/>
            <p:nvPr/>
          </p:nvSpPr>
          <p:spPr>
            <a:xfrm>
              <a:off x="7499661" y="3913357"/>
              <a:ext cx="83556" cy="307231"/>
            </a:xfrm>
            <a:custGeom>
              <a:avLst/>
              <a:gdLst/>
              <a:ahLst/>
              <a:cxnLst/>
              <a:rect l="l" t="t" r="r" b="b"/>
              <a:pathLst>
                <a:path w="3105" h="11417" extrusionOk="0">
                  <a:moveTo>
                    <a:pt x="1868" y="1"/>
                  </a:moveTo>
                  <a:cubicBezTo>
                    <a:pt x="1822" y="1"/>
                    <a:pt x="1439" y="169"/>
                    <a:pt x="1096" y="619"/>
                  </a:cubicBezTo>
                  <a:cubicBezTo>
                    <a:pt x="914" y="847"/>
                    <a:pt x="731" y="1144"/>
                    <a:pt x="571" y="1509"/>
                  </a:cubicBezTo>
                  <a:cubicBezTo>
                    <a:pt x="434" y="1852"/>
                    <a:pt x="297" y="2217"/>
                    <a:pt x="229" y="2628"/>
                  </a:cubicBezTo>
                  <a:cubicBezTo>
                    <a:pt x="46" y="3404"/>
                    <a:pt x="1" y="4203"/>
                    <a:pt x="92" y="4819"/>
                  </a:cubicBezTo>
                  <a:cubicBezTo>
                    <a:pt x="115" y="5116"/>
                    <a:pt x="183" y="5367"/>
                    <a:pt x="229" y="5527"/>
                  </a:cubicBezTo>
                  <a:cubicBezTo>
                    <a:pt x="252" y="5709"/>
                    <a:pt x="275" y="5800"/>
                    <a:pt x="275" y="5800"/>
                  </a:cubicBezTo>
                  <a:cubicBezTo>
                    <a:pt x="275" y="5800"/>
                    <a:pt x="297" y="5915"/>
                    <a:pt x="366" y="6074"/>
                  </a:cubicBezTo>
                  <a:cubicBezTo>
                    <a:pt x="434" y="6234"/>
                    <a:pt x="526" y="6462"/>
                    <a:pt x="617" y="6736"/>
                  </a:cubicBezTo>
                  <a:cubicBezTo>
                    <a:pt x="754" y="7010"/>
                    <a:pt x="914" y="7330"/>
                    <a:pt x="1073" y="7649"/>
                  </a:cubicBezTo>
                  <a:cubicBezTo>
                    <a:pt x="1256" y="7992"/>
                    <a:pt x="1439" y="8334"/>
                    <a:pt x="1644" y="8676"/>
                  </a:cubicBezTo>
                  <a:cubicBezTo>
                    <a:pt x="2032" y="9338"/>
                    <a:pt x="2397" y="10023"/>
                    <a:pt x="2648" y="10548"/>
                  </a:cubicBezTo>
                  <a:cubicBezTo>
                    <a:pt x="2892" y="11058"/>
                    <a:pt x="3028" y="11416"/>
                    <a:pt x="3078" y="11416"/>
                  </a:cubicBezTo>
                  <a:cubicBezTo>
                    <a:pt x="3079" y="11416"/>
                    <a:pt x="3081" y="11416"/>
                    <a:pt x="3082" y="11415"/>
                  </a:cubicBezTo>
                  <a:cubicBezTo>
                    <a:pt x="3105" y="11415"/>
                    <a:pt x="3036" y="11027"/>
                    <a:pt x="2854" y="10457"/>
                  </a:cubicBezTo>
                  <a:cubicBezTo>
                    <a:pt x="2648" y="9909"/>
                    <a:pt x="2329" y="9179"/>
                    <a:pt x="1964" y="8494"/>
                  </a:cubicBezTo>
                  <a:cubicBezTo>
                    <a:pt x="1804" y="8129"/>
                    <a:pt x="1644" y="7786"/>
                    <a:pt x="1484" y="7467"/>
                  </a:cubicBezTo>
                  <a:cubicBezTo>
                    <a:pt x="1324" y="7124"/>
                    <a:pt x="1210" y="6828"/>
                    <a:pt x="1073" y="6554"/>
                  </a:cubicBezTo>
                  <a:cubicBezTo>
                    <a:pt x="1005" y="6280"/>
                    <a:pt x="914" y="6074"/>
                    <a:pt x="868" y="5915"/>
                  </a:cubicBezTo>
                  <a:cubicBezTo>
                    <a:pt x="800" y="5755"/>
                    <a:pt x="800" y="5664"/>
                    <a:pt x="800" y="5664"/>
                  </a:cubicBezTo>
                  <a:cubicBezTo>
                    <a:pt x="800" y="5664"/>
                    <a:pt x="777" y="5572"/>
                    <a:pt x="731" y="5412"/>
                  </a:cubicBezTo>
                  <a:cubicBezTo>
                    <a:pt x="685" y="5253"/>
                    <a:pt x="617" y="5024"/>
                    <a:pt x="571" y="4750"/>
                  </a:cubicBezTo>
                  <a:cubicBezTo>
                    <a:pt x="480" y="4203"/>
                    <a:pt x="480" y="3427"/>
                    <a:pt x="594" y="2696"/>
                  </a:cubicBezTo>
                  <a:cubicBezTo>
                    <a:pt x="663" y="2308"/>
                    <a:pt x="731" y="1943"/>
                    <a:pt x="845" y="1601"/>
                  </a:cubicBezTo>
                  <a:cubicBezTo>
                    <a:pt x="959" y="1281"/>
                    <a:pt x="1119" y="984"/>
                    <a:pt x="1256" y="733"/>
                  </a:cubicBezTo>
                  <a:cubicBezTo>
                    <a:pt x="1553" y="254"/>
                    <a:pt x="1895" y="48"/>
                    <a:pt x="1872" y="3"/>
                  </a:cubicBezTo>
                  <a:cubicBezTo>
                    <a:pt x="1872" y="1"/>
                    <a:pt x="1871" y="1"/>
                    <a:pt x="1868" y="1"/>
                  </a:cubicBezTo>
                  <a:close/>
                </a:path>
              </a:pathLst>
            </a:custGeom>
            <a:solidFill>
              <a:srgbClr val="7AE187"/>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643" name="Google Shape;3643;p43">
              <a:extLst>
                <a:ext uri="{FF2B5EF4-FFF2-40B4-BE49-F238E27FC236}">
                  <a16:creationId xmlns="" xmlns:a16="http://schemas.microsoft.com/office/drawing/2014/main" id="{74B0EB90-BADB-11F2-D704-0726C204DAF6}"/>
                </a:ext>
              </a:extLst>
            </p:cNvPr>
            <p:cNvSpPr/>
            <p:nvPr/>
          </p:nvSpPr>
          <p:spPr>
            <a:xfrm>
              <a:off x="7598555" y="4156650"/>
              <a:ext cx="160330" cy="53712"/>
            </a:xfrm>
            <a:custGeom>
              <a:avLst/>
              <a:gdLst/>
              <a:ahLst/>
              <a:cxnLst/>
              <a:rect l="l" t="t" r="r" b="b"/>
              <a:pathLst>
                <a:path w="5958" h="1996" extrusionOk="0">
                  <a:moveTo>
                    <a:pt x="5805" y="0"/>
                  </a:moveTo>
                  <a:cubicBezTo>
                    <a:pt x="5549" y="0"/>
                    <a:pt x="4955" y="78"/>
                    <a:pt x="4360" y="183"/>
                  </a:cubicBezTo>
                  <a:cubicBezTo>
                    <a:pt x="3584" y="320"/>
                    <a:pt x="2831" y="526"/>
                    <a:pt x="2831" y="526"/>
                  </a:cubicBezTo>
                  <a:cubicBezTo>
                    <a:pt x="2831" y="526"/>
                    <a:pt x="2078" y="777"/>
                    <a:pt x="1347" y="1119"/>
                  </a:cubicBezTo>
                  <a:cubicBezTo>
                    <a:pt x="640" y="1484"/>
                    <a:pt x="0" y="1941"/>
                    <a:pt x="46" y="1986"/>
                  </a:cubicBezTo>
                  <a:cubicBezTo>
                    <a:pt x="48" y="1993"/>
                    <a:pt x="56" y="1996"/>
                    <a:pt x="70" y="1996"/>
                  </a:cubicBezTo>
                  <a:cubicBezTo>
                    <a:pt x="201" y="1996"/>
                    <a:pt x="845" y="1712"/>
                    <a:pt x="1507" y="1484"/>
                  </a:cubicBezTo>
                  <a:cubicBezTo>
                    <a:pt x="2237" y="1233"/>
                    <a:pt x="2968" y="1028"/>
                    <a:pt x="2968" y="1028"/>
                  </a:cubicBezTo>
                  <a:cubicBezTo>
                    <a:pt x="2968" y="1028"/>
                    <a:pt x="3698" y="777"/>
                    <a:pt x="4451" y="548"/>
                  </a:cubicBezTo>
                  <a:cubicBezTo>
                    <a:pt x="5205" y="320"/>
                    <a:pt x="5958" y="115"/>
                    <a:pt x="5935" y="23"/>
                  </a:cubicBezTo>
                  <a:cubicBezTo>
                    <a:pt x="5930" y="7"/>
                    <a:pt x="5883" y="0"/>
                    <a:pt x="5805" y="0"/>
                  </a:cubicBezTo>
                  <a:close/>
                </a:path>
              </a:pathLst>
            </a:custGeom>
            <a:solidFill>
              <a:srgbClr val="7AE187"/>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644" name="Google Shape;3644;p43">
              <a:extLst>
                <a:ext uri="{FF2B5EF4-FFF2-40B4-BE49-F238E27FC236}">
                  <a16:creationId xmlns="" xmlns:a16="http://schemas.microsoft.com/office/drawing/2014/main" id="{04F4F124-126E-D6CF-DB43-7F0224019325}"/>
                </a:ext>
              </a:extLst>
            </p:cNvPr>
            <p:cNvSpPr/>
            <p:nvPr/>
          </p:nvSpPr>
          <p:spPr>
            <a:xfrm>
              <a:off x="7499661" y="3913357"/>
              <a:ext cx="83556" cy="307231"/>
            </a:xfrm>
            <a:custGeom>
              <a:avLst/>
              <a:gdLst/>
              <a:ahLst/>
              <a:cxnLst/>
              <a:rect l="l" t="t" r="r" b="b"/>
              <a:pathLst>
                <a:path w="3105" h="11417" extrusionOk="0">
                  <a:moveTo>
                    <a:pt x="1868" y="1"/>
                  </a:moveTo>
                  <a:cubicBezTo>
                    <a:pt x="1822" y="1"/>
                    <a:pt x="1439" y="169"/>
                    <a:pt x="1096" y="619"/>
                  </a:cubicBezTo>
                  <a:cubicBezTo>
                    <a:pt x="914" y="847"/>
                    <a:pt x="731" y="1144"/>
                    <a:pt x="571" y="1509"/>
                  </a:cubicBezTo>
                  <a:cubicBezTo>
                    <a:pt x="434" y="1852"/>
                    <a:pt x="297" y="2217"/>
                    <a:pt x="229" y="2628"/>
                  </a:cubicBezTo>
                  <a:cubicBezTo>
                    <a:pt x="46" y="3404"/>
                    <a:pt x="1" y="4203"/>
                    <a:pt x="92" y="4819"/>
                  </a:cubicBezTo>
                  <a:cubicBezTo>
                    <a:pt x="115" y="5116"/>
                    <a:pt x="183" y="5367"/>
                    <a:pt x="229" y="5527"/>
                  </a:cubicBezTo>
                  <a:cubicBezTo>
                    <a:pt x="252" y="5709"/>
                    <a:pt x="275" y="5800"/>
                    <a:pt x="275" y="5800"/>
                  </a:cubicBezTo>
                  <a:cubicBezTo>
                    <a:pt x="275" y="5800"/>
                    <a:pt x="297" y="5915"/>
                    <a:pt x="366" y="6074"/>
                  </a:cubicBezTo>
                  <a:cubicBezTo>
                    <a:pt x="434" y="6234"/>
                    <a:pt x="526" y="6462"/>
                    <a:pt x="617" y="6736"/>
                  </a:cubicBezTo>
                  <a:cubicBezTo>
                    <a:pt x="754" y="7010"/>
                    <a:pt x="914" y="7330"/>
                    <a:pt x="1073" y="7649"/>
                  </a:cubicBezTo>
                  <a:cubicBezTo>
                    <a:pt x="1256" y="7992"/>
                    <a:pt x="1439" y="8334"/>
                    <a:pt x="1644" y="8676"/>
                  </a:cubicBezTo>
                  <a:cubicBezTo>
                    <a:pt x="2032" y="9338"/>
                    <a:pt x="2397" y="10023"/>
                    <a:pt x="2648" y="10548"/>
                  </a:cubicBezTo>
                  <a:cubicBezTo>
                    <a:pt x="2892" y="11058"/>
                    <a:pt x="3028" y="11416"/>
                    <a:pt x="3078" y="11416"/>
                  </a:cubicBezTo>
                  <a:cubicBezTo>
                    <a:pt x="3079" y="11416"/>
                    <a:pt x="3081" y="11416"/>
                    <a:pt x="3082" y="11415"/>
                  </a:cubicBezTo>
                  <a:cubicBezTo>
                    <a:pt x="3105" y="11415"/>
                    <a:pt x="3036" y="11027"/>
                    <a:pt x="2854" y="10457"/>
                  </a:cubicBezTo>
                  <a:cubicBezTo>
                    <a:pt x="2648" y="9909"/>
                    <a:pt x="2329" y="9179"/>
                    <a:pt x="1964" y="8494"/>
                  </a:cubicBezTo>
                  <a:cubicBezTo>
                    <a:pt x="1804" y="8129"/>
                    <a:pt x="1644" y="7786"/>
                    <a:pt x="1484" y="7467"/>
                  </a:cubicBezTo>
                  <a:cubicBezTo>
                    <a:pt x="1324" y="7124"/>
                    <a:pt x="1210" y="6828"/>
                    <a:pt x="1073" y="6554"/>
                  </a:cubicBezTo>
                  <a:cubicBezTo>
                    <a:pt x="1005" y="6280"/>
                    <a:pt x="914" y="6074"/>
                    <a:pt x="868" y="5915"/>
                  </a:cubicBezTo>
                  <a:cubicBezTo>
                    <a:pt x="800" y="5755"/>
                    <a:pt x="800" y="5664"/>
                    <a:pt x="800" y="5664"/>
                  </a:cubicBezTo>
                  <a:cubicBezTo>
                    <a:pt x="800" y="5664"/>
                    <a:pt x="777" y="5572"/>
                    <a:pt x="731" y="5412"/>
                  </a:cubicBezTo>
                  <a:cubicBezTo>
                    <a:pt x="685" y="5253"/>
                    <a:pt x="617" y="5024"/>
                    <a:pt x="571" y="4750"/>
                  </a:cubicBezTo>
                  <a:cubicBezTo>
                    <a:pt x="480" y="4203"/>
                    <a:pt x="480" y="3427"/>
                    <a:pt x="594" y="2696"/>
                  </a:cubicBezTo>
                  <a:cubicBezTo>
                    <a:pt x="663" y="2308"/>
                    <a:pt x="731" y="1943"/>
                    <a:pt x="845" y="1601"/>
                  </a:cubicBezTo>
                  <a:cubicBezTo>
                    <a:pt x="959" y="1281"/>
                    <a:pt x="1119" y="984"/>
                    <a:pt x="1256" y="733"/>
                  </a:cubicBezTo>
                  <a:cubicBezTo>
                    <a:pt x="1553" y="254"/>
                    <a:pt x="1895" y="48"/>
                    <a:pt x="1872" y="3"/>
                  </a:cubicBezTo>
                  <a:cubicBezTo>
                    <a:pt x="1872" y="1"/>
                    <a:pt x="1871" y="1"/>
                    <a:pt x="1868" y="1"/>
                  </a:cubicBez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645" name="Google Shape;3645;p43">
              <a:extLst>
                <a:ext uri="{FF2B5EF4-FFF2-40B4-BE49-F238E27FC236}">
                  <a16:creationId xmlns="" xmlns:a16="http://schemas.microsoft.com/office/drawing/2014/main" id="{A015B6B0-28DC-4F95-11A6-1A2E8382E20F}"/>
                </a:ext>
              </a:extLst>
            </p:cNvPr>
            <p:cNvSpPr/>
            <p:nvPr/>
          </p:nvSpPr>
          <p:spPr>
            <a:xfrm>
              <a:off x="7598555" y="4156650"/>
              <a:ext cx="160330" cy="53712"/>
            </a:xfrm>
            <a:custGeom>
              <a:avLst/>
              <a:gdLst/>
              <a:ahLst/>
              <a:cxnLst/>
              <a:rect l="l" t="t" r="r" b="b"/>
              <a:pathLst>
                <a:path w="5958" h="1996" extrusionOk="0">
                  <a:moveTo>
                    <a:pt x="5805" y="0"/>
                  </a:moveTo>
                  <a:cubicBezTo>
                    <a:pt x="5549" y="0"/>
                    <a:pt x="4955" y="78"/>
                    <a:pt x="4360" y="183"/>
                  </a:cubicBezTo>
                  <a:cubicBezTo>
                    <a:pt x="3584" y="320"/>
                    <a:pt x="2831" y="526"/>
                    <a:pt x="2831" y="526"/>
                  </a:cubicBezTo>
                  <a:cubicBezTo>
                    <a:pt x="2831" y="526"/>
                    <a:pt x="2078" y="777"/>
                    <a:pt x="1347" y="1119"/>
                  </a:cubicBezTo>
                  <a:cubicBezTo>
                    <a:pt x="640" y="1484"/>
                    <a:pt x="0" y="1941"/>
                    <a:pt x="46" y="1986"/>
                  </a:cubicBezTo>
                  <a:cubicBezTo>
                    <a:pt x="48" y="1993"/>
                    <a:pt x="56" y="1996"/>
                    <a:pt x="70" y="1996"/>
                  </a:cubicBezTo>
                  <a:cubicBezTo>
                    <a:pt x="201" y="1996"/>
                    <a:pt x="845" y="1712"/>
                    <a:pt x="1507" y="1484"/>
                  </a:cubicBezTo>
                  <a:cubicBezTo>
                    <a:pt x="2237" y="1233"/>
                    <a:pt x="2968" y="1028"/>
                    <a:pt x="2968" y="1028"/>
                  </a:cubicBezTo>
                  <a:cubicBezTo>
                    <a:pt x="2968" y="1028"/>
                    <a:pt x="3698" y="777"/>
                    <a:pt x="4451" y="548"/>
                  </a:cubicBezTo>
                  <a:cubicBezTo>
                    <a:pt x="5205" y="320"/>
                    <a:pt x="5958" y="115"/>
                    <a:pt x="5935" y="23"/>
                  </a:cubicBezTo>
                  <a:cubicBezTo>
                    <a:pt x="5930" y="7"/>
                    <a:pt x="5883" y="0"/>
                    <a:pt x="5805" y="0"/>
                  </a:cubicBez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646" name="Google Shape;3646;p43">
              <a:extLst>
                <a:ext uri="{FF2B5EF4-FFF2-40B4-BE49-F238E27FC236}">
                  <a16:creationId xmlns="" xmlns:a16="http://schemas.microsoft.com/office/drawing/2014/main" id="{211C0053-BA90-9167-2C72-5F3175078872}"/>
                </a:ext>
              </a:extLst>
            </p:cNvPr>
            <p:cNvSpPr/>
            <p:nvPr/>
          </p:nvSpPr>
          <p:spPr>
            <a:xfrm>
              <a:off x="7417585" y="3868148"/>
              <a:ext cx="360971" cy="355454"/>
            </a:xfrm>
            <a:custGeom>
              <a:avLst/>
              <a:gdLst/>
              <a:ahLst/>
              <a:cxnLst/>
              <a:rect l="l" t="t" r="r" b="b"/>
              <a:pathLst>
                <a:path w="13414" h="13209" extrusionOk="0">
                  <a:moveTo>
                    <a:pt x="4223" y="0"/>
                  </a:moveTo>
                  <a:cubicBezTo>
                    <a:pt x="3999" y="0"/>
                    <a:pt x="3872" y="17"/>
                    <a:pt x="3872" y="17"/>
                  </a:cubicBezTo>
                  <a:cubicBezTo>
                    <a:pt x="1" y="1213"/>
                    <a:pt x="4544" y="13209"/>
                    <a:pt x="6027" y="13209"/>
                  </a:cubicBezTo>
                  <a:cubicBezTo>
                    <a:pt x="6101" y="13209"/>
                    <a:pt x="6166" y="13179"/>
                    <a:pt x="6223" y="13118"/>
                  </a:cubicBezTo>
                  <a:cubicBezTo>
                    <a:pt x="7433" y="11817"/>
                    <a:pt x="13413" y="10608"/>
                    <a:pt x="13413" y="10608"/>
                  </a:cubicBezTo>
                  <a:cubicBezTo>
                    <a:pt x="13413" y="10608"/>
                    <a:pt x="13208" y="9763"/>
                    <a:pt x="12546" y="8257"/>
                  </a:cubicBezTo>
                  <a:cubicBezTo>
                    <a:pt x="11895" y="9101"/>
                    <a:pt x="11076" y="9475"/>
                    <a:pt x="10223" y="9475"/>
                  </a:cubicBezTo>
                  <a:cubicBezTo>
                    <a:pt x="8264" y="9475"/>
                    <a:pt x="6124" y="7501"/>
                    <a:pt x="5424" y="4719"/>
                  </a:cubicBezTo>
                  <a:cubicBezTo>
                    <a:pt x="4785" y="2162"/>
                    <a:pt x="5744" y="1044"/>
                    <a:pt x="6680" y="542"/>
                  </a:cubicBezTo>
                  <a:cubicBezTo>
                    <a:pt x="5622" y="75"/>
                    <a:pt x="4701" y="0"/>
                    <a:pt x="4223" y="0"/>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647" name="Google Shape;3647;p43">
              <a:extLst>
                <a:ext uri="{FF2B5EF4-FFF2-40B4-BE49-F238E27FC236}">
                  <a16:creationId xmlns="" xmlns:a16="http://schemas.microsoft.com/office/drawing/2014/main" id="{748D5959-26C6-D4B5-D456-30CDDBB7A407}"/>
                </a:ext>
              </a:extLst>
            </p:cNvPr>
            <p:cNvSpPr/>
            <p:nvPr/>
          </p:nvSpPr>
          <p:spPr>
            <a:xfrm>
              <a:off x="6487414" y="3807762"/>
              <a:ext cx="1509194" cy="1190418"/>
            </a:xfrm>
            <a:custGeom>
              <a:avLst/>
              <a:gdLst/>
              <a:ahLst/>
              <a:cxnLst/>
              <a:rect l="l" t="t" r="r" b="b"/>
              <a:pathLst>
                <a:path w="56083" h="44237" extrusionOk="0">
                  <a:moveTo>
                    <a:pt x="28350" y="1"/>
                  </a:moveTo>
                  <a:cubicBezTo>
                    <a:pt x="28349" y="1"/>
                    <a:pt x="26980" y="343"/>
                    <a:pt x="26820" y="389"/>
                  </a:cubicBezTo>
                  <a:cubicBezTo>
                    <a:pt x="26455" y="526"/>
                    <a:pt x="25999" y="617"/>
                    <a:pt x="25656" y="845"/>
                  </a:cubicBezTo>
                  <a:cubicBezTo>
                    <a:pt x="24697" y="1507"/>
                    <a:pt x="24081" y="2603"/>
                    <a:pt x="23465" y="3584"/>
                  </a:cubicBezTo>
                  <a:cubicBezTo>
                    <a:pt x="22392" y="5274"/>
                    <a:pt x="21388" y="6985"/>
                    <a:pt x="20680" y="8880"/>
                  </a:cubicBezTo>
                  <a:cubicBezTo>
                    <a:pt x="19950" y="10843"/>
                    <a:pt x="19197" y="12783"/>
                    <a:pt x="18649" y="14837"/>
                  </a:cubicBezTo>
                  <a:cubicBezTo>
                    <a:pt x="18489" y="15453"/>
                    <a:pt x="17146" y="22308"/>
                    <a:pt x="17211" y="22324"/>
                  </a:cubicBezTo>
                  <a:lnTo>
                    <a:pt x="17211" y="22324"/>
                  </a:lnTo>
                  <a:cubicBezTo>
                    <a:pt x="13648" y="21849"/>
                    <a:pt x="10639" y="21522"/>
                    <a:pt x="8184" y="21522"/>
                  </a:cubicBezTo>
                  <a:cubicBezTo>
                    <a:pt x="2726" y="21522"/>
                    <a:pt x="1" y="23139"/>
                    <a:pt x="1" y="28350"/>
                  </a:cubicBezTo>
                  <a:cubicBezTo>
                    <a:pt x="1" y="35837"/>
                    <a:pt x="15362" y="43346"/>
                    <a:pt x="15613" y="43460"/>
                  </a:cubicBezTo>
                  <a:cubicBezTo>
                    <a:pt x="15476" y="43392"/>
                    <a:pt x="16891" y="40584"/>
                    <a:pt x="17051" y="40333"/>
                  </a:cubicBezTo>
                  <a:cubicBezTo>
                    <a:pt x="17941" y="38872"/>
                    <a:pt x="19037" y="37069"/>
                    <a:pt x="20726" y="36978"/>
                  </a:cubicBezTo>
                  <a:cubicBezTo>
                    <a:pt x="19995" y="35837"/>
                    <a:pt x="18535" y="35060"/>
                    <a:pt x="17644" y="34558"/>
                  </a:cubicBezTo>
                  <a:cubicBezTo>
                    <a:pt x="17944" y="34558"/>
                    <a:pt x="18250" y="34556"/>
                    <a:pt x="18559" y="34556"/>
                  </a:cubicBezTo>
                  <a:cubicBezTo>
                    <a:pt x="19642" y="34556"/>
                    <a:pt x="20764" y="34584"/>
                    <a:pt x="21776" y="34832"/>
                  </a:cubicBezTo>
                  <a:cubicBezTo>
                    <a:pt x="23739" y="35334"/>
                    <a:pt x="25519" y="35289"/>
                    <a:pt x="27459" y="35471"/>
                  </a:cubicBezTo>
                  <a:cubicBezTo>
                    <a:pt x="28555" y="35585"/>
                    <a:pt x="29628" y="35837"/>
                    <a:pt x="30723" y="35974"/>
                  </a:cubicBezTo>
                  <a:cubicBezTo>
                    <a:pt x="31565" y="36081"/>
                    <a:pt x="32434" y="36399"/>
                    <a:pt x="33299" y="36399"/>
                  </a:cubicBezTo>
                  <a:cubicBezTo>
                    <a:pt x="33537" y="36399"/>
                    <a:pt x="33774" y="36375"/>
                    <a:pt x="34010" y="36316"/>
                  </a:cubicBezTo>
                  <a:lnTo>
                    <a:pt x="34010" y="36316"/>
                  </a:lnTo>
                  <a:cubicBezTo>
                    <a:pt x="32915" y="37183"/>
                    <a:pt x="31294" y="37343"/>
                    <a:pt x="30449" y="38690"/>
                  </a:cubicBezTo>
                  <a:cubicBezTo>
                    <a:pt x="31614" y="39329"/>
                    <a:pt x="33211" y="40082"/>
                    <a:pt x="34193" y="41041"/>
                  </a:cubicBezTo>
                  <a:cubicBezTo>
                    <a:pt x="34467" y="41292"/>
                    <a:pt x="36087" y="44122"/>
                    <a:pt x="35791" y="44236"/>
                  </a:cubicBezTo>
                  <a:cubicBezTo>
                    <a:pt x="35791" y="44236"/>
                    <a:pt x="50878" y="38986"/>
                    <a:pt x="52613" y="37754"/>
                  </a:cubicBezTo>
                  <a:cubicBezTo>
                    <a:pt x="54348" y="36521"/>
                    <a:pt x="56082" y="32824"/>
                    <a:pt x="54211" y="28647"/>
                  </a:cubicBezTo>
                  <a:cubicBezTo>
                    <a:pt x="52991" y="25907"/>
                    <a:pt x="47346" y="25441"/>
                    <a:pt x="43641" y="25441"/>
                  </a:cubicBezTo>
                  <a:cubicBezTo>
                    <a:pt x="41728" y="25441"/>
                    <a:pt x="40333" y="25565"/>
                    <a:pt x="40333" y="25565"/>
                  </a:cubicBezTo>
                  <a:cubicBezTo>
                    <a:pt x="40721" y="23785"/>
                    <a:pt x="40972" y="21571"/>
                    <a:pt x="41063" y="19197"/>
                  </a:cubicBezTo>
                  <a:lnTo>
                    <a:pt x="41063" y="19197"/>
                  </a:lnTo>
                  <a:cubicBezTo>
                    <a:pt x="40541" y="19683"/>
                    <a:pt x="39947" y="20028"/>
                    <a:pt x="39316" y="20028"/>
                  </a:cubicBezTo>
                  <a:cubicBezTo>
                    <a:pt x="39148" y="20028"/>
                    <a:pt x="38977" y="20003"/>
                    <a:pt x="38804" y="19950"/>
                  </a:cubicBezTo>
                  <a:cubicBezTo>
                    <a:pt x="34923" y="18763"/>
                    <a:pt x="37776" y="4634"/>
                    <a:pt x="39625" y="2169"/>
                  </a:cubicBezTo>
                  <a:cubicBezTo>
                    <a:pt x="39499" y="1897"/>
                    <a:pt x="37179" y="912"/>
                    <a:pt x="36624" y="912"/>
                  </a:cubicBezTo>
                  <a:cubicBezTo>
                    <a:pt x="36575" y="912"/>
                    <a:pt x="36540" y="920"/>
                    <a:pt x="36521" y="937"/>
                  </a:cubicBezTo>
                  <a:cubicBezTo>
                    <a:pt x="33462" y="3836"/>
                    <a:pt x="33097" y="15111"/>
                    <a:pt x="33097" y="15111"/>
                  </a:cubicBezTo>
                  <a:lnTo>
                    <a:pt x="23830" y="14084"/>
                  </a:lnTo>
                  <a:cubicBezTo>
                    <a:pt x="23739" y="14084"/>
                    <a:pt x="24515" y="9314"/>
                    <a:pt x="24583" y="9040"/>
                  </a:cubicBezTo>
                  <a:cubicBezTo>
                    <a:pt x="25108" y="6985"/>
                    <a:pt x="25725" y="4977"/>
                    <a:pt x="26524" y="3059"/>
                  </a:cubicBezTo>
                  <a:cubicBezTo>
                    <a:pt x="26752" y="2512"/>
                    <a:pt x="26912" y="1895"/>
                    <a:pt x="27277" y="1416"/>
                  </a:cubicBezTo>
                  <a:cubicBezTo>
                    <a:pt x="27619" y="937"/>
                    <a:pt x="28053" y="526"/>
                    <a:pt x="28350" y="1"/>
                  </a:cubicBez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648" name="Google Shape;3648;p43">
              <a:extLst>
                <a:ext uri="{FF2B5EF4-FFF2-40B4-BE49-F238E27FC236}">
                  <a16:creationId xmlns="" xmlns:a16="http://schemas.microsoft.com/office/drawing/2014/main" id="{46188ECF-E8E7-5045-7E94-776120E218F9}"/>
                </a:ext>
              </a:extLst>
            </p:cNvPr>
            <p:cNvSpPr/>
            <p:nvPr/>
          </p:nvSpPr>
          <p:spPr>
            <a:xfrm>
              <a:off x="6723899" y="3084637"/>
              <a:ext cx="230511" cy="284493"/>
            </a:xfrm>
            <a:custGeom>
              <a:avLst/>
              <a:gdLst/>
              <a:ahLst/>
              <a:cxnLst/>
              <a:rect l="l" t="t" r="r" b="b"/>
              <a:pathLst>
                <a:path w="8566" h="10572" extrusionOk="0">
                  <a:moveTo>
                    <a:pt x="5531" y="0"/>
                  </a:moveTo>
                  <a:cubicBezTo>
                    <a:pt x="5172" y="0"/>
                    <a:pt x="4762" y="63"/>
                    <a:pt x="4291" y="213"/>
                  </a:cubicBezTo>
                  <a:cubicBezTo>
                    <a:pt x="0" y="1583"/>
                    <a:pt x="2146" y="9617"/>
                    <a:pt x="4269" y="10507"/>
                  </a:cubicBezTo>
                  <a:cubicBezTo>
                    <a:pt x="4372" y="10551"/>
                    <a:pt x="4476" y="10571"/>
                    <a:pt x="4579" y="10571"/>
                  </a:cubicBezTo>
                  <a:cubicBezTo>
                    <a:pt x="6600" y="10571"/>
                    <a:pt x="8565" y="2686"/>
                    <a:pt x="7784" y="1514"/>
                  </a:cubicBezTo>
                  <a:cubicBezTo>
                    <a:pt x="7784" y="1514"/>
                    <a:pt x="7295" y="0"/>
                    <a:pt x="5531" y="0"/>
                  </a:cubicBezTo>
                  <a:close/>
                </a:path>
              </a:pathLst>
            </a:custGeom>
            <a:solidFill>
              <a:srgbClr val="FFCB97"/>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649" name="Google Shape;3649;p43">
              <a:extLst>
                <a:ext uri="{FF2B5EF4-FFF2-40B4-BE49-F238E27FC236}">
                  <a16:creationId xmlns="" xmlns:a16="http://schemas.microsoft.com/office/drawing/2014/main" id="{5EAABB42-4E49-C239-1829-FD4B9FD1B44D}"/>
                </a:ext>
              </a:extLst>
            </p:cNvPr>
            <p:cNvSpPr/>
            <p:nvPr/>
          </p:nvSpPr>
          <p:spPr>
            <a:xfrm>
              <a:off x="6723899" y="3084637"/>
              <a:ext cx="230296" cy="285273"/>
            </a:xfrm>
            <a:custGeom>
              <a:avLst/>
              <a:gdLst/>
              <a:ahLst/>
              <a:cxnLst/>
              <a:rect l="l" t="t" r="r" b="b"/>
              <a:pathLst>
                <a:path w="8558" h="10601" extrusionOk="0">
                  <a:moveTo>
                    <a:pt x="5531" y="0"/>
                  </a:moveTo>
                  <a:cubicBezTo>
                    <a:pt x="5172" y="0"/>
                    <a:pt x="4762" y="63"/>
                    <a:pt x="4291" y="213"/>
                  </a:cubicBezTo>
                  <a:cubicBezTo>
                    <a:pt x="0" y="1583"/>
                    <a:pt x="2077" y="9800"/>
                    <a:pt x="4269" y="10507"/>
                  </a:cubicBezTo>
                  <a:cubicBezTo>
                    <a:pt x="4463" y="10571"/>
                    <a:pt x="4650" y="10601"/>
                    <a:pt x="4829" y="10601"/>
                  </a:cubicBezTo>
                  <a:cubicBezTo>
                    <a:pt x="7732" y="10601"/>
                    <a:pt x="8558" y="2675"/>
                    <a:pt x="7784" y="1514"/>
                  </a:cubicBezTo>
                  <a:cubicBezTo>
                    <a:pt x="7784" y="1514"/>
                    <a:pt x="7295" y="0"/>
                    <a:pt x="5531" y="0"/>
                  </a:cubicBezTo>
                  <a:close/>
                </a:path>
              </a:pathLst>
            </a:custGeom>
            <a:solidFill>
              <a:srgbClr val="FFCCB0"/>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650" name="Google Shape;3650;p43">
              <a:extLst>
                <a:ext uri="{FF2B5EF4-FFF2-40B4-BE49-F238E27FC236}">
                  <a16:creationId xmlns="" xmlns:a16="http://schemas.microsoft.com/office/drawing/2014/main" id="{CB2C8859-F65A-80C1-A16B-41B2F0DCE636}"/>
                </a:ext>
              </a:extLst>
            </p:cNvPr>
            <p:cNvSpPr/>
            <p:nvPr/>
          </p:nvSpPr>
          <p:spPr>
            <a:xfrm>
              <a:off x="6831378" y="3129361"/>
              <a:ext cx="86650" cy="182853"/>
            </a:xfrm>
            <a:custGeom>
              <a:avLst/>
              <a:gdLst/>
              <a:ahLst/>
              <a:cxnLst/>
              <a:rect l="l" t="t" r="r" b="b"/>
              <a:pathLst>
                <a:path w="3220" h="6795" extrusionOk="0">
                  <a:moveTo>
                    <a:pt x="146" y="1"/>
                  </a:moveTo>
                  <a:cubicBezTo>
                    <a:pt x="126" y="1"/>
                    <a:pt x="115" y="4"/>
                    <a:pt x="115" y="12"/>
                  </a:cubicBezTo>
                  <a:cubicBezTo>
                    <a:pt x="92" y="35"/>
                    <a:pt x="434" y="194"/>
                    <a:pt x="822" y="491"/>
                  </a:cubicBezTo>
                  <a:cubicBezTo>
                    <a:pt x="1233" y="788"/>
                    <a:pt x="1667" y="1267"/>
                    <a:pt x="1941" y="1792"/>
                  </a:cubicBezTo>
                  <a:cubicBezTo>
                    <a:pt x="2238" y="2317"/>
                    <a:pt x="2375" y="2865"/>
                    <a:pt x="2397" y="3299"/>
                  </a:cubicBezTo>
                  <a:cubicBezTo>
                    <a:pt x="2397" y="3502"/>
                    <a:pt x="2387" y="3534"/>
                    <a:pt x="2380" y="3534"/>
                  </a:cubicBezTo>
                  <a:cubicBezTo>
                    <a:pt x="2377" y="3534"/>
                    <a:pt x="2375" y="3527"/>
                    <a:pt x="2375" y="3527"/>
                  </a:cubicBezTo>
                  <a:cubicBezTo>
                    <a:pt x="2367" y="3535"/>
                    <a:pt x="2362" y="3537"/>
                    <a:pt x="2358" y="3537"/>
                  </a:cubicBezTo>
                  <a:cubicBezTo>
                    <a:pt x="2349" y="3537"/>
                    <a:pt x="2344" y="3527"/>
                    <a:pt x="2329" y="3527"/>
                  </a:cubicBezTo>
                  <a:cubicBezTo>
                    <a:pt x="2329" y="3515"/>
                    <a:pt x="2335" y="3515"/>
                    <a:pt x="2335" y="3515"/>
                  </a:cubicBezTo>
                  <a:cubicBezTo>
                    <a:pt x="2335" y="3515"/>
                    <a:pt x="2329" y="3515"/>
                    <a:pt x="2306" y="3504"/>
                  </a:cubicBezTo>
                  <a:cubicBezTo>
                    <a:pt x="2283" y="3481"/>
                    <a:pt x="2260" y="3481"/>
                    <a:pt x="2238" y="3458"/>
                  </a:cubicBezTo>
                  <a:cubicBezTo>
                    <a:pt x="2238" y="3458"/>
                    <a:pt x="2146" y="3413"/>
                    <a:pt x="2101" y="3413"/>
                  </a:cubicBezTo>
                  <a:cubicBezTo>
                    <a:pt x="1918" y="3344"/>
                    <a:pt x="1895" y="3321"/>
                    <a:pt x="1895" y="3321"/>
                  </a:cubicBezTo>
                  <a:cubicBezTo>
                    <a:pt x="1895" y="3321"/>
                    <a:pt x="1827" y="3321"/>
                    <a:pt x="1576" y="3276"/>
                  </a:cubicBezTo>
                  <a:cubicBezTo>
                    <a:pt x="1528" y="3266"/>
                    <a:pt x="1469" y="3261"/>
                    <a:pt x="1400" y="3261"/>
                  </a:cubicBezTo>
                  <a:cubicBezTo>
                    <a:pt x="1302" y="3261"/>
                    <a:pt x="1184" y="3272"/>
                    <a:pt x="1051" y="3299"/>
                  </a:cubicBezTo>
                  <a:cubicBezTo>
                    <a:pt x="959" y="3321"/>
                    <a:pt x="845" y="3367"/>
                    <a:pt x="731" y="3436"/>
                  </a:cubicBezTo>
                  <a:cubicBezTo>
                    <a:pt x="640" y="3504"/>
                    <a:pt x="548" y="3573"/>
                    <a:pt x="480" y="3664"/>
                  </a:cubicBezTo>
                  <a:cubicBezTo>
                    <a:pt x="480" y="3664"/>
                    <a:pt x="480" y="3664"/>
                    <a:pt x="503" y="3641"/>
                  </a:cubicBezTo>
                  <a:lnTo>
                    <a:pt x="503" y="3641"/>
                  </a:lnTo>
                  <a:cubicBezTo>
                    <a:pt x="457" y="3732"/>
                    <a:pt x="275" y="3869"/>
                    <a:pt x="320" y="4189"/>
                  </a:cubicBezTo>
                  <a:cubicBezTo>
                    <a:pt x="389" y="4508"/>
                    <a:pt x="731" y="4759"/>
                    <a:pt x="982" y="4942"/>
                  </a:cubicBezTo>
                  <a:cubicBezTo>
                    <a:pt x="1256" y="5125"/>
                    <a:pt x="1507" y="5307"/>
                    <a:pt x="1621" y="5467"/>
                  </a:cubicBezTo>
                  <a:cubicBezTo>
                    <a:pt x="1758" y="5695"/>
                    <a:pt x="1827" y="5924"/>
                    <a:pt x="1758" y="6106"/>
                  </a:cubicBezTo>
                  <a:cubicBezTo>
                    <a:pt x="1713" y="6289"/>
                    <a:pt x="1507" y="6426"/>
                    <a:pt x="1233" y="6471"/>
                  </a:cubicBezTo>
                  <a:cubicBezTo>
                    <a:pt x="1166" y="6484"/>
                    <a:pt x="1097" y="6489"/>
                    <a:pt x="1028" y="6489"/>
                  </a:cubicBezTo>
                  <a:cubicBezTo>
                    <a:pt x="840" y="6489"/>
                    <a:pt x="653" y="6447"/>
                    <a:pt x="503" y="6380"/>
                  </a:cubicBezTo>
                  <a:cubicBezTo>
                    <a:pt x="106" y="6182"/>
                    <a:pt x="135" y="5877"/>
                    <a:pt x="55" y="5877"/>
                  </a:cubicBezTo>
                  <a:cubicBezTo>
                    <a:pt x="52" y="5877"/>
                    <a:pt x="49" y="5877"/>
                    <a:pt x="46" y="5878"/>
                  </a:cubicBezTo>
                  <a:cubicBezTo>
                    <a:pt x="24" y="5878"/>
                    <a:pt x="1" y="5924"/>
                    <a:pt x="1" y="6038"/>
                  </a:cubicBezTo>
                  <a:cubicBezTo>
                    <a:pt x="1" y="6152"/>
                    <a:pt x="69" y="6380"/>
                    <a:pt x="343" y="6540"/>
                  </a:cubicBezTo>
                  <a:cubicBezTo>
                    <a:pt x="569" y="6704"/>
                    <a:pt x="924" y="6794"/>
                    <a:pt x="1275" y="6794"/>
                  </a:cubicBezTo>
                  <a:cubicBezTo>
                    <a:pt x="1314" y="6794"/>
                    <a:pt x="1354" y="6793"/>
                    <a:pt x="1393" y="6791"/>
                  </a:cubicBezTo>
                  <a:cubicBezTo>
                    <a:pt x="1781" y="6791"/>
                    <a:pt x="2192" y="6608"/>
                    <a:pt x="2329" y="6312"/>
                  </a:cubicBezTo>
                  <a:cubicBezTo>
                    <a:pt x="2489" y="6015"/>
                    <a:pt x="2397" y="5672"/>
                    <a:pt x="2260" y="5376"/>
                  </a:cubicBezTo>
                  <a:cubicBezTo>
                    <a:pt x="2078" y="5011"/>
                    <a:pt x="1713" y="4782"/>
                    <a:pt x="1507" y="4600"/>
                  </a:cubicBezTo>
                  <a:cubicBezTo>
                    <a:pt x="1256" y="4417"/>
                    <a:pt x="1165" y="4280"/>
                    <a:pt x="1188" y="4234"/>
                  </a:cubicBezTo>
                  <a:cubicBezTo>
                    <a:pt x="1188" y="4212"/>
                    <a:pt x="1256" y="4143"/>
                    <a:pt x="1302" y="4098"/>
                  </a:cubicBezTo>
                  <a:lnTo>
                    <a:pt x="1325" y="4052"/>
                  </a:lnTo>
                  <a:cubicBezTo>
                    <a:pt x="1409" y="3954"/>
                    <a:pt x="1467" y="3942"/>
                    <a:pt x="1520" y="3942"/>
                  </a:cubicBezTo>
                  <a:cubicBezTo>
                    <a:pt x="1538" y="3942"/>
                    <a:pt x="1555" y="3943"/>
                    <a:pt x="1572" y="3943"/>
                  </a:cubicBezTo>
                  <a:cubicBezTo>
                    <a:pt x="1588" y="3943"/>
                    <a:pt x="1604" y="3942"/>
                    <a:pt x="1621" y="3938"/>
                  </a:cubicBezTo>
                  <a:cubicBezTo>
                    <a:pt x="1690" y="3961"/>
                    <a:pt x="1713" y="3961"/>
                    <a:pt x="1713" y="3961"/>
                  </a:cubicBezTo>
                  <a:cubicBezTo>
                    <a:pt x="1713" y="3961"/>
                    <a:pt x="1735" y="3961"/>
                    <a:pt x="1804" y="4006"/>
                  </a:cubicBezTo>
                  <a:cubicBezTo>
                    <a:pt x="1813" y="4006"/>
                    <a:pt x="1818" y="4003"/>
                    <a:pt x="1826" y="4003"/>
                  </a:cubicBezTo>
                  <a:cubicBezTo>
                    <a:pt x="1838" y="4003"/>
                    <a:pt x="1854" y="4011"/>
                    <a:pt x="1895" y="4052"/>
                  </a:cubicBezTo>
                  <a:cubicBezTo>
                    <a:pt x="1964" y="4075"/>
                    <a:pt x="2055" y="4143"/>
                    <a:pt x="2146" y="4189"/>
                  </a:cubicBezTo>
                  <a:cubicBezTo>
                    <a:pt x="2192" y="4234"/>
                    <a:pt x="2238" y="4234"/>
                    <a:pt x="2306" y="4303"/>
                  </a:cubicBezTo>
                  <a:cubicBezTo>
                    <a:pt x="2375" y="4371"/>
                    <a:pt x="2443" y="4440"/>
                    <a:pt x="2534" y="4508"/>
                  </a:cubicBezTo>
                  <a:cubicBezTo>
                    <a:pt x="2671" y="4645"/>
                    <a:pt x="2831" y="4782"/>
                    <a:pt x="3036" y="4965"/>
                  </a:cubicBezTo>
                  <a:cubicBezTo>
                    <a:pt x="3059" y="4828"/>
                    <a:pt x="3105" y="4600"/>
                    <a:pt x="3151" y="4326"/>
                  </a:cubicBezTo>
                  <a:cubicBezTo>
                    <a:pt x="3173" y="4166"/>
                    <a:pt x="3219" y="4006"/>
                    <a:pt x="3219" y="3824"/>
                  </a:cubicBezTo>
                  <a:cubicBezTo>
                    <a:pt x="3219" y="3595"/>
                    <a:pt x="3219" y="3527"/>
                    <a:pt x="3196" y="3367"/>
                  </a:cubicBezTo>
                  <a:cubicBezTo>
                    <a:pt x="3128" y="2865"/>
                    <a:pt x="2899" y="2249"/>
                    <a:pt x="2489" y="1678"/>
                  </a:cubicBezTo>
                  <a:cubicBezTo>
                    <a:pt x="2101" y="1107"/>
                    <a:pt x="1530" y="628"/>
                    <a:pt x="1028" y="331"/>
                  </a:cubicBezTo>
                  <a:cubicBezTo>
                    <a:pt x="607" y="102"/>
                    <a:pt x="251" y="1"/>
                    <a:pt x="146" y="1"/>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651" name="Google Shape;3651;p43">
              <a:extLst>
                <a:ext uri="{FF2B5EF4-FFF2-40B4-BE49-F238E27FC236}">
                  <a16:creationId xmlns="" xmlns:a16="http://schemas.microsoft.com/office/drawing/2014/main" id="{21A58673-D6D1-51D9-E19F-C82CBA4C4B20}"/>
                </a:ext>
              </a:extLst>
            </p:cNvPr>
            <p:cNvSpPr/>
            <p:nvPr/>
          </p:nvSpPr>
          <p:spPr>
            <a:xfrm>
              <a:off x="6787783" y="3133963"/>
              <a:ext cx="134738" cy="177633"/>
            </a:xfrm>
            <a:custGeom>
              <a:avLst/>
              <a:gdLst/>
              <a:ahLst/>
              <a:cxnLst/>
              <a:rect l="l" t="t" r="r" b="b"/>
              <a:pathLst>
                <a:path w="5007" h="6601" extrusionOk="0">
                  <a:moveTo>
                    <a:pt x="2071" y="1"/>
                  </a:moveTo>
                  <a:cubicBezTo>
                    <a:pt x="1969" y="1"/>
                    <a:pt x="1865" y="15"/>
                    <a:pt x="1758" y="46"/>
                  </a:cubicBezTo>
                  <a:cubicBezTo>
                    <a:pt x="342" y="457"/>
                    <a:pt x="0" y="5821"/>
                    <a:pt x="2579" y="6529"/>
                  </a:cubicBezTo>
                  <a:cubicBezTo>
                    <a:pt x="2750" y="6577"/>
                    <a:pt x="2904" y="6600"/>
                    <a:pt x="3045" y="6600"/>
                  </a:cubicBezTo>
                  <a:cubicBezTo>
                    <a:pt x="5006" y="6600"/>
                    <a:pt x="4131" y="2146"/>
                    <a:pt x="4131" y="2146"/>
                  </a:cubicBezTo>
                  <a:cubicBezTo>
                    <a:pt x="4131" y="2146"/>
                    <a:pt x="3312" y="1"/>
                    <a:pt x="2071" y="1"/>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652" name="Google Shape;3652;p43">
              <a:extLst>
                <a:ext uri="{FF2B5EF4-FFF2-40B4-BE49-F238E27FC236}">
                  <a16:creationId xmlns="" xmlns:a16="http://schemas.microsoft.com/office/drawing/2014/main" id="{0682FC24-D29A-BA73-0D71-785404EE7ECB}"/>
                </a:ext>
              </a:extLst>
            </p:cNvPr>
            <p:cNvSpPr/>
            <p:nvPr/>
          </p:nvSpPr>
          <p:spPr>
            <a:xfrm>
              <a:off x="7238015" y="3705208"/>
              <a:ext cx="191653" cy="189339"/>
            </a:xfrm>
            <a:custGeom>
              <a:avLst/>
              <a:gdLst/>
              <a:ahLst/>
              <a:cxnLst/>
              <a:rect l="l" t="t" r="r" b="b"/>
              <a:pathLst>
                <a:path w="7122" h="7036" extrusionOk="0">
                  <a:moveTo>
                    <a:pt x="7122" y="0"/>
                  </a:moveTo>
                  <a:lnTo>
                    <a:pt x="0" y="1643"/>
                  </a:lnTo>
                  <a:lnTo>
                    <a:pt x="251" y="5935"/>
                  </a:lnTo>
                  <a:cubicBezTo>
                    <a:pt x="251" y="5935"/>
                    <a:pt x="1644" y="7035"/>
                    <a:pt x="3564" y="7035"/>
                  </a:cubicBezTo>
                  <a:cubicBezTo>
                    <a:pt x="4583" y="7035"/>
                    <a:pt x="5751" y="6725"/>
                    <a:pt x="6939" y="5775"/>
                  </a:cubicBezTo>
                  <a:lnTo>
                    <a:pt x="7122" y="0"/>
                  </a:lnTo>
                  <a:close/>
                </a:path>
              </a:pathLst>
            </a:custGeom>
            <a:solidFill>
              <a:srgbClr val="FFCCB0"/>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653" name="Google Shape;3653;p43">
              <a:extLst>
                <a:ext uri="{FF2B5EF4-FFF2-40B4-BE49-F238E27FC236}">
                  <a16:creationId xmlns="" xmlns:a16="http://schemas.microsoft.com/office/drawing/2014/main" id="{681E3305-383E-FD06-E7E8-207023156476}"/>
                </a:ext>
              </a:extLst>
            </p:cNvPr>
            <p:cNvSpPr/>
            <p:nvPr/>
          </p:nvSpPr>
          <p:spPr>
            <a:xfrm>
              <a:off x="7238015" y="3705208"/>
              <a:ext cx="191653" cy="181831"/>
            </a:xfrm>
            <a:custGeom>
              <a:avLst/>
              <a:gdLst/>
              <a:ahLst/>
              <a:cxnLst/>
              <a:rect l="l" t="t" r="r" b="b"/>
              <a:pathLst>
                <a:path w="7122" h="6757" extrusionOk="0">
                  <a:moveTo>
                    <a:pt x="7122" y="0"/>
                  </a:moveTo>
                  <a:lnTo>
                    <a:pt x="0" y="1643"/>
                  </a:lnTo>
                  <a:lnTo>
                    <a:pt x="69" y="3150"/>
                  </a:lnTo>
                  <a:cubicBezTo>
                    <a:pt x="685" y="3127"/>
                    <a:pt x="1301" y="3127"/>
                    <a:pt x="1917" y="3104"/>
                  </a:cubicBezTo>
                  <a:cubicBezTo>
                    <a:pt x="2585" y="3085"/>
                    <a:pt x="3270" y="3031"/>
                    <a:pt x="3942" y="3031"/>
                  </a:cubicBezTo>
                  <a:cubicBezTo>
                    <a:pt x="4051" y="3031"/>
                    <a:pt x="4160" y="3033"/>
                    <a:pt x="4268" y="3036"/>
                  </a:cubicBezTo>
                  <a:cubicBezTo>
                    <a:pt x="6026" y="3127"/>
                    <a:pt x="5706" y="5113"/>
                    <a:pt x="5204" y="6756"/>
                  </a:cubicBezTo>
                  <a:cubicBezTo>
                    <a:pt x="5775" y="6551"/>
                    <a:pt x="6345" y="6231"/>
                    <a:pt x="6939" y="5775"/>
                  </a:cubicBezTo>
                  <a:lnTo>
                    <a:pt x="7122" y="0"/>
                  </a:ln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654" name="Google Shape;3654;p43">
              <a:extLst>
                <a:ext uri="{FF2B5EF4-FFF2-40B4-BE49-F238E27FC236}">
                  <a16:creationId xmlns="" xmlns:a16="http://schemas.microsoft.com/office/drawing/2014/main" id="{AC9F6DAC-FE15-7E82-6E11-0CB699066874}"/>
                </a:ext>
              </a:extLst>
            </p:cNvPr>
            <p:cNvSpPr/>
            <p:nvPr/>
          </p:nvSpPr>
          <p:spPr>
            <a:xfrm>
              <a:off x="6724518" y="2765403"/>
              <a:ext cx="1255486" cy="982942"/>
            </a:xfrm>
            <a:custGeom>
              <a:avLst/>
              <a:gdLst/>
              <a:ahLst/>
              <a:cxnLst/>
              <a:rect l="l" t="t" r="r" b="b"/>
              <a:pathLst>
                <a:path w="46655" h="36527" extrusionOk="0">
                  <a:moveTo>
                    <a:pt x="23779" y="1"/>
                  </a:moveTo>
                  <a:cubicBezTo>
                    <a:pt x="21924" y="1"/>
                    <a:pt x="19866" y="229"/>
                    <a:pt x="17621" y="800"/>
                  </a:cubicBezTo>
                  <a:cubicBezTo>
                    <a:pt x="8194" y="3174"/>
                    <a:pt x="8080" y="11574"/>
                    <a:pt x="6985" y="17326"/>
                  </a:cubicBezTo>
                  <a:cubicBezTo>
                    <a:pt x="0" y="27118"/>
                    <a:pt x="7122" y="34262"/>
                    <a:pt x="15019" y="36043"/>
                  </a:cubicBezTo>
                  <a:cubicBezTo>
                    <a:pt x="16515" y="36376"/>
                    <a:pt x="18019" y="36527"/>
                    <a:pt x="19495" y="36527"/>
                  </a:cubicBezTo>
                  <a:cubicBezTo>
                    <a:pt x="26307" y="36527"/>
                    <a:pt x="32511" y="33311"/>
                    <a:pt x="34443" y="29971"/>
                  </a:cubicBezTo>
                  <a:cubicBezTo>
                    <a:pt x="34443" y="29971"/>
                    <a:pt x="34988" y="32534"/>
                    <a:pt x="37781" y="32534"/>
                  </a:cubicBezTo>
                  <a:cubicBezTo>
                    <a:pt x="38322" y="32534"/>
                    <a:pt x="38948" y="32438"/>
                    <a:pt x="39670" y="32208"/>
                  </a:cubicBezTo>
                  <a:cubicBezTo>
                    <a:pt x="43186" y="31112"/>
                    <a:pt x="46655" y="25885"/>
                    <a:pt x="44418" y="23329"/>
                  </a:cubicBezTo>
                  <a:cubicBezTo>
                    <a:pt x="43390" y="22136"/>
                    <a:pt x="42296" y="21767"/>
                    <a:pt x="41336" y="21767"/>
                  </a:cubicBezTo>
                  <a:cubicBezTo>
                    <a:pt x="39779" y="21767"/>
                    <a:pt x="38575" y="22735"/>
                    <a:pt x="38575" y="22735"/>
                  </a:cubicBezTo>
                  <a:cubicBezTo>
                    <a:pt x="38575" y="22735"/>
                    <a:pt x="45674" y="11597"/>
                    <a:pt x="35265" y="3562"/>
                  </a:cubicBezTo>
                  <a:cubicBezTo>
                    <a:pt x="35265" y="3562"/>
                    <a:pt x="31108" y="1"/>
                    <a:pt x="23779" y="1"/>
                  </a:cubicBezTo>
                  <a:close/>
                </a:path>
              </a:pathLst>
            </a:custGeom>
            <a:solidFill>
              <a:srgbClr val="FFCCB0"/>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655" name="Google Shape;3655;p43">
              <a:extLst>
                <a:ext uri="{FF2B5EF4-FFF2-40B4-BE49-F238E27FC236}">
                  <a16:creationId xmlns="" xmlns:a16="http://schemas.microsoft.com/office/drawing/2014/main" id="{929D71BA-C998-47BD-F101-89D3BB9A4DAB}"/>
                </a:ext>
              </a:extLst>
            </p:cNvPr>
            <p:cNvSpPr/>
            <p:nvPr/>
          </p:nvSpPr>
          <p:spPr>
            <a:xfrm>
              <a:off x="6724518" y="2872317"/>
              <a:ext cx="910904" cy="876243"/>
            </a:xfrm>
            <a:custGeom>
              <a:avLst/>
              <a:gdLst/>
              <a:ahLst/>
              <a:cxnLst/>
              <a:rect l="l" t="t" r="r" b="b"/>
              <a:pathLst>
                <a:path w="33850" h="32562" extrusionOk="0">
                  <a:moveTo>
                    <a:pt x="11709" y="0"/>
                  </a:moveTo>
                  <a:lnTo>
                    <a:pt x="11709" y="0"/>
                  </a:lnTo>
                  <a:cubicBezTo>
                    <a:pt x="8057" y="3652"/>
                    <a:pt x="7761" y="9199"/>
                    <a:pt x="6985" y="13353"/>
                  </a:cubicBezTo>
                  <a:cubicBezTo>
                    <a:pt x="0" y="23145"/>
                    <a:pt x="7122" y="30289"/>
                    <a:pt x="15019" y="32070"/>
                  </a:cubicBezTo>
                  <a:cubicBezTo>
                    <a:pt x="16518" y="32408"/>
                    <a:pt x="18026" y="32561"/>
                    <a:pt x="19506" y="32561"/>
                  </a:cubicBezTo>
                  <a:cubicBezTo>
                    <a:pt x="25711" y="32561"/>
                    <a:pt x="31417" y="29869"/>
                    <a:pt x="33850" y="26865"/>
                  </a:cubicBezTo>
                  <a:lnTo>
                    <a:pt x="33850" y="26865"/>
                  </a:lnTo>
                  <a:cubicBezTo>
                    <a:pt x="31130" y="29549"/>
                    <a:pt x="25861" y="31800"/>
                    <a:pt x="20170" y="31800"/>
                  </a:cubicBezTo>
                  <a:cubicBezTo>
                    <a:pt x="18697" y="31800"/>
                    <a:pt x="17196" y="31649"/>
                    <a:pt x="15704" y="31316"/>
                  </a:cubicBezTo>
                  <a:cubicBezTo>
                    <a:pt x="7806" y="29536"/>
                    <a:pt x="685" y="22392"/>
                    <a:pt x="7669" y="12600"/>
                  </a:cubicBezTo>
                  <a:cubicBezTo>
                    <a:pt x="8400" y="8719"/>
                    <a:pt x="8697" y="3629"/>
                    <a:pt x="11709" y="0"/>
                  </a:cubicBezTo>
                  <a:close/>
                </a:path>
              </a:pathLst>
            </a:custGeom>
            <a:solidFill>
              <a:srgbClr val="FFFFFF">
                <a:alpha val="1116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656" name="Google Shape;3656;p43">
              <a:extLst>
                <a:ext uri="{FF2B5EF4-FFF2-40B4-BE49-F238E27FC236}">
                  <a16:creationId xmlns="" xmlns:a16="http://schemas.microsoft.com/office/drawing/2014/main" id="{C379080E-4526-70E7-D99C-33D13933F388}"/>
                </a:ext>
              </a:extLst>
            </p:cNvPr>
            <p:cNvSpPr/>
            <p:nvPr/>
          </p:nvSpPr>
          <p:spPr>
            <a:xfrm>
              <a:off x="7652617" y="3551633"/>
              <a:ext cx="238342" cy="89180"/>
            </a:xfrm>
            <a:custGeom>
              <a:avLst/>
              <a:gdLst/>
              <a:ahLst/>
              <a:cxnLst/>
              <a:rect l="l" t="t" r="r" b="b"/>
              <a:pathLst>
                <a:path w="8857" h="3314" extrusionOk="0">
                  <a:moveTo>
                    <a:pt x="639" y="1"/>
                  </a:moveTo>
                  <a:cubicBezTo>
                    <a:pt x="479" y="297"/>
                    <a:pt x="251" y="594"/>
                    <a:pt x="0" y="891"/>
                  </a:cubicBezTo>
                  <a:cubicBezTo>
                    <a:pt x="168" y="1449"/>
                    <a:pt x="912" y="3314"/>
                    <a:pt x="3298" y="3314"/>
                  </a:cubicBezTo>
                  <a:cubicBezTo>
                    <a:pt x="3838" y="3314"/>
                    <a:pt x="4462" y="3218"/>
                    <a:pt x="5181" y="2991"/>
                  </a:cubicBezTo>
                  <a:cubicBezTo>
                    <a:pt x="6528" y="2580"/>
                    <a:pt x="7852" y="1553"/>
                    <a:pt x="8856" y="320"/>
                  </a:cubicBezTo>
                  <a:lnTo>
                    <a:pt x="8856" y="320"/>
                  </a:lnTo>
                  <a:cubicBezTo>
                    <a:pt x="7966" y="1211"/>
                    <a:pt x="6916" y="1918"/>
                    <a:pt x="5866" y="2238"/>
                  </a:cubicBezTo>
                  <a:cubicBezTo>
                    <a:pt x="5144" y="2467"/>
                    <a:pt x="4518" y="2564"/>
                    <a:pt x="3977" y="2564"/>
                  </a:cubicBezTo>
                  <a:cubicBezTo>
                    <a:pt x="1184" y="2564"/>
                    <a:pt x="639" y="1"/>
                    <a:pt x="639" y="1"/>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657" name="Google Shape;3657;p43">
              <a:extLst>
                <a:ext uri="{FF2B5EF4-FFF2-40B4-BE49-F238E27FC236}">
                  <a16:creationId xmlns="" xmlns:a16="http://schemas.microsoft.com/office/drawing/2014/main" id="{BBA5609C-2985-C50B-1A1C-928D22C771E9}"/>
                </a:ext>
              </a:extLst>
            </p:cNvPr>
            <p:cNvSpPr/>
            <p:nvPr/>
          </p:nvSpPr>
          <p:spPr>
            <a:xfrm>
              <a:off x="7718331" y="3410974"/>
              <a:ext cx="171955" cy="190846"/>
            </a:xfrm>
            <a:custGeom>
              <a:avLst/>
              <a:gdLst/>
              <a:ahLst/>
              <a:cxnLst/>
              <a:rect l="l" t="t" r="r" b="b"/>
              <a:pathLst>
                <a:path w="6390" h="7092" extrusionOk="0">
                  <a:moveTo>
                    <a:pt x="5133" y="1"/>
                  </a:moveTo>
                  <a:cubicBezTo>
                    <a:pt x="5126" y="1"/>
                    <a:pt x="5120" y="1"/>
                    <a:pt x="5113" y="1"/>
                  </a:cubicBezTo>
                  <a:cubicBezTo>
                    <a:pt x="3812" y="46"/>
                    <a:pt x="982" y="2694"/>
                    <a:pt x="982" y="2694"/>
                  </a:cubicBezTo>
                  <a:cubicBezTo>
                    <a:pt x="982" y="2694"/>
                    <a:pt x="997" y="2694"/>
                    <a:pt x="1024" y="2694"/>
                  </a:cubicBezTo>
                  <a:cubicBezTo>
                    <a:pt x="1276" y="2694"/>
                    <a:pt x="2558" y="2749"/>
                    <a:pt x="2146" y="3904"/>
                  </a:cubicBezTo>
                  <a:cubicBezTo>
                    <a:pt x="1667" y="5159"/>
                    <a:pt x="0" y="5707"/>
                    <a:pt x="0" y="5707"/>
                  </a:cubicBezTo>
                  <a:cubicBezTo>
                    <a:pt x="0" y="5707"/>
                    <a:pt x="184" y="7092"/>
                    <a:pt x="1339" y="7092"/>
                  </a:cubicBezTo>
                  <a:cubicBezTo>
                    <a:pt x="1406" y="7092"/>
                    <a:pt x="1478" y="7087"/>
                    <a:pt x="1553" y="7077"/>
                  </a:cubicBezTo>
                  <a:cubicBezTo>
                    <a:pt x="2922" y="6894"/>
                    <a:pt x="6140" y="4360"/>
                    <a:pt x="6209" y="2192"/>
                  </a:cubicBezTo>
                  <a:cubicBezTo>
                    <a:pt x="6209" y="2192"/>
                    <a:pt x="6390" y="1"/>
                    <a:pt x="5133" y="1"/>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658" name="Google Shape;3658;p43">
              <a:extLst>
                <a:ext uri="{FF2B5EF4-FFF2-40B4-BE49-F238E27FC236}">
                  <a16:creationId xmlns="" xmlns:a16="http://schemas.microsoft.com/office/drawing/2014/main" id="{AC75994F-DA21-A94B-1C44-F8F964CE9BB4}"/>
                </a:ext>
              </a:extLst>
            </p:cNvPr>
            <p:cNvSpPr/>
            <p:nvPr/>
          </p:nvSpPr>
          <p:spPr>
            <a:xfrm>
              <a:off x="7706033" y="3410893"/>
              <a:ext cx="178171" cy="191841"/>
            </a:xfrm>
            <a:custGeom>
              <a:avLst/>
              <a:gdLst/>
              <a:ahLst/>
              <a:cxnLst/>
              <a:rect l="l" t="t" r="r" b="b"/>
              <a:pathLst>
                <a:path w="6621" h="7129" extrusionOk="0">
                  <a:moveTo>
                    <a:pt x="5443" y="0"/>
                  </a:moveTo>
                  <a:cubicBezTo>
                    <a:pt x="5075" y="0"/>
                    <a:pt x="4709" y="86"/>
                    <a:pt x="4361" y="209"/>
                  </a:cubicBezTo>
                  <a:cubicBezTo>
                    <a:pt x="3562" y="506"/>
                    <a:pt x="2808" y="962"/>
                    <a:pt x="2146" y="1465"/>
                  </a:cubicBezTo>
                  <a:cubicBezTo>
                    <a:pt x="1987" y="1579"/>
                    <a:pt x="1827" y="1693"/>
                    <a:pt x="1667" y="1830"/>
                  </a:cubicBezTo>
                  <a:cubicBezTo>
                    <a:pt x="1576" y="1898"/>
                    <a:pt x="1530" y="1944"/>
                    <a:pt x="1416" y="2035"/>
                  </a:cubicBezTo>
                  <a:cubicBezTo>
                    <a:pt x="1302" y="2149"/>
                    <a:pt x="1188" y="2286"/>
                    <a:pt x="1074" y="2400"/>
                  </a:cubicBezTo>
                  <a:cubicBezTo>
                    <a:pt x="845" y="2629"/>
                    <a:pt x="709" y="2834"/>
                    <a:pt x="549" y="3040"/>
                  </a:cubicBezTo>
                  <a:cubicBezTo>
                    <a:pt x="366" y="3313"/>
                    <a:pt x="298" y="3405"/>
                    <a:pt x="206" y="3542"/>
                  </a:cubicBezTo>
                  <a:cubicBezTo>
                    <a:pt x="503" y="3473"/>
                    <a:pt x="800" y="3382"/>
                    <a:pt x="1074" y="3313"/>
                  </a:cubicBezTo>
                  <a:cubicBezTo>
                    <a:pt x="1233" y="3268"/>
                    <a:pt x="1370" y="3222"/>
                    <a:pt x="1530" y="3199"/>
                  </a:cubicBezTo>
                  <a:cubicBezTo>
                    <a:pt x="1587" y="3188"/>
                    <a:pt x="1633" y="3188"/>
                    <a:pt x="1676" y="3188"/>
                  </a:cubicBezTo>
                  <a:cubicBezTo>
                    <a:pt x="1719" y="3188"/>
                    <a:pt x="1758" y="3188"/>
                    <a:pt x="1804" y="3176"/>
                  </a:cubicBezTo>
                  <a:cubicBezTo>
                    <a:pt x="1941" y="3176"/>
                    <a:pt x="1895" y="3199"/>
                    <a:pt x="1941" y="3199"/>
                  </a:cubicBezTo>
                  <a:cubicBezTo>
                    <a:pt x="1964" y="3199"/>
                    <a:pt x="1987" y="3199"/>
                    <a:pt x="1987" y="3222"/>
                  </a:cubicBezTo>
                  <a:cubicBezTo>
                    <a:pt x="2010" y="3245"/>
                    <a:pt x="2055" y="3245"/>
                    <a:pt x="2055" y="3245"/>
                  </a:cubicBezTo>
                  <a:cubicBezTo>
                    <a:pt x="2124" y="3313"/>
                    <a:pt x="2146" y="3382"/>
                    <a:pt x="2146" y="3382"/>
                  </a:cubicBezTo>
                  <a:cubicBezTo>
                    <a:pt x="2146" y="3382"/>
                    <a:pt x="2146" y="3405"/>
                    <a:pt x="2169" y="3428"/>
                  </a:cubicBezTo>
                  <a:cubicBezTo>
                    <a:pt x="2169" y="3473"/>
                    <a:pt x="2192" y="3542"/>
                    <a:pt x="2192" y="3610"/>
                  </a:cubicBezTo>
                  <a:cubicBezTo>
                    <a:pt x="2215" y="3770"/>
                    <a:pt x="2169" y="4044"/>
                    <a:pt x="1987" y="4341"/>
                  </a:cubicBezTo>
                  <a:cubicBezTo>
                    <a:pt x="1827" y="4614"/>
                    <a:pt x="1530" y="4934"/>
                    <a:pt x="1119" y="5139"/>
                  </a:cubicBezTo>
                  <a:cubicBezTo>
                    <a:pt x="1028" y="5208"/>
                    <a:pt x="914" y="5231"/>
                    <a:pt x="800" y="5299"/>
                  </a:cubicBezTo>
                  <a:cubicBezTo>
                    <a:pt x="731" y="5322"/>
                    <a:pt x="686" y="5322"/>
                    <a:pt x="617" y="5345"/>
                  </a:cubicBezTo>
                  <a:lnTo>
                    <a:pt x="275" y="5436"/>
                  </a:lnTo>
                  <a:lnTo>
                    <a:pt x="115" y="5459"/>
                  </a:lnTo>
                  <a:lnTo>
                    <a:pt x="24" y="5482"/>
                  </a:lnTo>
                  <a:cubicBezTo>
                    <a:pt x="1" y="5505"/>
                    <a:pt x="24" y="5550"/>
                    <a:pt x="24" y="5573"/>
                  </a:cubicBezTo>
                  <a:lnTo>
                    <a:pt x="92" y="5916"/>
                  </a:lnTo>
                  <a:cubicBezTo>
                    <a:pt x="115" y="6167"/>
                    <a:pt x="184" y="6281"/>
                    <a:pt x="252" y="6418"/>
                  </a:cubicBezTo>
                  <a:cubicBezTo>
                    <a:pt x="435" y="6714"/>
                    <a:pt x="731" y="6988"/>
                    <a:pt x="1074" y="7057"/>
                  </a:cubicBezTo>
                  <a:cubicBezTo>
                    <a:pt x="1257" y="7106"/>
                    <a:pt x="1434" y="7128"/>
                    <a:pt x="1601" y="7128"/>
                  </a:cubicBezTo>
                  <a:cubicBezTo>
                    <a:pt x="1745" y="7128"/>
                    <a:pt x="1882" y="7111"/>
                    <a:pt x="2010" y="7080"/>
                  </a:cubicBezTo>
                  <a:cubicBezTo>
                    <a:pt x="2580" y="6988"/>
                    <a:pt x="3060" y="6760"/>
                    <a:pt x="3425" y="6555"/>
                  </a:cubicBezTo>
                  <a:cubicBezTo>
                    <a:pt x="4178" y="6144"/>
                    <a:pt x="4520" y="5710"/>
                    <a:pt x="4498" y="5664"/>
                  </a:cubicBezTo>
                  <a:cubicBezTo>
                    <a:pt x="4496" y="5664"/>
                    <a:pt x="4494" y="5663"/>
                    <a:pt x="4492" y="5663"/>
                  </a:cubicBezTo>
                  <a:cubicBezTo>
                    <a:pt x="4425" y="5663"/>
                    <a:pt x="4016" y="5994"/>
                    <a:pt x="3265" y="6304"/>
                  </a:cubicBezTo>
                  <a:cubicBezTo>
                    <a:pt x="2900" y="6463"/>
                    <a:pt x="2420" y="6623"/>
                    <a:pt x="1941" y="6669"/>
                  </a:cubicBezTo>
                  <a:cubicBezTo>
                    <a:pt x="1852" y="6685"/>
                    <a:pt x="1763" y="6693"/>
                    <a:pt x="1676" y="6693"/>
                  </a:cubicBezTo>
                  <a:cubicBezTo>
                    <a:pt x="1518" y="6693"/>
                    <a:pt x="1366" y="6667"/>
                    <a:pt x="1233" y="6623"/>
                  </a:cubicBezTo>
                  <a:cubicBezTo>
                    <a:pt x="1005" y="6555"/>
                    <a:pt x="868" y="6395"/>
                    <a:pt x="777" y="6212"/>
                  </a:cubicBezTo>
                  <a:cubicBezTo>
                    <a:pt x="754" y="6121"/>
                    <a:pt x="686" y="5984"/>
                    <a:pt x="709" y="5984"/>
                  </a:cubicBezTo>
                  <a:cubicBezTo>
                    <a:pt x="709" y="5938"/>
                    <a:pt x="686" y="5916"/>
                    <a:pt x="754" y="5916"/>
                  </a:cubicBezTo>
                  <a:cubicBezTo>
                    <a:pt x="777" y="5916"/>
                    <a:pt x="777" y="5916"/>
                    <a:pt x="823" y="5893"/>
                  </a:cubicBezTo>
                  <a:cubicBezTo>
                    <a:pt x="891" y="5893"/>
                    <a:pt x="982" y="5870"/>
                    <a:pt x="1051" y="5847"/>
                  </a:cubicBezTo>
                  <a:cubicBezTo>
                    <a:pt x="1188" y="5801"/>
                    <a:pt x="1325" y="5756"/>
                    <a:pt x="1462" y="5687"/>
                  </a:cubicBezTo>
                  <a:cubicBezTo>
                    <a:pt x="2010" y="5436"/>
                    <a:pt x="2398" y="5071"/>
                    <a:pt x="2649" y="4683"/>
                  </a:cubicBezTo>
                  <a:cubicBezTo>
                    <a:pt x="2900" y="4295"/>
                    <a:pt x="2991" y="3930"/>
                    <a:pt x="2991" y="3633"/>
                  </a:cubicBezTo>
                  <a:cubicBezTo>
                    <a:pt x="2991" y="3473"/>
                    <a:pt x="2968" y="3359"/>
                    <a:pt x="2968" y="3268"/>
                  </a:cubicBezTo>
                  <a:cubicBezTo>
                    <a:pt x="2923" y="3199"/>
                    <a:pt x="2900" y="3154"/>
                    <a:pt x="2900" y="3154"/>
                  </a:cubicBezTo>
                  <a:cubicBezTo>
                    <a:pt x="2900" y="3154"/>
                    <a:pt x="2877" y="3108"/>
                    <a:pt x="2854" y="3017"/>
                  </a:cubicBezTo>
                  <a:cubicBezTo>
                    <a:pt x="2831" y="2948"/>
                    <a:pt x="2694" y="2834"/>
                    <a:pt x="2580" y="2720"/>
                  </a:cubicBezTo>
                  <a:cubicBezTo>
                    <a:pt x="2512" y="2652"/>
                    <a:pt x="2420" y="2629"/>
                    <a:pt x="2306" y="2560"/>
                  </a:cubicBezTo>
                  <a:cubicBezTo>
                    <a:pt x="2261" y="2537"/>
                    <a:pt x="2192" y="2515"/>
                    <a:pt x="2146" y="2515"/>
                  </a:cubicBezTo>
                  <a:cubicBezTo>
                    <a:pt x="2101" y="2515"/>
                    <a:pt x="2010" y="2492"/>
                    <a:pt x="2032" y="2492"/>
                  </a:cubicBezTo>
                  <a:cubicBezTo>
                    <a:pt x="2010" y="2492"/>
                    <a:pt x="1987" y="2492"/>
                    <a:pt x="1964" y="2515"/>
                  </a:cubicBezTo>
                  <a:cubicBezTo>
                    <a:pt x="1952" y="2521"/>
                    <a:pt x="1943" y="2524"/>
                    <a:pt x="1937" y="2524"/>
                  </a:cubicBezTo>
                  <a:cubicBezTo>
                    <a:pt x="1920" y="2524"/>
                    <a:pt x="1924" y="2502"/>
                    <a:pt x="1941" y="2469"/>
                  </a:cubicBezTo>
                  <a:lnTo>
                    <a:pt x="1964" y="2446"/>
                  </a:lnTo>
                  <a:cubicBezTo>
                    <a:pt x="1987" y="2423"/>
                    <a:pt x="2078" y="2332"/>
                    <a:pt x="2146" y="2263"/>
                  </a:cubicBezTo>
                  <a:cubicBezTo>
                    <a:pt x="2283" y="2149"/>
                    <a:pt x="2420" y="2012"/>
                    <a:pt x="2580" y="1898"/>
                  </a:cubicBezTo>
                  <a:cubicBezTo>
                    <a:pt x="3174" y="1396"/>
                    <a:pt x="3858" y="917"/>
                    <a:pt x="4543" y="597"/>
                  </a:cubicBezTo>
                  <a:cubicBezTo>
                    <a:pt x="4886" y="460"/>
                    <a:pt x="5251" y="346"/>
                    <a:pt x="5547" y="323"/>
                  </a:cubicBezTo>
                  <a:cubicBezTo>
                    <a:pt x="5867" y="323"/>
                    <a:pt x="6095" y="460"/>
                    <a:pt x="6232" y="643"/>
                  </a:cubicBezTo>
                  <a:cubicBezTo>
                    <a:pt x="6506" y="1031"/>
                    <a:pt x="6506" y="1350"/>
                    <a:pt x="6575" y="1350"/>
                  </a:cubicBezTo>
                  <a:cubicBezTo>
                    <a:pt x="6597" y="1350"/>
                    <a:pt x="6620" y="1282"/>
                    <a:pt x="6620" y="1122"/>
                  </a:cubicBezTo>
                  <a:cubicBezTo>
                    <a:pt x="6597" y="985"/>
                    <a:pt x="6597" y="780"/>
                    <a:pt x="6460" y="529"/>
                  </a:cubicBezTo>
                  <a:cubicBezTo>
                    <a:pt x="6392" y="415"/>
                    <a:pt x="6278" y="278"/>
                    <a:pt x="6118" y="186"/>
                  </a:cubicBezTo>
                  <a:cubicBezTo>
                    <a:pt x="5958" y="95"/>
                    <a:pt x="5753" y="27"/>
                    <a:pt x="5570" y="4"/>
                  </a:cubicBezTo>
                  <a:cubicBezTo>
                    <a:pt x="5528" y="1"/>
                    <a:pt x="5485" y="0"/>
                    <a:pt x="5443" y="0"/>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659" name="Google Shape;3659;p43">
              <a:extLst>
                <a:ext uri="{FF2B5EF4-FFF2-40B4-BE49-F238E27FC236}">
                  <a16:creationId xmlns="" xmlns:a16="http://schemas.microsoft.com/office/drawing/2014/main" id="{37724501-BB02-A83C-7763-6B60B45013DF}"/>
                </a:ext>
              </a:extLst>
            </p:cNvPr>
            <p:cNvSpPr/>
            <p:nvPr/>
          </p:nvSpPr>
          <p:spPr>
            <a:xfrm>
              <a:off x="7829496" y="3369156"/>
              <a:ext cx="42410" cy="19752"/>
            </a:xfrm>
            <a:custGeom>
              <a:avLst/>
              <a:gdLst/>
              <a:ahLst/>
              <a:cxnLst/>
              <a:rect l="l" t="t" r="r" b="b"/>
              <a:pathLst>
                <a:path w="1576" h="734" extrusionOk="0">
                  <a:moveTo>
                    <a:pt x="787" y="0"/>
                  </a:moveTo>
                  <a:cubicBezTo>
                    <a:pt x="761" y="0"/>
                    <a:pt x="735" y="1"/>
                    <a:pt x="708" y="3"/>
                  </a:cubicBezTo>
                  <a:cubicBezTo>
                    <a:pt x="298" y="3"/>
                    <a:pt x="1" y="185"/>
                    <a:pt x="46" y="391"/>
                  </a:cubicBezTo>
                  <a:cubicBezTo>
                    <a:pt x="69" y="596"/>
                    <a:pt x="434" y="733"/>
                    <a:pt x="845" y="733"/>
                  </a:cubicBezTo>
                  <a:cubicBezTo>
                    <a:pt x="1256" y="710"/>
                    <a:pt x="1576" y="528"/>
                    <a:pt x="1530" y="322"/>
                  </a:cubicBezTo>
                  <a:cubicBezTo>
                    <a:pt x="1487" y="151"/>
                    <a:pt x="1165" y="0"/>
                    <a:pt x="787" y="0"/>
                  </a:cubicBezTo>
                  <a:close/>
                </a:path>
              </a:pathLst>
            </a:custGeom>
            <a:solidFill>
              <a:srgbClr val="FFB899"/>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660" name="Google Shape;3660;p43">
              <a:extLst>
                <a:ext uri="{FF2B5EF4-FFF2-40B4-BE49-F238E27FC236}">
                  <a16:creationId xmlns="" xmlns:a16="http://schemas.microsoft.com/office/drawing/2014/main" id="{31346435-F6E9-6896-F331-5AD042324F9D}"/>
                </a:ext>
              </a:extLst>
            </p:cNvPr>
            <p:cNvSpPr/>
            <p:nvPr/>
          </p:nvSpPr>
          <p:spPr>
            <a:xfrm>
              <a:off x="6952392" y="3080196"/>
              <a:ext cx="533060" cy="151073"/>
            </a:xfrm>
            <a:custGeom>
              <a:avLst/>
              <a:gdLst/>
              <a:ahLst/>
              <a:cxnLst/>
              <a:rect l="l" t="t" r="r" b="b"/>
              <a:pathLst>
                <a:path w="19809" h="5614" extrusionOk="0">
                  <a:moveTo>
                    <a:pt x="2443" y="1405"/>
                  </a:moveTo>
                  <a:cubicBezTo>
                    <a:pt x="2427" y="1405"/>
                    <a:pt x="2413" y="1405"/>
                    <a:pt x="2401" y="1405"/>
                  </a:cubicBezTo>
                  <a:lnTo>
                    <a:pt x="2401" y="1405"/>
                  </a:lnTo>
                  <a:cubicBezTo>
                    <a:pt x="2401" y="1405"/>
                    <a:pt x="2401" y="1405"/>
                    <a:pt x="2401" y="1405"/>
                  </a:cubicBezTo>
                  <a:close/>
                  <a:moveTo>
                    <a:pt x="1815" y="1"/>
                  </a:moveTo>
                  <a:cubicBezTo>
                    <a:pt x="1182" y="1"/>
                    <a:pt x="450" y="117"/>
                    <a:pt x="183" y="538"/>
                  </a:cubicBezTo>
                  <a:cubicBezTo>
                    <a:pt x="0" y="857"/>
                    <a:pt x="46" y="1291"/>
                    <a:pt x="571" y="1451"/>
                  </a:cubicBezTo>
                  <a:cubicBezTo>
                    <a:pt x="778" y="1506"/>
                    <a:pt x="986" y="1536"/>
                    <a:pt x="1198" y="1536"/>
                  </a:cubicBezTo>
                  <a:cubicBezTo>
                    <a:pt x="1336" y="1536"/>
                    <a:pt x="1477" y="1523"/>
                    <a:pt x="1621" y="1496"/>
                  </a:cubicBezTo>
                  <a:cubicBezTo>
                    <a:pt x="1712" y="1474"/>
                    <a:pt x="1803" y="1451"/>
                    <a:pt x="1872" y="1428"/>
                  </a:cubicBezTo>
                  <a:cubicBezTo>
                    <a:pt x="1872" y="1428"/>
                    <a:pt x="1872" y="1428"/>
                    <a:pt x="1872" y="1428"/>
                  </a:cubicBezTo>
                  <a:lnTo>
                    <a:pt x="1872" y="1428"/>
                  </a:lnTo>
                  <a:cubicBezTo>
                    <a:pt x="1924" y="1428"/>
                    <a:pt x="2011" y="1427"/>
                    <a:pt x="2019" y="1422"/>
                  </a:cubicBezTo>
                  <a:lnTo>
                    <a:pt x="2019" y="1422"/>
                  </a:lnTo>
                  <a:cubicBezTo>
                    <a:pt x="2092" y="1428"/>
                    <a:pt x="2165" y="1428"/>
                    <a:pt x="2237" y="1428"/>
                  </a:cubicBezTo>
                  <a:cubicBezTo>
                    <a:pt x="2277" y="1422"/>
                    <a:pt x="2313" y="1417"/>
                    <a:pt x="2345" y="1413"/>
                  </a:cubicBezTo>
                  <a:lnTo>
                    <a:pt x="2345" y="1413"/>
                  </a:lnTo>
                  <a:cubicBezTo>
                    <a:pt x="2352" y="1416"/>
                    <a:pt x="2369" y="1421"/>
                    <a:pt x="2397" y="1428"/>
                  </a:cubicBezTo>
                  <a:cubicBezTo>
                    <a:pt x="2447" y="1435"/>
                    <a:pt x="2497" y="1439"/>
                    <a:pt x="2547" y="1439"/>
                  </a:cubicBezTo>
                  <a:cubicBezTo>
                    <a:pt x="2971" y="1439"/>
                    <a:pt x="3353" y="1189"/>
                    <a:pt x="3333" y="903"/>
                  </a:cubicBezTo>
                  <a:cubicBezTo>
                    <a:pt x="3310" y="446"/>
                    <a:pt x="2853" y="58"/>
                    <a:pt x="2169" y="13"/>
                  </a:cubicBezTo>
                  <a:cubicBezTo>
                    <a:pt x="2057" y="5"/>
                    <a:pt x="1938" y="1"/>
                    <a:pt x="1815" y="1"/>
                  </a:cubicBezTo>
                  <a:close/>
                  <a:moveTo>
                    <a:pt x="17386" y="4807"/>
                  </a:moveTo>
                  <a:cubicBezTo>
                    <a:pt x="17388" y="4808"/>
                    <a:pt x="17390" y="4809"/>
                    <a:pt x="17391" y="4811"/>
                  </a:cubicBezTo>
                  <a:lnTo>
                    <a:pt x="17391" y="4811"/>
                  </a:lnTo>
                  <a:cubicBezTo>
                    <a:pt x="17394" y="4811"/>
                    <a:pt x="17396" y="4812"/>
                    <a:pt x="17398" y="4812"/>
                  </a:cubicBezTo>
                  <a:lnTo>
                    <a:pt x="17398" y="4812"/>
                  </a:lnTo>
                  <a:cubicBezTo>
                    <a:pt x="17394" y="4809"/>
                    <a:pt x="17391" y="4807"/>
                    <a:pt x="17386" y="4807"/>
                  </a:cubicBezTo>
                  <a:close/>
                  <a:moveTo>
                    <a:pt x="17333" y="4768"/>
                  </a:moveTo>
                  <a:lnTo>
                    <a:pt x="17333" y="4768"/>
                  </a:lnTo>
                  <a:cubicBezTo>
                    <a:pt x="17349" y="4779"/>
                    <a:pt x="17371" y="4794"/>
                    <a:pt x="17399" y="4812"/>
                  </a:cubicBezTo>
                  <a:lnTo>
                    <a:pt x="17399" y="4812"/>
                  </a:lnTo>
                  <a:cubicBezTo>
                    <a:pt x="17399" y="4812"/>
                    <a:pt x="17399" y="4812"/>
                    <a:pt x="17398" y="4812"/>
                  </a:cubicBezTo>
                  <a:lnTo>
                    <a:pt x="17398" y="4812"/>
                  </a:lnTo>
                  <a:cubicBezTo>
                    <a:pt x="17403" y="4816"/>
                    <a:pt x="17408" y="4821"/>
                    <a:pt x="17416" y="4829"/>
                  </a:cubicBezTo>
                  <a:cubicBezTo>
                    <a:pt x="17407" y="4822"/>
                    <a:pt x="17399" y="4816"/>
                    <a:pt x="17391" y="4811"/>
                  </a:cubicBezTo>
                  <a:lnTo>
                    <a:pt x="17391" y="4811"/>
                  </a:lnTo>
                  <a:cubicBezTo>
                    <a:pt x="17385" y="4809"/>
                    <a:pt x="17378" y="4808"/>
                    <a:pt x="17370" y="4806"/>
                  </a:cubicBezTo>
                  <a:cubicBezTo>
                    <a:pt x="17377" y="4806"/>
                    <a:pt x="17382" y="4806"/>
                    <a:pt x="17386" y="4807"/>
                  </a:cubicBezTo>
                  <a:lnTo>
                    <a:pt x="17386" y="4807"/>
                  </a:lnTo>
                  <a:cubicBezTo>
                    <a:pt x="17364" y="4790"/>
                    <a:pt x="17346" y="4777"/>
                    <a:pt x="17333" y="4768"/>
                  </a:cubicBezTo>
                  <a:close/>
                  <a:moveTo>
                    <a:pt x="17747" y="4995"/>
                  </a:moveTo>
                  <a:cubicBezTo>
                    <a:pt x="17738" y="4995"/>
                    <a:pt x="17864" y="5042"/>
                    <a:pt x="17895" y="5057"/>
                  </a:cubicBezTo>
                  <a:cubicBezTo>
                    <a:pt x="17874" y="5044"/>
                    <a:pt x="17856" y="5033"/>
                    <a:pt x="17841" y="5024"/>
                  </a:cubicBezTo>
                  <a:lnTo>
                    <a:pt x="17841" y="5024"/>
                  </a:lnTo>
                  <a:cubicBezTo>
                    <a:pt x="17851" y="5027"/>
                    <a:pt x="17861" y="5031"/>
                    <a:pt x="17872" y="5034"/>
                  </a:cubicBezTo>
                  <a:cubicBezTo>
                    <a:pt x="17859" y="5029"/>
                    <a:pt x="17846" y="5024"/>
                    <a:pt x="17833" y="5018"/>
                  </a:cubicBezTo>
                  <a:lnTo>
                    <a:pt x="17833" y="5018"/>
                  </a:lnTo>
                  <a:cubicBezTo>
                    <a:pt x="17835" y="5020"/>
                    <a:pt x="17838" y="5022"/>
                    <a:pt x="17841" y="5024"/>
                  </a:cubicBezTo>
                  <a:lnTo>
                    <a:pt x="17841" y="5024"/>
                  </a:lnTo>
                  <a:cubicBezTo>
                    <a:pt x="17776" y="5003"/>
                    <a:pt x="17750" y="4995"/>
                    <a:pt x="17747" y="4995"/>
                  </a:cubicBezTo>
                  <a:close/>
                  <a:moveTo>
                    <a:pt x="17599" y="3532"/>
                  </a:moveTo>
                  <a:cubicBezTo>
                    <a:pt x="17217" y="3532"/>
                    <a:pt x="16908" y="3685"/>
                    <a:pt x="16754" y="3962"/>
                  </a:cubicBezTo>
                  <a:cubicBezTo>
                    <a:pt x="16617" y="4235"/>
                    <a:pt x="16937" y="4692"/>
                    <a:pt x="17393" y="4829"/>
                  </a:cubicBezTo>
                  <a:cubicBezTo>
                    <a:pt x="17412" y="4834"/>
                    <a:pt x="17427" y="4836"/>
                    <a:pt x="17437" y="4838"/>
                  </a:cubicBezTo>
                  <a:lnTo>
                    <a:pt x="17437" y="4838"/>
                  </a:lnTo>
                  <a:cubicBezTo>
                    <a:pt x="17464" y="4855"/>
                    <a:pt x="17495" y="4875"/>
                    <a:pt x="17530" y="4897"/>
                  </a:cubicBezTo>
                  <a:cubicBezTo>
                    <a:pt x="17631" y="4938"/>
                    <a:pt x="17732" y="4978"/>
                    <a:pt x="17833" y="5018"/>
                  </a:cubicBezTo>
                  <a:lnTo>
                    <a:pt x="17833" y="5018"/>
                  </a:lnTo>
                  <a:cubicBezTo>
                    <a:pt x="17807" y="5002"/>
                    <a:pt x="17795" y="4993"/>
                    <a:pt x="17798" y="4993"/>
                  </a:cubicBezTo>
                  <a:lnTo>
                    <a:pt x="17798" y="4993"/>
                  </a:lnTo>
                  <a:cubicBezTo>
                    <a:pt x="17801" y="4993"/>
                    <a:pt x="17825" y="5006"/>
                    <a:pt x="17872" y="5034"/>
                  </a:cubicBezTo>
                  <a:cubicBezTo>
                    <a:pt x="17941" y="5103"/>
                    <a:pt x="18009" y="5148"/>
                    <a:pt x="18078" y="5194"/>
                  </a:cubicBezTo>
                  <a:cubicBezTo>
                    <a:pt x="18375" y="5422"/>
                    <a:pt x="18694" y="5536"/>
                    <a:pt x="19037" y="5605"/>
                  </a:cubicBezTo>
                  <a:cubicBezTo>
                    <a:pt x="19082" y="5611"/>
                    <a:pt x="19125" y="5613"/>
                    <a:pt x="19165" y="5613"/>
                  </a:cubicBezTo>
                  <a:cubicBezTo>
                    <a:pt x="19620" y="5613"/>
                    <a:pt x="19809" y="5278"/>
                    <a:pt x="19767" y="4943"/>
                  </a:cubicBezTo>
                  <a:cubicBezTo>
                    <a:pt x="19699" y="4350"/>
                    <a:pt x="18831" y="3870"/>
                    <a:pt x="18192" y="3642"/>
                  </a:cubicBezTo>
                  <a:cubicBezTo>
                    <a:pt x="17984" y="3568"/>
                    <a:pt x="17783" y="3532"/>
                    <a:pt x="17599" y="3532"/>
                  </a:cubicBezTo>
                  <a:close/>
                </a:path>
              </a:pathLst>
            </a:custGeom>
            <a:solidFill>
              <a:srgbClr val="FFDC00"/>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661" name="Google Shape;3661;p43">
              <a:extLst>
                <a:ext uri="{FF2B5EF4-FFF2-40B4-BE49-F238E27FC236}">
                  <a16:creationId xmlns="" xmlns:a16="http://schemas.microsoft.com/office/drawing/2014/main" id="{732C935B-C1A3-AFBA-E00F-9C0DA2ACF799}"/>
                </a:ext>
              </a:extLst>
            </p:cNvPr>
            <p:cNvSpPr/>
            <p:nvPr/>
          </p:nvSpPr>
          <p:spPr>
            <a:xfrm>
              <a:off x="6952392" y="3080196"/>
              <a:ext cx="533060" cy="151073"/>
            </a:xfrm>
            <a:custGeom>
              <a:avLst/>
              <a:gdLst/>
              <a:ahLst/>
              <a:cxnLst/>
              <a:rect l="l" t="t" r="r" b="b"/>
              <a:pathLst>
                <a:path w="19809" h="5614" extrusionOk="0">
                  <a:moveTo>
                    <a:pt x="2443" y="1405"/>
                  </a:moveTo>
                  <a:cubicBezTo>
                    <a:pt x="2427" y="1405"/>
                    <a:pt x="2413" y="1405"/>
                    <a:pt x="2401" y="1405"/>
                  </a:cubicBezTo>
                  <a:lnTo>
                    <a:pt x="2401" y="1405"/>
                  </a:lnTo>
                  <a:cubicBezTo>
                    <a:pt x="2401" y="1405"/>
                    <a:pt x="2401" y="1405"/>
                    <a:pt x="2401" y="1405"/>
                  </a:cubicBezTo>
                  <a:close/>
                  <a:moveTo>
                    <a:pt x="1815" y="1"/>
                  </a:moveTo>
                  <a:cubicBezTo>
                    <a:pt x="1182" y="1"/>
                    <a:pt x="450" y="117"/>
                    <a:pt x="183" y="538"/>
                  </a:cubicBezTo>
                  <a:cubicBezTo>
                    <a:pt x="0" y="857"/>
                    <a:pt x="46" y="1291"/>
                    <a:pt x="571" y="1451"/>
                  </a:cubicBezTo>
                  <a:cubicBezTo>
                    <a:pt x="778" y="1506"/>
                    <a:pt x="986" y="1536"/>
                    <a:pt x="1198" y="1536"/>
                  </a:cubicBezTo>
                  <a:cubicBezTo>
                    <a:pt x="1336" y="1536"/>
                    <a:pt x="1477" y="1523"/>
                    <a:pt x="1621" y="1496"/>
                  </a:cubicBezTo>
                  <a:cubicBezTo>
                    <a:pt x="1712" y="1474"/>
                    <a:pt x="1803" y="1451"/>
                    <a:pt x="1872" y="1428"/>
                  </a:cubicBezTo>
                  <a:cubicBezTo>
                    <a:pt x="1872" y="1428"/>
                    <a:pt x="1872" y="1428"/>
                    <a:pt x="1872" y="1428"/>
                  </a:cubicBezTo>
                  <a:lnTo>
                    <a:pt x="1872" y="1428"/>
                  </a:lnTo>
                  <a:cubicBezTo>
                    <a:pt x="1924" y="1428"/>
                    <a:pt x="2011" y="1427"/>
                    <a:pt x="2019" y="1422"/>
                  </a:cubicBezTo>
                  <a:lnTo>
                    <a:pt x="2019" y="1422"/>
                  </a:lnTo>
                  <a:cubicBezTo>
                    <a:pt x="2092" y="1428"/>
                    <a:pt x="2165" y="1428"/>
                    <a:pt x="2237" y="1428"/>
                  </a:cubicBezTo>
                  <a:cubicBezTo>
                    <a:pt x="2277" y="1422"/>
                    <a:pt x="2313" y="1417"/>
                    <a:pt x="2345" y="1413"/>
                  </a:cubicBezTo>
                  <a:lnTo>
                    <a:pt x="2345" y="1413"/>
                  </a:lnTo>
                  <a:cubicBezTo>
                    <a:pt x="2352" y="1416"/>
                    <a:pt x="2369" y="1421"/>
                    <a:pt x="2397" y="1428"/>
                  </a:cubicBezTo>
                  <a:cubicBezTo>
                    <a:pt x="2447" y="1435"/>
                    <a:pt x="2497" y="1439"/>
                    <a:pt x="2547" y="1439"/>
                  </a:cubicBezTo>
                  <a:cubicBezTo>
                    <a:pt x="2971" y="1439"/>
                    <a:pt x="3353" y="1189"/>
                    <a:pt x="3333" y="903"/>
                  </a:cubicBezTo>
                  <a:cubicBezTo>
                    <a:pt x="3310" y="446"/>
                    <a:pt x="2853" y="58"/>
                    <a:pt x="2169" y="13"/>
                  </a:cubicBezTo>
                  <a:cubicBezTo>
                    <a:pt x="2057" y="5"/>
                    <a:pt x="1938" y="1"/>
                    <a:pt x="1815" y="1"/>
                  </a:cubicBezTo>
                  <a:close/>
                  <a:moveTo>
                    <a:pt x="17386" y="4807"/>
                  </a:moveTo>
                  <a:cubicBezTo>
                    <a:pt x="17388" y="4808"/>
                    <a:pt x="17390" y="4809"/>
                    <a:pt x="17391" y="4811"/>
                  </a:cubicBezTo>
                  <a:lnTo>
                    <a:pt x="17391" y="4811"/>
                  </a:lnTo>
                  <a:cubicBezTo>
                    <a:pt x="17394" y="4811"/>
                    <a:pt x="17396" y="4812"/>
                    <a:pt x="17398" y="4812"/>
                  </a:cubicBezTo>
                  <a:lnTo>
                    <a:pt x="17398" y="4812"/>
                  </a:lnTo>
                  <a:cubicBezTo>
                    <a:pt x="17394" y="4809"/>
                    <a:pt x="17391" y="4807"/>
                    <a:pt x="17386" y="4807"/>
                  </a:cubicBezTo>
                  <a:close/>
                  <a:moveTo>
                    <a:pt x="17333" y="4768"/>
                  </a:moveTo>
                  <a:lnTo>
                    <a:pt x="17333" y="4768"/>
                  </a:lnTo>
                  <a:cubicBezTo>
                    <a:pt x="17349" y="4779"/>
                    <a:pt x="17371" y="4794"/>
                    <a:pt x="17399" y="4812"/>
                  </a:cubicBezTo>
                  <a:lnTo>
                    <a:pt x="17399" y="4812"/>
                  </a:lnTo>
                  <a:cubicBezTo>
                    <a:pt x="17399" y="4812"/>
                    <a:pt x="17399" y="4812"/>
                    <a:pt x="17398" y="4812"/>
                  </a:cubicBezTo>
                  <a:lnTo>
                    <a:pt x="17398" y="4812"/>
                  </a:lnTo>
                  <a:cubicBezTo>
                    <a:pt x="17403" y="4816"/>
                    <a:pt x="17408" y="4821"/>
                    <a:pt x="17416" y="4829"/>
                  </a:cubicBezTo>
                  <a:cubicBezTo>
                    <a:pt x="17407" y="4822"/>
                    <a:pt x="17399" y="4816"/>
                    <a:pt x="17391" y="4811"/>
                  </a:cubicBezTo>
                  <a:lnTo>
                    <a:pt x="17391" y="4811"/>
                  </a:lnTo>
                  <a:cubicBezTo>
                    <a:pt x="17385" y="4809"/>
                    <a:pt x="17378" y="4808"/>
                    <a:pt x="17370" y="4806"/>
                  </a:cubicBezTo>
                  <a:cubicBezTo>
                    <a:pt x="17377" y="4806"/>
                    <a:pt x="17382" y="4806"/>
                    <a:pt x="17386" y="4807"/>
                  </a:cubicBezTo>
                  <a:lnTo>
                    <a:pt x="17386" y="4807"/>
                  </a:lnTo>
                  <a:cubicBezTo>
                    <a:pt x="17364" y="4790"/>
                    <a:pt x="17346" y="4777"/>
                    <a:pt x="17333" y="4768"/>
                  </a:cubicBezTo>
                  <a:close/>
                  <a:moveTo>
                    <a:pt x="17747" y="4995"/>
                  </a:moveTo>
                  <a:cubicBezTo>
                    <a:pt x="17738" y="4995"/>
                    <a:pt x="17864" y="5042"/>
                    <a:pt x="17895" y="5057"/>
                  </a:cubicBezTo>
                  <a:cubicBezTo>
                    <a:pt x="17874" y="5044"/>
                    <a:pt x="17856" y="5033"/>
                    <a:pt x="17841" y="5024"/>
                  </a:cubicBezTo>
                  <a:lnTo>
                    <a:pt x="17841" y="5024"/>
                  </a:lnTo>
                  <a:cubicBezTo>
                    <a:pt x="17851" y="5027"/>
                    <a:pt x="17861" y="5031"/>
                    <a:pt x="17872" y="5034"/>
                  </a:cubicBezTo>
                  <a:cubicBezTo>
                    <a:pt x="17859" y="5029"/>
                    <a:pt x="17846" y="5024"/>
                    <a:pt x="17833" y="5018"/>
                  </a:cubicBezTo>
                  <a:lnTo>
                    <a:pt x="17833" y="5018"/>
                  </a:lnTo>
                  <a:cubicBezTo>
                    <a:pt x="17835" y="5020"/>
                    <a:pt x="17838" y="5022"/>
                    <a:pt x="17841" y="5024"/>
                  </a:cubicBezTo>
                  <a:lnTo>
                    <a:pt x="17841" y="5024"/>
                  </a:lnTo>
                  <a:cubicBezTo>
                    <a:pt x="17776" y="5003"/>
                    <a:pt x="17750" y="4995"/>
                    <a:pt x="17747" y="4995"/>
                  </a:cubicBezTo>
                  <a:close/>
                  <a:moveTo>
                    <a:pt x="17599" y="3532"/>
                  </a:moveTo>
                  <a:cubicBezTo>
                    <a:pt x="17217" y="3532"/>
                    <a:pt x="16908" y="3685"/>
                    <a:pt x="16754" y="3962"/>
                  </a:cubicBezTo>
                  <a:cubicBezTo>
                    <a:pt x="16617" y="4235"/>
                    <a:pt x="16937" y="4692"/>
                    <a:pt x="17393" y="4829"/>
                  </a:cubicBezTo>
                  <a:cubicBezTo>
                    <a:pt x="17412" y="4834"/>
                    <a:pt x="17427" y="4836"/>
                    <a:pt x="17437" y="4838"/>
                  </a:cubicBezTo>
                  <a:lnTo>
                    <a:pt x="17437" y="4838"/>
                  </a:lnTo>
                  <a:cubicBezTo>
                    <a:pt x="17464" y="4855"/>
                    <a:pt x="17495" y="4875"/>
                    <a:pt x="17530" y="4897"/>
                  </a:cubicBezTo>
                  <a:cubicBezTo>
                    <a:pt x="17631" y="4938"/>
                    <a:pt x="17732" y="4978"/>
                    <a:pt x="17833" y="5018"/>
                  </a:cubicBezTo>
                  <a:lnTo>
                    <a:pt x="17833" y="5018"/>
                  </a:lnTo>
                  <a:cubicBezTo>
                    <a:pt x="17807" y="5002"/>
                    <a:pt x="17795" y="4993"/>
                    <a:pt x="17798" y="4993"/>
                  </a:cubicBezTo>
                  <a:lnTo>
                    <a:pt x="17798" y="4993"/>
                  </a:lnTo>
                  <a:cubicBezTo>
                    <a:pt x="17801" y="4993"/>
                    <a:pt x="17825" y="5006"/>
                    <a:pt x="17872" y="5034"/>
                  </a:cubicBezTo>
                  <a:cubicBezTo>
                    <a:pt x="17941" y="5103"/>
                    <a:pt x="18009" y="5148"/>
                    <a:pt x="18078" y="5194"/>
                  </a:cubicBezTo>
                  <a:cubicBezTo>
                    <a:pt x="18375" y="5422"/>
                    <a:pt x="18694" y="5536"/>
                    <a:pt x="19037" y="5605"/>
                  </a:cubicBezTo>
                  <a:cubicBezTo>
                    <a:pt x="19082" y="5611"/>
                    <a:pt x="19125" y="5613"/>
                    <a:pt x="19165" y="5613"/>
                  </a:cubicBezTo>
                  <a:cubicBezTo>
                    <a:pt x="19620" y="5613"/>
                    <a:pt x="19809" y="5278"/>
                    <a:pt x="19767" y="4943"/>
                  </a:cubicBezTo>
                  <a:cubicBezTo>
                    <a:pt x="19699" y="4350"/>
                    <a:pt x="18831" y="3870"/>
                    <a:pt x="18192" y="3642"/>
                  </a:cubicBezTo>
                  <a:cubicBezTo>
                    <a:pt x="17984" y="3568"/>
                    <a:pt x="17783" y="3532"/>
                    <a:pt x="17599" y="3532"/>
                  </a:cubicBezTo>
                  <a:close/>
                </a:path>
              </a:pathLst>
            </a:custGeom>
            <a:solidFill>
              <a:schemeClr val="lt1"/>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662" name="Google Shape;3662;p43">
              <a:extLst>
                <a:ext uri="{FF2B5EF4-FFF2-40B4-BE49-F238E27FC236}">
                  <a16:creationId xmlns="" xmlns:a16="http://schemas.microsoft.com/office/drawing/2014/main" id="{FB47DC66-CD1A-A80D-E851-766DADA2B99B}"/>
                </a:ext>
              </a:extLst>
            </p:cNvPr>
            <p:cNvSpPr/>
            <p:nvPr/>
          </p:nvSpPr>
          <p:spPr>
            <a:xfrm>
              <a:off x="7018106" y="3098495"/>
              <a:ext cx="3418" cy="484"/>
            </a:xfrm>
            <a:custGeom>
              <a:avLst/>
              <a:gdLst/>
              <a:ahLst/>
              <a:cxnLst/>
              <a:rect l="l" t="t" r="r" b="b"/>
              <a:pathLst>
                <a:path w="127" h="18" extrusionOk="0">
                  <a:moveTo>
                    <a:pt x="123" y="0"/>
                  </a:moveTo>
                  <a:cubicBezTo>
                    <a:pt x="120" y="0"/>
                    <a:pt x="80" y="6"/>
                    <a:pt x="1" y="18"/>
                  </a:cubicBezTo>
                  <a:lnTo>
                    <a:pt x="23" y="18"/>
                  </a:lnTo>
                  <a:cubicBezTo>
                    <a:pt x="92" y="6"/>
                    <a:pt x="126" y="0"/>
                    <a:pt x="123" y="0"/>
                  </a:cubicBezTo>
                  <a:close/>
                </a:path>
              </a:pathLst>
            </a:custGeom>
            <a:solidFill>
              <a:srgbClr val="AA3325"/>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663" name="Google Shape;3663;p43">
              <a:extLst>
                <a:ext uri="{FF2B5EF4-FFF2-40B4-BE49-F238E27FC236}">
                  <a16:creationId xmlns="" xmlns:a16="http://schemas.microsoft.com/office/drawing/2014/main" id="{70E77254-2E02-7583-5272-02258C3DB6A0}"/>
                </a:ext>
              </a:extLst>
            </p:cNvPr>
            <p:cNvSpPr/>
            <p:nvPr/>
          </p:nvSpPr>
          <p:spPr>
            <a:xfrm>
              <a:off x="7419415" y="3188859"/>
              <a:ext cx="2879" cy="1642"/>
            </a:xfrm>
            <a:custGeom>
              <a:avLst/>
              <a:gdLst/>
              <a:ahLst/>
              <a:cxnLst/>
              <a:rect l="l" t="t" r="r" b="b"/>
              <a:pathLst>
                <a:path w="107" h="61" extrusionOk="0">
                  <a:moveTo>
                    <a:pt x="1" y="0"/>
                  </a:moveTo>
                  <a:cubicBezTo>
                    <a:pt x="0" y="0"/>
                    <a:pt x="9" y="7"/>
                    <a:pt x="28" y="18"/>
                  </a:cubicBezTo>
                  <a:lnTo>
                    <a:pt x="28" y="18"/>
                  </a:lnTo>
                  <a:cubicBezTo>
                    <a:pt x="11" y="6"/>
                    <a:pt x="2" y="0"/>
                    <a:pt x="1" y="0"/>
                  </a:cubicBezTo>
                  <a:close/>
                  <a:moveTo>
                    <a:pt x="28" y="18"/>
                  </a:moveTo>
                  <a:cubicBezTo>
                    <a:pt x="42" y="28"/>
                    <a:pt x="60" y="42"/>
                    <a:pt x="84" y="61"/>
                  </a:cubicBezTo>
                  <a:lnTo>
                    <a:pt x="107" y="61"/>
                  </a:lnTo>
                  <a:cubicBezTo>
                    <a:pt x="72" y="43"/>
                    <a:pt x="46" y="29"/>
                    <a:pt x="28" y="18"/>
                  </a:cubicBezTo>
                  <a:close/>
                </a:path>
              </a:pathLst>
            </a:custGeom>
            <a:solidFill>
              <a:srgbClr val="AA3325"/>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664" name="Google Shape;3664;p43">
              <a:extLst>
                <a:ext uri="{FF2B5EF4-FFF2-40B4-BE49-F238E27FC236}">
                  <a16:creationId xmlns="" xmlns:a16="http://schemas.microsoft.com/office/drawing/2014/main" id="{CFC8AF54-8653-F6FE-D642-CD72EA355FF7}"/>
                </a:ext>
              </a:extLst>
            </p:cNvPr>
            <p:cNvSpPr/>
            <p:nvPr/>
          </p:nvSpPr>
          <p:spPr>
            <a:xfrm>
              <a:off x="7433327" y="3195990"/>
              <a:ext cx="1265" cy="646"/>
            </a:xfrm>
            <a:custGeom>
              <a:avLst/>
              <a:gdLst/>
              <a:ahLst/>
              <a:cxnLst/>
              <a:rect l="l" t="t" r="r" b="b"/>
              <a:pathLst>
                <a:path w="47" h="24" extrusionOk="0">
                  <a:moveTo>
                    <a:pt x="0" y="1"/>
                  </a:moveTo>
                  <a:cubicBezTo>
                    <a:pt x="23" y="1"/>
                    <a:pt x="23" y="1"/>
                    <a:pt x="46" y="24"/>
                  </a:cubicBezTo>
                  <a:cubicBezTo>
                    <a:pt x="23" y="1"/>
                    <a:pt x="23" y="1"/>
                    <a:pt x="0" y="1"/>
                  </a:cubicBezTo>
                  <a:cubicBezTo>
                    <a:pt x="0" y="1"/>
                    <a:pt x="0" y="1"/>
                    <a:pt x="0" y="1"/>
                  </a:cubicBezTo>
                  <a:close/>
                </a:path>
              </a:pathLst>
            </a:custGeom>
            <a:solidFill>
              <a:schemeClr val="lt1"/>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665" name="Google Shape;3665;p43">
              <a:extLst>
                <a:ext uri="{FF2B5EF4-FFF2-40B4-BE49-F238E27FC236}">
                  <a16:creationId xmlns="" xmlns:a16="http://schemas.microsoft.com/office/drawing/2014/main" id="{85AB4422-97D5-6278-D2AD-35127C7CB700}"/>
                </a:ext>
              </a:extLst>
            </p:cNvPr>
            <p:cNvSpPr/>
            <p:nvPr/>
          </p:nvSpPr>
          <p:spPr>
            <a:xfrm>
              <a:off x="7004597" y="3098953"/>
              <a:ext cx="1265" cy="27"/>
            </a:xfrm>
            <a:custGeom>
              <a:avLst/>
              <a:gdLst/>
              <a:ahLst/>
              <a:cxnLst/>
              <a:rect l="l" t="t" r="r" b="b"/>
              <a:pathLst>
                <a:path w="47" h="1" extrusionOk="0">
                  <a:moveTo>
                    <a:pt x="0" y="1"/>
                  </a:moveTo>
                  <a:cubicBezTo>
                    <a:pt x="23" y="1"/>
                    <a:pt x="23" y="1"/>
                    <a:pt x="46" y="1"/>
                  </a:cubicBezTo>
                  <a:cubicBezTo>
                    <a:pt x="46" y="1"/>
                    <a:pt x="46" y="1"/>
                    <a:pt x="46" y="1"/>
                  </a:cubicBezTo>
                  <a:cubicBezTo>
                    <a:pt x="23" y="1"/>
                    <a:pt x="23" y="1"/>
                    <a:pt x="0" y="1"/>
                  </a:cubicBezTo>
                  <a:close/>
                </a:path>
              </a:pathLst>
            </a:custGeom>
            <a:solidFill>
              <a:schemeClr val="lt1"/>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666" name="Google Shape;3666;p43">
              <a:extLst>
                <a:ext uri="{FF2B5EF4-FFF2-40B4-BE49-F238E27FC236}">
                  <a16:creationId xmlns="" xmlns:a16="http://schemas.microsoft.com/office/drawing/2014/main" id="{33CB5013-4313-D22F-067D-573BB65D065D}"/>
                </a:ext>
              </a:extLst>
            </p:cNvPr>
            <p:cNvSpPr/>
            <p:nvPr/>
          </p:nvSpPr>
          <p:spPr>
            <a:xfrm>
              <a:off x="7062938" y="3420204"/>
              <a:ext cx="157612" cy="91682"/>
            </a:xfrm>
            <a:custGeom>
              <a:avLst/>
              <a:gdLst/>
              <a:ahLst/>
              <a:cxnLst/>
              <a:rect l="l" t="t" r="r" b="b"/>
              <a:pathLst>
                <a:path w="5857" h="3407" extrusionOk="0">
                  <a:moveTo>
                    <a:pt x="937" y="0"/>
                  </a:moveTo>
                  <a:cubicBezTo>
                    <a:pt x="1" y="160"/>
                    <a:pt x="891" y="3310"/>
                    <a:pt x="2283" y="3401"/>
                  </a:cubicBezTo>
                  <a:cubicBezTo>
                    <a:pt x="2327" y="3405"/>
                    <a:pt x="2371" y="3406"/>
                    <a:pt x="2416" y="3406"/>
                  </a:cubicBezTo>
                  <a:cubicBezTo>
                    <a:pt x="3810" y="3406"/>
                    <a:pt x="5856" y="1738"/>
                    <a:pt x="5525" y="1119"/>
                  </a:cubicBezTo>
                  <a:cubicBezTo>
                    <a:pt x="5387" y="879"/>
                    <a:pt x="5045" y="812"/>
                    <a:pt x="4613" y="812"/>
                  </a:cubicBezTo>
                  <a:cubicBezTo>
                    <a:pt x="4081" y="812"/>
                    <a:pt x="3414" y="913"/>
                    <a:pt x="2831" y="913"/>
                  </a:cubicBezTo>
                  <a:cubicBezTo>
                    <a:pt x="2628" y="913"/>
                    <a:pt x="2434" y="901"/>
                    <a:pt x="2261" y="868"/>
                  </a:cubicBezTo>
                  <a:cubicBezTo>
                    <a:pt x="1188" y="639"/>
                    <a:pt x="937" y="0"/>
                    <a:pt x="937" y="0"/>
                  </a:cubicBezTo>
                  <a:close/>
                </a:path>
              </a:pathLst>
            </a:custGeom>
            <a:solidFill>
              <a:srgbClr val="FFCCB0"/>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667" name="Google Shape;3667;p43">
              <a:extLst>
                <a:ext uri="{FF2B5EF4-FFF2-40B4-BE49-F238E27FC236}">
                  <a16:creationId xmlns="" xmlns:a16="http://schemas.microsoft.com/office/drawing/2014/main" id="{155867AF-D49A-AA7A-E646-861ED5D26019}"/>
                </a:ext>
              </a:extLst>
            </p:cNvPr>
            <p:cNvSpPr/>
            <p:nvPr/>
          </p:nvSpPr>
          <p:spPr>
            <a:xfrm>
              <a:off x="7073379" y="3390523"/>
              <a:ext cx="144372" cy="83394"/>
            </a:xfrm>
            <a:custGeom>
              <a:avLst/>
              <a:gdLst/>
              <a:ahLst/>
              <a:cxnLst/>
              <a:rect l="l" t="t" r="r" b="b"/>
              <a:pathLst>
                <a:path w="5365" h="3099" extrusionOk="0">
                  <a:moveTo>
                    <a:pt x="1692" y="1"/>
                  </a:moveTo>
                  <a:cubicBezTo>
                    <a:pt x="1595" y="1"/>
                    <a:pt x="1188" y="171"/>
                    <a:pt x="800" y="396"/>
                  </a:cubicBezTo>
                  <a:cubicBezTo>
                    <a:pt x="571" y="533"/>
                    <a:pt x="366" y="692"/>
                    <a:pt x="229" y="875"/>
                  </a:cubicBezTo>
                  <a:cubicBezTo>
                    <a:pt x="161" y="943"/>
                    <a:pt x="115" y="1035"/>
                    <a:pt x="92" y="1103"/>
                  </a:cubicBezTo>
                  <a:cubicBezTo>
                    <a:pt x="47" y="1149"/>
                    <a:pt x="47" y="1194"/>
                    <a:pt x="47" y="1194"/>
                  </a:cubicBezTo>
                  <a:cubicBezTo>
                    <a:pt x="47" y="1194"/>
                    <a:pt x="47" y="1240"/>
                    <a:pt x="24" y="1309"/>
                  </a:cubicBezTo>
                  <a:cubicBezTo>
                    <a:pt x="1" y="1377"/>
                    <a:pt x="24" y="1468"/>
                    <a:pt x="24" y="1582"/>
                  </a:cubicBezTo>
                  <a:cubicBezTo>
                    <a:pt x="69" y="1788"/>
                    <a:pt x="161" y="2039"/>
                    <a:pt x="320" y="2267"/>
                  </a:cubicBezTo>
                  <a:cubicBezTo>
                    <a:pt x="585" y="2686"/>
                    <a:pt x="956" y="2999"/>
                    <a:pt x="1002" y="2999"/>
                  </a:cubicBezTo>
                  <a:cubicBezTo>
                    <a:pt x="1003" y="2999"/>
                    <a:pt x="1004" y="2998"/>
                    <a:pt x="1005" y="2998"/>
                  </a:cubicBezTo>
                  <a:cubicBezTo>
                    <a:pt x="1074" y="2952"/>
                    <a:pt x="777" y="2541"/>
                    <a:pt x="571" y="2130"/>
                  </a:cubicBezTo>
                  <a:cubicBezTo>
                    <a:pt x="480" y="1902"/>
                    <a:pt x="412" y="1697"/>
                    <a:pt x="412" y="1537"/>
                  </a:cubicBezTo>
                  <a:cubicBezTo>
                    <a:pt x="412" y="1400"/>
                    <a:pt x="457" y="1309"/>
                    <a:pt x="457" y="1309"/>
                  </a:cubicBezTo>
                  <a:cubicBezTo>
                    <a:pt x="457" y="1309"/>
                    <a:pt x="457" y="1286"/>
                    <a:pt x="480" y="1263"/>
                  </a:cubicBezTo>
                  <a:cubicBezTo>
                    <a:pt x="480" y="1217"/>
                    <a:pt x="503" y="1149"/>
                    <a:pt x="549" y="1103"/>
                  </a:cubicBezTo>
                  <a:cubicBezTo>
                    <a:pt x="617" y="966"/>
                    <a:pt x="777" y="784"/>
                    <a:pt x="960" y="647"/>
                  </a:cubicBezTo>
                  <a:cubicBezTo>
                    <a:pt x="1325" y="350"/>
                    <a:pt x="1758" y="76"/>
                    <a:pt x="1713" y="8"/>
                  </a:cubicBezTo>
                  <a:cubicBezTo>
                    <a:pt x="1710" y="3"/>
                    <a:pt x="1703" y="1"/>
                    <a:pt x="1692" y="1"/>
                  </a:cubicBezTo>
                  <a:close/>
                  <a:moveTo>
                    <a:pt x="3562" y="2381"/>
                  </a:moveTo>
                  <a:cubicBezTo>
                    <a:pt x="3402" y="2381"/>
                    <a:pt x="3219" y="2427"/>
                    <a:pt x="3219" y="2427"/>
                  </a:cubicBezTo>
                  <a:cubicBezTo>
                    <a:pt x="3219" y="2427"/>
                    <a:pt x="3037" y="2518"/>
                    <a:pt x="2945" y="2678"/>
                  </a:cubicBezTo>
                  <a:cubicBezTo>
                    <a:pt x="2831" y="2838"/>
                    <a:pt x="2808" y="3020"/>
                    <a:pt x="2854" y="3043"/>
                  </a:cubicBezTo>
                  <a:cubicBezTo>
                    <a:pt x="2860" y="3045"/>
                    <a:pt x="2866" y="3046"/>
                    <a:pt x="2873" y="3046"/>
                  </a:cubicBezTo>
                  <a:cubicBezTo>
                    <a:pt x="2939" y="3046"/>
                    <a:pt x="3026" y="2948"/>
                    <a:pt x="3151" y="2906"/>
                  </a:cubicBezTo>
                  <a:cubicBezTo>
                    <a:pt x="3265" y="2838"/>
                    <a:pt x="3379" y="2815"/>
                    <a:pt x="3379" y="2815"/>
                  </a:cubicBezTo>
                  <a:cubicBezTo>
                    <a:pt x="3379" y="2815"/>
                    <a:pt x="3493" y="2747"/>
                    <a:pt x="3607" y="2678"/>
                  </a:cubicBezTo>
                  <a:cubicBezTo>
                    <a:pt x="3744" y="2632"/>
                    <a:pt x="3904" y="2587"/>
                    <a:pt x="3904" y="2518"/>
                  </a:cubicBezTo>
                  <a:cubicBezTo>
                    <a:pt x="3904" y="2473"/>
                    <a:pt x="3744" y="2404"/>
                    <a:pt x="3562" y="2381"/>
                  </a:cubicBezTo>
                  <a:close/>
                  <a:moveTo>
                    <a:pt x="4712" y="1352"/>
                  </a:moveTo>
                  <a:cubicBezTo>
                    <a:pt x="4708" y="1352"/>
                    <a:pt x="4705" y="1353"/>
                    <a:pt x="4703" y="1354"/>
                  </a:cubicBezTo>
                  <a:cubicBezTo>
                    <a:pt x="4634" y="1377"/>
                    <a:pt x="4703" y="1628"/>
                    <a:pt x="4794" y="1856"/>
                  </a:cubicBezTo>
                  <a:cubicBezTo>
                    <a:pt x="4840" y="1971"/>
                    <a:pt x="4885" y="2085"/>
                    <a:pt x="4908" y="2153"/>
                  </a:cubicBezTo>
                  <a:cubicBezTo>
                    <a:pt x="4908" y="2244"/>
                    <a:pt x="4931" y="2290"/>
                    <a:pt x="4931" y="2290"/>
                  </a:cubicBezTo>
                  <a:cubicBezTo>
                    <a:pt x="4931" y="2290"/>
                    <a:pt x="4954" y="2336"/>
                    <a:pt x="4954" y="2404"/>
                  </a:cubicBezTo>
                  <a:cubicBezTo>
                    <a:pt x="4977" y="2450"/>
                    <a:pt x="5000" y="2541"/>
                    <a:pt x="4977" y="2632"/>
                  </a:cubicBezTo>
                  <a:cubicBezTo>
                    <a:pt x="4931" y="2838"/>
                    <a:pt x="4794" y="3043"/>
                    <a:pt x="4840" y="3089"/>
                  </a:cubicBezTo>
                  <a:cubicBezTo>
                    <a:pt x="4843" y="3095"/>
                    <a:pt x="4851" y="3099"/>
                    <a:pt x="4861" y="3099"/>
                  </a:cubicBezTo>
                  <a:cubicBezTo>
                    <a:pt x="4926" y="3099"/>
                    <a:pt x="5114" y="2981"/>
                    <a:pt x="5251" y="2747"/>
                  </a:cubicBezTo>
                  <a:cubicBezTo>
                    <a:pt x="5319" y="2632"/>
                    <a:pt x="5365" y="2473"/>
                    <a:pt x="5342" y="2359"/>
                  </a:cubicBezTo>
                  <a:cubicBezTo>
                    <a:pt x="5342" y="2290"/>
                    <a:pt x="5342" y="2244"/>
                    <a:pt x="5342" y="2222"/>
                  </a:cubicBezTo>
                  <a:cubicBezTo>
                    <a:pt x="5342" y="2176"/>
                    <a:pt x="5319" y="2176"/>
                    <a:pt x="5319" y="2176"/>
                  </a:cubicBezTo>
                  <a:cubicBezTo>
                    <a:pt x="5319" y="2176"/>
                    <a:pt x="5296" y="2107"/>
                    <a:pt x="5251" y="2016"/>
                  </a:cubicBezTo>
                  <a:cubicBezTo>
                    <a:pt x="5205" y="1925"/>
                    <a:pt x="5137" y="1811"/>
                    <a:pt x="5045" y="1719"/>
                  </a:cubicBezTo>
                  <a:cubicBezTo>
                    <a:pt x="4895" y="1526"/>
                    <a:pt x="4764" y="1352"/>
                    <a:pt x="4712" y="1352"/>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668" name="Google Shape;3668;p43">
              <a:extLst>
                <a:ext uri="{FF2B5EF4-FFF2-40B4-BE49-F238E27FC236}">
                  <a16:creationId xmlns="" xmlns:a16="http://schemas.microsoft.com/office/drawing/2014/main" id="{11ED2CFF-279F-245C-5A46-25AF8720A462}"/>
                </a:ext>
              </a:extLst>
            </p:cNvPr>
            <p:cNvSpPr/>
            <p:nvPr/>
          </p:nvSpPr>
          <p:spPr>
            <a:xfrm>
              <a:off x="7029785" y="3492619"/>
              <a:ext cx="221765" cy="127688"/>
            </a:xfrm>
            <a:custGeom>
              <a:avLst/>
              <a:gdLst/>
              <a:ahLst/>
              <a:cxnLst/>
              <a:rect l="l" t="t" r="r" b="b"/>
              <a:pathLst>
                <a:path w="8241" h="4745" extrusionOk="0">
                  <a:moveTo>
                    <a:pt x="967" y="0"/>
                  </a:moveTo>
                  <a:cubicBezTo>
                    <a:pt x="777" y="0"/>
                    <a:pt x="595" y="74"/>
                    <a:pt x="434" y="254"/>
                  </a:cubicBezTo>
                  <a:cubicBezTo>
                    <a:pt x="388" y="299"/>
                    <a:pt x="343" y="368"/>
                    <a:pt x="320" y="413"/>
                  </a:cubicBezTo>
                  <a:cubicBezTo>
                    <a:pt x="0" y="893"/>
                    <a:pt x="69" y="1737"/>
                    <a:pt x="320" y="2239"/>
                  </a:cubicBezTo>
                  <a:cubicBezTo>
                    <a:pt x="776" y="3221"/>
                    <a:pt x="1781" y="4134"/>
                    <a:pt x="2831" y="4476"/>
                  </a:cubicBezTo>
                  <a:cubicBezTo>
                    <a:pt x="3372" y="4655"/>
                    <a:pt x="3948" y="4745"/>
                    <a:pt x="4514" y="4745"/>
                  </a:cubicBezTo>
                  <a:cubicBezTo>
                    <a:pt x="6265" y="4745"/>
                    <a:pt x="7919" y="3885"/>
                    <a:pt x="8126" y="2125"/>
                  </a:cubicBezTo>
                  <a:cubicBezTo>
                    <a:pt x="8240" y="1252"/>
                    <a:pt x="7548" y="552"/>
                    <a:pt x="6760" y="552"/>
                  </a:cubicBezTo>
                  <a:cubicBezTo>
                    <a:pt x="6601" y="552"/>
                    <a:pt x="6438" y="580"/>
                    <a:pt x="6277" y="642"/>
                  </a:cubicBezTo>
                  <a:cubicBezTo>
                    <a:pt x="5501" y="938"/>
                    <a:pt x="4953" y="1988"/>
                    <a:pt x="4063" y="2011"/>
                  </a:cubicBezTo>
                  <a:cubicBezTo>
                    <a:pt x="4049" y="2012"/>
                    <a:pt x="4035" y="2012"/>
                    <a:pt x="4021" y="2012"/>
                  </a:cubicBezTo>
                  <a:cubicBezTo>
                    <a:pt x="3268" y="2012"/>
                    <a:pt x="2754" y="1408"/>
                    <a:pt x="2306" y="870"/>
                  </a:cubicBezTo>
                  <a:cubicBezTo>
                    <a:pt x="1978" y="476"/>
                    <a:pt x="1450" y="0"/>
                    <a:pt x="967" y="0"/>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669" name="Google Shape;3669;p43">
              <a:extLst>
                <a:ext uri="{FF2B5EF4-FFF2-40B4-BE49-F238E27FC236}">
                  <a16:creationId xmlns="" xmlns:a16="http://schemas.microsoft.com/office/drawing/2014/main" id="{0390AFE0-2A11-BE5F-104B-54BA79B12C08}"/>
                </a:ext>
              </a:extLst>
            </p:cNvPr>
            <p:cNvSpPr/>
            <p:nvPr/>
          </p:nvSpPr>
          <p:spPr>
            <a:xfrm>
              <a:off x="7091194" y="3572246"/>
              <a:ext cx="142542" cy="48196"/>
            </a:xfrm>
            <a:custGeom>
              <a:avLst/>
              <a:gdLst/>
              <a:ahLst/>
              <a:cxnLst/>
              <a:rect l="l" t="t" r="r" b="b"/>
              <a:pathLst>
                <a:path w="5297" h="1791" extrusionOk="0">
                  <a:moveTo>
                    <a:pt x="3082" y="1"/>
                  </a:moveTo>
                  <a:cubicBezTo>
                    <a:pt x="1700" y="1"/>
                    <a:pt x="528" y="508"/>
                    <a:pt x="1" y="1289"/>
                  </a:cubicBezTo>
                  <a:cubicBezTo>
                    <a:pt x="183" y="1380"/>
                    <a:pt x="366" y="1472"/>
                    <a:pt x="549" y="1517"/>
                  </a:cubicBezTo>
                  <a:cubicBezTo>
                    <a:pt x="1093" y="1699"/>
                    <a:pt x="1672" y="1790"/>
                    <a:pt x="2240" y="1790"/>
                  </a:cubicBezTo>
                  <a:cubicBezTo>
                    <a:pt x="3458" y="1790"/>
                    <a:pt x="4627" y="1369"/>
                    <a:pt x="5296" y="513"/>
                  </a:cubicBezTo>
                  <a:cubicBezTo>
                    <a:pt x="4771" y="239"/>
                    <a:pt x="4132" y="56"/>
                    <a:pt x="3425" y="11"/>
                  </a:cubicBezTo>
                  <a:cubicBezTo>
                    <a:pt x="3309" y="4"/>
                    <a:pt x="3195" y="1"/>
                    <a:pt x="3082" y="1"/>
                  </a:cubicBezTo>
                  <a:close/>
                </a:path>
              </a:pathLst>
            </a:custGeom>
            <a:solidFill>
              <a:schemeClr val="dk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670" name="Google Shape;3670;p43">
              <a:extLst>
                <a:ext uri="{FF2B5EF4-FFF2-40B4-BE49-F238E27FC236}">
                  <a16:creationId xmlns="" xmlns:a16="http://schemas.microsoft.com/office/drawing/2014/main" id="{C567A2B8-54DD-BAD6-A1C2-8C1288017625}"/>
                </a:ext>
              </a:extLst>
            </p:cNvPr>
            <p:cNvSpPr/>
            <p:nvPr/>
          </p:nvSpPr>
          <p:spPr>
            <a:xfrm>
              <a:off x="7326441" y="3288130"/>
              <a:ext cx="223622" cy="159980"/>
            </a:xfrm>
            <a:custGeom>
              <a:avLst/>
              <a:gdLst/>
              <a:ahLst/>
              <a:cxnLst/>
              <a:rect l="l" t="t" r="r" b="b"/>
              <a:pathLst>
                <a:path w="8310" h="5945" extrusionOk="0">
                  <a:moveTo>
                    <a:pt x="3448" y="1"/>
                  </a:moveTo>
                  <a:cubicBezTo>
                    <a:pt x="3242" y="24"/>
                    <a:pt x="3014" y="46"/>
                    <a:pt x="2786" y="115"/>
                  </a:cubicBezTo>
                  <a:cubicBezTo>
                    <a:pt x="2557" y="206"/>
                    <a:pt x="2329" y="297"/>
                    <a:pt x="2101" y="434"/>
                  </a:cubicBezTo>
                  <a:cubicBezTo>
                    <a:pt x="1918" y="594"/>
                    <a:pt x="1690" y="754"/>
                    <a:pt x="1507" y="959"/>
                  </a:cubicBezTo>
                  <a:cubicBezTo>
                    <a:pt x="1348" y="1165"/>
                    <a:pt x="1142" y="1347"/>
                    <a:pt x="1005" y="1576"/>
                  </a:cubicBezTo>
                  <a:cubicBezTo>
                    <a:pt x="412" y="2489"/>
                    <a:pt x="206" y="3516"/>
                    <a:pt x="69" y="4246"/>
                  </a:cubicBezTo>
                  <a:cubicBezTo>
                    <a:pt x="1" y="4999"/>
                    <a:pt x="1" y="5479"/>
                    <a:pt x="92" y="5502"/>
                  </a:cubicBezTo>
                  <a:cubicBezTo>
                    <a:pt x="95" y="5502"/>
                    <a:pt x="98" y="5502"/>
                    <a:pt x="101" y="5502"/>
                  </a:cubicBezTo>
                  <a:cubicBezTo>
                    <a:pt x="216" y="5502"/>
                    <a:pt x="417" y="5053"/>
                    <a:pt x="640" y="4429"/>
                  </a:cubicBezTo>
                  <a:cubicBezTo>
                    <a:pt x="937" y="3813"/>
                    <a:pt x="1279" y="2945"/>
                    <a:pt x="1827" y="2375"/>
                  </a:cubicBezTo>
                  <a:cubicBezTo>
                    <a:pt x="2292" y="1849"/>
                    <a:pt x="2829" y="1610"/>
                    <a:pt x="3247" y="1610"/>
                  </a:cubicBezTo>
                  <a:cubicBezTo>
                    <a:pt x="3301" y="1610"/>
                    <a:pt x="3352" y="1614"/>
                    <a:pt x="3402" y="1621"/>
                  </a:cubicBezTo>
                  <a:cubicBezTo>
                    <a:pt x="3791" y="1686"/>
                    <a:pt x="4058" y="1874"/>
                    <a:pt x="4084" y="1874"/>
                  </a:cubicBezTo>
                  <a:cubicBezTo>
                    <a:pt x="4086" y="1874"/>
                    <a:pt x="4087" y="1874"/>
                    <a:pt x="4087" y="1872"/>
                  </a:cubicBezTo>
                  <a:cubicBezTo>
                    <a:pt x="4087" y="1872"/>
                    <a:pt x="4155" y="1895"/>
                    <a:pt x="4269" y="1987"/>
                  </a:cubicBezTo>
                  <a:cubicBezTo>
                    <a:pt x="4338" y="2009"/>
                    <a:pt x="4406" y="2055"/>
                    <a:pt x="4497" y="2123"/>
                  </a:cubicBezTo>
                  <a:cubicBezTo>
                    <a:pt x="4589" y="2169"/>
                    <a:pt x="4680" y="2260"/>
                    <a:pt x="4771" y="2352"/>
                  </a:cubicBezTo>
                  <a:cubicBezTo>
                    <a:pt x="4817" y="2397"/>
                    <a:pt x="4885" y="2443"/>
                    <a:pt x="4931" y="2489"/>
                  </a:cubicBezTo>
                  <a:cubicBezTo>
                    <a:pt x="4977" y="2557"/>
                    <a:pt x="5022" y="2603"/>
                    <a:pt x="5091" y="2671"/>
                  </a:cubicBezTo>
                  <a:cubicBezTo>
                    <a:pt x="5182" y="2808"/>
                    <a:pt x="5319" y="2922"/>
                    <a:pt x="5410" y="3082"/>
                  </a:cubicBezTo>
                  <a:cubicBezTo>
                    <a:pt x="5502" y="3242"/>
                    <a:pt x="5616" y="3425"/>
                    <a:pt x="5707" y="3584"/>
                  </a:cubicBezTo>
                  <a:lnTo>
                    <a:pt x="5844" y="3881"/>
                  </a:lnTo>
                  <a:cubicBezTo>
                    <a:pt x="5867" y="3927"/>
                    <a:pt x="5890" y="3949"/>
                    <a:pt x="5913" y="4018"/>
                  </a:cubicBezTo>
                  <a:lnTo>
                    <a:pt x="6027" y="4315"/>
                  </a:lnTo>
                  <a:cubicBezTo>
                    <a:pt x="6141" y="4657"/>
                    <a:pt x="6278" y="4999"/>
                    <a:pt x="6392" y="5342"/>
                  </a:cubicBezTo>
                  <a:cubicBezTo>
                    <a:pt x="6460" y="5502"/>
                    <a:pt x="6506" y="5661"/>
                    <a:pt x="6575" y="5821"/>
                  </a:cubicBezTo>
                  <a:lnTo>
                    <a:pt x="6597" y="5935"/>
                  </a:lnTo>
                  <a:cubicBezTo>
                    <a:pt x="6604" y="5942"/>
                    <a:pt x="6609" y="5945"/>
                    <a:pt x="6613" y="5945"/>
                  </a:cubicBezTo>
                  <a:cubicBezTo>
                    <a:pt x="6622" y="5945"/>
                    <a:pt x="6627" y="5929"/>
                    <a:pt x="6643" y="5912"/>
                  </a:cubicBezTo>
                  <a:lnTo>
                    <a:pt x="6689" y="5867"/>
                  </a:lnTo>
                  <a:lnTo>
                    <a:pt x="6848" y="5639"/>
                  </a:lnTo>
                  <a:cubicBezTo>
                    <a:pt x="7282" y="5068"/>
                    <a:pt x="7670" y="4589"/>
                    <a:pt x="7898" y="4178"/>
                  </a:cubicBezTo>
                  <a:cubicBezTo>
                    <a:pt x="8127" y="3790"/>
                    <a:pt x="8195" y="3516"/>
                    <a:pt x="8241" y="3310"/>
                  </a:cubicBezTo>
                  <a:cubicBezTo>
                    <a:pt x="8309" y="3082"/>
                    <a:pt x="8309" y="2945"/>
                    <a:pt x="8264" y="2922"/>
                  </a:cubicBezTo>
                  <a:cubicBezTo>
                    <a:pt x="8258" y="2920"/>
                    <a:pt x="8252" y="2918"/>
                    <a:pt x="8244" y="2918"/>
                  </a:cubicBezTo>
                  <a:cubicBezTo>
                    <a:pt x="8194" y="2918"/>
                    <a:pt x="8110" y="2988"/>
                    <a:pt x="7990" y="3128"/>
                  </a:cubicBezTo>
                  <a:cubicBezTo>
                    <a:pt x="7853" y="3265"/>
                    <a:pt x="7670" y="3516"/>
                    <a:pt x="7465" y="3721"/>
                  </a:cubicBezTo>
                  <a:cubicBezTo>
                    <a:pt x="7328" y="3858"/>
                    <a:pt x="7168" y="3949"/>
                    <a:pt x="7054" y="4018"/>
                  </a:cubicBezTo>
                  <a:cubicBezTo>
                    <a:pt x="7038" y="4034"/>
                    <a:pt x="7025" y="4041"/>
                    <a:pt x="7016" y="4041"/>
                  </a:cubicBezTo>
                  <a:cubicBezTo>
                    <a:pt x="6969" y="4041"/>
                    <a:pt x="6981" y="3888"/>
                    <a:pt x="6963" y="3813"/>
                  </a:cubicBezTo>
                  <a:cubicBezTo>
                    <a:pt x="6963" y="3698"/>
                    <a:pt x="6940" y="3607"/>
                    <a:pt x="6940" y="3516"/>
                  </a:cubicBezTo>
                  <a:lnTo>
                    <a:pt x="6940" y="3470"/>
                  </a:lnTo>
                  <a:lnTo>
                    <a:pt x="6894" y="3310"/>
                  </a:lnTo>
                  <a:lnTo>
                    <a:pt x="6780" y="2945"/>
                  </a:lnTo>
                  <a:cubicBezTo>
                    <a:pt x="6689" y="2717"/>
                    <a:pt x="6575" y="2512"/>
                    <a:pt x="6483" y="2306"/>
                  </a:cubicBezTo>
                  <a:cubicBezTo>
                    <a:pt x="6529" y="2283"/>
                    <a:pt x="6552" y="2283"/>
                    <a:pt x="6575" y="2260"/>
                  </a:cubicBezTo>
                  <a:cubicBezTo>
                    <a:pt x="6848" y="2146"/>
                    <a:pt x="7054" y="1918"/>
                    <a:pt x="7054" y="1918"/>
                  </a:cubicBezTo>
                  <a:cubicBezTo>
                    <a:pt x="7054" y="1918"/>
                    <a:pt x="7100" y="1850"/>
                    <a:pt x="7145" y="1735"/>
                  </a:cubicBezTo>
                  <a:cubicBezTo>
                    <a:pt x="7214" y="1621"/>
                    <a:pt x="7237" y="1462"/>
                    <a:pt x="7282" y="1302"/>
                  </a:cubicBezTo>
                  <a:cubicBezTo>
                    <a:pt x="7305" y="959"/>
                    <a:pt x="7214" y="685"/>
                    <a:pt x="7168" y="685"/>
                  </a:cubicBezTo>
                  <a:cubicBezTo>
                    <a:pt x="7077" y="708"/>
                    <a:pt x="7031" y="982"/>
                    <a:pt x="6940" y="1188"/>
                  </a:cubicBezTo>
                  <a:cubicBezTo>
                    <a:pt x="6826" y="1393"/>
                    <a:pt x="6666" y="1530"/>
                    <a:pt x="6666" y="1530"/>
                  </a:cubicBezTo>
                  <a:cubicBezTo>
                    <a:pt x="6666" y="1530"/>
                    <a:pt x="6575" y="1735"/>
                    <a:pt x="6392" y="1918"/>
                  </a:cubicBezTo>
                  <a:cubicBezTo>
                    <a:pt x="6369" y="1941"/>
                    <a:pt x="6346" y="1964"/>
                    <a:pt x="6323" y="1987"/>
                  </a:cubicBezTo>
                  <a:cubicBezTo>
                    <a:pt x="6255" y="1872"/>
                    <a:pt x="6187" y="1758"/>
                    <a:pt x="6118" y="1644"/>
                  </a:cubicBezTo>
                  <a:cubicBezTo>
                    <a:pt x="6072" y="1553"/>
                    <a:pt x="6004" y="1462"/>
                    <a:pt x="5958" y="1370"/>
                  </a:cubicBezTo>
                  <a:cubicBezTo>
                    <a:pt x="5890" y="1302"/>
                    <a:pt x="5821" y="1210"/>
                    <a:pt x="5753" y="1142"/>
                  </a:cubicBezTo>
                  <a:cubicBezTo>
                    <a:pt x="5616" y="1005"/>
                    <a:pt x="5502" y="845"/>
                    <a:pt x="5388" y="754"/>
                  </a:cubicBezTo>
                  <a:cubicBezTo>
                    <a:pt x="5251" y="640"/>
                    <a:pt x="5137" y="549"/>
                    <a:pt x="5045" y="480"/>
                  </a:cubicBezTo>
                  <a:cubicBezTo>
                    <a:pt x="4954" y="412"/>
                    <a:pt x="4885" y="343"/>
                    <a:pt x="4840" y="320"/>
                  </a:cubicBezTo>
                  <a:cubicBezTo>
                    <a:pt x="4771" y="297"/>
                    <a:pt x="4749" y="275"/>
                    <a:pt x="4749" y="275"/>
                  </a:cubicBezTo>
                  <a:cubicBezTo>
                    <a:pt x="4749" y="275"/>
                    <a:pt x="4634" y="229"/>
                    <a:pt x="4406" y="138"/>
                  </a:cubicBezTo>
                  <a:cubicBezTo>
                    <a:pt x="4201" y="46"/>
                    <a:pt x="3836" y="1"/>
                    <a:pt x="3448" y="1"/>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671" name="Google Shape;3671;p43">
              <a:extLst>
                <a:ext uri="{FF2B5EF4-FFF2-40B4-BE49-F238E27FC236}">
                  <a16:creationId xmlns="" xmlns:a16="http://schemas.microsoft.com/office/drawing/2014/main" id="{1303C695-6A2C-87B1-13CD-C2C1FEDFD63D}"/>
                </a:ext>
              </a:extLst>
            </p:cNvPr>
            <p:cNvSpPr/>
            <p:nvPr/>
          </p:nvSpPr>
          <p:spPr>
            <a:xfrm>
              <a:off x="6863939" y="3217114"/>
              <a:ext cx="194748" cy="160733"/>
            </a:xfrm>
            <a:custGeom>
              <a:avLst/>
              <a:gdLst/>
              <a:ahLst/>
              <a:cxnLst/>
              <a:rect l="l" t="t" r="r" b="b"/>
              <a:pathLst>
                <a:path w="7237" h="5973" extrusionOk="0">
                  <a:moveTo>
                    <a:pt x="4340" y="0"/>
                  </a:moveTo>
                  <a:cubicBezTo>
                    <a:pt x="4282" y="0"/>
                    <a:pt x="4227" y="5"/>
                    <a:pt x="4177" y="15"/>
                  </a:cubicBezTo>
                  <a:cubicBezTo>
                    <a:pt x="3972" y="38"/>
                    <a:pt x="3858" y="38"/>
                    <a:pt x="3858" y="38"/>
                  </a:cubicBezTo>
                  <a:cubicBezTo>
                    <a:pt x="3858" y="38"/>
                    <a:pt x="3812" y="38"/>
                    <a:pt x="3767" y="60"/>
                  </a:cubicBezTo>
                  <a:cubicBezTo>
                    <a:pt x="3698" y="83"/>
                    <a:pt x="3630" y="106"/>
                    <a:pt x="3516" y="152"/>
                  </a:cubicBezTo>
                  <a:cubicBezTo>
                    <a:pt x="3424" y="197"/>
                    <a:pt x="3310" y="243"/>
                    <a:pt x="3173" y="312"/>
                  </a:cubicBezTo>
                  <a:cubicBezTo>
                    <a:pt x="3036" y="380"/>
                    <a:pt x="2899" y="471"/>
                    <a:pt x="2739" y="585"/>
                  </a:cubicBezTo>
                  <a:cubicBezTo>
                    <a:pt x="2671" y="631"/>
                    <a:pt x="2603" y="677"/>
                    <a:pt x="2511" y="745"/>
                  </a:cubicBezTo>
                  <a:cubicBezTo>
                    <a:pt x="2443" y="814"/>
                    <a:pt x="2374" y="882"/>
                    <a:pt x="2283" y="951"/>
                  </a:cubicBezTo>
                  <a:cubicBezTo>
                    <a:pt x="2146" y="1088"/>
                    <a:pt x="1963" y="1225"/>
                    <a:pt x="1849" y="1407"/>
                  </a:cubicBezTo>
                  <a:cubicBezTo>
                    <a:pt x="1758" y="1521"/>
                    <a:pt x="1667" y="1635"/>
                    <a:pt x="1575" y="1750"/>
                  </a:cubicBezTo>
                  <a:cubicBezTo>
                    <a:pt x="1553" y="1727"/>
                    <a:pt x="1530" y="1681"/>
                    <a:pt x="1507" y="1658"/>
                  </a:cubicBezTo>
                  <a:cubicBezTo>
                    <a:pt x="1461" y="1544"/>
                    <a:pt x="1416" y="1453"/>
                    <a:pt x="1393" y="1362"/>
                  </a:cubicBezTo>
                  <a:cubicBezTo>
                    <a:pt x="1370" y="1293"/>
                    <a:pt x="1370" y="1247"/>
                    <a:pt x="1370" y="1247"/>
                  </a:cubicBezTo>
                  <a:cubicBezTo>
                    <a:pt x="1370" y="1247"/>
                    <a:pt x="1279" y="1042"/>
                    <a:pt x="1210" y="791"/>
                  </a:cubicBezTo>
                  <a:cubicBezTo>
                    <a:pt x="1142" y="563"/>
                    <a:pt x="1119" y="266"/>
                    <a:pt x="1050" y="266"/>
                  </a:cubicBezTo>
                  <a:cubicBezTo>
                    <a:pt x="982" y="266"/>
                    <a:pt x="891" y="540"/>
                    <a:pt x="868" y="837"/>
                  </a:cubicBezTo>
                  <a:cubicBezTo>
                    <a:pt x="845" y="1133"/>
                    <a:pt x="913" y="1453"/>
                    <a:pt x="913" y="1453"/>
                  </a:cubicBezTo>
                  <a:cubicBezTo>
                    <a:pt x="913" y="1453"/>
                    <a:pt x="959" y="1521"/>
                    <a:pt x="1005" y="1635"/>
                  </a:cubicBezTo>
                  <a:cubicBezTo>
                    <a:pt x="1073" y="1727"/>
                    <a:pt x="1165" y="1841"/>
                    <a:pt x="1279" y="1932"/>
                  </a:cubicBezTo>
                  <a:cubicBezTo>
                    <a:pt x="1301" y="1955"/>
                    <a:pt x="1347" y="1978"/>
                    <a:pt x="1393" y="2001"/>
                  </a:cubicBezTo>
                  <a:lnTo>
                    <a:pt x="1233" y="2252"/>
                  </a:lnTo>
                  <a:lnTo>
                    <a:pt x="1142" y="2411"/>
                  </a:lnTo>
                  <a:lnTo>
                    <a:pt x="1119" y="2457"/>
                  </a:lnTo>
                  <a:cubicBezTo>
                    <a:pt x="1096" y="2503"/>
                    <a:pt x="1073" y="2594"/>
                    <a:pt x="1028" y="2708"/>
                  </a:cubicBezTo>
                  <a:cubicBezTo>
                    <a:pt x="1010" y="2762"/>
                    <a:pt x="977" y="2902"/>
                    <a:pt x="942" y="2902"/>
                  </a:cubicBezTo>
                  <a:cubicBezTo>
                    <a:pt x="933" y="2902"/>
                    <a:pt x="923" y="2892"/>
                    <a:pt x="913" y="2868"/>
                  </a:cubicBezTo>
                  <a:cubicBezTo>
                    <a:pt x="822" y="2777"/>
                    <a:pt x="708" y="2663"/>
                    <a:pt x="617" y="2480"/>
                  </a:cubicBezTo>
                  <a:cubicBezTo>
                    <a:pt x="480" y="2252"/>
                    <a:pt x="366" y="1978"/>
                    <a:pt x="274" y="1818"/>
                  </a:cubicBezTo>
                  <a:cubicBezTo>
                    <a:pt x="192" y="1654"/>
                    <a:pt x="129" y="1563"/>
                    <a:pt x="83" y="1563"/>
                  </a:cubicBezTo>
                  <a:cubicBezTo>
                    <a:pt x="78" y="1563"/>
                    <a:pt x="74" y="1565"/>
                    <a:pt x="69" y="1567"/>
                  </a:cubicBezTo>
                  <a:cubicBezTo>
                    <a:pt x="23" y="1590"/>
                    <a:pt x="0" y="1704"/>
                    <a:pt x="0" y="1909"/>
                  </a:cubicBezTo>
                  <a:cubicBezTo>
                    <a:pt x="0" y="2138"/>
                    <a:pt x="0" y="2389"/>
                    <a:pt x="115" y="2777"/>
                  </a:cubicBezTo>
                  <a:cubicBezTo>
                    <a:pt x="229" y="3233"/>
                    <a:pt x="457" y="3758"/>
                    <a:pt x="708" y="4397"/>
                  </a:cubicBezTo>
                  <a:lnTo>
                    <a:pt x="822" y="4626"/>
                  </a:lnTo>
                  <a:lnTo>
                    <a:pt x="845" y="4694"/>
                  </a:lnTo>
                  <a:cubicBezTo>
                    <a:pt x="845" y="4710"/>
                    <a:pt x="856" y="4726"/>
                    <a:pt x="863" y="4726"/>
                  </a:cubicBezTo>
                  <a:cubicBezTo>
                    <a:pt x="866" y="4726"/>
                    <a:pt x="868" y="4724"/>
                    <a:pt x="868" y="4717"/>
                  </a:cubicBezTo>
                  <a:lnTo>
                    <a:pt x="936" y="4626"/>
                  </a:lnTo>
                  <a:cubicBezTo>
                    <a:pt x="1005" y="4489"/>
                    <a:pt x="1096" y="4374"/>
                    <a:pt x="1187" y="4237"/>
                  </a:cubicBezTo>
                  <a:cubicBezTo>
                    <a:pt x="1370" y="3964"/>
                    <a:pt x="1575" y="3690"/>
                    <a:pt x="1758" y="3393"/>
                  </a:cubicBezTo>
                  <a:lnTo>
                    <a:pt x="1918" y="3165"/>
                  </a:lnTo>
                  <a:cubicBezTo>
                    <a:pt x="1963" y="3096"/>
                    <a:pt x="1986" y="3073"/>
                    <a:pt x="2032" y="3028"/>
                  </a:cubicBezTo>
                  <a:lnTo>
                    <a:pt x="2214" y="2822"/>
                  </a:lnTo>
                  <a:cubicBezTo>
                    <a:pt x="2351" y="2685"/>
                    <a:pt x="2488" y="2548"/>
                    <a:pt x="2603" y="2434"/>
                  </a:cubicBezTo>
                  <a:cubicBezTo>
                    <a:pt x="3152" y="1925"/>
                    <a:pt x="3738" y="1598"/>
                    <a:pt x="4474" y="1598"/>
                  </a:cubicBezTo>
                  <a:cubicBezTo>
                    <a:pt x="4563" y="1598"/>
                    <a:pt x="4654" y="1603"/>
                    <a:pt x="4748" y="1613"/>
                  </a:cubicBezTo>
                  <a:cubicBezTo>
                    <a:pt x="5159" y="1658"/>
                    <a:pt x="5661" y="2023"/>
                    <a:pt x="5981" y="2685"/>
                  </a:cubicBezTo>
                  <a:cubicBezTo>
                    <a:pt x="6346" y="3347"/>
                    <a:pt x="6460" y="4215"/>
                    <a:pt x="6574" y="4854"/>
                  </a:cubicBezTo>
                  <a:cubicBezTo>
                    <a:pt x="6643" y="5516"/>
                    <a:pt x="6711" y="5972"/>
                    <a:pt x="6802" y="5972"/>
                  </a:cubicBezTo>
                  <a:cubicBezTo>
                    <a:pt x="6916" y="5972"/>
                    <a:pt x="7031" y="5539"/>
                    <a:pt x="7122" y="4831"/>
                  </a:cubicBezTo>
                  <a:cubicBezTo>
                    <a:pt x="7168" y="4123"/>
                    <a:pt x="7236" y="3142"/>
                    <a:pt x="6894" y="2183"/>
                  </a:cubicBezTo>
                  <a:cubicBezTo>
                    <a:pt x="6825" y="1932"/>
                    <a:pt x="6711" y="1704"/>
                    <a:pt x="6597" y="1476"/>
                  </a:cubicBezTo>
                  <a:cubicBezTo>
                    <a:pt x="6483" y="1247"/>
                    <a:pt x="6323" y="1065"/>
                    <a:pt x="6186" y="859"/>
                  </a:cubicBezTo>
                  <a:cubicBezTo>
                    <a:pt x="6003" y="677"/>
                    <a:pt x="5821" y="540"/>
                    <a:pt x="5638" y="403"/>
                  </a:cubicBezTo>
                  <a:cubicBezTo>
                    <a:pt x="5456" y="289"/>
                    <a:pt x="5273" y="197"/>
                    <a:pt x="5090" y="129"/>
                  </a:cubicBezTo>
                  <a:cubicBezTo>
                    <a:pt x="4805" y="58"/>
                    <a:pt x="4548" y="0"/>
                    <a:pt x="4340" y="0"/>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672" name="Google Shape;3672;p43">
              <a:extLst>
                <a:ext uri="{FF2B5EF4-FFF2-40B4-BE49-F238E27FC236}">
                  <a16:creationId xmlns="" xmlns:a16="http://schemas.microsoft.com/office/drawing/2014/main" id="{95265EE2-DC05-7AE5-F449-36ACA06B2522}"/>
                </a:ext>
              </a:extLst>
            </p:cNvPr>
            <p:cNvSpPr/>
            <p:nvPr/>
          </p:nvSpPr>
          <p:spPr>
            <a:xfrm>
              <a:off x="7637251" y="3579000"/>
              <a:ext cx="5543" cy="13832"/>
            </a:xfrm>
            <a:custGeom>
              <a:avLst/>
              <a:gdLst/>
              <a:ahLst/>
              <a:cxnLst/>
              <a:rect l="l" t="t" r="r" b="b"/>
              <a:pathLst>
                <a:path w="206" h="514" extrusionOk="0">
                  <a:moveTo>
                    <a:pt x="146" y="1"/>
                  </a:moveTo>
                  <a:cubicBezTo>
                    <a:pt x="101" y="1"/>
                    <a:pt x="46" y="257"/>
                    <a:pt x="0" y="513"/>
                  </a:cubicBezTo>
                  <a:cubicBezTo>
                    <a:pt x="69" y="422"/>
                    <a:pt x="137" y="330"/>
                    <a:pt x="206" y="239"/>
                  </a:cubicBezTo>
                  <a:cubicBezTo>
                    <a:pt x="190" y="69"/>
                    <a:pt x="170" y="1"/>
                    <a:pt x="146" y="1"/>
                  </a:cubicBezTo>
                  <a:close/>
                </a:path>
              </a:pathLst>
            </a:custGeom>
            <a:solidFill>
              <a:srgbClr val="FFCCB0"/>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673" name="Google Shape;3673;p43">
              <a:extLst>
                <a:ext uri="{FF2B5EF4-FFF2-40B4-BE49-F238E27FC236}">
                  <a16:creationId xmlns="" xmlns:a16="http://schemas.microsoft.com/office/drawing/2014/main" id="{E0BDC176-7CC7-D2E3-8EB7-CCBDE7A8DC3E}"/>
                </a:ext>
              </a:extLst>
            </p:cNvPr>
            <p:cNvSpPr/>
            <p:nvPr/>
          </p:nvSpPr>
          <p:spPr>
            <a:xfrm>
              <a:off x="6884821" y="3253739"/>
              <a:ext cx="12917" cy="20290"/>
            </a:xfrm>
            <a:custGeom>
              <a:avLst/>
              <a:gdLst/>
              <a:ahLst/>
              <a:cxnLst/>
              <a:rect l="l" t="t" r="r" b="b"/>
              <a:pathLst>
                <a:path w="480" h="754" extrusionOk="0">
                  <a:moveTo>
                    <a:pt x="480" y="1"/>
                  </a:moveTo>
                  <a:lnTo>
                    <a:pt x="480" y="1"/>
                  </a:lnTo>
                  <a:cubicBezTo>
                    <a:pt x="297" y="252"/>
                    <a:pt x="160" y="503"/>
                    <a:pt x="0" y="754"/>
                  </a:cubicBezTo>
                  <a:cubicBezTo>
                    <a:pt x="183" y="548"/>
                    <a:pt x="343" y="274"/>
                    <a:pt x="480" y="1"/>
                  </a:cubicBezTo>
                  <a:close/>
                </a:path>
              </a:pathLst>
            </a:custGeom>
            <a:solidFill>
              <a:srgbClr val="FFCCB0"/>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674" name="Google Shape;3674;p43">
              <a:extLst>
                <a:ext uri="{FF2B5EF4-FFF2-40B4-BE49-F238E27FC236}">
                  <a16:creationId xmlns="" xmlns:a16="http://schemas.microsoft.com/office/drawing/2014/main" id="{294F798D-9F82-E1AC-B4FC-8911E09A4914}"/>
                </a:ext>
              </a:extLst>
            </p:cNvPr>
            <p:cNvSpPr/>
            <p:nvPr/>
          </p:nvSpPr>
          <p:spPr>
            <a:xfrm>
              <a:off x="6943781" y="2765403"/>
              <a:ext cx="1015960" cy="806520"/>
            </a:xfrm>
            <a:custGeom>
              <a:avLst/>
              <a:gdLst/>
              <a:ahLst/>
              <a:cxnLst/>
              <a:rect l="l" t="t" r="r" b="b"/>
              <a:pathLst>
                <a:path w="37754" h="29971" extrusionOk="0">
                  <a:moveTo>
                    <a:pt x="15631" y="1"/>
                  </a:moveTo>
                  <a:cubicBezTo>
                    <a:pt x="13776" y="1"/>
                    <a:pt x="11718" y="229"/>
                    <a:pt x="9473" y="800"/>
                  </a:cubicBezTo>
                  <a:cubicBezTo>
                    <a:pt x="3242" y="2375"/>
                    <a:pt x="1073" y="6575"/>
                    <a:pt x="1" y="10912"/>
                  </a:cubicBezTo>
                  <a:cubicBezTo>
                    <a:pt x="183" y="10524"/>
                    <a:pt x="412" y="10136"/>
                    <a:pt x="685" y="9793"/>
                  </a:cubicBezTo>
                  <a:cubicBezTo>
                    <a:pt x="1553" y="8675"/>
                    <a:pt x="2626" y="7716"/>
                    <a:pt x="3767" y="6917"/>
                  </a:cubicBezTo>
                  <a:cubicBezTo>
                    <a:pt x="6529" y="5023"/>
                    <a:pt x="9785" y="4241"/>
                    <a:pt x="13066" y="4241"/>
                  </a:cubicBezTo>
                  <a:cubicBezTo>
                    <a:pt x="14016" y="4241"/>
                    <a:pt x="14968" y="4307"/>
                    <a:pt x="15910" y="4430"/>
                  </a:cubicBezTo>
                  <a:cubicBezTo>
                    <a:pt x="15910" y="4430"/>
                    <a:pt x="15339" y="15751"/>
                    <a:pt x="27414" y="19175"/>
                  </a:cubicBezTo>
                  <a:cubicBezTo>
                    <a:pt x="27414" y="19175"/>
                    <a:pt x="25223" y="22872"/>
                    <a:pt x="25976" y="24790"/>
                  </a:cubicBezTo>
                  <a:cubicBezTo>
                    <a:pt x="26168" y="25260"/>
                    <a:pt x="26589" y="25443"/>
                    <a:pt x="27140" y="25443"/>
                  </a:cubicBezTo>
                  <a:cubicBezTo>
                    <a:pt x="28813" y="25443"/>
                    <a:pt x="31696" y="23758"/>
                    <a:pt x="33120" y="23260"/>
                  </a:cubicBezTo>
                  <a:cubicBezTo>
                    <a:pt x="33312" y="23194"/>
                    <a:pt x="33496" y="23163"/>
                    <a:pt x="33673" y="23163"/>
                  </a:cubicBezTo>
                  <a:cubicBezTo>
                    <a:pt x="35435" y="23163"/>
                    <a:pt x="36434" y="26228"/>
                    <a:pt x="36019" y="27597"/>
                  </a:cubicBezTo>
                  <a:cubicBezTo>
                    <a:pt x="35791" y="28328"/>
                    <a:pt x="35380" y="29172"/>
                    <a:pt x="34832" y="29971"/>
                  </a:cubicBezTo>
                  <a:cubicBezTo>
                    <a:pt x="36727" y="27917"/>
                    <a:pt x="37754" y="25041"/>
                    <a:pt x="36270" y="23329"/>
                  </a:cubicBezTo>
                  <a:cubicBezTo>
                    <a:pt x="35242" y="22136"/>
                    <a:pt x="34148" y="21767"/>
                    <a:pt x="33188" y="21767"/>
                  </a:cubicBezTo>
                  <a:cubicBezTo>
                    <a:pt x="31631" y="21767"/>
                    <a:pt x="30427" y="22735"/>
                    <a:pt x="30427" y="22735"/>
                  </a:cubicBezTo>
                  <a:cubicBezTo>
                    <a:pt x="30427" y="22735"/>
                    <a:pt x="37526" y="11597"/>
                    <a:pt x="27117" y="3562"/>
                  </a:cubicBezTo>
                  <a:cubicBezTo>
                    <a:pt x="27117" y="3562"/>
                    <a:pt x="22960" y="1"/>
                    <a:pt x="15631" y="1"/>
                  </a:cubicBezTo>
                  <a:close/>
                </a:path>
              </a:pathLst>
            </a:custGeom>
            <a:solidFill>
              <a:srgbClr val="FFCCB0"/>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675" name="Google Shape;3675;p43">
              <a:extLst>
                <a:ext uri="{FF2B5EF4-FFF2-40B4-BE49-F238E27FC236}">
                  <a16:creationId xmlns="" xmlns:a16="http://schemas.microsoft.com/office/drawing/2014/main" id="{E4D95BF7-EFA6-E3A9-321E-6F6E50098434}"/>
                </a:ext>
              </a:extLst>
            </p:cNvPr>
            <p:cNvSpPr/>
            <p:nvPr/>
          </p:nvSpPr>
          <p:spPr>
            <a:xfrm>
              <a:off x="6803122" y="2636935"/>
              <a:ext cx="1853157" cy="1072202"/>
            </a:xfrm>
            <a:custGeom>
              <a:avLst/>
              <a:gdLst/>
              <a:ahLst/>
              <a:cxnLst/>
              <a:rect l="l" t="t" r="r" b="b"/>
              <a:pathLst>
                <a:path w="68865" h="39844" extrusionOk="0">
                  <a:moveTo>
                    <a:pt x="15558" y="1"/>
                  </a:moveTo>
                  <a:cubicBezTo>
                    <a:pt x="14688" y="1"/>
                    <a:pt x="13754" y="77"/>
                    <a:pt x="12760" y="256"/>
                  </a:cubicBezTo>
                  <a:cubicBezTo>
                    <a:pt x="6072" y="1466"/>
                    <a:pt x="1" y="10984"/>
                    <a:pt x="4474" y="17170"/>
                  </a:cubicBezTo>
                  <a:cubicBezTo>
                    <a:pt x="4459" y="17148"/>
                    <a:pt x="4440" y="17139"/>
                    <a:pt x="4417" y="17139"/>
                  </a:cubicBezTo>
                  <a:cubicBezTo>
                    <a:pt x="4073" y="17139"/>
                    <a:pt x="2965" y="19443"/>
                    <a:pt x="2922" y="19657"/>
                  </a:cubicBezTo>
                  <a:cubicBezTo>
                    <a:pt x="2740" y="20502"/>
                    <a:pt x="2375" y="22260"/>
                    <a:pt x="2991" y="22990"/>
                  </a:cubicBezTo>
                  <a:cubicBezTo>
                    <a:pt x="4315" y="22716"/>
                    <a:pt x="4611" y="20228"/>
                    <a:pt x="4840" y="19110"/>
                  </a:cubicBezTo>
                  <a:cubicBezTo>
                    <a:pt x="5022" y="18220"/>
                    <a:pt x="5136" y="17329"/>
                    <a:pt x="5319" y="16439"/>
                  </a:cubicBezTo>
                  <a:cubicBezTo>
                    <a:pt x="5524" y="15366"/>
                    <a:pt x="5867" y="14339"/>
                    <a:pt x="6574" y="13426"/>
                  </a:cubicBezTo>
                  <a:cubicBezTo>
                    <a:pt x="7442" y="12308"/>
                    <a:pt x="8515" y="11349"/>
                    <a:pt x="9679" y="10550"/>
                  </a:cubicBezTo>
                  <a:cubicBezTo>
                    <a:pt x="12423" y="8656"/>
                    <a:pt x="15675" y="7874"/>
                    <a:pt x="18956" y="7874"/>
                  </a:cubicBezTo>
                  <a:cubicBezTo>
                    <a:pt x="19905" y="7874"/>
                    <a:pt x="20856" y="7939"/>
                    <a:pt x="21799" y="8062"/>
                  </a:cubicBezTo>
                  <a:cubicBezTo>
                    <a:pt x="21799" y="8062"/>
                    <a:pt x="21228" y="19384"/>
                    <a:pt x="33303" y="22807"/>
                  </a:cubicBezTo>
                  <a:cubicBezTo>
                    <a:pt x="33303" y="22807"/>
                    <a:pt x="31112" y="26505"/>
                    <a:pt x="31888" y="28422"/>
                  </a:cubicBezTo>
                  <a:cubicBezTo>
                    <a:pt x="32073" y="28888"/>
                    <a:pt x="32481" y="29070"/>
                    <a:pt x="33020" y="29070"/>
                  </a:cubicBezTo>
                  <a:cubicBezTo>
                    <a:pt x="34675" y="29070"/>
                    <a:pt x="37563" y="27358"/>
                    <a:pt x="39009" y="26893"/>
                  </a:cubicBezTo>
                  <a:cubicBezTo>
                    <a:pt x="39146" y="26850"/>
                    <a:pt x="39282" y="26829"/>
                    <a:pt x="39416" y="26829"/>
                  </a:cubicBezTo>
                  <a:cubicBezTo>
                    <a:pt x="41037" y="26829"/>
                    <a:pt x="42330" y="29838"/>
                    <a:pt x="41908" y="31230"/>
                  </a:cubicBezTo>
                  <a:cubicBezTo>
                    <a:pt x="41315" y="33239"/>
                    <a:pt x="39215" y="35978"/>
                    <a:pt x="37206" y="36685"/>
                  </a:cubicBezTo>
                  <a:cubicBezTo>
                    <a:pt x="36397" y="36970"/>
                    <a:pt x="35660" y="37096"/>
                    <a:pt x="35010" y="37096"/>
                  </a:cubicBezTo>
                  <a:cubicBezTo>
                    <a:pt x="33057" y="37096"/>
                    <a:pt x="31888" y="35961"/>
                    <a:pt x="31888" y="34608"/>
                  </a:cubicBezTo>
                  <a:cubicBezTo>
                    <a:pt x="31888" y="34055"/>
                    <a:pt x="31858" y="33862"/>
                    <a:pt x="31817" y="33862"/>
                  </a:cubicBezTo>
                  <a:cubicBezTo>
                    <a:pt x="31723" y="33862"/>
                    <a:pt x="31568" y="34882"/>
                    <a:pt x="31568" y="34882"/>
                  </a:cubicBezTo>
                  <a:lnTo>
                    <a:pt x="28555" y="37553"/>
                  </a:lnTo>
                  <a:cubicBezTo>
                    <a:pt x="28555" y="37553"/>
                    <a:pt x="30919" y="39843"/>
                    <a:pt x="34892" y="39843"/>
                  </a:cubicBezTo>
                  <a:cubicBezTo>
                    <a:pt x="35353" y="39843"/>
                    <a:pt x="35836" y="39813"/>
                    <a:pt x="36339" y="39744"/>
                  </a:cubicBezTo>
                  <a:cubicBezTo>
                    <a:pt x="41200" y="39059"/>
                    <a:pt x="42616" y="34882"/>
                    <a:pt x="42616" y="34882"/>
                  </a:cubicBezTo>
                  <a:cubicBezTo>
                    <a:pt x="42616" y="34882"/>
                    <a:pt x="44362" y="38128"/>
                    <a:pt x="48202" y="38128"/>
                  </a:cubicBezTo>
                  <a:cubicBezTo>
                    <a:pt x="48572" y="38128"/>
                    <a:pt x="48962" y="38098"/>
                    <a:pt x="49372" y="38032"/>
                  </a:cubicBezTo>
                  <a:cubicBezTo>
                    <a:pt x="54028" y="37256"/>
                    <a:pt x="54599" y="35270"/>
                    <a:pt x="54599" y="35270"/>
                  </a:cubicBezTo>
                  <a:cubicBezTo>
                    <a:pt x="54599" y="35270"/>
                    <a:pt x="57249" y="36883"/>
                    <a:pt x="60387" y="36883"/>
                  </a:cubicBezTo>
                  <a:cubicBezTo>
                    <a:pt x="61199" y="36883"/>
                    <a:pt x="62044" y="36775"/>
                    <a:pt x="62884" y="36503"/>
                  </a:cubicBezTo>
                  <a:cubicBezTo>
                    <a:pt x="66970" y="35179"/>
                    <a:pt x="68865" y="29084"/>
                    <a:pt x="68865" y="29084"/>
                  </a:cubicBezTo>
                  <a:lnTo>
                    <a:pt x="68865" y="29084"/>
                  </a:lnTo>
                  <a:lnTo>
                    <a:pt x="65167" y="29472"/>
                  </a:lnTo>
                  <a:lnTo>
                    <a:pt x="65167" y="29472"/>
                  </a:lnTo>
                  <a:lnTo>
                    <a:pt x="67449" y="27943"/>
                  </a:lnTo>
                  <a:cubicBezTo>
                    <a:pt x="67449" y="27943"/>
                    <a:pt x="65829" y="27943"/>
                    <a:pt x="65167" y="27760"/>
                  </a:cubicBezTo>
                  <a:cubicBezTo>
                    <a:pt x="64595" y="27583"/>
                    <a:pt x="63511" y="25291"/>
                    <a:pt x="60649" y="25291"/>
                  </a:cubicBezTo>
                  <a:cubicBezTo>
                    <a:pt x="60200" y="25291"/>
                    <a:pt x="59706" y="25348"/>
                    <a:pt x="59164" y="25478"/>
                  </a:cubicBezTo>
                  <a:cubicBezTo>
                    <a:pt x="55169" y="26414"/>
                    <a:pt x="55169" y="30888"/>
                    <a:pt x="55169" y="30888"/>
                  </a:cubicBezTo>
                  <a:cubicBezTo>
                    <a:pt x="55169" y="30888"/>
                    <a:pt x="53208" y="23560"/>
                    <a:pt x="47582" y="23560"/>
                  </a:cubicBezTo>
                  <a:cubicBezTo>
                    <a:pt x="47547" y="23560"/>
                    <a:pt x="47512" y="23560"/>
                    <a:pt x="47477" y="23561"/>
                  </a:cubicBezTo>
                  <a:cubicBezTo>
                    <a:pt x="47477" y="23561"/>
                    <a:pt x="49098" y="17375"/>
                    <a:pt x="45195" y="14910"/>
                  </a:cubicBezTo>
                  <a:cubicBezTo>
                    <a:pt x="45195" y="14910"/>
                    <a:pt x="46336" y="6738"/>
                    <a:pt x="37868" y="2173"/>
                  </a:cubicBezTo>
                  <a:cubicBezTo>
                    <a:pt x="35230" y="751"/>
                    <a:pt x="32851" y="262"/>
                    <a:pt x="30826" y="262"/>
                  </a:cubicBezTo>
                  <a:cubicBezTo>
                    <a:pt x="26350" y="262"/>
                    <a:pt x="23602" y="2653"/>
                    <a:pt x="23602" y="2653"/>
                  </a:cubicBezTo>
                  <a:cubicBezTo>
                    <a:pt x="23602" y="2653"/>
                    <a:pt x="20683" y="1"/>
                    <a:pt x="15558" y="1"/>
                  </a:cubicBezTo>
                  <a:close/>
                </a:path>
              </a:pathLst>
            </a:custGeom>
            <a:solidFill>
              <a:schemeClr val="lt1"/>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676" name="Google Shape;3676;p43">
              <a:extLst>
                <a:ext uri="{FF2B5EF4-FFF2-40B4-BE49-F238E27FC236}">
                  <a16:creationId xmlns="" xmlns:a16="http://schemas.microsoft.com/office/drawing/2014/main" id="{736E5D6F-CB96-CBA9-DDC7-B65C60019D03}"/>
                </a:ext>
              </a:extLst>
            </p:cNvPr>
            <p:cNvSpPr/>
            <p:nvPr/>
          </p:nvSpPr>
          <p:spPr>
            <a:xfrm>
              <a:off x="6864558" y="2648721"/>
              <a:ext cx="1791722" cy="1060415"/>
            </a:xfrm>
            <a:custGeom>
              <a:avLst/>
              <a:gdLst/>
              <a:ahLst/>
              <a:cxnLst/>
              <a:rect l="l" t="t" r="r" b="b"/>
              <a:pathLst>
                <a:path w="66582" h="39406" extrusionOk="0">
                  <a:moveTo>
                    <a:pt x="26455" y="1"/>
                  </a:moveTo>
                  <a:cubicBezTo>
                    <a:pt x="23236" y="548"/>
                    <a:pt x="21319" y="2215"/>
                    <a:pt x="21319" y="2215"/>
                  </a:cubicBezTo>
                  <a:cubicBezTo>
                    <a:pt x="21319" y="2215"/>
                    <a:pt x="20246" y="1233"/>
                    <a:pt x="18238" y="457"/>
                  </a:cubicBezTo>
                  <a:lnTo>
                    <a:pt x="18238" y="457"/>
                  </a:lnTo>
                  <a:cubicBezTo>
                    <a:pt x="18991" y="2032"/>
                    <a:pt x="18922" y="4200"/>
                    <a:pt x="16480" y="4703"/>
                  </a:cubicBezTo>
                  <a:cubicBezTo>
                    <a:pt x="12851" y="5479"/>
                    <a:pt x="9747" y="8902"/>
                    <a:pt x="4542" y="9039"/>
                  </a:cubicBezTo>
                  <a:cubicBezTo>
                    <a:pt x="4501" y="9040"/>
                    <a:pt x="4460" y="9041"/>
                    <a:pt x="4420" y="9041"/>
                  </a:cubicBezTo>
                  <a:cubicBezTo>
                    <a:pt x="2467" y="9041"/>
                    <a:pt x="1965" y="7962"/>
                    <a:pt x="2032" y="6620"/>
                  </a:cubicBezTo>
                  <a:lnTo>
                    <a:pt x="2032" y="6620"/>
                  </a:lnTo>
                  <a:cubicBezTo>
                    <a:pt x="343" y="9884"/>
                    <a:pt x="0" y="13719"/>
                    <a:pt x="2191" y="16732"/>
                  </a:cubicBezTo>
                  <a:cubicBezTo>
                    <a:pt x="2176" y="16710"/>
                    <a:pt x="2157" y="16701"/>
                    <a:pt x="2134" y="16701"/>
                  </a:cubicBezTo>
                  <a:cubicBezTo>
                    <a:pt x="1790" y="16701"/>
                    <a:pt x="682" y="19005"/>
                    <a:pt x="639" y="19219"/>
                  </a:cubicBezTo>
                  <a:cubicBezTo>
                    <a:pt x="457" y="20064"/>
                    <a:pt x="92" y="21822"/>
                    <a:pt x="708" y="22552"/>
                  </a:cubicBezTo>
                  <a:cubicBezTo>
                    <a:pt x="2032" y="22278"/>
                    <a:pt x="2328" y="19790"/>
                    <a:pt x="2557" y="18672"/>
                  </a:cubicBezTo>
                  <a:cubicBezTo>
                    <a:pt x="2739" y="17782"/>
                    <a:pt x="2853" y="16891"/>
                    <a:pt x="3036" y="16001"/>
                  </a:cubicBezTo>
                  <a:cubicBezTo>
                    <a:pt x="3241" y="14928"/>
                    <a:pt x="3584" y="13901"/>
                    <a:pt x="4291" y="12988"/>
                  </a:cubicBezTo>
                  <a:cubicBezTo>
                    <a:pt x="5159" y="11870"/>
                    <a:pt x="6232" y="10911"/>
                    <a:pt x="7396" y="10112"/>
                  </a:cubicBezTo>
                  <a:cubicBezTo>
                    <a:pt x="10140" y="8218"/>
                    <a:pt x="13392" y="7436"/>
                    <a:pt x="16673" y="7436"/>
                  </a:cubicBezTo>
                  <a:cubicBezTo>
                    <a:pt x="17622" y="7436"/>
                    <a:pt x="18573" y="7501"/>
                    <a:pt x="19516" y="7624"/>
                  </a:cubicBezTo>
                  <a:cubicBezTo>
                    <a:pt x="19516" y="7624"/>
                    <a:pt x="18945" y="18946"/>
                    <a:pt x="31020" y="22369"/>
                  </a:cubicBezTo>
                  <a:cubicBezTo>
                    <a:pt x="31020" y="22369"/>
                    <a:pt x="28829" y="26067"/>
                    <a:pt x="29605" y="27984"/>
                  </a:cubicBezTo>
                  <a:cubicBezTo>
                    <a:pt x="29790" y="28450"/>
                    <a:pt x="30198" y="28632"/>
                    <a:pt x="30737" y="28632"/>
                  </a:cubicBezTo>
                  <a:cubicBezTo>
                    <a:pt x="32392" y="28632"/>
                    <a:pt x="35280" y="26920"/>
                    <a:pt x="36726" y="26455"/>
                  </a:cubicBezTo>
                  <a:cubicBezTo>
                    <a:pt x="36863" y="26412"/>
                    <a:pt x="36999" y="26391"/>
                    <a:pt x="37133" y="26391"/>
                  </a:cubicBezTo>
                  <a:cubicBezTo>
                    <a:pt x="38754" y="26391"/>
                    <a:pt x="40047" y="29400"/>
                    <a:pt x="39625" y="30792"/>
                  </a:cubicBezTo>
                  <a:cubicBezTo>
                    <a:pt x="39032" y="32801"/>
                    <a:pt x="36932" y="35540"/>
                    <a:pt x="34923" y="36247"/>
                  </a:cubicBezTo>
                  <a:cubicBezTo>
                    <a:pt x="34114" y="36532"/>
                    <a:pt x="33377" y="36658"/>
                    <a:pt x="32727" y="36658"/>
                  </a:cubicBezTo>
                  <a:cubicBezTo>
                    <a:pt x="30774" y="36658"/>
                    <a:pt x="29605" y="35523"/>
                    <a:pt x="29605" y="34170"/>
                  </a:cubicBezTo>
                  <a:cubicBezTo>
                    <a:pt x="29605" y="33617"/>
                    <a:pt x="29575" y="33424"/>
                    <a:pt x="29534" y="33424"/>
                  </a:cubicBezTo>
                  <a:cubicBezTo>
                    <a:pt x="29440" y="33424"/>
                    <a:pt x="29285" y="34444"/>
                    <a:pt x="29285" y="34444"/>
                  </a:cubicBezTo>
                  <a:lnTo>
                    <a:pt x="26272" y="37115"/>
                  </a:lnTo>
                  <a:cubicBezTo>
                    <a:pt x="26272" y="37115"/>
                    <a:pt x="28636" y="39405"/>
                    <a:pt x="32609" y="39405"/>
                  </a:cubicBezTo>
                  <a:cubicBezTo>
                    <a:pt x="33070" y="39405"/>
                    <a:pt x="33553" y="39375"/>
                    <a:pt x="34056" y="39306"/>
                  </a:cubicBezTo>
                  <a:cubicBezTo>
                    <a:pt x="38917" y="38621"/>
                    <a:pt x="40333" y="34444"/>
                    <a:pt x="40333" y="34444"/>
                  </a:cubicBezTo>
                  <a:cubicBezTo>
                    <a:pt x="40333" y="34444"/>
                    <a:pt x="42079" y="37690"/>
                    <a:pt x="45919" y="37690"/>
                  </a:cubicBezTo>
                  <a:cubicBezTo>
                    <a:pt x="46289" y="37690"/>
                    <a:pt x="46679" y="37660"/>
                    <a:pt x="47089" y="37594"/>
                  </a:cubicBezTo>
                  <a:cubicBezTo>
                    <a:pt x="51745" y="36818"/>
                    <a:pt x="52316" y="34832"/>
                    <a:pt x="52316" y="34832"/>
                  </a:cubicBezTo>
                  <a:cubicBezTo>
                    <a:pt x="52316" y="34832"/>
                    <a:pt x="54966" y="36445"/>
                    <a:pt x="58104" y="36445"/>
                  </a:cubicBezTo>
                  <a:cubicBezTo>
                    <a:pt x="58916" y="36445"/>
                    <a:pt x="59761" y="36337"/>
                    <a:pt x="60601" y="36065"/>
                  </a:cubicBezTo>
                  <a:cubicBezTo>
                    <a:pt x="64687" y="34741"/>
                    <a:pt x="66582" y="28646"/>
                    <a:pt x="66582" y="28646"/>
                  </a:cubicBezTo>
                  <a:lnTo>
                    <a:pt x="66582" y="28646"/>
                  </a:lnTo>
                  <a:lnTo>
                    <a:pt x="65669" y="28738"/>
                  </a:lnTo>
                  <a:cubicBezTo>
                    <a:pt x="63815" y="30362"/>
                    <a:pt x="61029" y="31856"/>
                    <a:pt x="58524" y="31856"/>
                  </a:cubicBezTo>
                  <a:cubicBezTo>
                    <a:pt x="57544" y="31856"/>
                    <a:pt x="56607" y="31628"/>
                    <a:pt x="55785" y="31089"/>
                  </a:cubicBezTo>
                  <a:cubicBezTo>
                    <a:pt x="53982" y="29902"/>
                    <a:pt x="54507" y="27596"/>
                    <a:pt x="55466" y="25611"/>
                  </a:cubicBezTo>
                  <a:lnTo>
                    <a:pt x="55466" y="25611"/>
                  </a:lnTo>
                  <a:cubicBezTo>
                    <a:pt x="52909" y="27117"/>
                    <a:pt x="52886" y="30450"/>
                    <a:pt x="52886" y="30450"/>
                  </a:cubicBezTo>
                  <a:cubicBezTo>
                    <a:pt x="52886" y="30450"/>
                    <a:pt x="52544" y="29126"/>
                    <a:pt x="51700" y="27619"/>
                  </a:cubicBezTo>
                  <a:lnTo>
                    <a:pt x="51700" y="27619"/>
                  </a:lnTo>
                  <a:cubicBezTo>
                    <a:pt x="51814" y="28281"/>
                    <a:pt x="51859" y="28966"/>
                    <a:pt x="51859" y="29628"/>
                  </a:cubicBezTo>
                  <a:cubicBezTo>
                    <a:pt x="51803" y="31786"/>
                    <a:pt x="49171" y="33457"/>
                    <a:pt x="47376" y="33457"/>
                  </a:cubicBezTo>
                  <a:cubicBezTo>
                    <a:pt x="47007" y="33457"/>
                    <a:pt x="46673" y="33386"/>
                    <a:pt x="46404" y="33234"/>
                  </a:cubicBezTo>
                  <a:cubicBezTo>
                    <a:pt x="44806" y="32344"/>
                    <a:pt x="46655" y="30335"/>
                    <a:pt x="47911" y="30061"/>
                  </a:cubicBezTo>
                  <a:cubicBezTo>
                    <a:pt x="49189" y="29810"/>
                    <a:pt x="50604" y="28783"/>
                    <a:pt x="50604" y="28783"/>
                  </a:cubicBezTo>
                  <a:lnTo>
                    <a:pt x="50604" y="28783"/>
                  </a:lnTo>
                  <a:cubicBezTo>
                    <a:pt x="50604" y="28783"/>
                    <a:pt x="50319" y="28808"/>
                    <a:pt x="49900" y="28808"/>
                  </a:cubicBezTo>
                  <a:cubicBezTo>
                    <a:pt x="49341" y="28808"/>
                    <a:pt x="48543" y="28764"/>
                    <a:pt x="47865" y="28555"/>
                  </a:cubicBezTo>
                  <a:cubicBezTo>
                    <a:pt x="46655" y="28167"/>
                    <a:pt x="46085" y="27345"/>
                    <a:pt x="46085" y="25884"/>
                  </a:cubicBezTo>
                  <a:cubicBezTo>
                    <a:pt x="46085" y="25063"/>
                    <a:pt x="46564" y="24081"/>
                    <a:pt x="46998" y="23374"/>
                  </a:cubicBezTo>
                  <a:cubicBezTo>
                    <a:pt x="46541" y="23237"/>
                    <a:pt x="46085" y="23168"/>
                    <a:pt x="45582" y="23145"/>
                  </a:cubicBezTo>
                  <a:cubicBezTo>
                    <a:pt x="44578" y="25474"/>
                    <a:pt x="41748" y="29696"/>
                    <a:pt x="40766" y="29765"/>
                  </a:cubicBezTo>
                  <a:cubicBezTo>
                    <a:pt x="40760" y="29765"/>
                    <a:pt x="40755" y="29765"/>
                    <a:pt x="40749" y="29765"/>
                  </a:cubicBezTo>
                  <a:cubicBezTo>
                    <a:pt x="39675" y="29765"/>
                    <a:pt x="40052" y="25492"/>
                    <a:pt x="38849" y="24561"/>
                  </a:cubicBezTo>
                  <a:cubicBezTo>
                    <a:pt x="38611" y="24380"/>
                    <a:pt x="38270" y="24314"/>
                    <a:pt x="37873" y="24314"/>
                  </a:cubicBezTo>
                  <a:cubicBezTo>
                    <a:pt x="36809" y="24314"/>
                    <a:pt x="35334" y="24785"/>
                    <a:pt x="34304" y="24785"/>
                  </a:cubicBezTo>
                  <a:cubicBezTo>
                    <a:pt x="33726" y="24785"/>
                    <a:pt x="33288" y="24636"/>
                    <a:pt x="33143" y="24173"/>
                  </a:cubicBezTo>
                  <a:cubicBezTo>
                    <a:pt x="32640" y="22598"/>
                    <a:pt x="38096" y="20680"/>
                    <a:pt x="39054" y="20680"/>
                  </a:cubicBezTo>
                  <a:cubicBezTo>
                    <a:pt x="39990" y="20680"/>
                    <a:pt x="40196" y="23488"/>
                    <a:pt x="40196" y="23488"/>
                  </a:cubicBezTo>
                  <a:cubicBezTo>
                    <a:pt x="40196" y="23488"/>
                    <a:pt x="41588" y="20247"/>
                    <a:pt x="43049" y="18398"/>
                  </a:cubicBezTo>
                  <a:cubicBezTo>
                    <a:pt x="43296" y="18082"/>
                    <a:pt x="43553" y="17952"/>
                    <a:pt x="43811" y="17952"/>
                  </a:cubicBezTo>
                  <a:cubicBezTo>
                    <a:pt x="44411" y="17952"/>
                    <a:pt x="45012" y="18654"/>
                    <a:pt x="45491" y="19356"/>
                  </a:cubicBezTo>
                  <a:cubicBezTo>
                    <a:pt x="45354" y="17599"/>
                    <a:pt x="44738" y="15636"/>
                    <a:pt x="42912" y="14472"/>
                  </a:cubicBezTo>
                  <a:cubicBezTo>
                    <a:pt x="42912" y="14472"/>
                    <a:pt x="43049" y="13399"/>
                    <a:pt x="42843" y="11801"/>
                  </a:cubicBezTo>
                  <a:cubicBezTo>
                    <a:pt x="42684" y="12463"/>
                    <a:pt x="42455" y="13011"/>
                    <a:pt x="42159" y="13331"/>
                  </a:cubicBezTo>
                  <a:cubicBezTo>
                    <a:pt x="41997" y="13498"/>
                    <a:pt x="41836" y="13571"/>
                    <a:pt x="41679" y="13571"/>
                  </a:cubicBezTo>
                  <a:cubicBezTo>
                    <a:pt x="40594" y="13571"/>
                    <a:pt x="39671" y="10090"/>
                    <a:pt x="39671" y="10089"/>
                  </a:cubicBezTo>
                  <a:lnTo>
                    <a:pt x="39671" y="10089"/>
                  </a:lnTo>
                  <a:cubicBezTo>
                    <a:pt x="39671" y="10091"/>
                    <a:pt x="41200" y="17576"/>
                    <a:pt x="37776" y="18603"/>
                  </a:cubicBezTo>
                  <a:cubicBezTo>
                    <a:pt x="37153" y="18786"/>
                    <a:pt x="36449" y="18887"/>
                    <a:pt x="35686" y="18887"/>
                  </a:cubicBezTo>
                  <a:cubicBezTo>
                    <a:pt x="32259" y="18887"/>
                    <a:pt x="27666" y="16843"/>
                    <a:pt x="24081" y="10980"/>
                  </a:cubicBezTo>
                  <a:cubicBezTo>
                    <a:pt x="20612" y="5296"/>
                    <a:pt x="24629" y="1370"/>
                    <a:pt x="26455" y="1"/>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677" name="Google Shape;3677;p43">
              <a:extLst>
                <a:ext uri="{FF2B5EF4-FFF2-40B4-BE49-F238E27FC236}">
                  <a16:creationId xmlns="" xmlns:a16="http://schemas.microsoft.com/office/drawing/2014/main" id="{8ACAF2D7-2771-FDB5-F52E-851511D375AF}"/>
                </a:ext>
              </a:extLst>
            </p:cNvPr>
            <p:cNvSpPr/>
            <p:nvPr/>
          </p:nvSpPr>
          <p:spPr>
            <a:xfrm>
              <a:off x="7642768" y="3242679"/>
              <a:ext cx="256506" cy="189823"/>
            </a:xfrm>
            <a:custGeom>
              <a:avLst/>
              <a:gdLst/>
              <a:ahLst/>
              <a:cxnLst/>
              <a:rect l="l" t="t" r="r" b="b"/>
              <a:pathLst>
                <a:path w="9532" h="7054" extrusionOk="0">
                  <a:moveTo>
                    <a:pt x="2101" y="1"/>
                  </a:moveTo>
                  <a:cubicBezTo>
                    <a:pt x="2078" y="1"/>
                    <a:pt x="1781" y="412"/>
                    <a:pt x="1393" y="1096"/>
                  </a:cubicBezTo>
                  <a:cubicBezTo>
                    <a:pt x="1028" y="1758"/>
                    <a:pt x="549" y="2694"/>
                    <a:pt x="252" y="3698"/>
                  </a:cubicBezTo>
                  <a:cubicBezTo>
                    <a:pt x="92" y="4201"/>
                    <a:pt x="1" y="4725"/>
                    <a:pt x="47" y="5250"/>
                  </a:cubicBezTo>
                  <a:cubicBezTo>
                    <a:pt x="69" y="5775"/>
                    <a:pt x="320" y="6300"/>
                    <a:pt x="686" y="6574"/>
                  </a:cubicBezTo>
                  <a:cubicBezTo>
                    <a:pt x="1028" y="6848"/>
                    <a:pt x="1370" y="6962"/>
                    <a:pt x="1622" y="7008"/>
                  </a:cubicBezTo>
                  <a:cubicBezTo>
                    <a:pt x="1736" y="7054"/>
                    <a:pt x="1850" y="7054"/>
                    <a:pt x="1918" y="7054"/>
                  </a:cubicBezTo>
                  <a:lnTo>
                    <a:pt x="2124" y="7054"/>
                  </a:lnTo>
                  <a:cubicBezTo>
                    <a:pt x="2192" y="7054"/>
                    <a:pt x="2283" y="7054"/>
                    <a:pt x="2398" y="7031"/>
                  </a:cubicBezTo>
                  <a:cubicBezTo>
                    <a:pt x="2649" y="7008"/>
                    <a:pt x="2991" y="6917"/>
                    <a:pt x="3356" y="6780"/>
                  </a:cubicBezTo>
                  <a:cubicBezTo>
                    <a:pt x="4109" y="6483"/>
                    <a:pt x="4977" y="5890"/>
                    <a:pt x="5844" y="5342"/>
                  </a:cubicBezTo>
                  <a:cubicBezTo>
                    <a:pt x="6689" y="4771"/>
                    <a:pt x="7579" y="4246"/>
                    <a:pt x="8286" y="3995"/>
                  </a:cubicBezTo>
                  <a:cubicBezTo>
                    <a:pt x="8994" y="3721"/>
                    <a:pt x="9519" y="3767"/>
                    <a:pt x="9519" y="3721"/>
                  </a:cubicBezTo>
                  <a:cubicBezTo>
                    <a:pt x="9532" y="3709"/>
                    <a:pt x="9374" y="3669"/>
                    <a:pt x="9102" y="3669"/>
                  </a:cubicBezTo>
                  <a:cubicBezTo>
                    <a:pt x="8875" y="3669"/>
                    <a:pt x="8570" y="3696"/>
                    <a:pt x="8218" y="3790"/>
                  </a:cubicBezTo>
                  <a:cubicBezTo>
                    <a:pt x="7465" y="3995"/>
                    <a:pt x="6529" y="4497"/>
                    <a:pt x="5639" y="5022"/>
                  </a:cubicBezTo>
                  <a:cubicBezTo>
                    <a:pt x="4749" y="5547"/>
                    <a:pt x="3881" y="6072"/>
                    <a:pt x="3174" y="6300"/>
                  </a:cubicBezTo>
                  <a:cubicBezTo>
                    <a:pt x="2831" y="6437"/>
                    <a:pt x="2535" y="6506"/>
                    <a:pt x="2352" y="6506"/>
                  </a:cubicBezTo>
                  <a:cubicBezTo>
                    <a:pt x="2238" y="6529"/>
                    <a:pt x="2169" y="6529"/>
                    <a:pt x="2101" y="6529"/>
                  </a:cubicBezTo>
                  <a:lnTo>
                    <a:pt x="2032" y="6529"/>
                  </a:lnTo>
                  <a:cubicBezTo>
                    <a:pt x="2032" y="6529"/>
                    <a:pt x="1918" y="6529"/>
                    <a:pt x="1713" y="6506"/>
                  </a:cubicBezTo>
                  <a:cubicBezTo>
                    <a:pt x="1530" y="6460"/>
                    <a:pt x="1256" y="6392"/>
                    <a:pt x="982" y="6186"/>
                  </a:cubicBezTo>
                  <a:cubicBezTo>
                    <a:pt x="731" y="6004"/>
                    <a:pt x="526" y="5638"/>
                    <a:pt x="480" y="5205"/>
                  </a:cubicBezTo>
                  <a:cubicBezTo>
                    <a:pt x="435" y="4771"/>
                    <a:pt x="503" y="4269"/>
                    <a:pt x="617" y="3790"/>
                  </a:cubicBezTo>
                  <a:cubicBezTo>
                    <a:pt x="845" y="2831"/>
                    <a:pt x="1279" y="1872"/>
                    <a:pt x="1599" y="1188"/>
                  </a:cubicBezTo>
                  <a:cubicBezTo>
                    <a:pt x="1918" y="503"/>
                    <a:pt x="2146" y="23"/>
                    <a:pt x="2101" y="1"/>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678" name="Google Shape;3678;p43">
              <a:extLst>
                <a:ext uri="{FF2B5EF4-FFF2-40B4-BE49-F238E27FC236}">
                  <a16:creationId xmlns="" xmlns:a16="http://schemas.microsoft.com/office/drawing/2014/main" id="{1F3793D3-145F-7846-010F-B3454620F84D}"/>
                </a:ext>
              </a:extLst>
            </p:cNvPr>
            <p:cNvSpPr/>
            <p:nvPr/>
          </p:nvSpPr>
          <p:spPr>
            <a:xfrm>
              <a:off x="6870074" y="3092736"/>
              <a:ext cx="46097" cy="148812"/>
            </a:xfrm>
            <a:custGeom>
              <a:avLst/>
              <a:gdLst/>
              <a:ahLst/>
              <a:cxnLst/>
              <a:rect l="l" t="t" r="r" b="b"/>
              <a:pathLst>
                <a:path w="1713" h="5530" extrusionOk="0">
                  <a:moveTo>
                    <a:pt x="1682" y="1"/>
                  </a:moveTo>
                  <a:cubicBezTo>
                    <a:pt x="1641" y="1"/>
                    <a:pt x="1473" y="137"/>
                    <a:pt x="1325" y="391"/>
                  </a:cubicBezTo>
                  <a:cubicBezTo>
                    <a:pt x="1165" y="642"/>
                    <a:pt x="959" y="1008"/>
                    <a:pt x="800" y="1373"/>
                  </a:cubicBezTo>
                  <a:cubicBezTo>
                    <a:pt x="434" y="2126"/>
                    <a:pt x="206" y="2925"/>
                    <a:pt x="206" y="2925"/>
                  </a:cubicBezTo>
                  <a:cubicBezTo>
                    <a:pt x="206" y="2925"/>
                    <a:pt x="160" y="3130"/>
                    <a:pt x="92" y="3427"/>
                  </a:cubicBezTo>
                  <a:cubicBezTo>
                    <a:pt x="46" y="3747"/>
                    <a:pt x="1" y="4157"/>
                    <a:pt x="23" y="4591"/>
                  </a:cubicBezTo>
                  <a:cubicBezTo>
                    <a:pt x="46" y="4797"/>
                    <a:pt x="92" y="5025"/>
                    <a:pt x="206" y="5230"/>
                  </a:cubicBezTo>
                  <a:cubicBezTo>
                    <a:pt x="311" y="5418"/>
                    <a:pt x="530" y="5530"/>
                    <a:pt x="689" y="5530"/>
                  </a:cubicBezTo>
                  <a:cubicBezTo>
                    <a:pt x="703" y="5530"/>
                    <a:pt x="718" y="5529"/>
                    <a:pt x="731" y="5527"/>
                  </a:cubicBezTo>
                  <a:cubicBezTo>
                    <a:pt x="1096" y="5504"/>
                    <a:pt x="1256" y="5344"/>
                    <a:pt x="1233" y="5322"/>
                  </a:cubicBezTo>
                  <a:cubicBezTo>
                    <a:pt x="1233" y="5312"/>
                    <a:pt x="1224" y="5308"/>
                    <a:pt x="1207" y="5308"/>
                  </a:cubicBezTo>
                  <a:cubicBezTo>
                    <a:pt x="1160" y="5308"/>
                    <a:pt x="1055" y="5335"/>
                    <a:pt x="917" y="5335"/>
                  </a:cubicBezTo>
                  <a:cubicBezTo>
                    <a:pt x="867" y="5335"/>
                    <a:pt x="812" y="5331"/>
                    <a:pt x="754" y="5322"/>
                  </a:cubicBezTo>
                  <a:cubicBezTo>
                    <a:pt x="617" y="5299"/>
                    <a:pt x="526" y="5230"/>
                    <a:pt x="480" y="5093"/>
                  </a:cubicBezTo>
                  <a:cubicBezTo>
                    <a:pt x="412" y="4956"/>
                    <a:pt x="389" y="4774"/>
                    <a:pt x="412" y="4591"/>
                  </a:cubicBezTo>
                  <a:cubicBezTo>
                    <a:pt x="412" y="4203"/>
                    <a:pt x="503" y="3815"/>
                    <a:pt x="594" y="3541"/>
                  </a:cubicBezTo>
                  <a:cubicBezTo>
                    <a:pt x="663" y="3244"/>
                    <a:pt x="731" y="3062"/>
                    <a:pt x="731" y="3062"/>
                  </a:cubicBezTo>
                  <a:cubicBezTo>
                    <a:pt x="731" y="3062"/>
                    <a:pt x="891" y="2286"/>
                    <a:pt x="1142" y="1510"/>
                  </a:cubicBezTo>
                  <a:cubicBezTo>
                    <a:pt x="1279" y="1145"/>
                    <a:pt x="1393" y="757"/>
                    <a:pt x="1507" y="483"/>
                  </a:cubicBezTo>
                  <a:cubicBezTo>
                    <a:pt x="1621" y="209"/>
                    <a:pt x="1713" y="26"/>
                    <a:pt x="1690" y="3"/>
                  </a:cubicBezTo>
                  <a:cubicBezTo>
                    <a:pt x="1688" y="2"/>
                    <a:pt x="1686" y="1"/>
                    <a:pt x="1682" y="1"/>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679" name="Google Shape;3679;p43">
              <a:extLst>
                <a:ext uri="{FF2B5EF4-FFF2-40B4-BE49-F238E27FC236}">
                  <a16:creationId xmlns="" xmlns:a16="http://schemas.microsoft.com/office/drawing/2014/main" id="{D1423FAC-B78F-3616-10D4-97199C09F90C}"/>
                </a:ext>
              </a:extLst>
            </p:cNvPr>
            <p:cNvSpPr/>
            <p:nvPr/>
          </p:nvSpPr>
          <p:spPr>
            <a:xfrm>
              <a:off x="6924136" y="2780580"/>
              <a:ext cx="127177" cy="151961"/>
            </a:xfrm>
            <a:custGeom>
              <a:avLst/>
              <a:gdLst/>
              <a:ahLst/>
              <a:cxnLst/>
              <a:rect l="l" t="t" r="r" b="b"/>
              <a:pathLst>
                <a:path w="4726" h="5647" extrusionOk="0">
                  <a:moveTo>
                    <a:pt x="4660" y="0"/>
                  </a:moveTo>
                  <a:cubicBezTo>
                    <a:pt x="4524" y="0"/>
                    <a:pt x="3728" y="371"/>
                    <a:pt x="2990" y="898"/>
                  </a:cubicBezTo>
                  <a:cubicBezTo>
                    <a:pt x="2808" y="1035"/>
                    <a:pt x="2625" y="1195"/>
                    <a:pt x="2443" y="1332"/>
                  </a:cubicBezTo>
                  <a:cubicBezTo>
                    <a:pt x="2351" y="1400"/>
                    <a:pt x="2283" y="1469"/>
                    <a:pt x="2192" y="1537"/>
                  </a:cubicBezTo>
                  <a:cubicBezTo>
                    <a:pt x="2123" y="1606"/>
                    <a:pt x="2055" y="1674"/>
                    <a:pt x="1986" y="1743"/>
                  </a:cubicBezTo>
                  <a:cubicBezTo>
                    <a:pt x="1735" y="1994"/>
                    <a:pt x="1575" y="2176"/>
                    <a:pt x="1575" y="2176"/>
                  </a:cubicBezTo>
                  <a:cubicBezTo>
                    <a:pt x="1575" y="2176"/>
                    <a:pt x="1438" y="2382"/>
                    <a:pt x="1233" y="2679"/>
                  </a:cubicBezTo>
                  <a:cubicBezTo>
                    <a:pt x="1119" y="2816"/>
                    <a:pt x="1005" y="2998"/>
                    <a:pt x="913" y="3204"/>
                  </a:cubicBezTo>
                  <a:cubicBezTo>
                    <a:pt x="799" y="3409"/>
                    <a:pt x="685" y="3614"/>
                    <a:pt x="594" y="3820"/>
                  </a:cubicBezTo>
                  <a:cubicBezTo>
                    <a:pt x="206" y="4710"/>
                    <a:pt x="0" y="5623"/>
                    <a:pt x="46" y="5646"/>
                  </a:cubicBezTo>
                  <a:cubicBezTo>
                    <a:pt x="47" y="5646"/>
                    <a:pt x="48" y="5646"/>
                    <a:pt x="50" y="5646"/>
                  </a:cubicBezTo>
                  <a:cubicBezTo>
                    <a:pt x="146" y="5646"/>
                    <a:pt x="486" y="4791"/>
                    <a:pt x="936" y="4002"/>
                  </a:cubicBezTo>
                  <a:cubicBezTo>
                    <a:pt x="1050" y="3797"/>
                    <a:pt x="1187" y="3614"/>
                    <a:pt x="1301" y="3432"/>
                  </a:cubicBezTo>
                  <a:cubicBezTo>
                    <a:pt x="1393" y="3249"/>
                    <a:pt x="1530" y="3089"/>
                    <a:pt x="1644" y="2953"/>
                  </a:cubicBezTo>
                  <a:cubicBezTo>
                    <a:pt x="1849" y="2701"/>
                    <a:pt x="1986" y="2519"/>
                    <a:pt x="1986" y="2519"/>
                  </a:cubicBezTo>
                  <a:cubicBezTo>
                    <a:pt x="1986" y="2519"/>
                    <a:pt x="2123" y="2336"/>
                    <a:pt x="2351" y="2085"/>
                  </a:cubicBezTo>
                  <a:cubicBezTo>
                    <a:pt x="2420" y="2017"/>
                    <a:pt x="2465" y="1948"/>
                    <a:pt x="2534" y="1880"/>
                  </a:cubicBezTo>
                  <a:cubicBezTo>
                    <a:pt x="2602" y="1811"/>
                    <a:pt x="2671" y="1720"/>
                    <a:pt x="2762" y="1651"/>
                  </a:cubicBezTo>
                  <a:cubicBezTo>
                    <a:pt x="2899" y="1515"/>
                    <a:pt x="3059" y="1332"/>
                    <a:pt x="3241" y="1195"/>
                  </a:cubicBezTo>
                  <a:cubicBezTo>
                    <a:pt x="3926" y="579"/>
                    <a:pt x="4725" y="77"/>
                    <a:pt x="4679" y="8"/>
                  </a:cubicBezTo>
                  <a:cubicBezTo>
                    <a:pt x="4678" y="3"/>
                    <a:pt x="4671" y="0"/>
                    <a:pt x="4660" y="0"/>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680" name="Google Shape;3680;p43">
              <a:extLst>
                <a:ext uri="{FF2B5EF4-FFF2-40B4-BE49-F238E27FC236}">
                  <a16:creationId xmlns="" xmlns:a16="http://schemas.microsoft.com/office/drawing/2014/main" id="{25D11410-3984-FE8E-AD3D-7C4ACF233BC8}"/>
                </a:ext>
              </a:extLst>
            </p:cNvPr>
            <p:cNvSpPr/>
            <p:nvPr/>
          </p:nvSpPr>
          <p:spPr>
            <a:xfrm>
              <a:off x="6946256" y="2875788"/>
              <a:ext cx="54062" cy="56780"/>
            </a:xfrm>
            <a:custGeom>
              <a:avLst/>
              <a:gdLst/>
              <a:ahLst/>
              <a:cxnLst/>
              <a:rect l="l" t="t" r="r" b="b"/>
              <a:pathLst>
                <a:path w="2009" h="2110" extrusionOk="0">
                  <a:moveTo>
                    <a:pt x="1936" y="0"/>
                  </a:moveTo>
                  <a:cubicBezTo>
                    <a:pt x="1842" y="0"/>
                    <a:pt x="1560" y="144"/>
                    <a:pt x="1278" y="305"/>
                  </a:cubicBezTo>
                  <a:cubicBezTo>
                    <a:pt x="959" y="510"/>
                    <a:pt x="685" y="761"/>
                    <a:pt x="685" y="761"/>
                  </a:cubicBezTo>
                  <a:cubicBezTo>
                    <a:pt x="685" y="761"/>
                    <a:pt x="457" y="1058"/>
                    <a:pt x="274" y="1377"/>
                  </a:cubicBezTo>
                  <a:cubicBezTo>
                    <a:pt x="114" y="1743"/>
                    <a:pt x="0" y="2085"/>
                    <a:pt x="68" y="2108"/>
                  </a:cubicBezTo>
                  <a:cubicBezTo>
                    <a:pt x="70" y="2109"/>
                    <a:pt x="72" y="2109"/>
                    <a:pt x="75" y="2109"/>
                  </a:cubicBezTo>
                  <a:cubicBezTo>
                    <a:pt x="134" y="2109"/>
                    <a:pt x="373" y="1847"/>
                    <a:pt x="571" y="1606"/>
                  </a:cubicBezTo>
                  <a:cubicBezTo>
                    <a:pt x="822" y="1355"/>
                    <a:pt x="1073" y="1126"/>
                    <a:pt x="1073" y="1126"/>
                  </a:cubicBezTo>
                  <a:cubicBezTo>
                    <a:pt x="1073" y="1126"/>
                    <a:pt x="1301" y="875"/>
                    <a:pt x="1506" y="601"/>
                  </a:cubicBezTo>
                  <a:cubicBezTo>
                    <a:pt x="1758" y="350"/>
                    <a:pt x="2009" y="76"/>
                    <a:pt x="1963" y="8"/>
                  </a:cubicBezTo>
                  <a:cubicBezTo>
                    <a:pt x="1958" y="3"/>
                    <a:pt x="1949" y="0"/>
                    <a:pt x="1936" y="0"/>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681" name="Google Shape;3681;p43">
              <a:extLst>
                <a:ext uri="{FF2B5EF4-FFF2-40B4-BE49-F238E27FC236}">
                  <a16:creationId xmlns="" xmlns:a16="http://schemas.microsoft.com/office/drawing/2014/main" id="{75EC148F-785E-835C-DD79-FD2E22753DD9}"/>
                </a:ext>
              </a:extLst>
            </p:cNvPr>
            <p:cNvSpPr/>
            <p:nvPr/>
          </p:nvSpPr>
          <p:spPr>
            <a:xfrm>
              <a:off x="7171063" y="2689033"/>
              <a:ext cx="216222" cy="71042"/>
            </a:xfrm>
            <a:custGeom>
              <a:avLst/>
              <a:gdLst/>
              <a:ahLst/>
              <a:cxnLst/>
              <a:rect l="l" t="t" r="r" b="b"/>
              <a:pathLst>
                <a:path w="8035" h="2640" extrusionOk="0">
                  <a:moveTo>
                    <a:pt x="1763" y="1"/>
                  </a:moveTo>
                  <a:cubicBezTo>
                    <a:pt x="1356" y="1"/>
                    <a:pt x="976" y="31"/>
                    <a:pt x="662" y="100"/>
                  </a:cubicBezTo>
                  <a:cubicBezTo>
                    <a:pt x="251" y="169"/>
                    <a:pt x="0" y="260"/>
                    <a:pt x="0" y="306"/>
                  </a:cubicBezTo>
                  <a:cubicBezTo>
                    <a:pt x="8" y="313"/>
                    <a:pt x="43" y="316"/>
                    <a:pt x="102" y="316"/>
                  </a:cubicBezTo>
                  <a:cubicBezTo>
                    <a:pt x="218" y="316"/>
                    <a:pt x="426" y="306"/>
                    <a:pt x="685" y="306"/>
                  </a:cubicBezTo>
                  <a:cubicBezTo>
                    <a:pt x="782" y="300"/>
                    <a:pt x="887" y="297"/>
                    <a:pt x="999" y="297"/>
                  </a:cubicBezTo>
                  <a:cubicBezTo>
                    <a:pt x="1335" y="297"/>
                    <a:pt x="1729" y="323"/>
                    <a:pt x="2123" y="374"/>
                  </a:cubicBezTo>
                  <a:cubicBezTo>
                    <a:pt x="2648" y="466"/>
                    <a:pt x="3150" y="580"/>
                    <a:pt x="3515" y="694"/>
                  </a:cubicBezTo>
                  <a:cubicBezTo>
                    <a:pt x="3721" y="740"/>
                    <a:pt x="3858" y="808"/>
                    <a:pt x="3972" y="831"/>
                  </a:cubicBezTo>
                  <a:cubicBezTo>
                    <a:pt x="4086" y="876"/>
                    <a:pt x="4154" y="899"/>
                    <a:pt x="4154" y="899"/>
                  </a:cubicBezTo>
                  <a:cubicBezTo>
                    <a:pt x="4154" y="899"/>
                    <a:pt x="4405" y="968"/>
                    <a:pt x="4771" y="1105"/>
                  </a:cubicBezTo>
                  <a:cubicBezTo>
                    <a:pt x="5136" y="1219"/>
                    <a:pt x="5615" y="1424"/>
                    <a:pt x="6094" y="1653"/>
                  </a:cubicBezTo>
                  <a:cubicBezTo>
                    <a:pt x="7002" y="2085"/>
                    <a:pt x="7848" y="2639"/>
                    <a:pt x="7974" y="2639"/>
                  </a:cubicBezTo>
                  <a:cubicBezTo>
                    <a:pt x="7982" y="2639"/>
                    <a:pt x="7986" y="2638"/>
                    <a:pt x="7989" y="2634"/>
                  </a:cubicBezTo>
                  <a:cubicBezTo>
                    <a:pt x="8035" y="2588"/>
                    <a:pt x="7213" y="1881"/>
                    <a:pt x="6277" y="1333"/>
                  </a:cubicBezTo>
                  <a:cubicBezTo>
                    <a:pt x="5821" y="1036"/>
                    <a:pt x="5318" y="808"/>
                    <a:pt x="4953" y="625"/>
                  </a:cubicBezTo>
                  <a:cubicBezTo>
                    <a:pt x="4565" y="466"/>
                    <a:pt x="4314" y="374"/>
                    <a:pt x="4314" y="374"/>
                  </a:cubicBezTo>
                  <a:cubicBezTo>
                    <a:pt x="4314" y="374"/>
                    <a:pt x="4246" y="351"/>
                    <a:pt x="4131" y="329"/>
                  </a:cubicBezTo>
                  <a:cubicBezTo>
                    <a:pt x="4017" y="306"/>
                    <a:pt x="3858" y="237"/>
                    <a:pt x="3652" y="215"/>
                  </a:cubicBezTo>
                  <a:cubicBezTo>
                    <a:pt x="3241" y="123"/>
                    <a:pt x="2693" y="32"/>
                    <a:pt x="2146" y="9"/>
                  </a:cubicBezTo>
                  <a:cubicBezTo>
                    <a:pt x="2016" y="4"/>
                    <a:pt x="1888" y="1"/>
                    <a:pt x="1763" y="1"/>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682" name="Google Shape;3682;p43">
              <a:extLst>
                <a:ext uri="{FF2B5EF4-FFF2-40B4-BE49-F238E27FC236}">
                  <a16:creationId xmlns="" xmlns:a16="http://schemas.microsoft.com/office/drawing/2014/main" id="{EC19C847-7F1B-D8C2-9A3D-2F7FD02FBF4D}"/>
                </a:ext>
              </a:extLst>
            </p:cNvPr>
            <p:cNvSpPr/>
            <p:nvPr/>
          </p:nvSpPr>
          <p:spPr>
            <a:xfrm>
              <a:off x="7300042" y="2757438"/>
              <a:ext cx="55300" cy="23627"/>
            </a:xfrm>
            <a:custGeom>
              <a:avLst/>
              <a:gdLst/>
              <a:ahLst/>
              <a:cxnLst/>
              <a:rect l="l" t="t" r="r" b="b"/>
              <a:pathLst>
                <a:path w="2055" h="878" extrusionOk="0">
                  <a:moveTo>
                    <a:pt x="226" y="1"/>
                  </a:moveTo>
                  <a:cubicBezTo>
                    <a:pt x="126" y="1"/>
                    <a:pt x="57" y="12"/>
                    <a:pt x="46" y="46"/>
                  </a:cubicBezTo>
                  <a:cubicBezTo>
                    <a:pt x="0" y="115"/>
                    <a:pt x="251" y="275"/>
                    <a:pt x="503" y="389"/>
                  </a:cubicBezTo>
                  <a:cubicBezTo>
                    <a:pt x="731" y="503"/>
                    <a:pt x="982" y="617"/>
                    <a:pt x="982" y="617"/>
                  </a:cubicBezTo>
                  <a:cubicBezTo>
                    <a:pt x="982" y="617"/>
                    <a:pt x="1233" y="663"/>
                    <a:pt x="1484" y="731"/>
                  </a:cubicBezTo>
                  <a:cubicBezTo>
                    <a:pt x="1680" y="770"/>
                    <a:pt x="1877" y="877"/>
                    <a:pt x="1971" y="877"/>
                  </a:cubicBezTo>
                  <a:cubicBezTo>
                    <a:pt x="1987" y="877"/>
                    <a:pt x="1999" y="874"/>
                    <a:pt x="2009" y="868"/>
                  </a:cubicBezTo>
                  <a:cubicBezTo>
                    <a:pt x="2055" y="822"/>
                    <a:pt x="1895" y="571"/>
                    <a:pt x="1644" y="389"/>
                  </a:cubicBezTo>
                  <a:cubicBezTo>
                    <a:pt x="1416" y="206"/>
                    <a:pt x="1142" y="92"/>
                    <a:pt x="1142" y="92"/>
                  </a:cubicBezTo>
                  <a:cubicBezTo>
                    <a:pt x="1142" y="92"/>
                    <a:pt x="868" y="46"/>
                    <a:pt x="594" y="24"/>
                  </a:cubicBezTo>
                  <a:cubicBezTo>
                    <a:pt x="457" y="12"/>
                    <a:pt x="326" y="1"/>
                    <a:pt x="226" y="1"/>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683" name="Google Shape;3683;p43">
              <a:extLst>
                <a:ext uri="{FF2B5EF4-FFF2-40B4-BE49-F238E27FC236}">
                  <a16:creationId xmlns="" xmlns:a16="http://schemas.microsoft.com/office/drawing/2014/main" id="{9C8F94A1-F30A-09F8-9C2B-A0BE05D47FA7}"/>
                </a:ext>
              </a:extLst>
            </p:cNvPr>
            <p:cNvSpPr/>
            <p:nvPr/>
          </p:nvSpPr>
          <p:spPr>
            <a:xfrm>
              <a:off x="8306153" y="3406319"/>
              <a:ext cx="72496" cy="85762"/>
            </a:xfrm>
            <a:custGeom>
              <a:avLst/>
              <a:gdLst/>
              <a:ahLst/>
              <a:cxnLst/>
              <a:rect l="l" t="t" r="r" b="b"/>
              <a:pathLst>
                <a:path w="2694" h="3187" extrusionOk="0">
                  <a:moveTo>
                    <a:pt x="2616" y="1"/>
                  </a:moveTo>
                  <a:cubicBezTo>
                    <a:pt x="2494" y="1"/>
                    <a:pt x="2060" y="190"/>
                    <a:pt x="1644" y="448"/>
                  </a:cubicBezTo>
                  <a:cubicBezTo>
                    <a:pt x="1415" y="607"/>
                    <a:pt x="1187" y="744"/>
                    <a:pt x="1027" y="904"/>
                  </a:cubicBezTo>
                  <a:cubicBezTo>
                    <a:pt x="890" y="1041"/>
                    <a:pt x="776" y="1132"/>
                    <a:pt x="776" y="1132"/>
                  </a:cubicBezTo>
                  <a:cubicBezTo>
                    <a:pt x="776" y="1132"/>
                    <a:pt x="708" y="1247"/>
                    <a:pt x="571" y="1429"/>
                  </a:cubicBezTo>
                  <a:cubicBezTo>
                    <a:pt x="457" y="1589"/>
                    <a:pt x="343" y="1840"/>
                    <a:pt x="206" y="2091"/>
                  </a:cubicBezTo>
                  <a:cubicBezTo>
                    <a:pt x="0" y="2616"/>
                    <a:pt x="0" y="3187"/>
                    <a:pt x="46" y="3187"/>
                  </a:cubicBezTo>
                  <a:cubicBezTo>
                    <a:pt x="137" y="3187"/>
                    <a:pt x="274" y="2685"/>
                    <a:pt x="548" y="2274"/>
                  </a:cubicBezTo>
                  <a:cubicBezTo>
                    <a:pt x="708" y="2068"/>
                    <a:pt x="822" y="1863"/>
                    <a:pt x="982" y="1726"/>
                  </a:cubicBezTo>
                  <a:cubicBezTo>
                    <a:pt x="1096" y="1589"/>
                    <a:pt x="1187" y="1498"/>
                    <a:pt x="1187" y="1498"/>
                  </a:cubicBezTo>
                  <a:cubicBezTo>
                    <a:pt x="1187" y="1498"/>
                    <a:pt x="1256" y="1384"/>
                    <a:pt x="1393" y="1247"/>
                  </a:cubicBezTo>
                  <a:cubicBezTo>
                    <a:pt x="1507" y="1087"/>
                    <a:pt x="1689" y="927"/>
                    <a:pt x="1872" y="744"/>
                  </a:cubicBezTo>
                  <a:cubicBezTo>
                    <a:pt x="2260" y="402"/>
                    <a:pt x="2694" y="82"/>
                    <a:pt x="2648" y="14"/>
                  </a:cubicBezTo>
                  <a:cubicBezTo>
                    <a:pt x="2645" y="5"/>
                    <a:pt x="2634" y="1"/>
                    <a:pt x="2616" y="1"/>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684" name="Google Shape;3684;p43">
              <a:extLst>
                <a:ext uri="{FF2B5EF4-FFF2-40B4-BE49-F238E27FC236}">
                  <a16:creationId xmlns="" xmlns:a16="http://schemas.microsoft.com/office/drawing/2014/main" id="{6A152892-E218-0137-22F4-D70374852769}"/>
                </a:ext>
              </a:extLst>
            </p:cNvPr>
            <p:cNvSpPr/>
            <p:nvPr/>
          </p:nvSpPr>
          <p:spPr>
            <a:xfrm>
              <a:off x="8305534" y="3516004"/>
              <a:ext cx="213773" cy="47335"/>
            </a:xfrm>
            <a:custGeom>
              <a:avLst/>
              <a:gdLst/>
              <a:ahLst/>
              <a:cxnLst/>
              <a:rect l="l" t="t" r="r" b="b"/>
              <a:pathLst>
                <a:path w="7944" h="1759" extrusionOk="0">
                  <a:moveTo>
                    <a:pt x="23" y="1"/>
                  </a:moveTo>
                  <a:cubicBezTo>
                    <a:pt x="0" y="1"/>
                    <a:pt x="23" y="69"/>
                    <a:pt x="69" y="184"/>
                  </a:cubicBezTo>
                  <a:cubicBezTo>
                    <a:pt x="137" y="275"/>
                    <a:pt x="206" y="457"/>
                    <a:pt x="366" y="594"/>
                  </a:cubicBezTo>
                  <a:cubicBezTo>
                    <a:pt x="617" y="914"/>
                    <a:pt x="1119" y="1211"/>
                    <a:pt x="1644" y="1416"/>
                  </a:cubicBezTo>
                  <a:cubicBezTo>
                    <a:pt x="2169" y="1621"/>
                    <a:pt x="2717" y="1667"/>
                    <a:pt x="3127" y="1736"/>
                  </a:cubicBezTo>
                  <a:cubicBezTo>
                    <a:pt x="3538" y="1758"/>
                    <a:pt x="3812" y="1758"/>
                    <a:pt x="3812" y="1758"/>
                  </a:cubicBezTo>
                  <a:cubicBezTo>
                    <a:pt x="3812" y="1758"/>
                    <a:pt x="4086" y="1758"/>
                    <a:pt x="4497" y="1713"/>
                  </a:cubicBezTo>
                  <a:cubicBezTo>
                    <a:pt x="4885" y="1644"/>
                    <a:pt x="5433" y="1576"/>
                    <a:pt x="5958" y="1439"/>
                  </a:cubicBezTo>
                  <a:cubicBezTo>
                    <a:pt x="6483" y="1302"/>
                    <a:pt x="7008" y="1119"/>
                    <a:pt x="7373" y="937"/>
                  </a:cubicBezTo>
                  <a:cubicBezTo>
                    <a:pt x="7738" y="754"/>
                    <a:pt x="7944" y="594"/>
                    <a:pt x="7944" y="572"/>
                  </a:cubicBezTo>
                  <a:cubicBezTo>
                    <a:pt x="7940" y="564"/>
                    <a:pt x="7931" y="561"/>
                    <a:pt x="7916" y="561"/>
                  </a:cubicBezTo>
                  <a:cubicBezTo>
                    <a:pt x="7839" y="561"/>
                    <a:pt x="7609" y="654"/>
                    <a:pt x="7282" y="731"/>
                  </a:cubicBezTo>
                  <a:cubicBezTo>
                    <a:pt x="6916" y="845"/>
                    <a:pt x="6392" y="982"/>
                    <a:pt x="5889" y="1051"/>
                  </a:cubicBezTo>
                  <a:cubicBezTo>
                    <a:pt x="5364" y="1142"/>
                    <a:pt x="4839" y="1188"/>
                    <a:pt x="4451" y="1211"/>
                  </a:cubicBezTo>
                  <a:lnTo>
                    <a:pt x="3789" y="1233"/>
                  </a:lnTo>
                  <a:lnTo>
                    <a:pt x="3150" y="1233"/>
                  </a:lnTo>
                  <a:cubicBezTo>
                    <a:pt x="2762" y="1211"/>
                    <a:pt x="2237" y="1188"/>
                    <a:pt x="1758" y="1051"/>
                  </a:cubicBezTo>
                  <a:cubicBezTo>
                    <a:pt x="1279" y="914"/>
                    <a:pt x="799" y="708"/>
                    <a:pt x="503" y="435"/>
                  </a:cubicBezTo>
                  <a:cubicBezTo>
                    <a:pt x="343" y="320"/>
                    <a:pt x="251" y="184"/>
                    <a:pt x="160" y="115"/>
                  </a:cubicBezTo>
                  <a:cubicBezTo>
                    <a:pt x="92" y="24"/>
                    <a:pt x="23" y="1"/>
                    <a:pt x="23" y="1"/>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685" name="Google Shape;3685;p43">
              <a:extLst>
                <a:ext uri="{FF2B5EF4-FFF2-40B4-BE49-F238E27FC236}">
                  <a16:creationId xmlns="" xmlns:a16="http://schemas.microsoft.com/office/drawing/2014/main" id="{D6C0915E-5644-4308-7BBE-EE835913C485}"/>
                </a:ext>
              </a:extLst>
            </p:cNvPr>
            <p:cNvSpPr/>
            <p:nvPr/>
          </p:nvSpPr>
          <p:spPr>
            <a:xfrm>
              <a:off x="8051854" y="3418966"/>
              <a:ext cx="177552" cy="132747"/>
            </a:xfrm>
            <a:custGeom>
              <a:avLst/>
              <a:gdLst/>
              <a:ahLst/>
              <a:cxnLst/>
              <a:rect l="l" t="t" r="r" b="b"/>
              <a:pathLst>
                <a:path w="6598" h="4933" extrusionOk="0">
                  <a:moveTo>
                    <a:pt x="6597" y="1"/>
                  </a:moveTo>
                  <a:cubicBezTo>
                    <a:pt x="6574" y="1"/>
                    <a:pt x="6529" y="46"/>
                    <a:pt x="6483" y="160"/>
                  </a:cubicBezTo>
                  <a:cubicBezTo>
                    <a:pt x="6460" y="206"/>
                    <a:pt x="6414" y="252"/>
                    <a:pt x="6369" y="297"/>
                  </a:cubicBezTo>
                  <a:cubicBezTo>
                    <a:pt x="6300" y="366"/>
                    <a:pt x="6232" y="411"/>
                    <a:pt x="6141" y="457"/>
                  </a:cubicBezTo>
                  <a:cubicBezTo>
                    <a:pt x="5821" y="685"/>
                    <a:pt x="5296" y="822"/>
                    <a:pt x="4748" y="959"/>
                  </a:cubicBezTo>
                  <a:cubicBezTo>
                    <a:pt x="4223" y="1073"/>
                    <a:pt x="3675" y="1165"/>
                    <a:pt x="3265" y="1279"/>
                  </a:cubicBezTo>
                  <a:cubicBezTo>
                    <a:pt x="3059" y="1324"/>
                    <a:pt x="2877" y="1393"/>
                    <a:pt x="2740" y="1438"/>
                  </a:cubicBezTo>
                  <a:cubicBezTo>
                    <a:pt x="2625" y="1484"/>
                    <a:pt x="2557" y="1507"/>
                    <a:pt x="2557" y="1507"/>
                  </a:cubicBezTo>
                  <a:cubicBezTo>
                    <a:pt x="2557" y="1507"/>
                    <a:pt x="1530" y="2032"/>
                    <a:pt x="731" y="2876"/>
                  </a:cubicBezTo>
                  <a:cubicBezTo>
                    <a:pt x="343" y="3287"/>
                    <a:pt x="1" y="3812"/>
                    <a:pt x="1" y="4292"/>
                  </a:cubicBezTo>
                  <a:cubicBezTo>
                    <a:pt x="22" y="4745"/>
                    <a:pt x="268" y="4933"/>
                    <a:pt x="295" y="4933"/>
                  </a:cubicBezTo>
                  <a:cubicBezTo>
                    <a:pt x="296" y="4933"/>
                    <a:pt x="297" y="4932"/>
                    <a:pt x="297" y="4931"/>
                  </a:cubicBezTo>
                  <a:cubicBezTo>
                    <a:pt x="343" y="4908"/>
                    <a:pt x="160" y="4680"/>
                    <a:pt x="206" y="4292"/>
                  </a:cubicBezTo>
                  <a:cubicBezTo>
                    <a:pt x="252" y="3926"/>
                    <a:pt x="617" y="3493"/>
                    <a:pt x="1005" y="3150"/>
                  </a:cubicBezTo>
                  <a:cubicBezTo>
                    <a:pt x="1393" y="2785"/>
                    <a:pt x="1849" y="2488"/>
                    <a:pt x="2215" y="2306"/>
                  </a:cubicBezTo>
                  <a:cubicBezTo>
                    <a:pt x="2557" y="2100"/>
                    <a:pt x="2808" y="1986"/>
                    <a:pt x="2808" y="1986"/>
                  </a:cubicBezTo>
                  <a:cubicBezTo>
                    <a:pt x="2808" y="1986"/>
                    <a:pt x="2854" y="1963"/>
                    <a:pt x="2968" y="1918"/>
                  </a:cubicBezTo>
                  <a:cubicBezTo>
                    <a:pt x="3059" y="1872"/>
                    <a:pt x="3196" y="1804"/>
                    <a:pt x="3402" y="1758"/>
                  </a:cubicBezTo>
                  <a:cubicBezTo>
                    <a:pt x="3790" y="1621"/>
                    <a:pt x="4315" y="1484"/>
                    <a:pt x="4862" y="1324"/>
                  </a:cubicBezTo>
                  <a:cubicBezTo>
                    <a:pt x="5387" y="1142"/>
                    <a:pt x="5935" y="936"/>
                    <a:pt x="6278" y="640"/>
                  </a:cubicBezTo>
                  <a:cubicBezTo>
                    <a:pt x="6369" y="571"/>
                    <a:pt x="6414" y="480"/>
                    <a:pt x="6483" y="411"/>
                  </a:cubicBezTo>
                  <a:cubicBezTo>
                    <a:pt x="6529" y="320"/>
                    <a:pt x="6551" y="252"/>
                    <a:pt x="6597" y="206"/>
                  </a:cubicBezTo>
                  <a:cubicBezTo>
                    <a:pt x="6597" y="69"/>
                    <a:pt x="6597" y="1"/>
                    <a:pt x="6597" y="1"/>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686" name="Google Shape;3686;p43">
              <a:extLst>
                <a:ext uri="{FF2B5EF4-FFF2-40B4-BE49-F238E27FC236}">
                  <a16:creationId xmlns="" xmlns:a16="http://schemas.microsoft.com/office/drawing/2014/main" id="{4CBFF3A3-71A4-F8E7-BC0B-94230FFF5DFF}"/>
                </a:ext>
              </a:extLst>
            </p:cNvPr>
            <p:cNvSpPr/>
            <p:nvPr/>
          </p:nvSpPr>
          <p:spPr>
            <a:xfrm>
              <a:off x="8097305" y="3355674"/>
              <a:ext cx="43648" cy="105918"/>
            </a:xfrm>
            <a:custGeom>
              <a:avLst/>
              <a:gdLst/>
              <a:ahLst/>
              <a:cxnLst/>
              <a:rect l="l" t="t" r="r" b="b"/>
              <a:pathLst>
                <a:path w="1622" h="3936" extrusionOk="0">
                  <a:moveTo>
                    <a:pt x="452" y="1"/>
                  </a:moveTo>
                  <a:cubicBezTo>
                    <a:pt x="378" y="1"/>
                    <a:pt x="136" y="494"/>
                    <a:pt x="69" y="1074"/>
                  </a:cubicBezTo>
                  <a:cubicBezTo>
                    <a:pt x="1" y="1645"/>
                    <a:pt x="115" y="2238"/>
                    <a:pt x="115" y="2238"/>
                  </a:cubicBezTo>
                  <a:cubicBezTo>
                    <a:pt x="115" y="2238"/>
                    <a:pt x="138" y="2375"/>
                    <a:pt x="229" y="2581"/>
                  </a:cubicBezTo>
                  <a:cubicBezTo>
                    <a:pt x="320" y="2786"/>
                    <a:pt x="457" y="3060"/>
                    <a:pt x="640" y="3288"/>
                  </a:cubicBezTo>
                  <a:cubicBezTo>
                    <a:pt x="822" y="3517"/>
                    <a:pt x="1051" y="3722"/>
                    <a:pt x="1256" y="3813"/>
                  </a:cubicBezTo>
                  <a:cubicBezTo>
                    <a:pt x="1398" y="3902"/>
                    <a:pt x="1525" y="3935"/>
                    <a:pt x="1576" y="3935"/>
                  </a:cubicBezTo>
                  <a:cubicBezTo>
                    <a:pt x="1590" y="3935"/>
                    <a:pt x="1598" y="3933"/>
                    <a:pt x="1598" y="3927"/>
                  </a:cubicBezTo>
                  <a:cubicBezTo>
                    <a:pt x="1621" y="3882"/>
                    <a:pt x="1507" y="3790"/>
                    <a:pt x="1370" y="3654"/>
                  </a:cubicBezTo>
                  <a:cubicBezTo>
                    <a:pt x="1233" y="3517"/>
                    <a:pt x="1073" y="3311"/>
                    <a:pt x="959" y="3083"/>
                  </a:cubicBezTo>
                  <a:cubicBezTo>
                    <a:pt x="822" y="2855"/>
                    <a:pt x="754" y="2604"/>
                    <a:pt x="708" y="2421"/>
                  </a:cubicBezTo>
                  <a:cubicBezTo>
                    <a:pt x="640" y="2238"/>
                    <a:pt x="617" y="2124"/>
                    <a:pt x="617" y="2124"/>
                  </a:cubicBezTo>
                  <a:cubicBezTo>
                    <a:pt x="617" y="2124"/>
                    <a:pt x="480" y="1622"/>
                    <a:pt x="457" y="1097"/>
                  </a:cubicBezTo>
                  <a:cubicBezTo>
                    <a:pt x="411" y="549"/>
                    <a:pt x="526" y="24"/>
                    <a:pt x="457" y="2"/>
                  </a:cubicBezTo>
                  <a:cubicBezTo>
                    <a:pt x="456" y="1"/>
                    <a:pt x="454" y="1"/>
                    <a:pt x="452" y="1"/>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687" name="Google Shape;3687;p43">
              <a:extLst>
                <a:ext uri="{FF2B5EF4-FFF2-40B4-BE49-F238E27FC236}">
                  <a16:creationId xmlns="" xmlns:a16="http://schemas.microsoft.com/office/drawing/2014/main" id="{035B234D-80C7-B558-82F5-D377132299AD}"/>
                </a:ext>
              </a:extLst>
            </p:cNvPr>
            <p:cNvSpPr/>
            <p:nvPr/>
          </p:nvSpPr>
          <p:spPr>
            <a:xfrm>
              <a:off x="7456066" y="2810262"/>
              <a:ext cx="299750" cy="340492"/>
            </a:xfrm>
            <a:custGeom>
              <a:avLst/>
              <a:gdLst/>
              <a:ahLst/>
              <a:cxnLst/>
              <a:rect l="l" t="t" r="r" b="b"/>
              <a:pathLst>
                <a:path w="11139" h="12653" extrusionOk="0">
                  <a:moveTo>
                    <a:pt x="205" y="1"/>
                  </a:moveTo>
                  <a:cubicBezTo>
                    <a:pt x="183" y="1"/>
                    <a:pt x="137" y="138"/>
                    <a:pt x="91" y="389"/>
                  </a:cubicBezTo>
                  <a:cubicBezTo>
                    <a:pt x="46" y="640"/>
                    <a:pt x="0" y="982"/>
                    <a:pt x="0" y="1416"/>
                  </a:cubicBezTo>
                  <a:cubicBezTo>
                    <a:pt x="23" y="2283"/>
                    <a:pt x="274" y="3424"/>
                    <a:pt x="708" y="4497"/>
                  </a:cubicBezTo>
                  <a:cubicBezTo>
                    <a:pt x="1141" y="5547"/>
                    <a:pt x="1689" y="6552"/>
                    <a:pt x="2191" y="7282"/>
                  </a:cubicBezTo>
                  <a:cubicBezTo>
                    <a:pt x="2693" y="7990"/>
                    <a:pt x="3104" y="8400"/>
                    <a:pt x="3104" y="8400"/>
                  </a:cubicBezTo>
                  <a:cubicBezTo>
                    <a:pt x="3104" y="8400"/>
                    <a:pt x="3492" y="8834"/>
                    <a:pt x="4177" y="9359"/>
                  </a:cubicBezTo>
                  <a:cubicBezTo>
                    <a:pt x="4862" y="9907"/>
                    <a:pt x="5866" y="10523"/>
                    <a:pt x="6893" y="11002"/>
                  </a:cubicBezTo>
                  <a:cubicBezTo>
                    <a:pt x="7920" y="11482"/>
                    <a:pt x="8993" y="11893"/>
                    <a:pt x="9792" y="12189"/>
                  </a:cubicBezTo>
                  <a:cubicBezTo>
                    <a:pt x="10509" y="12476"/>
                    <a:pt x="11006" y="12653"/>
                    <a:pt x="11116" y="12653"/>
                  </a:cubicBezTo>
                  <a:cubicBezTo>
                    <a:pt x="11129" y="12653"/>
                    <a:pt x="11136" y="12651"/>
                    <a:pt x="11139" y="12646"/>
                  </a:cubicBezTo>
                  <a:cubicBezTo>
                    <a:pt x="11139" y="12623"/>
                    <a:pt x="10637" y="12372"/>
                    <a:pt x="9861" y="12007"/>
                  </a:cubicBezTo>
                  <a:cubicBezTo>
                    <a:pt x="9107" y="11642"/>
                    <a:pt x="8057" y="11185"/>
                    <a:pt x="7076" y="10660"/>
                  </a:cubicBezTo>
                  <a:cubicBezTo>
                    <a:pt x="6072" y="10135"/>
                    <a:pt x="5136" y="9519"/>
                    <a:pt x="4497" y="8971"/>
                  </a:cubicBezTo>
                  <a:cubicBezTo>
                    <a:pt x="3857" y="8446"/>
                    <a:pt x="3492" y="8035"/>
                    <a:pt x="3492" y="8035"/>
                  </a:cubicBezTo>
                  <a:cubicBezTo>
                    <a:pt x="3492" y="8035"/>
                    <a:pt x="3081" y="7647"/>
                    <a:pt x="2602" y="6985"/>
                  </a:cubicBezTo>
                  <a:cubicBezTo>
                    <a:pt x="2100" y="6323"/>
                    <a:pt x="1506" y="5365"/>
                    <a:pt x="1050" y="4337"/>
                  </a:cubicBezTo>
                  <a:cubicBezTo>
                    <a:pt x="593" y="3333"/>
                    <a:pt x="274" y="2238"/>
                    <a:pt x="205" y="1416"/>
                  </a:cubicBezTo>
                  <a:cubicBezTo>
                    <a:pt x="114" y="571"/>
                    <a:pt x="251" y="23"/>
                    <a:pt x="205" y="1"/>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688" name="Google Shape;3688;p43">
              <a:extLst>
                <a:ext uri="{FF2B5EF4-FFF2-40B4-BE49-F238E27FC236}">
                  <a16:creationId xmlns="" xmlns:a16="http://schemas.microsoft.com/office/drawing/2014/main" id="{A784D730-2C4A-8CF7-2891-521C4F7DAB44}"/>
                </a:ext>
              </a:extLst>
            </p:cNvPr>
            <p:cNvSpPr/>
            <p:nvPr/>
          </p:nvSpPr>
          <p:spPr>
            <a:xfrm>
              <a:off x="7499661" y="2700927"/>
              <a:ext cx="310218" cy="99567"/>
            </a:xfrm>
            <a:custGeom>
              <a:avLst/>
              <a:gdLst/>
              <a:ahLst/>
              <a:cxnLst/>
              <a:rect l="l" t="t" r="r" b="b"/>
              <a:pathLst>
                <a:path w="11528" h="3700" extrusionOk="0">
                  <a:moveTo>
                    <a:pt x="4200" y="1"/>
                  </a:moveTo>
                  <a:cubicBezTo>
                    <a:pt x="4018" y="24"/>
                    <a:pt x="3812" y="46"/>
                    <a:pt x="3607" y="46"/>
                  </a:cubicBezTo>
                  <a:cubicBezTo>
                    <a:pt x="3424" y="92"/>
                    <a:pt x="3219" y="115"/>
                    <a:pt x="3014" y="161"/>
                  </a:cubicBezTo>
                  <a:cubicBezTo>
                    <a:pt x="2237" y="320"/>
                    <a:pt x="1507" y="549"/>
                    <a:pt x="936" y="708"/>
                  </a:cubicBezTo>
                  <a:cubicBezTo>
                    <a:pt x="366" y="891"/>
                    <a:pt x="1" y="982"/>
                    <a:pt x="1" y="1028"/>
                  </a:cubicBezTo>
                  <a:cubicBezTo>
                    <a:pt x="1" y="1033"/>
                    <a:pt x="21" y="1036"/>
                    <a:pt x="60" y="1036"/>
                  </a:cubicBezTo>
                  <a:cubicBezTo>
                    <a:pt x="193" y="1036"/>
                    <a:pt x="540" y="1002"/>
                    <a:pt x="982" y="914"/>
                  </a:cubicBezTo>
                  <a:cubicBezTo>
                    <a:pt x="1576" y="822"/>
                    <a:pt x="2329" y="640"/>
                    <a:pt x="3082" y="526"/>
                  </a:cubicBezTo>
                  <a:cubicBezTo>
                    <a:pt x="3417" y="476"/>
                    <a:pt x="3749" y="453"/>
                    <a:pt x="4061" y="453"/>
                  </a:cubicBezTo>
                  <a:cubicBezTo>
                    <a:pt x="4471" y="453"/>
                    <a:pt x="4848" y="494"/>
                    <a:pt x="5159" y="571"/>
                  </a:cubicBezTo>
                  <a:cubicBezTo>
                    <a:pt x="5707" y="663"/>
                    <a:pt x="6072" y="800"/>
                    <a:pt x="6072" y="800"/>
                  </a:cubicBezTo>
                  <a:cubicBezTo>
                    <a:pt x="6072" y="800"/>
                    <a:pt x="6163" y="822"/>
                    <a:pt x="6323" y="868"/>
                  </a:cubicBezTo>
                  <a:cubicBezTo>
                    <a:pt x="6415" y="891"/>
                    <a:pt x="6506" y="914"/>
                    <a:pt x="6620" y="937"/>
                  </a:cubicBezTo>
                  <a:cubicBezTo>
                    <a:pt x="6734" y="982"/>
                    <a:pt x="6848" y="1028"/>
                    <a:pt x="6985" y="1074"/>
                  </a:cubicBezTo>
                  <a:cubicBezTo>
                    <a:pt x="7122" y="1142"/>
                    <a:pt x="7259" y="1188"/>
                    <a:pt x="7419" y="1233"/>
                  </a:cubicBezTo>
                  <a:cubicBezTo>
                    <a:pt x="7579" y="1302"/>
                    <a:pt x="7738" y="1393"/>
                    <a:pt x="7898" y="1462"/>
                  </a:cubicBezTo>
                  <a:cubicBezTo>
                    <a:pt x="8058" y="1530"/>
                    <a:pt x="8241" y="1599"/>
                    <a:pt x="8400" y="1690"/>
                  </a:cubicBezTo>
                  <a:cubicBezTo>
                    <a:pt x="8560" y="1781"/>
                    <a:pt x="8743" y="1895"/>
                    <a:pt x="8902" y="1987"/>
                  </a:cubicBezTo>
                  <a:cubicBezTo>
                    <a:pt x="10242" y="2701"/>
                    <a:pt x="11408" y="3700"/>
                    <a:pt x="11500" y="3700"/>
                  </a:cubicBezTo>
                  <a:cubicBezTo>
                    <a:pt x="11502" y="3700"/>
                    <a:pt x="11504" y="3699"/>
                    <a:pt x="11505" y="3698"/>
                  </a:cubicBezTo>
                  <a:cubicBezTo>
                    <a:pt x="11527" y="3653"/>
                    <a:pt x="11253" y="3379"/>
                    <a:pt x="10820" y="2968"/>
                  </a:cubicBezTo>
                  <a:cubicBezTo>
                    <a:pt x="10592" y="2785"/>
                    <a:pt x="10340" y="2557"/>
                    <a:pt x="10044" y="2329"/>
                  </a:cubicBezTo>
                  <a:cubicBezTo>
                    <a:pt x="9747" y="2124"/>
                    <a:pt x="9450" y="1850"/>
                    <a:pt x="9108" y="1644"/>
                  </a:cubicBezTo>
                  <a:cubicBezTo>
                    <a:pt x="8925" y="1553"/>
                    <a:pt x="8766" y="1439"/>
                    <a:pt x="8606" y="1347"/>
                  </a:cubicBezTo>
                  <a:cubicBezTo>
                    <a:pt x="8423" y="1233"/>
                    <a:pt x="8263" y="1142"/>
                    <a:pt x="8081" y="1051"/>
                  </a:cubicBezTo>
                  <a:cubicBezTo>
                    <a:pt x="7921" y="982"/>
                    <a:pt x="7761" y="891"/>
                    <a:pt x="7601" y="822"/>
                  </a:cubicBezTo>
                  <a:cubicBezTo>
                    <a:pt x="7464" y="754"/>
                    <a:pt x="7305" y="686"/>
                    <a:pt x="7168" y="617"/>
                  </a:cubicBezTo>
                  <a:cubicBezTo>
                    <a:pt x="7031" y="571"/>
                    <a:pt x="6894" y="503"/>
                    <a:pt x="6780" y="457"/>
                  </a:cubicBezTo>
                  <a:cubicBezTo>
                    <a:pt x="6666" y="412"/>
                    <a:pt x="6574" y="389"/>
                    <a:pt x="6483" y="366"/>
                  </a:cubicBezTo>
                  <a:cubicBezTo>
                    <a:pt x="6323" y="320"/>
                    <a:pt x="6232" y="275"/>
                    <a:pt x="6232" y="275"/>
                  </a:cubicBezTo>
                  <a:cubicBezTo>
                    <a:pt x="6209" y="275"/>
                    <a:pt x="5844" y="161"/>
                    <a:pt x="5228" y="92"/>
                  </a:cubicBezTo>
                  <a:cubicBezTo>
                    <a:pt x="4931" y="24"/>
                    <a:pt x="4589" y="24"/>
                    <a:pt x="4200" y="1"/>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689" name="Google Shape;3689;p43">
              <a:extLst>
                <a:ext uri="{FF2B5EF4-FFF2-40B4-BE49-F238E27FC236}">
                  <a16:creationId xmlns="" xmlns:a16="http://schemas.microsoft.com/office/drawing/2014/main" id="{527AB110-2E02-7A17-15F8-8108219481E8}"/>
                </a:ext>
              </a:extLst>
            </p:cNvPr>
            <p:cNvSpPr/>
            <p:nvPr/>
          </p:nvSpPr>
          <p:spPr>
            <a:xfrm>
              <a:off x="7532222" y="2748854"/>
              <a:ext cx="88480" cy="14397"/>
            </a:xfrm>
            <a:custGeom>
              <a:avLst/>
              <a:gdLst/>
              <a:ahLst/>
              <a:cxnLst/>
              <a:rect l="l" t="t" r="r" b="b"/>
              <a:pathLst>
                <a:path w="3288" h="535" extrusionOk="0">
                  <a:moveTo>
                    <a:pt x="1644" y="0"/>
                  </a:moveTo>
                  <a:cubicBezTo>
                    <a:pt x="1644" y="0"/>
                    <a:pt x="1210" y="46"/>
                    <a:pt x="799" y="137"/>
                  </a:cubicBezTo>
                  <a:cubicBezTo>
                    <a:pt x="388" y="274"/>
                    <a:pt x="0" y="411"/>
                    <a:pt x="23" y="479"/>
                  </a:cubicBezTo>
                  <a:cubicBezTo>
                    <a:pt x="36" y="517"/>
                    <a:pt x="166" y="534"/>
                    <a:pt x="345" y="534"/>
                  </a:cubicBezTo>
                  <a:cubicBezTo>
                    <a:pt x="491" y="534"/>
                    <a:pt x="670" y="523"/>
                    <a:pt x="845" y="502"/>
                  </a:cubicBezTo>
                  <a:cubicBezTo>
                    <a:pt x="1256" y="525"/>
                    <a:pt x="1644" y="525"/>
                    <a:pt x="1644" y="525"/>
                  </a:cubicBezTo>
                  <a:cubicBezTo>
                    <a:pt x="1644" y="525"/>
                    <a:pt x="2032" y="502"/>
                    <a:pt x="2443" y="479"/>
                  </a:cubicBezTo>
                  <a:cubicBezTo>
                    <a:pt x="2831" y="479"/>
                    <a:pt x="3242" y="457"/>
                    <a:pt x="3264" y="388"/>
                  </a:cubicBezTo>
                  <a:cubicBezTo>
                    <a:pt x="3287" y="320"/>
                    <a:pt x="2876" y="183"/>
                    <a:pt x="2465" y="91"/>
                  </a:cubicBezTo>
                  <a:cubicBezTo>
                    <a:pt x="2055" y="23"/>
                    <a:pt x="1644" y="0"/>
                    <a:pt x="1644" y="0"/>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690" name="Google Shape;3690;p43">
              <a:extLst>
                <a:ext uri="{FF2B5EF4-FFF2-40B4-BE49-F238E27FC236}">
                  <a16:creationId xmlns="" xmlns:a16="http://schemas.microsoft.com/office/drawing/2014/main" id="{B5CE121C-94CD-DD37-360C-AF4E790650EF}"/>
                </a:ext>
              </a:extLst>
            </p:cNvPr>
            <p:cNvSpPr/>
            <p:nvPr/>
          </p:nvSpPr>
          <p:spPr>
            <a:xfrm>
              <a:off x="7909957" y="2897451"/>
              <a:ext cx="68836" cy="271549"/>
            </a:xfrm>
            <a:custGeom>
              <a:avLst/>
              <a:gdLst/>
              <a:ahLst/>
              <a:cxnLst/>
              <a:rect l="l" t="t" r="r" b="b"/>
              <a:pathLst>
                <a:path w="2558" h="10091" extrusionOk="0">
                  <a:moveTo>
                    <a:pt x="73" y="0"/>
                  </a:moveTo>
                  <a:cubicBezTo>
                    <a:pt x="72" y="0"/>
                    <a:pt x="70" y="1"/>
                    <a:pt x="69" y="2"/>
                  </a:cubicBezTo>
                  <a:cubicBezTo>
                    <a:pt x="1" y="48"/>
                    <a:pt x="754" y="1143"/>
                    <a:pt x="1256" y="2376"/>
                  </a:cubicBezTo>
                  <a:cubicBezTo>
                    <a:pt x="1485" y="2969"/>
                    <a:pt x="1690" y="3608"/>
                    <a:pt x="1781" y="4065"/>
                  </a:cubicBezTo>
                  <a:cubicBezTo>
                    <a:pt x="1873" y="4544"/>
                    <a:pt x="1918" y="4864"/>
                    <a:pt x="1918" y="4864"/>
                  </a:cubicBezTo>
                  <a:cubicBezTo>
                    <a:pt x="1918" y="4864"/>
                    <a:pt x="1941" y="4955"/>
                    <a:pt x="1964" y="5092"/>
                  </a:cubicBezTo>
                  <a:cubicBezTo>
                    <a:pt x="1987" y="5229"/>
                    <a:pt x="2010" y="5434"/>
                    <a:pt x="2032" y="5685"/>
                  </a:cubicBezTo>
                  <a:cubicBezTo>
                    <a:pt x="2078" y="6165"/>
                    <a:pt x="2078" y="6804"/>
                    <a:pt x="2032" y="7466"/>
                  </a:cubicBezTo>
                  <a:cubicBezTo>
                    <a:pt x="1918" y="8790"/>
                    <a:pt x="1507" y="10068"/>
                    <a:pt x="1599" y="10091"/>
                  </a:cubicBezTo>
                  <a:cubicBezTo>
                    <a:pt x="1599" y="10091"/>
                    <a:pt x="1600" y="10091"/>
                    <a:pt x="1600" y="10091"/>
                  </a:cubicBezTo>
                  <a:cubicBezTo>
                    <a:pt x="1654" y="10091"/>
                    <a:pt x="2194" y="8846"/>
                    <a:pt x="2398" y="7511"/>
                  </a:cubicBezTo>
                  <a:cubicBezTo>
                    <a:pt x="2512" y="6849"/>
                    <a:pt x="2557" y="6165"/>
                    <a:pt x="2512" y="5640"/>
                  </a:cubicBezTo>
                  <a:cubicBezTo>
                    <a:pt x="2512" y="5389"/>
                    <a:pt x="2489" y="5183"/>
                    <a:pt x="2489" y="5023"/>
                  </a:cubicBezTo>
                  <a:cubicBezTo>
                    <a:pt x="2466" y="4886"/>
                    <a:pt x="2466" y="4795"/>
                    <a:pt x="2466" y="4795"/>
                  </a:cubicBezTo>
                  <a:cubicBezTo>
                    <a:pt x="2466" y="4795"/>
                    <a:pt x="2398" y="4453"/>
                    <a:pt x="2261" y="3951"/>
                  </a:cubicBezTo>
                  <a:cubicBezTo>
                    <a:pt x="2124" y="3471"/>
                    <a:pt x="1895" y="2832"/>
                    <a:pt x="1599" y="2216"/>
                  </a:cubicBezTo>
                  <a:cubicBezTo>
                    <a:pt x="996" y="1010"/>
                    <a:pt x="152" y="0"/>
                    <a:pt x="73" y="0"/>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691" name="Google Shape;3691;p43">
              <a:extLst>
                <a:ext uri="{FF2B5EF4-FFF2-40B4-BE49-F238E27FC236}">
                  <a16:creationId xmlns="" xmlns:a16="http://schemas.microsoft.com/office/drawing/2014/main" id="{61846B3E-B846-14C4-7B93-6BC368B497DE}"/>
                </a:ext>
              </a:extLst>
            </p:cNvPr>
            <p:cNvSpPr/>
            <p:nvPr/>
          </p:nvSpPr>
          <p:spPr>
            <a:xfrm>
              <a:off x="7730010" y="3306160"/>
              <a:ext cx="194721" cy="58475"/>
            </a:xfrm>
            <a:custGeom>
              <a:avLst/>
              <a:gdLst/>
              <a:ahLst/>
              <a:cxnLst/>
              <a:rect l="l" t="t" r="r" b="b"/>
              <a:pathLst>
                <a:path w="7236" h="2173" extrusionOk="0">
                  <a:moveTo>
                    <a:pt x="5756" y="0"/>
                  </a:moveTo>
                  <a:cubicBezTo>
                    <a:pt x="5613" y="0"/>
                    <a:pt x="5465" y="12"/>
                    <a:pt x="5318" y="38"/>
                  </a:cubicBezTo>
                  <a:cubicBezTo>
                    <a:pt x="4816" y="130"/>
                    <a:pt x="4337" y="289"/>
                    <a:pt x="4017" y="449"/>
                  </a:cubicBezTo>
                  <a:cubicBezTo>
                    <a:pt x="3835" y="518"/>
                    <a:pt x="3698" y="586"/>
                    <a:pt x="3607" y="632"/>
                  </a:cubicBezTo>
                  <a:cubicBezTo>
                    <a:pt x="3515" y="677"/>
                    <a:pt x="3447" y="700"/>
                    <a:pt x="3447" y="700"/>
                  </a:cubicBezTo>
                  <a:cubicBezTo>
                    <a:pt x="3447" y="700"/>
                    <a:pt x="3241" y="814"/>
                    <a:pt x="2945" y="997"/>
                  </a:cubicBezTo>
                  <a:cubicBezTo>
                    <a:pt x="2625" y="1180"/>
                    <a:pt x="2214" y="1431"/>
                    <a:pt x="1803" y="1613"/>
                  </a:cubicBezTo>
                  <a:cubicBezTo>
                    <a:pt x="1392" y="1796"/>
                    <a:pt x="936" y="1933"/>
                    <a:pt x="594" y="1956"/>
                  </a:cubicBezTo>
                  <a:cubicBezTo>
                    <a:pt x="251" y="2001"/>
                    <a:pt x="0" y="1978"/>
                    <a:pt x="0" y="2024"/>
                  </a:cubicBezTo>
                  <a:cubicBezTo>
                    <a:pt x="0" y="2047"/>
                    <a:pt x="228" y="2138"/>
                    <a:pt x="594" y="2161"/>
                  </a:cubicBezTo>
                  <a:cubicBezTo>
                    <a:pt x="662" y="2169"/>
                    <a:pt x="734" y="2173"/>
                    <a:pt x="808" y="2173"/>
                  </a:cubicBezTo>
                  <a:cubicBezTo>
                    <a:pt x="1151" y="2173"/>
                    <a:pt x="1546" y="2091"/>
                    <a:pt x="1940" y="1978"/>
                  </a:cubicBezTo>
                  <a:cubicBezTo>
                    <a:pt x="2420" y="1819"/>
                    <a:pt x="2853" y="1590"/>
                    <a:pt x="3173" y="1431"/>
                  </a:cubicBezTo>
                  <a:lnTo>
                    <a:pt x="3698" y="1180"/>
                  </a:lnTo>
                  <a:cubicBezTo>
                    <a:pt x="3698" y="1180"/>
                    <a:pt x="3766" y="1134"/>
                    <a:pt x="3835" y="1088"/>
                  </a:cubicBezTo>
                  <a:cubicBezTo>
                    <a:pt x="3926" y="1043"/>
                    <a:pt x="4063" y="974"/>
                    <a:pt x="4223" y="883"/>
                  </a:cubicBezTo>
                  <a:cubicBezTo>
                    <a:pt x="4520" y="723"/>
                    <a:pt x="4953" y="540"/>
                    <a:pt x="5387" y="426"/>
                  </a:cubicBezTo>
                  <a:cubicBezTo>
                    <a:pt x="5657" y="341"/>
                    <a:pt x="5944" y="318"/>
                    <a:pt x="6205" y="318"/>
                  </a:cubicBezTo>
                  <a:cubicBezTo>
                    <a:pt x="6364" y="318"/>
                    <a:pt x="6513" y="326"/>
                    <a:pt x="6642" y="335"/>
                  </a:cubicBezTo>
                  <a:cubicBezTo>
                    <a:pt x="6889" y="384"/>
                    <a:pt x="7077" y="422"/>
                    <a:pt x="7171" y="422"/>
                  </a:cubicBezTo>
                  <a:cubicBezTo>
                    <a:pt x="7207" y="422"/>
                    <a:pt x="7229" y="416"/>
                    <a:pt x="7236" y="404"/>
                  </a:cubicBezTo>
                  <a:cubicBezTo>
                    <a:pt x="7236" y="381"/>
                    <a:pt x="7030" y="267"/>
                    <a:pt x="6688" y="130"/>
                  </a:cubicBezTo>
                  <a:cubicBezTo>
                    <a:pt x="6430" y="65"/>
                    <a:pt x="6103" y="0"/>
                    <a:pt x="5756" y="0"/>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692" name="Google Shape;3692;p43">
              <a:extLst>
                <a:ext uri="{FF2B5EF4-FFF2-40B4-BE49-F238E27FC236}">
                  <a16:creationId xmlns="" xmlns:a16="http://schemas.microsoft.com/office/drawing/2014/main" id="{2B5E2606-413B-D511-DC3C-F36122EBAC4F}"/>
                </a:ext>
              </a:extLst>
            </p:cNvPr>
            <p:cNvSpPr/>
            <p:nvPr/>
          </p:nvSpPr>
          <p:spPr>
            <a:xfrm>
              <a:off x="7971393" y="3173897"/>
              <a:ext cx="69428" cy="215011"/>
            </a:xfrm>
            <a:custGeom>
              <a:avLst/>
              <a:gdLst/>
              <a:ahLst/>
              <a:cxnLst/>
              <a:rect l="l" t="t" r="r" b="b"/>
              <a:pathLst>
                <a:path w="2580" h="7990" extrusionOk="0">
                  <a:moveTo>
                    <a:pt x="2351" y="0"/>
                  </a:moveTo>
                  <a:cubicBezTo>
                    <a:pt x="2260" y="0"/>
                    <a:pt x="2306" y="1073"/>
                    <a:pt x="2192" y="2100"/>
                  </a:cubicBezTo>
                  <a:cubicBezTo>
                    <a:pt x="2078" y="3150"/>
                    <a:pt x="1758" y="4132"/>
                    <a:pt x="1758" y="4132"/>
                  </a:cubicBezTo>
                  <a:lnTo>
                    <a:pt x="1553" y="4748"/>
                  </a:lnTo>
                  <a:cubicBezTo>
                    <a:pt x="1507" y="4930"/>
                    <a:pt x="1393" y="5136"/>
                    <a:pt x="1301" y="5364"/>
                  </a:cubicBezTo>
                  <a:cubicBezTo>
                    <a:pt x="1210" y="5592"/>
                    <a:pt x="1119" y="5843"/>
                    <a:pt x="982" y="6072"/>
                  </a:cubicBezTo>
                  <a:cubicBezTo>
                    <a:pt x="548" y="7030"/>
                    <a:pt x="0" y="7943"/>
                    <a:pt x="69" y="7989"/>
                  </a:cubicBezTo>
                  <a:cubicBezTo>
                    <a:pt x="70" y="7989"/>
                    <a:pt x="70" y="7990"/>
                    <a:pt x="71" y="7990"/>
                  </a:cubicBezTo>
                  <a:cubicBezTo>
                    <a:pt x="132" y="7990"/>
                    <a:pt x="784" y="7155"/>
                    <a:pt x="1324" y="6254"/>
                  </a:cubicBezTo>
                  <a:cubicBezTo>
                    <a:pt x="1484" y="6026"/>
                    <a:pt x="1575" y="5775"/>
                    <a:pt x="1712" y="5547"/>
                  </a:cubicBezTo>
                  <a:cubicBezTo>
                    <a:pt x="1826" y="5319"/>
                    <a:pt x="1941" y="5113"/>
                    <a:pt x="2009" y="4930"/>
                  </a:cubicBezTo>
                  <a:cubicBezTo>
                    <a:pt x="2169" y="4542"/>
                    <a:pt x="2260" y="4291"/>
                    <a:pt x="2260" y="4291"/>
                  </a:cubicBezTo>
                  <a:cubicBezTo>
                    <a:pt x="2260" y="4291"/>
                    <a:pt x="2283" y="4223"/>
                    <a:pt x="2306" y="4109"/>
                  </a:cubicBezTo>
                  <a:cubicBezTo>
                    <a:pt x="2329" y="3995"/>
                    <a:pt x="2374" y="3812"/>
                    <a:pt x="2420" y="3629"/>
                  </a:cubicBezTo>
                  <a:cubicBezTo>
                    <a:pt x="2420" y="3515"/>
                    <a:pt x="2443" y="3401"/>
                    <a:pt x="2488" y="3287"/>
                  </a:cubicBezTo>
                  <a:cubicBezTo>
                    <a:pt x="2488" y="3173"/>
                    <a:pt x="2511" y="3059"/>
                    <a:pt x="2511" y="2922"/>
                  </a:cubicBezTo>
                  <a:cubicBezTo>
                    <a:pt x="2534" y="2671"/>
                    <a:pt x="2580" y="2397"/>
                    <a:pt x="2580" y="2146"/>
                  </a:cubicBezTo>
                  <a:cubicBezTo>
                    <a:pt x="2580" y="1598"/>
                    <a:pt x="2557" y="1050"/>
                    <a:pt x="2488" y="662"/>
                  </a:cubicBezTo>
                  <a:cubicBezTo>
                    <a:pt x="2443" y="251"/>
                    <a:pt x="2397" y="0"/>
                    <a:pt x="2351" y="0"/>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693" name="Google Shape;3693;p43">
              <a:extLst>
                <a:ext uri="{FF2B5EF4-FFF2-40B4-BE49-F238E27FC236}">
                  <a16:creationId xmlns="" xmlns:a16="http://schemas.microsoft.com/office/drawing/2014/main" id="{9D645471-1133-AD87-556C-9836ED16A191}"/>
                </a:ext>
              </a:extLst>
            </p:cNvPr>
            <p:cNvSpPr/>
            <p:nvPr/>
          </p:nvSpPr>
          <p:spPr>
            <a:xfrm>
              <a:off x="7650141" y="3626496"/>
              <a:ext cx="213800" cy="43110"/>
            </a:xfrm>
            <a:custGeom>
              <a:avLst/>
              <a:gdLst/>
              <a:ahLst/>
              <a:cxnLst/>
              <a:rect l="l" t="t" r="r" b="b"/>
              <a:pathLst>
                <a:path w="7945" h="1602" extrusionOk="0">
                  <a:moveTo>
                    <a:pt x="7913" y="1"/>
                  </a:moveTo>
                  <a:cubicBezTo>
                    <a:pt x="7864" y="1"/>
                    <a:pt x="7645" y="131"/>
                    <a:pt x="7328" y="300"/>
                  </a:cubicBezTo>
                  <a:cubicBezTo>
                    <a:pt x="6985" y="460"/>
                    <a:pt x="6529" y="688"/>
                    <a:pt x="6027" y="825"/>
                  </a:cubicBezTo>
                  <a:cubicBezTo>
                    <a:pt x="5547" y="939"/>
                    <a:pt x="5068" y="1031"/>
                    <a:pt x="4680" y="1031"/>
                  </a:cubicBezTo>
                  <a:cubicBezTo>
                    <a:pt x="4497" y="1053"/>
                    <a:pt x="4338" y="1053"/>
                    <a:pt x="4223" y="1053"/>
                  </a:cubicBezTo>
                  <a:lnTo>
                    <a:pt x="3425" y="1053"/>
                  </a:lnTo>
                  <a:cubicBezTo>
                    <a:pt x="3059" y="1031"/>
                    <a:pt x="2557" y="985"/>
                    <a:pt x="2055" y="894"/>
                  </a:cubicBezTo>
                  <a:cubicBezTo>
                    <a:pt x="1152" y="729"/>
                    <a:pt x="248" y="473"/>
                    <a:pt x="59" y="473"/>
                  </a:cubicBezTo>
                  <a:cubicBezTo>
                    <a:pt x="38" y="473"/>
                    <a:pt x="26" y="476"/>
                    <a:pt x="24" y="483"/>
                  </a:cubicBezTo>
                  <a:cubicBezTo>
                    <a:pt x="1" y="551"/>
                    <a:pt x="959" y="985"/>
                    <a:pt x="1964" y="1259"/>
                  </a:cubicBezTo>
                  <a:cubicBezTo>
                    <a:pt x="2466" y="1396"/>
                    <a:pt x="2991" y="1510"/>
                    <a:pt x="3402" y="1533"/>
                  </a:cubicBezTo>
                  <a:cubicBezTo>
                    <a:pt x="3790" y="1578"/>
                    <a:pt x="4064" y="1601"/>
                    <a:pt x="4064" y="1601"/>
                  </a:cubicBezTo>
                  <a:cubicBezTo>
                    <a:pt x="4064" y="1601"/>
                    <a:pt x="4132" y="1578"/>
                    <a:pt x="4246" y="1578"/>
                  </a:cubicBezTo>
                  <a:cubicBezTo>
                    <a:pt x="4360" y="1578"/>
                    <a:pt x="4520" y="1578"/>
                    <a:pt x="4726" y="1533"/>
                  </a:cubicBezTo>
                  <a:cubicBezTo>
                    <a:pt x="5137" y="1487"/>
                    <a:pt x="5661" y="1373"/>
                    <a:pt x="6164" y="1168"/>
                  </a:cubicBezTo>
                  <a:cubicBezTo>
                    <a:pt x="6666" y="985"/>
                    <a:pt x="7122" y="711"/>
                    <a:pt x="7442" y="460"/>
                  </a:cubicBezTo>
                  <a:cubicBezTo>
                    <a:pt x="7761" y="232"/>
                    <a:pt x="7944" y="49"/>
                    <a:pt x="7921" y="3"/>
                  </a:cubicBezTo>
                  <a:cubicBezTo>
                    <a:pt x="7920" y="2"/>
                    <a:pt x="7917" y="1"/>
                    <a:pt x="7913" y="1"/>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694" name="Google Shape;3694;p43">
              <a:extLst>
                <a:ext uri="{FF2B5EF4-FFF2-40B4-BE49-F238E27FC236}">
                  <a16:creationId xmlns="" xmlns:a16="http://schemas.microsoft.com/office/drawing/2014/main" id="{7DF90FB5-AE07-C98B-D23E-26CF7F19D648}"/>
                </a:ext>
              </a:extLst>
            </p:cNvPr>
            <p:cNvSpPr/>
            <p:nvPr/>
          </p:nvSpPr>
          <p:spPr>
            <a:xfrm>
              <a:off x="8252710" y="3434305"/>
              <a:ext cx="27045" cy="124190"/>
            </a:xfrm>
            <a:custGeom>
              <a:avLst/>
              <a:gdLst/>
              <a:ahLst/>
              <a:cxnLst/>
              <a:rect l="l" t="t" r="r" b="b"/>
              <a:pathLst>
                <a:path w="1005" h="4615" extrusionOk="0">
                  <a:moveTo>
                    <a:pt x="75" y="0"/>
                  </a:moveTo>
                  <a:cubicBezTo>
                    <a:pt x="73" y="0"/>
                    <a:pt x="71" y="1"/>
                    <a:pt x="69" y="1"/>
                  </a:cubicBezTo>
                  <a:cubicBezTo>
                    <a:pt x="0" y="1"/>
                    <a:pt x="92" y="617"/>
                    <a:pt x="229" y="1188"/>
                  </a:cubicBezTo>
                  <a:cubicBezTo>
                    <a:pt x="366" y="1782"/>
                    <a:pt x="434" y="2329"/>
                    <a:pt x="434" y="2329"/>
                  </a:cubicBezTo>
                  <a:cubicBezTo>
                    <a:pt x="434" y="2329"/>
                    <a:pt x="457" y="2489"/>
                    <a:pt x="480" y="2695"/>
                  </a:cubicBezTo>
                  <a:cubicBezTo>
                    <a:pt x="503" y="2786"/>
                    <a:pt x="525" y="2923"/>
                    <a:pt x="525" y="3037"/>
                  </a:cubicBezTo>
                  <a:cubicBezTo>
                    <a:pt x="525" y="3174"/>
                    <a:pt x="548" y="3311"/>
                    <a:pt x="525" y="3471"/>
                  </a:cubicBezTo>
                  <a:cubicBezTo>
                    <a:pt x="503" y="3608"/>
                    <a:pt x="480" y="3744"/>
                    <a:pt x="480" y="3881"/>
                  </a:cubicBezTo>
                  <a:cubicBezTo>
                    <a:pt x="457" y="4018"/>
                    <a:pt x="411" y="4133"/>
                    <a:pt x="388" y="4247"/>
                  </a:cubicBezTo>
                  <a:cubicBezTo>
                    <a:pt x="320" y="4452"/>
                    <a:pt x="297" y="4612"/>
                    <a:pt x="320" y="4612"/>
                  </a:cubicBezTo>
                  <a:cubicBezTo>
                    <a:pt x="324" y="4614"/>
                    <a:pt x="328" y="4615"/>
                    <a:pt x="333" y="4615"/>
                  </a:cubicBezTo>
                  <a:cubicBezTo>
                    <a:pt x="381" y="4615"/>
                    <a:pt x="467" y="4503"/>
                    <a:pt x="571" y="4315"/>
                  </a:cubicBezTo>
                  <a:cubicBezTo>
                    <a:pt x="617" y="4224"/>
                    <a:pt x="731" y="4110"/>
                    <a:pt x="754" y="3973"/>
                  </a:cubicBezTo>
                  <a:cubicBezTo>
                    <a:pt x="799" y="3813"/>
                    <a:pt x="845" y="3676"/>
                    <a:pt x="891" y="3516"/>
                  </a:cubicBezTo>
                  <a:cubicBezTo>
                    <a:pt x="936" y="3356"/>
                    <a:pt x="936" y="3197"/>
                    <a:pt x="959" y="3060"/>
                  </a:cubicBezTo>
                  <a:cubicBezTo>
                    <a:pt x="1005" y="2900"/>
                    <a:pt x="982" y="2763"/>
                    <a:pt x="982" y="2649"/>
                  </a:cubicBezTo>
                  <a:cubicBezTo>
                    <a:pt x="982" y="2421"/>
                    <a:pt x="959" y="2261"/>
                    <a:pt x="959" y="2261"/>
                  </a:cubicBezTo>
                  <a:cubicBezTo>
                    <a:pt x="959" y="2261"/>
                    <a:pt x="822" y="1645"/>
                    <a:pt x="594" y="1074"/>
                  </a:cubicBezTo>
                  <a:cubicBezTo>
                    <a:pt x="370" y="537"/>
                    <a:pt x="169" y="0"/>
                    <a:pt x="75" y="0"/>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695" name="Google Shape;3695;p43">
              <a:extLst>
                <a:ext uri="{FF2B5EF4-FFF2-40B4-BE49-F238E27FC236}">
                  <a16:creationId xmlns="" xmlns:a16="http://schemas.microsoft.com/office/drawing/2014/main" id="{C61D2731-AAA5-0399-1049-D6FC244F72CD}"/>
                </a:ext>
              </a:extLst>
            </p:cNvPr>
            <p:cNvSpPr/>
            <p:nvPr/>
          </p:nvSpPr>
          <p:spPr>
            <a:xfrm>
              <a:off x="8298780" y="3355916"/>
              <a:ext cx="147440" cy="101827"/>
            </a:xfrm>
            <a:custGeom>
              <a:avLst/>
              <a:gdLst/>
              <a:ahLst/>
              <a:cxnLst/>
              <a:rect l="l" t="t" r="r" b="b"/>
              <a:pathLst>
                <a:path w="5479" h="3784" extrusionOk="0">
                  <a:moveTo>
                    <a:pt x="4393" y="1"/>
                  </a:moveTo>
                  <a:cubicBezTo>
                    <a:pt x="4165" y="1"/>
                    <a:pt x="3920" y="23"/>
                    <a:pt x="3675" y="84"/>
                  </a:cubicBezTo>
                  <a:cubicBezTo>
                    <a:pt x="3219" y="175"/>
                    <a:pt x="2785" y="335"/>
                    <a:pt x="2488" y="517"/>
                  </a:cubicBezTo>
                  <a:cubicBezTo>
                    <a:pt x="2192" y="677"/>
                    <a:pt x="1986" y="814"/>
                    <a:pt x="1986" y="814"/>
                  </a:cubicBezTo>
                  <a:cubicBezTo>
                    <a:pt x="1986" y="814"/>
                    <a:pt x="1963" y="860"/>
                    <a:pt x="1872" y="906"/>
                  </a:cubicBezTo>
                  <a:cubicBezTo>
                    <a:pt x="1804" y="974"/>
                    <a:pt x="1689" y="1065"/>
                    <a:pt x="1575" y="1202"/>
                  </a:cubicBezTo>
                  <a:cubicBezTo>
                    <a:pt x="1324" y="1430"/>
                    <a:pt x="1050" y="1796"/>
                    <a:pt x="799" y="2161"/>
                  </a:cubicBezTo>
                  <a:cubicBezTo>
                    <a:pt x="297" y="2914"/>
                    <a:pt x="0" y="3759"/>
                    <a:pt x="69" y="3781"/>
                  </a:cubicBezTo>
                  <a:cubicBezTo>
                    <a:pt x="71" y="3783"/>
                    <a:pt x="73" y="3783"/>
                    <a:pt x="75" y="3783"/>
                  </a:cubicBezTo>
                  <a:cubicBezTo>
                    <a:pt x="161" y="3783"/>
                    <a:pt x="564" y="3032"/>
                    <a:pt x="1096" y="2389"/>
                  </a:cubicBezTo>
                  <a:cubicBezTo>
                    <a:pt x="1370" y="2070"/>
                    <a:pt x="1667" y="1750"/>
                    <a:pt x="1918" y="1567"/>
                  </a:cubicBezTo>
                  <a:cubicBezTo>
                    <a:pt x="2032" y="1453"/>
                    <a:pt x="2146" y="1385"/>
                    <a:pt x="2214" y="1316"/>
                  </a:cubicBezTo>
                  <a:cubicBezTo>
                    <a:pt x="2283" y="1271"/>
                    <a:pt x="2329" y="1248"/>
                    <a:pt x="2329" y="1248"/>
                  </a:cubicBezTo>
                  <a:cubicBezTo>
                    <a:pt x="2329" y="1248"/>
                    <a:pt x="2488" y="1111"/>
                    <a:pt x="2739" y="928"/>
                  </a:cubicBezTo>
                  <a:cubicBezTo>
                    <a:pt x="2990" y="769"/>
                    <a:pt x="3378" y="586"/>
                    <a:pt x="3767" y="449"/>
                  </a:cubicBezTo>
                  <a:cubicBezTo>
                    <a:pt x="4177" y="312"/>
                    <a:pt x="4588" y="266"/>
                    <a:pt x="4908" y="244"/>
                  </a:cubicBezTo>
                  <a:cubicBezTo>
                    <a:pt x="5227" y="221"/>
                    <a:pt x="5456" y="221"/>
                    <a:pt x="5456" y="175"/>
                  </a:cubicBezTo>
                  <a:cubicBezTo>
                    <a:pt x="5478" y="152"/>
                    <a:pt x="5250" y="84"/>
                    <a:pt x="4931" y="38"/>
                  </a:cubicBezTo>
                  <a:cubicBezTo>
                    <a:pt x="4772" y="17"/>
                    <a:pt x="4589" y="1"/>
                    <a:pt x="4393" y="1"/>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696" name="Google Shape;3696;p43">
              <a:extLst>
                <a:ext uri="{FF2B5EF4-FFF2-40B4-BE49-F238E27FC236}">
                  <a16:creationId xmlns="" xmlns:a16="http://schemas.microsoft.com/office/drawing/2014/main" id="{0876C476-280A-7E56-3364-470C8CDFA806}"/>
                </a:ext>
              </a:extLst>
            </p:cNvPr>
            <p:cNvSpPr/>
            <p:nvPr/>
          </p:nvSpPr>
          <p:spPr>
            <a:xfrm>
              <a:off x="8404429" y="3555077"/>
              <a:ext cx="129625" cy="47577"/>
            </a:xfrm>
            <a:custGeom>
              <a:avLst/>
              <a:gdLst/>
              <a:ahLst/>
              <a:cxnLst/>
              <a:rect l="l" t="t" r="r" b="b"/>
              <a:pathLst>
                <a:path w="4817" h="1768" extrusionOk="0">
                  <a:moveTo>
                    <a:pt x="4745" y="0"/>
                  </a:moveTo>
                  <a:cubicBezTo>
                    <a:pt x="4619" y="0"/>
                    <a:pt x="4101" y="286"/>
                    <a:pt x="3584" y="535"/>
                  </a:cubicBezTo>
                  <a:cubicBezTo>
                    <a:pt x="3013" y="809"/>
                    <a:pt x="2443" y="1014"/>
                    <a:pt x="2443" y="1014"/>
                  </a:cubicBezTo>
                  <a:cubicBezTo>
                    <a:pt x="2443" y="1014"/>
                    <a:pt x="2283" y="1083"/>
                    <a:pt x="2077" y="1151"/>
                  </a:cubicBezTo>
                  <a:cubicBezTo>
                    <a:pt x="1872" y="1242"/>
                    <a:pt x="1575" y="1334"/>
                    <a:pt x="1279" y="1379"/>
                  </a:cubicBezTo>
                  <a:cubicBezTo>
                    <a:pt x="959" y="1448"/>
                    <a:pt x="662" y="1448"/>
                    <a:pt x="434" y="1448"/>
                  </a:cubicBezTo>
                  <a:cubicBezTo>
                    <a:pt x="308" y="1448"/>
                    <a:pt x="206" y="1442"/>
                    <a:pt x="134" y="1442"/>
                  </a:cubicBezTo>
                  <a:cubicBezTo>
                    <a:pt x="63" y="1442"/>
                    <a:pt x="23" y="1448"/>
                    <a:pt x="23" y="1471"/>
                  </a:cubicBezTo>
                  <a:cubicBezTo>
                    <a:pt x="0" y="1493"/>
                    <a:pt x="160" y="1585"/>
                    <a:pt x="388" y="1653"/>
                  </a:cubicBezTo>
                  <a:cubicBezTo>
                    <a:pt x="639" y="1722"/>
                    <a:pt x="959" y="1767"/>
                    <a:pt x="1301" y="1767"/>
                  </a:cubicBezTo>
                  <a:cubicBezTo>
                    <a:pt x="1644" y="1744"/>
                    <a:pt x="1986" y="1699"/>
                    <a:pt x="2214" y="1630"/>
                  </a:cubicBezTo>
                  <a:cubicBezTo>
                    <a:pt x="2465" y="1562"/>
                    <a:pt x="2625" y="1516"/>
                    <a:pt x="2625" y="1516"/>
                  </a:cubicBezTo>
                  <a:cubicBezTo>
                    <a:pt x="2625" y="1516"/>
                    <a:pt x="2785" y="1448"/>
                    <a:pt x="3013" y="1334"/>
                  </a:cubicBezTo>
                  <a:cubicBezTo>
                    <a:pt x="3219" y="1219"/>
                    <a:pt x="3515" y="1037"/>
                    <a:pt x="3789" y="854"/>
                  </a:cubicBezTo>
                  <a:cubicBezTo>
                    <a:pt x="4314" y="489"/>
                    <a:pt x="4816" y="55"/>
                    <a:pt x="4771" y="10"/>
                  </a:cubicBezTo>
                  <a:cubicBezTo>
                    <a:pt x="4767" y="3"/>
                    <a:pt x="4758" y="0"/>
                    <a:pt x="4745" y="0"/>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697" name="Google Shape;3697;p43">
              <a:extLst>
                <a:ext uri="{FF2B5EF4-FFF2-40B4-BE49-F238E27FC236}">
                  <a16:creationId xmlns="" xmlns:a16="http://schemas.microsoft.com/office/drawing/2014/main" id="{62BE3414-CE3A-D85A-2F2A-2FFC1FFCC59F}"/>
                </a:ext>
              </a:extLst>
            </p:cNvPr>
            <p:cNvSpPr/>
            <p:nvPr/>
          </p:nvSpPr>
          <p:spPr>
            <a:xfrm>
              <a:off x="7984283" y="3555292"/>
              <a:ext cx="205808" cy="78308"/>
            </a:xfrm>
            <a:custGeom>
              <a:avLst/>
              <a:gdLst/>
              <a:ahLst/>
              <a:cxnLst/>
              <a:rect l="l" t="t" r="r" b="b"/>
              <a:pathLst>
                <a:path w="7648" h="2910" extrusionOk="0">
                  <a:moveTo>
                    <a:pt x="31" y="0"/>
                  </a:moveTo>
                  <a:cubicBezTo>
                    <a:pt x="28" y="0"/>
                    <a:pt x="26" y="1"/>
                    <a:pt x="24" y="2"/>
                  </a:cubicBezTo>
                  <a:cubicBezTo>
                    <a:pt x="1" y="2"/>
                    <a:pt x="92" y="276"/>
                    <a:pt x="298" y="618"/>
                  </a:cubicBezTo>
                  <a:cubicBezTo>
                    <a:pt x="503" y="983"/>
                    <a:pt x="868" y="1417"/>
                    <a:pt x="1302" y="1759"/>
                  </a:cubicBezTo>
                  <a:cubicBezTo>
                    <a:pt x="1758" y="2102"/>
                    <a:pt x="2260" y="2353"/>
                    <a:pt x="2649" y="2512"/>
                  </a:cubicBezTo>
                  <a:cubicBezTo>
                    <a:pt x="3037" y="2649"/>
                    <a:pt x="3310" y="2718"/>
                    <a:pt x="3310" y="2718"/>
                  </a:cubicBezTo>
                  <a:cubicBezTo>
                    <a:pt x="3310" y="2718"/>
                    <a:pt x="3379" y="2741"/>
                    <a:pt x="3493" y="2764"/>
                  </a:cubicBezTo>
                  <a:cubicBezTo>
                    <a:pt x="3607" y="2786"/>
                    <a:pt x="3790" y="2809"/>
                    <a:pt x="3995" y="2832"/>
                  </a:cubicBezTo>
                  <a:cubicBezTo>
                    <a:pt x="4303" y="2883"/>
                    <a:pt x="4689" y="2909"/>
                    <a:pt x="5093" y="2909"/>
                  </a:cubicBezTo>
                  <a:cubicBezTo>
                    <a:pt x="5228" y="2909"/>
                    <a:pt x="5365" y="2906"/>
                    <a:pt x="5502" y="2901"/>
                  </a:cubicBezTo>
                  <a:cubicBezTo>
                    <a:pt x="6597" y="2855"/>
                    <a:pt x="7647" y="2604"/>
                    <a:pt x="7647" y="2535"/>
                  </a:cubicBezTo>
                  <a:cubicBezTo>
                    <a:pt x="7642" y="2518"/>
                    <a:pt x="7570" y="2512"/>
                    <a:pt x="7450" y="2512"/>
                  </a:cubicBezTo>
                  <a:cubicBezTo>
                    <a:pt x="7210" y="2512"/>
                    <a:pt x="6774" y="2535"/>
                    <a:pt x="6277" y="2535"/>
                  </a:cubicBezTo>
                  <a:cubicBezTo>
                    <a:pt x="6028" y="2535"/>
                    <a:pt x="5764" y="2530"/>
                    <a:pt x="5502" y="2512"/>
                  </a:cubicBezTo>
                  <a:cubicBezTo>
                    <a:pt x="4977" y="2490"/>
                    <a:pt x="4452" y="2421"/>
                    <a:pt x="4064" y="2353"/>
                  </a:cubicBezTo>
                  <a:cubicBezTo>
                    <a:pt x="3881" y="2307"/>
                    <a:pt x="3721" y="2261"/>
                    <a:pt x="3607" y="2239"/>
                  </a:cubicBezTo>
                  <a:cubicBezTo>
                    <a:pt x="3493" y="2216"/>
                    <a:pt x="3447" y="2193"/>
                    <a:pt x="3447" y="2193"/>
                  </a:cubicBezTo>
                  <a:cubicBezTo>
                    <a:pt x="3447" y="2193"/>
                    <a:pt x="3196" y="2147"/>
                    <a:pt x="2808" y="2033"/>
                  </a:cubicBezTo>
                  <a:cubicBezTo>
                    <a:pt x="2443" y="1919"/>
                    <a:pt x="1964" y="1714"/>
                    <a:pt x="1530" y="1440"/>
                  </a:cubicBezTo>
                  <a:cubicBezTo>
                    <a:pt x="1096" y="1166"/>
                    <a:pt x="731" y="801"/>
                    <a:pt x="480" y="504"/>
                  </a:cubicBezTo>
                  <a:cubicBezTo>
                    <a:pt x="241" y="221"/>
                    <a:pt x="84" y="0"/>
                    <a:pt x="31" y="0"/>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698" name="Google Shape;3698;p43">
              <a:extLst>
                <a:ext uri="{FF2B5EF4-FFF2-40B4-BE49-F238E27FC236}">
                  <a16:creationId xmlns="" xmlns:a16="http://schemas.microsoft.com/office/drawing/2014/main" id="{BD710AE6-CA82-0965-1BA2-7812F9D1C21B}"/>
                </a:ext>
              </a:extLst>
            </p:cNvPr>
            <p:cNvSpPr/>
            <p:nvPr/>
          </p:nvSpPr>
          <p:spPr>
            <a:xfrm>
              <a:off x="8100373" y="3295692"/>
              <a:ext cx="118592" cy="78550"/>
            </a:xfrm>
            <a:custGeom>
              <a:avLst/>
              <a:gdLst/>
              <a:ahLst/>
              <a:cxnLst/>
              <a:rect l="l" t="t" r="r" b="b"/>
              <a:pathLst>
                <a:path w="4407" h="2919" extrusionOk="0">
                  <a:moveTo>
                    <a:pt x="80" y="0"/>
                  </a:moveTo>
                  <a:cubicBezTo>
                    <a:pt x="47" y="0"/>
                    <a:pt x="27" y="6"/>
                    <a:pt x="24" y="16"/>
                  </a:cubicBezTo>
                  <a:cubicBezTo>
                    <a:pt x="1" y="85"/>
                    <a:pt x="594" y="359"/>
                    <a:pt x="1165" y="678"/>
                  </a:cubicBezTo>
                  <a:cubicBezTo>
                    <a:pt x="1735" y="998"/>
                    <a:pt x="2283" y="1363"/>
                    <a:pt x="2283" y="1363"/>
                  </a:cubicBezTo>
                  <a:cubicBezTo>
                    <a:pt x="2283" y="1363"/>
                    <a:pt x="2420" y="1432"/>
                    <a:pt x="2626" y="1569"/>
                  </a:cubicBezTo>
                  <a:cubicBezTo>
                    <a:pt x="2831" y="1683"/>
                    <a:pt x="3082" y="1888"/>
                    <a:pt x="3333" y="2071"/>
                  </a:cubicBezTo>
                  <a:cubicBezTo>
                    <a:pt x="3813" y="2463"/>
                    <a:pt x="4230" y="2918"/>
                    <a:pt x="4326" y="2918"/>
                  </a:cubicBezTo>
                  <a:cubicBezTo>
                    <a:pt x="4331" y="2918"/>
                    <a:pt x="4335" y="2917"/>
                    <a:pt x="4338" y="2915"/>
                  </a:cubicBezTo>
                  <a:cubicBezTo>
                    <a:pt x="4406" y="2892"/>
                    <a:pt x="4064" y="2299"/>
                    <a:pt x="3607" y="1797"/>
                  </a:cubicBezTo>
                  <a:cubicBezTo>
                    <a:pt x="3356" y="1546"/>
                    <a:pt x="3105" y="1317"/>
                    <a:pt x="2900" y="1158"/>
                  </a:cubicBezTo>
                  <a:cubicBezTo>
                    <a:pt x="2694" y="998"/>
                    <a:pt x="2557" y="907"/>
                    <a:pt x="2557" y="907"/>
                  </a:cubicBezTo>
                  <a:cubicBezTo>
                    <a:pt x="2557" y="907"/>
                    <a:pt x="1964" y="564"/>
                    <a:pt x="1325" y="336"/>
                  </a:cubicBezTo>
                  <a:cubicBezTo>
                    <a:pt x="806" y="144"/>
                    <a:pt x="256" y="0"/>
                    <a:pt x="80" y="0"/>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699" name="Google Shape;3699;p43">
              <a:extLst>
                <a:ext uri="{FF2B5EF4-FFF2-40B4-BE49-F238E27FC236}">
                  <a16:creationId xmlns="" xmlns:a16="http://schemas.microsoft.com/office/drawing/2014/main" id="{41AE8606-82E6-AFCB-DBAE-DD5C67BF6A7D}"/>
                </a:ext>
              </a:extLst>
            </p:cNvPr>
            <p:cNvSpPr/>
            <p:nvPr/>
          </p:nvSpPr>
          <p:spPr>
            <a:xfrm>
              <a:off x="7545731" y="3115502"/>
              <a:ext cx="122252" cy="76263"/>
            </a:xfrm>
            <a:custGeom>
              <a:avLst/>
              <a:gdLst/>
              <a:ahLst/>
              <a:cxnLst/>
              <a:rect l="l" t="t" r="r" b="b"/>
              <a:pathLst>
                <a:path w="4543" h="2834" extrusionOk="0">
                  <a:moveTo>
                    <a:pt x="632" y="1"/>
                  </a:moveTo>
                  <a:cubicBezTo>
                    <a:pt x="379" y="1"/>
                    <a:pt x="188" y="92"/>
                    <a:pt x="115" y="276"/>
                  </a:cubicBezTo>
                  <a:cubicBezTo>
                    <a:pt x="1" y="595"/>
                    <a:pt x="389" y="1120"/>
                    <a:pt x="982" y="1417"/>
                  </a:cubicBezTo>
                  <a:cubicBezTo>
                    <a:pt x="1251" y="1552"/>
                    <a:pt x="1516" y="1616"/>
                    <a:pt x="1736" y="1616"/>
                  </a:cubicBezTo>
                  <a:cubicBezTo>
                    <a:pt x="1999" y="1616"/>
                    <a:pt x="2198" y="1523"/>
                    <a:pt x="2260" y="1349"/>
                  </a:cubicBezTo>
                  <a:cubicBezTo>
                    <a:pt x="2374" y="1006"/>
                    <a:pt x="1986" y="504"/>
                    <a:pt x="1393" y="207"/>
                  </a:cubicBezTo>
                  <a:cubicBezTo>
                    <a:pt x="1117" y="69"/>
                    <a:pt x="852" y="1"/>
                    <a:pt x="632" y="1"/>
                  </a:cubicBezTo>
                  <a:close/>
                  <a:moveTo>
                    <a:pt x="3295" y="1670"/>
                  </a:moveTo>
                  <a:cubicBezTo>
                    <a:pt x="3112" y="1670"/>
                    <a:pt x="2971" y="1739"/>
                    <a:pt x="2922" y="1873"/>
                  </a:cubicBezTo>
                  <a:cubicBezTo>
                    <a:pt x="2831" y="2102"/>
                    <a:pt x="3105" y="2467"/>
                    <a:pt x="3538" y="2695"/>
                  </a:cubicBezTo>
                  <a:cubicBezTo>
                    <a:pt x="3734" y="2788"/>
                    <a:pt x="3920" y="2834"/>
                    <a:pt x="4073" y="2834"/>
                  </a:cubicBezTo>
                  <a:cubicBezTo>
                    <a:pt x="4261" y="2834"/>
                    <a:pt x="4401" y="2765"/>
                    <a:pt x="4451" y="2627"/>
                  </a:cubicBezTo>
                  <a:cubicBezTo>
                    <a:pt x="4543" y="2398"/>
                    <a:pt x="4269" y="2033"/>
                    <a:pt x="3835" y="1828"/>
                  </a:cubicBezTo>
                  <a:cubicBezTo>
                    <a:pt x="3644" y="1722"/>
                    <a:pt x="3454" y="1670"/>
                    <a:pt x="3295" y="1670"/>
                  </a:cubicBezTo>
                  <a:close/>
                </a:path>
              </a:pathLst>
            </a:custGeom>
            <a:solidFill>
              <a:srgbClr val="FFFFFF">
                <a:alpha val="1116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700" name="Google Shape;3700;p43">
              <a:extLst>
                <a:ext uri="{FF2B5EF4-FFF2-40B4-BE49-F238E27FC236}">
                  <a16:creationId xmlns="" xmlns:a16="http://schemas.microsoft.com/office/drawing/2014/main" id="{E24FB271-AADE-D8DA-04F3-1C9E9CCB8C34}"/>
                </a:ext>
              </a:extLst>
            </p:cNvPr>
            <p:cNvSpPr/>
            <p:nvPr/>
          </p:nvSpPr>
          <p:spPr>
            <a:xfrm>
              <a:off x="6997224" y="2684216"/>
              <a:ext cx="122871" cy="77689"/>
            </a:xfrm>
            <a:custGeom>
              <a:avLst/>
              <a:gdLst/>
              <a:ahLst/>
              <a:cxnLst/>
              <a:rect l="l" t="t" r="r" b="b"/>
              <a:pathLst>
                <a:path w="4566" h="2887" extrusionOk="0">
                  <a:moveTo>
                    <a:pt x="3925" y="1"/>
                  </a:moveTo>
                  <a:cubicBezTo>
                    <a:pt x="3635" y="1"/>
                    <a:pt x="3261" y="122"/>
                    <a:pt x="2922" y="348"/>
                  </a:cubicBezTo>
                  <a:cubicBezTo>
                    <a:pt x="2374" y="713"/>
                    <a:pt x="2123" y="1238"/>
                    <a:pt x="2352" y="1512"/>
                  </a:cubicBezTo>
                  <a:cubicBezTo>
                    <a:pt x="2447" y="1608"/>
                    <a:pt x="2599" y="1654"/>
                    <a:pt x="2780" y="1654"/>
                  </a:cubicBezTo>
                  <a:cubicBezTo>
                    <a:pt x="3073" y="1654"/>
                    <a:pt x="3442" y="1533"/>
                    <a:pt x="3767" y="1307"/>
                  </a:cubicBezTo>
                  <a:cubicBezTo>
                    <a:pt x="4314" y="941"/>
                    <a:pt x="4566" y="416"/>
                    <a:pt x="4337" y="142"/>
                  </a:cubicBezTo>
                  <a:cubicBezTo>
                    <a:pt x="4250" y="47"/>
                    <a:pt x="4104" y="1"/>
                    <a:pt x="3925" y="1"/>
                  </a:cubicBezTo>
                  <a:close/>
                  <a:moveTo>
                    <a:pt x="1281" y="1706"/>
                  </a:moveTo>
                  <a:cubicBezTo>
                    <a:pt x="1075" y="1706"/>
                    <a:pt x="810" y="1791"/>
                    <a:pt x="571" y="1946"/>
                  </a:cubicBezTo>
                  <a:cubicBezTo>
                    <a:pt x="183" y="2220"/>
                    <a:pt x="1" y="2585"/>
                    <a:pt x="160" y="2767"/>
                  </a:cubicBezTo>
                  <a:cubicBezTo>
                    <a:pt x="223" y="2848"/>
                    <a:pt x="333" y="2887"/>
                    <a:pt x="465" y="2887"/>
                  </a:cubicBezTo>
                  <a:cubicBezTo>
                    <a:pt x="670" y="2887"/>
                    <a:pt x="930" y="2796"/>
                    <a:pt x="1165" y="2630"/>
                  </a:cubicBezTo>
                  <a:cubicBezTo>
                    <a:pt x="1575" y="2379"/>
                    <a:pt x="1735" y="1991"/>
                    <a:pt x="1575" y="1809"/>
                  </a:cubicBezTo>
                  <a:cubicBezTo>
                    <a:pt x="1514" y="1739"/>
                    <a:pt x="1409" y="1706"/>
                    <a:pt x="1281" y="1706"/>
                  </a:cubicBezTo>
                  <a:close/>
                </a:path>
              </a:pathLst>
            </a:custGeom>
            <a:solidFill>
              <a:srgbClr val="FFFFFF">
                <a:alpha val="1116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701" name="Google Shape;3701;p43">
              <a:extLst>
                <a:ext uri="{FF2B5EF4-FFF2-40B4-BE49-F238E27FC236}">
                  <a16:creationId xmlns="" xmlns:a16="http://schemas.microsoft.com/office/drawing/2014/main" id="{2F2D5116-0E84-0D69-A330-76420E20B001}"/>
                </a:ext>
              </a:extLst>
            </p:cNvPr>
            <p:cNvSpPr/>
            <p:nvPr/>
          </p:nvSpPr>
          <p:spPr>
            <a:xfrm>
              <a:off x="6599198" y="3850764"/>
              <a:ext cx="1342109" cy="1147415"/>
            </a:xfrm>
            <a:custGeom>
              <a:avLst/>
              <a:gdLst/>
              <a:ahLst/>
              <a:cxnLst/>
              <a:rect l="l" t="t" r="r" b="b"/>
              <a:pathLst>
                <a:path w="49874" h="42639" extrusionOk="0">
                  <a:moveTo>
                    <a:pt x="34513" y="1"/>
                  </a:moveTo>
                  <a:cubicBezTo>
                    <a:pt x="34490" y="1279"/>
                    <a:pt x="33394" y="3607"/>
                    <a:pt x="32504" y="5661"/>
                  </a:cubicBezTo>
                  <a:cubicBezTo>
                    <a:pt x="31363" y="8332"/>
                    <a:pt x="31363" y="14312"/>
                    <a:pt x="30336" y="15750"/>
                  </a:cubicBezTo>
                  <a:cubicBezTo>
                    <a:pt x="30180" y="15957"/>
                    <a:pt x="30030" y="16045"/>
                    <a:pt x="29888" y="16045"/>
                  </a:cubicBezTo>
                  <a:cubicBezTo>
                    <a:pt x="29261" y="16045"/>
                    <a:pt x="28787" y="14324"/>
                    <a:pt x="28601" y="13468"/>
                  </a:cubicBezTo>
                  <a:lnTo>
                    <a:pt x="28441" y="13468"/>
                  </a:lnTo>
                  <a:cubicBezTo>
                    <a:pt x="28190" y="16001"/>
                    <a:pt x="30609" y="18307"/>
                    <a:pt x="30609" y="18307"/>
                  </a:cubicBezTo>
                  <a:cubicBezTo>
                    <a:pt x="30609" y="18307"/>
                    <a:pt x="29468" y="25907"/>
                    <a:pt x="21776" y="25907"/>
                  </a:cubicBezTo>
                  <a:cubicBezTo>
                    <a:pt x="14860" y="25907"/>
                    <a:pt x="14221" y="16709"/>
                    <a:pt x="14175" y="14837"/>
                  </a:cubicBezTo>
                  <a:cubicBezTo>
                    <a:pt x="13719" y="17048"/>
                    <a:pt x="13013" y="20715"/>
                    <a:pt x="13057" y="20726"/>
                  </a:cubicBezTo>
                  <a:lnTo>
                    <a:pt x="13057" y="20726"/>
                  </a:lnTo>
                  <a:cubicBezTo>
                    <a:pt x="9488" y="20250"/>
                    <a:pt x="6469" y="19920"/>
                    <a:pt x="4004" y="19920"/>
                  </a:cubicBezTo>
                  <a:cubicBezTo>
                    <a:pt x="2448" y="19920"/>
                    <a:pt x="1113" y="20052"/>
                    <a:pt x="1" y="20361"/>
                  </a:cubicBezTo>
                  <a:cubicBezTo>
                    <a:pt x="2078" y="20817"/>
                    <a:pt x="3721" y="23351"/>
                    <a:pt x="4657" y="24675"/>
                  </a:cubicBezTo>
                  <a:cubicBezTo>
                    <a:pt x="5798" y="26295"/>
                    <a:pt x="10158" y="30290"/>
                    <a:pt x="9793" y="34764"/>
                  </a:cubicBezTo>
                  <a:cubicBezTo>
                    <a:pt x="9678" y="36098"/>
                    <a:pt x="8640" y="36577"/>
                    <a:pt x="7234" y="36577"/>
                  </a:cubicBezTo>
                  <a:cubicBezTo>
                    <a:pt x="5273" y="36577"/>
                    <a:pt x="2596" y="35647"/>
                    <a:pt x="708" y="34809"/>
                  </a:cubicBezTo>
                  <a:lnTo>
                    <a:pt x="708" y="34809"/>
                  </a:lnTo>
                  <a:cubicBezTo>
                    <a:pt x="5251" y="38826"/>
                    <a:pt x="11299" y="41794"/>
                    <a:pt x="11459" y="41862"/>
                  </a:cubicBezTo>
                  <a:cubicBezTo>
                    <a:pt x="11322" y="41794"/>
                    <a:pt x="12737" y="38986"/>
                    <a:pt x="12897" y="38735"/>
                  </a:cubicBezTo>
                  <a:cubicBezTo>
                    <a:pt x="13787" y="37274"/>
                    <a:pt x="14883" y="35471"/>
                    <a:pt x="16572" y="35380"/>
                  </a:cubicBezTo>
                  <a:cubicBezTo>
                    <a:pt x="15841" y="34239"/>
                    <a:pt x="14381" y="33462"/>
                    <a:pt x="13490" y="32960"/>
                  </a:cubicBezTo>
                  <a:cubicBezTo>
                    <a:pt x="13790" y="32960"/>
                    <a:pt x="14096" y="32958"/>
                    <a:pt x="14405" y="32958"/>
                  </a:cubicBezTo>
                  <a:cubicBezTo>
                    <a:pt x="15488" y="32958"/>
                    <a:pt x="16610" y="32986"/>
                    <a:pt x="17622" y="33234"/>
                  </a:cubicBezTo>
                  <a:cubicBezTo>
                    <a:pt x="19585" y="33736"/>
                    <a:pt x="21365" y="33691"/>
                    <a:pt x="23305" y="33873"/>
                  </a:cubicBezTo>
                  <a:cubicBezTo>
                    <a:pt x="24401" y="33987"/>
                    <a:pt x="25474" y="34239"/>
                    <a:pt x="26569" y="34376"/>
                  </a:cubicBezTo>
                  <a:cubicBezTo>
                    <a:pt x="27411" y="34483"/>
                    <a:pt x="28280" y="34801"/>
                    <a:pt x="29145" y="34801"/>
                  </a:cubicBezTo>
                  <a:cubicBezTo>
                    <a:pt x="29383" y="34801"/>
                    <a:pt x="29620" y="34777"/>
                    <a:pt x="29856" y="34718"/>
                  </a:cubicBezTo>
                  <a:lnTo>
                    <a:pt x="29856" y="34718"/>
                  </a:lnTo>
                  <a:cubicBezTo>
                    <a:pt x="28761" y="35585"/>
                    <a:pt x="27140" y="35745"/>
                    <a:pt x="26295" y="37092"/>
                  </a:cubicBezTo>
                  <a:cubicBezTo>
                    <a:pt x="27460" y="37731"/>
                    <a:pt x="29057" y="38484"/>
                    <a:pt x="30039" y="39443"/>
                  </a:cubicBezTo>
                  <a:cubicBezTo>
                    <a:pt x="30313" y="39694"/>
                    <a:pt x="31933" y="42524"/>
                    <a:pt x="31637" y="42638"/>
                  </a:cubicBezTo>
                  <a:cubicBezTo>
                    <a:pt x="31637" y="42638"/>
                    <a:pt x="37001" y="40767"/>
                    <a:pt x="41703" y="39009"/>
                  </a:cubicBezTo>
                  <a:lnTo>
                    <a:pt x="41703" y="39009"/>
                  </a:lnTo>
                  <a:cubicBezTo>
                    <a:pt x="41050" y="39043"/>
                    <a:pt x="40362" y="39067"/>
                    <a:pt x="39671" y="39067"/>
                  </a:cubicBezTo>
                  <a:cubicBezTo>
                    <a:pt x="37125" y="39067"/>
                    <a:pt x="34541" y="38745"/>
                    <a:pt x="33554" y="37434"/>
                  </a:cubicBezTo>
                  <a:cubicBezTo>
                    <a:pt x="31363" y="34467"/>
                    <a:pt x="43163" y="28669"/>
                    <a:pt x="43163" y="28669"/>
                  </a:cubicBezTo>
                  <a:lnTo>
                    <a:pt x="43163" y="28669"/>
                  </a:lnTo>
                  <a:cubicBezTo>
                    <a:pt x="43163" y="28669"/>
                    <a:pt x="41178" y="28875"/>
                    <a:pt x="40493" y="28875"/>
                  </a:cubicBezTo>
                  <a:cubicBezTo>
                    <a:pt x="39831" y="28875"/>
                    <a:pt x="39922" y="28760"/>
                    <a:pt x="41543" y="26957"/>
                  </a:cubicBezTo>
                  <a:cubicBezTo>
                    <a:pt x="42051" y="26396"/>
                    <a:pt x="43271" y="26203"/>
                    <a:pt x="44715" y="26203"/>
                  </a:cubicBezTo>
                  <a:cubicBezTo>
                    <a:pt x="46385" y="26203"/>
                    <a:pt x="48356" y="26461"/>
                    <a:pt x="49874" y="26706"/>
                  </a:cubicBezTo>
                  <a:cubicBezTo>
                    <a:pt x="48329" y="24270"/>
                    <a:pt x="42995" y="23845"/>
                    <a:pt x="39457" y="23845"/>
                  </a:cubicBezTo>
                  <a:cubicBezTo>
                    <a:pt x="37559" y="23845"/>
                    <a:pt x="36179" y="23967"/>
                    <a:pt x="36179" y="23967"/>
                  </a:cubicBezTo>
                  <a:cubicBezTo>
                    <a:pt x="36567" y="22187"/>
                    <a:pt x="36818" y="19973"/>
                    <a:pt x="36909" y="17599"/>
                  </a:cubicBezTo>
                  <a:lnTo>
                    <a:pt x="36909" y="17599"/>
                  </a:lnTo>
                  <a:cubicBezTo>
                    <a:pt x="36387" y="18085"/>
                    <a:pt x="35793" y="18430"/>
                    <a:pt x="35162" y="18430"/>
                  </a:cubicBezTo>
                  <a:cubicBezTo>
                    <a:pt x="34994" y="18430"/>
                    <a:pt x="34823" y="18405"/>
                    <a:pt x="34650" y="18352"/>
                  </a:cubicBezTo>
                  <a:cubicBezTo>
                    <a:pt x="30769" y="17165"/>
                    <a:pt x="33622" y="3036"/>
                    <a:pt x="35471" y="571"/>
                  </a:cubicBezTo>
                  <a:cubicBezTo>
                    <a:pt x="35426" y="457"/>
                    <a:pt x="35015" y="229"/>
                    <a:pt x="34513" y="1"/>
                  </a:cubicBezTo>
                  <a:close/>
                </a:path>
              </a:pathLst>
            </a:custGeom>
            <a:solidFill>
              <a:srgbClr val="802751">
                <a:alpha val="3581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702" name="Google Shape;3702;p43">
              <a:extLst>
                <a:ext uri="{FF2B5EF4-FFF2-40B4-BE49-F238E27FC236}">
                  <a16:creationId xmlns="" xmlns:a16="http://schemas.microsoft.com/office/drawing/2014/main" id="{1A85602E-D2C4-9CAE-6D3A-C580177CC9A6}"/>
                </a:ext>
              </a:extLst>
            </p:cNvPr>
            <p:cNvSpPr/>
            <p:nvPr/>
          </p:nvSpPr>
          <p:spPr>
            <a:xfrm>
              <a:off x="7105321" y="4275808"/>
              <a:ext cx="297059" cy="193187"/>
            </a:xfrm>
            <a:custGeom>
              <a:avLst/>
              <a:gdLst/>
              <a:ahLst/>
              <a:cxnLst/>
              <a:rect l="l" t="t" r="r" b="b"/>
              <a:pathLst>
                <a:path w="11039" h="7179" extrusionOk="0">
                  <a:moveTo>
                    <a:pt x="5930" y="0"/>
                  </a:moveTo>
                  <a:cubicBezTo>
                    <a:pt x="5612" y="0"/>
                    <a:pt x="5456" y="35"/>
                    <a:pt x="5570" y="115"/>
                  </a:cubicBezTo>
                  <a:cubicBezTo>
                    <a:pt x="6095" y="480"/>
                    <a:pt x="8857" y="3173"/>
                    <a:pt x="5616" y="5182"/>
                  </a:cubicBezTo>
                  <a:cubicBezTo>
                    <a:pt x="5192" y="5443"/>
                    <a:pt x="4801" y="5557"/>
                    <a:pt x="4441" y="5557"/>
                  </a:cubicBezTo>
                  <a:cubicBezTo>
                    <a:pt x="2066" y="5557"/>
                    <a:pt x="1051" y="617"/>
                    <a:pt x="1051" y="617"/>
                  </a:cubicBezTo>
                  <a:lnTo>
                    <a:pt x="1051" y="617"/>
                  </a:lnTo>
                  <a:cubicBezTo>
                    <a:pt x="1" y="4794"/>
                    <a:pt x="2968" y="6894"/>
                    <a:pt x="5433" y="7168"/>
                  </a:cubicBezTo>
                  <a:cubicBezTo>
                    <a:pt x="5493" y="7175"/>
                    <a:pt x="5554" y="7179"/>
                    <a:pt x="5615" y="7179"/>
                  </a:cubicBezTo>
                  <a:cubicBezTo>
                    <a:pt x="8050" y="7179"/>
                    <a:pt x="11038" y="1538"/>
                    <a:pt x="10637" y="937"/>
                  </a:cubicBezTo>
                  <a:cubicBezTo>
                    <a:pt x="10316" y="454"/>
                    <a:pt x="7075" y="0"/>
                    <a:pt x="5930" y="0"/>
                  </a:cubicBezTo>
                  <a:close/>
                </a:path>
              </a:pathLst>
            </a:custGeom>
            <a:solidFill>
              <a:srgbClr val="802751">
                <a:alpha val="3581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703" name="Google Shape;3703;p43">
              <a:extLst>
                <a:ext uri="{FF2B5EF4-FFF2-40B4-BE49-F238E27FC236}">
                  <a16:creationId xmlns="" xmlns:a16="http://schemas.microsoft.com/office/drawing/2014/main" id="{86F6EF5C-368F-5A41-6CFE-D895A1083C6C}"/>
                </a:ext>
              </a:extLst>
            </p:cNvPr>
            <p:cNvSpPr/>
            <p:nvPr/>
          </p:nvSpPr>
          <p:spPr>
            <a:xfrm>
              <a:off x="6990470" y="3807762"/>
              <a:ext cx="259843" cy="469553"/>
            </a:xfrm>
            <a:custGeom>
              <a:avLst/>
              <a:gdLst/>
              <a:ahLst/>
              <a:cxnLst/>
              <a:rect l="l" t="t" r="r" b="b"/>
              <a:pathLst>
                <a:path w="9656" h="17449" extrusionOk="0">
                  <a:moveTo>
                    <a:pt x="9656" y="1"/>
                  </a:moveTo>
                  <a:cubicBezTo>
                    <a:pt x="9655" y="1"/>
                    <a:pt x="8286" y="343"/>
                    <a:pt x="8126" y="389"/>
                  </a:cubicBezTo>
                  <a:cubicBezTo>
                    <a:pt x="8058" y="412"/>
                    <a:pt x="7966" y="435"/>
                    <a:pt x="7898" y="480"/>
                  </a:cubicBezTo>
                  <a:cubicBezTo>
                    <a:pt x="7944" y="549"/>
                    <a:pt x="7989" y="594"/>
                    <a:pt x="8035" y="640"/>
                  </a:cubicBezTo>
                  <a:cubicBezTo>
                    <a:pt x="8423" y="982"/>
                    <a:pt x="7031" y="3082"/>
                    <a:pt x="5752" y="5319"/>
                  </a:cubicBezTo>
                  <a:cubicBezTo>
                    <a:pt x="4474" y="7533"/>
                    <a:pt x="3652" y="15066"/>
                    <a:pt x="1712" y="15476"/>
                  </a:cubicBezTo>
                  <a:cubicBezTo>
                    <a:pt x="1617" y="15498"/>
                    <a:pt x="1529" y="15508"/>
                    <a:pt x="1447" y="15508"/>
                  </a:cubicBezTo>
                  <a:cubicBezTo>
                    <a:pt x="489" y="15508"/>
                    <a:pt x="418" y="14103"/>
                    <a:pt x="503" y="12988"/>
                  </a:cubicBezTo>
                  <a:lnTo>
                    <a:pt x="503" y="12988"/>
                  </a:lnTo>
                  <a:cubicBezTo>
                    <a:pt x="320" y="13559"/>
                    <a:pt x="137" y="14153"/>
                    <a:pt x="0" y="14746"/>
                  </a:cubicBezTo>
                  <a:cubicBezTo>
                    <a:pt x="86" y="16780"/>
                    <a:pt x="1637" y="17448"/>
                    <a:pt x="2752" y="17448"/>
                  </a:cubicBezTo>
                  <a:cubicBezTo>
                    <a:pt x="2826" y="17448"/>
                    <a:pt x="2898" y="17445"/>
                    <a:pt x="2968" y="17439"/>
                  </a:cubicBezTo>
                  <a:cubicBezTo>
                    <a:pt x="4497" y="17280"/>
                    <a:pt x="4954" y="13924"/>
                    <a:pt x="4954" y="13924"/>
                  </a:cubicBezTo>
                  <a:cubicBezTo>
                    <a:pt x="4954" y="13924"/>
                    <a:pt x="5022" y="13765"/>
                    <a:pt x="5182" y="13491"/>
                  </a:cubicBezTo>
                  <a:cubicBezTo>
                    <a:pt x="5342" y="12212"/>
                    <a:pt x="5844" y="9268"/>
                    <a:pt x="5889" y="9040"/>
                  </a:cubicBezTo>
                  <a:cubicBezTo>
                    <a:pt x="6414" y="6985"/>
                    <a:pt x="7031" y="4977"/>
                    <a:pt x="7830" y="3059"/>
                  </a:cubicBezTo>
                  <a:cubicBezTo>
                    <a:pt x="8058" y="2512"/>
                    <a:pt x="8218" y="1895"/>
                    <a:pt x="8583" y="1416"/>
                  </a:cubicBezTo>
                  <a:cubicBezTo>
                    <a:pt x="8925" y="937"/>
                    <a:pt x="9359" y="526"/>
                    <a:pt x="9656" y="1"/>
                  </a:cubicBezTo>
                  <a:close/>
                </a:path>
              </a:pathLst>
            </a:custGeom>
            <a:solidFill>
              <a:srgbClr val="802751">
                <a:alpha val="3581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704" name="Google Shape;3704;p43">
              <a:extLst>
                <a:ext uri="{FF2B5EF4-FFF2-40B4-BE49-F238E27FC236}">
                  <a16:creationId xmlns="" xmlns:a16="http://schemas.microsoft.com/office/drawing/2014/main" id="{E21A8108-965A-D875-160E-E0662BD1E06B}"/>
                </a:ext>
              </a:extLst>
            </p:cNvPr>
            <p:cNvSpPr/>
            <p:nvPr/>
          </p:nvSpPr>
          <p:spPr>
            <a:xfrm>
              <a:off x="6952392" y="4415094"/>
              <a:ext cx="143753" cy="167299"/>
            </a:xfrm>
            <a:custGeom>
              <a:avLst/>
              <a:gdLst/>
              <a:ahLst/>
              <a:cxnLst/>
              <a:rect l="l" t="t" r="r" b="b"/>
              <a:pathLst>
                <a:path w="5342" h="6217" extrusionOk="0">
                  <a:moveTo>
                    <a:pt x="44" y="0"/>
                  </a:moveTo>
                  <a:cubicBezTo>
                    <a:pt x="30" y="0"/>
                    <a:pt x="23" y="2"/>
                    <a:pt x="23" y="6"/>
                  </a:cubicBezTo>
                  <a:cubicBezTo>
                    <a:pt x="0" y="52"/>
                    <a:pt x="251" y="166"/>
                    <a:pt x="571" y="348"/>
                  </a:cubicBezTo>
                  <a:cubicBezTo>
                    <a:pt x="890" y="554"/>
                    <a:pt x="1278" y="873"/>
                    <a:pt x="1644" y="1216"/>
                  </a:cubicBezTo>
                  <a:cubicBezTo>
                    <a:pt x="2009" y="1581"/>
                    <a:pt x="2328" y="1969"/>
                    <a:pt x="2557" y="2266"/>
                  </a:cubicBezTo>
                  <a:cubicBezTo>
                    <a:pt x="2785" y="2585"/>
                    <a:pt x="2945" y="2791"/>
                    <a:pt x="2945" y="2791"/>
                  </a:cubicBezTo>
                  <a:cubicBezTo>
                    <a:pt x="2945" y="2791"/>
                    <a:pt x="3082" y="2996"/>
                    <a:pt x="3310" y="3316"/>
                  </a:cubicBezTo>
                  <a:cubicBezTo>
                    <a:pt x="3538" y="3635"/>
                    <a:pt x="3835" y="4046"/>
                    <a:pt x="4109" y="4480"/>
                  </a:cubicBezTo>
                  <a:cubicBezTo>
                    <a:pt x="4643" y="5348"/>
                    <a:pt x="5177" y="6216"/>
                    <a:pt x="5267" y="6216"/>
                  </a:cubicBezTo>
                  <a:cubicBezTo>
                    <a:pt x="5269" y="6216"/>
                    <a:pt x="5271" y="6216"/>
                    <a:pt x="5273" y="6215"/>
                  </a:cubicBezTo>
                  <a:cubicBezTo>
                    <a:pt x="5341" y="6192"/>
                    <a:pt x="4908" y="5233"/>
                    <a:pt x="4428" y="4297"/>
                  </a:cubicBezTo>
                  <a:cubicBezTo>
                    <a:pt x="4200" y="3841"/>
                    <a:pt x="3926" y="3384"/>
                    <a:pt x="3721" y="3042"/>
                  </a:cubicBezTo>
                  <a:cubicBezTo>
                    <a:pt x="3515" y="2699"/>
                    <a:pt x="3378" y="2471"/>
                    <a:pt x="3378" y="2471"/>
                  </a:cubicBezTo>
                  <a:cubicBezTo>
                    <a:pt x="3378" y="2471"/>
                    <a:pt x="3219" y="2266"/>
                    <a:pt x="2945" y="1969"/>
                  </a:cubicBezTo>
                  <a:cubicBezTo>
                    <a:pt x="2694" y="1672"/>
                    <a:pt x="2328" y="1284"/>
                    <a:pt x="1918" y="942"/>
                  </a:cubicBezTo>
                  <a:cubicBezTo>
                    <a:pt x="1484" y="600"/>
                    <a:pt x="1027" y="326"/>
                    <a:pt x="662" y="166"/>
                  </a:cubicBezTo>
                  <a:cubicBezTo>
                    <a:pt x="356" y="51"/>
                    <a:pt x="114" y="0"/>
                    <a:pt x="44" y="0"/>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705" name="Google Shape;3705;p43">
              <a:extLst>
                <a:ext uri="{FF2B5EF4-FFF2-40B4-BE49-F238E27FC236}">
                  <a16:creationId xmlns="" xmlns:a16="http://schemas.microsoft.com/office/drawing/2014/main" id="{89021449-7941-D71F-F3C2-3A519D1458A3}"/>
                </a:ext>
              </a:extLst>
            </p:cNvPr>
            <p:cNvSpPr/>
            <p:nvPr/>
          </p:nvSpPr>
          <p:spPr>
            <a:xfrm>
              <a:off x="7349180" y="4492595"/>
              <a:ext cx="229758" cy="122360"/>
            </a:xfrm>
            <a:custGeom>
              <a:avLst/>
              <a:gdLst/>
              <a:ahLst/>
              <a:cxnLst/>
              <a:rect l="l" t="t" r="r" b="b"/>
              <a:pathLst>
                <a:path w="8538" h="4547" extrusionOk="0">
                  <a:moveTo>
                    <a:pt x="8224" y="0"/>
                  </a:moveTo>
                  <a:cubicBezTo>
                    <a:pt x="8101" y="0"/>
                    <a:pt x="7944" y="7"/>
                    <a:pt x="7761" y="25"/>
                  </a:cubicBezTo>
                  <a:cubicBezTo>
                    <a:pt x="7305" y="71"/>
                    <a:pt x="6688" y="207"/>
                    <a:pt x="6095" y="390"/>
                  </a:cubicBezTo>
                  <a:cubicBezTo>
                    <a:pt x="5501" y="573"/>
                    <a:pt x="4931" y="824"/>
                    <a:pt x="4497" y="1029"/>
                  </a:cubicBezTo>
                  <a:cubicBezTo>
                    <a:pt x="4086" y="1235"/>
                    <a:pt x="3812" y="1372"/>
                    <a:pt x="3812" y="1372"/>
                  </a:cubicBezTo>
                  <a:cubicBezTo>
                    <a:pt x="3812" y="1372"/>
                    <a:pt x="2739" y="2034"/>
                    <a:pt x="1804" y="2810"/>
                  </a:cubicBezTo>
                  <a:cubicBezTo>
                    <a:pt x="845" y="3608"/>
                    <a:pt x="0" y="4499"/>
                    <a:pt x="46" y="4544"/>
                  </a:cubicBezTo>
                  <a:cubicBezTo>
                    <a:pt x="47" y="4546"/>
                    <a:pt x="49" y="4546"/>
                    <a:pt x="52" y="4546"/>
                  </a:cubicBezTo>
                  <a:cubicBezTo>
                    <a:pt x="145" y="4546"/>
                    <a:pt x="1056" y="3795"/>
                    <a:pt x="2032" y="3129"/>
                  </a:cubicBezTo>
                  <a:cubicBezTo>
                    <a:pt x="3013" y="2422"/>
                    <a:pt x="4086" y="1851"/>
                    <a:pt x="4086" y="1851"/>
                  </a:cubicBezTo>
                  <a:cubicBezTo>
                    <a:pt x="4086" y="1851"/>
                    <a:pt x="4337" y="1691"/>
                    <a:pt x="4725" y="1463"/>
                  </a:cubicBezTo>
                  <a:cubicBezTo>
                    <a:pt x="5136" y="1235"/>
                    <a:pt x="5661" y="984"/>
                    <a:pt x="6232" y="755"/>
                  </a:cubicBezTo>
                  <a:cubicBezTo>
                    <a:pt x="6780" y="527"/>
                    <a:pt x="7350" y="344"/>
                    <a:pt x="7807" y="253"/>
                  </a:cubicBezTo>
                  <a:cubicBezTo>
                    <a:pt x="8240" y="139"/>
                    <a:pt x="8537" y="71"/>
                    <a:pt x="8537" y="48"/>
                  </a:cubicBezTo>
                  <a:cubicBezTo>
                    <a:pt x="8537" y="19"/>
                    <a:pt x="8424" y="0"/>
                    <a:pt x="8224" y="0"/>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706" name="Google Shape;3706;p43">
              <a:extLst>
                <a:ext uri="{FF2B5EF4-FFF2-40B4-BE49-F238E27FC236}">
                  <a16:creationId xmlns="" xmlns:a16="http://schemas.microsoft.com/office/drawing/2014/main" id="{D0EE29AE-DA67-637E-7024-750C5BE8AD84}"/>
                </a:ext>
              </a:extLst>
            </p:cNvPr>
            <p:cNvSpPr/>
            <p:nvPr/>
          </p:nvSpPr>
          <p:spPr>
            <a:xfrm>
              <a:off x="7317857" y="4622247"/>
              <a:ext cx="453945" cy="221200"/>
            </a:xfrm>
            <a:custGeom>
              <a:avLst/>
              <a:gdLst/>
              <a:ahLst/>
              <a:cxnLst/>
              <a:rect l="l" t="t" r="r" b="b"/>
              <a:pathLst>
                <a:path w="16869" h="8220" extrusionOk="0">
                  <a:moveTo>
                    <a:pt x="16457" y="0"/>
                  </a:moveTo>
                  <a:cubicBezTo>
                    <a:pt x="16320" y="0"/>
                    <a:pt x="16161" y="0"/>
                    <a:pt x="15978" y="23"/>
                  </a:cubicBezTo>
                  <a:cubicBezTo>
                    <a:pt x="15795" y="46"/>
                    <a:pt x="15590" y="46"/>
                    <a:pt x="15385" y="114"/>
                  </a:cubicBezTo>
                  <a:cubicBezTo>
                    <a:pt x="14494" y="251"/>
                    <a:pt x="13353" y="685"/>
                    <a:pt x="12280" y="1233"/>
                  </a:cubicBezTo>
                  <a:cubicBezTo>
                    <a:pt x="11755" y="1484"/>
                    <a:pt x="11208" y="1735"/>
                    <a:pt x="10728" y="1986"/>
                  </a:cubicBezTo>
                  <a:cubicBezTo>
                    <a:pt x="10203" y="2214"/>
                    <a:pt x="9724" y="2420"/>
                    <a:pt x="9336" y="2602"/>
                  </a:cubicBezTo>
                  <a:cubicBezTo>
                    <a:pt x="8925" y="2785"/>
                    <a:pt x="8583" y="2945"/>
                    <a:pt x="8354" y="3059"/>
                  </a:cubicBezTo>
                  <a:cubicBezTo>
                    <a:pt x="8103" y="3173"/>
                    <a:pt x="7966" y="3241"/>
                    <a:pt x="7966" y="3241"/>
                  </a:cubicBezTo>
                  <a:cubicBezTo>
                    <a:pt x="7966" y="3241"/>
                    <a:pt x="7852" y="3310"/>
                    <a:pt x="7624" y="3447"/>
                  </a:cubicBezTo>
                  <a:cubicBezTo>
                    <a:pt x="7487" y="3515"/>
                    <a:pt x="7350" y="3584"/>
                    <a:pt x="7190" y="3675"/>
                  </a:cubicBezTo>
                  <a:cubicBezTo>
                    <a:pt x="7053" y="3766"/>
                    <a:pt x="6871" y="3880"/>
                    <a:pt x="6688" y="3995"/>
                  </a:cubicBezTo>
                  <a:cubicBezTo>
                    <a:pt x="5935" y="4497"/>
                    <a:pt x="4953" y="5136"/>
                    <a:pt x="3903" y="5661"/>
                  </a:cubicBezTo>
                  <a:cubicBezTo>
                    <a:pt x="3378" y="5889"/>
                    <a:pt x="2853" y="6117"/>
                    <a:pt x="2306" y="6323"/>
                  </a:cubicBezTo>
                  <a:cubicBezTo>
                    <a:pt x="1804" y="6528"/>
                    <a:pt x="1324" y="6802"/>
                    <a:pt x="982" y="7076"/>
                  </a:cubicBezTo>
                  <a:cubicBezTo>
                    <a:pt x="776" y="7213"/>
                    <a:pt x="639" y="7373"/>
                    <a:pt x="502" y="7487"/>
                  </a:cubicBezTo>
                  <a:cubicBezTo>
                    <a:pt x="388" y="7624"/>
                    <a:pt x="274" y="7738"/>
                    <a:pt x="206" y="7852"/>
                  </a:cubicBezTo>
                  <a:cubicBezTo>
                    <a:pt x="69" y="8080"/>
                    <a:pt x="0" y="8217"/>
                    <a:pt x="0" y="8217"/>
                  </a:cubicBezTo>
                  <a:cubicBezTo>
                    <a:pt x="2" y="8219"/>
                    <a:pt x="4" y="8220"/>
                    <a:pt x="7" y="8220"/>
                  </a:cubicBezTo>
                  <a:cubicBezTo>
                    <a:pt x="70" y="8220"/>
                    <a:pt x="372" y="7697"/>
                    <a:pt x="1096" y="7259"/>
                  </a:cubicBezTo>
                  <a:cubicBezTo>
                    <a:pt x="1461" y="7008"/>
                    <a:pt x="1918" y="6779"/>
                    <a:pt x="2420" y="6597"/>
                  </a:cubicBezTo>
                  <a:cubicBezTo>
                    <a:pt x="2945" y="6414"/>
                    <a:pt x="3515" y="6209"/>
                    <a:pt x="4063" y="6003"/>
                  </a:cubicBezTo>
                  <a:cubicBezTo>
                    <a:pt x="5159" y="5524"/>
                    <a:pt x="6209" y="4885"/>
                    <a:pt x="6939" y="4428"/>
                  </a:cubicBezTo>
                  <a:cubicBezTo>
                    <a:pt x="7145" y="4314"/>
                    <a:pt x="7304" y="4200"/>
                    <a:pt x="7464" y="4109"/>
                  </a:cubicBezTo>
                  <a:cubicBezTo>
                    <a:pt x="7624" y="4017"/>
                    <a:pt x="7761" y="3949"/>
                    <a:pt x="7875" y="3903"/>
                  </a:cubicBezTo>
                  <a:cubicBezTo>
                    <a:pt x="8103" y="3789"/>
                    <a:pt x="8217" y="3721"/>
                    <a:pt x="8217" y="3721"/>
                  </a:cubicBezTo>
                  <a:cubicBezTo>
                    <a:pt x="8217" y="3721"/>
                    <a:pt x="8354" y="3652"/>
                    <a:pt x="8583" y="3515"/>
                  </a:cubicBezTo>
                  <a:cubicBezTo>
                    <a:pt x="8811" y="3401"/>
                    <a:pt x="9130" y="3241"/>
                    <a:pt x="9541" y="3059"/>
                  </a:cubicBezTo>
                  <a:cubicBezTo>
                    <a:pt x="9929" y="2853"/>
                    <a:pt x="10409" y="2625"/>
                    <a:pt x="10911" y="2374"/>
                  </a:cubicBezTo>
                  <a:cubicBezTo>
                    <a:pt x="11413" y="2123"/>
                    <a:pt x="11938" y="1849"/>
                    <a:pt x="12463" y="1575"/>
                  </a:cubicBezTo>
                  <a:cubicBezTo>
                    <a:pt x="13490" y="1005"/>
                    <a:pt x="14563" y="525"/>
                    <a:pt x="15430" y="320"/>
                  </a:cubicBezTo>
                  <a:cubicBezTo>
                    <a:pt x="16275" y="91"/>
                    <a:pt x="16868" y="91"/>
                    <a:pt x="16868" y="46"/>
                  </a:cubicBezTo>
                  <a:cubicBezTo>
                    <a:pt x="16868" y="23"/>
                    <a:pt x="16731" y="0"/>
                    <a:pt x="16457" y="0"/>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707" name="Google Shape;3707;p43">
              <a:extLst>
                <a:ext uri="{FF2B5EF4-FFF2-40B4-BE49-F238E27FC236}">
                  <a16:creationId xmlns="" xmlns:a16="http://schemas.microsoft.com/office/drawing/2014/main" id="{736578B2-F9E5-495C-F35B-4E3665D0B4FA}"/>
                </a:ext>
              </a:extLst>
            </p:cNvPr>
            <p:cNvSpPr/>
            <p:nvPr/>
          </p:nvSpPr>
          <p:spPr>
            <a:xfrm>
              <a:off x="6786546" y="4593938"/>
              <a:ext cx="224833" cy="201583"/>
            </a:xfrm>
            <a:custGeom>
              <a:avLst/>
              <a:gdLst/>
              <a:ahLst/>
              <a:cxnLst/>
              <a:rect l="l" t="t" r="r" b="b"/>
              <a:pathLst>
                <a:path w="8355" h="7491" extrusionOk="0">
                  <a:moveTo>
                    <a:pt x="53" y="0"/>
                  </a:moveTo>
                  <a:cubicBezTo>
                    <a:pt x="50" y="0"/>
                    <a:pt x="47" y="1"/>
                    <a:pt x="46" y="2"/>
                  </a:cubicBezTo>
                  <a:cubicBezTo>
                    <a:pt x="0" y="71"/>
                    <a:pt x="1142" y="915"/>
                    <a:pt x="2260" y="1760"/>
                  </a:cubicBezTo>
                  <a:cubicBezTo>
                    <a:pt x="2831" y="2171"/>
                    <a:pt x="3379" y="2604"/>
                    <a:pt x="3789" y="2947"/>
                  </a:cubicBezTo>
                  <a:cubicBezTo>
                    <a:pt x="4200" y="3266"/>
                    <a:pt x="4474" y="3494"/>
                    <a:pt x="4474" y="3494"/>
                  </a:cubicBezTo>
                  <a:lnTo>
                    <a:pt x="5159" y="4042"/>
                  </a:lnTo>
                  <a:cubicBezTo>
                    <a:pt x="5547" y="4362"/>
                    <a:pt x="6072" y="4841"/>
                    <a:pt x="6574" y="5321"/>
                  </a:cubicBezTo>
                  <a:cubicBezTo>
                    <a:pt x="7053" y="5823"/>
                    <a:pt x="7510" y="6370"/>
                    <a:pt x="7807" y="6781"/>
                  </a:cubicBezTo>
                  <a:cubicBezTo>
                    <a:pt x="8115" y="7199"/>
                    <a:pt x="8295" y="7490"/>
                    <a:pt x="8329" y="7490"/>
                  </a:cubicBezTo>
                  <a:cubicBezTo>
                    <a:pt x="8330" y="7490"/>
                    <a:pt x="8331" y="7490"/>
                    <a:pt x="8332" y="7489"/>
                  </a:cubicBezTo>
                  <a:cubicBezTo>
                    <a:pt x="8354" y="7489"/>
                    <a:pt x="8240" y="7147"/>
                    <a:pt x="7989" y="6667"/>
                  </a:cubicBezTo>
                  <a:cubicBezTo>
                    <a:pt x="7738" y="6211"/>
                    <a:pt x="7305" y="5617"/>
                    <a:pt x="6848" y="5069"/>
                  </a:cubicBezTo>
                  <a:cubicBezTo>
                    <a:pt x="6392" y="4522"/>
                    <a:pt x="5867" y="4019"/>
                    <a:pt x="5479" y="3654"/>
                  </a:cubicBezTo>
                  <a:cubicBezTo>
                    <a:pt x="5090" y="3312"/>
                    <a:pt x="4817" y="3084"/>
                    <a:pt x="4817" y="3084"/>
                  </a:cubicBezTo>
                  <a:cubicBezTo>
                    <a:pt x="4817" y="3084"/>
                    <a:pt x="4520" y="2855"/>
                    <a:pt x="4086" y="2536"/>
                  </a:cubicBezTo>
                  <a:cubicBezTo>
                    <a:pt x="3675" y="2239"/>
                    <a:pt x="3082" y="1828"/>
                    <a:pt x="2488" y="1440"/>
                  </a:cubicBezTo>
                  <a:cubicBezTo>
                    <a:pt x="1337" y="709"/>
                    <a:pt x="164" y="0"/>
                    <a:pt x="53" y="0"/>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708" name="Google Shape;3708;p43">
              <a:extLst>
                <a:ext uri="{FF2B5EF4-FFF2-40B4-BE49-F238E27FC236}">
                  <a16:creationId xmlns="" xmlns:a16="http://schemas.microsoft.com/office/drawing/2014/main" id="{2FE69E44-3F16-133F-F47C-5D2FE4422BD9}"/>
                </a:ext>
              </a:extLst>
            </p:cNvPr>
            <p:cNvSpPr/>
            <p:nvPr/>
          </p:nvSpPr>
          <p:spPr>
            <a:xfrm>
              <a:off x="6801292" y="4547841"/>
              <a:ext cx="38723" cy="65337"/>
            </a:xfrm>
            <a:custGeom>
              <a:avLst/>
              <a:gdLst/>
              <a:ahLst/>
              <a:cxnLst/>
              <a:rect l="l" t="t" r="r" b="b"/>
              <a:pathLst>
                <a:path w="1439" h="2428" extrusionOk="0">
                  <a:moveTo>
                    <a:pt x="127" y="0"/>
                  </a:moveTo>
                  <a:cubicBezTo>
                    <a:pt x="123" y="0"/>
                    <a:pt x="118" y="1"/>
                    <a:pt x="114" y="3"/>
                  </a:cubicBezTo>
                  <a:cubicBezTo>
                    <a:pt x="0" y="95"/>
                    <a:pt x="480" y="1327"/>
                    <a:pt x="480" y="1327"/>
                  </a:cubicBezTo>
                  <a:cubicBezTo>
                    <a:pt x="480" y="1327"/>
                    <a:pt x="1136" y="2428"/>
                    <a:pt x="1307" y="2428"/>
                  </a:cubicBezTo>
                  <a:cubicBezTo>
                    <a:pt x="1313" y="2428"/>
                    <a:pt x="1319" y="2426"/>
                    <a:pt x="1324" y="2423"/>
                  </a:cubicBezTo>
                  <a:cubicBezTo>
                    <a:pt x="1438" y="2354"/>
                    <a:pt x="959" y="1099"/>
                    <a:pt x="959" y="1099"/>
                  </a:cubicBezTo>
                  <a:cubicBezTo>
                    <a:pt x="959" y="1099"/>
                    <a:pt x="291" y="0"/>
                    <a:pt x="127" y="0"/>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709" name="Google Shape;3709;p43">
              <a:extLst>
                <a:ext uri="{FF2B5EF4-FFF2-40B4-BE49-F238E27FC236}">
                  <a16:creationId xmlns="" xmlns:a16="http://schemas.microsoft.com/office/drawing/2014/main" id="{D5D1B81D-1A0C-4E49-9685-0A965A2F16DF}"/>
                </a:ext>
              </a:extLst>
            </p:cNvPr>
            <p:cNvSpPr/>
            <p:nvPr/>
          </p:nvSpPr>
          <p:spPr>
            <a:xfrm>
              <a:off x="7624954" y="4617323"/>
              <a:ext cx="63911" cy="50537"/>
            </a:xfrm>
            <a:custGeom>
              <a:avLst/>
              <a:gdLst/>
              <a:ahLst/>
              <a:cxnLst/>
              <a:rect l="l" t="t" r="r" b="b"/>
              <a:pathLst>
                <a:path w="2375" h="1878" extrusionOk="0">
                  <a:moveTo>
                    <a:pt x="2284" y="0"/>
                  </a:moveTo>
                  <a:cubicBezTo>
                    <a:pt x="2154" y="0"/>
                    <a:pt x="1863" y="83"/>
                    <a:pt x="1599" y="206"/>
                  </a:cubicBezTo>
                  <a:cubicBezTo>
                    <a:pt x="1234" y="343"/>
                    <a:pt x="914" y="571"/>
                    <a:pt x="914" y="571"/>
                  </a:cubicBezTo>
                  <a:cubicBezTo>
                    <a:pt x="914" y="571"/>
                    <a:pt x="617" y="845"/>
                    <a:pt x="389" y="1142"/>
                  </a:cubicBezTo>
                  <a:cubicBezTo>
                    <a:pt x="161" y="1461"/>
                    <a:pt x="1" y="1849"/>
                    <a:pt x="69" y="1872"/>
                  </a:cubicBezTo>
                  <a:cubicBezTo>
                    <a:pt x="75" y="1876"/>
                    <a:pt x="81" y="1877"/>
                    <a:pt x="88" y="1877"/>
                  </a:cubicBezTo>
                  <a:cubicBezTo>
                    <a:pt x="176" y="1877"/>
                    <a:pt x="409" y="1627"/>
                    <a:pt x="663" y="1416"/>
                  </a:cubicBezTo>
                  <a:cubicBezTo>
                    <a:pt x="937" y="1188"/>
                    <a:pt x="1234" y="1005"/>
                    <a:pt x="1234" y="1005"/>
                  </a:cubicBezTo>
                  <a:cubicBezTo>
                    <a:pt x="1234" y="1005"/>
                    <a:pt x="1507" y="754"/>
                    <a:pt x="1781" y="526"/>
                  </a:cubicBezTo>
                  <a:cubicBezTo>
                    <a:pt x="2055" y="297"/>
                    <a:pt x="2375" y="115"/>
                    <a:pt x="2352" y="23"/>
                  </a:cubicBezTo>
                  <a:cubicBezTo>
                    <a:pt x="2347" y="8"/>
                    <a:pt x="2322" y="0"/>
                    <a:pt x="2284" y="0"/>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710" name="Google Shape;3710;p43">
              <a:extLst>
                <a:ext uri="{FF2B5EF4-FFF2-40B4-BE49-F238E27FC236}">
                  <a16:creationId xmlns="" xmlns:a16="http://schemas.microsoft.com/office/drawing/2014/main" id="{1C792F30-AFEE-71E3-75B8-27CC19613E50}"/>
                </a:ext>
              </a:extLst>
            </p:cNvPr>
            <p:cNvSpPr/>
            <p:nvPr/>
          </p:nvSpPr>
          <p:spPr>
            <a:xfrm>
              <a:off x="7132958" y="4250620"/>
              <a:ext cx="246953" cy="220985"/>
            </a:xfrm>
            <a:custGeom>
              <a:avLst/>
              <a:gdLst/>
              <a:ahLst/>
              <a:cxnLst/>
              <a:rect l="l" t="t" r="r" b="b"/>
              <a:pathLst>
                <a:path w="9177" h="8212" extrusionOk="0">
                  <a:moveTo>
                    <a:pt x="252" y="1"/>
                  </a:moveTo>
                  <a:cubicBezTo>
                    <a:pt x="229" y="275"/>
                    <a:pt x="184" y="526"/>
                    <a:pt x="161" y="800"/>
                  </a:cubicBezTo>
                  <a:cubicBezTo>
                    <a:pt x="69" y="1553"/>
                    <a:pt x="1" y="2261"/>
                    <a:pt x="1" y="2877"/>
                  </a:cubicBezTo>
                  <a:cubicBezTo>
                    <a:pt x="1" y="3516"/>
                    <a:pt x="47" y="4018"/>
                    <a:pt x="92" y="4383"/>
                  </a:cubicBezTo>
                  <a:cubicBezTo>
                    <a:pt x="161" y="4749"/>
                    <a:pt x="206" y="4954"/>
                    <a:pt x="206" y="4954"/>
                  </a:cubicBezTo>
                  <a:cubicBezTo>
                    <a:pt x="206" y="4954"/>
                    <a:pt x="275" y="5159"/>
                    <a:pt x="389" y="5525"/>
                  </a:cubicBezTo>
                  <a:cubicBezTo>
                    <a:pt x="526" y="5867"/>
                    <a:pt x="754" y="6369"/>
                    <a:pt x="1188" y="6848"/>
                  </a:cubicBezTo>
                  <a:cubicBezTo>
                    <a:pt x="1599" y="7351"/>
                    <a:pt x="2238" y="7807"/>
                    <a:pt x="3014" y="8035"/>
                  </a:cubicBezTo>
                  <a:cubicBezTo>
                    <a:pt x="3355" y="8149"/>
                    <a:pt x="3734" y="8211"/>
                    <a:pt x="4119" y="8211"/>
                  </a:cubicBezTo>
                  <a:cubicBezTo>
                    <a:pt x="4583" y="8211"/>
                    <a:pt x="5055" y="8121"/>
                    <a:pt x="5479" y="7921"/>
                  </a:cubicBezTo>
                  <a:cubicBezTo>
                    <a:pt x="6255" y="7556"/>
                    <a:pt x="6871" y="6963"/>
                    <a:pt x="7351" y="6346"/>
                  </a:cubicBezTo>
                  <a:cubicBezTo>
                    <a:pt x="7830" y="5730"/>
                    <a:pt x="8172" y="5114"/>
                    <a:pt x="8446" y="4566"/>
                  </a:cubicBezTo>
                  <a:cubicBezTo>
                    <a:pt x="8720" y="3995"/>
                    <a:pt x="8903" y="3516"/>
                    <a:pt x="9017" y="3196"/>
                  </a:cubicBezTo>
                  <a:cubicBezTo>
                    <a:pt x="9131" y="2854"/>
                    <a:pt x="9177" y="2649"/>
                    <a:pt x="9154" y="2649"/>
                  </a:cubicBezTo>
                  <a:cubicBezTo>
                    <a:pt x="9153" y="2648"/>
                    <a:pt x="9152" y="2648"/>
                    <a:pt x="9152" y="2648"/>
                  </a:cubicBezTo>
                  <a:cubicBezTo>
                    <a:pt x="9101" y="2648"/>
                    <a:pt x="8849" y="3417"/>
                    <a:pt x="8264" y="4452"/>
                  </a:cubicBezTo>
                  <a:cubicBezTo>
                    <a:pt x="7967" y="4977"/>
                    <a:pt x="7602" y="5593"/>
                    <a:pt x="7122" y="6164"/>
                  </a:cubicBezTo>
                  <a:cubicBezTo>
                    <a:pt x="6643" y="6734"/>
                    <a:pt x="6050" y="7282"/>
                    <a:pt x="5319" y="7579"/>
                  </a:cubicBezTo>
                  <a:cubicBezTo>
                    <a:pt x="4958" y="7730"/>
                    <a:pt x="4572" y="7799"/>
                    <a:pt x="4194" y="7799"/>
                  </a:cubicBezTo>
                  <a:cubicBezTo>
                    <a:pt x="3831" y="7799"/>
                    <a:pt x="3475" y="7736"/>
                    <a:pt x="3151" y="7625"/>
                  </a:cubicBezTo>
                  <a:cubicBezTo>
                    <a:pt x="2466" y="7373"/>
                    <a:pt x="1918" y="6963"/>
                    <a:pt x="1553" y="6529"/>
                  </a:cubicBezTo>
                  <a:cubicBezTo>
                    <a:pt x="1188" y="6095"/>
                    <a:pt x="1005" y="5639"/>
                    <a:pt x="891" y="5342"/>
                  </a:cubicBezTo>
                  <a:cubicBezTo>
                    <a:pt x="777" y="5022"/>
                    <a:pt x="731" y="4817"/>
                    <a:pt x="731" y="4817"/>
                  </a:cubicBezTo>
                  <a:cubicBezTo>
                    <a:pt x="731" y="4817"/>
                    <a:pt x="686" y="4634"/>
                    <a:pt x="617" y="4315"/>
                  </a:cubicBezTo>
                  <a:cubicBezTo>
                    <a:pt x="572" y="3973"/>
                    <a:pt x="503" y="3493"/>
                    <a:pt x="503" y="2877"/>
                  </a:cubicBezTo>
                  <a:cubicBezTo>
                    <a:pt x="480" y="2283"/>
                    <a:pt x="526" y="1599"/>
                    <a:pt x="594" y="845"/>
                  </a:cubicBezTo>
                  <a:cubicBezTo>
                    <a:pt x="617" y="754"/>
                    <a:pt x="617" y="663"/>
                    <a:pt x="617" y="549"/>
                  </a:cubicBezTo>
                  <a:lnTo>
                    <a:pt x="640" y="480"/>
                  </a:lnTo>
                  <a:lnTo>
                    <a:pt x="708" y="480"/>
                  </a:lnTo>
                  <a:lnTo>
                    <a:pt x="1005" y="526"/>
                  </a:lnTo>
                  <a:cubicBezTo>
                    <a:pt x="1393" y="549"/>
                    <a:pt x="1781" y="617"/>
                    <a:pt x="2192" y="686"/>
                  </a:cubicBezTo>
                  <a:cubicBezTo>
                    <a:pt x="2580" y="777"/>
                    <a:pt x="2968" y="845"/>
                    <a:pt x="3379" y="914"/>
                  </a:cubicBezTo>
                  <a:cubicBezTo>
                    <a:pt x="3767" y="982"/>
                    <a:pt x="4178" y="1005"/>
                    <a:pt x="4543" y="1051"/>
                  </a:cubicBezTo>
                  <a:cubicBezTo>
                    <a:pt x="5319" y="1097"/>
                    <a:pt x="6027" y="1097"/>
                    <a:pt x="6620" y="1119"/>
                  </a:cubicBezTo>
                  <a:cubicBezTo>
                    <a:pt x="7697" y="1160"/>
                    <a:pt x="8449" y="1309"/>
                    <a:pt x="8601" y="1309"/>
                  </a:cubicBezTo>
                  <a:cubicBezTo>
                    <a:pt x="8619" y="1309"/>
                    <a:pt x="8629" y="1307"/>
                    <a:pt x="8629" y="1302"/>
                  </a:cubicBezTo>
                  <a:cubicBezTo>
                    <a:pt x="8629" y="1279"/>
                    <a:pt x="8446" y="1233"/>
                    <a:pt x="8104" y="1142"/>
                  </a:cubicBezTo>
                  <a:cubicBezTo>
                    <a:pt x="7762" y="1051"/>
                    <a:pt x="7237" y="982"/>
                    <a:pt x="6643" y="914"/>
                  </a:cubicBezTo>
                  <a:cubicBezTo>
                    <a:pt x="6027" y="868"/>
                    <a:pt x="5319" y="823"/>
                    <a:pt x="4566" y="754"/>
                  </a:cubicBezTo>
                  <a:cubicBezTo>
                    <a:pt x="4201" y="686"/>
                    <a:pt x="3813" y="663"/>
                    <a:pt x="3425" y="572"/>
                  </a:cubicBezTo>
                  <a:cubicBezTo>
                    <a:pt x="3037" y="503"/>
                    <a:pt x="2649" y="412"/>
                    <a:pt x="2261" y="320"/>
                  </a:cubicBezTo>
                  <a:cubicBezTo>
                    <a:pt x="1850" y="229"/>
                    <a:pt x="1462" y="138"/>
                    <a:pt x="1051" y="115"/>
                  </a:cubicBezTo>
                  <a:cubicBezTo>
                    <a:pt x="777" y="69"/>
                    <a:pt x="503" y="47"/>
                    <a:pt x="252" y="1"/>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711" name="Google Shape;3711;p43">
              <a:extLst>
                <a:ext uri="{FF2B5EF4-FFF2-40B4-BE49-F238E27FC236}">
                  <a16:creationId xmlns="" xmlns:a16="http://schemas.microsoft.com/office/drawing/2014/main" id="{730C9F53-4244-B7BE-F208-8F2593192FBB}"/>
                </a:ext>
              </a:extLst>
            </p:cNvPr>
            <p:cNvSpPr/>
            <p:nvPr/>
          </p:nvSpPr>
          <p:spPr>
            <a:xfrm>
              <a:off x="6990470" y="3823074"/>
              <a:ext cx="254326" cy="457039"/>
            </a:xfrm>
            <a:custGeom>
              <a:avLst/>
              <a:gdLst/>
              <a:ahLst/>
              <a:cxnLst/>
              <a:rect l="l" t="t" r="r" b="b"/>
              <a:pathLst>
                <a:path w="9451" h="16984" extrusionOk="0">
                  <a:moveTo>
                    <a:pt x="9443" y="0"/>
                  </a:moveTo>
                  <a:cubicBezTo>
                    <a:pt x="9407" y="0"/>
                    <a:pt x="9274" y="135"/>
                    <a:pt x="9062" y="368"/>
                  </a:cubicBezTo>
                  <a:cubicBezTo>
                    <a:pt x="8834" y="619"/>
                    <a:pt x="8491" y="938"/>
                    <a:pt x="8172" y="1418"/>
                  </a:cubicBezTo>
                  <a:cubicBezTo>
                    <a:pt x="7464" y="2331"/>
                    <a:pt x="6780" y="3723"/>
                    <a:pt x="6300" y="5184"/>
                  </a:cubicBezTo>
                  <a:cubicBezTo>
                    <a:pt x="5798" y="6622"/>
                    <a:pt x="5433" y="8128"/>
                    <a:pt x="5205" y="9224"/>
                  </a:cubicBezTo>
                  <a:cubicBezTo>
                    <a:pt x="4954" y="10342"/>
                    <a:pt x="4794" y="11073"/>
                    <a:pt x="4794" y="11073"/>
                  </a:cubicBezTo>
                  <a:cubicBezTo>
                    <a:pt x="4794" y="11073"/>
                    <a:pt x="4748" y="11278"/>
                    <a:pt x="4680" y="11598"/>
                  </a:cubicBezTo>
                  <a:cubicBezTo>
                    <a:pt x="4611" y="11917"/>
                    <a:pt x="4520" y="12374"/>
                    <a:pt x="4360" y="12922"/>
                  </a:cubicBezTo>
                  <a:cubicBezTo>
                    <a:pt x="4246" y="13492"/>
                    <a:pt x="4041" y="14109"/>
                    <a:pt x="3835" y="14793"/>
                  </a:cubicBezTo>
                  <a:cubicBezTo>
                    <a:pt x="3721" y="15136"/>
                    <a:pt x="3630" y="15478"/>
                    <a:pt x="3470" y="15798"/>
                  </a:cubicBezTo>
                  <a:cubicBezTo>
                    <a:pt x="3333" y="16117"/>
                    <a:pt x="3128" y="16391"/>
                    <a:pt x="2831" y="16505"/>
                  </a:cubicBezTo>
                  <a:cubicBezTo>
                    <a:pt x="2628" y="16592"/>
                    <a:pt x="2407" y="16624"/>
                    <a:pt x="2185" y="16624"/>
                  </a:cubicBezTo>
                  <a:cubicBezTo>
                    <a:pt x="2057" y="16624"/>
                    <a:pt x="1929" y="16613"/>
                    <a:pt x="1804" y="16596"/>
                  </a:cubicBezTo>
                  <a:cubicBezTo>
                    <a:pt x="1461" y="16528"/>
                    <a:pt x="1119" y="16414"/>
                    <a:pt x="868" y="16231"/>
                  </a:cubicBezTo>
                  <a:lnTo>
                    <a:pt x="708" y="16072"/>
                  </a:lnTo>
                  <a:cubicBezTo>
                    <a:pt x="662" y="16003"/>
                    <a:pt x="617" y="15935"/>
                    <a:pt x="571" y="15866"/>
                  </a:cubicBezTo>
                  <a:cubicBezTo>
                    <a:pt x="480" y="15729"/>
                    <a:pt x="434" y="15569"/>
                    <a:pt x="366" y="15432"/>
                  </a:cubicBezTo>
                  <a:cubicBezTo>
                    <a:pt x="274" y="15136"/>
                    <a:pt x="252" y="14839"/>
                    <a:pt x="252" y="14565"/>
                  </a:cubicBezTo>
                  <a:cubicBezTo>
                    <a:pt x="274" y="13994"/>
                    <a:pt x="388" y="13538"/>
                    <a:pt x="480" y="13218"/>
                  </a:cubicBezTo>
                  <a:cubicBezTo>
                    <a:pt x="548" y="12899"/>
                    <a:pt x="594" y="12716"/>
                    <a:pt x="571" y="12716"/>
                  </a:cubicBezTo>
                  <a:cubicBezTo>
                    <a:pt x="571" y="12715"/>
                    <a:pt x="571" y="12714"/>
                    <a:pt x="570" y="12714"/>
                  </a:cubicBezTo>
                  <a:cubicBezTo>
                    <a:pt x="561" y="12714"/>
                    <a:pt x="473" y="12894"/>
                    <a:pt x="366" y="13196"/>
                  </a:cubicBezTo>
                  <a:cubicBezTo>
                    <a:pt x="252" y="13515"/>
                    <a:pt x="92" y="13972"/>
                    <a:pt x="46" y="14542"/>
                  </a:cubicBezTo>
                  <a:cubicBezTo>
                    <a:pt x="0" y="15136"/>
                    <a:pt x="115" y="15889"/>
                    <a:pt x="685" y="16460"/>
                  </a:cubicBezTo>
                  <a:cubicBezTo>
                    <a:pt x="982" y="16711"/>
                    <a:pt x="1347" y="16848"/>
                    <a:pt x="1758" y="16939"/>
                  </a:cubicBezTo>
                  <a:cubicBezTo>
                    <a:pt x="1919" y="16967"/>
                    <a:pt x="2083" y="16984"/>
                    <a:pt x="2250" y="16984"/>
                  </a:cubicBezTo>
                  <a:cubicBezTo>
                    <a:pt x="2486" y="16984"/>
                    <a:pt x="2727" y="16951"/>
                    <a:pt x="2968" y="16870"/>
                  </a:cubicBezTo>
                  <a:cubicBezTo>
                    <a:pt x="3401" y="16711"/>
                    <a:pt x="3675" y="16323"/>
                    <a:pt x="3858" y="15980"/>
                  </a:cubicBezTo>
                  <a:cubicBezTo>
                    <a:pt x="4041" y="15615"/>
                    <a:pt x="4132" y="15250"/>
                    <a:pt x="4246" y="14930"/>
                  </a:cubicBezTo>
                  <a:cubicBezTo>
                    <a:pt x="4474" y="14245"/>
                    <a:pt x="4702" y="13606"/>
                    <a:pt x="4839" y="13059"/>
                  </a:cubicBezTo>
                  <a:cubicBezTo>
                    <a:pt x="4999" y="12511"/>
                    <a:pt x="5113" y="12031"/>
                    <a:pt x="5182" y="11712"/>
                  </a:cubicBezTo>
                  <a:cubicBezTo>
                    <a:pt x="5273" y="11392"/>
                    <a:pt x="5319" y="11187"/>
                    <a:pt x="5319" y="11187"/>
                  </a:cubicBezTo>
                  <a:cubicBezTo>
                    <a:pt x="5319" y="11187"/>
                    <a:pt x="5456" y="10456"/>
                    <a:pt x="5684" y="9338"/>
                  </a:cubicBezTo>
                  <a:cubicBezTo>
                    <a:pt x="5889" y="8220"/>
                    <a:pt x="6209" y="6736"/>
                    <a:pt x="6643" y="5298"/>
                  </a:cubicBezTo>
                  <a:cubicBezTo>
                    <a:pt x="7099" y="3860"/>
                    <a:pt x="7693" y="2468"/>
                    <a:pt x="8354" y="1532"/>
                  </a:cubicBezTo>
                  <a:cubicBezTo>
                    <a:pt x="8628" y="1052"/>
                    <a:pt x="8948" y="710"/>
                    <a:pt x="9153" y="436"/>
                  </a:cubicBezTo>
                  <a:cubicBezTo>
                    <a:pt x="9359" y="162"/>
                    <a:pt x="9450" y="3"/>
                    <a:pt x="9450" y="3"/>
                  </a:cubicBezTo>
                  <a:cubicBezTo>
                    <a:pt x="9448" y="1"/>
                    <a:pt x="9446" y="0"/>
                    <a:pt x="9443" y="0"/>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712" name="Google Shape;3712;p43">
              <a:extLst>
                <a:ext uri="{FF2B5EF4-FFF2-40B4-BE49-F238E27FC236}">
                  <a16:creationId xmlns="" xmlns:a16="http://schemas.microsoft.com/office/drawing/2014/main" id="{96ACC44E-3885-5895-C328-5D72BB91AC74}"/>
                </a:ext>
              </a:extLst>
            </p:cNvPr>
            <p:cNvSpPr/>
            <p:nvPr/>
          </p:nvSpPr>
          <p:spPr>
            <a:xfrm>
              <a:off x="7366375" y="3836636"/>
              <a:ext cx="116117" cy="494014"/>
            </a:xfrm>
            <a:custGeom>
              <a:avLst/>
              <a:gdLst/>
              <a:ahLst/>
              <a:cxnLst/>
              <a:rect l="l" t="t" r="r" b="b"/>
              <a:pathLst>
                <a:path w="4315" h="18358" extrusionOk="0">
                  <a:moveTo>
                    <a:pt x="3972" y="1"/>
                  </a:moveTo>
                  <a:lnTo>
                    <a:pt x="3972" y="1"/>
                  </a:lnTo>
                  <a:cubicBezTo>
                    <a:pt x="3972" y="1"/>
                    <a:pt x="3812" y="138"/>
                    <a:pt x="3561" y="434"/>
                  </a:cubicBezTo>
                  <a:cubicBezTo>
                    <a:pt x="3333" y="731"/>
                    <a:pt x="3036" y="1188"/>
                    <a:pt x="2740" y="1758"/>
                  </a:cubicBezTo>
                  <a:cubicBezTo>
                    <a:pt x="2169" y="2922"/>
                    <a:pt x="1667" y="4566"/>
                    <a:pt x="1233" y="6209"/>
                  </a:cubicBezTo>
                  <a:cubicBezTo>
                    <a:pt x="1028" y="7031"/>
                    <a:pt x="799" y="7853"/>
                    <a:pt x="617" y="8651"/>
                  </a:cubicBezTo>
                  <a:cubicBezTo>
                    <a:pt x="434" y="9428"/>
                    <a:pt x="297" y="10158"/>
                    <a:pt x="206" y="10797"/>
                  </a:cubicBezTo>
                  <a:cubicBezTo>
                    <a:pt x="1" y="12075"/>
                    <a:pt x="1" y="12943"/>
                    <a:pt x="1" y="12943"/>
                  </a:cubicBezTo>
                  <a:cubicBezTo>
                    <a:pt x="1" y="12943"/>
                    <a:pt x="1" y="13171"/>
                    <a:pt x="1" y="13559"/>
                  </a:cubicBezTo>
                  <a:cubicBezTo>
                    <a:pt x="1" y="13741"/>
                    <a:pt x="23" y="13970"/>
                    <a:pt x="46" y="14244"/>
                  </a:cubicBezTo>
                  <a:cubicBezTo>
                    <a:pt x="46" y="14381"/>
                    <a:pt x="69" y="14518"/>
                    <a:pt x="69" y="14655"/>
                  </a:cubicBezTo>
                  <a:cubicBezTo>
                    <a:pt x="115" y="14814"/>
                    <a:pt x="137" y="14974"/>
                    <a:pt x="160" y="15134"/>
                  </a:cubicBezTo>
                  <a:cubicBezTo>
                    <a:pt x="206" y="15294"/>
                    <a:pt x="229" y="15453"/>
                    <a:pt x="252" y="15636"/>
                  </a:cubicBezTo>
                  <a:cubicBezTo>
                    <a:pt x="297" y="15796"/>
                    <a:pt x="366" y="15978"/>
                    <a:pt x="411" y="16161"/>
                  </a:cubicBezTo>
                  <a:cubicBezTo>
                    <a:pt x="548" y="16526"/>
                    <a:pt x="708" y="16891"/>
                    <a:pt x="936" y="17257"/>
                  </a:cubicBezTo>
                  <a:cubicBezTo>
                    <a:pt x="1165" y="17622"/>
                    <a:pt x="1507" y="17941"/>
                    <a:pt x="1918" y="18147"/>
                  </a:cubicBezTo>
                  <a:cubicBezTo>
                    <a:pt x="2123" y="18261"/>
                    <a:pt x="2352" y="18329"/>
                    <a:pt x="2603" y="18352"/>
                  </a:cubicBezTo>
                  <a:cubicBezTo>
                    <a:pt x="2640" y="18356"/>
                    <a:pt x="2678" y="18358"/>
                    <a:pt x="2717" y="18358"/>
                  </a:cubicBezTo>
                  <a:cubicBezTo>
                    <a:pt x="2919" y="18358"/>
                    <a:pt x="3142" y="18307"/>
                    <a:pt x="3333" y="18192"/>
                  </a:cubicBezTo>
                  <a:cubicBezTo>
                    <a:pt x="3767" y="17896"/>
                    <a:pt x="3926" y="17416"/>
                    <a:pt x="3995" y="16960"/>
                  </a:cubicBezTo>
                  <a:cubicBezTo>
                    <a:pt x="4041" y="16526"/>
                    <a:pt x="4018" y="16115"/>
                    <a:pt x="3995" y="15704"/>
                  </a:cubicBezTo>
                  <a:cubicBezTo>
                    <a:pt x="3972" y="15316"/>
                    <a:pt x="3972" y="14951"/>
                    <a:pt x="4018" y="14586"/>
                  </a:cubicBezTo>
                  <a:cubicBezTo>
                    <a:pt x="4063" y="14221"/>
                    <a:pt x="4086" y="13856"/>
                    <a:pt x="4132" y="13536"/>
                  </a:cubicBezTo>
                  <a:cubicBezTo>
                    <a:pt x="4178" y="12920"/>
                    <a:pt x="4246" y="12372"/>
                    <a:pt x="4269" y="12007"/>
                  </a:cubicBezTo>
                  <a:cubicBezTo>
                    <a:pt x="4292" y="11642"/>
                    <a:pt x="4315" y="11413"/>
                    <a:pt x="4292" y="11413"/>
                  </a:cubicBezTo>
                  <a:cubicBezTo>
                    <a:pt x="4269" y="11413"/>
                    <a:pt x="4223" y="11619"/>
                    <a:pt x="4155" y="11984"/>
                  </a:cubicBezTo>
                  <a:cubicBezTo>
                    <a:pt x="4109" y="12372"/>
                    <a:pt x="4018" y="12897"/>
                    <a:pt x="3926" y="13536"/>
                  </a:cubicBezTo>
                  <a:cubicBezTo>
                    <a:pt x="3881" y="13833"/>
                    <a:pt x="3835" y="14175"/>
                    <a:pt x="3767" y="14540"/>
                  </a:cubicBezTo>
                  <a:cubicBezTo>
                    <a:pt x="3698" y="14906"/>
                    <a:pt x="3675" y="15316"/>
                    <a:pt x="3698" y="15727"/>
                  </a:cubicBezTo>
                  <a:cubicBezTo>
                    <a:pt x="3698" y="16115"/>
                    <a:pt x="3721" y="16526"/>
                    <a:pt x="3653" y="16914"/>
                  </a:cubicBezTo>
                  <a:cubicBezTo>
                    <a:pt x="3607" y="17302"/>
                    <a:pt x="3424" y="17690"/>
                    <a:pt x="3128" y="17873"/>
                  </a:cubicBezTo>
                  <a:cubicBezTo>
                    <a:pt x="3014" y="17943"/>
                    <a:pt x="2888" y="17972"/>
                    <a:pt x="2757" y="17972"/>
                  </a:cubicBezTo>
                  <a:cubicBezTo>
                    <a:pt x="2544" y="17972"/>
                    <a:pt x="2321" y="17894"/>
                    <a:pt x="2123" y="17782"/>
                  </a:cubicBezTo>
                  <a:cubicBezTo>
                    <a:pt x="1781" y="17599"/>
                    <a:pt x="1507" y="17325"/>
                    <a:pt x="1302" y="17006"/>
                  </a:cubicBezTo>
                  <a:cubicBezTo>
                    <a:pt x="1119" y="16709"/>
                    <a:pt x="982" y="16344"/>
                    <a:pt x="868" y="16024"/>
                  </a:cubicBezTo>
                  <a:cubicBezTo>
                    <a:pt x="822" y="15841"/>
                    <a:pt x="777" y="15682"/>
                    <a:pt x="731" y="15522"/>
                  </a:cubicBezTo>
                  <a:cubicBezTo>
                    <a:pt x="708" y="15362"/>
                    <a:pt x="685" y="15202"/>
                    <a:pt x="662" y="15043"/>
                  </a:cubicBezTo>
                  <a:cubicBezTo>
                    <a:pt x="617" y="14883"/>
                    <a:pt x="594" y="14746"/>
                    <a:pt x="571" y="14609"/>
                  </a:cubicBezTo>
                  <a:cubicBezTo>
                    <a:pt x="571" y="14449"/>
                    <a:pt x="571" y="14312"/>
                    <a:pt x="548" y="14198"/>
                  </a:cubicBezTo>
                  <a:cubicBezTo>
                    <a:pt x="548" y="13947"/>
                    <a:pt x="526" y="13719"/>
                    <a:pt x="526" y="13536"/>
                  </a:cubicBezTo>
                  <a:cubicBezTo>
                    <a:pt x="526" y="13171"/>
                    <a:pt x="526" y="12965"/>
                    <a:pt x="526" y="12965"/>
                  </a:cubicBezTo>
                  <a:cubicBezTo>
                    <a:pt x="526" y="12965"/>
                    <a:pt x="526" y="12121"/>
                    <a:pt x="685" y="10866"/>
                  </a:cubicBezTo>
                  <a:cubicBezTo>
                    <a:pt x="754" y="10249"/>
                    <a:pt x="891" y="9519"/>
                    <a:pt x="1050" y="8743"/>
                  </a:cubicBezTo>
                  <a:cubicBezTo>
                    <a:pt x="1210" y="7967"/>
                    <a:pt x="1416" y="7145"/>
                    <a:pt x="1621" y="6300"/>
                  </a:cubicBezTo>
                  <a:cubicBezTo>
                    <a:pt x="1986" y="4657"/>
                    <a:pt x="2420" y="3014"/>
                    <a:pt x="2945" y="1850"/>
                  </a:cubicBezTo>
                  <a:cubicBezTo>
                    <a:pt x="3424" y="663"/>
                    <a:pt x="4018" y="24"/>
                    <a:pt x="3972" y="1"/>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713" name="Google Shape;3713;p43">
              <a:extLst>
                <a:ext uri="{FF2B5EF4-FFF2-40B4-BE49-F238E27FC236}">
                  <a16:creationId xmlns="" xmlns:a16="http://schemas.microsoft.com/office/drawing/2014/main" id="{BC4CA9F1-3F34-D36C-7A21-50BEB67C25BA}"/>
                </a:ext>
              </a:extLst>
            </p:cNvPr>
            <p:cNvSpPr/>
            <p:nvPr/>
          </p:nvSpPr>
          <p:spPr>
            <a:xfrm>
              <a:off x="7035921" y="4065022"/>
              <a:ext cx="52232" cy="90471"/>
            </a:xfrm>
            <a:custGeom>
              <a:avLst/>
              <a:gdLst/>
              <a:ahLst/>
              <a:cxnLst/>
              <a:rect l="l" t="t" r="r" b="b"/>
              <a:pathLst>
                <a:path w="1941" h="3362" extrusionOk="0">
                  <a:moveTo>
                    <a:pt x="1549" y="0"/>
                  </a:moveTo>
                  <a:cubicBezTo>
                    <a:pt x="1307" y="0"/>
                    <a:pt x="1016" y="308"/>
                    <a:pt x="845" y="735"/>
                  </a:cubicBezTo>
                  <a:cubicBezTo>
                    <a:pt x="685" y="1192"/>
                    <a:pt x="754" y="1602"/>
                    <a:pt x="1005" y="1671"/>
                  </a:cubicBezTo>
                  <a:cubicBezTo>
                    <a:pt x="1021" y="1674"/>
                    <a:pt x="1037" y="1675"/>
                    <a:pt x="1054" y="1675"/>
                  </a:cubicBezTo>
                  <a:cubicBezTo>
                    <a:pt x="1299" y="1675"/>
                    <a:pt x="1608" y="1368"/>
                    <a:pt x="1758" y="941"/>
                  </a:cubicBezTo>
                  <a:cubicBezTo>
                    <a:pt x="1941" y="484"/>
                    <a:pt x="1872" y="73"/>
                    <a:pt x="1598" y="5"/>
                  </a:cubicBezTo>
                  <a:cubicBezTo>
                    <a:pt x="1582" y="2"/>
                    <a:pt x="1566" y="0"/>
                    <a:pt x="1549" y="0"/>
                  </a:cubicBezTo>
                  <a:close/>
                  <a:moveTo>
                    <a:pt x="615" y="2167"/>
                  </a:moveTo>
                  <a:cubicBezTo>
                    <a:pt x="441" y="2167"/>
                    <a:pt x="240" y="2385"/>
                    <a:pt x="115" y="2698"/>
                  </a:cubicBezTo>
                  <a:cubicBezTo>
                    <a:pt x="1" y="3018"/>
                    <a:pt x="46" y="3314"/>
                    <a:pt x="229" y="3360"/>
                  </a:cubicBezTo>
                  <a:cubicBezTo>
                    <a:pt x="237" y="3361"/>
                    <a:pt x="246" y="3362"/>
                    <a:pt x="254" y="3362"/>
                  </a:cubicBezTo>
                  <a:cubicBezTo>
                    <a:pt x="434" y="3362"/>
                    <a:pt x="668" y="3140"/>
                    <a:pt x="777" y="2835"/>
                  </a:cubicBezTo>
                  <a:cubicBezTo>
                    <a:pt x="891" y="2515"/>
                    <a:pt x="845" y="2219"/>
                    <a:pt x="662" y="2173"/>
                  </a:cubicBezTo>
                  <a:cubicBezTo>
                    <a:pt x="647" y="2169"/>
                    <a:pt x="631" y="2167"/>
                    <a:pt x="615" y="2167"/>
                  </a:cubicBezTo>
                  <a:close/>
                </a:path>
              </a:pathLst>
            </a:custGeom>
            <a:solidFill>
              <a:srgbClr val="FFFFFF">
                <a:alpha val="1116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714" name="Google Shape;3714;p43">
              <a:extLst>
                <a:ext uri="{FF2B5EF4-FFF2-40B4-BE49-F238E27FC236}">
                  <a16:creationId xmlns="" xmlns:a16="http://schemas.microsoft.com/office/drawing/2014/main" id="{332933F3-C71C-5A33-ADA1-789AFBD2838C}"/>
                </a:ext>
              </a:extLst>
            </p:cNvPr>
            <p:cNvSpPr/>
            <p:nvPr/>
          </p:nvSpPr>
          <p:spPr>
            <a:xfrm>
              <a:off x="6515051" y="4454302"/>
              <a:ext cx="52232" cy="90122"/>
            </a:xfrm>
            <a:custGeom>
              <a:avLst/>
              <a:gdLst/>
              <a:ahLst/>
              <a:cxnLst/>
              <a:rect l="l" t="t" r="r" b="b"/>
              <a:pathLst>
                <a:path w="1941" h="3349" extrusionOk="0">
                  <a:moveTo>
                    <a:pt x="1551" y="1"/>
                  </a:moveTo>
                  <a:cubicBezTo>
                    <a:pt x="1309" y="1"/>
                    <a:pt x="1011" y="302"/>
                    <a:pt x="845" y="717"/>
                  </a:cubicBezTo>
                  <a:cubicBezTo>
                    <a:pt x="685" y="1174"/>
                    <a:pt x="754" y="1585"/>
                    <a:pt x="1005" y="1653"/>
                  </a:cubicBezTo>
                  <a:cubicBezTo>
                    <a:pt x="1021" y="1656"/>
                    <a:pt x="1037" y="1658"/>
                    <a:pt x="1054" y="1658"/>
                  </a:cubicBezTo>
                  <a:cubicBezTo>
                    <a:pt x="1299" y="1658"/>
                    <a:pt x="1609" y="1350"/>
                    <a:pt x="1758" y="923"/>
                  </a:cubicBezTo>
                  <a:cubicBezTo>
                    <a:pt x="1941" y="489"/>
                    <a:pt x="1872" y="78"/>
                    <a:pt x="1621" y="10"/>
                  </a:cubicBezTo>
                  <a:cubicBezTo>
                    <a:pt x="1598" y="4"/>
                    <a:pt x="1575" y="1"/>
                    <a:pt x="1551" y="1"/>
                  </a:cubicBezTo>
                  <a:close/>
                  <a:moveTo>
                    <a:pt x="615" y="2172"/>
                  </a:moveTo>
                  <a:cubicBezTo>
                    <a:pt x="441" y="2172"/>
                    <a:pt x="240" y="2388"/>
                    <a:pt x="115" y="2680"/>
                  </a:cubicBezTo>
                  <a:cubicBezTo>
                    <a:pt x="1" y="3000"/>
                    <a:pt x="46" y="3297"/>
                    <a:pt x="229" y="3342"/>
                  </a:cubicBezTo>
                  <a:cubicBezTo>
                    <a:pt x="245" y="3346"/>
                    <a:pt x="261" y="3348"/>
                    <a:pt x="277" y="3348"/>
                  </a:cubicBezTo>
                  <a:cubicBezTo>
                    <a:pt x="454" y="3348"/>
                    <a:pt x="672" y="3132"/>
                    <a:pt x="777" y="2840"/>
                  </a:cubicBezTo>
                  <a:cubicBezTo>
                    <a:pt x="891" y="2498"/>
                    <a:pt x="845" y="2201"/>
                    <a:pt x="663" y="2178"/>
                  </a:cubicBezTo>
                  <a:cubicBezTo>
                    <a:pt x="647" y="2174"/>
                    <a:pt x="631" y="2172"/>
                    <a:pt x="615" y="2172"/>
                  </a:cubicBezTo>
                  <a:close/>
                </a:path>
              </a:pathLst>
            </a:custGeom>
            <a:solidFill>
              <a:srgbClr val="FFFFFF">
                <a:alpha val="1116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715" name="Google Shape;3715;p43">
              <a:extLst>
                <a:ext uri="{FF2B5EF4-FFF2-40B4-BE49-F238E27FC236}">
                  <a16:creationId xmlns="" xmlns:a16="http://schemas.microsoft.com/office/drawing/2014/main" id="{A0641C08-8E32-6E70-3129-BA6B2D2BE418}"/>
                </a:ext>
              </a:extLst>
            </p:cNvPr>
            <p:cNvSpPr/>
            <p:nvPr/>
          </p:nvSpPr>
          <p:spPr>
            <a:xfrm>
              <a:off x="8164876" y="4464151"/>
              <a:ext cx="2960" cy="1480"/>
            </a:xfrm>
            <a:custGeom>
              <a:avLst/>
              <a:gdLst/>
              <a:ahLst/>
              <a:cxnLst/>
              <a:rect l="l" t="t" r="r" b="b"/>
              <a:pathLst>
                <a:path w="110" h="55" extrusionOk="0">
                  <a:moveTo>
                    <a:pt x="102" y="0"/>
                  </a:moveTo>
                  <a:cubicBezTo>
                    <a:pt x="96" y="0"/>
                    <a:pt x="62" y="11"/>
                    <a:pt x="0" y="32"/>
                  </a:cubicBezTo>
                  <a:cubicBezTo>
                    <a:pt x="0" y="55"/>
                    <a:pt x="0" y="55"/>
                    <a:pt x="0" y="55"/>
                  </a:cubicBezTo>
                  <a:cubicBezTo>
                    <a:pt x="76" y="17"/>
                    <a:pt x="110" y="0"/>
                    <a:pt x="102" y="0"/>
                  </a:cubicBezTo>
                  <a:close/>
                </a:path>
              </a:pathLst>
            </a:custGeom>
            <a:solidFill>
              <a:srgbClr val="AA3325"/>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grpSp>
    </p:spTree>
    <p:extLst>
      <p:ext uri="{BB962C8B-B14F-4D97-AF65-F5344CB8AC3E}">
        <p14:creationId xmlns:p14="http://schemas.microsoft.com/office/powerpoint/2010/main" val="229140085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752">
          <a:extLst>
            <a:ext uri="{FF2B5EF4-FFF2-40B4-BE49-F238E27FC236}">
              <a16:creationId xmlns="" xmlns:a16="http://schemas.microsoft.com/office/drawing/2014/main" id="{CD81C087-3AD0-332D-FD3A-B0C59F6D6992}"/>
            </a:ext>
          </a:extLst>
        </p:cNvPr>
        <p:cNvGrpSpPr/>
        <p:nvPr/>
      </p:nvGrpSpPr>
      <p:grpSpPr>
        <a:xfrm>
          <a:off x="0" y="0"/>
          <a:ext cx="0" cy="0"/>
          <a:chOff x="0" y="0"/>
          <a:chExt cx="0" cy="0"/>
        </a:xfrm>
      </p:grpSpPr>
      <p:sp>
        <p:nvSpPr>
          <p:cNvPr id="12" name="TextBox 11">
            <a:extLst>
              <a:ext uri="{FF2B5EF4-FFF2-40B4-BE49-F238E27FC236}">
                <a16:creationId xmlns="" xmlns:a16="http://schemas.microsoft.com/office/drawing/2014/main" id="{0528CE36-2A34-91FD-BB3D-9B29B7482C43}"/>
              </a:ext>
            </a:extLst>
          </p:cNvPr>
          <p:cNvSpPr txBox="1"/>
          <p:nvPr/>
        </p:nvSpPr>
        <p:spPr>
          <a:xfrm>
            <a:off x="1543986" y="1394082"/>
            <a:ext cx="15200028" cy="769441"/>
          </a:xfrm>
          <a:prstGeom prst="rect">
            <a:avLst/>
          </a:prstGeom>
          <a:noFill/>
        </p:spPr>
        <p:txBody>
          <a:bodyPr wrap="square" rtlCol="0">
            <a:spAutoFit/>
          </a:bodyPr>
          <a:lstStyle/>
          <a:p>
            <a:pPr algn="ctr">
              <a:buClr>
                <a:srgbClr val="000000"/>
              </a:buClr>
              <a:buFont typeface="Arial"/>
              <a:buNone/>
            </a:pPr>
            <a:r>
              <a:rPr lang="en-US" sz="4400" b="1" kern="0" dirty="0" err="1">
                <a:solidFill>
                  <a:srgbClr val="ED8FBF">
                    <a:lumMod val="50000"/>
                  </a:srgbClr>
                </a:solidFill>
                <a:cs typeface="Arial"/>
                <a:sym typeface="Arial"/>
              </a:rPr>
              <a:t>Nội</a:t>
            </a:r>
            <a:r>
              <a:rPr lang="en-US" sz="4400" b="1" kern="0">
                <a:solidFill>
                  <a:srgbClr val="ED8FBF">
                    <a:lumMod val="50000"/>
                  </a:srgbClr>
                </a:solidFill>
                <a:cs typeface="Arial"/>
                <a:sym typeface="Arial"/>
              </a:rPr>
              <a:t> dung có thể đưa vào phiếu “Nghề nghiệp mơ ước”  </a:t>
            </a:r>
          </a:p>
        </p:txBody>
      </p:sp>
      <p:sp>
        <p:nvSpPr>
          <p:cNvPr id="14" name="TextBox 13">
            <a:extLst>
              <a:ext uri="{FF2B5EF4-FFF2-40B4-BE49-F238E27FC236}">
                <a16:creationId xmlns="" xmlns:a16="http://schemas.microsoft.com/office/drawing/2014/main" id="{B648378E-7DFC-7223-BBEA-186B693C789A}"/>
              </a:ext>
            </a:extLst>
          </p:cNvPr>
          <p:cNvSpPr txBox="1"/>
          <p:nvPr/>
        </p:nvSpPr>
        <p:spPr>
          <a:xfrm>
            <a:off x="1720119" y="2637983"/>
            <a:ext cx="14847762" cy="5909310"/>
          </a:xfrm>
          <a:prstGeom prst="rect">
            <a:avLst/>
          </a:prstGeom>
          <a:noFill/>
        </p:spPr>
        <p:txBody>
          <a:bodyPr wrap="square">
            <a:spAutoFit/>
          </a:bodyPr>
          <a:lstStyle/>
          <a:p>
            <a:pPr marL="685800" indent="-685800">
              <a:lnSpc>
                <a:spcPct val="150000"/>
              </a:lnSpc>
              <a:buClr>
                <a:srgbClr val="000000"/>
              </a:buClr>
              <a:buFont typeface="Arial" panose="020B0604020202020204" pitchFamily="34" charset="0"/>
              <a:buChar char="•"/>
            </a:pPr>
            <a:r>
              <a:rPr lang="vi-VN" sz="4200" kern="0" dirty="0">
                <a:solidFill>
                  <a:srgbClr val="000000"/>
                </a:solidFill>
                <a:cs typeface="Arial"/>
                <a:sym typeface="Arial"/>
              </a:rPr>
              <a:t>Tên nghề.</a:t>
            </a:r>
          </a:p>
          <a:p>
            <a:pPr marL="685800" indent="-685800">
              <a:lnSpc>
                <a:spcPct val="150000"/>
              </a:lnSpc>
              <a:buClr>
                <a:srgbClr val="000000"/>
              </a:buClr>
              <a:buFont typeface="Arial" panose="020B0604020202020204" pitchFamily="34" charset="0"/>
              <a:buChar char="•"/>
            </a:pPr>
            <a:r>
              <a:rPr lang="vi-VN" sz="4200" kern="0" dirty="0">
                <a:solidFill>
                  <a:srgbClr val="000000"/>
                </a:solidFill>
                <a:cs typeface="Arial"/>
                <a:sym typeface="Arial"/>
              </a:rPr>
              <a:t>Công việc chính của nghề. </a:t>
            </a:r>
          </a:p>
          <a:p>
            <a:pPr marL="685800" indent="-685800">
              <a:lnSpc>
                <a:spcPct val="150000"/>
              </a:lnSpc>
              <a:buClr>
                <a:srgbClr val="000000"/>
              </a:buClr>
              <a:buFont typeface="Arial" panose="020B0604020202020204" pitchFamily="34" charset="0"/>
              <a:buChar char="•"/>
            </a:pPr>
            <a:r>
              <a:rPr lang="vi-VN" sz="4200" kern="0" dirty="0">
                <a:solidFill>
                  <a:srgbClr val="000000"/>
                </a:solidFill>
                <a:cs typeface="Arial"/>
                <a:sym typeface="Arial"/>
              </a:rPr>
              <a:t>Những đóng góp của nghề cho xã hội.</a:t>
            </a:r>
          </a:p>
          <a:p>
            <a:pPr marL="685800" indent="-685800">
              <a:lnSpc>
                <a:spcPct val="150000"/>
              </a:lnSpc>
              <a:buClr>
                <a:srgbClr val="000000"/>
              </a:buClr>
              <a:buFont typeface="Arial" panose="020B0604020202020204" pitchFamily="34" charset="0"/>
              <a:buChar char="•"/>
            </a:pPr>
            <a:r>
              <a:rPr lang="vi-VN" sz="4200" kern="0" dirty="0">
                <a:solidFill>
                  <a:srgbClr val="000000"/>
                </a:solidFill>
                <a:cs typeface="Arial"/>
                <a:sym typeface="Arial"/>
              </a:rPr>
              <a:t>Yêu cầu cần thiết của nghề.</a:t>
            </a:r>
          </a:p>
          <a:p>
            <a:pPr marL="685800" indent="-685800">
              <a:lnSpc>
                <a:spcPct val="150000"/>
              </a:lnSpc>
              <a:buClr>
                <a:srgbClr val="000000"/>
              </a:buClr>
              <a:buFont typeface="Arial" panose="020B0604020202020204" pitchFamily="34" charset="0"/>
              <a:buChar char="•"/>
            </a:pPr>
            <a:r>
              <a:rPr lang="vi-VN" sz="4200" kern="0" dirty="0">
                <a:solidFill>
                  <a:srgbClr val="000000"/>
                </a:solidFill>
                <a:cs typeface="Arial"/>
                <a:sym typeface="Arial"/>
              </a:rPr>
              <a:t>Lí do em mơ ước. </a:t>
            </a:r>
          </a:p>
          <a:p>
            <a:pPr marL="685800" indent="-685800">
              <a:lnSpc>
                <a:spcPct val="150000"/>
              </a:lnSpc>
              <a:buClr>
                <a:srgbClr val="000000"/>
              </a:buClr>
              <a:buFont typeface="Arial" panose="020B0604020202020204" pitchFamily="34" charset="0"/>
              <a:buChar char="•"/>
            </a:pPr>
            <a:r>
              <a:rPr lang="vi-VN" sz="4200" kern="0" dirty="0">
                <a:solidFill>
                  <a:srgbClr val="000000"/>
                </a:solidFill>
                <a:cs typeface="Arial"/>
                <a:sym typeface="Arial"/>
              </a:rPr>
              <a:t>Những điểm mạnh của bản thân phù hợp với nghề...</a:t>
            </a:r>
          </a:p>
        </p:txBody>
      </p:sp>
    </p:spTree>
    <p:extLst>
      <p:ext uri="{BB962C8B-B14F-4D97-AF65-F5344CB8AC3E}">
        <p14:creationId xmlns:p14="http://schemas.microsoft.com/office/powerpoint/2010/main" val="2653606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up)">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245">
          <a:extLst>
            <a:ext uri="{FF2B5EF4-FFF2-40B4-BE49-F238E27FC236}">
              <a16:creationId xmlns="" xmlns:a16="http://schemas.microsoft.com/office/drawing/2014/main" id="{4B43C515-1D91-2E40-C03F-199319DDF631}"/>
            </a:ext>
          </a:extLst>
        </p:cNvPr>
        <p:cNvGrpSpPr/>
        <p:nvPr/>
      </p:nvGrpSpPr>
      <p:grpSpPr>
        <a:xfrm>
          <a:off x="0" y="0"/>
          <a:ext cx="0" cy="0"/>
          <a:chOff x="0" y="0"/>
          <a:chExt cx="0" cy="0"/>
        </a:xfrm>
      </p:grpSpPr>
      <p:grpSp>
        <p:nvGrpSpPr>
          <p:cNvPr id="3246" name="Google Shape;3246;p43">
            <a:extLst>
              <a:ext uri="{FF2B5EF4-FFF2-40B4-BE49-F238E27FC236}">
                <a16:creationId xmlns="" xmlns:a16="http://schemas.microsoft.com/office/drawing/2014/main" id="{6039A6C1-735E-49EC-CEC5-9A5EFCE2DB11}"/>
              </a:ext>
            </a:extLst>
          </p:cNvPr>
          <p:cNvGrpSpPr/>
          <p:nvPr/>
        </p:nvGrpSpPr>
        <p:grpSpPr>
          <a:xfrm rot="-1952464" flipH="1">
            <a:off x="5357469" y="-601527"/>
            <a:ext cx="1684038" cy="3547274"/>
            <a:chOff x="4458800" y="2953350"/>
            <a:chExt cx="842025" cy="1773650"/>
          </a:xfrm>
        </p:grpSpPr>
        <p:sp>
          <p:nvSpPr>
            <p:cNvPr id="3247" name="Google Shape;3247;p43">
              <a:extLst>
                <a:ext uri="{FF2B5EF4-FFF2-40B4-BE49-F238E27FC236}">
                  <a16:creationId xmlns="" xmlns:a16="http://schemas.microsoft.com/office/drawing/2014/main" id="{6831BF32-1442-D7D4-338A-9FB7A7BFB2D5}"/>
                </a:ext>
              </a:extLst>
            </p:cNvPr>
            <p:cNvSpPr/>
            <p:nvPr/>
          </p:nvSpPr>
          <p:spPr>
            <a:xfrm>
              <a:off x="4458800" y="4410300"/>
              <a:ext cx="374900" cy="316675"/>
            </a:xfrm>
            <a:custGeom>
              <a:avLst/>
              <a:gdLst/>
              <a:ahLst/>
              <a:cxnLst/>
              <a:rect l="l" t="t" r="r" b="b"/>
              <a:pathLst>
                <a:path w="14996" h="12667" extrusionOk="0">
                  <a:moveTo>
                    <a:pt x="2697" y="0"/>
                  </a:moveTo>
                  <a:lnTo>
                    <a:pt x="1810" y="2278"/>
                  </a:lnTo>
                  <a:cubicBezTo>
                    <a:pt x="0" y="6928"/>
                    <a:pt x="2408" y="11535"/>
                    <a:pt x="5595" y="12479"/>
                  </a:cubicBezTo>
                  <a:cubicBezTo>
                    <a:pt x="6026" y="12607"/>
                    <a:pt x="6467" y="12667"/>
                    <a:pt x="6911" y="12667"/>
                  </a:cubicBezTo>
                  <a:cubicBezTo>
                    <a:pt x="9977" y="12667"/>
                    <a:pt x="13155" y="9816"/>
                    <a:pt x="14087" y="7151"/>
                  </a:cubicBezTo>
                  <a:cubicBezTo>
                    <a:pt x="14101" y="7108"/>
                    <a:pt x="14116" y="7065"/>
                    <a:pt x="14123" y="7029"/>
                  </a:cubicBezTo>
                  <a:lnTo>
                    <a:pt x="14995" y="4809"/>
                  </a:lnTo>
                  <a:lnTo>
                    <a:pt x="2697" y="0"/>
                  </a:lnTo>
                  <a:close/>
                </a:path>
              </a:pathLst>
            </a:custGeom>
            <a:solidFill>
              <a:srgbClr val="EF88A7"/>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248" name="Google Shape;3248;p43">
              <a:extLst>
                <a:ext uri="{FF2B5EF4-FFF2-40B4-BE49-F238E27FC236}">
                  <a16:creationId xmlns="" xmlns:a16="http://schemas.microsoft.com/office/drawing/2014/main" id="{82C218DE-D93B-228B-61B4-771C447287FC}"/>
                </a:ext>
              </a:extLst>
            </p:cNvPr>
            <p:cNvSpPr/>
            <p:nvPr/>
          </p:nvSpPr>
          <p:spPr>
            <a:xfrm>
              <a:off x="4458800" y="2953350"/>
              <a:ext cx="842025" cy="1773625"/>
            </a:xfrm>
            <a:custGeom>
              <a:avLst/>
              <a:gdLst/>
              <a:ahLst/>
              <a:cxnLst/>
              <a:rect l="l" t="t" r="r" b="b"/>
              <a:pathLst>
                <a:path w="33681" h="70945" extrusionOk="0">
                  <a:moveTo>
                    <a:pt x="31821" y="1"/>
                  </a:moveTo>
                  <a:cubicBezTo>
                    <a:pt x="31374" y="1"/>
                    <a:pt x="30920" y="174"/>
                    <a:pt x="30567" y="563"/>
                  </a:cubicBezTo>
                  <a:cubicBezTo>
                    <a:pt x="28317" y="2992"/>
                    <a:pt x="26068" y="5429"/>
                    <a:pt x="23819" y="7866"/>
                  </a:cubicBezTo>
                  <a:cubicBezTo>
                    <a:pt x="22218" y="9596"/>
                    <a:pt x="20957" y="11614"/>
                    <a:pt x="20099" y="13813"/>
                  </a:cubicBezTo>
                  <a:lnTo>
                    <a:pt x="1810" y="60556"/>
                  </a:lnTo>
                  <a:cubicBezTo>
                    <a:pt x="0" y="65206"/>
                    <a:pt x="2408" y="69813"/>
                    <a:pt x="5595" y="70757"/>
                  </a:cubicBezTo>
                  <a:cubicBezTo>
                    <a:pt x="6026" y="70885"/>
                    <a:pt x="6467" y="70945"/>
                    <a:pt x="6911" y="70945"/>
                  </a:cubicBezTo>
                  <a:cubicBezTo>
                    <a:pt x="9977" y="70945"/>
                    <a:pt x="13155" y="68094"/>
                    <a:pt x="14087" y="65429"/>
                  </a:cubicBezTo>
                  <a:cubicBezTo>
                    <a:pt x="14101" y="65386"/>
                    <a:pt x="14116" y="65343"/>
                    <a:pt x="14123" y="65307"/>
                  </a:cubicBezTo>
                  <a:lnTo>
                    <a:pt x="32318" y="18816"/>
                  </a:lnTo>
                  <a:cubicBezTo>
                    <a:pt x="33227" y="16495"/>
                    <a:pt x="33681" y="14015"/>
                    <a:pt x="33659" y="11521"/>
                  </a:cubicBezTo>
                  <a:cubicBezTo>
                    <a:pt x="33623" y="8255"/>
                    <a:pt x="33594" y="4982"/>
                    <a:pt x="33565" y="1716"/>
                  </a:cubicBezTo>
                  <a:cubicBezTo>
                    <a:pt x="33551" y="678"/>
                    <a:pt x="32700" y="1"/>
                    <a:pt x="31821" y="1"/>
                  </a:cubicBezTo>
                  <a:close/>
                </a:path>
              </a:pathLst>
            </a:custGeom>
            <a:solidFill>
              <a:srgbClr val="F4A49B"/>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249" name="Google Shape;3249;p43">
              <a:extLst>
                <a:ext uri="{FF2B5EF4-FFF2-40B4-BE49-F238E27FC236}">
                  <a16:creationId xmlns="" xmlns:a16="http://schemas.microsoft.com/office/drawing/2014/main" id="{12D5B5A2-116D-D47F-D5D7-686D73749DD3}"/>
                </a:ext>
              </a:extLst>
            </p:cNvPr>
            <p:cNvSpPr/>
            <p:nvPr/>
          </p:nvSpPr>
          <p:spPr>
            <a:xfrm>
              <a:off x="4616550" y="4604650"/>
              <a:ext cx="114225" cy="52500"/>
            </a:xfrm>
            <a:custGeom>
              <a:avLst/>
              <a:gdLst/>
              <a:ahLst/>
              <a:cxnLst/>
              <a:rect l="l" t="t" r="r" b="b"/>
              <a:pathLst>
                <a:path w="4569" h="2100" extrusionOk="0">
                  <a:moveTo>
                    <a:pt x="2407" y="1"/>
                  </a:moveTo>
                  <a:cubicBezTo>
                    <a:pt x="1221" y="1"/>
                    <a:pt x="0" y="642"/>
                    <a:pt x="27" y="1165"/>
                  </a:cubicBezTo>
                  <a:cubicBezTo>
                    <a:pt x="54" y="1665"/>
                    <a:pt x="1218" y="2099"/>
                    <a:pt x="2242" y="2099"/>
                  </a:cubicBezTo>
                  <a:cubicBezTo>
                    <a:pt x="2297" y="2099"/>
                    <a:pt x="2352" y="2098"/>
                    <a:pt x="2406" y="2095"/>
                  </a:cubicBezTo>
                  <a:cubicBezTo>
                    <a:pt x="3379" y="2045"/>
                    <a:pt x="4569" y="1547"/>
                    <a:pt x="4562" y="1021"/>
                  </a:cubicBezTo>
                  <a:cubicBezTo>
                    <a:pt x="4554" y="524"/>
                    <a:pt x="3516" y="77"/>
                    <a:pt x="2673" y="12"/>
                  </a:cubicBezTo>
                  <a:cubicBezTo>
                    <a:pt x="2585" y="4"/>
                    <a:pt x="2496" y="1"/>
                    <a:pt x="2407" y="1"/>
                  </a:cubicBezTo>
                  <a:close/>
                </a:path>
              </a:pathLst>
            </a:custGeom>
            <a:solidFill>
              <a:srgbClr val="FFFFFF">
                <a:alpha val="1116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250" name="Google Shape;3250;p43">
              <a:extLst>
                <a:ext uri="{FF2B5EF4-FFF2-40B4-BE49-F238E27FC236}">
                  <a16:creationId xmlns="" xmlns:a16="http://schemas.microsoft.com/office/drawing/2014/main" id="{79D0EE1A-2D09-35CF-088B-6745DE748E50}"/>
                </a:ext>
              </a:extLst>
            </p:cNvPr>
            <p:cNvSpPr/>
            <p:nvPr/>
          </p:nvSpPr>
          <p:spPr>
            <a:xfrm>
              <a:off x="4526200" y="3240450"/>
              <a:ext cx="760925" cy="1290075"/>
            </a:xfrm>
            <a:custGeom>
              <a:avLst/>
              <a:gdLst/>
              <a:ahLst/>
              <a:cxnLst/>
              <a:rect l="l" t="t" r="r" b="b"/>
              <a:pathLst>
                <a:path w="30437" h="51603" extrusionOk="0">
                  <a:moveTo>
                    <a:pt x="18506" y="1"/>
                  </a:moveTo>
                  <a:cubicBezTo>
                    <a:pt x="18081" y="750"/>
                    <a:pt x="17713" y="1529"/>
                    <a:pt x="17403" y="2329"/>
                  </a:cubicBezTo>
                  <a:lnTo>
                    <a:pt x="1" y="46794"/>
                  </a:lnTo>
                  <a:lnTo>
                    <a:pt x="12299" y="51603"/>
                  </a:lnTo>
                  <a:lnTo>
                    <a:pt x="29622" y="7332"/>
                  </a:lnTo>
                  <a:cubicBezTo>
                    <a:pt x="29954" y="6481"/>
                    <a:pt x="30221" y="5609"/>
                    <a:pt x="30437" y="4722"/>
                  </a:cubicBezTo>
                  <a:lnTo>
                    <a:pt x="30437" y="4722"/>
                  </a:lnTo>
                  <a:cubicBezTo>
                    <a:pt x="30241" y="4764"/>
                    <a:pt x="30043" y="4784"/>
                    <a:pt x="29845" y="4784"/>
                  </a:cubicBezTo>
                  <a:cubicBezTo>
                    <a:pt x="29453" y="4784"/>
                    <a:pt x="29064" y="4703"/>
                    <a:pt x="28700" y="4535"/>
                  </a:cubicBezTo>
                  <a:cubicBezTo>
                    <a:pt x="27380" y="3937"/>
                    <a:pt x="27106" y="2560"/>
                    <a:pt x="27085" y="2437"/>
                  </a:cubicBezTo>
                  <a:cubicBezTo>
                    <a:pt x="26999" y="2506"/>
                    <a:pt x="26280" y="3022"/>
                    <a:pt x="25310" y="3022"/>
                  </a:cubicBezTo>
                  <a:cubicBezTo>
                    <a:pt x="25056" y="3022"/>
                    <a:pt x="24785" y="2987"/>
                    <a:pt x="24504" y="2899"/>
                  </a:cubicBezTo>
                  <a:cubicBezTo>
                    <a:pt x="23502" y="2581"/>
                    <a:pt x="22745" y="1716"/>
                    <a:pt x="22543" y="664"/>
                  </a:cubicBezTo>
                  <a:cubicBezTo>
                    <a:pt x="22033" y="1049"/>
                    <a:pt x="21420" y="1250"/>
                    <a:pt x="20804" y="1250"/>
                  </a:cubicBezTo>
                  <a:cubicBezTo>
                    <a:pt x="20418" y="1250"/>
                    <a:pt x="20031" y="1171"/>
                    <a:pt x="19667" y="1010"/>
                  </a:cubicBezTo>
                  <a:cubicBezTo>
                    <a:pt x="19112" y="758"/>
                    <a:pt x="18751" y="375"/>
                    <a:pt x="18506" y="1"/>
                  </a:cubicBezTo>
                  <a:close/>
                </a:path>
              </a:pathLst>
            </a:custGeom>
            <a:solidFill>
              <a:schemeClr val="dk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251" name="Google Shape;3251;p43">
              <a:extLst>
                <a:ext uri="{FF2B5EF4-FFF2-40B4-BE49-F238E27FC236}">
                  <a16:creationId xmlns="" xmlns:a16="http://schemas.microsoft.com/office/drawing/2014/main" id="{ACC91C8F-C18E-BE40-C003-7E6665A66C42}"/>
                </a:ext>
              </a:extLst>
            </p:cNvPr>
            <p:cNvSpPr/>
            <p:nvPr/>
          </p:nvSpPr>
          <p:spPr>
            <a:xfrm>
              <a:off x="4622075" y="3257025"/>
              <a:ext cx="581250" cy="1239800"/>
            </a:xfrm>
            <a:custGeom>
              <a:avLst/>
              <a:gdLst/>
              <a:ahLst/>
              <a:cxnLst/>
              <a:rect l="l" t="t" r="r" b="b"/>
              <a:pathLst>
                <a:path w="23250" h="49592" extrusionOk="0">
                  <a:moveTo>
                    <a:pt x="18708" y="1"/>
                  </a:moveTo>
                  <a:lnTo>
                    <a:pt x="1" y="47811"/>
                  </a:lnTo>
                  <a:lnTo>
                    <a:pt x="4542" y="49591"/>
                  </a:lnTo>
                  <a:cubicBezTo>
                    <a:pt x="10778" y="33652"/>
                    <a:pt x="17014" y="17713"/>
                    <a:pt x="23250" y="1774"/>
                  </a:cubicBezTo>
                  <a:lnTo>
                    <a:pt x="23250" y="1774"/>
                  </a:lnTo>
                  <a:cubicBezTo>
                    <a:pt x="23164" y="1843"/>
                    <a:pt x="22445" y="2359"/>
                    <a:pt x="21475" y="2359"/>
                  </a:cubicBezTo>
                  <a:cubicBezTo>
                    <a:pt x="21221" y="2359"/>
                    <a:pt x="20950" y="2324"/>
                    <a:pt x="20669" y="2236"/>
                  </a:cubicBezTo>
                  <a:cubicBezTo>
                    <a:pt x="19667" y="1918"/>
                    <a:pt x="18910" y="1053"/>
                    <a:pt x="18708" y="1"/>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252" name="Google Shape;3252;p43">
              <a:extLst>
                <a:ext uri="{FF2B5EF4-FFF2-40B4-BE49-F238E27FC236}">
                  <a16:creationId xmlns="" xmlns:a16="http://schemas.microsoft.com/office/drawing/2014/main" id="{3EA4F473-1597-BB5C-D3FE-4DC8BF2BFB07}"/>
                </a:ext>
              </a:extLst>
            </p:cNvPr>
            <p:cNvSpPr/>
            <p:nvPr/>
          </p:nvSpPr>
          <p:spPr>
            <a:xfrm>
              <a:off x="5181500" y="2953350"/>
              <a:ext cx="117000" cy="104275"/>
            </a:xfrm>
            <a:custGeom>
              <a:avLst/>
              <a:gdLst/>
              <a:ahLst/>
              <a:cxnLst/>
              <a:rect l="l" t="t" r="r" b="b"/>
              <a:pathLst>
                <a:path w="4680" h="4171" extrusionOk="0">
                  <a:moveTo>
                    <a:pt x="2913" y="1"/>
                  </a:moveTo>
                  <a:cubicBezTo>
                    <a:pt x="2466" y="1"/>
                    <a:pt x="2012" y="174"/>
                    <a:pt x="1659" y="563"/>
                  </a:cubicBezTo>
                  <a:cubicBezTo>
                    <a:pt x="1103" y="1154"/>
                    <a:pt x="556" y="1752"/>
                    <a:pt x="0" y="2351"/>
                  </a:cubicBezTo>
                  <a:cubicBezTo>
                    <a:pt x="519" y="3007"/>
                    <a:pt x="1385" y="3540"/>
                    <a:pt x="2055" y="3800"/>
                  </a:cubicBezTo>
                  <a:cubicBezTo>
                    <a:pt x="2251" y="3878"/>
                    <a:pt x="3046" y="4171"/>
                    <a:pt x="3923" y="4171"/>
                  </a:cubicBezTo>
                  <a:cubicBezTo>
                    <a:pt x="4172" y="4171"/>
                    <a:pt x="4428" y="4147"/>
                    <a:pt x="4679" y="4088"/>
                  </a:cubicBezTo>
                  <a:cubicBezTo>
                    <a:pt x="4672" y="3295"/>
                    <a:pt x="4665" y="2509"/>
                    <a:pt x="4657" y="1716"/>
                  </a:cubicBezTo>
                  <a:cubicBezTo>
                    <a:pt x="4643" y="678"/>
                    <a:pt x="3792" y="1"/>
                    <a:pt x="2913" y="1"/>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253" name="Google Shape;3253;p43">
              <a:extLst>
                <a:ext uri="{FF2B5EF4-FFF2-40B4-BE49-F238E27FC236}">
                  <a16:creationId xmlns="" xmlns:a16="http://schemas.microsoft.com/office/drawing/2014/main" id="{4A4AA3E0-B077-1087-8649-45FBA55BB9E1}"/>
                </a:ext>
              </a:extLst>
            </p:cNvPr>
            <p:cNvSpPr/>
            <p:nvPr/>
          </p:nvSpPr>
          <p:spPr>
            <a:xfrm>
              <a:off x="5075875" y="3076750"/>
              <a:ext cx="145850" cy="154875"/>
            </a:xfrm>
            <a:custGeom>
              <a:avLst/>
              <a:gdLst/>
              <a:ahLst/>
              <a:cxnLst/>
              <a:rect l="l" t="t" r="r" b="b"/>
              <a:pathLst>
                <a:path w="5834" h="6195" extrusionOk="0">
                  <a:moveTo>
                    <a:pt x="5131" y="1"/>
                  </a:moveTo>
                  <a:cubicBezTo>
                    <a:pt x="3811" y="1"/>
                    <a:pt x="1" y="3899"/>
                    <a:pt x="765" y="5474"/>
                  </a:cubicBezTo>
                  <a:cubicBezTo>
                    <a:pt x="1026" y="6002"/>
                    <a:pt x="1752" y="6194"/>
                    <a:pt x="2294" y="6194"/>
                  </a:cubicBezTo>
                  <a:cubicBezTo>
                    <a:pt x="2351" y="6194"/>
                    <a:pt x="2407" y="6192"/>
                    <a:pt x="2459" y="6188"/>
                  </a:cubicBezTo>
                  <a:cubicBezTo>
                    <a:pt x="4492" y="6022"/>
                    <a:pt x="5321" y="2555"/>
                    <a:pt x="5372" y="2346"/>
                  </a:cubicBezTo>
                  <a:cubicBezTo>
                    <a:pt x="5530" y="1646"/>
                    <a:pt x="5833" y="327"/>
                    <a:pt x="5357" y="53"/>
                  </a:cubicBezTo>
                  <a:cubicBezTo>
                    <a:pt x="5294" y="18"/>
                    <a:pt x="5218" y="1"/>
                    <a:pt x="5131" y="1"/>
                  </a:cubicBezTo>
                  <a:close/>
                </a:path>
              </a:pathLst>
            </a:custGeom>
            <a:solidFill>
              <a:srgbClr val="FFFFFF">
                <a:alpha val="1116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254" name="Google Shape;3254;p43">
              <a:extLst>
                <a:ext uri="{FF2B5EF4-FFF2-40B4-BE49-F238E27FC236}">
                  <a16:creationId xmlns="" xmlns:a16="http://schemas.microsoft.com/office/drawing/2014/main" id="{A2C04A10-1592-0F8D-B71C-0CFFD2434999}"/>
                </a:ext>
              </a:extLst>
            </p:cNvPr>
            <p:cNvSpPr/>
            <p:nvPr/>
          </p:nvSpPr>
          <p:spPr>
            <a:xfrm>
              <a:off x="5007775" y="3364575"/>
              <a:ext cx="178800" cy="377900"/>
            </a:xfrm>
            <a:custGeom>
              <a:avLst/>
              <a:gdLst/>
              <a:ahLst/>
              <a:cxnLst/>
              <a:rect l="l" t="t" r="r" b="b"/>
              <a:pathLst>
                <a:path w="7152" h="15116" extrusionOk="0">
                  <a:moveTo>
                    <a:pt x="6549" y="0"/>
                  </a:moveTo>
                  <a:cubicBezTo>
                    <a:pt x="5335" y="0"/>
                    <a:pt x="0" y="14547"/>
                    <a:pt x="1038" y="15098"/>
                  </a:cubicBezTo>
                  <a:cubicBezTo>
                    <a:pt x="1060" y="15110"/>
                    <a:pt x="1084" y="15115"/>
                    <a:pt x="1112" y="15115"/>
                  </a:cubicBezTo>
                  <a:cubicBezTo>
                    <a:pt x="1837" y="15115"/>
                    <a:pt x="4612" y="11284"/>
                    <a:pt x="5897" y="6945"/>
                  </a:cubicBezTo>
                  <a:cubicBezTo>
                    <a:pt x="6769" y="3989"/>
                    <a:pt x="7151" y="111"/>
                    <a:pt x="6575" y="3"/>
                  </a:cubicBezTo>
                  <a:cubicBezTo>
                    <a:pt x="6566" y="1"/>
                    <a:pt x="6557" y="0"/>
                    <a:pt x="6549" y="0"/>
                  </a:cubicBezTo>
                  <a:close/>
                </a:path>
              </a:pathLst>
            </a:custGeom>
            <a:solidFill>
              <a:srgbClr val="FFFFFF">
                <a:alpha val="1116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255" name="Google Shape;3255;p43">
              <a:extLst>
                <a:ext uri="{FF2B5EF4-FFF2-40B4-BE49-F238E27FC236}">
                  <a16:creationId xmlns="" xmlns:a16="http://schemas.microsoft.com/office/drawing/2014/main" id="{C0D7B16B-B501-05CC-E48E-29E5D673E147}"/>
                </a:ext>
              </a:extLst>
            </p:cNvPr>
            <p:cNvSpPr/>
            <p:nvPr/>
          </p:nvSpPr>
          <p:spPr>
            <a:xfrm>
              <a:off x="4829150" y="3290550"/>
              <a:ext cx="468975" cy="1205375"/>
            </a:xfrm>
            <a:custGeom>
              <a:avLst/>
              <a:gdLst/>
              <a:ahLst/>
              <a:cxnLst/>
              <a:rect l="l" t="t" r="r" b="b"/>
              <a:pathLst>
                <a:path w="18759" h="48215" extrusionOk="0">
                  <a:moveTo>
                    <a:pt x="18759" y="1"/>
                  </a:moveTo>
                  <a:lnTo>
                    <a:pt x="1" y="47933"/>
                  </a:lnTo>
                  <a:lnTo>
                    <a:pt x="722" y="48214"/>
                  </a:lnTo>
                  <a:lnTo>
                    <a:pt x="17504" y="5328"/>
                  </a:lnTo>
                  <a:cubicBezTo>
                    <a:pt x="18175" y="3612"/>
                    <a:pt x="18593" y="1825"/>
                    <a:pt x="18759" y="1"/>
                  </a:cubicBezTo>
                  <a:close/>
                </a:path>
              </a:pathLst>
            </a:custGeom>
            <a:solidFill>
              <a:srgbClr val="FFFFFF">
                <a:alpha val="1116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256" name="Google Shape;3256;p43">
              <a:extLst>
                <a:ext uri="{FF2B5EF4-FFF2-40B4-BE49-F238E27FC236}">
                  <a16:creationId xmlns="" xmlns:a16="http://schemas.microsoft.com/office/drawing/2014/main" id="{6D453D3D-FA77-5681-E6E0-51CA9802E017}"/>
                </a:ext>
              </a:extLst>
            </p:cNvPr>
            <p:cNvSpPr/>
            <p:nvPr/>
          </p:nvSpPr>
          <p:spPr>
            <a:xfrm>
              <a:off x="4539725" y="3200450"/>
              <a:ext cx="474000" cy="1179950"/>
            </a:xfrm>
            <a:custGeom>
              <a:avLst/>
              <a:gdLst/>
              <a:ahLst/>
              <a:cxnLst/>
              <a:rect l="l" t="t" r="r" b="b"/>
              <a:pathLst>
                <a:path w="18960" h="47198" extrusionOk="0">
                  <a:moveTo>
                    <a:pt x="18960" y="0"/>
                  </a:moveTo>
                  <a:cubicBezTo>
                    <a:pt x="18109" y="1219"/>
                    <a:pt x="17403" y="2538"/>
                    <a:pt x="16862" y="3929"/>
                  </a:cubicBezTo>
                  <a:lnTo>
                    <a:pt x="0" y="47010"/>
                  </a:lnTo>
                  <a:lnTo>
                    <a:pt x="490" y="47197"/>
                  </a:lnTo>
                  <a:lnTo>
                    <a:pt x="18960" y="0"/>
                  </a:ln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257" name="Google Shape;3257;p43">
              <a:extLst>
                <a:ext uri="{FF2B5EF4-FFF2-40B4-BE49-F238E27FC236}">
                  <a16:creationId xmlns="" xmlns:a16="http://schemas.microsoft.com/office/drawing/2014/main" id="{211ED2C0-584E-A9AE-F2AB-585D140675FF}"/>
                </a:ext>
              </a:extLst>
            </p:cNvPr>
            <p:cNvSpPr/>
            <p:nvPr/>
          </p:nvSpPr>
          <p:spPr>
            <a:xfrm>
              <a:off x="4511050" y="4189150"/>
              <a:ext cx="423025" cy="347675"/>
            </a:xfrm>
            <a:custGeom>
              <a:avLst/>
              <a:gdLst/>
              <a:ahLst/>
              <a:cxnLst/>
              <a:rect l="l" t="t" r="r" b="b"/>
              <a:pathLst>
                <a:path w="16921" h="13907" extrusionOk="0">
                  <a:moveTo>
                    <a:pt x="3368" y="1"/>
                  </a:moveTo>
                  <a:lnTo>
                    <a:pt x="1" y="8601"/>
                  </a:lnTo>
                  <a:lnTo>
                    <a:pt x="13554" y="13907"/>
                  </a:lnTo>
                  <a:lnTo>
                    <a:pt x="16920" y="5299"/>
                  </a:lnTo>
                  <a:lnTo>
                    <a:pt x="3368" y="1"/>
                  </a:lnTo>
                  <a:close/>
                </a:path>
              </a:pathLst>
            </a:custGeom>
            <a:solidFill>
              <a:schemeClr val="accent1"/>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258" name="Google Shape;3258;p43">
              <a:extLst>
                <a:ext uri="{FF2B5EF4-FFF2-40B4-BE49-F238E27FC236}">
                  <a16:creationId xmlns="" xmlns:a16="http://schemas.microsoft.com/office/drawing/2014/main" id="{B7E54CED-C987-FC85-131C-142B31E95915}"/>
                </a:ext>
              </a:extLst>
            </p:cNvPr>
            <p:cNvSpPr/>
            <p:nvPr/>
          </p:nvSpPr>
          <p:spPr>
            <a:xfrm>
              <a:off x="4951400" y="3794075"/>
              <a:ext cx="95850" cy="86250"/>
            </a:xfrm>
            <a:custGeom>
              <a:avLst/>
              <a:gdLst/>
              <a:ahLst/>
              <a:cxnLst/>
              <a:rect l="l" t="t" r="r" b="b"/>
              <a:pathLst>
                <a:path w="3834" h="3450" extrusionOk="0">
                  <a:moveTo>
                    <a:pt x="2469" y="0"/>
                  </a:moveTo>
                  <a:cubicBezTo>
                    <a:pt x="1613" y="0"/>
                    <a:pt x="0" y="2218"/>
                    <a:pt x="489" y="3029"/>
                  </a:cubicBezTo>
                  <a:cubicBezTo>
                    <a:pt x="652" y="3297"/>
                    <a:pt x="1065" y="3450"/>
                    <a:pt x="1526" y="3450"/>
                  </a:cubicBezTo>
                  <a:cubicBezTo>
                    <a:pt x="1958" y="3450"/>
                    <a:pt x="2432" y="3315"/>
                    <a:pt x="2781" y="3015"/>
                  </a:cubicBezTo>
                  <a:cubicBezTo>
                    <a:pt x="3834" y="2114"/>
                    <a:pt x="3214" y="196"/>
                    <a:pt x="2587" y="16"/>
                  </a:cubicBezTo>
                  <a:cubicBezTo>
                    <a:pt x="2549" y="6"/>
                    <a:pt x="2510" y="0"/>
                    <a:pt x="2469" y="0"/>
                  </a:cubicBezTo>
                  <a:close/>
                </a:path>
              </a:pathLst>
            </a:custGeom>
            <a:solidFill>
              <a:srgbClr val="FFFFFF">
                <a:alpha val="1116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259" name="Google Shape;3259;p43">
              <a:extLst>
                <a:ext uri="{FF2B5EF4-FFF2-40B4-BE49-F238E27FC236}">
                  <a16:creationId xmlns="" xmlns:a16="http://schemas.microsoft.com/office/drawing/2014/main" id="{D5515F25-45BB-A43C-2DCF-68FD78CF8833}"/>
                </a:ext>
              </a:extLst>
            </p:cNvPr>
            <p:cNvSpPr/>
            <p:nvPr/>
          </p:nvSpPr>
          <p:spPr>
            <a:xfrm>
              <a:off x="4499525" y="4414250"/>
              <a:ext cx="332550" cy="186200"/>
            </a:xfrm>
            <a:custGeom>
              <a:avLst/>
              <a:gdLst/>
              <a:ahLst/>
              <a:cxnLst/>
              <a:rect l="l" t="t" r="r" b="b"/>
              <a:pathLst>
                <a:path w="13302" h="7448" extrusionOk="0">
                  <a:moveTo>
                    <a:pt x="1010" y="1"/>
                  </a:moveTo>
                  <a:lnTo>
                    <a:pt x="181" y="2120"/>
                  </a:lnTo>
                  <a:cubicBezTo>
                    <a:pt x="109" y="2293"/>
                    <a:pt x="58" y="2473"/>
                    <a:pt x="1" y="2646"/>
                  </a:cubicBezTo>
                  <a:lnTo>
                    <a:pt x="12270" y="7448"/>
                  </a:lnTo>
                  <a:cubicBezTo>
                    <a:pt x="12335" y="7296"/>
                    <a:pt x="12400" y="7145"/>
                    <a:pt x="12458" y="6993"/>
                  </a:cubicBezTo>
                  <a:cubicBezTo>
                    <a:pt x="12472" y="6950"/>
                    <a:pt x="12487" y="6907"/>
                    <a:pt x="12494" y="6871"/>
                  </a:cubicBezTo>
                  <a:lnTo>
                    <a:pt x="13301" y="4809"/>
                  </a:lnTo>
                  <a:lnTo>
                    <a:pt x="1010" y="1"/>
                  </a:ln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260" name="Google Shape;3260;p43">
              <a:extLst>
                <a:ext uri="{FF2B5EF4-FFF2-40B4-BE49-F238E27FC236}">
                  <a16:creationId xmlns="" xmlns:a16="http://schemas.microsoft.com/office/drawing/2014/main" id="{7DF4F188-4E6E-92FC-7ED9-DA51C9DEAF37}"/>
                </a:ext>
              </a:extLst>
            </p:cNvPr>
            <p:cNvSpPr/>
            <p:nvPr/>
          </p:nvSpPr>
          <p:spPr>
            <a:xfrm>
              <a:off x="4489075" y="4559700"/>
              <a:ext cx="241175" cy="167300"/>
            </a:xfrm>
            <a:custGeom>
              <a:avLst/>
              <a:gdLst/>
              <a:ahLst/>
              <a:cxnLst/>
              <a:rect l="l" t="t" r="r" b="b"/>
              <a:pathLst>
                <a:path w="9647" h="6692" extrusionOk="0">
                  <a:moveTo>
                    <a:pt x="0" y="0"/>
                  </a:moveTo>
                  <a:lnTo>
                    <a:pt x="0" y="0"/>
                  </a:lnTo>
                  <a:cubicBezTo>
                    <a:pt x="166" y="3180"/>
                    <a:pt x="2062" y="5818"/>
                    <a:pt x="4384" y="6503"/>
                  </a:cubicBezTo>
                  <a:cubicBezTo>
                    <a:pt x="4814" y="6632"/>
                    <a:pt x="5253" y="6691"/>
                    <a:pt x="5695" y="6691"/>
                  </a:cubicBezTo>
                  <a:cubicBezTo>
                    <a:pt x="7061" y="6691"/>
                    <a:pt x="8448" y="6122"/>
                    <a:pt x="9646" y="5256"/>
                  </a:cubicBezTo>
                  <a:lnTo>
                    <a:pt x="9646" y="5256"/>
                  </a:lnTo>
                  <a:cubicBezTo>
                    <a:pt x="8954" y="5440"/>
                    <a:pt x="8243" y="5534"/>
                    <a:pt x="7531" y="5534"/>
                  </a:cubicBezTo>
                  <a:cubicBezTo>
                    <a:pt x="6376" y="5534"/>
                    <a:pt x="5221" y="5286"/>
                    <a:pt x="4146" y="4773"/>
                  </a:cubicBezTo>
                  <a:cubicBezTo>
                    <a:pt x="2163" y="3821"/>
                    <a:pt x="685" y="2077"/>
                    <a:pt x="0" y="0"/>
                  </a:cubicBezTo>
                  <a:close/>
                </a:path>
              </a:pathLst>
            </a:custGeom>
            <a:solidFill>
              <a:srgbClr val="FFFFFF">
                <a:alpha val="1116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261" name="Google Shape;3261;p43">
              <a:extLst>
                <a:ext uri="{FF2B5EF4-FFF2-40B4-BE49-F238E27FC236}">
                  <a16:creationId xmlns="" xmlns:a16="http://schemas.microsoft.com/office/drawing/2014/main" id="{EC3F8175-83ED-156C-2C9A-10686C4E2B14}"/>
                </a:ext>
              </a:extLst>
            </p:cNvPr>
            <p:cNvSpPr/>
            <p:nvPr/>
          </p:nvSpPr>
          <p:spPr>
            <a:xfrm>
              <a:off x="4684625" y="4317275"/>
              <a:ext cx="82925" cy="73225"/>
            </a:xfrm>
            <a:custGeom>
              <a:avLst/>
              <a:gdLst/>
              <a:ahLst/>
              <a:cxnLst/>
              <a:rect l="l" t="t" r="r" b="b"/>
              <a:pathLst>
                <a:path w="3317" h="2929" extrusionOk="0">
                  <a:moveTo>
                    <a:pt x="1657" y="0"/>
                  </a:moveTo>
                  <a:cubicBezTo>
                    <a:pt x="1074" y="0"/>
                    <a:pt x="522" y="352"/>
                    <a:pt x="296" y="931"/>
                  </a:cubicBezTo>
                  <a:cubicBezTo>
                    <a:pt x="0" y="1681"/>
                    <a:pt x="375" y="2532"/>
                    <a:pt x="1125" y="2827"/>
                  </a:cubicBezTo>
                  <a:cubicBezTo>
                    <a:pt x="1301" y="2896"/>
                    <a:pt x="1482" y="2928"/>
                    <a:pt x="1659" y="2928"/>
                  </a:cubicBezTo>
                  <a:cubicBezTo>
                    <a:pt x="2247" y="2928"/>
                    <a:pt x="2799" y="2574"/>
                    <a:pt x="3021" y="1998"/>
                  </a:cubicBezTo>
                  <a:cubicBezTo>
                    <a:pt x="3316" y="1241"/>
                    <a:pt x="2949" y="391"/>
                    <a:pt x="2192" y="102"/>
                  </a:cubicBezTo>
                  <a:cubicBezTo>
                    <a:pt x="2016" y="33"/>
                    <a:pt x="1835" y="0"/>
                    <a:pt x="1657" y="0"/>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262" name="Google Shape;3262;p43">
              <a:extLst>
                <a:ext uri="{FF2B5EF4-FFF2-40B4-BE49-F238E27FC236}">
                  <a16:creationId xmlns="" xmlns:a16="http://schemas.microsoft.com/office/drawing/2014/main" id="{117FE095-D569-A12A-DE6C-F3F58FA3505E}"/>
                </a:ext>
              </a:extLst>
            </p:cNvPr>
            <p:cNvSpPr/>
            <p:nvPr/>
          </p:nvSpPr>
          <p:spPr>
            <a:xfrm>
              <a:off x="4821600" y="4366300"/>
              <a:ext cx="82925" cy="73225"/>
            </a:xfrm>
            <a:custGeom>
              <a:avLst/>
              <a:gdLst/>
              <a:ahLst/>
              <a:cxnLst/>
              <a:rect l="l" t="t" r="r" b="b"/>
              <a:pathLst>
                <a:path w="3317" h="2929" extrusionOk="0">
                  <a:moveTo>
                    <a:pt x="1654" y="0"/>
                  </a:moveTo>
                  <a:cubicBezTo>
                    <a:pt x="1070" y="0"/>
                    <a:pt x="522" y="351"/>
                    <a:pt x="296" y="931"/>
                  </a:cubicBezTo>
                  <a:cubicBezTo>
                    <a:pt x="0" y="1681"/>
                    <a:pt x="368" y="2532"/>
                    <a:pt x="1125" y="2827"/>
                  </a:cubicBezTo>
                  <a:cubicBezTo>
                    <a:pt x="1299" y="2896"/>
                    <a:pt x="1478" y="2928"/>
                    <a:pt x="1655" y="2928"/>
                  </a:cubicBezTo>
                  <a:cubicBezTo>
                    <a:pt x="2240" y="2928"/>
                    <a:pt x="2794" y="2574"/>
                    <a:pt x="3021" y="1998"/>
                  </a:cubicBezTo>
                  <a:cubicBezTo>
                    <a:pt x="3316" y="1241"/>
                    <a:pt x="2941" y="398"/>
                    <a:pt x="2192" y="102"/>
                  </a:cubicBezTo>
                  <a:cubicBezTo>
                    <a:pt x="2014" y="33"/>
                    <a:pt x="1832" y="0"/>
                    <a:pt x="1654" y="0"/>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263" name="Google Shape;3263;p43">
              <a:extLst>
                <a:ext uri="{FF2B5EF4-FFF2-40B4-BE49-F238E27FC236}">
                  <a16:creationId xmlns="" xmlns:a16="http://schemas.microsoft.com/office/drawing/2014/main" id="{90462E09-54D3-6583-8276-9C4CF6425BC8}"/>
                </a:ext>
              </a:extLst>
            </p:cNvPr>
            <p:cNvSpPr/>
            <p:nvPr/>
          </p:nvSpPr>
          <p:spPr>
            <a:xfrm>
              <a:off x="4568375" y="4189150"/>
              <a:ext cx="365700" cy="204950"/>
            </a:xfrm>
            <a:custGeom>
              <a:avLst/>
              <a:gdLst/>
              <a:ahLst/>
              <a:cxnLst/>
              <a:rect l="l" t="t" r="r" b="b"/>
              <a:pathLst>
                <a:path w="14628" h="8198" extrusionOk="0">
                  <a:moveTo>
                    <a:pt x="1075" y="1"/>
                  </a:moveTo>
                  <a:lnTo>
                    <a:pt x="0" y="2740"/>
                  </a:lnTo>
                  <a:cubicBezTo>
                    <a:pt x="766" y="2529"/>
                    <a:pt x="1740" y="2348"/>
                    <a:pt x="2865" y="2348"/>
                  </a:cubicBezTo>
                  <a:cubicBezTo>
                    <a:pt x="3202" y="2348"/>
                    <a:pt x="3552" y="2365"/>
                    <a:pt x="3915" y="2401"/>
                  </a:cubicBezTo>
                  <a:cubicBezTo>
                    <a:pt x="6157" y="2618"/>
                    <a:pt x="7721" y="3490"/>
                    <a:pt x="8853" y="4139"/>
                  </a:cubicBezTo>
                  <a:cubicBezTo>
                    <a:pt x="10987" y="5364"/>
                    <a:pt x="12486" y="6900"/>
                    <a:pt x="13496" y="8197"/>
                  </a:cubicBezTo>
                  <a:lnTo>
                    <a:pt x="14627" y="5299"/>
                  </a:lnTo>
                  <a:lnTo>
                    <a:pt x="1075" y="1"/>
                  </a:ln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264" name="Google Shape;3264;p43">
              <a:extLst>
                <a:ext uri="{FF2B5EF4-FFF2-40B4-BE49-F238E27FC236}">
                  <a16:creationId xmlns="" xmlns:a16="http://schemas.microsoft.com/office/drawing/2014/main" id="{446CB13E-EE83-9A0E-DD9A-FB48939DF903}"/>
                </a:ext>
              </a:extLst>
            </p:cNvPr>
            <p:cNvSpPr/>
            <p:nvPr/>
          </p:nvSpPr>
          <p:spPr>
            <a:xfrm>
              <a:off x="4511050" y="4325775"/>
              <a:ext cx="371475" cy="211050"/>
            </a:xfrm>
            <a:custGeom>
              <a:avLst/>
              <a:gdLst/>
              <a:ahLst/>
              <a:cxnLst/>
              <a:rect l="l" t="t" r="r" b="b"/>
              <a:pathLst>
                <a:path w="14859" h="8442" extrusionOk="0">
                  <a:moveTo>
                    <a:pt x="1227" y="0"/>
                  </a:moveTo>
                  <a:lnTo>
                    <a:pt x="1" y="3136"/>
                  </a:lnTo>
                  <a:lnTo>
                    <a:pt x="13554" y="8442"/>
                  </a:lnTo>
                  <a:lnTo>
                    <a:pt x="14859" y="5111"/>
                  </a:lnTo>
                  <a:lnTo>
                    <a:pt x="14859" y="5111"/>
                  </a:lnTo>
                  <a:cubicBezTo>
                    <a:pt x="14362" y="5162"/>
                    <a:pt x="13797" y="5197"/>
                    <a:pt x="13174" y="5197"/>
                  </a:cubicBezTo>
                  <a:cubicBezTo>
                    <a:pt x="12477" y="5197"/>
                    <a:pt x="11709" y="5153"/>
                    <a:pt x="10887" y="5039"/>
                  </a:cubicBezTo>
                  <a:cubicBezTo>
                    <a:pt x="7671" y="4599"/>
                    <a:pt x="5451" y="3338"/>
                    <a:pt x="4809" y="2949"/>
                  </a:cubicBezTo>
                  <a:cubicBezTo>
                    <a:pt x="3267" y="2026"/>
                    <a:pt x="2092" y="959"/>
                    <a:pt x="1227" y="0"/>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265" name="Google Shape;3265;p43">
              <a:extLst>
                <a:ext uri="{FF2B5EF4-FFF2-40B4-BE49-F238E27FC236}">
                  <a16:creationId xmlns="" xmlns:a16="http://schemas.microsoft.com/office/drawing/2014/main" id="{8FA51F85-1857-7E3A-A3AE-0E352E6D5FFD}"/>
                </a:ext>
              </a:extLst>
            </p:cNvPr>
            <p:cNvSpPr/>
            <p:nvPr/>
          </p:nvSpPr>
          <p:spPr>
            <a:xfrm>
              <a:off x="4503850" y="4380525"/>
              <a:ext cx="354000" cy="179825"/>
            </a:xfrm>
            <a:custGeom>
              <a:avLst/>
              <a:gdLst/>
              <a:ahLst/>
              <a:cxnLst/>
              <a:rect l="l" t="t" r="r" b="b"/>
              <a:pathLst>
                <a:path w="14160" h="7193" extrusionOk="0">
                  <a:moveTo>
                    <a:pt x="1657" y="0"/>
                  </a:moveTo>
                  <a:cubicBezTo>
                    <a:pt x="1071" y="0"/>
                    <a:pt x="507" y="349"/>
                    <a:pt x="275" y="946"/>
                  </a:cubicBezTo>
                  <a:cubicBezTo>
                    <a:pt x="1" y="1645"/>
                    <a:pt x="289" y="2438"/>
                    <a:pt x="952" y="2792"/>
                  </a:cubicBezTo>
                  <a:cubicBezTo>
                    <a:pt x="2574" y="3664"/>
                    <a:pt x="4434" y="4551"/>
                    <a:pt x="6525" y="5358"/>
                  </a:cubicBezTo>
                  <a:cubicBezTo>
                    <a:pt x="8500" y="6122"/>
                    <a:pt x="10367" y="6706"/>
                    <a:pt x="12068" y="7146"/>
                  </a:cubicBezTo>
                  <a:cubicBezTo>
                    <a:pt x="12192" y="7177"/>
                    <a:pt x="12316" y="7193"/>
                    <a:pt x="12438" y="7193"/>
                  </a:cubicBezTo>
                  <a:cubicBezTo>
                    <a:pt x="13039" y="7193"/>
                    <a:pt x="13600" y="6826"/>
                    <a:pt x="13827" y="6245"/>
                  </a:cubicBezTo>
                  <a:cubicBezTo>
                    <a:pt x="14159" y="5401"/>
                    <a:pt x="13654" y="4464"/>
                    <a:pt x="12775" y="4255"/>
                  </a:cubicBezTo>
                  <a:cubicBezTo>
                    <a:pt x="11160" y="3887"/>
                    <a:pt x="9351" y="3361"/>
                    <a:pt x="7419" y="2604"/>
                  </a:cubicBezTo>
                  <a:cubicBezTo>
                    <a:pt x="5501" y="1854"/>
                    <a:pt x="3829" y="1018"/>
                    <a:pt x="2394" y="196"/>
                  </a:cubicBezTo>
                  <a:cubicBezTo>
                    <a:pt x="2160" y="63"/>
                    <a:pt x="1907" y="0"/>
                    <a:pt x="1657" y="0"/>
                  </a:cubicBezTo>
                  <a:close/>
                </a:path>
              </a:pathLst>
            </a:custGeom>
            <a:solidFill>
              <a:schemeClr val="accent1"/>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266" name="Google Shape;3266;p43">
              <a:extLst>
                <a:ext uri="{FF2B5EF4-FFF2-40B4-BE49-F238E27FC236}">
                  <a16:creationId xmlns="" xmlns:a16="http://schemas.microsoft.com/office/drawing/2014/main" id="{6AA3A44F-7551-A96B-534F-766627903E02}"/>
                </a:ext>
              </a:extLst>
            </p:cNvPr>
            <p:cNvSpPr/>
            <p:nvPr/>
          </p:nvSpPr>
          <p:spPr>
            <a:xfrm>
              <a:off x="4590175" y="4156075"/>
              <a:ext cx="354000" cy="179750"/>
            </a:xfrm>
            <a:custGeom>
              <a:avLst/>
              <a:gdLst/>
              <a:ahLst/>
              <a:cxnLst/>
              <a:rect l="l" t="t" r="r" b="b"/>
              <a:pathLst>
                <a:path w="14160" h="7190" extrusionOk="0">
                  <a:moveTo>
                    <a:pt x="1715" y="0"/>
                  </a:moveTo>
                  <a:cubicBezTo>
                    <a:pt x="1113" y="0"/>
                    <a:pt x="559" y="362"/>
                    <a:pt x="332" y="942"/>
                  </a:cubicBezTo>
                  <a:cubicBezTo>
                    <a:pt x="1" y="1792"/>
                    <a:pt x="498" y="2729"/>
                    <a:pt x="1385" y="2931"/>
                  </a:cubicBezTo>
                  <a:cubicBezTo>
                    <a:pt x="3000" y="3306"/>
                    <a:pt x="4809" y="3832"/>
                    <a:pt x="6741" y="4589"/>
                  </a:cubicBezTo>
                  <a:cubicBezTo>
                    <a:pt x="8659" y="5339"/>
                    <a:pt x="10331" y="6175"/>
                    <a:pt x="11759" y="6990"/>
                  </a:cubicBezTo>
                  <a:cubicBezTo>
                    <a:pt x="11996" y="7126"/>
                    <a:pt x="12251" y="7189"/>
                    <a:pt x="12502" y="7189"/>
                  </a:cubicBezTo>
                  <a:cubicBezTo>
                    <a:pt x="13091" y="7189"/>
                    <a:pt x="13653" y="6839"/>
                    <a:pt x="13885" y="6247"/>
                  </a:cubicBezTo>
                  <a:cubicBezTo>
                    <a:pt x="14159" y="5548"/>
                    <a:pt x="13871" y="4755"/>
                    <a:pt x="13208" y="4395"/>
                  </a:cubicBezTo>
                  <a:cubicBezTo>
                    <a:pt x="11578" y="3522"/>
                    <a:pt x="9726" y="2643"/>
                    <a:pt x="7635" y="1836"/>
                  </a:cubicBezTo>
                  <a:cubicBezTo>
                    <a:pt x="5660" y="1064"/>
                    <a:pt x="3793" y="487"/>
                    <a:pt x="2091" y="48"/>
                  </a:cubicBezTo>
                  <a:cubicBezTo>
                    <a:pt x="1966" y="16"/>
                    <a:pt x="1839" y="0"/>
                    <a:pt x="1715" y="0"/>
                  </a:cubicBezTo>
                  <a:close/>
                </a:path>
              </a:pathLst>
            </a:custGeom>
            <a:solidFill>
              <a:schemeClr val="accent1"/>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267" name="Google Shape;3267;p43">
              <a:extLst>
                <a:ext uri="{FF2B5EF4-FFF2-40B4-BE49-F238E27FC236}">
                  <a16:creationId xmlns="" xmlns:a16="http://schemas.microsoft.com/office/drawing/2014/main" id="{F50DD9A4-F864-91BB-0744-0132AEDFE244}"/>
                </a:ext>
              </a:extLst>
            </p:cNvPr>
            <p:cNvSpPr/>
            <p:nvPr/>
          </p:nvSpPr>
          <p:spPr>
            <a:xfrm>
              <a:off x="4549450" y="4255625"/>
              <a:ext cx="75175" cy="73225"/>
            </a:xfrm>
            <a:custGeom>
              <a:avLst/>
              <a:gdLst/>
              <a:ahLst/>
              <a:cxnLst/>
              <a:rect l="l" t="t" r="r" b="b"/>
              <a:pathLst>
                <a:path w="3007" h="2929" extrusionOk="0">
                  <a:moveTo>
                    <a:pt x="1348" y="1"/>
                  </a:moveTo>
                  <a:cubicBezTo>
                    <a:pt x="1136" y="1"/>
                    <a:pt x="928" y="48"/>
                    <a:pt x="736" y="139"/>
                  </a:cubicBezTo>
                  <a:lnTo>
                    <a:pt x="0" y="2028"/>
                  </a:lnTo>
                  <a:cubicBezTo>
                    <a:pt x="145" y="2381"/>
                    <a:pt x="426" y="2676"/>
                    <a:pt x="815" y="2828"/>
                  </a:cubicBezTo>
                  <a:cubicBezTo>
                    <a:pt x="989" y="2896"/>
                    <a:pt x="1169" y="2929"/>
                    <a:pt x="1346" y="2929"/>
                  </a:cubicBezTo>
                  <a:cubicBezTo>
                    <a:pt x="1930" y="2929"/>
                    <a:pt x="2484" y="2574"/>
                    <a:pt x="2711" y="1999"/>
                  </a:cubicBezTo>
                  <a:cubicBezTo>
                    <a:pt x="3007" y="1242"/>
                    <a:pt x="2632" y="398"/>
                    <a:pt x="1882" y="103"/>
                  </a:cubicBezTo>
                  <a:cubicBezTo>
                    <a:pt x="1705" y="34"/>
                    <a:pt x="1525" y="1"/>
                    <a:pt x="1348" y="1"/>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grpSp>
      <p:grpSp>
        <p:nvGrpSpPr>
          <p:cNvPr id="3268" name="Google Shape;3268;p43">
            <a:extLst>
              <a:ext uri="{FF2B5EF4-FFF2-40B4-BE49-F238E27FC236}">
                <a16:creationId xmlns="" xmlns:a16="http://schemas.microsoft.com/office/drawing/2014/main" id="{D5427461-94C2-D72F-3336-796749CBEBB8}"/>
              </a:ext>
            </a:extLst>
          </p:cNvPr>
          <p:cNvGrpSpPr/>
          <p:nvPr/>
        </p:nvGrpSpPr>
        <p:grpSpPr>
          <a:xfrm rot="-2166950" flipH="1">
            <a:off x="9502992" y="-487557"/>
            <a:ext cx="2782908" cy="3470034"/>
            <a:chOff x="2386975" y="3180875"/>
            <a:chExt cx="1391500" cy="1735075"/>
          </a:xfrm>
        </p:grpSpPr>
        <p:sp>
          <p:nvSpPr>
            <p:cNvPr id="3269" name="Google Shape;3269;p43">
              <a:extLst>
                <a:ext uri="{FF2B5EF4-FFF2-40B4-BE49-F238E27FC236}">
                  <a16:creationId xmlns="" xmlns:a16="http://schemas.microsoft.com/office/drawing/2014/main" id="{ACCB29A7-DE61-7CD3-BDF9-BF4D6149638C}"/>
                </a:ext>
              </a:extLst>
            </p:cNvPr>
            <p:cNvSpPr/>
            <p:nvPr/>
          </p:nvSpPr>
          <p:spPr>
            <a:xfrm>
              <a:off x="2439225" y="3191275"/>
              <a:ext cx="1339250" cy="1724675"/>
            </a:xfrm>
            <a:custGeom>
              <a:avLst/>
              <a:gdLst/>
              <a:ahLst/>
              <a:cxnLst/>
              <a:rect l="l" t="t" r="r" b="b"/>
              <a:pathLst>
                <a:path w="53570" h="68987" extrusionOk="0">
                  <a:moveTo>
                    <a:pt x="28691" y="25966"/>
                  </a:moveTo>
                  <a:cubicBezTo>
                    <a:pt x="29503" y="25966"/>
                    <a:pt x="30316" y="26378"/>
                    <a:pt x="30753" y="27221"/>
                  </a:cubicBezTo>
                  <a:lnTo>
                    <a:pt x="38085" y="41408"/>
                  </a:lnTo>
                  <a:cubicBezTo>
                    <a:pt x="38719" y="42641"/>
                    <a:pt x="38149" y="44147"/>
                    <a:pt x="36859" y="44645"/>
                  </a:cubicBezTo>
                  <a:lnTo>
                    <a:pt x="21958" y="50390"/>
                  </a:lnTo>
                  <a:cubicBezTo>
                    <a:pt x="21671" y="50500"/>
                    <a:pt x="21386" y="50551"/>
                    <a:pt x="21110" y="50551"/>
                  </a:cubicBezTo>
                  <a:cubicBezTo>
                    <a:pt x="19574" y="50551"/>
                    <a:pt x="18340" y="48988"/>
                    <a:pt x="18945" y="47399"/>
                  </a:cubicBezTo>
                  <a:lnTo>
                    <a:pt x="26514" y="27466"/>
                  </a:lnTo>
                  <a:cubicBezTo>
                    <a:pt x="26890" y="26475"/>
                    <a:pt x="27789" y="25966"/>
                    <a:pt x="28691" y="25966"/>
                  </a:cubicBezTo>
                  <a:close/>
                  <a:moveTo>
                    <a:pt x="27204" y="0"/>
                  </a:moveTo>
                  <a:cubicBezTo>
                    <a:pt x="26302" y="0"/>
                    <a:pt x="25404" y="509"/>
                    <a:pt x="25029" y="1499"/>
                  </a:cubicBezTo>
                  <a:lnTo>
                    <a:pt x="605" y="65832"/>
                  </a:lnTo>
                  <a:cubicBezTo>
                    <a:pt x="1" y="67425"/>
                    <a:pt x="1231" y="68987"/>
                    <a:pt x="2760" y="68987"/>
                  </a:cubicBezTo>
                  <a:cubicBezTo>
                    <a:pt x="3037" y="68987"/>
                    <a:pt x="3324" y="68935"/>
                    <a:pt x="3611" y="68824"/>
                  </a:cubicBezTo>
                  <a:lnTo>
                    <a:pt x="26442" y="60029"/>
                  </a:lnTo>
                  <a:lnTo>
                    <a:pt x="51702" y="50282"/>
                  </a:lnTo>
                  <a:cubicBezTo>
                    <a:pt x="52993" y="49785"/>
                    <a:pt x="53569" y="48278"/>
                    <a:pt x="52935" y="47045"/>
                  </a:cubicBezTo>
                  <a:lnTo>
                    <a:pt x="29268" y="1261"/>
                  </a:lnTo>
                  <a:cubicBezTo>
                    <a:pt x="28831" y="414"/>
                    <a:pt x="28016" y="0"/>
                    <a:pt x="27204" y="0"/>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270" name="Google Shape;3270;p43">
              <a:extLst>
                <a:ext uri="{FF2B5EF4-FFF2-40B4-BE49-F238E27FC236}">
                  <a16:creationId xmlns="" xmlns:a16="http://schemas.microsoft.com/office/drawing/2014/main" id="{9219F9D9-7185-5426-7459-CA0C94D2D825}"/>
                </a:ext>
              </a:extLst>
            </p:cNvPr>
            <p:cNvSpPr/>
            <p:nvPr/>
          </p:nvSpPr>
          <p:spPr>
            <a:xfrm>
              <a:off x="2386975" y="3180875"/>
              <a:ext cx="1339225" cy="1724625"/>
            </a:xfrm>
            <a:custGeom>
              <a:avLst/>
              <a:gdLst/>
              <a:ahLst/>
              <a:cxnLst/>
              <a:rect l="l" t="t" r="r" b="b"/>
              <a:pathLst>
                <a:path w="53569" h="68985" extrusionOk="0">
                  <a:moveTo>
                    <a:pt x="28694" y="25964"/>
                  </a:moveTo>
                  <a:cubicBezTo>
                    <a:pt x="29504" y="25964"/>
                    <a:pt x="30315" y="26376"/>
                    <a:pt x="30752" y="27219"/>
                  </a:cubicBezTo>
                  <a:lnTo>
                    <a:pt x="38084" y="41406"/>
                  </a:lnTo>
                  <a:cubicBezTo>
                    <a:pt x="38726" y="42639"/>
                    <a:pt x="38149" y="44145"/>
                    <a:pt x="36858" y="44643"/>
                  </a:cubicBezTo>
                  <a:lnTo>
                    <a:pt x="21957" y="50388"/>
                  </a:lnTo>
                  <a:cubicBezTo>
                    <a:pt x="21672" y="50498"/>
                    <a:pt x="21387" y="50548"/>
                    <a:pt x="21112" y="50548"/>
                  </a:cubicBezTo>
                  <a:cubicBezTo>
                    <a:pt x="19580" y="50548"/>
                    <a:pt x="18346" y="48985"/>
                    <a:pt x="18951" y="47397"/>
                  </a:cubicBezTo>
                  <a:lnTo>
                    <a:pt x="26521" y="27464"/>
                  </a:lnTo>
                  <a:cubicBezTo>
                    <a:pt x="26896" y="26473"/>
                    <a:pt x="27794" y="25964"/>
                    <a:pt x="28694" y="25964"/>
                  </a:cubicBezTo>
                  <a:close/>
                  <a:moveTo>
                    <a:pt x="27213" y="1"/>
                  </a:moveTo>
                  <a:cubicBezTo>
                    <a:pt x="26311" y="1"/>
                    <a:pt x="25411" y="510"/>
                    <a:pt x="25036" y="1497"/>
                  </a:cubicBezTo>
                  <a:lnTo>
                    <a:pt x="604" y="65830"/>
                  </a:lnTo>
                  <a:cubicBezTo>
                    <a:pt x="0" y="67423"/>
                    <a:pt x="1230" y="68985"/>
                    <a:pt x="2759" y="68985"/>
                  </a:cubicBezTo>
                  <a:cubicBezTo>
                    <a:pt x="3036" y="68985"/>
                    <a:pt x="3323" y="68933"/>
                    <a:pt x="3611" y="68822"/>
                  </a:cubicBezTo>
                  <a:lnTo>
                    <a:pt x="26441" y="60027"/>
                  </a:lnTo>
                  <a:lnTo>
                    <a:pt x="51709" y="50280"/>
                  </a:lnTo>
                  <a:cubicBezTo>
                    <a:pt x="52999" y="49783"/>
                    <a:pt x="53569" y="48276"/>
                    <a:pt x="52934" y="47050"/>
                  </a:cubicBezTo>
                  <a:lnTo>
                    <a:pt x="29275" y="1259"/>
                  </a:lnTo>
                  <a:cubicBezTo>
                    <a:pt x="28838" y="413"/>
                    <a:pt x="28024" y="1"/>
                    <a:pt x="27213" y="1"/>
                  </a:cubicBezTo>
                  <a:close/>
                </a:path>
              </a:pathLst>
            </a:custGeom>
            <a:solidFill>
              <a:schemeClr val="lt1"/>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271" name="Google Shape;3271;p43">
              <a:extLst>
                <a:ext uri="{FF2B5EF4-FFF2-40B4-BE49-F238E27FC236}">
                  <a16:creationId xmlns="" xmlns:a16="http://schemas.microsoft.com/office/drawing/2014/main" id="{2418F208-C7EF-D336-7771-6CE645E0A61B}"/>
                </a:ext>
              </a:extLst>
            </p:cNvPr>
            <p:cNvSpPr/>
            <p:nvPr/>
          </p:nvSpPr>
          <p:spPr>
            <a:xfrm>
              <a:off x="2958250" y="3334525"/>
              <a:ext cx="122750" cy="66775"/>
            </a:xfrm>
            <a:custGeom>
              <a:avLst/>
              <a:gdLst/>
              <a:ahLst/>
              <a:cxnLst/>
              <a:rect l="l" t="t" r="r" b="b"/>
              <a:pathLst>
                <a:path w="4910" h="2671" extrusionOk="0">
                  <a:moveTo>
                    <a:pt x="418" y="1"/>
                  </a:moveTo>
                  <a:lnTo>
                    <a:pt x="0" y="1104"/>
                  </a:lnTo>
                  <a:lnTo>
                    <a:pt x="4030" y="2632"/>
                  </a:lnTo>
                  <a:cubicBezTo>
                    <a:pt x="4099" y="2658"/>
                    <a:pt x="4170" y="2671"/>
                    <a:pt x="4239" y="2671"/>
                  </a:cubicBezTo>
                  <a:cubicBezTo>
                    <a:pt x="4475" y="2671"/>
                    <a:pt x="4698" y="2527"/>
                    <a:pt x="4787" y="2293"/>
                  </a:cubicBezTo>
                  <a:cubicBezTo>
                    <a:pt x="4910" y="1990"/>
                    <a:pt x="4751" y="1644"/>
                    <a:pt x="4448" y="1536"/>
                  </a:cubicBezTo>
                  <a:lnTo>
                    <a:pt x="418" y="1"/>
                  </a:ln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272" name="Google Shape;3272;p43">
              <a:extLst>
                <a:ext uri="{FF2B5EF4-FFF2-40B4-BE49-F238E27FC236}">
                  <a16:creationId xmlns="" xmlns:a16="http://schemas.microsoft.com/office/drawing/2014/main" id="{545EF47C-D8FB-E5D1-E1EF-CD6CFAFD25A4}"/>
                </a:ext>
              </a:extLst>
            </p:cNvPr>
            <p:cNvSpPr/>
            <p:nvPr/>
          </p:nvSpPr>
          <p:spPr>
            <a:xfrm>
              <a:off x="2995200" y="3237025"/>
              <a:ext cx="122750" cy="66775"/>
            </a:xfrm>
            <a:custGeom>
              <a:avLst/>
              <a:gdLst/>
              <a:ahLst/>
              <a:cxnLst/>
              <a:rect l="l" t="t" r="r" b="b"/>
              <a:pathLst>
                <a:path w="4910" h="2671" extrusionOk="0">
                  <a:moveTo>
                    <a:pt x="418" y="1"/>
                  </a:moveTo>
                  <a:lnTo>
                    <a:pt x="0" y="1104"/>
                  </a:lnTo>
                  <a:lnTo>
                    <a:pt x="4037" y="2632"/>
                  </a:lnTo>
                  <a:cubicBezTo>
                    <a:pt x="4106" y="2658"/>
                    <a:pt x="4177" y="2671"/>
                    <a:pt x="4246" y="2671"/>
                  </a:cubicBezTo>
                  <a:cubicBezTo>
                    <a:pt x="4483" y="2671"/>
                    <a:pt x="4705" y="2527"/>
                    <a:pt x="4794" y="2293"/>
                  </a:cubicBezTo>
                  <a:cubicBezTo>
                    <a:pt x="4909" y="1990"/>
                    <a:pt x="4758" y="1644"/>
                    <a:pt x="4455" y="1529"/>
                  </a:cubicBezTo>
                  <a:lnTo>
                    <a:pt x="418" y="1"/>
                  </a:ln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273" name="Google Shape;3273;p43">
              <a:extLst>
                <a:ext uri="{FF2B5EF4-FFF2-40B4-BE49-F238E27FC236}">
                  <a16:creationId xmlns="" xmlns:a16="http://schemas.microsoft.com/office/drawing/2014/main" id="{37FC187C-2A6B-770D-515F-CDC1530F870A}"/>
                </a:ext>
              </a:extLst>
            </p:cNvPr>
            <p:cNvSpPr/>
            <p:nvPr/>
          </p:nvSpPr>
          <p:spPr>
            <a:xfrm>
              <a:off x="2881650" y="3536200"/>
              <a:ext cx="122750" cy="66775"/>
            </a:xfrm>
            <a:custGeom>
              <a:avLst/>
              <a:gdLst/>
              <a:ahLst/>
              <a:cxnLst/>
              <a:rect l="l" t="t" r="r" b="b"/>
              <a:pathLst>
                <a:path w="4910" h="2671" extrusionOk="0">
                  <a:moveTo>
                    <a:pt x="419" y="1"/>
                  </a:moveTo>
                  <a:lnTo>
                    <a:pt x="0" y="1104"/>
                  </a:lnTo>
                  <a:lnTo>
                    <a:pt x="4030" y="2632"/>
                  </a:lnTo>
                  <a:cubicBezTo>
                    <a:pt x="4099" y="2658"/>
                    <a:pt x="4170" y="2671"/>
                    <a:pt x="4240" y="2671"/>
                  </a:cubicBezTo>
                  <a:cubicBezTo>
                    <a:pt x="4479" y="2671"/>
                    <a:pt x="4705" y="2527"/>
                    <a:pt x="4794" y="2293"/>
                  </a:cubicBezTo>
                  <a:cubicBezTo>
                    <a:pt x="4910" y="1990"/>
                    <a:pt x="4751" y="1644"/>
                    <a:pt x="4448" y="1529"/>
                  </a:cubicBezTo>
                  <a:lnTo>
                    <a:pt x="419" y="1"/>
                  </a:ln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274" name="Google Shape;3274;p43">
              <a:extLst>
                <a:ext uri="{FF2B5EF4-FFF2-40B4-BE49-F238E27FC236}">
                  <a16:creationId xmlns="" xmlns:a16="http://schemas.microsoft.com/office/drawing/2014/main" id="{5413ED25-C801-6299-3A45-A4BDC681732B}"/>
                </a:ext>
              </a:extLst>
            </p:cNvPr>
            <p:cNvSpPr/>
            <p:nvPr/>
          </p:nvSpPr>
          <p:spPr>
            <a:xfrm>
              <a:off x="2918600" y="3438700"/>
              <a:ext cx="122750" cy="66775"/>
            </a:xfrm>
            <a:custGeom>
              <a:avLst/>
              <a:gdLst/>
              <a:ahLst/>
              <a:cxnLst/>
              <a:rect l="l" t="t" r="r" b="b"/>
              <a:pathLst>
                <a:path w="4910" h="2671" extrusionOk="0">
                  <a:moveTo>
                    <a:pt x="418" y="0"/>
                  </a:moveTo>
                  <a:lnTo>
                    <a:pt x="0" y="1103"/>
                  </a:lnTo>
                  <a:lnTo>
                    <a:pt x="4037" y="2632"/>
                  </a:lnTo>
                  <a:cubicBezTo>
                    <a:pt x="4106" y="2658"/>
                    <a:pt x="4177" y="2670"/>
                    <a:pt x="4246" y="2670"/>
                  </a:cubicBezTo>
                  <a:cubicBezTo>
                    <a:pt x="4483" y="2670"/>
                    <a:pt x="4705" y="2527"/>
                    <a:pt x="4794" y="2293"/>
                  </a:cubicBezTo>
                  <a:cubicBezTo>
                    <a:pt x="4910" y="1990"/>
                    <a:pt x="4758" y="1644"/>
                    <a:pt x="4455" y="1529"/>
                  </a:cubicBezTo>
                  <a:lnTo>
                    <a:pt x="418" y="0"/>
                  </a:ln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275" name="Google Shape;3275;p43">
              <a:extLst>
                <a:ext uri="{FF2B5EF4-FFF2-40B4-BE49-F238E27FC236}">
                  <a16:creationId xmlns="" xmlns:a16="http://schemas.microsoft.com/office/drawing/2014/main" id="{D0049AE1-D5B6-F0AD-B1B6-6FA326EBE3B9}"/>
                </a:ext>
              </a:extLst>
            </p:cNvPr>
            <p:cNvSpPr/>
            <p:nvPr/>
          </p:nvSpPr>
          <p:spPr>
            <a:xfrm>
              <a:off x="2812625" y="3717875"/>
              <a:ext cx="122750" cy="66775"/>
            </a:xfrm>
            <a:custGeom>
              <a:avLst/>
              <a:gdLst/>
              <a:ahLst/>
              <a:cxnLst/>
              <a:rect l="l" t="t" r="r" b="b"/>
              <a:pathLst>
                <a:path w="4910" h="2671" extrusionOk="0">
                  <a:moveTo>
                    <a:pt x="419" y="0"/>
                  </a:moveTo>
                  <a:lnTo>
                    <a:pt x="0" y="1103"/>
                  </a:lnTo>
                  <a:lnTo>
                    <a:pt x="4030" y="2631"/>
                  </a:lnTo>
                  <a:cubicBezTo>
                    <a:pt x="4101" y="2658"/>
                    <a:pt x="4173" y="2670"/>
                    <a:pt x="4243" y="2670"/>
                  </a:cubicBezTo>
                  <a:cubicBezTo>
                    <a:pt x="4483" y="2670"/>
                    <a:pt x="4705" y="2527"/>
                    <a:pt x="4794" y="2293"/>
                  </a:cubicBezTo>
                  <a:cubicBezTo>
                    <a:pt x="4910" y="1990"/>
                    <a:pt x="4758" y="1651"/>
                    <a:pt x="4448" y="1536"/>
                  </a:cubicBezTo>
                  <a:lnTo>
                    <a:pt x="419" y="0"/>
                  </a:ln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276" name="Google Shape;3276;p43">
              <a:extLst>
                <a:ext uri="{FF2B5EF4-FFF2-40B4-BE49-F238E27FC236}">
                  <a16:creationId xmlns="" xmlns:a16="http://schemas.microsoft.com/office/drawing/2014/main" id="{66121756-EF69-5CC8-3312-3BDA1EA087D8}"/>
                </a:ext>
              </a:extLst>
            </p:cNvPr>
            <p:cNvSpPr/>
            <p:nvPr/>
          </p:nvSpPr>
          <p:spPr>
            <a:xfrm>
              <a:off x="2849750" y="3620375"/>
              <a:ext cx="122575" cy="66775"/>
            </a:xfrm>
            <a:custGeom>
              <a:avLst/>
              <a:gdLst/>
              <a:ahLst/>
              <a:cxnLst/>
              <a:rect l="l" t="t" r="r" b="b"/>
              <a:pathLst>
                <a:path w="4903" h="2671" extrusionOk="0">
                  <a:moveTo>
                    <a:pt x="419" y="0"/>
                  </a:moveTo>
                  <a:lnTo>
                    <a:pt x="0" y="1103"/>
                  </a:lnTo>
                  <a:lnTo>
                    <a:pt x="4030" y="2631"/>
                  </a:lnTo>
                  <a:cubicBezTo>
                    <a:pt x="4099" y="2658"/>
                    <a:pt x="4170" y="2670"/>
                    <a:pt x="4239" y="2670"/>
                  </a:cubicBezTo>
                  <a:cubicBezTo>
                    <a:pt x="4476" y="2670"/>
                    <a:pt x="4698" y="2527"/>
                    <a:pt x="4787" y="2293"/>
                  </a:cubicBezTo>
                  <a:cubicBezTo>
                    <a:pt x="4903" y="1990"/>
                    <a:pt x="4751" y="1644"/>
                    <a:pt x="4448" y="1528"/>
                  </a:cubicBezTo>
                  <a:lnTo>
                    <a:pt x="419" y="0"/>
                  </a:ln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277" name="Google Shape;3277;p43">
              <a:extLst>
                <a:ext uri="{FF2B5EF4-FFF2-40B4-BE49-F238E27FC236}">
                  <a16:creationId xmlns="" xmlns:a16="http://schemas.microsoft.com/office/drawing/2014/main" id="{2F6BD04C-32E8-362E-41C9-0D731CC3468B}"/>
                </a:ext>
              </a:extLst>
            </p:cNvPr>
            <p:cNvSpPr/>
            <p:nvPr/>
          </p:nvSpPr>
          <p:spPr>
            <a:xfrm>
              <a:off x="2736025" y="3919550"/>
              <a:ext cx="122750" cy="66775"/>
            </a:xfrm>
            <a:custGeom>
              <a:avLst/>
              <a:gdLst/>
              <a:ahLst/>
              <a:cxnLst/>
              <a:rect l="l" t="t" r="r" b="b"/>
              <a:pathLst>
                <a:path w="4910" h="2671" extrusionOk="0">
                  <a:moveTo>
                    <a:pt x="419" y="0"/>
                  </a:moveTo>
                  <a:lnTo>
                    <a:pt x="1" y="1103"/>
                  </a:lnTo>
                  <a:lnTo>
                    <a:pt x="4030" y="2631"/>
                  </a:lnTo>
                  <a:cubicBezTo>
                    <a:pt x="4101" y="2658"/>
                    <a:pt x="4173" y="2670"/>
                    <a:pt x="4243" y="2670"/>
                  </a:cubicBezTo>
                  <a:cubicBezTo>
                    <a:pt x="4483" y="2670"/>
                    <a:pt x="4705" y="2526"/>
                    <a:pt x="4795" y="2293"/>
                  </a:cubicBezTo>
                  <a:cubicBezTo>
                    <a:pt x="4910" y="1990"/>
                    <a:pt x="4759" y="1651"/>
                    <a:pt x="4449" y="1536"/>
                  </a:cubicBezTo>
                  <a:lnTo>
                    <a:pt x="419" y="0"/>
                  </a:ln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278" name="Google Shape;3278;p43">
              <a:extLst>
                <a:ext uri="{FF2B5EF4-FFF2-40B4-BE49-F238E27FC236}">
                  <a16:creationId xmlns="" xmlns:a16="http://schemas.microsoft.com/office/drawing/2014/main" id="{989CFD21-0626-4D17-F2ED-3D722666E141}"/>
                </a:ext>
              </a:extLst>
            </p:cNvPr>
            <p:cNvSpPr/>
            <p:nvPr/>
          </p:nvSpPr>
          <p:spPr>
            <a:xfrm>
              <a:off x="2773150" y="3822050"/>
              <a:ext cx="122575" cy="66750"/>
            </a:xfrm>
            <a:custGeom>
              <a:avLst/>
              <a:gdLst/>
              <a:ahLst/>
              <a:cxnLst/>
              <a:rect l="l" t="t" r="r" b="b"/>
              <a:pathLst>
                <a:path w="4903" h="2670" extrusionOk="0">
                  <a:moveTo>
                    <a:pt x="419" y="0"/>
                  </a:moveTo>
                  <a:lnTo>
                    <a:pt x="1" y="1103"/>
                  </a:lnTo>
                  <a:lnTo>
                    <a:pt x="4031" y="2631"/>
                  </a:lnTo>
                  <a:cubicBezTo>
                    <a:pt x="4099" y="2658"/>
                    <a:pt x="4170" y="2670"/>
                    <a:pt x="4240" y="2670"/>
                  </a:cubicBezTo>
                  <a:cubicBezTo>
                    <a:pt x="4476" y="2670"/>
                    <a:pt x="4698" y="2526"/>
                    <a:pt x="4787" y="2292"/>
                  </a:cubicBezTo>
                  <a:cubicBezTo>
                    <a:pt x="4903" y="1990"/>
                    <a:pt x="4751" y="1644"/>
                    <a:pt x="4449" y="1528"/>
                  </a:cubicBezTo>
                  <a:lnTo>
                    <a:pt x="419" y="0"/>
                  </a:ln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279" name="Google Shape;3279;p43">
              <a:extLst>
                <a:ext uri="{FF2B5EF4-FFF2-40B4-BE49-F238E27FC236}">
                  <a16:creationId xmlns="" xmlns:a16="http://schemas.microsoft.com/office/drawing/2014/main" id="{4FA1656A-F144-B2C3-6646-06AA4033C91E}"/>
                </a:ext>
              </a:extLst>
            </p:cNvPr>
            <p:cNvSpPr/>
            <p:nvPr/>
          </p:nvSpPr>
          <p:spPr>
            <a:xfrm>
              <a:off x="2665925" y="4104275"/>
              <a:ext cx="122750" cy="66775"/>
            </a:xfrm>
            <a:custGeom>
              <a:avLst/>
              <a:gdLst/>
              <a:ahLst/>
              <a:cxnLst/>
              <a:rect l="l" t="t" r="r" b="b"/>
              <a:pathLst>
                <a:path w="4910" h="2671" extrusionOk="0">
                  <a:moveTo>
                    <a:pt x="418" y="0"/>
                  </a:moveTo>
                  <a:lnTo>
                    <a:pt x="0" y="1103"/>
                  </a:lnTo>
                  <a:lnTo>
                    <a:pt x="4030" y="2632"/>
                  </a:lnTo>
                  <a:cubicBezTo>
                    <a:pt x="4099" y="2658"/>
                    <a:pt x="4170" y="2670"/>
                    <a:pt x="4240" y="2670"/>
                  </a:cubicBezTo>
                  <a:cubicBezTo>
                    <a:pt x="4478" y="2670"/>
                    <a:pt x="4705" y="2527"/>
                    <a:pt x="4794" y="2293"/>
                  </a:cubicBezTo>
                  <a:cubicBezTo>
                    <a:pt x="4910" y="1990"/>
                    <a:pt x="4751" y="1651"/>
                    <a:pt x="4448" y="1536"/>
                  </a:cubicBezTo>
                  <a:lnTo>
                    <a:pt x="418" y="0"/>
                  </a:ln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280" name="Google Shape;3280;p43">
              <a:extLst>
                <a:ext uri="{FF2B5EF4-FFF2-40B4-BE49-F238E27FC236}">
                  <a16:creationId xmlns="" xmlns:a16="http://schemas.microsoft.com/office/drawing/2014/main" id="{2C8119F2-6955-D82C-2547-D32F28D067DB}"/>
                </a:ext>
              </a:extLst>
            </p:cNvPr>
            <p:cNvSpPr/>
            <p:nvPr/>
          </p:nvSpPr>
          <p:spPr>
            <a:xfrm>
              <a:off x="2702875" y="4006775"/>
              <a:ext cx="122750" cy="66775"/>
            </a:xfrm>
            <a:custGeom>
              <a:avLst/>
              <a:gdLst/>
              <a:ahLst/>
              <a:cxnLst/>
              <a:rect l="l" t="t" r="r" b="b"/>
              <a:pathLst>
                <a:path w="4910" h="2671" extrusionOk="0">
                  <a:moveTo>
                    <a:pt x="418" y="0"/>
                  </a:moveTo>
                  <a:lnTo>
                    <a:pt x="0" y="1103"/>
                  </a:lnTo>
                  <a:lnTo>
                    <a:pt x="4037" y="2632"/>
                  </a:lnTo>
                  <a:cubicBezTo>
                    <a:pt x="4106" y="2658"/>
                    <a:pt x="4177" y="2670"/>
                    <a:pt x="4246" y="2670"/>
                  </a:cubicBezTo>
                  <a:cubicBezTo>
                    <a:pt x="4483" y="2670"/>
                    <a:pt x="4705" y="2527"/>
                    <a:pt x="4794" y="2293"/>
                  </a:cubicBezTo>
                  <a:cubicBezTo>
                    <a:pt x="4909" y="1990"/>
                    <a:pt x="4758" y="1644"/>
                    <a:pt x="4455" y="1536"/>
                  </a:cubicBezTo>
                  <a:lnTo>
                    <a:pt x="418" y="0"/>
                  </a:ln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281" name="Google Shape;3281;p43">
              <a:extLst>
                <a:ext uri="{FF2B5EF4-FFF2-40B4-BE49-F238E27FC236}">
                  <a16:creationId xmlns="" xmlns:a16="http://schemas.microsoft.com/office/drawing/2014/main" id="{BCE05EEE-9D80-CA73-F2B2-64CF40F2D352}"/>
                </a:ext>
              </a:extLst>
            </p:cNvPr>
            <p:cNvSpPr/>
            <p:nvPr/>
          </p:nvSpPr>
          <p:spPr>
            <a:xfrm>
              <a:off x="2589325" y="4305950"/>
              <a:ext cx="122750" cy="66775"/>
            </a:xfrm>
            <a:custGeom>
              <a:avLst/>
              <a:gdLst/>
              <a:ahLst/>
              <a:cxnLst/>
              <a:rect l="l" t="t" r="r" b="b"/>
              <a:pathLst>
                <a:path w="4910" h="2671" extrusionOk="0">
                  <a:moveTo>
                    <a:pt x="419" y="0"/>
                  </a:moveTo>
                  <a:lnTo>
                    <a:pt x="1" y="1103"/>
                  </a:lnTo>
                  <a:lnTo>
                    <a:pt x="4030" y="2631"/>
                  </a:lnTo>
                  <a:cubicBezTo>
                    <a:pt x="4099" y="2658"/>
                    <a:pt x="4170" y="2670"/>
                    <a:pt x="4240" y="2670"/>
                  </a:cubicBezTo>
                  <a:cubicBezTo>
                    <a:pt x="4479" y="2670"/>
                    <a:pt x="4705" y="2527"/>
                    <a:pt x="4794" y="2293"/>
                  </a:cubicBezTo>
                  <a:cubicBezTo>
                    <a:pt x="4910" y="1990"/>
                    <a:pt x="4751" y="1651"/>
                    <a:pt x="4448" y="1536"/>
                  </a:cubicBezTo>
                  <a:lnTo>
                    <a:pt x="419" y="0"/>
                  </a:ln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282" name="Google Shape;3282;p43">
              <a:extLst>
                <a:ext uri="{FF2B5EF4-FFF2-40B4-BE49-F238E27FC236}">
                  <a16:creationId xmlns="" xmlns:a16="http://schemas.microsoft.com/office/drawing/2014/main" id="{74D8684F-1AA6-7C70-E9F2-47BB82071F56}"/>
                </a:ext>
              </a:extLst>
            </p:cNvPr>
            <p:cNvSpPr/>
            <p:nvPr/>
          </p:nvSpPr>
          <p:spPr>
            <a:xfrm>
              <a:off x="2626450" y="4208450"/>
              <a:ext cx="122575" cy="66775"/>
            </a:xfrm>
            <a:custGeom>
              <a:avLst/>
              <a:gdLst/>
              <a:ahLst/>
              <a:cxnLst/>
              <a:rect l="l" t="t" r="r" b="b"/>
              <a:pathLst>
                <a:path w="4903" h="2671" extrusionOk="0">
                  <a:moveTo>
                    <a:pt x="419" y="0"/>
                  </a:moveTo>
                  <a:lnTo>
                    <a:pt x="1" y="1103"/>
                  </a:lnTo>
                  <a:lnTo>
                    <a:pt x="4030" y="2631"/>
                  </a:lnTo>
                  <a:cubicBezTo>
                    <a:pt x="4099" y="2658"/>
                    <a:pt x="4170" y="2670"/>
                    <a:pt x="4239" y="2670"/>
                  </a:cubicBezTo>
                  <a:cubicBezTo>
                    <a:pt x="4476" y="2670"/>
                    <a:pt x="4698" y="2526"/>
                    <a:pt x="4787" y="2293"/>
                  </a:cubicBezTo>
                  <a:cubicBezTo>
                    <a:pt x="4903" y="1990"/>
                    <a:pt x="4751" y="1644"/>
                    <a:pt x="4449" y="1528"/>
                  </a:cubicBezTo>
                  <a:lnTo>
                    <a:pt x="419" y="0"/>
                  </a:ln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283" name="Google Shape;3283;p43">
              <a:extLst>
                <a:ext uri="{FF2B5EF4-FFF2-40B4-BE49-F238E27FC236}">
                  <a16:creationId xmlns="" xmlns:a16="http://schemas.microsoft.com/office/drawing/2014/main" id="{604F216B-F894-6412-DB70-7938B0BD4EE1}"/>
                </a:ext>
              </a:extLst>
            </p:cNvPr>
            <p:cNvSpPr/>
            <p:nvPr/>
          </p:nvSpPr>
          <p:spPr>
            <a:xfrm>
              <a:off x="2520300" y="4487600"/>
              <a:ext cx="122750" cy="66850"/>
            </a:xfrm>
            <a:custGeom>
              <a:avLst/>
              <a:gdLst/>
              <a:ahLst/>
              <a:cxnLst/>
              <a:rect l="l" t="t" r="r" b="b"/>
              <a:pathLst>
                <a:path w="4910" h="2674" extrusionOk="0">
                  <a:moveTo>
                    <a:pt x="419" y="1"/>
                  </a:moveTo>
                  <a:lnTo>
                    <a:pt x="0" y="1104"/>
                  </a:lnTo>
                  <a:lnTo>
                    <a:pt x="4030" y="2632"/>
                  </a:lnTo>
                  <a:cubicBezTo>
                    <a:pt x="4102" y="2660"/>
                    <a:pt x="4175" y="2674"/>
                    <a:pt x="4247" y="2674"/>
                  </a:cubicBezTo>
                  <a:cubicBezTo>
                    <a:pt x="4485" y="2674"/>
                    <a:pt x="4706" y="2526"/>
                    <a:pt x="4794" y="2293"/>
                  </a:cubicBezTo>
                  <a:cubicBezTo>
                    <a:pt x="4910" y="1990"/>
                    <a:pt x="4758" y="1652"/>
                    <a:pt x="4448" y="1536"/>
                  </a:cubicBezTo>
                  <a:lnTo>
                    <a:pt x="419" y="1"/>
                  </a:ln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284" name="Google Shape;3284;p43">
              <a:extLst>
                <a:ext uri="{FF2B5EF4-FFF2-40B4-BE49-F238E27FC236}">
                  <a16:creationId xmlns="" xmlns:a16="http://schemas.microsoft.com/office/drawing/2014/main" id="{4CDFEF86-955B-53E3-5629-C5FF8CBD29EF}"/>
                </a:ext>
              </a:extLst>
            </p:cNvPr>
            <p:cNvSpPr/>
            <p:nvPr/>
          </p:nvSpPr>
          <p:spPr>
            <a:xfrm>
              <a:off x="2557425" y="4390100"/>
              <a:ext cx="122575" cy="66775"/>
            </a:xfrm>
            <a:custGeom>
              <a:avLst/>
              <a:gdLst/>
              <a:ahLst/>
              <a:cxnLst/>
              <a:rect l="l" t="t" r="r" b="b"/>
              <a:pathLst>
                <a:path w="4903" h="2671" extrusionOk="0">
                  <a:moveTo>
                    <a:pt x="419" y="1"/>
                  </a:moveTo>
                  <a:lnTo>
                    <a:pt x="1" y="1104"/>
                  </a:lnTo>
                  <a:lnTo>
                    <a:pt x="4030" y="2632"/>
                  </a:lnTo>
                  <a:cubicBezTo>
                    <a:pt x="4099" y="2658"/>
                    <a:pt x="4170" y="2671"/>
                    <a:pt x="4239" y="2671"/>
                  </a:cubicBezTo>
                  <a:cubicBezTo>
                    <a:pt x="4476" y="2671"/>
                    <a:pt x="4698" y="2527"/>
                    <a:pt x="4787" y="2293"/>
                  </a:cubicBezTo>
                  <a:cubicBezTo>
                    <a:pt x="4903" y="1990"/>
                    <a:pt x="4751" y="1652"/>
                    <a:pt x="4448" y="1536"/>
                  </a:cubicBezTo>
                  <a:lnTo>
                    <a:pt x="419" y="1"/>
                  </a:ln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285" name="Google Shape;3285;p43">
              <a:extLst>
                <a:ext uri="{FF2B5EF4-FFF2-40B4-BE49-F238E27FC236}">
                  <a16:creationId xmlns="" xmlns:a16="http://schemas.microsoft.com/office/drawing/2014/main" id="{AA8D522B-0AC4-8C32-7D2D-FBFFB0AD27F6}"/>
                </a:ext>
              </a:extLst>
            </p:cNvPr>
            <p:cNvSpPr/>
            <p:nvPr/>
          </p:nvSpPr>
          <p:spPr>
            <a:xfrm>
              <a:off x="2482625" y="4586900"/>
              <a:ext cx="118450" cy="65150"/>
            </a:xfrm>
            <a:custGeom>
              <a:avLst/>
              <a:gdLst/>
              <a:ahLst/>
              <a:cxnLst/>
              <a:rect l="l" t="t" r="r" b="b"/>
              <a:pathLst>
                <a:path w="4738" h="2606" extrusionOk="0">
                  <a:moveTo>
                    <a:pt x="419" y="1"/>
                  </a:moveTo>
                  <a:lnTo>
                    <a:pt x="1" y="1097"/>
                  </a:lnTo>
                  <a:lnTo>
                    <a:pt x="3865" y="2567"/>
                  </a:lnTo>
                  <a:cubicBezTo>
                    <a:pt x="3932" y="2593"/>
                    <a:pt x="4001" y="2605"/>
                    <a:pt x="4069" y="2605"/>
                  </a:cubicBezTo>
                  <a:cubicBezTo>
                    <a:pt x="4307" y="2605"/>
                    <a:pt x="4532" y="2457"/>
                    <a:pt x="4622" y="2221"/>
                  </a:cubicBezTo>
                  <a:cubicBezTo>
                    <a:pt x="4737" y="1919"/>
                    <a:pt x="4586" y="1580"/>
                    <a:pt x="4283" y="1464"/>
                  </a:cubicBezTo>
                  <a:lnTo>
                    <a:pt x="419" y="1"/>
                  </a:ln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286" name="Google Shape;3286;p43">
              <a:extLst>
                <a:ext uri="{FF2B5EF4-FFF2-40B4-BE49-F238E27FC236}">
                  <a16:creationId xmlns="" xmlns:a16="http://schemas.microsoft.com/office/drawing/2014/main" id="{EE00A73D-7FEF-7074-5E49-C616FCC890C6}"/>
                </a:ext>
              </a:extLst>
            </p:cNvPr>
            <p:cNvSpPr/>
            <p:nvPr/>
          </p:nvSpPr>
          <p:spPr>
            <a:xfrm>
              <a:off x="2413600" y="4768575"/>
              <a:ext cx="118450" cy="65150"/>
            </a:xfrm>
            <a:custGeom>
              <a:avLst/>
              <a:gdLst/>
              <a:ahLst/>
              <a:cxnLst/>
              <a:rect l="l" t="t" r="r" b="b"/>
              <a:pathLst>
                <a:path w="4738" h="2606" extrusionOk="0">
                  <a:moveTo>
                    <a:pt x="419" y="1"/>
                  </a:moveTo>
                  <a:lnTo>
                    <a:pt x="1" y="1096"/>
                  </a:lnTo>
                  <a:lnTo>
                    <a:pt x="3865" y="2567"/>
                  </a:lnTo>
                  <a:cubicBezTo>
                    <a:pt x="3933" y="2593"/>
                    <a:pt x="4004" y="2606"/>
                    <a:pt x="4073" y="2606"/>
                  </a:cubicBezTo>
                  <a:cubicBezTo>
                    <a:pt x="4310" y="2606"/>
                    <a:pt x="4532" y="2461"/>
                    <a:pt x="4622" y="2221"/>
                  </a:cubicBezTo>
                  <a:cubicBezTo>
                    <a:pt x="4737" y="1918"/>
                    <a:pt x="4586" y="1579"/>
                    <a:pt x="4283" y="1464"/>
                  </a:cubicBezTo>
                  <a:lnTo>
                    <a:pt x="419" y="1"/>
                  </a:ln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287" name="Google Shape;3287;p43">
              <a:extLst>
                <a:ext uri="{FF2B5EF4-FFF2-40B4-BE49-F238E27FC236}">
                  <a16:creationId xmlns="" xmlns:a16="http://schemas.microsoft.com/office/drawing/2014/main" id="{FF7214AF-B54C-C0E9-B712-6E805A7E21A7}"/>
                </a:ext>
              </a:extLst>
            </p:cNvPr>
            <p:cNvSpPr/>
            <p:nvPr/>
          </p:nvSpPr>
          <p:spPr>
            <a:xfrm>
              <a:off x="2450725" y="4671075"/>
              <a:ext cx="118450" cy="65125"/>
            </a:xfrm>
            <a:custGeom>
              <a:avLst/>
              <a:gdLst/>
              <a:ahLst/>
              <a:cxnLst/>
              <a:rect l="l" t="t" r="r" b="b"/>
              <a:pathLst>
                <a:path w="4738" h="2605" extrusionOk="0">
                  <a:moveTo>
                    <a:pt x="419" y="1"/>
                  </a:moveTo>
                  <a:lnTo>
                    <a:pt x="1" y="1096"/>
                  </a:lnTo>
                  <a:lnTo>
                    <a:pt x="3858" y="2567"/>
                  </a:lnTo>
                  <a:cubicBezTo>
                    <a:pt x="3925" y="2593"/>
                    <a:pt x="3994" y="2605"/>
                    <a:pt x="4063" y="2605"/>
                  </a:cubicBezTo>
                  <a:cubicBezTo>
                    <a:pt x="4303" y="2605"/>
                    <a:pt x="4532" y="2456"/>
                    <a:pt x="4622" y="2221"/>
                  </a:cubicBezTo>
                  <a:cubicBezTo>
                    <a:pt x="4737" y="1918"/>
                    <a:pt x="4579" y="1579"/>
                    <a:pt x="4276" y="1464"/>
                  </a:cubicBezTo>
                  <a:lnTo>
                    <a:pt x="419" y="1"/>
                  </a:ln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288" name="Google Shape;3288;p43">
              <a:extLst>
                <a:ext uri="{FF2B5EF4-FFF2-40B4-BE49-F238E27FC236}">
                  <a16:creationId xmlns="" xmlns:a16="http://schemas.microsoft.com/office/drawing/2014/main" id="{4E3F6397-62D6-C4B6-DBFB-37498137B354}"/>
                </a:ext>
              </a:extLst>
            </p:cNvPr>
            <p:cNvSpPr/>
            <p:nvPr/>
          </p:nvSpPr>
          <p:spPr>
            <a:xfrm>
              <a:off x="2390000" y="3180925"/>
              <a:ext cx="695700" cy="1719775"/>
            </a:xfrm>
            <a:custGeom>
              <a:avLst/>
              <a:gdLst/>
              <a:ahLst/>
              <a:cxnLst/>
              <a:rect l="l" t="t" r="r" b="b"/>
              <a:pathLst>
                <a:path w="27828" h="68791" extrusionOk="0">
                  <a:moveTo>
                    <a:pt x="27088" y="1"/>
                  </a:moveTo>
                  <a:cubicBezTo>
                    <a:pt x="26186" y="1"/>
                    <a:pt x="25287" y="507"/>
                    <a:pt x="24915" y="1495"/>
                  </a:cubicBezTo>
                  <a:lnTo>
                    <a:pt x="483" y="65828"/>
                  </a:lnTo>
                  <a:cubicBezTo>
                    <a:pt x="0" y="67089"/>
                    <a:pt x="685" y="68337"/>
                    <a:pt x="1752" y="68791"/>
                  </a:cubicBezTo>
                  <a:lnTo>
                    <a:pt x="27827" y="118"/>
                  </a:lnTo>
                  <a:cubicBezTo>
                    <a:pt x="27588" y="40"/>
                    <a:pt x="27338" y="1"/>
                    <a:pt x="27088" y="1"/>
                  </a:cubicBezTo>
                  <a:close/>
                </a:path>
              </a:pathLst>
            </a:custGeom>
            <a:solidFill>
              <a:srgbClr val="FFFFFF">
                <a:alpha val="1116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289" name="Google Shape;3289;p43">
              <a:extLst>
                <a:ext uri="{FF2B5EF4-FFF2-40B4-BE49-F238E27FC236}">
                  <a16:creationId xmlns="" xmlns:a16="http://schemas.microsoft.com/office/drawing/2014/main" id="{8BE0F4F4-6DC5-88FA-E0D8-1F08918A9C57}"/>
                </a:ext>
              </a:extLst>
            </p:cNvPr>
            <p:cNvSpPr/>
            <p:nvPr/>
          </p:nvSpPr>
          <p:spPr>
            <a:xfrm>
              <a:off x="2696575" y="4528925"/>
              <a:ext cx="348025" cy="187875"/>
            </a:xfrm>
            <a:custGeom>
              <a:avLst/>
              <a:gdLst/>
              <a:ahLst/>
              <a:cxnLst/>
              <a:rect l="l" t="t" r="r" b="b"/>
              <a:pathLst>
                <a:path w="13921" h="7515" extrusionOk="0">
                  <a:moveTo>
                    <a:pt x="9019" y="0"/>
                  </a:moveTo>
                  <a:cubicBezTo>
                    <a:pt x="4336" y="0"/>
                    <a:pt x="1" y="5524"/>
                    <a:pt x="728" y="6919"/>
                  </a:cubicBezTo>
                  <a:cubicBezTo>
                    <a:pt x="946" y="7333"/>
                    <a:pt x="1685" y="7515"/>
                    <a:pt x="2709" y="7515"/>
                  </a:cubicBezTo>
                  <a:cubicBezTo>
                    <a:pt x="6391" y="7515"/>
                    <a:pt x="13761" y="5169"/>
                    <a:pt x="13863" y="2868"/>
                  </a:cubicBezTo>
                  <a:cubicBezTo>
                    <a:pt x="13920" y="1592"/>
                    <a:pt x="11751" y="482"/>
                    <a:pt x="10294" y="143"/>
                  </a:cubicBezTo>
                  <a:cubicBezTo>
                    <a:pt x="9869" y="45"/>
                    <a:pt x="9443" y="0"/>
                    <a:pt x="9019" y="0"/>
                  </a:cubicBezTo>
                  <a:close/>
                </a:path>
              </a:pathLst>
            </a:custGeom>
            <a:solidFill>
              <a:srgbClr val="FFFFFF">
                <a:alpha val="1116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290" name="Google Shape;3290;p43">
              <a:extLst>
                <a:ext uri="{FF2B5EF4-FFF2-40B4-BE49-F238E27FC236}">
                  <a16:creationId xmlns="" xmlns:a16="http://schemas.microsoft.com/office/drawing/2014/main" id="{D69E2B67-0EC6-A9F5-8A19-BA955091B012}"/>
                </a:ext>
              </a:extLst>
            </p:cNvPr>
            <p:cNvSpPr/>
            <p:nvPr/>
          </p:nvSpPr>
          <p:spPr>
            <a:xfrm>
              <a:off x="3119275" y="4467425"/>
              <a:ext cx="106625" cy="83725"/>
            </a:xfrm>
            <a:custGeom>
              <a:avLst/>
              <a:gdLst/>
              <a:ahLst/>
              <a:cxnLst/>
              <a:rect l="l" t="t" r="r" b="b"/>
              <a:pathLst>
                <a:path w="4265" h="3349" extrusionOk="0">
                  <a:moveTo>
                    <a:pt x="2991" y="0"/>
                  </a:moveTo>
                  <a:cubicBezTo>
                    <a:pt x="1867" y="0"/>
                    <a:pt x="1" y="1674"/>
                    <a:pt x="256" y="2480"/>
                  </a:cubicBezTo>
                  <a:cubicBezTo>
                    <a:pt x="393" y="2924"/>
                    <a:pt x="1244" y="3349"/>
                    <a:pt x="2101" y="3349"/>
                  </a:cubicBezTo>
                  <a:cubicBezTo>
                    <a:pt x="2651" y="3349"/>
                    <a:pt x="3204" y="3174"/>
                    <a:pt x="3573" y="2718"/>
                  </a:cubicBezTo>
                  <a:cubicBezTo>
                    <a:pt x="4265" y="1875"/>
                    <a:pt x="4020" y="426"/>
                    <a:pt x="3378" y="87"/>
                  </a:cubicBezTo>
                  <a:cubicBezTo>
                    <a:pt x="3265" y="28"/>
                    <a:pt x="3134" y="0"/>
                    <a:pt x="2991" y="0"/>
                  </a:cubicBezTo>
                  <a:close/>
                </a:path>
              </a:pathLst>
            </a:custGeom>
            <a:solidFill>
              <a:srgbClr val="FFFFFF">
                <a:alpha val="1116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grpSp>
      <p:grpSp>
        <p:nvGrpSpPr>
          <p:cNvPr id="3291" name="Google Shape;3291;p43">
            <a:extLst>
              <a:ext uri="{FF2B5EF4-FFF2-40B4-BE49-F238E27FC236}">
                <a16:creationId xmlns="" xmlns:a16="http://schemas.microsoft.com/office/drawing/2014/main" id="{07143B49-BEB3-1D3C-47A9-9549389F3CD9}"/>
              </a:ext>
            </a:extLst>
          </p:cNvPr>
          <p:cNvGrpSpPr/>
          <p:nvPr/>
        </p:nvGrpSpPr>
        <p:grpSpPr>
          <a:xfrm>
            <a:off x="6515854" y="-254950"/>
            <a:ext cx="2576900" cy="3280700"/>
            <a:chOff x="659300" y="3268175"/>
            <a:chExt cx="1288450" cy="1640350"/>
          </a:xfrm>
        </p:grpSpPr>
        <p:sp>
          <p:nvSpPr>
            <p:cNvPr id="3292" name="Google Shape;3292;p43">
              <a:extLst>
                <a:ext uri="{FF2B5EF4-FFF2-40B4-BE49-F238E27FC236}">
                  <a16:creationId xmlns="" xmlns:a16="http://schemas.microsoft.com/office/drawing/2014/main" id="{6C1170A0-A839-BD50-44C2-6DFB0A839805}"/>
                </a:ext>
              </a:extLst>
            </p:cNvPr>
            <p:cNvSpPr/>
            <p:nvPr/>
          </p:nvSpPr>
          <p:spPr>
            <a:xfrm>
              <a:off x="705625" y="3277550"/>
              <a:ext cx="1242125" cy="1630975"/>
            </a:xfrm>
            <a:custGeom>
              <a:avLst/>
              <a:gdLst/>
              <a:ahLst/>
              <a:cxnLst/>
              <a:rect l="l" t="t" r="r" b="b"/>
              <a:pathLst>
                <a:path w="49685" h="65239" extrusionOk="0">
                  <a:moveTo>
                    <a:pt x="40750" y="0"/>
                  </a:moveTo>
                  <a:cubicBezTo>
                    <a:pt x="40283" y="0"/>
                    <a:pt x="39824" y="223"/>
                    <a:pt x="39541" y="636"/>
                  </a:cubicBezTo>
                  <a:lnTo>
                    <a:pt x="454" y="57998"/>
                  </a:lnTo>
                  <a:cubicBezTo>
                    <a:pt x="0" y="58668"/>
                    <a:pt x="173" y="59577"/>
                    <a:pt x="836" y="60031"/>
                  </a:cubicBezTo>
                  <a:lnTo>
                    <a:pt x="8110" y="64983"/>
                  </a:lnTo>
                  <a:cubicBezTo>
                    <a:pt x="8365" y="65156"/>
                    <a:pt x="8654" y="65239"/>
                    <a:pt x="8939" y="65239"/>
                  </a:cubicBezTo>
                  <a:cubicBezTo>
                    <a:pt x="9405" y="65239"/>
                    <a:pt x="9861" y="65017"/>
                    <a:pt x="10143" y="64601"/>
                  </a:cubicBezTo>
                  <a:lnTo>
                    <a:pt x="49230" y="7239"/>
                  </a:lnTo>
                  <a:cubicBezTo>
                    <a:pt x="49684" y="6569"/>
                    <a:pt x="49511" y="5661"/>
                    <a:pt x="48848" y="5207"/>
                  </a:cubicBezTo>
                  <a:lnTo>
                    <a:pt x="41574" y="254"/>
                  </a:lnTo>
                  <a:cubicBezTo>
                    <a:pt x="41321" y="82"/>
                    <a:pt x="41034" y="0"/>
                    <a:pt x="40750" y="0"/>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293" name="Google Shape;3293;p43">
              <a:extLst>
                <a:ext uri="{FF2B5EF4-FFF2-40B4-BE49-F238E27FC236}">
                  <a16:creationId xmlns="" xmlns:a16="http://schemas.microsoft.com/office/drawing/2014/main" id="{129E6AB1-5CE7-5D49-B53A-CEEA30B913FF}"/>
                </a:ext>
              </a:extLst>
            </p:cNvPr>
            <p:cNvSpPr/>
            <p:nvPr/>
          </p:nvSpPr>
          <p:spPr>
            <a:xfrm>
              <a:off x="659300" y="3268175"/>
              <a:ext cx="1242125" cy="1631125"/>
            </a:xfrm>
            <a:custGeom>
              <a:avLst/>
              <a:gdLst/>
              <a:ahLst/>
              <a:cxnLst/>
              <a:rect l="l" t="t" r="r" b="b"/>
              <a:pathLst>
                <a:path w="49685" h="65245" extrusionOk="0">
                  <a:moveTo>
                    <a:pt x="40753" y="1"/>
                  </a:moveTo>
                  <a:cubicBezTo>
                    <a:pt x="40284" y="1"/>
                    <a:pt x="39825" y="226"/>
                    <a:pt x="39542" y="643"/>
                  </a:cubicBezTo>
                  <a:lnTo>
                    <a:pt x="455" y="58005"/>
                  </a:lnTo>
                  <a:cubicBezTo>
                    <a:pt x="0" y="58669"/>
                    <a:pt x="173" y="59584"/>
                    <a:pt x="837" y="60038"/>
                  </a:cubicBezTo>
                  <a:lnTo>
                    <a:pt x="8111" y="64991"/>
                  </a:lnTo>
                  <a:cubicBezTo>
                    <a:pt x="8364" y="65162"/>
                    <a:pt x="8651" y="65244"/>
                    <a:pt x="8935" y="65244"/>
                  </a:cubicBezTo>
                  <a:cubicBezTo>
                    <a:pt x="9402" y="65244"/>
                    <a:pt x="9861" y="65022"/>
                    <a:pt x="10143" y="64609"/>
                  </a:cubicBezTo>
                  <a:lnTo>
                    <a:pt x="49231" y="7247"/>
                  </a:lnTo>
                  <a:cubicBezTo>
                    <a:pt x="49685" y="6576"/>
                    <a:pt x="49512" y="5668"/>
                    <a:pt x="48849" y="5214"/>
                  </a:cubicBezTo>
                  <a:lnTo>
                    <a:pt x="41575" y="254"/>
                  </a:lnTo>
                  <a:cubicBezTo>
                    <a:pt x="41322" y="83"/>
                    <a:pt x="41036" y="1"/>
                    <a:pt x="40753" y="1"/>
                  </a:cubicBezTo>
                  <a:close/>
                </a:path>
              </a:pathLst>
            </a:custGeom>
            <a:solidFill>
              <a:schemeClr val="lt1"/>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294" name="Google Shape;3294;p43">
              <a:extLst>
                <a:ext uri="{FF2B5EF4-FFF2-40B4-BE49-F238E27FC236}">
                  <a16:creationId xmlns="" xmlns:a16="http://schemas.microsoft.com/office/drawing/2014/main" id="{C6D420C3-BABE-4032-A7C2-FE2525DF3B47}"/>
                </a:ext>
              </a:extLst>
            </p:cNvPr>
            <p:cNvSpPr/>
            <p:nvPr/>
          </p:nvSpPr>
          <p:spPr>
            <a:xfrm>
              <a:off x="848725" y="3389325"/>
              <a:ext cx="1052700" cy="1509975"/>
            </a:xfrm>
            <a:custGeom>
              <a:avLst/>
              <a:gdLst/>
              <a:ahLst/>
              <a:cxnLst/>
              <a:rect l="l" t="t" r="r" b="b"/>
              <a:pathLst>
                <a:path w="42108" h="60399" extrusionOk="0">
                  <a:moveTo>
                    <a:pt x="40738" y="0"/>
                  </a:moveTo>
                  <a:lnTo>
                    <a:pt x="0" y="59784"/>
                  </a:lnTo>
                  <a:lnTo>
                    <a:pt x="534" y="60145"/>
                  </a:lnTo>
                  <a:cubicBezTo>
                    <a:pt x="787" y="60316"/>
                    <a:pt x="1074" y="60398"/>
                    <a:pt x="1358" y="60398"/>
                  </a:cubicBezTo>
                  <a:cubicBezTo>
                    <a:pt x="1825" y="60398"/>
                    <a:pt x="2284" y="60176"/>
                    <a:pt x="2566" y="59763"/>
                  </a:cubicBezTo>
                  <a:lnTo>
                    <a:pt x="41654" y="2401"/>
                  </a:lnTo>
                  <a:cubicBezTo>
                    <a:pt x="42108" y="1730"/>
                    <a:pt x="41935" y="822"/>
                    <a:pt x="41272" y="368"/>
                  </a:cubicBezTo>
                  <a:lnTo>
                    <a:pt x="40738" y="0"/>
                  </a:ln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295" name="Google Shape;3295;p43">
              <a:extLst>
                <a:ext uri="{FF2B5EF4-FFF2-40B4-BE49-F238E27FC236}">
                  <a16:creationId xmlns="" xmlns:a16="http://schemas.microsoft.com/office/drawing/2014/main" id="{0FF495FF-33D1-7353-84DA-5E64D31EC4DC}"/>
                </a:ext>
              </a:extLst>
            </p:cNvPr>
            <p:cNvSpPr/>
            <p:nvPr/>
          </p:nvSpPr>
          <p:spPr>
            <a:xfrm>
              <a:off x="943800" y="4288775"/>
              <a:ext cx="283225" cy="333150"/>
            </a:xfrm>
            <a:custGeom>
              <a:avLst/>
              <a:gdLst/>
              <a:ahLst/>
              <a:cxnLst/>
              <a:rect l="l" t="t" r="r" b="b"/>
              <a:pathLst>
                <a:path w="11329" h="13326" extrusionOk="0">
                  <a:moveTo>
                    <a:pt x="10408" y="1"/>
                  </a:moveTo>
                  <a:cubicBezTo>
                    <a:pt x="8262" y="1"/>
                    <a:pt x="1" y="12028"/>
                    <a:pt x="1272" y="13209"/>
                  </a:cubicBezTo>
                  <a:cubicBezTo>
                    <a:pt x="1356" y="13287"/>
                    <a:pt x="1491" y="13325"/>
                    <a:pt x="1667" y="13325"/>
                  </a:cubicBezTo>
                  <a:cubicBezTo>
                    <a:pt x="3433" y="13325"/>
                    <a:pt x="9385" y="9513"/>
                    <a:pt x="10637" y="3621"/>
                  </a:cubicBezTo>
                  <a:cubicBezTo>
                    <a:pt x="10788" y="2922"/>
                    <a:pt x="11329" y="377"/>
                    <a:pt x="10593" y="38"/>
                  </a:cubicBezTo>
                  <a:cubicBezTo>
                    <a:pt x="10538" y="13"/>
                    <a:pt x="10476" y="1"/>
                    <a:pt x="10408" y="1"/>
                  </a:cubicBezTo>
                  <a:close/>
                </a:path>
              </a:pathLst>
            </a:custGeom>
            <a:solidFill>
              <a:srgbClr val="FFFFFF">
                <a:alpha val="1116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296" name="Google Shape;3296;p43">
              <a:extLst>
                <a:ext uri="{FF2B5EF4-FFF2-40B4-BE49-F238E27FC236}">
                  <a16:creationId xmlns="" xmlns:a16="http://schemas.microsoft.com/office/drawing/2014/main" id="{56759A49-B195-963C-5BC1-BB11E968B66E}"/>
                </a:ext>
              </a:extLst>
            </p:cNvPr>
            <p:cNvSpPr/>
            <p:nvPr/>
          </p:nvSpPr>
          <p:spPr>
            <a:xfrm>
              <a:off x="1266475" y="4141925"/>
              <a:ext cx="77225" cy="59125"/>
            </a:xfrm>
            <a:custGeom>
              <a:avLst/>
              <a:gdLst/>
              <a:ahLst/>
              <a:cxnLst/>
              <a:rect l="l" t="t" r="r" b="b"/>
              <a:pathLst>
                <a:path w="3089" h="2365" extrusionOk="0">
                  <a:moveTo>
                    <a:pt x="1727" y="1"/>
                  </a:moveTo>
                  <a:cubicBezTo>
                    <a:pt x="1661" y="1"/>
                    <a:pt x="1594" y="5"/>
                    <a:pt x="1529" y="15"/>
                  </a:cubicBezTo>
                  <a:cubicBezTo>
                    <a:pt x="397" y="196"/>
                    <a:pt x="1" y="1868"/>
                    <a:pt x="368" y="2243"/>
                  </a:cubicBezTo>
                  <a:cubicBezTo>
                    <a:pt x="450" y="2327"/>
                    <a:pt x="588" y="2365"/>
                    <a:pt x="761" y="2365"/>
                  </a:cubicBezTo>
                  <a:cubicBezTo>
                    <a:pt x="1560" y="2365"/>
                    <a:pt x="3088" y="1558"/>
                    <a:pt x="3064" y="888"/>
                  </a:cubicBezTo>
                  <a:cubicBezTo>
                    <a:pt x="3051" y="456"/>
                    <a:pt x="2380" y="1"/>
                    <a:pt x="1727" y="1"/>
                  </a:cubicBezTo>
                  <a:close/>
                </a:path>
              </a:pathLst>
            </a:custGeom>
            <a:solidFill>
              <a:srgbClr val="FFFFFF">
                <a:alpha val="1116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297" name="Google Shape;3297;p43">
              <a:extLst>
                <a:ext uri="{FF2B5EF4-FFF2-40B4-BE49-F238E27FC236}">
                  <a16:creationId xmlns="" xmlns:a16="http://schemas.microsoft.com/office/drawing/2014/main" id="{C630F9DC-16AB-BA9B-4D9E-995A5B30ECF4}"/>
                </a:ext>
              </a:extLst>
            </p:cNvPr>
            <p:cNvSpPr/>
            <p:nvPr/>
          </p:nvSpPr>
          <p:spPr>
            <a:xfrm>
              <a:off x="1519700" y="3450050"/>
              <a:ext cx="104550" cy="80300"/>
            </a:xfrm>
            <a:custGeom>
              <a:avLst/>
              <a:gdLst/>
              <a:ahLst/>
              <a:cxnLst/>
              <a:rect l="l" t="t" r="r" b="b"/>
              <a:pathLst>
                <a:path w="4182" h="3212" extrusionOk="0">
                  <a:moveTo>
                    <a:pt x="606" y="1"/>
                  </a:moveTo>
                  <a:lnTo>
                    <a:pt x="0" y="895"/>
                  </a:lnTo>
                  <a:lnTo>
                    <a:pt x="3259" y="3115"/>
                  </a:lnTo>
                  <a:cubicBezTo>
                    <a:pt x="3351" y="3180"/>
                    <a:pt x="3458" y="3212"/>
                    <a:pt x="3563" y="3212"/>
                  </a:cubicBezTo>
                  <a:cubicBezTo>
                    <a:pt x="3736" y="3212"/>
                    <a:pt x="3905" y="3127"/>
                    <a:pt x="4008" y="2971"/>
                  </a:cubicBezTo>
                  <a:cubicBezTo>
                    <a:pt x="4181" y="2726"/>
                    <a:pt x="4116" y="2387"/>
                    <a:pt x="3871" y="2221"/>
                  </a:cubicBezTo>
                  <a:lnTo>
                    <a:pt x="606" y="1"/>
                  </a:ln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298" name="Google Shape;3298;p43">
              <a:extLst>
                <a:ext uri="{FF2B5EF4-FFF2-40B4-BE49-F238E27FC236}">
                  <a16:creationId xmlns="" xmlns:a16="http://schemas.microsoft.com/office/drawing/2014/main" id="{32DF9A4E-EA4D-40F4-E858-A9632B654C31}"/>
                </a:ext>
              </a:extLst>
            </p:cNvPr>
            <p:cNvSpPr/>
            <p:nvPr/>
          </p:nvSpPr>
          <p:spPr>
            <a:xfrm>
              <a:off x="1573575" y="3370750"/>
              <a:ext cx="104750" cy="80325"/>
            </a:xfrm>
            <a:custGeom>
              <a:avLst/>
              <a:gdLst/>
              <a:ahLst/>
              <a:cxnLst/>
              <a:rect l="l" t="t" r="r" b="b"/>
              <a:pathLst>
                <a:path w="4190" h="3213" extrusionOk="0">
                  <a:moveTo>
                    <a:pt x="613" y="1"/>
                  </a:moveTo>
                  <a:lnTo>
                    <a:pt x="1" y="895"/>
                  </a:lnTo>
                  <a:lnTo>
                    <a:pt x="3266" y="3115"/>
                  </a:lnTo>
                  <a:cubicBezTo>
                    <a:pt x="3360" y="3181"/>
                    <a:pt x="3467" y="3212"/>
                    <a:pt x="3573" y="3212"/>
                  </a:cubicBezTo>
                  <a:cubicBezTo>
                    <a:pt x="3745" y="3212"/>
                    <a:pt x="3913" y="3130"/>
                    <a:pt x="4016" y="2978"/>
                  </a:cubicBezTo>
                  <a:cubicBezTo>
                    <a:pt x="4189" y="2726"/>
                    <a:pt x="4124" y="2387"/>
                    <a:pt x="3872" y="2221"/>
                  </a:cubicBezTo>
                  <a:lnTo>
                    <a:pt x="613" y="1"/>
                  </a:ln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299" name="Google Shape;3299;p43">
              <a:extLst>
                <a:ext uri="{FF2B5EF4-FFF2-40B4-BE49-F238E27FC236}">
                  <a16:creationId xmlns="" xmlns:a16="http://schemas.microsoft.com/office/drawing/2014/main" id="{C39A40A5-BA98-35A4-98E6-9FA299A7CF96}"/>
                </a:ext>
              </a:extLst>
            </p:cNvPr>
            <p:cNvSpPr/>
            <p:nvPr/>
          </p:nvSpPr>
          <p:spPr>
            <a:xfrm>
              <a:off x="1407950" y="3613875"/>
              <a:ext cx="104550" cy="80350"/>
            </a:xfrm>
            <a:custGeom>
              <a:avLst/>
              <a:gdLst/>
              <a:ahLst/>
              <a:cxnLst/>
              <a:rect l="l" t="t" r="r" b="b"/>
              <a:pathLst>
                <a:path w="4182" h="3214" extrusionOk="0">
                  <a:moveTo>
                    <a:pt x="613" y="1"/>
                  </a:moveTo>
                  <a:lnTo>
                    <a:pt x="1" y="895"/>
                  </a:lnTo>
                  <a:lnTo>
                    <a:pt x="3259" y="3122"/>
                  </a:lnTo>
                  <a:cubicBezTo>
                    <a:pt x="3354" y="3184"/>
                    <a:pt x="3459" y="3214"/>
                    <a:pt x="3564" y="3214"/>
                  </a:cubicBezTo>
                  <a:cubicBezTo>
                    <a:pt x="3738" y="3214"/>
                    <a:pt x="3908" y="3131"/>
                    <a:pt x="4016" y="2978"/>
                  </a:cubicBezTo>
                  <a:cubicBezTo>
                    <a:pt x="4182" y="2733"/>
                    <a:pt x="4117" y="2394"/>
                    <a:pt x="3872" y="2228"/>
                  </a:cubicBezTo>
                  <a:lnTo>
                    <a:pt x="613" y="1"/>
                  </a:ln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300" name="Google Shape;3300;p43">
              <a:extLst>
                <a:ext uri="{FF2B5EF4-FFF2-40B4-BE49-F238E27FC236}">
                  <a16:creationId xmlns="" xmlns:a16="http://schemas.microsoft.com/office/drawing/2014/main" id="{8ADEFF4F-73B0-E828-CC12-E243B680576B}"/>
                </a:ext>
              </a:extLst>
            </p:cNvPr>
            <p:cNvSpPr/>
            <p:nvPr/>
          </p:nvSpPr>
          <p:spPr>
            <a:xfrm>
              <a:off x="1462025" y="3534575"/>
              <a:ext cx="104550" cy="80375"/>
            </a:xfrm>
            <a:custGeom>
              <a:avLst/>
              <a:gdLst/>
              <a:ahLst/>
              <a:cxnLst/>
              <a:rect l="l" t="t" r="r" b="b"/>
              <a:pathLst>
                <a:path w="4182" h="3215" extrusionOk="0">
                  <a:moveTo>
                    <a:pt x="606" y="1"/>
                  </a:moveTo>
                  <a:lnTo>
                    <a:pt x="0" y="902"/>
                  </a:lnTo>
                  <a:lnTo>
                    <a:pt x="3259" y="3122"/>
                  </a:lnTo>
                  <a:cubicBezTo>
                    <a:pt x="3351" y="3184"/>
                    <a:pt x="3456" y="3214"/>
                    <a:pt x="3560" y="3214"/>
                  </a:cubicBezTo>
                  <a:cubicBezTo>
                    <a:pt x="3733" y="3214"/>
                    <a:pt x="3905" y="3131"/>
                    <a:pt x="4008" y="2978"/>
                  </a:cubicBezTo>
                  <a:cubicBezTo>
                    <a:pt x="4181" y="2733"/>
                    <a:pt x="4117" y="2394"/>
                    <a:pt x="3871" y="2228"/>
                  </a:cubicBezTo>
                  <a:lnTo>
                    <a:pt x="606" y="1"/>
                  </a:ln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301" name="Google Shape;3301;p43">
              <a:extLst>
                <a:ext uri="{FF2B5EF4-FFF2-40B4-BE49-F238E27FC236}">
                  <a16:creationId xmlns="" xmlns:a16="http://schemas.microsoft.com/office/drawing/2014/main" id="{7FE33D9E-5823-D1C5-6373-9559326D08BF}"/>
                </a:ext>
              </a:extLst>
            </p:cNvPr>
            <p:cNvSpPr/>
            <p:nvPr/>
          </p:nvSpPr>
          <p:spPr>
            <a:xfrm>
              <a:off x="1307375" y="3761675"/>
              <a:ext cx="104575" cy="80225"/>
            </a:xfrm>
            <a:custGeom>
              <a:avLst/>
              <a:gdLst/>
              <a:ahLst/>
              <a:cxnLst/>
              <a:rect l="l" t="t" r="r" b="b"/>
              <a:pathLst>
                <a:path w="4183" h="3209" extrusionOk="0">
                  <a:moveTo>
                    <a:pt x="607" y="0"/>
                  </a:moveTo>
                  <a:lnTo>
                    <a:pt x="1" y="894"/>
                  </a:lnTo>
                  <a:lnTo>
                    <a:pt x="3259" y="3114"/>
                  </a:lnTo>
                  <a:cubicBezTo>
                    <a:pt x="3353" y="3177"/>
                    <a:pt x="3459" y="3208"/>
                    <a:pt x="3565" y="3208"/>
                  </a:cubicBezTo>
                  <a:cubicBezTo>
                    <a:pt x="3737" y="3208"/>
                    <a:pt x="3906" y="3126"/>
                    <a:pt x="4009" y="2970"/>
                  </a:cubicBezTo>
                  <a:cubicBezTo>
                    <a:pt x="4182" y="2725"/>
                    <a:pt x="4117" y="2386"/>
                    <a:pt x="3872" y="2220"/>
                  </a:cubicBezTo>
                  <a:lnTo>
                    <a:pt x="607" y="0"/>
                  </a:ln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302" name="Google Shape;3302;p43">
              <a:extLst>
                <a:ext uri="{FF2B5EF4-FFF2-40B4-BE49-F238E27FC236}">
                  <a16:creationId xmlns="" xmlns:a16="http://schemas.microsoft.com/office/drawing/2014/main" id="{CE20FA47-BC48-0D01-85EA-CAF9C690842C}"/>
                </a:ext>
              </a:extLst>
            </p:cNvPr>
            <p:cNvSpPr/>
            <p:nvPr/>
          </p:nvSpPr>
          <p:spPr>
            <a:xfrm>
              <a:off x="1361275" y="3682375"/>
              <a:ext cx="104550" cy="80300"/>
            </a:xfrm>
            <a:custGeom>
              <a:avLst/>
              <a:gdLst/>
              <a:ahLst/>
              <a:cxnLst/>
              <a:rect l="l" t="t" r="r" b="b"/>
              <a:pathLst>
                <a:path w="4182" h="3212" extrusionOk="0">
                  <a:moveTo>
                    <a:pt x="613" y="0"/>
                  </a:moveTo>
                  <a:lnTo>
                    <a:pt x="0" y="894"/>
                  </a:lnTo>
                  <a:lnTo>
                    <a:pt x="3266" y="3114"/>
                  </a:lnTo>
                  <a:cubicBezTo>
                    <a:pt x="3359" y="3180"/>
                    <a:pt x="3465" y="3211"/>
                    <a:pt x="3571" y="3211"/>
                  </a:cubicBezTo>
                  <a:cubicBezTo>
                    <a:pt x="3743" y="3211"/>
                    <a:pt x="3913" y="3127"/>
                    <a:pt x="4016" y="2970"/>
                  </a:cubicBezTo>
                  <a:cubicBezTo>
                    <a:pt x="4182" y="2725"/>
                    <a:pt x="4124" y="2386"/>
                    <a:pt x="3872" y="2220"/>
                  </a:cubicBezTo>
                  <a:lnTo>
                    <a:pt x="613" y="0"/>
                  </a:ln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303" name="Google Shape;3303;p43">
              <a:extLst>
                <a:ext uri="{FF2B5EF4-FFF2-40B4-BE49-F238E27FC236}">
                  <a16:creationId xmlns="" xmlns:a16="http://schemas.microsoft.com/office/drawing/2014/main" id="{8FD73017-D724-D801-1E8A-CD5B07153A3F}"/>
                </a:ext>
              </a:extLst>
            </p:cNvPr>
            <p:cNvSpPr/>
            <p:nvPr/>
          </p:nvSpPr>
          <p:spPr>
            <a:xfrm>
              <a:off x="1195650" y="3925475"/>
              <a:ext cx="104550" cy="80375"/>
            </a:xfrm>
            <a:custGeom>
              <a:avLst/>
              <a:gdLst/>
              <a:ahLst/>
              <a:cxnLst/>
              <a:rect l="l" t="t" r="r" b="b"/>
              <a:pathLst>
                <a:path w="4182" h="3215" extrusionOk="0">
                  <a:moveTo>
                    <a:pt x="606" y="1"/>
                  </a:moveTo>
                  <a:lnTo>
                    <a:pt x="0" y="895"/>
                  </a:lnTo>
                  <a:lnTo>
                    <a:pt x="3259" y="3122"/>
                  </a:lnTo>
                  <a:cubicBezTo>
                    <a:pt x="3351" y="3185"/>
                    <a:pt x="3456" y="3214"/>
                    <a:pt x="3560" y="3214"/>
                  </a:cubicBezTo>
                  <a:cubicBezTo>
                    <a:pt x="3735" y="3214"/>
                    <a:pt x="3908" y="3132"/>
                    <a:pt x="4016" y="2978"/>
                  </a:cubicBezTo>
                  <a:cubicBezTo>
                    <a:pt x="4182" y="2733"/>
                    <a:pt x="4117" y="2394"/>
                    <a:pt x="3872" y="2221"/>
                  </a:cubicBezTo>
                  <a:lnTo>
                    <a:pt x="606" y="1"/>
                  </a:ln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304" name="Google Shape;3304;p43">
              <a:extLst>
                <a:ext uri="{FF2B5EF4-FFF2-40B4-BE49-F238E27FC236}">
                  <a16:creationId xmlns="" xmlns:a16="http://schemas.microsoft.com/office/drawing/2014/main" id="{37058BFD-3636-46E0-2113-EA20CDF526FA}"/>
                </a:ext>
              </a:extLst>
            </p:cNvPr>
            <p:cNvSpPr/>
            <p:nvPr/>
          </p:nvSpPr>
          <p:spPr>
            <a:xfrm>
              <a:off x="1249525" y="3846200"/>
              <a:ext cx="104750" cy="80350"/>
            </a:xfrm>
            <a:custGeom>
              <a:avLst/>
              <a:gdLst/>
              <a:ahLst/>
              <a:cxnLst/>
              <a:rect l="l" t="t" r="r" b="b"/>
              <a:pathLst>
                <a:path w="4190" h="3214" extrusionOk="0">
                  <a:moveTo>
                    <a:pt x="614" y="0"/>
                  </a:moveTo>
                  <a:lnTo>
                    <a:pt x="1" y="901"/>
                  </a:lnTo>
                  <a:lnTo>
                    <a:pt x="3267" y="3122"/>
                  </a:lnTo>
                  <a:cubicBezTo>
                    <a:pt x="3358" y="3184"/>
                    <a:pt x="3463" y="3213"/>
                    <a:pt x="3568" y="3213"/>
                  </a:cubicBezTo>
                  <a:cubicBezTo>
                    <a:pt x="3741" y="3213"/>
                    <a:pt x="3913" y="3131"/>
                    <a:pt x="4016" y="2977"/>
                  </a:cubicBezTo>
                  <a:cubicBezTo>
                    <a:pt x="4189" y="2732"/>
                    <a:pt x="4124" y="2393"/>
                    <a:pt x="3872" y="2228"/>
                  </a:cubicBezTo>
                  <a:lnTo>
                    <a:pt x="614" y="0"/>
                  </a:ln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305" name="Google Shape;3305;p43">
              <a:extLst>
                <a:ext uri="{FF2B5EF4-FFF2-40B4-BE49-F238E27FC236}">
                  <a16:creationId xmlns="" xmlns:a16="http://schemas.microsoft.com/office/drawing/2014/main" id="{33D1444E-4CA2-3CE3-E7C8-2FBC5909EAB9}"/>
                </a:ext>
              </a:extLst>
            </p:cNvPr>
            <p:cNvSpPr/>
            <p:nvPr/>
          </p:nvSpPr>
          <p:spPr>
            <a:xfrm>
              <a:off x="1093275" y="4075625"/>
              <a:ext cx="104550" cy="80350"/>
            </a:xfrm>
            <a:custGeom>
              <a:avLst/>
              <a:gdLst/>
              <a:ahLst/>
              <a:cxnLst/>
              <a:rect l="l" t="t" r="r" b="b"/>
              <a:pathLst>
                <a:path w="4182" h="3214" extrusionOk="0">
                  <a:moveTo>
                    <a:pt x="613" y="0"/>
                  </a:moveTo>
                  <a:lnTo>
                    <a:pt x="1" y="901"/>
                  </a:lnTo>
                  <a:lnTo>
                    <a:pt x="3259" y="3122"/>
                  </a:lnTo>
                  <a:cubicBezTo>
                    <a:pt x="3354" y="3184"/>
                    <a:pt x="3459" y="3213"/>
                    <a:pt x="3564" y="3213"/>
                  </a:cubicBezTo>
                  <a:cubicBezTo>
                    <a:pt x="3738" y="3213"/>
                    <a:pt x="3908" y="3131"/>
                    <a:pt x="4016" y="2977"/>
                  </a:cubicBezTo>
                  <a:cubicBezTo>
                    <a:pt x="4182" y="2732"/>
                    <a:pt x="4117" y="2393"/>
                    <a:pt x="3872" y="2228"/>
                  </a:cubicBezTo>
                  <a:lnTo>
                    <a:pt x="613" y="0"/>
                  </a:ln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306" name="Google Shape;3306;p43">
              <a:extLst>
                <a:ext uri="{FF2B5EF4-FFF2-40B4-BE49-F238E27FC236}">
                  <a16:creationId xmlns="" xmlns:a16="http://schemas.microsoft.com/office/drawing/2014/main" id="{CCDE6A0A-CB53-3097-EB0F-C999590E15A2}"/>
                </a:ext>
              </a:extLst>
            </p:cNvPr>
            <p:cNvSpPr/>
            <p:nvPr/>
          </p:nvSpPr>
          <p:spPr>
            <a:xfrm>
              <a:off x="1147350" y="3996500"/>
              <a:ext cx="104550" cy="80225"/>
            </a:xfrm>
            <a:custGeom>
              <a:avLst/>
              <a:gdLst/>
              <a:ahLst/>
              <a:cxnLst/>
              <a:rect l="l" t="t" r="r" b="b"/>
              <a:pathLst>
                <a:path w="4182" h="3209" extrusionOk="0">
                  <a:moveTo>
                    <a:pt x="606" y="0"/>
                  </a:moveTo>
                  <a:lnTo>
                    <a:pt x="0" y="894"/>
                  </a:lnTo>
                  <a:lnTo>
                    <a:pt x="3259" y="3115"/>
                  </a:lnTo>
                  <a:cubicBezTo>
                    <a:pt x="3352" y="3178"/>
                    <a:pt x="3459" y="3208"/>
                    <a:pt x="3564" y="3208"/>
                  </a:cubicBezTo>
                  <a:cubicBezTo>
                    <a:pt x="3737" y="3208"/>
                    <a:pt x="3906" y="3127"/>
                    <a:pt x="4009" y="2970"/>
                  </a:cubicBezTo>
                  <a:cubicBezTo>
                    <a:pt x="4182" y="2725"/>
                    <a:pt x="4117" y="2386"/>
                    <a:pt x="3872" y="2221"/>
                  </a:cubicBezTo>
                  <a:lnTo>
                    <a:pt x="606" y="0"/>
                  </a:ln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307" name="Google Shape;3307;p43">
              <a:extLst>
                <a:ext uri="{FF2B5EF4-FFF2-40B4-BE49-F238E27FC236}">
                  <a16:creationId xmlns="" xmlns:a16="http://schemas.microsoft.com/office/drawing/2014/main" id="{41FD7E60-8135-E69F-DAB3-9D08C810CF0D}"/>
                </a:ext>
              </a:extLst>
            </p:cNvPr>
            <p:cNvSpPr/>
            <p:nvPr/>
          </p:nvSpPr>
          <p:spPr>
            <a:xfrm>
              <a:off x="981550" y="4239625"/>
              <a:ext cx="104550" cy="80300"/>
            </a:xfrm>
            <a:custGeom>
              <a:avLst/>
              <a:gdLst/>
              <a:ahLst/>
              <a:cxnLst/>
              <a:rect l="l" t="t" r="r" b="b"/>
              <a:pathLst>
                <a:path w="4182" h="3212" extrusionOk="0">
                  <a:moveTo>
                    <a:pt x="613" y="0"/>
                  </a:moveTo>
                  <a:lnTo>
                    <a:pt x="0" y="894"/>
                  </a:lnTo>
                  <a:lnTo>
                    <a:pt x="3266" y="3115"/>
                  </a:lnTo>
                  <a:cubicBezTo>
                    <a:pt x="3359" y="3180"/>
                    <a:pt x="3466" y="3212"/>
                    <a:pt x="3572" y="3212"/>
                  </a:cubicBezTo>
                  <a:cubicBezTo>
                    <a:pt x="3744" y="3212"/>
                    <a:pt x="3913" y="3129"/>
                    <a:pt x="4015" y="2978"/>
                  </a:cubicBezTo>
                  <a:cubicBezTo>
                    <a:pt x="4181" y="2725"/>
                    <a:pt x="4124" y="2394"/>
                    <a:pt x="3871" y="2221"/>
                  </a:cubicBezTo>
                  <a:lnTo>
                    <a:pt x="613" y="0"/>
                  </a:ln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308" name="Google Shape;3308;p43">
              <a:extLst>
                <a:ext uri="{FF2B5EF4-FFF2-40B4-BE49-F238E27FC236}">
                  <a16:creationId xmlns="" xmlns:a16="http://schemas.microsoft.com/office/drawing/2014/main" id="{CE8C65FE-A8B7-7FC9-4B1F-047DF7247717}"/>
                </a:ext>
              </a:extLst>
            </p:cNvPr>
            <p:cNvSpPr/>
            <p:nvPr/>
          </p:nvSpPr>
          <p:spPr>
            <a:xfrm>
              <a:off x="1035600" y="4160325"/>
              <a:ext cx="104550" cy="80350"/>
            </a:xfrm>
            <a:custGeom>
              <a:avLst/>
              <a:gdLst/>
              <a:ahLst/>
              <a:cxnLst/>
              <a:rect l="l" t="t" r="r" b="b"/>
              <a:pathLst>
                <a:path w="4182" h="3214" extrusionOk="0">
                  <a:moveTo>
                    <a:pt x="614" y="0"/>
                  </a:moveTo>
                  <a:lnTo>
                    <a:pt x="1" y="894"/>
                  </a:lnTo>
                  <a:lnTo>
                    <a:pt x="3259" y="3122"/>
                  </a:lnTo>
                  <a:cubicBezTo>
                    <a:pt x="3354" y="3184"/>
                    <a:pt x="3459" y="3214"/>
                    <a:pt x="3564" y="3214"/>
                  </a:cubicBezTo>
                  <a:cubicBezTo>
                    <a:pt x="3738" y="3214"/>
                    <a:pt x="3908" y="3131"/>
                    <a:pt x="4016" y="2978"/>
                  </a:cubicBezTo>
                  <a:cubicBezTo>
                    <a:pt x="4182" y="2725"/>
                    <a:pt x="4117" y="2394"/>
                    <a:pt x="3872" y="2221"/>
                  </a:cubicBezTo>
                  <a:lnTo>
                    <a:pt x="614" y="0"/>
                  </a:ln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309" name="Google Shape;3309;p43">
              <a:extLst>
                <a:ext uri="{FF2B5EF4-FFF2-40B4-BE49-F238E27FC236}">
                  <a16:creationId xmlns="" xmlns:a16="http://schemas.microsoft.com/office/drawing/2014/main" id="{E087AFF8-9C3A-9C05-03D7-22D40631954C}"/>
                </a:ext>
              </a:extLst>
            </p:cNvPr>
            <p:cNvSpPr/>
            <p:nvPr/>
          </p:nvSpPr>
          <p:spPr>
            <a:xfrm>
              <a:off x="927650" y="4318925"/>
              <a:ext cx="104550" cy="80300"/>
            </a:xfrm>
            <a:custGeom>
              <a:avLst/>
              <a:gdLst/>
              <a:ahLst/>
              <a:cxnLst/>
              <a:rect l="l" t="t" r="r" b="b"/>
              <a:pathLst>
                <a:path w="4182" h="3212" extrusionOk="0">
                  <a:moveTo>
                    <a:pt x="606" y="0"/>
                  </a:moveTo>
                  <a:lnTo>
                    <a:pt x="1" y="894"/>
                  </a:lnTo>
                  <a:lnTo>
                    <a:pt x="3259" y="3114"/>
                  </a:lnTo>
                  <a:cubicBezTo>
                    <a:pt x="3352" y="3180"/>
                    <a:pt x="3458" y="3211"/>
                    <a:pt x="3563" y="3211"/>
                  </a:cubicBezTo>
                  <a:cubicBezTo>
                    <a:pt x="3736" y="3211"/>
                    <a:pt x="3906" y="3127"/>
                    <a:pt x="4009" y="2970"/>
                  </a:cubicBezTo>
                  <a:cubicBezTo>
                    <a:pt x="4182" y="2725"/>
                    <a:pt x="4117" y="2386"/>
                    <a:pt x="3872" y="2221"/>
                  </a:cubicBezTo>
                  <a:lnTo>
                    <a:pt x="606" y="0"/>
                  </a:ln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310" name="Google Shape;3310;p43">
              <a:extLst>
                <a:ext uri="{FF2B5EF4-FFF2-40B4-BE49-F238E27FC236}">
                  <a16:creationId xmlns="" xmlns:a16="http://schemas.microsoft.com/office/drawing/2014/main" id="{CE707953-D6B3-5120-70D1-C382901AEED1}"/>
                </a:ext>
              </a:extLst>
            </p:cNvPr>
            <p:cNvSpPr/>
            <p:nvPr/>
          </p:nvSpPr>
          <p:spPr>
            <a:xfrm>
              <a:off x="825275" y="4469050"/>
              <a:ext cx="104575" cy="80300"/>
            </a:xfrm>
            <a:custGeom>
              <a:avLst/>
              <a:gdLst/>
              <a:ahLst/>
              <a:cxnLst/>
              <a:rect l="l" t="t" r="r" b="b"/>
              <a:pathLst>
                <a:path w="4183" h="3212" extrusionOk="0">
                  <a:moveTo>
                    <a:pt x="606" y="0"/>
                  </a:moveTo>
                  <a:lnTo>
                    <a:pt x="1" y="894"/>
                  </a:lnTo>
                  <a:lnTo>
                    <a:pt x="3259" y="3115"/>
                  </a:lnTo>
                  <a:cubicBezTo>
                    <a:pt x="3353" y="3181"/>
                    <a:pt x="3460" y="3212"/>
                    <a:pt x="3566" y="3212"/>
                  </a:cubicBezTo>
                  <a:cubicBezTo>
                    <a:pt x="3739" y="3212"/>
                    <a:pt x="3909" y="3129"/>
                    <a:pt x="4016" y="2978"/>
                  </a:cubicBezTo>
                  <a:cubicBezTo>
                    <a:pt x="4182" y="2725"/>
                    <a:pt x="4117" y="2394"/>
                    <a:pt x="3872" y="2221"/>
                  </a:cubicBezTo>
                  <a:lnTo>
                    <a:pt x="606" y="0"/>
                  </a:ln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311" name="Google Shape;3311;p43">
              <a:extLst>
                <a:ext uri="{FF2B5EF4-FFF2-40B4-BE49-F238E27FC236}">
                  <a16:creationId xmlns="" xmlns:a16="http://schemas.microsoft.com/office/drawing/2014/main" id="{F4C288AC-3B89-B0BC-B935-7349876C4AE5}"/>
                </a:ext>
              </a:extLst>
            </p:cNvPr>
            <p:cNvSpPr/>
            <p:nvPr/>
          </p:nvSpPr>
          <p:spPr>
            <a:xfrm>
              <a:off x="879175" y="4389750"/>
              <a:ext cx="104725" cy="80350"/>
            </a:xfrm>
            <a:custGeom>
              <a:avLst/>
              <a:gdLst/>
              <a:ahLst/>
              <a:cxnLst/>
              <a:rect l="l" t="t" r="r" b="b"/>
              <a:pathLst>
                <a:path w="4189" h="3214" extrusionOk="0">
                  <a:moveTo>
                    <a:pt x="613" y="0"/>
                  </a:moveTo>
                  <a:lnTo>
                    <a:pt x="0" y="894"/>
                  </a:lnTo>
                  <a:lnTo>
                    <a:pt x="3266" y="3122"/>
                  </a:lnTo>
                  <a:cubicBezTo>
                    <a:pt x="3358" y="3184"/>
                    <a:pt x="3463" y="3214"/>
                    <a:pt x="3567" y="3214"/>
                  </a:cubicBezTo>
                  <a:cubicBezTo>
                    <a:pt x="3741" y="3214"/>
                    <a:pt x="3912" y="3131"/>
                    <a:pt x="4016" y="2978"/>
                  </a:cubicBezTo>
                  <a:cubicBezTo>
                    <a:pt x="4189" y="2725"/>
                    <a:pt x="4124" y="2394"/>
                    <a:pt x="3879" y="2221"/>
                  </a:cubicBezTo>
                  <a:lnTo>
                    <a:pt x="613" y="0"/>
                  </a:ln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312" name="Google Shape;3312;p43">
              <a:extLst>
                <a:ext uri="{FF2B5EF4-FFF2-40B4-BE49-F238E27FC236}">
                  <a16:creationId xmlns="" xmlns:a16="http://schemas.microsoft.com/office/drawing/2014/main" id="{613880E2-9349-7B5E-D4CC-9ABE6D6134BD}"/>
                </a:ext>
              </a:extLst>
            </p:cNvPr>
            <p:cNvSpPr/>
            <p:nvPr/>
          </p:nvSpPr>
          <p:spPr>
            <a:xfrm>
              <a:off x="713550" y="4632875"/>
              <a:ext cx="104550" cy="80350"/>
            </a:xfrm>
            <a:custGeom>
              <a:avLst/>
              <a:gdLst/>
              <a:ahLst/>
              <a:cxnLst/>
              <a:rect l="l" t="t" r="r" b="b"/>
              <a:pathLst>
                <a:path w="4182" h="3214" extrusionOk="0">
                  <a:moveTo>
                    <a:pt x="613" y="0"/>
                  </a:moveTo>
                  <a:lnTo>
                    <a:pt x="0" y="901"/>
                  </a:lnTo>
                  <a:lnTo>
                    <a:pt x="3259" y="3122"/>
                  </a:lnTo>
                  <a:cubicBezTo>
                    <a:pt x="3353" y="3184"/>
                    <a:pt x="3459" y="3214"/>
                    <a:pt x="3563" y="3214"/>
                  </a:cubicBezTo>
                  <a:cubicBezTo>
                    <a:pt x="3737" y="3214"/>
                    <a:pt x="3908" y="3131"/>
                    <a:pt x="4016" y="2978"/>
                  </a:cubicBezTo>
                  <a:cubicBezTo>
                    <a:pt x="4182" y="2732"/>
                    <a:pt x="4117" y="2394"/>
                    <a:pt x="3872" y="2228"/>
                  </a:cubicBezTo>
                  <a:lnTo>
                    <a:pt x="613" y="0"/>
                  </a:ln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313" name="Google Shape;3313;p43">
              <a:extLst>
                <a:ext uri="{FF2B5EF4-FFF2-40B4-BE49-F238E27FC236}">
                  <a16:creationId xmlns="" xmlns:a16="http://schemas.microsoft.com/office/drawing/2014/main" id="{1CD6906B-0805-431B-94BD-C20CB6DD2124}"/>
                </a:ext>
              </a:extLst>
            </p:cNvPr>
            <p:cNvSpPr/>
            <p:nvPr/>
          </p:nvSpPr>
          <p:spPr>
            <a:xfrm>
              <a:off x="767625" y="4553750"/>
              <a:ext cx="104550" cy="80225"/>
            </a:xfrm>
            <a:custGeom>
              <a:avLst/>
              <a:gdLst/>
              <a:ahLst/>
              <a:cxnLst/>
              <a:rect l="l" t="t" r="r" b="b"/>
              <a:pathLst>
                <a:path w="4182" h="3209" extrusionOk="0">
                  <a:moveTo>
                    <a:pt x="606" y="1"/>
                  </a:moveTo>
                  <a:lnTo>
                    <a:pt x="0" y="894"/>
                  </a:lnTo>
                  <a:lnTo>
                    <a:pt x="3258" y="3115"/>
                  </a:lnTo>
                  <a:cubicBezTo>
                    <a:pt x="3352" y="3178"/>
                    <a:pt x="3458" y="3209"/>
                    <a:pt x="3565" y="3209"/>
                  </a:cubicBezTo>
                  <a:cubicBezTo>
                    <a:pt x="3737" y="3209"/>
                    <a:pt x="3908" y="3127"/>
                    <a:pt x="4015" y="2971"/>
                  </a:cubicBezTo>
                  <a:cubicBezTo>
                    <a:pt x="4181" y="2725"/>
                    <a:pt x="4116" y="2387"/>
                    <a:pt x="3871" y="2221"/>
                  </a:cubicBezTo>
                  <a:lnTo>
                    <a:pt x="606" y="1"/>
                  </a:ln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314" name="Google Shape;3314;p43">
              <a:extLst>
                <a:ext uri="{FF2B5EF4-FFF2-40B4-BE49-F238E27FC236}">
                  <a16:creationId xmlns="" xmlns:a16="http://schemas.microsoft.com/office/drawing/2014/main" id="{A8A4CFD0-D8B0-824F-32AB-FDA7DCDD1CF9}"/>
                </a:ext>
              </a:extLst>
            </p:cNvPr>
            <p:cNvSpPr/>
            <p:nvPr/>
          </p:nvSpPr>
          <p:spPr>
            <a:xfrm>
              <a:off x="659850" y="3268350"/>
              <a:ext cx="1035950" cy="1498625"/>
            </a:xfrm>
            <a:custGeom>
              <a:avLst/>
              <a:gdLst/>
              <a:ahLst/>
              <a:cxnLst/>
              <a:rect l="l" t="t" r="r" b="b"/>
              <a:pathLst>
                <a:path w="41438" h="59945" extrusionOk="0">
                  <a:moveTo>
                    <a:pt x="40718" y="1"/>
                  </a:moveTo>
                  <a:cubicBezTo>
                    <a:pt x="40255" y="1"/>
                    <a:pt x="39803" y="221"/>
                    <a:pt x="39520" y="636"/>
                  </a:cubicBezTo>
                  <a:lnTo>
                    <a:pt x="433" y="57998"/>
                  </a:lnTo>
                  <a:cubicBezTo>
                    <a:pt x="0" y="58625"/>
                    <a:pt x="137" y="59469"/>
                    <a:pt x="721" y="59945"/>
                  </a:cubicBezTo>
                  <a:lnTo>
                    <a:pt x="41437" y="189"/>
                  </a:lnTo>
                  <a:cubicBezTo>
                    <a:pt x="41211" y="62"/>
                    <a:pt x="40963" y="1"/>
                    <a:pt x="40718" y="1"/>
                  </a:cubicBezTo>
                  <a:close/>
                </a:path>
              </a:pathLst>
            </a:custGeom>
            <a:solidFill>
              <a:srgbClr val="FFFFFF">
                <a:alpha val="1116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grpSp>
      <p:grpSp>
        <p:nvGrpSpPr>
          <p:cNvPr id="3315" name="Google Shape;3315;p43">
            <a:extLst>
              <a:ext uri="{FF2B5EF4-FFF2-40B4-BE49-F238E27FC236}">
                <a16:creationId xmlns="" xmlns:a16="http://schemas.microsoft.com/office/drawing/2014/main" id="{FB3C3B5B-21C4-EC7A-4778-35CC4F9682F8}"/>
              </a:ext>
            </a:extLst>
          </p:cNvPr>
          <p:cNvGrpSpPr/>
          <p:nvPr/>
        </p:nvGrpSpPr>
        <p:grpSpPr>
          <a:xfrm rot="1063801">
            <a:off x="12545816" y="-687539"/>
            <a:ext cx="3140936" cy="3601974"/>
            <a:chOff x="3056825" y="-2290075"/>
            <a:chExt cx="1465250" cy="1680325"/>
          </a:xfrm>
        </p:grpSpPr>
        <p:sp>
          <p:nvSpPr>
            <p:cNvPr id="3316" name="Google Shape;3316;p43">
              <a:extLst>
                <a:ext uri="{FF2B5EF4-FFF2-40B4-BE49-F238E27FC236}">
                  <a16:creationId xmlns="" xmlns:a16="http://schemas.microsoft.com/office/drawing/2014/main" id="{E0275FB1-7500-CF60-DB2D-C4E0D2BD36C6}"/>
                </a:ext>
              </a:extLst>
            </p:cNvPr>
            <p:cNvSpPr/>
            <p:nvPr/>
          </p:nvSpPr>
          <p:spPr>
            <a:xfrm>
              <a:off x="3586850" y="-2280525"/>
              <a:ext cx="345700" cy="639100"/>
            </a:xfrm>
            <a:custGeom>
              <a:avLst/>
              <a:gdLst/>
              <a:ahLst/>
              <a:cxnLst/>
              <a:rect l="l" t="t" r="r" b="b"/>
              <a:pathLst>
                <a:path w="13828" h="25564" extrusionOk="0">
                  <a:moveTo>
                    <a:pt x="2423" y="1"/>
                  </a:moveTo>
                  <a:lnTo>
                    <a:pt x="2423" y="1"/>
                  </a:lnTo>
                  <a:cubicBezTo>
                    <a:pt x="2452" y="282"/>
                    <a:pt x="2445" y="563"/>
                    <a:pt x="2387" y="837"/>
                  </a:cubicBezTo>
                  <a:cubicBezTo>
                    <a:pt x="2156" y="1911"/>
                    <a:pt x="1226" y="2834"/>
                    <a:pt x="1" y="3209"/>
                  </a:cubicBezTo>
                  <a:cubicBezTo>
                    <a:pt x="368" y="3439"/>
                    <a:pt x="729" y="3619"/>
                    <a:pt x="967" y="3742"/>
                  </a:cubicBezTo>
                  <a:cubicBezTo>
                    <a:pt x="6582" y="6705"/>
                    <a:pt x="10540" y="15565"/>
                    <a:pt x="11023" y="22168"/>
                  </a:cubicBezTo>
                  <a:cubicBezTo>
                    <a:pt x="11088" y="23084"/>
                    <a:pt x="11088" y="23906"/>
                    <a:pt x="11052" y="24605"/>
                  </a:cubicBezTo>
                  <a:cubicBezTo>
                    <a:pt x="11975" y="24922"/>
                    <a:pt x="12898" y="25239"/>
                    <a:pt x="13828" y="25564"/>
                  </a:cubicBezTo>
                  <a:cubicBezTo>
                    <a:pt x="13575" y="21462"/>
                    <a:pt x="12804" y="18124"/>
                    <a:pt x="12083" y="15738"/>
                  </a:cubicBezTo>
                  <a:cubicBezTo>
                    <a:pt x="10641" y="10965"/>
                    <a:pt x="8760" y="7772"/>
                    <a:pt x="7722" y="6179"/>
                  </a:cubicBezTo>
                  <a:cubicBezTo>
                    <a:pt x="6395" y="4131"/>
                    <a:pt x="4420" y="1067"/>
                    <a:pt x="2423" y="1"/>
                  </a:cubicBezTo>
                  <a:close/>
                </a:path>
              </a:pathLst>
            </a:custGeom>
            <a:solidFill>
              <a:schemeClr val="accent5"/>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317" name="Google Shape;3317;p43">
              <a:extLst>
                <a:ext uri="{FF2B5EF4-FFF2-40B4-BE49-F238E27FC236}">
                  <a16:creationId xmlns="" xmlns:a16="http://schemas.microsoft.com/office/drawing/2014/main" id="{573767A2-7930-399B-CD4A-58EF8E0893E4}"/>
                </a:ext>
              </a:extLst>
            </p:cNvPr>
            <p:cNvSpPr/>
            <p:nvPr/>
          </p:nvSpPr>
          <p:spPr>
            <a:xfrm>
              <a:off x="3554600" y="-2290075"/>
              <a:ext cx="93550" cy="89775"/>
            </a:xfrm>
            <a:custGeom>
              <a:avLst/>
              <a:gdLst/>
              <a:ahLst/>
              <a:cxnLst/>
              <a:rect l="l" t="t" r="r" b="b"/>
              <a:pathLst>
                <a:path w="3742" h="3591" extrusionOk="0">
                  <a:moveTo>
                    <a:pt x="2358" y="0"/>
                  </a:moveTo>
                  <a:cubicBezTo>
                    <a:pt x="2221" y="0"/>
                    <a:pt x="2091" y="15"/>
                    <a:pt x="1954" y="44"/>
                  </a:cubicBezTo>
                  <a:cubicBezTo>
                    <a:pt x="988" y="231"/>
                    <a:pt x="0" y="1154"/>
                    <a:pt x="22" y="1990"/>
                  </a:cubicBezTo>
                  <a:cubicBezTo>
                    <a:pt x="36" y="2661"/>
                    <a:pt x="671" y="3201"/>
                    <a:pt x="1291" y="3591"/>
                  </a:cubicBezTo>
                  <a:cubicBezTo>
                    <a:pt x="2516" y="3216"/>
                    <a:pt x="3446" y="2293"/>
                    <a:pt x="3677" y="1219"/>
                  </a:cubicBezTo>
                  <a:cubicBezTo>
                    <a:pt x="3735" y="945"/>
                    <a:pt x="3742" y="664"/>
                    <a:pt x="3713" y="383"/>
                  </a:cubicBezTo>
                  <a:cubicBezTo>
                    <a:pt x="3259" y="145"/>
                    <a:pt x="2805" y="0"/>
                    <a:pt x="2358" y="0"/>
                  </a:cubicBezTo>
                  <a:close/>
                </a:path>
              </a:pathLst>
            </a:custGeom>
            <a:solidFill>
              <a:schemeClr val="accent5"/>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318" name="Google Shape;3318;p43">
              <a:extLst>
                <a:ext uri="{FF2B5EF4-FFF2-40B4-BE49-F238E27FC236}">
                  <a16:creationId xmlns="" xmlns:a16="http://schemas.microsoft.com/office/drawing/2014/main" id="{0CE53BF3-1A09-8AFF-196F-DA094B761A59}"/>
                </a:ext>
              </a:extLst>
            </p:cNvPr>
            <p:cNvSpPr/>
            <p:nvPr/>
          </p:nvSpPr>
          <p:spPr>
            <a:xfrm>
              <a:off x="3266225" y="-1752250"/>
              <a:ext cx="1244475" cy="1034375"/>
            </a:xfrm>
            <a:custGeom>
              <a:avLst/>
              <a:gdLst/>
              <a:ahLst/>
              <a:cxnLst/>
              <a:rect l="l" t="t" r="r" b="b"/>
              <a:pathLst>
                <a:path w="49779" h="41375" extrusionOk="0">
                  <a:moveTo>
                    <a:pt x="36854" y="1"/>
                  </a:moveTo>
                  <a:cubicBezTo>
                    <a:pt x="35417" y="1"/>
                    <a:pt x="33995" y="209"/>
                    <a:pt x="32722" y="612"/>
                  </a:cubicBezTo>
                  <a:cubicBezTo>
                    <a:pt x="31346" y="1052"/>
                    <a:pt x="30098" y="1744"/>
                    <a:pt x="27957" y="1780"/>
                  </a:cubicBezTo>
                  <a:cubicBezTo>
                    <a:pt x="27897" y="1781"/>
                    <a:pt x="27836" y="1781"/>
                    <a:pt x="27777" y="1781"/>
                  </a:cubicBezTo>
                  <a:cubicBezTo>
                    <a:pt x="25807" y="1781"/>
                    <a:pt x="24366" y="1219"/>
                    <a:pt x="23848" y="1037"/>
                  </a:cubicBezTo>
                  <a:cubicBezTo>
                    <a:pt x="22456" y="551"/>
                    <a:pt x="20573" y="298"/>
                    <a:pt x="18529" y="298"/>
                  </a:cubicBezTo>
                  <a:cubicBezTo>
                    <a:pt x="14868" y="298"/>
                    <a:pt x="10687" y="1110"/>
                    <a:pt x="7866" y="2854"/>
                  </a:cubicBezTo>
                  <a:cubicBezTo>
                    <a:pt x="1" y="7713"/>
                    <a:pt x="924" y="20927"/>
                    <a:pt x="1053" y="22527"/>
                  </a:cubicBezTo>
                  <a:cubicBezTo>
                    <a:pt x="1529" y="28338"/>
                    <a:pt x="3843" y="33225"/>
                    <a:pt x="6655" y="36996"/>
                  </a:cubicBezTo>
                  <a:cubicBezTo>
                    <a:pt x="11861" y="39938"/>
                    <a:pt x="17557" y="41375"/>
                    <a:pt x="23032" y="41375"/>
                  </a:cubicBezTo>
                  <a:cubicBezTo>
                    <a:pt x="29565" y="41375"/>
                    <a:pt x="35784" y="39329"/>
                    <a:pt x="40487" y="35352"/>
                  </a:cubicBezTo>
                  <a:cubicBezTo>
                    <a:pt x="46362" y="30385"/>
                    <a:pt x="49635" y="22599"/>
                    <a:pt x="49779" y="14208"/>
                  </a:cubicBezTo>
                  <a:cubicBezTo>
                    <a:pt x="49534" y="11800"/>
                    <a:pt x="48907" y="9255"/>
                    <a:pt x="47609" y="6776"/>
                  </a:cubicBezTo>
                  <a:cubicBezTo>
                    <a:pt x="46737" y="5125"/>
                    <a:pt x="45504" y="2847"/>
                    <a:pt x="42923" y="1426"/>
                  </a:cubicBezTo>
                  <a:cubicBezTo>
                    <a:pt x="41160" y="461"/>
                    <a:pt x="38990" y="1"/>
                    <a:pt x="36854" y="1"/>
                  </a:cubicBezTo>
                  <a:close/>
                </a:path>
              </a:pathLst>
            </a:custGeom>
            <a:solidFill>
              <a:schemeClr val="dk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319" name="Google Shape;3319;p43">
              <a:extLst>
                <a:ext uri="{FF2B5EF4-FFF2-40B4-BE49-F238E27FC236}">
                  <a16:creationId xmlns="" xmlns:a16="http://schemas.microsoft.com/office/drawing/2014/main" id="{6411F530-D2F6-35DF-A4D0-D02F1E13C202}"/>
                </a:ext>
              </a:extLst>
            </p:cNvPr>
            <p:cNvSpPr/>
            <p:nvPr/>
          </p:nvSpPr>
          <p:spPr>
            <a:xfrm>
              <a:off x="3432575" y="-1397075"/>
              <a:ext cx="1089500" cy="787325"/>
            </a:xfrm>
            <a:custGeom>
              <a:avLst/>
              <a:gdLst/>
              <a:ahLst/>
              <a:cxnLst/>
              <a:rect l="l" t="t" r="r" b="b"/>
              <a:pathLst>
                <a:path w="43580" h="31493" extrusionOk="0">
                  <a:moveTo>
                    <a:pt x="43125" y="1"/>
                  </a:moveTo>
                  <a:lnTo>
                    <a:pt x="43125" y="1"/>
                  </a:lnTo>
                  <a:cubicBezTo>
                    <a:pt x="42981" y="8392"/>
                    <a:pt x="39708" y="16178"/>
                    <a:pt x="33833" y="21145"/>
                  </a:cubicBezTo>
                  <a:cubicBezTo>
                    <a:pt x="29130" y="25122"/>
                    <a:pt x="22911" y="27168"/>
                    <a:pt x="16378" y="27168"/>
                  </a:cubicBezTo>
                  <a:cubicBezTo>
                    <a:pt x="10903" y="27168"/>
                    <a:pt x="5207" y="25731"/>
                    <a:pt x="1" y="22789"/>
                  </a:cubicBezTo>
                  <a:lnTo>
                    <a:pt x="1" y="22789"/>
                  </a:lnTo>
                  <a:cubicBezTo>
                    <a:pt x="4177" y="28375"/>
                    <a:pt x="9441" y="31492"/>
                    <a:pt x="11451" y="31492"/>
                  </a:cubicBezTo>
                  <a:cubicBezTo>
                    <a:pt x="11516" y="31492"/>
                    <a:pt x="11578" y="31489"/>
                    <a:pt x="11636" y="31483"/>
                  </a:cubicBezTo>
                  <a:cubicBezTo>
                    <a:pt x="11824" y="31461"/>
                    <a:pt x="13172" y="31288"/>
                    <a:pt x="15096" y="31144"/>
                  </a:cubicBezTo>
                  <a:cubicBezTo>
                    <a:pt x="15868" y="31079"/>
                    <a:pt x="16783" y="31036"/>
                    <a:pt x="17901" y="31036"/>
                  </a:cubicBezTo>
                  <a:cubicBezTo>
                    <a:pt x="18078" y="31035"/>
                    <a:pt x="18251" y="31034"/>
                    <a:pt x="18420" y="31034"/>
                  </a:cubicBezTo>
                  <a:cubicBezTo>
                    <a:pt x="21799" y="31034"/>
                    <a:pt x="23424" y="31217"/>
                    <a:pt x="24728" y="31217"/>
                  </a:cubicBezTo>
                  <a:cubicBezTo>
                    <a:pt x="25316" y="31217"/>
                    <a:pt x="25839" y="31180"/>
                    <a:pt x="26429" y="31072"/>
                  </a:cubicBezTo>
                  <a:cubicBezTo>
                    <a:pt x="28938" y="30610"/>
                    <a:pt x="30545" y="29154"/>
                    <a:pt x="32621" y="27237"/>
                  </a:cubicBezTo>
                  <a:cubicBezTo>
                    <a:pt x="39607" y="20784"/>
                    <a:pt x="41762" y="12206"/>
                    <a:pt x="42087" y="10851"/>
                  </a:cubicBezTo>
                  <a:cubicBezTo>
                    <a:pt x="42606" y="8681"/>
                    <a:pt x="43579" y="4593"/>
                    <a:pt x="43125" y="1"/>
                  </a:cubicBezTo>
                  <a:close/>
                </a:path>
              </a:pathLst>
            </a:custGeom>
            <a:solidFill>
              <a:schemeClr val="dk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320" name="Google Shape;3320;p43">
              <a:extLst>
                <a:ext uri="{FF2B5EF4-FFF2-40B4-BE49-F238E27FC236}">
                  <a16:creationId xmlns="" xmlns:a16="http://schemas.microsoft.com/office/drawing/2014/main" id="{E6A64E4D-0F8F-8307-BC66-E46831125D2F}"/>
                </a:ext>
              </a:extLst>
            </p:cNvPr>
            <p:cNvSpPr/>
            <p:nvPr/>
          </p:nvSpPr>
          <p:spPr>
            <a:xfrm>
              <a:off x="3056825" y="-2049100"/>
              <a:ext cx="620525" cy="483975"/>
            </a:xfrm>
            <a:custGeom>
              <a:avLst/>
              <a:gdLst/>
              <a:ahLst/>
              <a:cxnLst/>
              <a:rect l="l" t="t" r="r" b="b"/>
              <a:pathLst>
                <a:path w="24821" h="19359" extrusionOk="0">
                  <a:moveTo>
                    <a:pt x="20203" y="1"/>
                  </a:moveTo>
                  <a:cubicBezTo>
                    <a:pt x="17505" y="1"/>
                    <a:pt x="14120" y="504"/>
                    <a:pt x="10828" y="2393"/>
                  </a:cubicBezTo>
                  <a:cubicBezTo>
                    <a:pt x="4621" y="5954"/>
                    <a:pt x="2213" y="12457"/>
                    <a:pt x="1103" y="15456"/>
                  </a:cubicBezTo>
                  <a:cubicBezTo>
                    <a:pt x="548" y="16948"/>
                    <a:pt x="209" y="18239"/>
                    <a:pt x="0" y="19161"/>
                  </a:cubicBezTo>
                  <a:cubicBezTo>
                    <a:pt x="1070" y="19301"/>
                    <a:pt x="2075" y="19359"/>
                    <a:pt x="3006" y="19359"/>
                  </a:cubicBezTo>
                  <a:cubicBezTo>
                    <a:pt x="5486" y="19359"/>
                    <a:pt x="7440" y="18950"/>
                    <a:pt x="8708" y="18599"/>
                  </a:cubicBezTo>
                  <a:cubicBezTo>
                    <a:pt x="15788" y="16667"/>
                    <a:pt x="21613" y="11116"/>
                    <a:pt x="23883" y="4542"/>
                  </a:cubicBezTo>
                  <a:cubicBezTo>
                    <a:pt x="24467" y="2847"/>
                    <a:pt x="24705" y="1398"/>
                    <a:pt x="24821" y="483"/>
                  </a:cubicBezTo>
                  <a:cubicBezTo>
                    <a:pt x="23903" y="290"/>
                    <a:pt x="22251" y="1"/>
                    <a:pt x="20203" y="1"/>
                  </a:cubicBezTo>
                  <a:close/>
                </a:path>
              </a:pathLst>
            </a:custGeom>
            <a:solidFill>
              <a:schemeClr val="accen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321" name="Google Shape;3321;p43">
              <a:extLst>
                <a:ext uri="{FF2B5EF4-FFF2-40B4-BE49-F238E27FC236}">
                  <a16:creationId xmlns="" xmlns:a16="http://schemas.microsoft.com/office/drawing/2014/main" id="{7231A489-A95C-04C0-BAEE-C98D7A22F5F2}"/>
                </a:ext>
              </a:extLst>
            </p:cNvPr>
            <p:cNvSpPr/>
            <p:nvPr/>
          </p:nvSpPr>
          <p:spPr>
            <a:xfrm>
              <a:off x="3229550" y="-1712700"/>
              <a:ext cx="133100" cy="101500"/>
            </a:xfrm>
            <a:custGeom>
              <a:avLst/>
              <a:gdLst/>
              <a:ahLst/>
              <a:cxnLst/>
              <a:rect l="l" t="t" r="r" b="b"/>
              <a:pathLst>
                <a:path w="5324" h="4060" extrusionOk="0">
                  <a:moveTo>
                    <a:pt x="3327" y="0"/>
                  </a:moveTo>
                  <a:cubicBezTo>
                    <a:pt x="1397" y="0"/>
                    <a:pt x="0" y="3187"/>
                    <a:pt x="574" y="3860"/>
                  </a:cubicBezTo>
                  <a:cubicBezTo>
                    <a:pt x="690" y="3998"/>
                    <a:pt x="914" y="4059"/>
                    <a:pt x="1204" y="4059"/>
                  </a:cubicBezTo>
                  <a:cubicBezTo>
                    <a:pt x="2551" y="4059"/>
                    <a:pt x="5323" y="2725"/>
                    <a:pt x="5317" y="1503"/>
                  </a:cubicBezTo>
                  <a:cubicBezTo>
                    <a:pt x="5310" y="760"/>
                    <a:pt x="4294" y="54"/>
                    <a:pt x="3429" y="3"/>
                  </a:cubicBezTo>
                  <a:cubicBezTo>
                    <a:pt x="3395" y="1"/>
                    <a:pt x="3361" y="0"/>
                    <a:pt x="3327" y="0"/>
                  </a:cubicBezTo>
                  <a:close/>
                </a:path>
              </a:pathLst>
            </a:custGeom>
            <a:solidFill>
              <a:srgbClr val="FFFFFF">
                <a:alpha val="1116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322" name="Google Shape;3322;p43">
              <a:extLst>
                <a:ext uri="{FF2B5EF4-FFF2-40B4-BE49-F238E27FC236}">
                  <a16:creationId xmlns="" xmlns:a16="http://schemas.microsoft.com/office/drawing/2014/main" id="{72B2E031-BAF1-0BCE-C7E0-467D298C720B}"/>
                </a:ext>
              </a:extLst>
            </p:cNvPr>
            <p:cNvSpPr/>
            <p:nvPr/>
          </p:nvSpPr>
          <p:spPr>
            <a:xfrm>
              <a:off x="3421950" y="-1771125"/>
              <a:ext cx="60875" cy="54250"/>
            </a:xfrm>
            <a:custGeom>
              <a:avLst/>
              <a:gdLst/>
              <a:ahLst/>
              <a:cxnLst/>
              <a:rect l="l" t="t" r="r" b="b"/>
              <a:pathLst>
                <a:path w="2435" h="2170" extrusionOk="0">
                  <a:moveTo>
                    <a:pt x="1354" y="1"/>
                  </a:moveTo>
                  <a:cubicBezTo>
                    <a:pt x="1063" y="1"/>
                    <a:pt x="756" y="96"/>
                    <a:pt x="556" y="307"/>
                  </a:cubicBezTo>
                  <a:cubicBezTo>
                    <a:pt x="0" y="905"/>
                    <a:pt x="570" y="2102"/>
                    <a:pt x="1024" y="2167"/>
                  </a:cubicBezTo>
                  <a:cubicBezTo>
                    <a:pt x="1037" y="2169"/>
                    <a:pt x="1051" y="2170"/>
                    <a:pt x="1064" y="2170"/>
                  </a:cubicBezTo>
                  <a:cubicBezTo>
                    <a:pt x="1600" y="2170"/>
                    <a:pt x="2435" y="806"/>
                    <a:pt x="2055" y="278"/>
                  </a:cubicBezTo>
                  <a:cubicBezTo>
                    <a:pt x="1928" y="100"/>
                    <a:pt x="1650" y="1"/>
                    <a:pt x="1354" y="1"/>
                  </a:cubicBezTo>
                  <a:close/>
                </a:path>
              </a:pathLst>
            </a:custGeom>
            <a:solidFill>
              <a:srgbClr val="FFFFFF">
                <a:alpha val="1116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323" name="Google Shape;3323;p43">
              <a:extLst>
                <a:ext uri="{FF2B5EF4-FFF2-40B4-BE49-F238E27FC236}">
                  <a16:creationId xmlns="" xmlns:a16="http://schemas.microsoft.com/office/drawing/2014/main" id="{358636DE-FEC5-1645-E0C2-BCED592E34EB}"/>
                </a:ext>
              </a:extLst>
            </p:cNvPr>
            <p:cNvSpPr/>
            <p:nvPr/>
          </p:nvSpPr>
          <p:spPr>
            <a:xfrm>
              <a:off x="3166575" y="-2066050"/>
              <a:ext cx="599000" cy="410025"/>
            </a:xfrm>
            <a:custGeom>
              <a:avLst/>
              <a:gdLst/>
              <a:ahLst/>
              <a:cxnLst/>
              <a:rect l="l" t="t" r="r" b="b"/>
              <a:pathLst>
                <a:path w="23960" h="16401" extrusionOk="0">
                  <a:moveTo>
                    <a:pt x="23750" y="1"/>
                  </a:moveTo>
                  <a:cubicBezTo>
                    <a:pt x="23597" y="1"/>
                    <a:pt x="23041" y="135"/>
                    <a:pt x="22053" y="397"/>
                  </a:cubicBezTo>
                  <a:cubicBezTo>
                    <a:pt x="21454" y="563"/>
                    <a:pt x="20849" y="692"/>
                    <a:pt x="20265" y="894"/>
                  </a:cubicBezTo>
                  <a:cubicBezTo>
                    <a:pt x="18398" y="1918"/>
                    <a:pt x="16581" y="3028"/>
                    <a:pt x="14829" y="4246"/>
                  </a:cubicBezTo>
                  <a:cubicBezTo>
                    <a:pt x="14325" y="4607"/>
                    <a:pt x="13827" y="4967"/>
                    <a:pt x="13330" y="5328"/>
                  </a:cubicBezTo>
                  <a:cubicBezTo>
                    <a:pt x="12442" y="5535"/>
                    <a:pt x="11552" y="5643"/>
                    <a:pt x="10656" y="5643"/>
                  </a:cubicBezTo>
                  <a:cubicBezTo>
                    <a:pt x="9682" y="5643"/>
                    <a:pt x="8702" y="5515"/>
                    <a:pt x="7714" y="5248"/>
                  </a:cubicBezTo>
                  <a:lnTo>
                    <a:pt x="7714" y="5248"/>
                  </a:lnTo>
                  <a:cubicBezTo>
                    <a:pt x="8658" y="5821"/>
                    <a:pt x="9770" y="6096"/>
                    <a:pt x="10886" y="6096"/>
                  </a:cubicBezTo>
                  <a:cubicBezTo>
                    <a:pt x="11457" y="6096"/>
                    <a:pt x="12029" y="6024"/>
                    <a:pt x="12580" y="5883"/>
                  </a:cubicBezTo>
                  <a:lnTo>
                    <a:pt x="12580" y="5883"/>
                  </a:lnTo>
                  <a:cubicBezTo>
                    <a:pt x="11189" y="6914"/>
                    <a:pt x="9812" y="7959"/>
                    <a:pt x="8456" y="9033"/>
                  </a:cubicBezTo>
                  <a:cubicBezTo>
                    <a:pt x="6999" y="9844"/>
                    <a:pt x="5362" y="10300"/>
                    <a:pt x="3679" y="10300"/>
                  </a:cubicBezTo>
                  <a:cubicBezTo>
                    <a:pt x="3281" y="10300"/>
                    <a:pt x="2881" y="10275"/>
                    <a:pt x="2480" y="10223"/>
                  </a:cubicBezTo>
                  <a:lnTo>
                    <a:pt x="2480" y="10223"/>
                  </a:lnTo>
                  <a:cubicBezTo>
                    <a:pt x="3165" y="10421"/>
                    <a:pt x="3881" y="10518"/>
                    <a:pt x="4600" y="10518"/>
                  </a:cubicBezTo>
                  <a:cubicBezTo>
                    <a:pt x="5449" y="10518"/>
                    <a:pt x="6301" y="10383"/>
                    <a:pt x="7108" y="10122"/>
                  </a:cubicBezTo>
                  <a:lnTo>
                    <a:pt x="7108" y="10122"/>
                  </a:lnTo>
                  <a:cubicBezTo>
                    <a:pt x="6315" y="10763"/>
                    <a:pt x="5530" y="11419"/>
                    <a:pt x="4751" y="12082"/>
                  </a:cubicBezTo>
                  <a:cubicBezTo>
                    <a:pt x="3136" y="13467"/>
                    <a:pt x="1550" y="14887"/>
                    <a:pt x="0" y="16336"/>
                  </a:cubicBezTo>
                  <a:lnTo>
                    <a:pt x="58" y="16401"/>
                  </a:lnTo>
                  <a:cubicBezTo>
                    <a:pt x="2920" y="14000"/>
                    <a:pt x="5854" y="11686"/>
                    <a:pt x="8867" y="9487"/>
                  </a:cubicBezTo>
                  <a:lnTo>
                    <a:pt x="8867" y="9487"/>
                  </a:lnTo>
                  <a:cubicBezTo>
                    <a:pt x="8384" y="11030"/>
                    <a:pt x="8406" y="12746"/>
                    <a:pt x="9026" y="14245"/>
                  </a:cubicBezTo>
                  <a:cubicBezTo>
                    <a:pt x="8593" y="12479"/>
                    <a:pt x="8824" y="10677"/>
                    <a:pt x="9495" y="9026"/>
                  </a:cubicBezTo>
                  <a:cubicBezTo>
                    <a:pt x="11412" y="7642"/>
                    <a:pt x="13366" y="6301"/>
                    <a:pt x="15348" y="5010"/>
                  </a:cubicBezTo>
                  <a:cubicBezTo>
                    <a:pt x="15528" y="4895"/>
                    <a:pt x="15701" y="4780"/>
                    <a:pt x="15874" y="4664"/>
                  </a:cubicBezTo>
                  <a:lnTo>
                    <a:pt x="15874" y="4664"/>
                  </a:lnTo>
                  <a:cubicBezTo>
                    <a:pt x="14959" y="6077"/>
                    <a:pt x="14440" y="7764"/>
                    <a:pt x="14433" y="9444"/>
                  </a:cubicBezTo>
                  <a:cubicBezTo>
                    <a:pt x="14981" y="7656"/>
                    <a:pt x="15615" y="5991"/>
                    <a:pt x="16386" y="4318"/>
                  </a:cubicBezTo>
                  <a:cubicBezTo>
                    <a:pt x="17792" y="3374"/>
                    <a:pt x="19191" y="2408"/>
                    <a:pt x="20582" y="1442"/>
                  </a:cubicBezTo>
                  <a:cubicBezTo>
                    <a:pt x="21115" y="1226"/>
                    <a:pt x="21649" y="1002"/>
                    <a:pt x="22182" y="779"/>
                  </a:cubicBezTo>
                  <a:cubicBezTo>
                    <a:pt x="23412" y="254"/>
                    <a:pt x="23960" y="1"/>
                    <a:pt x="23750" y="1"/>
                  </a:cubicBezTo>
                  <a:close/>
                </a:path>
              </a:pathLst>
            </a:custGeom>
            <a:solidFill>
              <a:schemeClr val="accent3"/>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324" name="Google Shape;3324;p43">
              <a:extLst>
                <a:ext uri="{FF2B5EF4-FFF2-40B4-BE49-F238E27FC236}">
                  <a16:creationId xmlns="" xmlns:a16="http://schemas.microsoft.com/office/drawing/2014/main" id="{0CDDA9F5-0054-7908-A36C-3A3488A38C2B}"/>
                </a:ext>
              </a:extLst>
            </p:cNvPr>
            <p:cNvSpPr/>
            <p:nvPr/>
          </p:nvSpPr>
          <p:spPr>
            <a:xfrm>
              <a:off x="3385725" y="-1601250"/>
              <a:ext cx="347400" cy="313525"/>
            </a:xfrm>
            <a:custGeom>
              <a:avLst/>
              <a:gdLst/>
              <a:ahLst/>
              <a:cxnLst/>
              <a:rect l="l" t="t" r="r" b="b"/>
              <a:pathLst>
                <a:path w="13896" h="12541" extrusionOk="0">
                  <a:moveTo>
                    <a:pt x="9931" y="0"/>
                  </a:moveTo>
                  <a:cubicBezTo>
                    <a:pt x="7968" y="0"/>
                    <a:pt x="5309" y="825"/>
                    <a:pt x="3410" y="2675"/>
                  </a:cubicBezTo>
                  <a:cubicBezTo>
                    <a:pt x="0" y="5998"/>
                    <a:pt x="101" y="11585"/>
                    <a:pt x="1709" y="12414"/>
                  </a:cubicBezTo>
                  <a:cubicBezTo>
                    <a:pt x="1875" y="12500"/>
                    <a:pt x="2068" y="12541"/>
                    <a:pt x="2283" y="12541"/>
                  </a:cubicBezTo>
                  <a:cubicBezTo>
                    <a:pt x="5526" y="12541"/>
                    <a:pt x="13895" y="3361"/>
                    <a:pt x="12422" y="887"/>
                  </a:cubicBezTo>
                  <a:cubicBezTo>
                    <a:pt x="12079" y="311"/>
                    <a:pt x="11136" y="0"/>
                    <a:pt x="9931" y="0"/>
                  </a:cubicBezTo>
                  <a:close/>
                </a:path>
              </a:pathLst>
            </a:custGeom>
            <a:solidFill>
              <a:srgbClr val="FFFFFF">
                <a:alpha val="1116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325" name="Google Shape;3325;p43">
              <a:extLst>
                <a:ext uri="{FF2B5EF4-FFF2-40B4-BE49-F238E27FC236}">
                  <a16:creationId xmlns="" xmlns:a16="http://schemas.microsoft.com/office/drawing/2014/main" id="{2665D88D-60BE-E54F-B0A4-481C0795BA7D}"/>
                </a:ext>
              </a:extLst>
            </p:cNvPr>
            <p:cNvSpPr/>
            <p:nvPr/>
          </p:nvSpPr>
          <p:spPr>
            <a:xfrm>
              <a:off x="3784950" y="-1705875"/>
              <a:ext cx="258800" cy="65675"/>
            </a:xfrm>
            <a:custGeom>
              <a:avLst/>
              <a:gdLst/>
              <a:ahLst/>
              <a:cxnLst/>
              <a:rect l="l" t="t" r="r" b="b"/>
              <a:pathLst>
                <a:path w="10352" h="2627" extrusionOk="0">
                  <a:moveTo>
                    <a:pt x="3175" y="0"/>
                  </a:moveTo>
                  <a:cubicBezTo>
                    <a:pt x="1447" y="0"/>
                    <a:pt x="55" y="325"/>
                    <a:pt x="35" y="660"/>
                  </a:cubicBezTo>
                  <a:cubicBezTo>
                    <a:pt x="0" y="1387"/>
                    <a:pt x="6488" y="2626"/>
                    <a:pt x="9125" y="2626"/>
                  </a:cubicBezTo>
                  <a:cubicBezTo>
                    <a:pt x="9756" y="2626"/>
                    <a:pt x="10166" y="2556"/>
                    <a:pt x="10214" y="2390"/>
                  </a:cubicBezTo>
                  <a:cubicBezTo>
                    <a:pt x="10351" y="1943"/>
                    <a:pt x="7922" y="696"/>
                    <a:pt x="5694" y="242"/>
                  </a:cubicBezTo>
                  <a:cubicBezTo>
                    <a:pt x="4851" y="70"/>
                    <a:pt x="3977" y="0"/>
                    <a:pt x="3175" y="0"/>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326" name="Google Shape;3326;p43">
              <a:extLst>
                <a:ext uri="{FF2B5EF4-FFF2-40B4-BE49-F238E27FC236}">
                  <a16:creationId xmlns="" xmlns:a16="http://schemas.microsoft.com/office/drawing/2014/main" id="{348F60BF-9190-E529-3939-E429F9ECFEA0}"/>
                </a:ext>
              </a:extLst>
            </p:cNvPr>
            <p:cNvSpPr/>
            <p:nvPr/>
          </p:nvSpPr>
          <p:spPr>
            <a:xfrm>
              <a:off x="3753200" y="-1685975"/>
              <a:ext cx="287125" cy="45525"/>
            </a:xfrm>
            <a:custGeom>
              <a:avLst/>
              <a:gdLst/>
              <a:ahLst/>
              <a:cxnLst/>
              <a:rect l="l" t="t" r="r" b="b"/>
              <a:pathLst>
                <a:path w="11485" h="1821" extrusionOk="0">
                  <a:moveTo>
                    <a:pt x="1" y="1"/>
                  </a:moveTo>
                  <a:lnTo>
                    <a:pt x="1" y="1"/>
                  </a:lnTo>
                  <a:cubicBezTo>
                    <a:pt x="1637" y="736"/>
                    <a:pt x="4095" y="1587"/>
                    <a:pt x="7174" y="1782"/>
                  </a:cubicBezTo>
                  <a:cubicBezTo>
                    <a:pt x="7610" y="1808"/>
                    <a:pt x="8032" y="1820"/>
                    <a:pt x="8440" y="1820"/>
                  </a:cubicBezTo>
                  <a:cubicBezTo>
                    <a:pt x="9576" y="1820"/>
                    <a:pt x="10599" y="1727"/>
                    <a:pt x="11484" y="1594"/>
                  </a:cubicBezTo>
                  <a:lnTo>
                    <a:pt x="1" y="1"/>
                  </a:ln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327" name="Google Shape;3327;p43">
              <a:extLst>
                <a:ext uri="{FF2B5EF4-FFF2-40B4-BE49-F238E27FC236}">
                  <a16:creationId xmlns="" xmlns:a16="http://schemas.microsoft.com/office/drawing/2014/main" id="{755DCD2B-5B9F-35D2-3024-1F048CD11DA1}"/>
                </a:ext>
              </a:extLst>
            </p:cNvPr>
            <p:cNvSpPr/>
            <p:nvPr/>
          </p:nvSpPr>
          <p:spPr>
            <a:xfrm>
              <a:off x="3753200" y="-1685975"/>
              <a:ext cx="287125" cy="47975"/>
            </a:xfrm>
            <a:custGeom>
              <a:avLst/>
              <a:gdLst/>
              <a:ahLst/>
              <a:cxnLst/>
              <a:rect l="l" t="t" r="r" b="b"/>
              <a:pathLst>
                <a:path w="11485" h="1919" extrusionOk="0">
                  <a:moveTo>
                    <a:pt x="1" y="1"/>
                  </a:moveTo>
                  <a:lnTo>
                    <a:pt x="1" y="1"/>
                  </a:lnTo>
                  <a:cubicBezTo>
                    <a:pt x="2498" y="1260"/>
                    <a:pt x="5311" y="1918"/>
                    <a:pt x="8117" y="1918"/>
                  </a:cubicBezTo>
                  <a:cubicBezTo>
                    <a:pt x="9248" y="1918"/>
                    <a:pt x="10377" y="1811"/>
                    <a:pt x="11484" y="1594"/>
                  </a:cubicBezTo>
                  <a:lnTo>
                    <a:pt x="11484" y="1594"/>
                  </a:lnTo>
                  <a:cubicBezTo>
                    <a:pt x="10642" y="1686"/>
                    <a:pt x="9796" y="1732"/>
                    <a:pt x="8951" y="1732"/>
                  </a:cubicBezTo>
                  <a:cubicBezTo>
                    <a:pt x="5893" y="1732"/>
                    <a:pt x="2847" y="1136"/>
                    <a:pt x="1" y="1"/>
                  </a:cubicBezTo>
                  <a:close/>
                </a:path>
              </a:pathLst>
            </a:custGeom>
            <a:solidFill>
              <a:schemeClr val="accent5"/>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328" name="Google Shape;3328;p43">
              <a:extLst>
                <a:ext uri="{FF2B5EF4-FFF2-40B4-BE49-F238E27FC236}">
                  <a16:creationId xmlns="" xmlns:a16="http://schemas.microsoft.com/office/drawing/2014/main" id="{05A28C82-FA6B-D8C9-4D7E-FAEE414C65AE}"/>
                </a:ext>
              </a:extLst>
            </p:cNvPr>
            <p:cNvSpPr/>
            <p:nvPr/>
          </p:nvSpPr>
          <p:spPr>
            <a:xfrm>
              <a:off x="3103300" y="-2049100"/>
              <a:ext cx="574050" cy="337400"/>
            </a:xfrm>
            <a:custGeom>
              <a:avLst/>
              <a:gdLst/>
              <a:ahLst/>
              <a:cxnLst/>
              <a:rect l="l" t="t" r="r" b="b"/>
              <a:pathLst>
                <a:path w="22962" h="13496" extrusionOk="0">
                  <a:moveTo>
                    <a:pt x="18344" y="1"/>
                  </a:moveTo>
                  <a:cubicBezTo>
                    <a:pt x="15646" y="1"/>
                    <a:pt x="12261" y="504"/>
                    <a:pt x="8969" y="2393"/>
                  </a:cubicBezTo>
                  <a:cubicBezTo>
                    <a:pt x="3901" y="5306"/>
                    <a:pt x="1363" y="10179"/>
                    <a:pt x="1" y="13495"/>
                  </a:cubicBezTo>
                  <a:cubicBezTo>
                    <a:pt x="3739" y="6905"/>
                    <a:pt x="9662" y="3246"/>
                    <a:pt x="14810" y="3246"/>
                  </a:cubicBezTo>
                  <a:cubicBezTo>
                    <a:pt x="15687" y="3246"/>
                    <a:pt x="16542" y="3352"/>
                    <a:pt x="17360" y="3568"/>
                  </a:cubicBezTo>
                  <a:cubicBezTo>
                    <a:pt x="18939" y="3986"/>
                    <a:pt x="20280" y="4787"/>
                    <a:pt x="21404" y="5738"/>
                  </a:cubicBezTo>
                  <a:cubicBezTo>
                    <a:pt x="21440" y="5774"/>
                    <a:pt x="21484" y="5810"/>
                    <a:pt x="21520" y="5846"/>
                  </a:cubicBezTo>
                  <a:cubicBezTo>
                    <a:pt x="21707" y="5414"/>
                    <a:pt x="21873" y="4981"/>
                    <a:pt x="22024" y="4542"/>
                  </a:cubicBezTo>
                  <a:cubicBezTo>
                    <a:pt x="22608" y="2847"/>
                    <a:pt x="22846" y="1398"/>
                    <a:pt x="22962" y="483"/>
                  </a:cubicBezTo>
                  <a:cubicBezTo>
                    <a:pt x="22044" y="290"/>
                    <a:pt x="20392" y="1"/>
                    <a:pt x="18344" y="1"/>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329" name="Google Shape;3329;p43">
              <a:extLst>
                <a:ext uri="{FF2B5EF4-FFF2-40B4-BE49-F238E27FC236}">
                  <a16:creationId xmlns="" xmlns:a16="http://schemas.microsoft.com/office/drawing/2014/main" id="{10F4FB07-CE04-A867-5F9F-00EEC46EC49B}"/>
                </a:ext>
              </a:extLst>
            </p:cNvPr>
            <p:cNvSpPr/>
            <p:nvPr/>
          </p:nvSpPr>
          <p:spPr>
            <a:xfrm>
              <a:off x="3056825" y="-1905650"/>
              <a:ext cx="583050" cy="340525"/>
            </a:xfrm>
            <a:custGeom>
              <a:avLst/>
              <a:gdLst/>
              <a:ahLst/>
              <a:cxnLst/>
              <a:rect l="l" t="t" r="r" b="b"/>
              <a:pathLst>
                <a:path w="23322" h="13621" extrusionOk="0">
                  <a:moveTo>
                    <a:pt x="23263" y="0"/>
                  </a:moveTo>
                  <a:cubicBezTo>
                    <a:pt x="22182" y="2012"/>
                    <a:pt x="19270" y="6755"/>
                    <a:pt x="13373" y="10093"/>
                  </a:cubicBezTo>
                  <a:cubicBezTo>
                    <a:pt x="8328" y="12950"/>
                    <a:pt x="3515" y="13406"/>
                    <a:pt x="769" y="13406"/>
                  </a:cubicBezTo>
                  <a:cubicBezTo>
                    <a:pt x="494" y="13406"/>
                    <a:pt x="239" y="13402"/>
                    <a:pt x="7" y="13395"/>
                  </a:cubicBezTo>
                  <a:cubicBezTo>
                    <a:pt x="7" y="13402"/>
                    <a:pt x="7" y="13416"/>
                    <a:pt x="0" y="13423"/>
                  </a:cubicBezTo>
                  <a:cubicBezTo>
                    <a:pt x="1070" y="13563"/>
                    <a:pt x="2075" y="13621"/>
                    <a:pt x="3006" y="13621"/>
                  </a:cubicBezTo>
                  <a:cubicBezTo>
                    <a:pt x="5486" y="13621"/>
                    <a:pt x="7440" y="13212"/>
                    <a:pt x="8708" y="12861"/>
                  </a:cubicBezTo>
                  <a:cubicBezTo>
                    <a:pt x="15269" y="11073"/>
                    <a:pt x="20748" y="6178"/>
                    <a:pt x="23321" y="238"/>
                  </a:cubicBezTo>
                  <a:lnTo>
                    <a:pt x="23263" y="0"/>
                  </a:lnTo>
                  <a:close/>
                </a:path>
              </a:pathLst>
            </a:custGeom>
            <a:solidFill>
              <a:srgbClr val="FFFFFF">
                <a:alpha val="1116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330" name="Google Shape;3330;p43">
              <a:extLst>
                <a:ext uri="{FF2B5EF4-FFF2-40B4-BE49-F238E27FC236}">
                  <a16:creationId xmlns="" xmlns:a16="http://schemas.microsoft.com/office/drawing/2014/main" id="{CED098E9-ADEC-5A04-584F-35CDB7891B18}"/>
                </a:ext>
              </a:extLst>
            </p:cNvPr>
            <p:cNvSpPr/>
            <p:nvPr/>
          </p:nvSpPr>
          <p:spPr>
            <a:xfrm>
              <a:off x="3432575" y="-1397075"/>
              <a:ext cx="1089500" cy="787325"/>
            </a:xfrm>
            <a:custGeom>
              <a:avLst/>
              <a:gdLst/>
              <a:ahLst/>
              <a:cxnLst/>
              <a:rect l="l" t="t" r="r" b="b"/>
              <a:pathLst>
                <a:path w="43580" h="31493" extrusionOk="0">
                  <a:moveTo>
                    <a:pt x="43125" y="1"/>
                  </a:moveTo>
                  <a:lnTo>
                    <a:pt x="43125" y="1"/>
                  </a:lnTo>
                  <a:cubicBezTo>
                    <a:pt x="42981" y="8392"/>
                    <a:pt x="39708" y="16178"/>
                    <a:pt x="33833" y="21145"/>
                  </a:cubicBezTo>
                  <a:cubicBezTo>
                    <a:pt x="29130" y="25122"/>
                    <a:pt x="22911" y="27168"/>
                    <a:pt x="16378" y="27168"/>
                  </a:cubicBezTo>
                  <a:cubicBezTo>
                    <a:pt x="10903" y="27168"/>
                    <a:pt x="5207" y="25731"/>
                    <a:pt x="1" y="22789"/>
                  </a:cubicBezTo>
                  <a:lnTo>
                    <a:pt x="1" y="22789"/>
                  </a:lnTo>
                  <a:cubicBezTo>
                    <a:pt x="4177" y="28375"/>
                    <a:pt x="9441" y="31492"/>
                    <a:pt x="11451" y="31492"/>
                  </a:cubicBezTo>
                  <a:cubicBezTo>
                    <a:pt x="11516" y="31492"/>
                    <a:pt x="11578" y="31489"/>
                    <a:pt x="11636" y="31483"/>
                  </a:cubicBezTo>
                  <a:cubicBezTo>
                    <a:pt x="11824" y="31461"/>
                    <a:pt x="13172" y="31288"/>
                    <a:pt x="15096" y="31144"/>
                  </a:cubicBezTo>
                  <a:cubicBezTo>
                    <a:pt x="15868" y="31079"/>
                    <a:pt x="16783" y="31036"/>
                    <a:pt x="17901" y="31036"/>
                  </a:cubicBezTo>
                  <a:cubicBezTo>
                    <a:pt x="18078" y="31035"/>
                    <a:pt x="18251" y="31034"/>
                    <a:pt x="18420" y="31034"/>
                  </a:cubicBezTo>
                  <a:cubicBezTo>
                    <a:pt x="21799" y="31034"/>
                    <a:pt x="23424" y="31217"/>
                    <a:pt x="24728" y="31217"/>
                  </a:cubicBezTo>
                  <a:cubicBezTo>
                    <a:pt x="25316" y="31217"/>
                    <a:pt x="25839" y="31180"/>
                    <a:pt x="26429" y="31072"/>
                  </a:cubicBezTo>
                  <a:cubicBezTo>
                    <a:pt x="28938" y="30610"/>
                    <a:pt x="30545" y="29154"/>
                    <a:pt x="32621" y="27237"/>
                  </a:cubicBezTo>
                  <a:cubicBezTo>
                    <a:pt x="39607" y="20784"/>
                    <a:pt x="41762" y="12206"/>
                    <a:pt x="42087" y="10851"/>
                  </a:cubicBezTo>
                  <a:cubicBezTo>
                    <a:pt x="42606" y="8681"/>
                    <a:pt x="43579" y="4593"/>
                    <a:pt x="43125" y="1"/>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grpSp>
      <p:grpSp>
        <p:nvGrpSpPr>
          <p:cNvPr id="3331" name="Google Shape;3331;p43">
            <a:extLst>
              <a:ext uri="{FF2B5EF4-FFF2-40B4-BE49-F238E27FC236}">
                <a16:creationId xmlns="" xmlns:a16="http://schemas.microsoft.com/office/drawing/2014/main" id="{67206D82-940D-9264-C778-49102AE7A753}"/>
              </a:ext>
            </a:extLst>
          </p:cNvPr>
          <p:cNvGrpSpPr/>
          <p:nvPr/>
        </p:nvGrpSpPr>
        <p:grpSpPr>
          <a:xfrm>
            <a:off x="15292986" y="1967785"/>
            <a:ext cx="1682992" cy="1710382"/>
            <a:chOff x="5967275" y="1212450"/>
            <a:chExt cx="1139775" cy="1158325"/>
          </a:xfrm>
        </p:grpSpPr>
        <p:sp>
          <p:nvSpPr>
            <p:cNvPr id="3332" name="Google Shape;3332;p43">
              <a:extLst>
                <a:ext uri="{FF2B5EF4-FFF2-40B4-BE49-F238E27FC236}">
                  <a16:creationId xmlns="" xmlns:a16="http://schemas.microsoft.com/office/drawing/2014/main" id="{F1FC95A3-E25C-9325-782E-22EC63B3353D}"/>
                </a:ext>
              </a:extLst>
            </p:cNvPr>
            <p:cNvSpPr/>
            <p:nvPr/>
          </p:nvSpPr>
          <p:spPr>
            <a:xfrm>
              <a:off x="6042250" y="1226925"/>
              <a:ext cx="1064800" cy="1143850"/>
            </a:xfrm>
            <a:custGeom>
              <a:avLst/>
              <a:gdLst/>
              <a:ahLst/>
              <a:cxnLst/>
              <a:rect l="l" t="t" r="r" b="b"/>
              <a:pathLst>
                <a:path w="42592" h="45754" extrusionOk="0">
                  <a:moveTo>
                    <a:pt x="21295" y="0"/>
                  </a:moveTo>
                  <a:cubicBezTo>
                    <a:pt x="20316" y="0"/>
                    <a:pt x="19570" y="215"/>
                    <a:pt x="19227" y="731"/>
                  </a:cubicBezTo>
                  <a:cubicBezTo>
                    <a:pt x="18477" y="1863"/>
                    <a:pt x="19854" y="4206"/>
                    <a:pt x="21765" y="6621"/>
                  </a:cubicBezTo>
                  <a:cubicBezTo>
                    <a:pt x="18593" y="8754"/>
                    <a:pt x="15428" y="10881"/>
                    <a:pt x="12256" y="13008"/>
                  </a:cubicBezTo>
                  <a:cubicBezTo>
                    <a:pt x="10003" y="11059"/>
                    <a:pt x="7696" y="10057"/>
                    <a:pt x="5982" y="10057"/>
                  </a:cubicBezTo>
                  <a:cubicBezTo>
                    <a:pt x="5261" y="10057"/>
                    <a:pt x="4645" y="10234"/>
                    <a:pt x="4182" y="10593"/>
                  </a:cubicBezTo>
                  <a:cubicBezTo>
                    <a:pt x="2617" y="11811"/>
                    <a:pt x="3151" y="14868"/>
                    <a:pt x="3396" y="16281"/>
                  </a:cubicBezTo>
                  <a:cubicBezTo>
                    <a:pt x="4261" y="21219"/>
                    <a:pt x="7253" y="25068"/>
                    <a:pt x="10172" y="27757"/>
                  </a:cubicBezTo>
                  <a:cubicBezTo>
                    <a:pt x="1781" y="40647"/>
                    <a:pt x="1" y="44987"/>
                    <a:pt x="837" y="45657"/>
                  </a:cubicBezTo>
                  <a:cubicBezTo>
                    <a:pt x="915" y="45720"/>
                    <a:pt x="1020" y="45754"/>
                    <a:pt x="1154" y="45754"/>
                  </a:cubicBezTo>
                  <a:cubicBezTo>
                    <a:pt x="2465" y="45754"/>
                    <a:pt x="6606" y="42548"/>
                    <a:pt x="16574" y="32299"/>
                  </a:cubicBezTo>
                  <a:cubicBezTo>
                    <a:pt x="17722" y="32884"/>
                    <a:pt x="22374" y="35238"/>
                    <a:pt x="27057" y="35238"/>
                  </a:cubicBezTo>
                  <a:cubicBezTo>
                    <a:pt x="28727" y="35238"/>
                    <a:pt x="30402" y="34938"/>
                    <a:pt x="31922" y="34152"/>
                  </a:cubicBezTo>
                  <a:cubicBezTo>
                    <a:pt x="32383" y="33907"/>
                    <a:pt x="35757" y="32162"/>
                    <a:pt x="35534" y="30302"/>
                  </a:cubicBezTo>
                  <a:cubicBezTo>
                    <a:pt x="35375" y="28997"/>
                    <a:pt x="33760" y="27844"/>
                    <a:pt x="31605" y="27440"/>
                  </a:cubicBezTo>
                  <a:cubicBezTo>
                    <a:pt x="32513" y="23749"/>
                    <a:pt x="33429" y="20051"/>
                    <a:pt x="34344" y="16360"/>
                  </a:cubicBezTo>
                  <a:cubicBezTo>
                    <a:pt x="36791" y="17903"/>
                    <a:pt x="38953" y="18779"/>
                    <a:pt x="40332" y="18779"/>
                  </a:cubicBezTo>
                  <a:cubicBezTo>
                    <a:pt x="40866" y="18779"/>
                    <a:pt x="41283" y="18647"/>
                    <a:pt x="41553" y="18371"/>
                  </a:cubicBezTo>
                  <a:cubicBezTo>
                    <a:pt x="42591" y="17319"/>
                    <a:pt x="41207" y="14421"/>
                    <a:pt x="40508" y="12957"/>
                  </a:cubicBezTo>
                  <a:cubicBezTo>
                    <a:pt x="37350" y="6354"/>
                    <a:pt x="31489" y="3283"/>
                    <a:pt x="30386" y="2728"/>
                  </a:cubicBezTo>
                  <a:cubicBezTo>
                    <a:pt x="27680" y="1357"/>
                    <a:pt x="23753" y="0"/>
                    <a:pt x="21295" y="0"/>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333" name="Google Shape;3333;p43">
              <a:extLst>
                <a:ext uri="{FF2B5EF4-FFF2-40B4-BE49-F238E27FC236}">
                  <a16:creationId xmlns="" xmlns:a16="http://schemas.microsoft.com/office/drawing/2014/main" id="{A47F8595-13A3-E881-0831-EE806DBB6888}"/>
                </a:ext>
              </a:extLst>
            </p:cNvPr>
            <p:cNvSpPr/>
            <p:nvPr/>
          </p:nvSpPr>
          <p:spPr>
            <a:xfrm>
              <a:off x="5967275" y="1778300"/>
              <a:ext cx="537100" cy="578050"/>
            </a:xfrm>
            <a:custGeom>
              <a:avLst/>
              <a:gdLst/>
              <a:ahLst/>
              <a:cxnLst/>
              <a:rect l="l" t="t" r="r" b="b"/>
              <a:pathLst>
                <a:path w="21484" h="23122" extrusionOk="0">
                  <a:moveTo>
                    <a:pt x="13654" y="0"/>
                  </a:moveTo>
                  <a:cubicBezTo>
                    <a:pt x="2351" y="16905"/>
                    <a:pt x="1" y="22269"/>
                    <a:pt x="938" y="23026"/>
                  </a:cubicBezTo>
                  <a:cubicBezTo>
                    <a:pt x="1016" y="23088"/>
                    <a:pt x="1120" y="23121"/>
                    <a:pt x="1254" y="23121"/>
                  </a:cubicBezTo>
                  <a:cubicBezTo>
                    <a:pt x="2759" y="23121"/>
                    <a:pt x="7984" y="18912"/>
                    <a:pt x="21483" y="4657"/>
                  </a:cubicBezTo>
                  <a:cubicBezTo>
                    <a:pt x="18874" y="3107"/>
                    <a:pt x="16264" y="1557"/>
                    <a:pt x="13654" y="0"/>
                  </a:cubicBezTo>
                  <a:close/>
                </a:path>
              </a:pathLst>
            </a:custGeom>
            <a:solidFill>
              <a:schemeClr val="accent1"/>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334" name="Google Shape;3334;p43">
              <a:extLst>
                <a:ext uri="{FF2B5EF4-FFF2-40B4-BE49-F238E27FC236}">
                  <a16:creationId xmlns="" xmlns:a16="http://schemas.microsoft.com/office/drawing/2014/main" id="{153AB4EC-D684-08F6-99D9-178D0EF0597F}"/>
                </a:ext>
              </a:extLst>
            </p:cNvPr>
            <p:cNvSpPr/>
            <p:nvPr/>
          </p:nvSpPr>
          <p:spPr>
            <a:xfrm>
              <a:off x="6177250" y="1778300"/>
              <a:ext cx="267650" cy="293775"/>
            </a:xfrm>
            <a:custGeom>
              <a:avLst/>
              <a:gdLst/>
              <a:ahLst/>
              <a:cxnLst/>
              <a:rect l="l" t="t" r="r" b="b"/>
              <a:pathLst>
                <a:path w="10706" h="11751" extrusionOk="0">
                  <a:moveTo>
                    <a:pt x="5255" y="0"/>
                  </a:moveTo>
                  <a:cubicBezTo>
                    <a:pt x="3223" y="3035"/>
                    <a:pt x="1485" y="5695"/>
                    <a:pt x="0" y="8031"/>
                  </a:cubicBezTo>
                  <a:cubicBezTo>
                    <a:pt x="1327" y="9163"/>
                    <a:pt x="2963" y="10295"/>
                    <a:pt x="4967" y="11217"/>
                  </a:cubicBezTo>
                  <a:cubicBezTo>
                    <a:pt x="5400" y="11412"/>
                    <a:pt x="5825" y="11592"/>
                    <a:pt x="6243" y="11751"/>
                  </a:cubicBezTo>
                  <a:cubicBezTo>
                    <a:pt x="7598" y="10374"/>
                    <a:pt x="9083" y="8846"/>
                    <a:pt x="10705" y="7159"/>
                  </a:cubicBezTo>
                  <a:lnTo>
                    <a:pt x="8860" y="2141"/>
                  </a:lnTo>
                  <a:cubicBezTo>
                    <a:pt x="7656" y="1427"/>
                    <a:pt x="6459" y="714"/>
                    <a:pt x="5255" y="0"/>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335" name="Google Shape;3335;p43">
              <a:extLst>
                <a:ext uri="{FF2B5EF4-FFF2-40B4-BE49-F238E27FC236}">
                  <a16:creationId xmlns="" xmlns:a16="http://schemas.microsoft.com/office/drawing/2014/main" id="{F167AED8-1FFA-290C-EC26-6B5701FB214A}"/>
                </a:ext>
              </a:extLst>
            </p:cNvPr>
            <p:cNvSpPr/>
            <p:nvPr/>
          </p:nvSpPr>
          <p:spPr>
            <a:xfrm>
              <a:off x="6035225" y="1212450"/>
              <a:ext cx="999375" cy="880950"/>
            </a:xfrm>
            <a:custGeom>
              <a:avLst/>
              <a:gdLst/>
              <a:ahLst/>
              <a:cxnLst/>
              <a:rect l="l" t="t" r="r" b="b"/>
              <a:pathLst>
                <a:path w="39975" h="35238" extrusionOk="0">
                  <a:moveTo>
                    <a:pt x="18687" y="1"/>
                  </a:moveTo>
                  <a:cubicBezTo>
                    <a:pt x="17705" y="1"/>
                    <a:pt x="16956" y="217"/>
                    <a:pt x="16610" y="733"/>
                  </a:cubicBezTo>
                  <a:cubicBezTo>
                    <a:pt x="15860" y="1858"/>
                    <a:pt x="17237" y="4208"/>
                    <a:pt x="19148" y="6623"/>
                  </a:cubicBezTo>
                  <a:cubicBezTo>
                    <a:pt x="15983" y="8750"/>
                    <a:pt x="12811" y="10883"/>
                    <a:pt x="9646" y="13010"/>
                  </a:cubicBezTo>
                  <a:cubicBezTo>
                    <a:pt x="7393" y="11061"/>
                    <a:pt x="5082" y="10059"/>
                    <a:pt x="3366" y="10059"/>
                  </a:cubicBezTo>
                  <a:cubicBezTo>
                    <a:pt x="2645" y="10059"/>
                    <a:pt x="2028" y="10237"/>
                    <a:pt x="1565" y="10595"/>
                  </a:cubicBezTo>
                  <a:cubicBezTo>
                    <a:pt x="0" y="11806"/>
                    <a:pt x="534" y="14863"/>
                    <a:pt x="786" y="16276"/>
                  </a:cubicBezTo>
                  <a:cubicBezTo>
                    <a:pt x="2545" y="26332"/>
                    <a:pt x="13106" y="31869"/>
                    <a:pt x="13964" y="32301"/>
                  </a:cubicBezTo>
                  <a:cubicBezTo>
                    <a:pt x="15111" y="32885"/>
                    <a:pt x="19755" y="35238"/>
                    <a:pt x="24433" y="35238"/>
                  </a:cubicBezTo>
                  <a:cubicBezTo>
                    <a:pt x="26105" y="35238"/>
                    <a:pt x="27782" y="34937"/>
                    <a:pt x="29305" y="34147"/>
                  </a:cubicBezTo>
                  <a:cubicBezTo>
                    <a:pt x="29766" y="33909"/>
                    <a:pt x="33140" y="32157"/>
                    <a:pt x="32917" y="30304"/>
                  </a:cubicBezTo>
                  <a:cubicBezTo>
                    <a:pt x="32758" y="29000"/>
                    <a:pt x="31150" y="27839"/>
                    <a:pt x="28988" y="27435"/>
                  </a:cubicBezTo>
                  <a:cubicBezTo>
                    <a:pt x="29896" y="23751"/>
                    <a:pt x="30812" y="20053"/>
                    <a:pt x="31727" y="16362"/>
                  </a:cubicBezTo>
                  <a:cubicBezTo>
                    <a:pt x="34176" y="17901"/>
                    <a:pt x="36340" y="18780"/>
                    <a:pt x="37718" y="18780"/>
                  </a:cubicBezTo>
                  <a:cubicBezTo>
                    <a:pt x="38251" y="18780"/>
                    <a:pt x="38667" y="18649"/>
                    <a:pt x="38936" y="18374"/>
                  </a:cubicBezTo>
                  <a:cubicBezTo>
                    <a:pt x="39974" y="17314"/>
                    <a:pt x="38590" y="14416"/>
                    <a:pt x="37891" y="12952"/>
                  </a:cubicBezTo>
                  <a:cubicBezTo>
                    <a:pt x="34741" y="6349"/>
                    <a:pt x="28872" y="3278"/>
                    <a:pt x="27769" y="2723"/>
                  </a:cubicBezTo>
                  <a:cubicBezTo>
                    <a:pt x="25065" y="1353"/>
                    <a:pt x="21146" y="1"/>
                    <a:pt x="18687" y="1"/>
                  </a:cubicBezTo>
                  <a:close/>
                </a:path>
              </a:pathLst>
            </a:custGeom>
            <a:solidFill>
              <a:schemeClr val="accent3"/>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336" name="Google Shape;3336;p43">
              <a:extLst>
                <a:ext uri="{FF2B5EF4-FFF2-40B4-BE49-F238E27FC236}">
                  <a16:creationId xmlns="" xmlns:a16="http://schemas.microsoft.com/office/drawing/2014/main" id="{DE9A2935-BB0A-FB6E-9447-0B516E5173E2}"/>
                </a:ext>
              </a:extLst>
            </p:cNvPr>
            <p:cNvSpPr/>
            <p:nvPr/>
          </p:nvSpPr>
          <p:spPr>
            <a:xfrm>
              <a:off x="6276375" y="1378000"/>
              <a:ext cx="483550" cy="520350"/>
            </a:xfrm>
            <a:custGeom>
              <a:avLst/>
              <a:gdLst/>
              <a:ahLst/>
              <a:cxnLst/>
              <a:rect l="l" t="t" r="r" b="b"/>
              <a:pathLst>
                <a:path w="19342" h="20814" extrusionOk="0">
                  <a:moveTo>
                    <a:pt x="9502" y="1"/>
                  </a:moveTo>
                  <a:cubicBezTo>
                    <a:pt x="6337" y="2128"/>
                    <a:pt x="3165" y="4261"/>
                    <a:pt x="0" y="6388"/>
                  </a:cubicBezTo>
                  <a:cubicBezTo>
                    <a:pt x="570" y="8154"/>
                    <a:pt x="2350" y="12804"/>
                    <a:pt x="7108" y="16481"/>
                  </a:cubicBezTo>
                  <a:cubicBezTo>
                    <a:pt x="12190" y="20395"/>
                    <a:pt x="17525" y="20770"/>
                    <a:pt x="19342" y="20813"/>
                  </a:cubicBezTo>
                  <a:cubicBezTo>
                    <a:pt x="18895" y="20777"/>
                    <a:pt x="11880" y="20020"/>
                    <a:pt x="8600" y="13619"/>
                  </a:cubicBezTo>
                  <a:cubicBezTo>
                    <a:pt x="6394" y="9293"/>
                    <a:pt x="6740" y="4060"/>
                    <a:pt x="9502" y="1"/>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337" name="Google Shape;3337;p43">
              <a:extLst>
                <a:ext uri="{FF2B5EF4-FFF2-40B4-BE49-F238E27FC236}">
                  <a16:creationId xmlns="" xmlns:a16="http://schemas.microsoft.com/office/drawing/2014/main" id="{51429595-BFD0-9776-5CF2-FF8A402BA592}"/>
                </a:ext>
              </a:extLst>
            </p:cNvPr>
            <p:cNvSpPr/>
            <p:nvPr/>
          </p:nvSpPr>
          <p:spPr>
            <a:xfrm>
              <a:off x="6035225" y="1466675"/>
              <a:ext cx="821675" cy="626725"/>
            </a:xfrm>
            <a:custGeom>
              <a:avLst/>
              <a:gdLst/>
              <a:ahLst/>
              <a:cxnLst/>
              <a:rect l="l" t="t" r="r" b="b"/>
              <a:pathLst>
                <a:path w="32867" h="25069" extrusionOk="0">
                  <a:moveTo>
                    <a:pt x="2473" y="1"/>
                  </a:moveTo>
                  <a:cubicBezTo>
                    <a:pt x="2127" y="87"/>
                    <a:pt x="1824" y="231"/>
                    <a:pt x="1565" y="426"/>
                  </a:cubicBezTo>
                  <a:cubicBezTo>
                    <a:pt x="0" y="1637"/>
                    <a:pt x="534" y="4694"/>
                    <a:pt x="786" y="6107"/>
                  </a:cubicBezTo>
                  <a:cubicBezTo>
                    <a:pt x="2545" y="16163"/>
                    <a:pt x="13106" y="21700"/>
                    <a:pt x="13964" y="22132"/>
                  </a:cubicBezTo>
                  <a:cubicBezTo>
                    <a:pt x="15111" y="22716"/>
                    <a:pt x="19755" y="25069"/>
                    <a:pt x="24433" y="25069"/>
                  </a:cubicBezTo>
                  <a:cubicBezTo>
                    <a:pt x="26105" y="25069"/>
                    <a:pt x="27782" y="24768"/>
                    <a:pt x="29305" y="23978"/>
                  </a:cubicBezTo>
                  <a:cubicBezTo>
                    <a:pt x="29723" y="23769"/>
                    <a:pt x="32463" y="22341"/>
                    <a:pt x="32866" y="20712"/>
                  </a:cubicBezTo>
                  <a:lnTo>
                    <a:pt x="32866" y="20712"/>
                  </a:lnTo>
                  <a:cubicBezTo>
                    <a:pt x="30352" y="21405"/>
                    <a:pt x="27822" y="21741"/>
                    <a:pt x="25353" y="21741"/>
                  </a:cubicBezTo>
                  <a:cubicBezTo>
                    <a:pt x="18415" y="21741"/>
                    <a:pt x="11964" y="19084"/>
                    <a:pt x="7721" y="14202"/>
                  </a:cubicBezTo>
                  <a:cubicBezTo>
                    <a:pt x="3381" y="9221"/>
                    <a:pt x="2574" y="3310"/>
                    <a:pt x="2473" y="1"/>
                  </a:cubicBezTo>
                  <a:close/>
                </a:path>
              </a:pathLst>
            </a:custGeom>
            <a:solidFill>
              <a:srgbClr val="FFFFFF">
                <a:alpha val="1116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338" name="Google Shape;3338;p43">
              <a:extLst>
                <a:ext uri="{FF2B5EF4-FFF2-40B4-BE49-F238E27FC236}">
                  <a16:creationId xmlns="" xmlns:a16="http://schemas.microsoft.com/office/drawing/2014/main" id="{9D9D3C70-60D8-D853-9D4E-B4F66D22B6CA}"/>
                </a:ext>
              </a:extLst>
            </p:cNvPr>
            <p:cNvSpPr/>
            <p:nvPr/>
          </p:nvSpPr>
          <p:spPr>
            <a:xfrm>
              <a:off x="6431725" y="1213650"/>
              <a:ext cx="587375" cy="468325"/>
            </a:xfrm>
            <a:custGeom>
              <a:avLst/>
              <a:gdLst/>
              <a:ahLst/>
              <a:cxnLst/>
              <a:rect l="l" t="t" r="r" b="b"/>
              <a:pathLst>
                <a:path w="23495" h="18733" extrusionOk="0">
                  <a:moveTo>
                    <a:pt x="2163" y="0"/>
                  </a:moveTo>
                  <a:cubicBezTo>
                    <a:pt x="1514" y="80"/>
                    <a:pt x="1017" y="289"/>
                    <a:pt x="750" y="685"/>
                  </a:cubicBezTo>
                  <a:cubicBezTo>
                    <a:pt x="0" y="1810"/>
                    <a:pt x="1377" y="4160"/>
                    <a:pt x="3288" y="6575"/>
                  </a:cubicBezTo>
                  <a:cubicBezTo>
                    <a:pt x="4167" y="8038"/>
                    <a:pt x="5573" y="9999"/>
                    <a:pt x="7735" y="11874"/>
                  </a:cubicBezTo>
                  <a:cubicBezTo>
                    <a:pt x="10806" y="14534"/>
                    <a:pt x="13957" y="15745"/>
                    <a:pt x="15867" y="16314"/>
                  </a:cubicBezTo>
                  <a:cubicBezTo>
                    <a:pt x="18316" y="17853"/>
                    <a:pt x="20480" y="18732"/>
                    <a:pt x="21858" y="18732"/>
                  </a:cubicBezTo>
                  <a:cubicBezTo>
                    <a:pt x="22391" y="18732"/>
                    <a:pt x="22807" y="18601"/>
                    <a:pt x="23076" y="18326"/>
                  </a:cubicBezTo>
                  <a:cubicBezTo>
                    <a:pt x="23415" y="17987"/>
                    <a:pt x="23494" y="17446"/>
                    <a:pt x="23429" y="16833"/>
                  </a:cubicBezTo>
                  <a:cubicBezTo>
                    <a:pt x="20430" y="16084"/>
                    <a:pt x="15608" y="14426"/>
                    <a:pt x="10814" y="10576"/>
                  </a:cubicBezTo>
                  <a:cubicBezTo>
                    <a:pt x="6186" y="6856"/>
                    <a:pt x="3554" y="2689"/>
                    <a:pt x="2163" y="0"/>
                  </a:cubicBezTo>
                  <a:close/>
                </a:path>
              </a:pathLst>
            </a:custGeom>
            <a:solidFill>
              <a:srgbClr val="FFFFFF">
                <a:alpha val="1116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grpSp>
      <p:grpSp>
        <p:nvGrpSpPr>
          <p:cNvPr id="3339" name="Google Shape;3339;p43">
            <a:extLst>
              <a:ext uri="{FF2B5EF4-FFF2-40B4-BE49-F238E27FC236}">
                <a16:creationId xmlns="" xmlns:a16="http://schemas.microsoft.com/office/drawing/2014/main" id="{8D41262C-6E84-6D4E-DA81-F8771F1A6B94}"/>
              </a:ext>
            </a:extLst>
          </p:cNvPr>
          <p:cNvGrpSpPr/>
          <p:nvPr/>
        </p:nvGrpSpPr>
        <p:grpSpPr>
          <a:xfrm rot="-3626901" flipH="1">
            <a:off x="1723645" y="2097117"/>
            <a:ext cx="1341646" cy="2128882"/>
            <a:chOff x="4491600" y="1128725"/>
            <a:chExt cx="911950" cy="1447225"/>
          </a:xfrm>
        </p:grpSpPr>
        <p:sp>
          <p:nvSpPr>
            <p:cNvPr id="3340" name="Google Shape;3340;p43">
              <a:extLst>
                <a:ext uri="{FF2B5EF4-FFF2-40B4-BE49-F238E27FC236}">
                  <a16:creationId xmlns="" xmlns:a16="http://schemas.microsoft.com/office/drawing/2014/main" id="{D9EC50C3-86FC-2596-2883-2C5DDD45C934}"/>
                </a:ext>
              </a:extLst>
            </p:cNvPr>
            <p:cNvSpPr/>
            <p:nvPr/>
          </p:nvSpPr>
          <p:spPr>
            <a:xfrm>
              <a:off x="4568550" y="1144125"/>
              <a:ext cx="835000" cy="1431825"/>
            </a:xfrm>
            <a:custGeom>
              <a:avLst/>
              <a:gdLst/>
              <a:ahLst/>
              <a:cxnLst/>
              <a:rect l="l" t="t" r="r" b="b"/>
              <a:pathLst>
                <a:path w="33400" h="57273" extrusionOk="0">
                  <a:moveTo>
                    <a:pt x="12217" y="20788"/>
                  </a:moveTo>
                  <a:cubicBezTo>
                    <a:pt x="12235" y="20788"/>
                    <a:pt x="12294" y="20824"/>
                    <a:pt x="12353" y="20863"/>
                  </a:cubicBezTo>
                  <a:lnTo>
                    <a:pt x="12353" y="20863"/>
                  </a:lnTo>
                  <a:cubicBezTo>
                    <a:pt x="12335" y="20860"/>
                    <a:pt x="12317" y="20857"/>
                    <a:pt x="12299" y="20854"/>
                  </a:cubicBezTo>
                  <a:lnTo>
                    <a:pt x="12299" y="20854"/>
                  </a:lnTo>
                  <a:cubicBezTo>
                    <a:pt x="12320" y="20858"/>
                    <a:pt x="12338" y="20861"/>
                    <a:pt x="12355" y="20864"/>
                  </a:cubicBezTo>
                  <a:lnTo>
                    <a:pt x="12355" y="20864"/>
                  </a:lnTo>
                  <a:cubicBezTo>
                    <a:pt x="12360" y="20867"/>
                    <a:pt x="12365" y="20871"/>
                    <a:pt x="12370" y="20874"/>
                  </a:cubicBezTo>
                  <a:lnTo>
                    <a:pt x="12370" y="20874"/>
                  </a:lnTo>
                  <a:cubicBezTo>
                    <a:pt x="12290" y="20858"/>
                    <a:pt x="12186" y="20826"/>
                    <a:pt x="12213" y="20789"/>
                  </a:cubicBezTo>
                  <a:cubicBezTo>
                    <a:pt x="12213" y="20788"/>
                    <a:pt x="12215" y="20788"/>
                    <a:pt x="12217" y="20788"/>
                  </a:cubicBezTo>
                  <a:close/>
                  <a:moveTo>
                    <a:pt x="26553" y="54174"/>
                  </a:moveTo>
                  <a:cubicBezTo>
                    <a:pt x="26552" y="54174"/>
                    <a:pt x="26577" y="54179"/>
                    <a:pt x="26613" y="54185"/>
                  </a:cubicBezTo>
                  <a:lnTo>
                    <a:pt x="26613" y="54185"/>
                  </a:lnTo>
                  <a:cubicBezTo>
                    <a:pt x="26571" y="54177"/>
                    <a:pt x="26554" y="54174"/>
                    <a:pt x="26553" y="54174"/>
                  </a:cubicBezTo>
                  <a:close/>
                  <a:moveTo>
                    <a:pt x="8560" y="0"/>
                  </a:moveTo>
                  <a:cubicBezTo>
                    <a:pt x="6903" y="0"/>
                    <a:pt x="5288" y="615"/>
                    <a:pt x="3987" y="2024"/>
                  </a:cubicBezTo>
                  <a:cubicBezTo>
                    <a:pt x="722" y="5571"/>
                    <a:pt x="239" y="11230"/>
                    <a:pt x="159" y="15801"/>
                  </a:cubicBezTo>
                  <a:cubicBezTo>
                    <a:pt x="1" y="24279"/>
                    <a:pt x="1702" y="32821"/>
                    <a:pt x="3886" y="40975"/>
                  </a:cubicBezTo>
                  <a:cubicBezTo>
                    <a:pt x="4586" y="43599"/>
                    <a:pt x="5364" y="46201"/>
                    <a:pt x="6193" y="48789"/>
                  </a:cubicBezTo>
                  <a:cubicBezTo>
                    <a:pt x="6434" y="49536"/>
                    <a:pt x="7047" y="49859"/>
                    <a:pt x="7661" y="49859"/>
                  </a:cubicBezTo>
                  <a:cubicBezTo>
                    <a:pt x="8593" y="49859"/>
                    <a:pt x="9528" y="49113"/>
                    <a:pt x="9163" y="47974"/>
                  </a:cubicBezTo>
                  <a:cubicBezTo>
                    <a:pt x="6431" y="39446"/>
                    <a:pt x="4160" y="30608"/>
                    <a:pt x="3439" y="21705"/>
                  </a:cubicBezTo>
                  <a:cubicBezTo>
                    <a:pt x="3187" y="18627"/>
                    <a:pt x="3122" y="15505"/>
                    <a:pt x="3425" y="12427"/>
                  </a:cubicBezTo>
                  <a:cubicBezTo>
                    <a:pt x="3461" y="12095"/>
                    <a:pt x="3497" y="11771"/>
                    <a:pt x="3540" y="11439"/>
                  </a:cubicBezTo>
                  <a:cubicBezTo>
                    <a:pt x="3546" y="11393"/>
                    <a:pt x="3548" y="11376"/>
                    <a:pt x="3547" y="11376"/>
                  </a:cubicBezTo>
                  <a:lnTo>
                    <a:pt x="3547" y="11376"/>
                  </a:lnTo>
                  <a:cubicBezTo>
                    <a:pt x="3546" y="11376"/>
                    <a:pt x="3530" y="11489"/>
                    <a:pt x="3527" y="11524"/>
                  </a:cubicBezTo>
                  <a:lnTo>
                    <a:pt x="3527" y="11524"/>
                  </a:lnTo>
                  <a:cubicBezTo>
                    <a:pt x="3534" y="11441"/>
                    <a:pt x="3548" y="11364"/>
                    <a:pt x="3562" y="11281"/>
                  </a:cubicBezTo>
                  <a:cubicBezTo>
                    <a:pt x="3584" y="11115"/>
                    <a:pt x="3612" y="10956"/>
                    <a:pt x="3634" y="10791"/>
                  </a:cubicBezTo>
                  <a:cubicBezTo>
                    <a:pt x="3735" y="10207"/>
                    <a:pt x="3843" y="9630"/>
                    <a:pt x="3980" y="9060"/>
                  </a:cubicBezTo>
                  <a:cubicBezTo>
                    <a:pt x="4103" y="8556"/>
                    <a:pt x="4240" y="8051"/>
                    <a:pt x="4398" y="7561"/>
                  </a:cubicBezTo>
                  <a:cubicBezTo>
                    <a:pt x="4470" y="7337"/>
                    <a:pt x="4542" y="7114"/>
                    <a:pt x="4629" y="6898"/>
                  </a:cubicBezTo>
                  <a:cubicBezTo>
                    <a:pt x="4665" y="6790"/>
                    <a:pt x="4708" y="6689"/>
                    <a:pt x="4744" y="6580"/>
                  </a:cubicBezTo>
                  <a:cubicBezTo>
                    <a:pt x="4756" y="6550"/>
                    <a:pt x="4765" y="6525"/>
                    <a:pt x="4772" y="6505"/>
                  </a:cubicBezTo>
                  <a:lnTo>
                    <a:pt x="4772" y="6505"/>
                  </a:lnTo>
                  <a:cubicBezTo>
                    <a:pt x="4777" y="6496"/>
                    <a:pt x="4782" y="6485"/>
                    <a:pt x="4787" y="6472"/>
                  </a:cubicBezTo>
                  <a:cubicBezTo>
                    <a:pt x="4968" y="6083"/>
                    <a:pt x="5148" y="5701"/>
                    <a:pt x="5364" y="5333"/>
                  </a:cubicBezTo>
                  <a:cubicBezTo>
                    <a:pt x="5458" y="5167"/>
                    <a:pt x="5559" y="5009"/>
                    <a:pt x="5660" y="4850"/>
                  </a:cubicBezTo>
                  <a:cubicBezTo>
                    <a:pt x="5728" y="4745"/>
                    <a:pt x="5976" y="4449"/>
                    <a:pt x="5969" y="4449"/>
                  </a:cubicBezTo>
                  <a:lnTo>
                    <a:pt x="5969" y="4449"/>
                  </a:lnTo>
                  <a:cubicBezTo>
                    <a:pt x="5967" y="4449"/>
                    <a:pt x="5929" y="4490"/>
                    <a:pt x="5833" y="4598"/>
                  </a:cubicBezTo>
                  <a:cubicBezTo>
                    <a:pt x="6063" y="4331"/>
                    <a:pt x="6280" y="4065"/>
                    <a:pt x="6539" y="3827"/>
                  </a:cubicBezTo>
                  <a:cubicBezTo>
                    <a:pt x="6586" y="3786"/>
                    <a:pt x="6637" y="3745"/>
                    <a:pt x="6686" y="3700"/>
                  </a:cubicBezTo>
                  <a:lnTo>
                    <a:pt x="6686" y="3700"/>
                  </a:lnTo>
                  <a:cubicBezTo>
                    <a:pt x="6816" y="3613"/>
                    <a:pt x="6942" y="3516"/>
                    <a:pt x="7080" y="3430"/>
                  </a:cubicBezTo>
                  <a:cubicBezTo>
                    <a:pt x="7191" y="3365"/>
                    <a:pt x="7313" y="3306"/>
                    <a:pt x="7432" y="3242"/>
                  </a:cubicBezTo>
                  <a:lnTo>
                    <a:pt x="7432" y="3242"/>
                  </a:lnTo>
                  <a:cubicBezTo>
                    <a:pt x="7409" y="3250"/>
                    <a:pt x="7385" y="3258"/>
                    <a:pt x="7361" y="3264"/>
                  </a:cubicBezTo>
                  <a:cubicBezTo>
                    <a:pt x="7387" y="3257"/>
                    <a:pt x="7413" y="3248"/>
                    <a:pt x="7439" y="3238"/>
                  </a:cubicBezTo>
                  <a:lnTo>
                    <a:pt x="7439" y="3238"/>
                  </a:lnTo>
                  <a:cubicBezTo>
                    <a:pt x="7437" y="3239"/>
                    <a:pt x="7434" y="3240"/>
                    <a:pt x="7432" y="3242"/>
                  </a:cubicBezTo>
                  <a:lnTo>
                    <a:pt x="7432" y="3242"/>
                  </a:lnTo>
                  <a:cubicBezTo>
                    <a:pt x="7455" y="3233"/>
                    <a:pt x="7476" y="3224"/>
                    <a:pt x="7495" y="3215"/>
                  </a:cubicBezTo>
                  <a:lnTo>
                    <a:pt x="7495" y="3215"/>
                  </a:lnTo>
                  <a:cubicBezTo>
                    <a:pt x="7477" y="3222"/>
                    <a:pt x="7458" y="3230"/>
                    <a:pt x="7439" y="3238"/>
                  </a:cubicBezTo>
                  <a:lnTo>
                    <a:pt x="7439" y="3238"/>
                  </a:lnTo>
                  <a:cubicBezTo>
                    <a:pt x="7449" y="3232"/>
                    <a:pt x="7459" y="3227"/>
                    <a:pt x="7469" y="3221"/>
                  </a:cubicBezTo>
                  <a:cubicBezTo>
                    <a:pt x="7540" y="3182"/>
                    <a:pt x="7572" y="3168"/>
                    <a:pt x="7577" y="3168"/>
                  </a:cubicBezTo>
                  <a:lnTo>
                    <a:pt x="7577" y="3168"/>
                  </a:lnTo>
                  <a:cubicBezTo>
                    <a:pt x="7583" y="3168"/>
                    <a:pt x="7548" y="3190"/>
                    <a:pt x="7495" y="3215"/>
                  </a:cubicBezTo>
                  <a:lnTo>
                    <a:pt x="7495" y="3215"/>
                  </a:lnTo>
                  <a:cubicBezTo>
                    <a:pt x="7530" y="3201"/>
                    <a:pt x="7564" y="3187"/>
                    <a:pt x="7599" y="3178"/>
                  </a:cubicBezTo>
                  <a:cubicBezTo>
                    <a:pt x="7736" y="3135"/>
                    <a:pt x="7873" y="3091"/>
                    <a:pt x="8017" y="3062"/>
                  </a:cubicBezTo>
                  <a:cubicBezTo>
                    <a:pt x="8074" y="3045"/>
                    <a:pt x="8146" y="3042"/>
                    <a:pt x="8209" y="3026"/>
                  </a:cubicBezTo>
                  <a:lnTo>
                    <a:pt x="8209" y="3026"/>
                  </a:lnTo>
                  <a:cubicBezTo>
                    <a:pt x="8486" y="3027"/>
                    <a:pt x="8758" y="3033"/>
                    <a:pt x="9035" y="3040"/>
                  </a:cubicBezTo>
                  <a:lnTo>
                    <a:pt x="9035" y="3040"/>
                  </a:lnTo>
                  <a:cubicBezTo>
                    <a:pt x="9102" y="3052"/>
                    <a:pt x="9176" y="3060"/>
                    <a:pt x="9243" y="3077"/>
                  </a:cubicBezTo>
                  <a:cubicBezTo>
                    <a:pt x="9408" y="3113"/>
                    <a:pt x="9581" y="3156"/>
                    <a:pt x="9747" y="3207"/>
                  </a:cubicBezTo>
                  <a:cubicBezTo>
                    <a:pt x="9896" y="3252"/>
                    <a:pt x="10033" y="3309"/>
                    <a:pt x="10179" y="3362"/>
                  </a:cubicBezTo>
                  <a:lnTo>
                    <a:pt x="10179" y="3362"/>
                  </a:lnTo>
                  <a:cubicBezTo>
                    <a:pt x="10271" y="3410"/>
                    <a:pt x="10369" y="3446"/>
                    <a:pt x="10454" y="3488"/>
                  </a:cubicBezTo>
                  <a:cubicBezTo>
                    <a:pt x="10829" y="3675"/>
                    <a:pt x="11189" y="3884"/>
                    <a:pt x="11535" y="4115"/>
                  </a:cubicBezTo>
                  <a:cubicBezTo>
                    <a:pt x="11702" y="4233"/>
                    <a:pt x="11862" y="4352"/>
                    <a:pt x="12029" y="4470"/>
                  </a:cubicBezTo>
                  <a:lnTo>
                    <a:pt x="12029" y="4470"/>
                  </a:lnTo>
                  <a:cubicBezTo>
                    <a:pt x="12038" y="4478"/>
                    <a:pt x="12049" y="4487"/>
                    <a:pt x="12061" y="4497"/>
                  </a:cubicBezTo>
                  <a:cubicBezTo>
                    <a:pt x="12162" y="4576"/>
                    <a:pt x="12263" y="4656"/>
                    <a:pt x="12357" y="4742"/>
                  </a:cubicBezTo>
                  <a:cubicBezTo>
                    <a:pt x="12753" y="5074"/>
                    <a:pt x="13128" y="5420"/>
                    <a:pt x="13489" y="5787"/>
                  </a:cubicBezTo>
                  <a:cubicBezTo>
                    <a:pt x="13871" y="6177"/>
                    <a:pt x="14238" y="6580"/>
                    <a:pt x="14592" y="6991"/>
                  </a:cubicBezTo>
                  <a:cubicBezTo>
                    <a:pt x="14786" y="7222"/>
                    <a:pt x="14981" y="7460"/>
                    <a:pt x="15168" y="7698"/>
                  </a:cubicBezTo>
                  <a:cubicBezTo>
                    <a:pt x="15203" y="7737"/>
                    <a:pt x="15333" y="7905"/>
                    <a:pt x="15350" y="7926"/>
                  </a:cubicBezTo>
                  <a:lnTo>
                    <a:pt x="15350" y="7926"/>
                  </a:lnTo>
                  <a:cubicBezTo>
                    <a:pt x="15429" y="8031"/>
                    <a:pt x="15510" y="8136"/>
                    <a:pt x="15586" y="8246"/>
                  </a:cubicBezTo>
                  <a:cubicBezTo>
                    <a:pt x="16416" y="9370"/>
                    <a:pt x="17172" y="10545"/>
                    <a:pt x="17879" y="11749"/>
                  </a:cubicBezTo>
                  <a:cubicBezTo>
                    <a:pt x="21930" y="18663"/>
                    <a:pt x="24482" y="26405"/>
                    <a:pt x="26544" y="34126"/>
                  </a:cubicBezTo>
                  <a:cubicBezTo>
                    <a:pt x="27229" y="36692"/>
                    <a:pt x="27698" y="39345"/>
                    <a:pt x="28455" y="41890"/>
                  </a:cubicBezTo>
                  <a:cubicBezTo>
                    <a:pt x="29046" y="43844"/>
                    <a:pt x="29536" y="45891"/>
                    <a:pt x="29702" y="47845"/>
                  </a:cubicBezTo>
                  <a:cubicBezTo>
                    <a:pt x="29767" y="48652"/>
                    <a:pt x="29788" y="49460"/>
                    <a:pt x="29738" y="50267"/>
                  </a:cubicBezTo>
                  <a:cubicBezTo>
                    <a:pt x="29723" y="50433"/>
                    <a:pt x="29709" y="50599"/>
                    <a:pt x="29694" y="50764"/>
                  </a:cubicBezTo>
                  <a:cubicBezTo>
                    <a:pt x="29692" y="50800"/>
                    <a:pt x="29690" y="50825"/>
                    <a:pt x="29690" y="50840"/>
                  </a:cubicBezTo>
                  <a:lnTo>
                    <a:pt x="29690" y="50840"/>
                  </a:lnTo>
                  <a:cubicBezTo>
                    <a:pt x="29685" y="50861"/>
                    <a:pt x="29677" y="50898"/>
                    <a:pt x="29666" y="50959"/>
                  </a:cubicBezTo>
                  <a:cubicBezTo>
                    <a:pt x="29615" y="51269"/>
                    <a:pt x="29558" y="51579"/>
                    <a:pt x="29471" y="51882"/>
                  </a:cubicBezTo>
                  <a:cubicBezTo>
                    <a:pt x="29420" y="52085"/>
                    <a:pt x="29352" y="52283"/>
                    <a:pt x="29283" y="52477"/>
                  </a:cubicBezTo>
                  <a:lnTo>
                    <a:pt x="29283" y="52477"/>
                  </a:lnTo>
                  <a:cubicBezTo>
                    <a:pt x="29275" y="52489"/>
                    <a:pt x="29190" y="52700"/>
                    <a:pt x="29161" y="52754"/>
                  </a:cubicBezTo>
                  <a:cubicBezTo>
                    <a:pt x="29103" y="52877"/>
                    <a:pt x="29038" y="52992"/>
                    <a:pt x="28966" y="53107"/>
                  </a:cubicBezTo>
                  <a:cubicBezTo>
                    <a:pt x="28909" y="53208"/>
                    <a:pt x="28844" y="53295"/>
                    <a:pt x="28786" y="53388"/>
                  </a:cubicBezTo>
                  <a:cubicBezTo>
                    <a:pt x="28782" y="53395"/>
                    <a:pt x="28778" y="53401"/>
                    <a:pt x="28774" y="53407"/>
                  </a:cubicBezTo>
                  <a:lnTo>
                    <a:pt x="28774" y="53407"/>
                  </a:lnTo>
                  <a:cubicBezTo>
                    <a:pt x="28774" y="53408"/>
                    <a:pt x="28773" y="53409"/>
                    <a:pt x="28772" y="53410"/>
                  </a:cubicBezTo>
                  <a:cubicBezTo>
                    <a:pt x="28630" y="53551"/>
                    <a:pt x="28489" y="53687"/>
                    <a:pt x="28343" y="53827"/>
                  </a:cubicBezTo>
                  <a:lnTo>
                    <a:pt x="28343" y="53827"/>
                  </a:lnTo>
                  <a:cubicBezTo>
                    <a:pt x="28384" y="53787"/>
                    <a:pt x="28396" y="53771"/>
                    <a:pt x="28388" y="53771"/>
                  </a:cubicBezTo>
                  <a:cubicBezTo>
                    <a:pt x="28364" y="53771"/>
                    <a:pt x="28125" y="53953"/>
                    <a:pt x="28015" y="54023"/>
                  </a:cubicBezTo>
                  <a:cubicBezTo>
                    <a:pt x="28006" y="54028"/>
                    <a:pt x="27998" y="54034"/>
                    <a:pt x="27991" y="54039"/>
                  </a:cubicBezTo>
                  <a:lnTo>
                    <a:pt x="27991" y="54039"/>
                  </a:lnTo>
                  <a:cubicBezTo>
                    <a:pt x="27902" y="54068"/>
                    <a:pt x="27817" y="54107"/>
                    <a:pt x="27726" y="54131"/>
                  </a:cubicBezTo>
                  <a:cubicBezTo>
                    <a:pt x="27633" y="54160"/>
                    <a:pt x="27539" y="54174"/>
                    <a:pt x="27445" y="54203"/>
                  </a:cubicBezTo>
                  <a:cubicBezTo>
                    <a:pt x="27445" y="54203"/>
                    <a:pt x="27445" y="54203"/>
                    <a:pt x="27445" y="54203"/>
                  </a:cubicBezTo>
                  <a:lnTo>
                    <a:pt x="27445" y="54203"/>
                  </a:lnTo>
                  <a:cubicBezTo>
                    <a:pt x="27282" y="54204"/>
                    <a:pt x="27118" y="54212"/>
                    <a:pt x="26951" y="54212"/>
                  </a:cubicBezTo>
                  <a:cubicBezTo>
                    <a:pt x="26907" y="54212"/>
                    <a:pt x="26863" y="54212"/>
                    <a:pt x="26818" y="54210"/>
                  </a:cubicBezTo>
                  <a:cubicBezTo>
                    <a:pt x="26768" y="54210"/>
                    <a:pt x="26674" y="54196"/>
                    <a:pt x="26613" y="54185"/>
                  </a:cubicBezTo>
                  <a:lnTo>
                    <a:pt x="26613" y="54185"/>
                  </a:lnTo>
                  <a:cubicBezTo>
                    <a:pt x="26648" y="54192"/>
                    <a:pt x="26700" y="54202"/>
                    <a:pt x="26775" y="54217"/>
                  </a:cubicBezTo>
                  <a:cubicBezTo>
                    <a:pt x="26667" y="54196"/>
                    <a:pt x="26559" y="54181"/>
                    <a:pt x="26450" y="54160"/>
                  </a:cubicBezTo>
                  <a:cubicBezTo>
                    <a:pt x="26213" y="54109"/>
                    <a:pt x="25975" y="54037"/>
                    <a:pt x="25744" y="53958"/>
                  </a:cubicBezTo>
                  <a:cubicBezTo>
                    <a:pt x="25712" y="53947"/>
                    <a:pt x="25613" y="53909"/>
                    <a:pt x="25545" y="53883"/>
                  </a:cubicBezTo>
                  <a:lnTo>
                    <a:pt x="25545" y="53883"/>
                  </a:lnTo>
                  <a:cubicBezTo>
                    <a:pt x="25472" y="53851"/>
                    <a:pt x="25362" y="53803"/>
                    <a:pt x="25333" y="53792"/>
                  </a:cubicBezTo>
                  <a:cubicBezTo>
                    <a:pt x="25066" y="53662"/>
                    <a:pt x="24800" y="53511"/>
                    <a:pt x="24547" y="53360"/>
                  </a:cubicBezTo>
                  <a:cubicBezTo>
                    <a:pt x="24309" y="53208"/>
                    <a:pt x="24079" y="53050"/>
                    <a:pt x="23848" y="52891"/>
                  </a:cubicBezTo>
                  <a:cubicBezTo>
                    <a:pt x="23811" y="52863"/>
                    <a:pt x="23792" y="52849"/>
                    <a:pt x="23785" y="52844"/>
                  </a:cubicBezTo>
                  <a:lnTo>
                    <a:pt x="23785" y="52844"/>
                  </a:lnTo>
                  <a:cubicBezTo>
                    <a:pt x="23767" y="52829"/>
                    <a:pt x="23743" y="52809"/>
                    <a:pt x="23711" y="52783"/>
                  </a:cubicBezTo>
                  <a:cubicBezTo>
                    <a:pt x="23581" y="52675"/>
                    <a:pt x="23452" y="52567"/>
                    <a:pt x="23315" y="52451"/>
                  </a:cubicBezTo>
                  <a:cubicBezTo>
                    <a:pt x="22795" y="51990"/>
                    <a:pt x="22305" y="51492"/>
                    <a:pt x="21851" y="50959"/>
                  </a:cubicBezTo>
                  <a:cubicBezTo>
                    <a:pt x="21339" y="50375"/>
                    <a:pt x="21116" y="50072"/>
                    <a:pt x="20640" y="49359"/>
                  </a:cubicBezTo>
                  <a:cubicBezTo>
                    <a:pt x="20164" y="48645"/>
                    <a:pt x="19732" y="47902"/>
                    <a:pt x="19342" y="47145"/>
                  </a:cubicBezTo>
                  <a:cubicBezTo>
                    <a:pt x="18456" y="45415"/>
                    <a:pt x="17850" y="43635"/>
                    <a:pt x="17302" y="41739"/>
                  </a:cubicBezTo>
                  <a:cubicBezTo>
                    <a:pt x="16560" y="39194"/>
                    <a:pt x="15860" y="36642"/>
                    <a:pt x="15219" y="34076"/>
                  </a:cubicBezTo>
                  <a:cubicBezTo>
                    <a:pt x="14721" y="32086"/>
                    <a:pt x="14260" y="30089"/>
                    <a:pt x="13878" y="28070"/>
                  </a:cubicBezTo>
                  <a:cubicBezTo>
                    <a:pt x="13727" y="27285"/>
                    <a:pt x="13590" y="26499"/>
                    <a:pt x="13467" y="25706"/>
                  </a:cubicBezTo>
                  <a:cubicBezTo>
                    <a:pt x="13438" y="25511"/>
                    <a:pt x="13409" y="25317"/>
                    <a:pt x="13381" y="25122"/>
                  </a:cubicBezTo>
                  <a:cubicBezTo>
                    <a:pt x="13369" y="25036"/>
                    <a:pt x="13364" y="25009"/>
                    <a:pt x="13364" y="25009"/>
                  </a:cubicBezTo>
                  <a:lnTo>
                    <a:pt x="13364" y="25009"/>
                  </a:lnTo>
                  <a:cubicBezTo>
                    <a:pt x="13364" y="25009"/>
                    <a:pt x="13364" y="25010"/>
                    <a:pt x="13364" y="25010"/>
                  </a:cubicBezTo>
                  <a:lnTo>
                    <a:pt x="13364" y="25010"/>
                  </a:lnTo>
                  <a:cubicBezTo>
                    <a:pt x="13362" y="24999"/>
                    <a:pt x="13361" y="24986"/>
                    <a:pt x="13359" y="24971"/>
                  </a:cubicBezTo>
                  <a:cubicBezTo>
                    <a:pt x="13323" y="24632"/>
                    <a:pt x="13280" y="24286"/>
                    <a:pt x="13244" y="23940"/>
                  </a:cubicBezTo>
                  <a:cubicBezTo>
                    <a:pt x="13176" y="23187"/>
                    <a:pt x="13139" y="22439"/>
                    <a:pt x="13158" y="21685"/>
                  </a:cubicBezTo>
                  <a:lnTo>
                    <a:pt x="13158" y="21685"/>
                  </a:lnTo>
                  <a:cubicBezTo>
                    <a:pt x="13167" y="21697"/>
                    <a:pt x="13176" y="21708"/>
                    <a:pt x="13186" y="21719"/>
                  </a:cubicBezTo>
                  <a:cubicBezTo>
                    <a:pt x="13192" y="21727"/>
                    <a:pt x="13198" y="21733"/>
                    <a:pt x="13204" y="21739"/>
                  </a:cubicBezTo>
                  <a:lnTo>
                    <a:pt x="13204" y="21739"/>
                  </a:lnTo>
                  <a:cubicBezTo>
                    <a:pt x="13255" y="21812"/>
                    <a:pt x="13307" y="21882"/>
                    <a:pt x="13359" y="21957"/>
                  </a:cubicBezTo>
                  <a:cubicBezTo>
                    <a:pt x="14743" y="23882"/>
                    <a:pt x="15774" y="26066"/>
                    <a:pt x="16726" y="28222"/>
                  </a:cubicBezTo>
                  <a:cubicBezTo>
                    <a:pt x="17324" y="29584"/>
                    <a:pt x="17922" y="31062"/>
                    <a:pt x="18499" y="32627"/>
                  </a:cubicBezTo>
                  <a:cubicBezTo>
                    <a:pt x="19177" y="34443"/>
                    <a:pt x="19804" y="36281"/>
                    <a:pt x="20395" y="38127"/>
                  </a:cubicBezTo>
                  <a:cubicBezTo>
                    <a:pt x="21044" y="40167"/>
                    <a:pt x="21635" y="42222"/>
                    <a:pt x="22197" y="44291"/>
                  </a:cubicBezTo>
                  <a:cubicBezTo>
                    <a:pt x="22401" y="45050"/>
                    <a:pt x="22993" y="45379"/>
                    <a:pt x="23600" y="45379"/>
                  </a:cubicBezTo>
                  <a:cubicBezTo>
                    <a:pt x="24520" y="45379"/>
                    <a:pt x="25476" y="44624"/>
                    <a:pt x="25167" y="43469"/>
                  </a:cubicBezTo>
                  <a:cubicBezTo>
                    <a:pt x="24028" y="39273"/>
                    <a:pt x="22738" y="35106"/>
                    <a:pt x="21181" y="31048"/>
                  </a:cubicBezTo>
                  <a:cubicBezTo>
                    <a:pt x="20063" y="28114"/>
                    <a:pt x="18845" y="25187"/>
                    <a:pt x="17302" y="22447"/>
                  </a:cubicBezTo>
                  <a:cubicBezTo>
                    <a:pt x="16459" y="20948"/>
                    <a:pt x="15413" y="19023"/>
                    <a:pt x="13835" y="18165"/>
                  </a:cubicBezTo>
                  <a:cubicBezTo>
                    <a:pt x="13419" y="17941"/>
                    <a:pt x="13014" y="17840"/>
                    <a:pt x="12634" y="17840"/>
                  </a:cubicBezTo>
                  <a:cubicBezTo>
                    <a:pt x="11411" y="17840"/>
                    <a:pt x="10445" y="18885"/>
                    <a:pt x="10209" y="20249"/>
                  </a:cubicBezTo>
                  <a:cubicBezTo>
                    <a:pt x="9776" y="22772"/>
                    <a:pt x="10295" y="25468"/>
                    <a:pt x="10735" y="27948"/>
                  </a:cubicBezTo>
                  <a:cubicBezTo>
                    <a:pt x="11578" y="32691"/>
                    <a:pt x="12833" y="37363"/>
                    <a:pt x="14166" y="41984"/>
                  </a:cubicBezTo>
                  <a:cubicBezTo>
                    <a:pt x="15298" y="45920"/>
                    <a:pt x="16790" y="49676"/>
                    <a:pt x="19429" y="52855"/>
                  </a:cubicBezTo>
                  <a:cubicBezTo>
                    <a:pt x="21080" y="54845"/>
                    <a:pt x="23372" y="56777"/>
                    <a:pt x="26003" y="57195"/>
                  </a:cubicBezTo>
                  <a:cubicBezTo>
                    <a:pt x="26331" y="57247"/>
                    <a:pt x="26655" y="57272"/>
                    <a:pt x="26975" y="57272"/>
                  </a:cubicBezTo>
                  <a:cubicBezTo>
                    <a:pt x="29050" y="57272"/>
                    <a:pt x="30915" y="56192"/>
                    <a:pt x="31864" y="54217"/>
                  </a:cubicBezTo>
                  <a:cubicBezTo>
                    <a:pt x="33400" y="51024"/>
                    <a:pt x="32895" y="47138"/>
                    <a:pt x="32146" y="43808"/>
                  </a:cubicBezTo>
                  <a:cubicBezTo>
                    <a:pt x="31872" y="42582"/>
                    <a:pt x="31461" y="41393"/>
                    <a:pt x="31187" y="40167"/>
                  </a:cubicBezTo>
                  <a:cubicBezTo>
                    <a:pt x="30877" y="38769"/>
                    <a:pt x="30545" y="37377"/>
                    <a:pt x="30199" y="35993"/>
                  </a:cubicBezTo>
                  <a:cubicBezTo>
                    <a:pt x="29558" y="33405"/>
                    <a:pt x="28851" y="30824"/>
                    <a:pt x="28065" y="28272"/>
                  </a:cubicBezTo>
                  <a:cubicBezTo>
                    <a:pt x="26753" y="23990"/>
                    <a:pt x="25225" y="19766"/>
                    <a:pt x="23365" y="15693"/>
                  </a:cubicBezTo>
                  <a:cubicBezTo>
                    <a:pt x="21036" y="10581"/>
                    <a:pt x="18059" y="5009"/>
                    <a:pt x="13381" y="1664"/>
                  </a:cubicBezTo>
                  <a:cubicBezTo>
                    <a:pt x="11914" y="615"/>
                    <a:pt x="10216" y="0"/>
                    <a:pt x="8560" y="0"/>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341" name="Google Shape;3341;p43">
              <a:extLst>
                <a:ext uri="{FF2B5EF4-FFF2-40B4-BE49-F238E27FC236}">
                  <a16:creationId xmlns="" xmlns:a16="http://schemas.microsoft.com/office/drawing/2014/main" id="{58051309-0262-F198-7D5F-56C7A4545DD2}"/>
                </a:ext>
              </a:extLst>
            </p:cNvPr>
            <p:cNvSpPr/>
            <p:nvPr/>
          </p:nvSpPr>
          <p:spPr>
            <a:xfrm>
              <a:off x="4491600" y="1128725"/>
              <a:ext cx="835000" cy="1431900"/>
            </a:xfrm>
            <a:custGeom>
              <a:avLst/>
              <a:gdLst/>
              <a:ahLst/>
              <a:cxnLst/>
              <a:rect l="l" t="t" r="r" b="b"/>
              <a:pathLst>
                <a:path w="33400" h="57276" extrusionOk="0">
                  <a:moveTo>
                    <a:pt x="7573" y="3171"/>
                  </a:moveTo>
                  <a:cubicBezTo>
                    <a:pt x="7580" y="3171"/>
                    <a:pt x="7528" y="3203"/>
                    <a:pt x="7458" y="3231"/>
                  </a:cubicBezTo>
                  <a:lnTo>
                    <a:pt x="7458" y="3231"/>
                  </a:lnTo>
                  <a:cubicBezTo>
                    <a:pt x="7461" y="3228"/>
                    <a:pt x="7465" y="3226"/>
                    <a:pt x="7469" y="3224"/>
                  </a:cubicBezTo>
                  <a:cubicBezTo>
                    <a:pt x="7538" y="3185"/>
                    <a:pt x="7569" y="3171"/>
                    <a:pt x="7573" y="3171"/>
                  </a:cubicBezTo>
                  <a:close/>
                  <a:moveTo>
                    <a:pt x="3540" y="11412"/>
                  </a:moveTo>
                  <a:cubicBezTo>
                    <a:pt x="3535" y="11446"/>
                    <a:pt x="3531" y="11480"/>
                    <a:pt x="3528" y="11513"/>
                  </a:cubicBezTo>
                  <a:lnTo>
                    <a:pt x="3528" y="11513"/>
                  </a:lnTo>
                  <a:cubicBezTo>
                    <a:pt x="3531" y="11487"/>
                    <a:pt x="3536" y="11443"/>
                    <a:pt x="3540" y="11412"/>
                  </a:cubicBezTo>
                  <a:close/>
                  <a:moveTo>
                    <a:pt x="3528" y="11513"/>
                  </a:moveTo>
                  <a:lnTo>
                    <a:pt x="3528" y="11513"/>
                  </a:lnTo>
                  <a:cubicBezTo>
                    <a:pt x="3526" y="11525"/>
                    <a:pt x="3526" y="11533"/>
                    <a:pt x="3526" y="11536"/>
                  </a:cubicBezTo>
                  <a:cubicBezTo>
                    <a:pt x="3526" y="11529"/>
                    <a:pt x="3527" y="11521"/>
                    <a:pt x="3528" y="11513"/>
                  </a:cubicBezTo>
                  <a:close/>
                  <a:moveTo>
                    <a:pt x="12217" y="20791"/>
                  </a:moveTo>
                  <a:cubicBezTo>
                    <a:pt x="12233" y="20791"/>
                    <a:pt x="12285" y="20822"/>
                    <a:pt x="12339" y="20858"/>
                  </a:cubicBezTo>
                  <a:lnTo>
                    <a:pt x="12339" y="20858"/>
                  </a:lnTo>
                  <a:cubicBezTo>
                    <a:pt x="12327" y="20855"/>
                    <a:pt x="12314" y="20853"/>
                    <a:pt x="12299" y="20850"/>
                  </a:cubicBezTo>
                  <a:lnTo>
                    <a:pt x="12299" y="20850"/>
                  </a:lnTo>
                  <a:cubicBezTo>
                    <a:pt x="12313" y="20853"/>
                    <a:pt x="12326" y="20855"/>
                    <a:pt x="12340" y="20858"/>
                  </a:cubicBezTo>
                  <a:lnTo>
                    <a:pt x="12340" y="20858"/>
                  </a:lnTo>
                  <a:cubicBezTo>
                    <a:pt x="12339" y="20858"/>
                    <a:pt x="12339" y="20858"/>
                    <a:pt x="12339" y="20858"/>
                  </a:cubicBezTo>
                  <a:lnTo>
                    <a:pt x="12339" y="20858"/>
                  </a:lnTo>
                  <a:cubicBezTo>
                    <a:pt x="12343" y="20858"/>
                    <a:pt x="12346" y="20859"/>
                    <a:pt x="12350" y="20859"/>
                  </a:cubicBezTo>
                  <a:lnTo>
                    <a:pt x="12350" y="20859"/>
                  </a:lnTo>
                  <a:cubicBezTo>
                    <a:pt x="12346" y="20859"/>
                    <a:pt x="12343" y="20858"/>
                    <a:pt x="12340" y="20858"/>
                  </a:cubicBezTo>
                  <a:lnTo>
                    <a:pt x="12340" y="20858"/>
                  </a:lnTo>
                  <a:cubicBezTo>
                    <a:pt x="12346" y="20862"/>
                    <a:pt x="12352" y="20866"/>
                    <a:pt x="12358" y="20870"/>
                  </a:cubicBezTo>
                  <a:lnTo>
                    <a:pt x="12358" y="20870"/>
                  </a:lnTo>
                  <a:cubicBezTo>
                    <a:pt x="12280" y="20853"/>
                    <a:pt x="12187" y="20824"/>
                    <a:pt x="12212" y="20793"/>
                  </a:cubicBezTo>
                  <a:cubicBezTo>
                    <a:pt x="12213" y="20791"/>
                    <a:pt x="12215" y="20791"/>
                    <a:pt x="12217" y="20791"/>
                  </a:cubicBezTo>
                  <a:close/>
                  <a:moveTo>
                    <a:pt x="28043" y="54026"/>
                  </a:moveTo>
                  <a:cubicBezTo>
                    <a:pt x="28044" y="54026"/>
                    <a:pt x="28044" y="54026"/>
                    <a:pt x="28043" y="54026"/>
                  </a:cubicBezTo>
                  <a:cubicBezTo>
                    <a:pt x="28043" y="54026"/>
                    <a:pt x="28042" y="54026"/>
                    <a:pt x="28042" y="54026"/>
                  </a:cubicBezTo>
                  <a:lnTo>
                    <a:pt x="28042" y="54026"/>
                  </a:lnTo>
                  <a:cubicBezTo>
                    <a:pt x="28043" y="54026"/>
                    <a:pt x="28043" y="54026"/>
                    <a:pt x="28043" y="54026"/>
                  </a:cubicBezTo>
                  <a:close/>
                  <a:moveTo>
                    <a:pt x="26551" y="54174"/>
                  </a:moveTo>
                  <a:cubicBezTo>
                    <a:pt x="26548" y="54174"/>
                    <a:pt x="26590" y="54183"/>
                    <a:pt x="26643" y="54192"/>
                  </a:cubicBezTo>
                  <a:lnTo>
                    <a:pt x="26643" y="54192"/>
                  </a:lnTo>
                  <a:cubicBezTo>
                    <a:pt x="26579" y="54179"/>
                    <a:pt x="26553" y="54174"/>
                    <a:pt x="26551" y="54174"/>
                  </a:cubicBezTo>
                  <a:close/>
                  <a:moveTo>
                    <a:pt x="8558" y="0"/>
                  </a:moveTo>
                  <a:cubicBezTo>
                    <a:pt x="6903" y="0"/>
                    <a:pt x="5288" y="615"/>
                    <a:pt x="3987" y="2028"/>
                  </a:cubicBezTo>
                  <a:cubicBezTo>
                    <a:pt x="721" y="5567"/>
                    <a:pt x="238" y="11233"/>
                    <a:pt x="152" y="15797"/>
                  </a:cubicBezTo>
                  <a:cubicBezTo>
                    <a:pt x="0" y="24282"/>
                    <a:pt x="1702" y="32817"/>
                    <a:pt x="3886" y="40978"/>
                  </a:cubicBezTo>
                  <a:cubicBezTo>
                    <a:pt x="4585" y="43602"/>
                    <a:pt x="5364" y="46204"/>
                    <a:pt x="6193" y="48792"/>
                  </a:cubicBezTo>
                  <a:cubicBezTo>
                    <a:pt x="6433" y="49536"/>
                    <a:pt x="7046" y="49859"/>
                    <a:pt x="7660" y="49859"/>
                  </a:cubicBezTo>
                  <a:cubicBezTo>
                    <a:pt x="8593" y="49859"/>
                    <a:pt x="9528" y="49114"/>
                    <a:pt x="9163" y="47970"/>
                  </a:cubicBezTo>
                  <a:cubicBezTo>
                    <a:pt x="6424" y="39449"/>
                    <a:pt x="4160" y="30604"/>
                    <a:pt x="3439" y="21708"/>
                  </a:cubicBezTo>
                  <a:cubicBezTo>
                    <a:pt x="3187" y="18623"/>
                    <a:pt x="3122" y="15508"/>
                    <a:pt x="3425" y="12430"/>
                  </a:cubicBezTo>
                  <a:cubicBezTo>
                    <a:pt x="3461" y="12099"/>
                    <a:pt x="3497" y="11767"/>
                    <a:pt x="3533" y="11443"/>
                  </a:cubicBezTo>
                  <a:cubicBezTo>
                    <a:pt x="3540" y="11396"/>
                    <a:pt x="3543" y="11378"/>
                    <a:pt x="3544" y="11378"/>
                  </a:cubicBezTo>
                  <a:lnTo>
                    <a:pt x="3544" y="11378"/>
                  </a:lnTo>
                  <a:cubicBezTo>
                    <a:pt x="3544" y="11378"/>
                    <a:pt x="3543" y="11392"/>
                    <a:pt x="3540" y="11412"/>
                  </a:cubicBezTo>
                  <a:lnTo>
                    <a:pt x="3540" y="11412"/>
                  </a:lnTo>
                  <a:cubicBezTo>
                    <a:pt x="3547" y="11368"/>
                    <a:pt x="3554" y="11325"/>
                    <a:pt x="3562" y="11284"/>
                  </a:cubicBezTo>
                  <a:cubicBezTo>
                    <a:pt x="3583" y="11118"/>
                    <a:pt x="3612" y="10952"/>
                    <a:pt x="3634" y="10794"/>
                  </a:cubicBezTo>
                  <a:cubicBezTo>
                    <a:pt x="3735" y="10210"/>
                    <a:pt x="3843" y="9633"/>
                    <a:pt x="3980" y="9056"/>
                  </a:cubicBezTo>
                  <a:cubicBezTo>
                    <a:pt x="4102" y="8552"/>
                    <a:pt x="4239" y="8054"/>
                    <a:pt x="4398" y="7557"/>
                  </a:cubicBezTo>
                  <a:cubicBezTo>
                    <a:pt x="4470" y="7341"/>
                    <a:pt x="4542" y="7117"/>
                    <a:pt x="4621" y="6894"/>
                  </a:cubicBezTo>
                  <a:cubicBezTo>
                    <a:pt x="4665" y="6793"/>
                    <a:pt x="4708" y="6685"/>
                    <a:pt x="4744" y="6584"/>
                  </a:cubicBezTo>
                  <a:cubicBezTo>
                    <a:pt x="4762" y="6536"/>
                    <a:pt x="4774" y="6502"/>
                    <a:pt x="4782" y="6480"/>
                  </a:cubicBezTo>
                  <a:lnTo>
                    <a:pt x="4782" y="6480"/>
                  </a:lnTo>
                  <a:cubicBezTo>
                    <a:pt x="4784" y="6476"/>
                    <a:pt x="4785" y="6472"/>
                    <a:pt x="4787" y="6468"/>
                  </a:cubicBezTo>
                  <a:cubicBezTo>
                    <a:pt x="4967" y="6086"/>
                    <a:pt x="5148" y="5704"/>
                    <a:pt x="5364" y="5337"/>
                  </a:cubicBezTo>
                  <a:cubicBezTo>
                    <a:pt x="5458" y="5171"/>
                    <a:pt x="5559" y="5005"/>
                    <a:pt x="5659" y="4846"/>
                  </a:cubicBezTo>
                  <a:cubicBezTo>
                    <a:pt x="5728" y="4746"/>
                    <a:pt x="5977" y="4446"/>
                    <a:pt x="5969" y="4446"/>
                  </a:cubicBezTo>
                  <a:lnTo>
                    <a:pt x="5969" y="4446"/>
                  </a:lnTo>
                  <a:cubicBezTo>
                    <a:pt x="5966" y="4446"/>
                    <a:pt x="5928" y="4487"/>
                    <a:pt x="5832" y="4594"/>
                  </a:cubicBezTo>
                  <a:cubicBezTo>
                    <a:pt x="6063" y="4334"/>
                    <a:pt x="6279" y="4068"/>
                    <a:pt x="6539" y="3830"/>
                  </a:cubicBezTo>
                  <a:cubicBezTo>
                    <a:pt x="6594" y="3775"/>
                    <a:pt x="6655" y="3727"/>
                    <a:pt x="6710" y="3679"/>
                  </a:cubicBezTo>
                  <a:lnTo>
                    <a:pt x="6710" y="3679"/>
                  </a:lnTo>
                  <a:cubicBezTo>
                    <a:pt x="6835" y="3600"/>
                    <a:pt x="6952" y="3506"/>
                    <a:pt x="7080" y="3433"/>
                  </a:cubicBezTo>
                  <a:cubicBezTo>
                    <a:pt x="7198" y="3357"/>
                    <a:pt x="7330" y="3300"/>
                    <a:pt x="7456" y="3231"/>
                  </a:cubicBezTo>
                  <a:lnTo>
                    <a:pt x="7456" y="3231"/>
                  </a:lnTo>
                  <a:cubicBezTo>
                    <a:pt x="7501" y="3214"/>
                    <a:pt x="7545" y="3194"/>
                    <a:pt x="7591" y="3181"/>
                  </a:cubicBezTo>
                  <a:cubicBezTo>
                    <a:pt x="7736" y="3138"/>
                    <a:pt x="7873" y="3095"/>
                    <a:pt x="8010" y="3059"/>
                  </a:cubicBezTo>
                  <a:cubicBezTo>
                    <a:pt x="8069" y="3048"/>
                    <a:pt x="8138" y="3041"/>
                    <a:pt x="8198" y="3029"/>
                  </a:cubicBezTo>
                  <a:lnTo>
                    <a:pt x="8198" y="3029"/>
                  </a:lnTo>
                  <a:cubicBezTo>
                    <a:pt x="8277" y="3027"/>
                    <a:pt x="8354" y="3027"/>
                    <a:pt x="8432" y="3027"/>
                  </a:cubicBezTo>
                  <a:cubicBezTo>
                    <a:pt x="8627" y="3027"/>
                    <a:pt x="8821" y="3031"/>
                    <a:pt x="9017" y="3035"/>
                  </a:cubicBezTo>
                  <a:lnTo>
                    <a:pt x="9017" y="3035"/>
                  </a:lnTo>
                  <a:cubicBezTo>
                    <a:pt x="9089" y="3054"/>
                    <a:pt x="9170" y="3061"/>
                    <a:pt x="9242" y="3073"/>
                  </a:cubicBezTo>
                  <a:cubicBezTo>
                    <a:pt x="9408" y="3109"/>
                    <a:pt x="9581" y="3159"/>
                    <a:pt x="9747" y="3210"/>
                  </a:cubicBezTo>
                  <a:cubicBezTo>
                    <a:pt x="9910" y="3259"/>
                    <a:pt x="10059" y="3323"/>
                    <a:pt x="10222" y="3380"/>
                  </a:cubicBezTo>
                  <a:lnTo>
                    <a:pt x="10222" y="3380"/>
                  </a:lnTo>
                  <a:cubicBezTo>
                    <a:pt x="10299" y="3420"/>
                    <a:pt x="10376" y="3455"/>
                    <a:pt x="10453" y="3491"/>
                  </a:cubicBezTo>
                  <a:cubicBezTo>
                    <a:pt x="10828" y="3678"/>
                    <a:pt x="11189" y="3888"/>
                    <a:pt x="11528" y="4118"/>
                  </a:cubicBezTo>
                  <a:cubicBezTo>
                    <a:pt x="11700" y="4229"/>
                    <a:pt x="11859" y="4346"/>
                    <a:pt x="12018" y="4463"/>
                  </a:cubicBezTo>
                  <a:lnTo>
                    <a:pt x="12018" y="4463"/>
                  </a:lnTo>
                  <a:cubicBezTo>
                    <a:pt x="12029" y="4473"/>
                    <a:pt x="12044" y="4485"/>
                    <a:pt x="12061" y="4500"/>
                  </a:cubicBezTo>
                  <a:cubicBezTo>
                    <a:pt x="12162" y="4580"/>
                    <a:pt x="12263" y="4659"/>
                    <a:pt x="12357" y="4738"/>
                  </a:cubicBezTo>
                  <a:cubicBezTo>
                    <a:pt x="12753" y="5070"/>
                    <a:pt x="13128" y="5423"/>
                    <a:pt x="13488" y="5783"/>
                  </a:cubicBezTo>
                  <a:cubicBezTo>
                    <a:pt x="13871" y="6173"/>
                    <a:pt x="14238" y="6576"/>
                    <a:pt x="14591" y="6995"/>
                  </a:cubicBezTo>
                  <a:cubicBezTo>
                    <a:pt x="14786" y="7225"/>
                    <a:pt x="14981" y="7456"/>
                    <a:pt x="15168" y="7694"/>
                  </a:cubicBezTo>
                  <a:cubicBezTo>
                    <a:pt x="15201" y="7736"/>
                    <a:pt x="15324" y="7896"/>
                    <a:pt x="15348" y="7927"/>
                  </a:cubicBezTo>
                  <a:lnTo>
                    <a:pt x="15348" y="7927"/>
                  </a:lnTo>
                  <a:cubicBezTo>
                    <a:pt x="15427" y="8032"/>
                    <a:pt x="15509" y="8137"/>
                    <a:pt x="15586" y="8242"/>
                  </a:cubicBezTo>
                  <a:cubicBezTo>
                    <a:pt x="16415" y="9366"/>
                    <a:pt x="17172" y="10549"/>
                    <a:pt x="17879" y="11753"/>
                  </a:cubicBezTo>
                  <a:cubicBezTo>
                    <a:pt x="21930" y="18666"/>
                    <a:pt x="24475" y="26408"/>
                    <a:pt x="26537" y="34129"/>
                  </a:cubicBezTo>
                  <a:cubicBezTo>
                    <a:pt x="27229" y="36696"/>
                    <a:pt x="27697" y="39341"/>
                    <a:pt x="28454" y="41886"/>
                  </a:cubicBezTo>
                  <a:cubicBezTo>
                    <a:pt x="29045" y="43840"/>
                    <a:pt x="29536" y="45887"/>
                    <a:pt x="29701" y="47841"/>
                  </a:cubicBezTo>
                  <a:cubicBezTo>
                    <a:pt x="29766" y="48648"/>
                    <a:pt x="29788" y="49463"/>
                    <a:pt x="29738" y="50270"/>
                  </a:cubicBezTo>
                  <a:cubicBezTo>
                    <a:pt x="29723" y="50436"/>
                    <a:pt x="29709" y="50602"/>
                    <a:pt x="29694" y="50768"/>
                  </a:cubicBezTo>
                  <a:cubicBezTo>
                    <a:pt x="29692" y="50802"/>
                    <a:pt x="29690" y="50825"/>
                    <a:pt x="29689" y="50840"/>
                  </a:cubicBezTo>
                  <a:lnTo>
                    <a:pt x="29689" y="50840"/>
                  </a:lnTo>
                  <a:cubicBezTo>
                    <a:pt x="29685" y="50862"/>
                    <a:pt x="29677" y="50900"/>
                    <a:pt x="29665" y="50962"/>
                  </a:cubicBezTo>
                  <a:cubicBezTo>
                    <a:pt x="29615" y="51272"/>
                    <a:pt x="29557" y="51582"/>
                    <a:pt x="29471" y="51885"/>
                  </a:cubicBezTo>
                  <a:cubicBezTo>
                    <a:pt x="29413" y="52094"/>
                    <a:pt x="29346" y="52293"/>
                    <a:pt x="29273" y="52494"/>
                  </a:cubicBezTo>
                  <a:lnTo>
                    <a:pt x="29273" y="52494"/>
                  </a:lnTo>
                  <a:cubicBezTo>
                    <a:pt x="29250" y="52549"/>
                    <a:pt x="29185" y="52708"/>
                    <a:pt x="29161" y="52757"/>
                  </a:cubicBezTo>
                  <a:cubicBezTo>
                    <a:pt x="29103" y="52880"/>
                    <a:pt x="29038" y="52995"/>
                    <a:pt x="28966" y="53111"/>
                  </a:cubicBezTo>
                  <a:cubicBezTo>
                    <a:pt x="28908" y="53204"/>
                    <a:pt x="28844" y="53298"/>
                    <a:pt x="28786" y="53392"/>
                  </a:cubicBezTo>
                  <a:cubicBezTo>
                    <a:pt x="28786" y="53392"/>
                    <a:pt x="28786" y="53392"/>
                    <a:pt x="28785" y="53392"/>
                  </a:cubicBezTo>
                  <a:lnTo>
                    <a:pt x="28785" y="53392"/>
                  </a:lnTo>
                  <a:cubicBezTo>
                    <a:pt x="28781" y="53396"/>
                    <a:pt x="28777" y="53401"/>
                    <a:pt x="28771" y="53406"/>
                  </a:cubicBezTo>
                  <a:cubicBezTo>
                    <a:pt x="28619" y="53558"/>
                    <a:pt x="28467" y="53710"/>
                    <a:pt x="28309" y="53857"/>
                  </a:cubicBezTo>
                  <a:lnTo>
                    <a:pt x="28309" y="53857"/>
                  </a:lnTo>
                  <a:cubicBezTo>
                    <a:pt x="28375" y="53796"/>
                    <a:pt x="28395" y="53772"/>
                    <a:pt x="28387" y="53772"/>
                  </a:cubicBezTo>
                  <a:cubicBezTo>
                    <a:pt x="28364" y="53772"/>
                    <a:pt x="28121" y="53955"/>
                    <a:pt x="28015" y="54026"/>
                  </a:cubicBezTo>
                  <a:cubicBezTo>
                    <a:pt x="28007" y="54031"/>
                    <a:pt x="27999" y="54036"/>
                    <a:pt x="27992" y="54041"/>
                  </a:cubicBezTo>
                  <a:lnTo>
                    <a:pt x="27992" y="54041"/>
                  </a:lnTo>
                  <a:cubicBezTo>
                    <a:pt x="27903" y="54069"/>
                    <a:pt x="27817" y="54104"/>
                    <a:pt x="27726" y="54134"/>
                  </a:cubicBezTo>
                  <a:cubicBezTo>
                    <a:pt x="27632" y="54156"/>
                    <a:pt x="27539" y="54170"/>
                    <a:pt x="27445" y="54199"/>
                  </a:cubicBezTo>
                  <a:cubicBezTo>
                    <a:pt x="27444" y="54199"/>
                    <a:pt x="27442" y="54200"/>
                    <a:pt x="27441" y="54200"/>
                  </a:cubicBezTo>
                  <a:lnTo>
                    <a:pt x="27441" y="54200"/>
                  </a:lnTo>
                  <a:cubicBezTo>
                    <a:pt x="27236" y="54207"/>
                    <a:pt x="27030" y="54213"/>
                    <a:pt x="26818" y="54213"/>
                  </a:cubicBezTo>
                  <a:cubicBezTo>
                    <a:pt x="26774" y="54213"/>
                    <a:pt x="26701" y="54203"/>
                    <a:pt x="26643" y="54192"/>
                  </a:cubicBezTo>
                  <a:lnTo>
                    <a:pt x="26643" y="54192"/>
                  </a:lnTo>
                  <a:cubicBezTo>
                    <a:pt x="26676" y="54199"/>
                    <a:pt x="26719" y="54209"/>
                    <a:pt x="26775" y="54221"/>
                  </a:cubicBezTo>
                  <a:cubicBezTo>
                    <a:pt x="26666" y="54199"/>
                    <a:pt x="26558" y="54185"/>
                    <a:pt x="26450" y="54156"/>
                  </a:cubicBezTo>
                  <a:cubicBezTo>
                    <a:pt x="26212" y="54105"/>
                    <a:pt x="25974" y="54040"/>
                    <a:pt x="25744" y="53961"/>
                  </a:cubicBezTo>
                  <a:cubicBezTo>
                    <a:pt x="25713" y="53949"/>
                    <a:pt x="25635" y="53919"/>
                    <a:pt x="25571" y="53895"/>
                  </a:cubicBezTo>
                  <a:lnTo>
                    <a:pt x="25571" y="53895"/>
                  </a:lnTo>
                  <a:cubicBezTo>
                    <a:pt x="25502" y="53863"/>
                    <a:pt x="25366" y="53805"/>
                    <a:pt x="25333" y="53788"/>
                  </a:cubicBezTo>
                  <a:cubicBezTo>
                    <a:pt x="25066" y="53658"/>
                    <a:pt x="24799" y="53514"/>
                    <a:pt x="24547" y="53356"/>
                  </a:cubicBezTo>
                  <a:cubicBezTo>
                    <a:pt x="24309" y="53211"/>
                    <a:pt x="24078" y="53053"/>
                    <a:pt x="23848" y="52887"/>
                  </a:cubicBezTo>
                  <a:cubicBezTo>
                    <a:pt x="23805" y="52857"/>
                    <a:pt x="23785" y="52844"/>
                    <a:pt x="23779" y="52841"/>
                  </a:cubicBezTo>
                  <a:lnTo>
                    <a:pt x="23779" y="52841"/>
                  </a:lnTo>
                  <a:cubicBezTo>
                    <a:pt x="23762" y="52827"/>
                    <a:pt x="23739" y="52809"/>
                    <a:pt x="23711" y="52786"/>
                  </a:cubicBezTo>
                  <a:cubicBezTo>
                    <a:pt x="23581" y="52678"/>
                    <a:pt x="23444" y="52563"/>
                    <a:pt x="23314" y="52447"/>
                  </a:cubicBezTo>
                  <a:cubicBezTo>
                    <a:pt x="22795" y="51993"/>
                    <a:pt x="22305" y="51488"/>
                    <a:pt x="21844" y="50962"/>
                  </a:cubicBezTo>
                  <a:cubicBezTo>
                    <a:pt x="21339" y="50378"/>
                    <a:pt x="21116" y="50076"/>
                    <a:pt x="20633" y="49355"/>
                  </a:cubicBezTo>
                  <a:cubicBezTo>
                    <a:pt x="20164" y="48641"/>
                    <a:pt x="19731" y="47906"/>
                    <a:pt x="19342" y="47141"/>
                  </a:cubicBezTo>
                  <a:cubicBezTo>
                    <a:pt x="18455" y="45411"/>
                    <a:pt x="17850" y="43631"/>
                    <a:pt x="17302" y="41742"/>
                  </a:cubicBezTo>
                  <a:cubicBezTo>
                    <a:pt x="16559" y="39197"/>
                    <a:pt x="15853" y="36645"/>
                    <a:pt x="15219" y="34072"/>
                  </a:cubicBezTo>
                  <a:cubicBezTo>
                    <a:pt x="14721" y="32082"/>
                    <a:pt x="14260" y="30085"/>
                    <a:pt x="13878" y="28074"/>
                  </a:cubicBezTo>
                  <a:cubicBezTo>
                    <a:pt x="13726" y="27288"/>
                    <a:pt x="13589" y="26502"/>
                    <a:pt x="13467" y="25709"/>
                  </a:cubicBezTo>
                  <a:cubicBezTo>
                    <a:pt x="13438" y="25514"/>
                    <a:pt x="13409" y="25320"/>
                    <a:pt x="13380" y="25125"/>
                  </a:cubicBezTo>
                  <a:cubicBezTo>
                    <a:pt x="13368" y="25038"/>
                    <a:pt x="13364" y="25011"/>
                    <a:pt x="13363" y="25011"/>
                  </a:cubicBezTo>
                  <a:lnTo>
                    <a:pt x="13363" y="25011"/>
                  </a:lnTo>
                  <a:cubicBezTo>
                    <a:pt x="13363" y="25011"/>
                    <a:pt x="13363" y="25012"/>
                    <a:pt x="13363" y="25013"/>
                  </a:cubicBezTo>
                  <a:lnTo>
                    <a:pt x="13363" y="25013"/>
                  </a:lnTo>
                  <a:cubicBezTo>
                    <a:pt x="13362" y="25001"/>
                    <a:pt x="13360" y="24989"/>
                    <a:pt x="13359" y="24974"/>
                  </a:cubicBezTo>
                  <a:cubicBezTo>
                    <a:pt x="13323" y="24628"/>
                    <a:pt x="13279" y="24282"/>
                    <a:pt x="13243" y="23943"/>
                  </a:cubicBezTo>
                  <a:cubicBezTo>
                    <a:pt x="13175" y="23183"/>
                    <a:pt x="13138" y="22432"/>
                    <a:pt x="13154" y="21679"/>
                  </a:cubicBezTo>
                  <a:lnTo>
                    <a:pt x="13154" y="21679"/>
                  </a:lnTo>
                  <a:cubicBezTo>
                    <a:pt x="13162" y="21689"/>
                    <a:pt x="13170" y="21698"/>
                    <a:pt x="13178" y="21707"/>
                  </a:cubicBezTo>
                  <a:lnTo>
                    <a:pt x="13178" y="21707"/>
                  </a:lnTo>
                  <a:cubicBezTo>
                    <a:pt x="13238" y="21793"/>
                    <a:pt x="13299" y="21873"/>
                    <a:pt x="13359" y="21953"/>
                  </a:cubicBezTo>
                  <a:cubicBezTo>
                    <a:pt x="14743" y="23878"/>
                    <a:pt x="15774" y="26062"/>
                    <a:pt x="16725" y="28218"/>
                  </a:cubicBezTo>
                  <a:cubicBezTo>
                    <a:pt x="17324" y="29580"/>
                    <a:pt x="17915" y="31065"/>
                    <a:pt x="18499" y="32630"/>
                  </a:cubicBezTo>
                  <a:cubicBezTo>
                    <a:pt x="19176" y="34446"/>
                    <a:pt x="19804" y="36278"/>
                    <a:pt x="20395" y="38123"/>
                  </a:cubicBezTo>
                  <a:cubicBezTo>
                    <a:pt x="21043" y="40163"/>
                    <a:pt x="21635" y="42225"/>
                    <a:pt x="22197" y="44287"/>
                  </a:cubicBezTo>
                  <a:cubicBezTo>
                    <a:pt x="22401" y="45050"/>
                    <a:pt x="22994" y="45381"/>
                    <a:pt x="23602" y="45381"/>
                  </a:cubicBezTo>
                  <a:cubicBezTo>
                    <a:pt x="24521" y="45381"/>
                    <a:pt x="25472" y="44626"/>
                    <a:pt x="25160" y="43472"/>
                  </a:cubicBezTo>
                  <a:cubicBezTo>
                    <a:pt x="24028" y="39269"/>
                    <a:pt x="22738" y="35110"/>
                    <a:pt x="21180" y="31044"/>
                  </a:cubicBezTo>
                  <a:cubicBezTo>
                    <a:pt x="20063" y="28110"/>
                    <a:pt x="18838" y="25183"/>
                    <a:pt x="17302" y="22451"/>
                  </a:cubicBezTo>
                  <a:cubicBezTo>
                    <a:pt x="16459" y="20951"/>
                    <a:pt x="15413" y="19019"/>
                    <a:pt x="13834" y="18169"/>
                  </a:cubicBezTo>
                  <a:cubicBezTo>
                    <a:pt x="13418" y="17942"/>
                    <a:pt x="13012" y="17840"/>
                    <a:pt x="12631" y="17840"/>
                  </a:cubicBezTo>
                  <a:cubicBezTo>
                    <a:pt x="11410" y="17840"/>
                    <a:pt x="10445" y="18888"/>
                    <a:pt x="10208" y="20245"/>
                  </a:cubicBezTo>
                  <a:cubicBezTo>
                    <a:pt x="9776" y="22768"/>
                    <a:pt x="10295" y="25471"/>
                    <a:pt x="10735" y="27951"/>
                  </a:cubicBezTo>
                  <a:cubicBezTo>
                    <a:pt x="11578" y="32695"/>
                    <a:pt x="12832" y="37359"/>
                    <a:pt x="14166" y="41987"/>
                  </a:cubicBezTo>
                  <a:cubicBezTo>
                    <a:pt x="15298" y="45916"/>
                    <a:pt x="16790" y="49672"/>
                    <a:pt x="19429" y="52858"/>
                  </a:cubicBezTo>
                  <a:cubicBezTo>
                    <a:pt x="21080" y="54848"/>
                    <a:pt x="23372" y="56773"/>
                    <a:pt x="26003" y="57198"/>
                  </a:cubicBezTo>
                  <a:cubicBezTo>
                    <a:pt x="26329" y="57250"/>
                    <a:pt x="26652" y="57275"/>
                    <a:pt x="26971" y="57275"/>
                  </a:cubicBezTo>
                  <a:cubicBezTo>
                    <a:pt x="29048" y="57275"/>
                    <a:pt x="30914" y="56190"/>
                    <a:pt x="31864" y="54221"/>
                  </a:cubicBezTo>
                  <a:cubicBezTo>
                    <a:pt x="33400" y="51020"/>
                    <a:pt x="32895" y="47141"/>
                    <a:pt x="32145" y="43811"/>
                  </a:cubicBezTo>
                  <a:cubicBezTo>
                    <a:pt x="31871" y="42578"/>
                    <a:pt x="31460" y="41389"/>
                    <a:pt x="31187" y="40163"/>
                  </a:cubicBezTo>
                  <a:cubicBezTo>
                    <a:pt x="30877" y="38772"/>
                    <a:pt x="30545" y="37380"/>
                    <a:pt x="30199" y="35996"/>
                  </a:cubicBezTo>
                  <a:cubicBezTo>
                    <a:pt x="29557" y="33401"/>
                    <a:pt x="28851" y="30828"/>
                    <a:pt x="28065" y="28268"/>
                  </a:cubicBezTo>
                  <a:cubicBezTo>
                    <a:pt x="26753" y="23986"/>
                    <a:pt x="25225" y="19769"/>
                    <a:pt x="23365" y="15696"/>
                  </a:cubicBezTo>
                  <a:cubicBezTo>
                    <a:pt x="21036" y="10577"/>
                    <a:pt x="18059" y="5005"/>
                    <a:pt x="13373" y="1660"/>
                  </a:cubicBezTo>
                  <a:cubicBezTo>
                    <a:pt x="11910" y="615"/>
                    <a:pt x="10214" y="0"/>
                    <a:pt x="8558" y="0"/>
                  </a:cubicBez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grpSp>
      <p:grpSp>
        <p:nvGrpSpPr>
          <p:cNvPr id="3342" name="Google Shape;3342;p43">
            <a:extLst>
              <a:ext uri="{FF2B5EF4-FFF2-40B4-BE49-F238E27FC236}">
                <a16:creationId xmlns="" xmlns:a16="http://schemas.microsoft.com/office/drawing/2014/main" id="{6BAADE52-BBF0-01A2-5A12-84751653AD6B}"/>
              </a:ext>
            </a:extLst>
          </p:cNvPr>
          <p:cNvGrpSpPr/>
          <p:nvPr/>
        </p:nvGrpSpPr>
        <p:grpSpPr>
          <a:xfrm>
            <a:off x="2127770" y="339273"/>
            <a:ext cx="3447440" cy="4318022"/>
            <a:chOff x="610625" y="938625"/>
            <a:chExt cx="1230350" cy="1541050"/>
          </a:xfrm>
        </p:grpSpPr>
        <p:sp>
          <p:nvSpPr>
            <p:cNvPr id="3343" name="Google Shape;3343;p43">
              <a:extLst>
                <a:ext uri="{FF2B5EF4-FFF2-40B4-BE49-F238E27FC236}">
                  <a16:creationId xmlns="" xmlns:a16="http://schemas.microsoft.com/office/drawing/2014/main" id="{52725AEF-D135-14DB-A1B4-200C6688E7B8}"/>
                </a:ext>
              </a:extLst>
            </p:cNvPr>
            <p:cNvSpPr/>
            <p:nvPr/>
          </p:nvSpPr>
          <p:spPr>
            <a:xfrm>
              <a:off x="1230800" y="1728550"/>
              <a:ext cx="610175" cy="713600"/>
            </a:xfrm>
            <a:custGeom>
              <a:avLst/>
              <a:gdLst/>
              <a:ahLst/>
              <a:cxnLst/>
              <a:rect l="l" t="t" r="r" b="b"/>
              <a:pathLst>
                <a:path w="24407" h="28544" extrusionOk="0">
                  <a:moveTo>
                    <a:pt x="3662" y="0"/>
                  </a:moveTo>
                  <a:cubicBezTo>
                    <a:pt x="2437" y="808"/>
                    <a:pt x="1218" y="1608"/>
                    <a:pt x="0" y="2408"/>
                  </a:cubicBezTo>
                  <a:cubicBezTo>
                    <a:pt x="7844" y="11073"/>
                    <a:pt x="15687" y="19739"/>
                    <a:pt x="23530" y="28397"/>
                  </a:cubicBezTo>
                  <a:cubicBezTo>
                    <a:pt x="23624" y="28500"/>
                    <a:pt x="23736" y="28544"/>
                    <a:pt x="23844" y="28544"/>
                  </a:cubicBezTo>
                  <a:cubicBezTo>
                    <a:pt x="24137" y="28544"/>
                    <a:pt x="24407" y="28224"/>
                    <a:pt x="24222" y="27892"/>
                  </a:cubicBezTo>
                  <a:lnTo>
                    <a:pt x="11996" y="6085"/>
                  </a:lnTo>
                  <a:cubicBezTo>
                    <a:pt x="11628" y="5429"/>
                    <a:pt x="11008" y="4967"/>
                    <a:pt x="10280" y="4802"/>
                  </a:cubicBezTo>
                  <a:lnTo>
                    <a:pt x="7483" y="4174"/>
                  </a:lnTo>
                  <a:cubicBezTo>
                    <a:pt x="6207" y="2783"/>
                    <a:pt x="4931" y="1392"/>
                    <a:pt x="3662" y="0"/>
                  </a:cubicBezTo>
                  <a:close/>
                </a:path>
              </a:pathLst>
            </a:custGeom>
            <a:solidFill>
              <a:schemeClr val="accent1"/>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344" name="Google Shape;3344;p43">
              <a:extLst>
                <a:ext uri="{FF2B5EF4-FFF2-40B4-BE49-F238E27FC236}">
                  <a16:creationId xmlns="" xmlns:a16="http://schemas.microsoft.com/office/drawing/2014/main" id="{99749008-B48E-79F5-32D2-6F74E784355A}"/>
                </a:ext>
              </a:extLst>
            </p:cNvPr>
            <p:cNvSpPr/>
            <p:nvPr/>
          </p:nvSpPr>
          <p:spPr>
            <a:xfrm>
              <a:off x="1204475" y="1756675"/>
              <a:ext cx="610375" cy="713425"/>
            </a:xfrm>
            <a:custGeom>
              <a:avLst/>
              <a:gdLst/>
              <a:ahLst/>
              <a:cxnLst/>
              <a:rect l="l" t="t" r="r" b="b"/>
              <a:pathLst>
                <a:path w="24415" h="28537" extrusionOk="0">
                  <a:moveTo>
                    <a:pt x="3663" y="0"/>
                  </a:moveTo>
                  <a:cubicBezTo>
                    <a:pt x="2444" y="800"/>
                    <a:pt x="1226" y="1600"/>
                    <a:pt x="1" y="2408"/>
                  </a:cubicBezTo>
                  <a:cubicBezTo>
                    <a:pt x="7844" y="11066"/>
                    <a:pt x="15687" y="19731"/>
                    <a:pt x="23538" y="28389"/>
                  </a:cubicBezTo>
                  <a:cubicBezTo>
                    <a:pt x="23630" y="28492"/>
                    <a:pt x="23741" y="28536"/>
                    <a:pt x="23849" y="28536"/>
                  </a:cubicBezTo>
                  <a:cubicBezTo>
                    <a:pt x="24142" y="28536"/>
                    <a:pt x="24414" y="28218"/>
                    <a:pt x="24230" y="27892"/>
                  </a:cubicBezTo>
                  <a:lnTo>
                    <a:pt x="12004" y="6077"/>
                  </a:lnTo>
                  <a:cubicBezTo>
                    <a:pt x="11636" y="5421"/>
                    <a:pt x="11016" y="4960"/>
                    <a:pt x="10288" y="4794"/>
                  </a:cubicBezTo>
                  <a:lnTo>
                    <a:pt x="7491" y="4167"/>
                  </a:lnTo>
                  <a:cubicBezTo>
                    <a:pt x="6215" y="2775"/>
                    <a:pt x="4939" y="1384"/>
                    <a:pt x="3663" y="0"/>
                  </a:cubicBezTo>
                  <a:close/>
                </a:path>
              </a:pathLst>
            </a:custGeom>
            <a:solidFill>
              <a:schemeClr val="accent1"/>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345" name="Google Shape;3345;p43">
              <a:extLst>
                <a:ext uri="{FF2B5EF4-FFF2-40B4-BE49-F238E27FC236}">
                  <a16:creationId xmlns="" xmlns:a16="http://schemas.microsoft.com/office/drawing/2014/main" id="{44C1CBA9-E08E-4A22-9867-29F192FCCC86}"/>
                </a:ext>
              </a:extLst>
            </p:cNvPr>
            <p:cNvSpPr/>
            <p:nvPr/>
          </p:nvSpPr>
          <p:spPr>
            <a:xfrm>
              <a:off x="1322525" y="1677175"/>
              <a:ext cx="479975" cy="802500"/>
            </a:xfrm>
            <a:custGeom>
              <a:avLst/>
              <a:gdLst/>
              <a:ahLst/>
              <a:cxnLst/>
              <a:rect l="l" t="t" r="r" b="b"/>
              <a:pathLst>
                <a:path w="19199" h="32100" extrusionOk="0">
                  <a:moveTo>
                    <a:pt x="3598" y="1"/>
                  </a:moveTo>
                  <a:cubicBezTo>
                    <a:pt x="2394" y="837"/>
                    <a:pt x="1197" y="1673"/>
                    <a:pt x="1" y="2510"/>
                  </a:cubicBezTo>
                  <a:cubicBezTo>
                    <a:pt x="822" y="4211"/>
                    <a:pt x="1644" y="5912"/>
                    <a:pt x="2466" y="7606"/>
                  </a:cubicBezTo>
                  <a:lnTo>
                    <a:pt x="2012" y="10439"/>
                  </a:lnTo>
                  <a:cubicBezTo>
                    <a:pt x="1896" y="11175"/>
                    <a:pt x="2098" y="11925"/>
                    <a:pt x="2567" y="12508"/>
                  </a:cubicBezTo>
                  <a:lnTo>
                    <a:pt x="18319" y="31937"/>
                  </a:lnTo>
                  <a:cubicBezTo>
                    <a:pt x="18412" y="32051"/>
                    <a:pt x="18530" y="32099"/>
                    <a:pt x="18645" y="32099"/>
                  </a:cubicBezTo>
                  <a:cubicBezTo>
                    <a:pt x="18930" y="32099"/>
                    <a:pt x="19199" y="31804"/>
                    <a:pt x="19039" y="31475"/>
                  </a:cubicBezTo>
                  <a:cubicBezTo>
                    <a:pt x="13892" y="20979"/>
                    <a:pt x="8745" y="10490"/>
                    <a:pt x="3598" y="1"/>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346" name="Google Shape;3346;p43">
              <a:extLst>
                <a:ext uri="{FF2B5EF4-FFF2-40B4-BE49-F238E27FC236}">
                  <a16:creationId xmlns="" xmlns:a16="http://schemas.microsoft.com/office/drawing/2014/main" id="{5293BD0E-C74C-C271-20B0-A1E6B5B4B199}"/>
                </a:ext>
              </a:extLst>
            </p:cNvPr>
            <p:cNvSpPr/>
            <p:nvPr/>
          </p:nvSpPr>
          <p:spPr>
            <a:xfrm>
              <a:off x="1424175" y="1886900"/>
              <a:ext cx="66350" cy="58450"/>
            </a:xfrm>
            <a:custGeom>
              <a:avLst/>
              <a:gdLst/>
              <a:ahLst/>
              <a:cxnLst/>
              <a:rect l="l" t="t" r="r" b="b"/>
              <a:pathLst>
                <a:path w="2654" h="2338" extrusionOk="0">
                  <a:moveTo>
                    <a:pt x="1328" y="0"/>
                  </a:moveTo>
                  <a:cubicBezTo>
                    <a:pt x="870" y="0"/>
                    <a:pt x="435" y="267"/>
                    <a:pt x="245" y="717"/>
                  </a:cubicBezTo>
                  <a:cubicBezTo>
                    <a:pt x="0" y="1315"/>
                    <a:pt x="282" y="2000"/>
                    <a:pt x="873" y="2245"/>
                  </a:cubicBezTo>
                  <a:cubicBezTo>
                    <a:pt x="1022" y="2308"/>
                    <a:pt x="1176" y="2338"/>
                    <a:pt x="1328" y="2338"/>
                  </a:cubicBezTo>
                  <a:cubicBezTo>
                    <a:pt x="1785" y="2338"/>
                    <a:pt x="2217" y="2067"/>
                    <a:pt x="2401" y="1618"/>
                  </a:cubicBezTo>
                  <a:cubicBezTo>
                    <a:pt x="2653" y="1027"/>
                    <a:pt x="2372" y="342"/>
                    <a:pt x="1781" y="90"/>
                  </a:cubicBezTo>
                  <a:cubicBezTo>
                    <a:pt x="1633" y="29"/>
                    <a:pt x="1479" y="0"/>
                    <a:pt x="1328" y="0"/>
                  </a:cubicBezTo>
                  <a:close/>
                </a:path>
              </a:pathLst>
            </a:custGeom>
            <a:solidFill>
              <a:srgbClr val="C777AD"/>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347" name="Google Shape;3347;p43">
              <a:extLst>
                <a:ext uri="{FF2B5EF4-FFF2-40B4-BE49-F238E27FC236}">
                  <a16:creationId xmlns="" xmlns:a16="http://schemas.microsoft.com/office/drawing/2014/main" id="{31F1A66C-5377-19C3-393B-301526987560}"/>
                </a:ext>
              </a:extLst>
            </p:cNvPr>
            <p:cNvSpPr/>
            <p:nvPr/>
          </p:nvSpPr>
          <p:spPr>
            <a:xfrm>
              <a:off x="1230800" y="1728550"/>
              <a:ext cx="610175" cy="713600"/>
            </a:xfrm>
            <a:custGeom>
              <a:avLst/>
              <a:gdLst/>
              <a:ahLst/>
              <a:cxnLst/>
              <a:rect l="l" t="t" r="r" b="b"/>
              <a:pathLst>
                <a:path w="24407" h="28544" extrusionOk="0">
                  <a:moveTo>
                    <a:pt x="3662" y="0"/>
                  </a:moveTo>
                  <a:cubicBezTo>
                    <a:pt x="2437" y="808"/>
                    <a:pt x="1218" y="1608"/>
                    <a:pt x="0" y="2408"/>
                  </a:cubicBezTo>
                  <a:cubicBezTo>
                    <a:pt x="7844" y="11073"/>
                    <a:pt x="15687" y="19739"/>
                    <a:pt x="23530" y="28397"/>
                  </a:cubicBezTo>
                  <a:cubicBezTo>
                    <a:pt x="23624" y="28500"/>
                    <a:pt x="23736" y="28544"/>
                    <a:pt x="23844" y="28544"/>
                  </a:cubicBezTo>
                  <a:cubicBezTo>
                    <a:pt x="24137" y="28544"/>
                    <a:pt x="24407" y="28224"/>
                    <a:pt x="24222" y="27892"/>
                  </a:cubicBezTo>
                  <a:lnTo>
                    <a:pt x="11996" y="6085"/>
                  </a:lnTo>
                  <a:cubicBezTo>
                    <a:pt x="11628" y="5429"/>
                    <a:pt x="11008" y="4967"/>
                    <a:pt x="10280" y="4802"/>
                  </a:cubicBezTo>
                  <a:lnTo>
                    <a:pt x="7483" y="4174"/>
                  </a:lnTo>
                  <a:cubicBezTo>
                    <a:pt x="6207" y="2783"/>
                    <a:pt x="4931" y="1392"/>
                    <a:pt x="3662" y="0"/>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348" name="Google Shape;3348;p43">
              <a:extLst>
                <a:ext uri="{FF2B5EF4-FFF2-40B4-BE49-F238E27FC236}">
                  <a16:creationId xmlns="" xmlns:a16="http://schemas.microsoft.com/office/drawing/2014/main" id="{6342997C-9DE9-F3A0-5F03-5EBE41133AED}"/>
                </a:ext>
              </a:extLst>
            </p:cNvPr>
            <p:cNvSpPr/>
            <p:nvPr/>
          </p:nvSpPr>
          <p:spPr>
            <a:xfrm>
              <a:off x="610625" y="1131925"/>
              <a:ext cx="750675" cy="709125"/>
            </a:xfrm>
            <a:custGeom>
              <a:avLst/>
              <a:gdLst/>
              <a:ahLst/>
              <a:cxnLst/>
              <a:rect l="l" t="t" r="r" b="b"/>
              <a:pathLst>
                <a:path w="30027" h="28365" extrusionOk="0">
                  <a:moveTo>
                    <a:pt x="7947" y="3590"/>
                  </a:moveTo>
                  <a:cubicBezTo>
                    <a:pt x="8578" y="3590"/>
                    <a:pt x="9196" y="3887"/>
                    <a:pt x="9589" y="4437"/>
                  </a:cubicBezTo>
                  <a:lnTo>
                    <a:pt x="15688" y="12951"/>
                  </a:lnTo>
                  <a:cubicBezTo>
                    <a:pt x="16481" y="14061"/>
                    <a:pt x="15962" y="15618"/>
                    <a:pt x="14671" y="16044"/>
                  </a:cubicBezTo>
                  <a:cubicBezTo>
                    <a:pt x="13999" y="16263"/>
                    <a:pt x="13216" y="16420"/>
                    <a:pt x="12349" y="16420"/>
                  </a:cubicBezTo>
                  <a:cubicBezTo>
                    <a:pt x="11961" y="16420"/>
                    <a:pt x="11557" y="16389"/>
                    <a:pt x="11139" y="16318"/>
                  </a:cubicBezTo>
                  <a:cubicBezTo>
                    <a:pt x="8046" y="15799"/>
                    <a:pt x="6446" y="13470"/>
                    <a:pt x="5941" y="12735"/>
                  </a:cubicBezTo>
                  <a:cubicBezTo>
                    <a:pt x="5249" y="11725"/>
                    <a:pt x="3425" y="9065"/>
                    <a:pt x="4579" y="6376"/>
                  </a:cubicBezTo>
                  <a:cubicBezTo>
                    <a:pt x="5119" y="5122"/>
                    <a:pt x="6107" y="4329"/>
                    <a:pt x="6979" y="3839"/>
                  </a:cubicBezTo>
                  <a:cubicBezTo>
                    <a:pt x="7286" y="3671"/>
                    <a:pt x="7618" y="3590"/>
                    <a:pt x="7947" y="3590"/>
                  </a:cubicBezTo>
                  <a:close/>
                  <a:moveTo>
                    <a:pt x="7397" y="1"/>
                  </a:moveTo>
                  <a:cubicBezTo>
                    <a:pt x="6263" y="1"/>
                    <a:pt x="5126" y="353"/>
                    <a:pt x="4161" y="1092"/>
                  </a:cubicBezTo>
                  <a:cubicBezTo>
                    <a:pt x="4009" y="1208"/>
                    <a:pt x="3851" y="1337"/>
                    <a:pt x="3699" y="1467"/>
                  </a:cubicBezTo>
                  <a:cubicBezTo>
                    <a:pt x="3151" y="1950"/>
                    <a:pt x="1227" y="3745"/>
                    <a:pt x="686" y="6715"/>
                  </a:cubicBezTo>
                  <a:cubicBezTo>
                    <a:pt x="1" y="10493"/>
                    <a:pt x="2056" y="13434"/>
                    <a:pt x="2892" y="14631"/>
                  </a:cubicBezTo>
                  <a:cubicBezTo>
                    <a:pt x="5920" y="19021"/>
                    <a:pt x="10786" y="20052"/>
                    <a:pt x="12631" y="20297"/>
                  </a:cubicBezTo>
                  <a:cubicBezTo>
                    <a:pt x="13326" y="20392"/>
                    <a:pt x="13972" y="20426"/>
                    <a:pt x="14549" y="20426"/>
                  </a:cubicBezTo>
                  <a:cubicBezTo>
                    <a:pt x="15199" y="20426"/>
                    <a:pt x="15763" y="20383"/>
                    <a:pt x="16214" y="20333"/>
                  </a:cubicBezTo>
                  <a:cubicBezTo>
                    <a:pt x="18348" y="22388"/>
                    <a:pt x="19977" y="24089"/>
                    <a:pt x="21051" y="25250"/>
                  </a:cubicBezTo>
                  <a:cubicBezTo>
                    <a:pt x="22635" y="26952"/>
                    <a:pt x="23856" y="28365"/>
                    <a:pt x="25020" y="28365"/>
                  </a:cubicBezTo>
                  <a:cubicBezTo>
                    <a:pt x="25127" y="28365"/>
                    <a:pt x="25234" y="28353"/>
                    <a:pt x="25341" y="28328"/>
                  </a:cubicBezTo>
                  <a:cubicBezTo>
                    <a:pt x="25571" y="28270"/>
                    <a:pt x="26033" y="27938"/>
                    <a:pt x="26948" y="27275"/>
                  </a:cubicBezTo>
                  <a:cubicBezTo>
                    <a:pt x="28210" y="26360"/>
                    <a:pt x="28844" y="25906"/>
                    <a:pt x="28938" y="25761"/>
                  </a:cubicBezTo>
                  <a:cubicBezTo>
                    <a:pt x="30026" y="24168"/>
                    <a:pt x="24685" y="19526"/>
                    <a:pt x="20338" y="13564"/>
                  </a:cubicBezTo>
                  <a:cubicBezTo>
                    <a:pt x="15745" y="7256"/>
                    <a:pt x="14628" y="5937"/>
                    <a:pt x="11845" y="2224"/>
                  </a:cubicBezTo>
                  <a:cubicBezTo>
                    <a:pt x="10759" y="780"/>
                    <a:pt x="9083" y="1"/>
                    <a:pt x="7397" y="1"/>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349" name="Google Shape;3349;p43">
              <a:extLst>
                <a:ext uri="{FF2B5EF4-FFF2-40B4-BE49-F238E27FC236}">
                  <a16:creationId xmlns="" xmlns:a16="http://schemas.microsoft.com/office/drawing/2014/main" id="{41531A1F-E4CB-FD72-FF7B-19FD1CB07012}"/>
                </a:ext>
              </a:extLst>
            </p:cNvPr>
            <p:cNvSpPr/>
            <p:nvPr/>
          </p:nvSpPr>
          <p:spPr>
            <a:xfrm>
              <a:off x="1348650" y="1649250"/>
              <a:ext cx="480100" cy="802375"/>
            </a:xfrm>
            <a:custGeom>
              <a:avLst/>
              <a:gdLst/>
              <a:ahLst/>
              <a:cxnLst/>
              <a:rect l="l" t="t" r="r" b="b"/>
              <a:pathLst>
                <a:path w="19204" h="32095" extrusionOk="0">
                  <a:moveTo>
                    <a:pt x="3598" y="0"/>
                  </a:moveTo>
                  <a:cubicBezTo>
                    <a:pt x="2401" y="837"/>
                    <a:pt x="1197" y="1673"/>
                    <a:pt x="1" y="2509"/>
                  </a:cubicBezTo>
                  <a:cubicBezTo>
                    <a:pt x="823" y="4210"/>
                    <a:pt x="1644" y="5905"/>
                    <a:pt x="2466" y="7606"/>
                  </a:cubicBezTo>
                  <a:lnTo>
                    <a:pt x="2012" y="10432"/>
                  </a:lnTo>
                  <a:cubicBezTo>
                    <a:pt x="1897" y="11174"/>
                    <a:pt x="2099" y="11924"/>
                    <a:pt x="2567" y="12508"/>
                  </a:cubicBezTo>
                  <a:lnTo>
                    <a:pt x="18319" y="31929"/>
                  </a:lnTo>
                  <a:cubicBezTo>
                    <a:pt x="18413" y="32046"/>
                    <a:pt x="18531" y="32095"/>
                    <a:pt x="18648" y="32095"/>
                  </a:cubicBezTo>
                  <a:cubicBezTo>
                    <a:pt x="18934" y="32095"/>
                    <a:pt x="19204" y="31796"/>
                    <a:pt x="19040" y="31468"/>
                  </a:cubicBezTo>
                  <a:cubicBezTo>
                    <a:pt x="13893" y="20979"/>
                    <a:pt x="8745" y="10490"/>
                    <a:pt x="3598" y="0"/>
                  </a:cubicBezTo>
                  <a:close/>
                </a:path>
              </a:pathLst>
            </a:custGeom>
            <a:solidFill>
              <a:schemeClr val="accent1"/>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350" name="Google Shape;3350;p43">
              <a:extLst>
                <a:ext uri="{FF2B5EF4-FFF2-40B4-BE49-F238E27FC236}">
                  <a16:creationId xmlns="" xmlns:a16="http://schemas.microsoft.com/office/drawing/2014/main" id="{12403F4F-47E2-4712-DD0F-9F1FE24B58CB}"/>
                </a:ext>
              </a:extLst>
            </p:cNvPr>
            <p:cNvSpPr/>
            <p:nvPr/>
          </p:nvSpPr>
          <p:spPr>
            <a:xfrm>
              <a:off x="1348650" y="1649250"/>
              <a:ext cx="128000" cy="150325"/>
            </a:xfrm>
            <a:custGeom>
              <a:avLst/>
              <a:gdLst/>
              <a:ahLst/>
              <a:cxnLst/>
              <a:rect l="l" t="t" r="r" b="b"/>
              <a:pathLst>
                <a:path w="5120" h="6013" extrusionOk="0">
                  <a:moveTo>
                    <a:pt x="3598" y="0"/>
                  </a:moveTo>
                  <a:cubicBezTo>
                    <a:pt x="2401" y="837"/>
                    <a:pt x="1197" y="1673"/>
                    <a:pt x="1" y="2509"/>
                  </a:cubicBezTo>
                  <a:cubicBezTo>
                    <a:pt x="570" y="3677"/>
                    <a:pt x="1133" y="4845"/>
                    <a:pt x="1695" y="6013"/>
                  </a:cubicBezTo>
                  <a:cubicBezTo>
                    <a:pt x="2834" y="5040"/>
                    <a:pt x="3973" y="4066"/>
                    <a:pt x="5119" y="3093"/>
                  </a:cubicBezTo>
                  <a:lnTo>
                    <a:pt x="3598" y="0"/>
                  </a:ln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351" name="Google Shape;3351;p43">
              <a:extLst>
                <a:ext uri="{FF2B5EF4-FFF2-40B4-BE49-F238E27FC236}">
                  <a16:creationId xmlns="" xmlns:a16="http://schemas.microsoft.com/office/drawing/2014/main" id="{293F8038-82C9-AAE3-0191-6C67827FC9B8}"/>
                </a:ext>
              </a:extLst>
            </p:cNvPr>
            <p:cNvSpPr/>
            <p:nvPr/>
          </p:nvSpPr>
          <p:spPr>
            <a:xfrm>
              <a:off x="895025" y="938625"/>
              <a:ext cx="580000" cy="819975"/>
            </a:xfrm>
            <a:custGeom>
              <a:avLst/>
              <a:gdLst/>
              <a:ahLst/>
              <a:cxnLst/>
              <a:rect l="l" t="t" r="r" b="b"/>
              <a:pathLst>
                <a:path w="23200" h="32799" extrusionOk="0">
                  <a:moveTo>
                    <a:pt x="8365" y="3654"/>
                  </a:moveTo>
                  <a:cubicBezTo>
                    <a:pt x="11034" y="3654"/>
                    <a:pt x="12844" y="5991"/>
                    <a:pt x="13561" y="6899"/>
                  </a:cubicBezTo>
                  <a:cubicBezTo>
                    <a:pt x="14109" y="7606"/>
                    <a:pt x="15846" y="9841"/>
                    <a:pt x="15399" y="12948"/>
                  </a:cubicBezTo>
                  <a:cubicBezTo>
                    <a:pt x="15205" y="14303"/>
                    <a:pt x="14657" y="15392"/>
                    <a:pt x="14066" y="16221"/>
                  </a:cubicBezTo>
                  <a:cubicBezTo>
                    <a:pt x="13660" y="16779"/>
                    <a:pt x="13040" y="17061"/>
                    <a:pt x="12421" y="17061"/>
                  </a:cubicBezTo>
                  <a:cubicBezTo>
                    <a:pt x="11818" y="17061"/>
                    <a:pt x="11216" y="16794"/>
                    <a:pt x="10814" y="16257"/>
                  </a:cubicBezTo>
                  <a:lnTo>
                    <a:pt x="4542" y="7865"/>
                  </a:lnTo>
                  <a:cubicBezTo>
                    <a:pt x="3930" y="7044"/>
                    <a:pt x="4023" y="5897"/>
                    <a:pt x="4766" y="5198"/>
                  </a:cubicBezTo>
                  <a:cubicBezTo>
                    <a:pt x="5494" y="4513"/>
                    <a:pt x="6554" y="3814"/>
                    <a:pt x="7909" y="3677"/>
                  </a:cubicBezTo>
                  <a:cubicBezTo>
                    <a:pt x="8064" y="3662"/>
                    <a:pt x="8216" y="3654"/>
                    <a:pt x="8365" y="3654"/>
                  </a:cubicBezTo>
                  <a:close/>
                  <a:moveTo>
                    <a:pt x="8295" y="0"/>
                  </a:moveTo>
                  <a:cubicBezTo>
                    <a:pt x="5855" y="0"/>
                    <a:pt x="4045" y="1022"/>
                    <a:pt x="3504" y="1348"/>
                  </a:cubicBezTo>
                  <a:cubicBezTo>
                    <a:pt x="3331" y="1457"/>
                    <a:pt x="3158" y="1565"/>
                    <a:pt x="3000" y="1673"/>
                  </a:cubicBezTo>
                  <a:cubicBezTo>
                    <a:pt x="520" y="3410"/>
                    <a:pt x="1" y="6878"/>
                    <a:pt x="1753" y="9343"/>
                  </a:cubicBezTo>
                  <a:cubicBezTo>
                    <a:pt x="4449" y="13121"/>
                    <a:pt x="5364" y="14584"/>
                    <a:pt x="9985" y="20878"/>
                  </a:cubicBezTo>
                  <a:cubicBezTo>
                    <a:pt x="14178" y="26586"/>
                    <a:pt x="16930" y="32799"/>
                    <a:pt x="18776" y="32799"/>
                  </a:cubicBezTo>
                  <a:cubicBezTo>
                    <a:pt x="18854" y="32799"/>
                    <a:pt x="18929" y="32788"/>
                    <a:pt x="19004" y="32765"/>
                  </a:cubicBezTo>
                  <a:cubicBezTo>
                    <a:pt x="19169" y="32715"/>
                    <a:pt x="19797" y="32253"/>
                    <a:pt x="21051" y="31331"/>
                  </a:cubicBezTo>
                  <a:cubicBezTo>
                    <a:pt x="21959" y="30653"/>
                    <a:pt x="22414" y="30314"/>
                    <a:pt x="22536" y="30120"/>
                  </a:cubicBezTo>
                  <a:cubicBezTo>
                    <a:pt x="23199" y="29002"/>
                    <a:pt x="22154" y="27308"/>
                    <a:pt x="20907" y="25095"/>
                  </a:cubicBezTo>
                  <a:cubicBezTo>
                    <a:pt x="20128" y="23718"/>
                    <a:pt x="18996" y="21649"/>
                    <a:pt x="17684" y="18996"/>
                  </a:cubicBezTo>
                  <a:cubicBezTo>
                    <a:pt x="18030" y="18210"/>
                    <a:pt x="18485" y="17042"/>
                    <a:pt x="18737" y="15565"/>
                  </a:cubicBezTo>
                  <a:cubicBezTo>
                    <a:pt x="19061" y="13734"/>
                    <a:pt x="19559" y="8788"/>
                    <a:pt x="16293" y="4571"/>
                  </a:cubicBezTo>
                  <a:cubicBezTo>
                    <a:pt x="15399" y="3417"/>
                    <a:pt x="13222" y="563"/>
                    <a:pt x="9416" y="72"/>
                  </a:cubicBezTo>
                  <a:cubicBezTo>
                    <a:pt x="9030" y="22"/>
                    <a:pt x="8656" y="0"/>
                    <a:pt x="8295" y="0"/>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352" name="Google Shape;3352;p43">
              <a:extLst>
                <a:ext uri="{FF2B5EF4-FFF2-40B4-BE49-F238E27FC236}">
                  <a16:creationId xmlns="" xmlns:a16="http://schemas.microsoft.com/office/drawing/2014/main" id="{605B1910-4D69-280E-B90A-A720AC6E6A2B}"/>
                </a:ext>
              </a:extLst>
            </p:cNvPr>
            <p:cNvSpPr/>
            <p:nvPr/>
          </p:nvSpPr>
          <p:spPr>
            <a:xfrm>
              <a:off x="1450300" y="1858875"/>
              <a:ext cx="66350" cy="58550"/>
            </a:xfrm>
            <a:custGeom>
              <a:avLst/>
              <a:gdLst/>
              <a:ahLst/>
              <a:cxnLst/>
              <a:rect l="l" t="t" r="r" b="b"/>
              <a:pathLst>
                <a:path w="2654" h="2342" extrusionOk="0">
                  <a:moveTo>
                    <a:pt x="1326" y="1"/>
                  </a:moveTo>
                  <a:cubicBezTo>
                    <a:pt x="869" y="1"/>
                    <a:pt x="437" y="271"/>
                    <a:pt x="253" y="720"/>
                  </a:cubicBezTo>
                  <a:cubicBezTo>
                    <a:pt x="1" y="1312"/>
                    <a:pt x="282" y="1996"/>
                    <a:pt x="873" y="2249"/>
                  </a:cubicBezTo>
                  <a:cubicBezTo>
                    <a:pt x="1022" y="2312"/>
                    <a:pt x="1176" y="2341"/>
                    <a:pt x="1328" y="2341"/>
                  </a:cubicBezTo>
                  <a:cubicBezTo>
                    <a:pt x="1786" y="2341"/>
                    <a:pt x="2219" y="2071"/>
                    <a:pt x="2408" y="1622"/>
                  </a:cubicBezTo>
                  <a:cubicBezTo>
                    <a:pt x="2654" y="1030"/>
                    <a:pt x="2380" y="346"/>
                    <a:pt x="1781" y="93"/>
                  </a:cubicBezTo>
                  <a:cubicBezTo>
                    <a:pt x="1632" y="30"/>
                    <a:pt x="1478" y="1"/>
                    <a:pt x="1326" y="1"/>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353" name="Google Shape;3353;p43">
              <a:extLst>
                <a:ext uri="{FF2B5EF4-FFF2-40B4-BE49-F238E27FC236}">
                  <a16:creationId xmlns="" xmlns:a16="http://schemas.microsoft.com/office/drawing/2014/main" id="{448D675E-AFEE-DBAC-51BC-2C7B2B17DC81}"/>
                </a:ext>
              </a:extLst>
            </p:cNvPr>
            <p:cNvSpPr/>
            <p:nvPr/>
          </p:nvSpPr>
          <p:spPr>
            <a:xfrm>
              <a:off x="905850" y="1037375"/>
              <a:ext cx="466975" cy="721225"/>
            </a:xfrm>
            <a:custGeom>
              <a:avLst/>
              <a:gdLst/>
              <a:ahLst/>
              <a:cxnLst/>
              <a:rect l="l" t="t" r="r" b="b"/>
              <a:pathLst>
                <a:path w="18679" h="28849" extrusionOk="0">
                  <a:moveTo>
                    <a:pt x="736" y="1"/>
                  </a:moveTo>
                  <a:lnTo>
                    <a:pt x="736" y="1"/>
                  </a:lnTo>
                  <a:cubicBezTo>
                    <a:pt x="0" y="1709"/>
                    <a:pt x="166" y="3771"/>
                    <a:pt x="1320" y="5393"/>
                  </a:cubicBezTo>
                  <a:cubicBezTo>
                    <a:pt x="4016" y="9171"/>
                    <a:pt x="4931" y="10634"/>
                    <a:pt x="9552" y="16928"/>
                  </a:cubicBezTo>
                  <a:cubicBezTo>
                    <a:pt x="13745" y="22636"/>
                    <a:pt x="16497" y="28849"/>
                    <a:pt x="18343" y="28849"/>
                  </a:cubicBezTo>
                  <a:cubicBezTo>
                    <a:pt x="18421" y="28849"/>
                    <a:pt x="18496" y="28838"/>
                    <a:pt x="18571" y="28815"/>
                  </a:cubicBezTo>
                  <a:cubicBezTo>
                    <a:pt x="18592" y="28808"/>
                    <a:pt x="18628" y="28794"/>
                    <a:pt x="18679" y="28765"/>
                  </a:cubicBezTo>
                  <a:cubicBezTo>
                    <a:pt x="15867" y="24685"/>
                    <a:pt x="13056" y="20604"/>
                    <a:pt x="10244" y="16524"/>
                  </a:cubicBezTo>
                  <a:cubicBezTo>
                    <a:pt x="8831" y="14469"/>
                    <a:pt x="7418" y="12415"/>
                    <a:pt x="6005" y="10360"/>
                  </a:cubicBezTo>
                  <a:cubicBezTo>
                    <a:pt x="4765" y="8565"/>
                    <a:pt x="3533" y="6756"/>
                    <a:pt x="2516" y="4831"/>
                  </a:cubicBezTo>
                  <a:cubicBezTo>
                    <a:pt x="1709" y="3303"/>
                    <a:pt x="1067" y="1681"/>
                    <a:pt x="736" y="1"/>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354" name="Google Shape;3354;p43">
              <a:extLst>
                <a:ext uri="{FF2B5EF4-FFF2-40B4-BE49-F238E27FC236}">
                  <a16:creationId xmlns="" xmlns:a16="http://schemas.microsoft.com/office/drawing/2014/main" id="{D2F2AA44-AE32-AF81-225C-C03BD3FE7252}"/>
                </a:ext>
              </a:extLst>
            </p:cNvPr>
            <p:cNvSpPr/>
            <p:nvPr/>
          </p:nvSpPr>
          <p:spPr>
            <a:xfrm>
              <a:off x="1004975" y="1008325"/>
              <a:ext cx="298300" cy="359600"/>
            </a:xfrm>
            <a:custGeom>
              <a:avLst/>
              <a:gdLst/>
              <a:ahLst/>
              <a:cxnLst/>
              <a:rect l="l" t="t" r="r" b="b"/>
              <a:pathLst>
                <a:path w="11932" h="14384" extrusionOk="0">
                  <a:moveTo>
                    <a:pt x="3947" y="1"/>
                  </a:moveTo>
                  <a:cubicBezTo>
                    <a:pt x="3893" y="1"/>
                    <a:pt x="3839" y="1"/>
                    <a:pt x="3785" y="2"/>
                  </a:cubicBezTo>
                  <a:cubicBezTo>
                    <a:pt x="1990" y="38"/>
                    <a:pt x="159" y="1105"/>
                    <a:pt x="0" y="2886"/>
                  </a:cubicBezTo>
                  <a:cubicBezTo>
                    <a:pt x="94" y="2713"/>
                    <a:pt x="217" y="2554"/>
                    <a:pt x="368" y="2410"/>
                  </a:cubicBezTo>
                  <a:cubicBezTo>
                    <a:pt x="1096" y="1725"/>
                    <a:pt x="2156" y="1026"/>
                    <a:pt x="3511" y="889"/>
                  </a:cubicBezTo>
                  <a:cubicBezTo>
                    <a:pt x="3666" y="874"/>
                    <a:pt x="3818" y="866"/>
                    <a:pt x="3967" y="866"/>
                  </a:cubicBezTo>
                  <a:cubicBezTo>
                    <a:pt x="6636" y="866"/>
                    <a:pt x="8446" y="3203"/>
                    <a:pt x="9163" y="4111"/>
                  </a:cubicBezTo>
                  <a:cubicBezTo>
                    <a:pt x="9711" y="4818"/>
                    <a:pt x="11448" y="7053"/>
                    <a:pt x="11001" y="10160"/>
                  </a:cubicBezTo>
                  <a:cubicBezTo>
                    <a:pt x="10807" y="11515"/>
                    <a:pt x="10259" y="12604"/>
                    <a:pt x="9668" y="13433"/>
                  </a:cubicBezTo>
                  <a:cubicBezTo>
                    <a:pt x="9285" y="13966"/>
                    <a:pt x="8709" y="14240"/>
                    <a:pt x="8118" y="14269"/>
                  </a:cubicBezTo>
                  <a:cubicBezTo>
                    <a:pt x="8245" y="14341"/>
                    <a:pt x="8387" y="14384"/>
                    <a:pt x="8531" y="14384"/>
                  </a:cubicBezTo>
                  <a:cubicBezTo>
                    <a:pt x="8745" y="14384"/>
                    <a:pt x="8963" y="14291"/>
                    <a:pt x="9148" y="14067"/>
                  </a:cubicBezTo>
                  <a:cubicBezTo>
                    <a:pt x="9855" y="13216"/>
                    <a:pt x="10677" y="12380"/>
                    <a:pt x="11225" y="11421"/>
                  </a:cubicBezTo>
                  <a:cubicBezTo>
                    <a:pt x="11744" y="10520"/>
                    <a:pt x="11931" y="9439"/>
                    <a:pt x="11837" y="8415"/>
                  </a:cubicBezTo>
                  <a:cubicBezTo>
                    <a:pt x="11729" y="7298"/>
                    <a:pt x="11347" y="6260"/>
                    <a:pt x="10850" y="5258"/>
                  </a:cubicBezTo>
                  <a:cubicBezTo>
                    <a:pt x="10388" y="4328"/>
                    <a:pt x="9862" y="3376"/>
                    <a:pt x="9235" y="2547"/>
                  </a:cubicBezTo>
                  <a:cubicBezTo>
                    <a:pt x="7948" y="832"/>
                    <a:pt x="6072" y="1"/>
                    <a:pt x="3947" y="1"/>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355" name="Google Shape;3355;p43">
              <a:extLst>
                <a:ext uri="{FF2B5EF4-FFF2-40B4-BE49-F238E27FC236}">
                  <a16:creationId xmlns="" xmlns:a16="http://schemas.microsoft.com/office/drawing/2014/main" id="{B4D040B3-C680-1D14-EE7F-74BAC699C8B3}"/>
                </a:ext>
              </a:extLst>
            </p:cNvPr>
            <p:cNvSpPr/>
            <p:nvPr/>
          </p:nvSpPr>
          <p:spPr>
            <a:xfrm>
              <a:off x="970175" y="938625"/>
              <a:ext cx="504850" cy="753900"/>
            </a:xfrm>
            <a:custGeom>
              <a:avLst/>
              <a:gdLst/>
              <a:ahLst/>
              <a:cxnLst/>
              <a:rect l="l" t="t" r="r" b="b"/>
              <a:pathLst>
                <a:path w="20194" h="30156" extrusionOk="0">
                  <a:moveTo>
                    <a:pt x="5289" y="0"/>
                  </a:moveTo>
                  <a:cubicBezTo>
                    <a:pt x="2849" y="0"/>
                    <a:pt x="1039" y="1022"/>
                    <a:pt x="498" y="1348"/>
                  </a:cubicBezTo>
                  <a:cubicBezTo>
                    <a:pt x="325" y="1457"/>
                    <a:pt x="160" y="1565"/>
                    <a:pt x="1" y="1673"/>
                  </a:cubicBezTo>
                  <a:cubicBezTo>
                    <a:pt x="1210" y="1156"/>
                    <a:pt x="2508" y="911"/>
                    <a:pt x="3810" y="911"/>
                  </a:cubicBezTo>
                  <a:cubicBezTo>
                    <a:pt x="6808" y="911"/>
                    <a:pt x="9830" y="2210"/>
                    <a:pt x="11845" y="4477"/>
                  </a:cubicBezTo>
                  <a:cubicBezTo>
                    <a:pt x="13547" y="6380"/>
                    <a:pt x="14520" y="8925"/>
                    <a:pt x="14758" y="11448"/>
                  </a:cubicBezTo>
                  <a:cubicBezTo>
                    <a:pt x="14880" y="12746"/>
                    <a:pt x="14837" y="14058"/>
                    <a:pt x="14592" y="15334"/>
                  </a:cubicBezTo>
                  <a:cubicBezTo>
                    <a:pt x="14332" y="16711"/>
                    <a:pt x="13518" y="18124"/>
                    <a:pt x="13756" y="19537"/>
                  </a:cubicBezTo>
                  <a:cubicBezTo>
                    <a:pt x="13914" y="20431"/>
                    <a:pt x="14404" y="21209"/>
                    <a:pt x="14830" y="21995"/>
                  </a:cubicBezTo>
                  <a:cubicBezTo>
                    <a:pt x="15306" y="22860"/>
                    <a:pt x="15774" y="23718"/>
                    <a:pt x="16250" y="24583"/>
                  </a:cubicBezTo>
                  <a:cubicBezTo>
                    <a:pt x="17194" y="26313"/>
                    <a:pt x="18146" y="28036"/>
                    <a:pt x="19090" y="29766"/>
                  </a:cubicBezTo>
                  <a:cubicBezTo>
                    <a:pt x="19198" y="29961"/>
                    <a:pt x="19343" y="30091"/>
                    <a:pt x="19501" y="30156"/>
                  </a:cubicBezTo>
                  <a:cubicBezTo>
                    <a:pt x="19508" y="30141"/>
                    <a:pt x="19523" y="30127"/>
                    <a:pt x="19530" y="30120"/>
                  </a:cubicBezTo>
                  <a:cubicBezTo>
                    <a:pt x="20193" y="29002"/>
                    <a:pt x="19148" y="27308"/>
                    <a:pt x="17901" y="25095"/>
                  </a:cubicBezTo>
                  <a:cubicBezTo>
                    <a:pt x="17122" y="23718"/>
                    <a:pt x="15990" y="21649"/>
                    <a:pt x="14678" y="18996"/>
                  </a:cubicBezTo>
                  <a:cubicBezTo>
                    <a:pt x="15024" y="18210"/>
                    <a:pt x="15479" y="17042"/>
                    <a:pt x="15731" y="15565"/>
                  </a:cubicBezTo>
                  <a:cubicBezTo>
                    <a:pt x="16055" y="13734"/>
                    <a:pt x="16553" y="8788"/>
                    <a:pt x="13287" y="4571"/>
                  </a:cubicBezTo>
                  <a:cubicBezTo>
                    <a:pt x="12393" y="3417"/>
                    <a:pt x="10216" y="563"/>
                    <a:pt x="6410" y="72"/>
                  </a:cubicBezTo>
                  <a:cubicBezTo>
                    <a:pt x="6024" y="22"/>
                    <a:pt x="5650" y="0"/>
                    <a:pt x="5289" y="0"/>
                  </a:cubicBezTo>
                  <a:close/>
                </a:path>
              </a:pathLst>
            </a:custGeom>
            <a:solidFill>
              <a:srgbClr val="FFFFFF">
                <a:alpha val="1116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356" name="Google Shape;3356;p43">
              <a:extLst>
                <a:ext uri="{FF2B5EF4-FFF2-40B4-BE49-F238E27FC236}">
                  <a16:creationId xmlns="" xmlns:a16="http://schemas.microsoft.com/office/drawing/2014/main" id="{02596C6E-27E3-8060-0953-6FD28BA80470}"/>
                </a:ext>
              </a:extLst>
            </p:cNvPr>
            <p:cNvSpPr/>
            <p:nvPr/>
          </p:nvSpPr>
          <p:spPr>
            <a:xfrm>
              <a:off x="782575" y="1132075"/>
              <a:ext cx="578725" cy="646050"/>
            </a:xfrm>
            <a:custGeom>
              <a:avLst/>
              <a:gdLst/>
              <a:ahLst/>
              <a:cxnLst/>
              <a:rect l="l" t="t" r="r" b="b"/>
              <a:pathLst>
                <a:path w="23149" h="25842" extrusionOk="0">
                  <a:moveTo>
                    <a:pt x="528" y="1"/>
                  </a:moveTo>
                  <a:cubicBezTo>
                    <a:pt x="352" y="1"/>
                    <a:pt x="176" y="9"/>
                    <a:pt x="0" y="26"/>
                  </a:cubicBezTo>
                  <a:cubicBezTo>
                    <a:pt x="1507" y="856"/>
                    <a:pt x="2855" y="1958"/>
                    <a:pt x="4066" y="3191"/>
                  </a:cubicBezTo>
                  <a:cubicBezTo>
                    <a:pt x="5595" y="4741"/>
                    <a:pt x="6943" y="6464"/>
                    <a:pt x="8283" y="8187"/>
                  </a:cubicBezTo>
                  <a:cubicBezTo>
                    <a:pt x="9812" y="10155"/>
                    <a:pt x="11340" y="12130"/>
                    <a:pt x="12868" y="14098"/>
                  </a:cubicBezTo>
                  <a:cubicBezTo>
                    <a:pt x="15903" y="18013"/>
                    <a:pt x="18946" y="21927"/>
                    <a:pt x="21981" y="25842"/>
                  </a:cubicBezTo>
                  <a:cubicBezTo>
                    <a:pt x="22017" y="25806"/>
                    <a:pt x="22045" y="25777"/>
                    <a:pt x="22060" y="25755"/>
                  </a:cubicBezTo>
                  <a:cubicBezTo>
                    <a:pt x="23148" y="24162"/>
                    <a:pt x="17807" y="19520"/>
                    <a:pt x="13460" y="13558"/>
                  </a:cubicBezTo>
                  <a:cubicBezTo>
                    <a:pt x="8867" y="7250"/>
                    <a:pt x="7750" y="5931"/>
                    <a:pt x="4967" y="2218"/>
                  </a:cubicBezTo>
                  <a:cubicBezTo>
                    <a:pt x="3884" y="776"/>
                    <a:pt x="2210" y="1"/>
                    <a:pt x="528" y="1"/>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357" name="Google Shape;3357;p43">
              <a:extLst>
                <a:ext uri="{FF2B5EF4-FFF2-40B4-BE49-F238E27FC236}">
                  <a16:creationId xmlns="" xmlns:a16="http://schemas.microsoft.com/office/drawing/2014/main" id="{31BCE28A-9A19-C560-12FB-8FA5C8569B53}"/>
                </a:ext>
              </a:extLst>
            </p:cNvPr>
            <p:cNvSpPr/>
            <p:nvPr/>
          </p:nvSpPr>
          <p:spPr>
            <a:xfrm>
              <a:off x="684350" y="1221050"/>
              <a:ext cx="326600" cy="336375"/>
            </a:xfrm>
            <a:custGeom>
              <a:avLst/>
              <a:gdLst/>
              <a:ahLst/>
              <a:cxnLst/>
              <a:rect l="l" t="t" r="r" b="b"/>
              <a:pathLst>
                <a:path w="13064" h="13455" extrusionOk="0">
                  <a:moveTo>
                    <a:pt x="4018" y="0"/>
                  </a:moveTo>
                  <a:cubicBezTo>
                    <a:pt x="2513" y="0"/>
                    <a:pt x="1212" y="1294"/>
                    <a:pt x="700" y="2804"/>
                  </a:cubicBezTo>
                  <a:cubicBezTo>
                    <a:pt x="0" y="4880"/>
                    <a:pt x="195" y="6978"/>
                    <a:pt x="1471" y="8766"/>
                  </a:cubicBezTo>
                  <a:cubicBezTo>
                    <a:pt x="2077" y="9617"/>
                    <a:pt x="2819" y="10402"/>
                    <a:pt x="3569" y="11123"/>
                  </a:cubicBezTo>
                  <a:cubicBezTo>
                    <a:pt x="4369" y="11902"/>
                    <a:pt x="5241" y="12587"/>
                    <a:pt x="6279" y="13027"/>
                  </a:cubicBezTo>
                  <a:cubicBezTo>
                    <a:pt x="6931" y="13298"/>
                    <a:pt x="7643" y="13455"/>
                    <a:pt x="8354" y="13455"/>
                  </a:cubicBezTo>
                  <a:cubicBezTo>
                    <a:pt x="8682" y="13455"/>
                    <a:pt x="9008" y="13421"/>
                    <a:pt x="9329" y="13351"/>
                  </a:cubicBezTo>
                  <a:cubicBezTo>
                    <a:pt x="10410" y="13120"/>
                    <a:pt x="11456" y="12587"/>
                    <a:pt x="12479" y="12176"/>
                  </a:cubicBezTo>
                  <a:cubicBezTo>
                    <a:pt x="12933" y="11996"/>
                    <a:pt x="13063" y="11614"/>
                    <a:pt x="12984" y="11253"/>
                  </a:cubicBezTo>
                  <a:lnTo>
                    <a:pt x="12984" y="11253"/>
                  </a:lnTo>
                  <a:cubicBezTo>
                    <a:pt x="12782" y="11808"/>
                    <a:pt x="12342" y="12270"/>
                    <a:pt x="11722" y="12479"/>
                  </a:cubicBezTo>
                  <a:cubicBezTo>
                    <a:pt x="11050" y="12698"/>
                    <a:pt x="10267" y="12855"/>
                    <a:pt x="9400" y="12855"/>
                  </a:cubicBezTo>
                  <a:cubicBezTo>
                    <a:pt x="9012" y="12855"/>
                    <a:pt x="8608" y="12824"/>
                    <a:pt x="8190" y="12753"/>
                  </a:cubicBezTo>
                  <a:cubicBezTo>
                    <a:pt x="5097" y="12234"/>
                    <a:pt x="3497" y="9905"/>
                    <a:pt x="2992" y="9170"/>
                  </a:cubicBezTo>
                  <a:cubicBezTo>
                    <a:pt x="2300" y="8160"/>
                    <a:pt x="476" y="5500"/>
                    <a:pt x="1630" y="2811"/>
                  </a:cubicBezTo>
                  <a:cubicBezTo>
                    <a:pt x="2170" y="1557"/>
                    <a:pt x="3158" y="764"/>
                    <a:pt x="4030" y="274"/>
                  </a:cubicBezTo>
                  <a:cubicBezTo>
                    <a:pt x="4211" y="173"/>
                    <a:pt x="4405" y="108"/>
                    <a:pt x="4600" y="65"/>
                  </a:cubicBezTo>
                  <a:cubicBezTo>
                    <a:pt x="4404" y="21"/>
                    <a:pt x="4209" y="0"/>
                    <a:pt x="4018" y="0"/>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358" name="Google Shape;3358;p43">
              <a:extLst>
                <a:ext uri="{FF2B5EF4-FFF2-40B4-BE49-F238E27FC236}">
                  <a16:creationId xmlns="" xmlns:a16="http://schemas.microsoft.com/office/drawing/2014/main" id="{F733B3E3-DF13-4282-AF82-23FD0C1DC27F}"/>
                </a:ext>
              </a:extLst>
            </p:cNvPr>
            <p:cNvSpPr/>
            <p:nvPr/>
          </p:nvSpPr>
          <p:spPr>
            <a:xfrm>
              <a:off x="610625" y="1159225"/>
              <a:ext cx="634800" cy="681825"/>
            </a:xfrm>
            <a:custGeom>
              <a:avLst/>
              <a:gdLst/>
              <a:ahLst/>
              <a:cxnLst/>
              <a:rect l="l" t="t" r="r" b="b"/>
              <a:pathLst>
                <a:path w="25392" h="27273" extrusionOk="0">
                  <a:moveTo>
                    <a:pt x="4153" y="0"/>
                  </a:moveTo>
                  <a:lnTo>
                    <a:pt x="4153" y="0"/>
                  </a:lnTo>
                  <a:cubicBezTo>
                    <a:pt x="4002" y="123"/>
                    <a:pt x="3851" y="245"/>
                    <a:pt x="3699" y="375"/>
                  </a:cubicBezTo>
                  <a:cubicBezTo>
                    <a:pt x="3151" y="858"/>
                    <a:pt x="1227" y="2653"/>
                    <a:pt x="686" y="5623"/>
                  </a:cubicBezTo>
                  <a:cubicBezTo>
                    <a:pt x="1" y="9401"/>
                    <a:pt x="2056" y="12342"/>
                    <a:pt x="2892" y="13539"/>
                  </a:cubicBezTo>
                  <a:cubicBezTo>
                    <a:pt x="5920" y="17929"/>
                    <a:pt x="10786" y="18960"/>
                    <a:pt x="12631" y="19205"/>
                  </a:cubicBezTo>
                  <a:cubicBezTo>
                    <a:pt x="13326" y="19300"/>
                    <a:pt x="13972" y="19334"/>
                    <a:pt x="14549" y="19334"/>
                  </a:cubicBezTo>
                  <a:cubicBezTo>
                    <a:pt x="15199" y="19334"/>
                    <a:pt x="15763" y="19291"/>
                    <a:pt x="16214" y="19241"/>
                  </a:cubicBezTo>
                  <a:cubicBezTo>
                    <a:pt x="18348" y="21296"/>
                    <a:pt x="19977" y="22997"/>
                    <a:pt x="21051" y="24158"/>
                  </a:cubicBezTo>
                  <a:cubicBezTo>
                    <a:pt x="22635" y="25860"/>
                    <a:pt x="23856" y="27273"/>
                    <a:pt x="25020" y="27273"/>
                  </a:cubicBezTo>
                  <a:cubicBezTo>
                    <a:pt x="25127" y="27273"/>
                    <a:pt x="25234" y="27261"/>
                    <a:pt x="25341" y="27236"/>
                  </a:cubicBezTo>
                  <a:cubicBezTo>
                    <a:pt x="25355" y="27229"/>
                    <a:pt x="25377" y="27221"/>
                    <a:pt x="25391" y="27214"/>
                  </a:cubicBezTo>
                  <a:cubicBezTo>
                    <a:pt x="25377" y="27048"/>
                    <a:pt x="25297" y="26868"/>
                    <a:pt x="25146" y="26710"/>
                  </a:cubicBezTo>
                  <a:cubicBezTo>
                    <a:pt x="23783" y="25282"/>
                    <a:pt x="22421" y="23855"/>
                    <a:pt x="21066" y="22435"/>
                  </a:cubicBezTo>
                  <a:cubicBezTo>
                    <a:pt x="20388" y="21721"/>
                    <a:pt x="19703" y="21007"/>
                    <a:pt x="19026" y="20294"/>
                  </a:cubicBezTo>
                  <a:cubicBezTo>
                    <a:pt x="18413" y="19645"/>
                    <a:pt x="17814" y="18945"/>
                    <a:pt x="17007" y="18527"/>
                  </a:cubicBezTo>
                  <a:cubicBezTo>
                    <a:pt x="16255" y="18138"/>
                    <a:pt x="15386" y="18102"/>
                    <a:pt x="14515" y="18102"/>
                  </a:cubicBezTo>
                  <a:cubicBezTo>
                    <a:pt x="14312" y="18102"/>
                    <a:pt x="14109" y="18104"/>
                    <a:pt x="13907" y="18104"/>
                  </a:cubicBezTo>
                  <a:cubicBezTo>
                    <a:pt x="13514" y="18104"/>
                    <a:pt x="13126" y="18096"/>
                    <a:pt x="12754" y="18052"/>
                  </a:cubicBezTo>
                  <a:cubicBezTo>
                    <a:pt x="11463" y="17893"/>
                    <a:pt x="10195" y="17540"/>
                    <a:pt x="8998" y="17028"/>
                  </a:cubicBezTo>
                  <a:cubicBezTo>
                    <a:pt x="6662" y="16040"/>
                    <a:pt x="4535" y="14339"/>
                    <a:pt x="3238" y="12140"/>
                  </a:cubicBezTo>
                  <a:cubicBezTo>
                    <a:pt x="1010" y="8399"/>
                    <a:pt x="1313" y="3295"/>
                    <a:pt x="4153" y="0"/>
                  </a:cubicBezTo>
                  <a:close/>
                </a:path>
              </a:pathLst>
            </a:custGeom>
            <a:solidFill>
              <a:srgbClr val="FFFFFF">
                <a:alpha val="1116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359" name="Google Shape;3359;p43">
              <a:extLst>
                <a:ext uri="{FF2B5EF4-FFF2-40B4-BE49-F238E27FC236}">
                  <a16:creationId xmlns="" xmlns:a16="http://schemas.microsoft.com/office/drawing/2014/main" id="{67521A7A-2DA8-A407-C79D-92E5D2406E01}"/>
                </a:ext>
              </a:extLst>
            </p:cNvPr>
            <p:cNvSpPr/>
            <p:nvPr/>
          </p:nvSpPr>
          <p:spPr>
            <a:xfrm>
              <a:off x="1396050" y="1866425"/>
              <a:ext cx="401925" cy="515100"/>
            </a:xfrm>
            <a:custGeom>
              <a:avLst/>
              <a:gdLst/>
              <a:ahLst/>
              <a:cxnLst/>
              <a:rect l="l" t="t" r="r" b="b"/>
              <a:pathLst>
                <a:path w="16077" h="20604" extrusionOk="0">
                  <a:moveTo>
                    <a:pt x="397" y="0"/>
                  </a:moveTo>
                  <a:lnTo>
                    <a:pt x="116" y="1745"/>
                  </a:lnTo>
                  <a:cubicBezTo>
                    <a:pt x="1" y="2487"/>
                    <a:pt x="203" y="3237"/>
                    <a:pt x="671" y="3821"/>
                  </a:cubicBezTo>
                  <a:lnTo>
                    <a:pt x="11441" y="17100"/>
                  </a:lnTo>
                  <a:cubicBezTo>
                    <a:pt x="12984" y="18268"/>
                    <a:pt x="14534" y="19436"/>
                    <a:pt x="16077" y="20604"/>
                  </a:cubicBezTo>
                  <a:cubicBezTo>
                    <a:pt x="15457" y="19342"/>
                    <a:pt x="14837" y="18080"/>
                    <a:pt x="14217" y="16812"/>
                  </a:cubicBezTo>
                  <a:cubicBezTo>
                    <a:pt x="8428" y="10367"/>
                    <a:pt x="4326" y="5876"/>
                    <a:pt x="2762" y="4376"/>
                  </a:cubicBezTo>
                  <a:cubicBezTo>
                    <a:pt x="2401" y="4030"/>
                    <a:pt x="1262" y="2978"/>
                    <a:pt x="686" y="1226"/>
                  </a:cubicBezTo>
                  <a:cubicBezTo>
                    <a:pt x="541" y="808"/>
                    <a:pt x="455" y="397"/>
                    <a:pt x="397" y="0"/>
                  </a:cubicBezTo>
                  <a:close/>
                </a:path>
              </a:pathLst>
            </a:custGeom>
            <a:solidFill>
              <a:srgbClr val="FFFFFF">
                <a:alpha val="1116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360" name="Google Shape;3360;p43">
              <a:extLst>
                <a:ext uri="{FF2B5EF4-FFF2-40B4-BE49-F238E27FC236}">
                  <a16:creationId xmlns="" xmlns:a16="http://schemas.microsoft.com/office/drawing/2014/main" id="{E5580268-1D49-6521-0BD4-2039E3C7AD3C}"/>
                </a:ext>
              </a:extLst>
            </p:cNvPr>
            <p:cNvSpPr/>
            <p:nvPr/>
          </p:nvSpPr>
          <p:spPr>
            <a:xfrm>
              <a:off x="1396600" y="1809100"/>
              <a:ext cx="9750" cy="18225"/>
            </a:xfrm>
            <a:custGeom>
              <a:avLst/>
              <a:gdLst/>
              <a:ahLst/>
              <a:cxnLst/>
              <a:rect l="l" t="t" r="r" b="b"/>
              <a:pathLst>
                <a:path w="390" h="729" extrusionOk="0">
                  <a:moveTo>
                    <a:pt x="390" y="1"/>
                  </a:moveTo>
                  <a:cubicBezTo>
                    <a:pt x="260" y="22"/>
                    <a:pt x="130" y="51"/>
                    <a:pt x="0" y="73"/>
                  </a:cubicBezTo>
                  <a:cubicBezTo>
                    <a:pt x="101" y="296"/>
                    <a:pt x="209" y="513"/>
                    <a:pt x="318" y="729"/>
                  </a:cubicBezTo>
                  <a:cubicBezTo>
                    <a:pt x="332" y="469"/>
                    <a:pt x="361" y="224"/>
                    <a:pt x="390" y="1"/>
                  </a:cubicBezTo>
                  <a:close/>
                </a:path>
              </a:pathLst>
            </a:custGeom>
            <a:solidFill>
              <a:srgbClr val="FFFFFF"/>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grpSp>
      <p:grpSp>
        <p:nvGrpSpPr>
          <p:cNvPr id="3361" name="Google Shape;3361;p43">
            <a:extLst>
              <a:ext uri="{FF2B5EF4-FFF2-40B4-BE49-F238E27FC236}">
                <a16:creationId xmlns="" xmlns:a16="http://schemas.microsoft.com/office/drawing/2014/main" id="{D8A75765-585C-4BBE-5255-ADD927B675D3}"/>
              </a:ext>
            </a:extLst>
          </p:cNvPr>
          <p:cNvGrpSpPr/>
          <p:nvPr/>
        </p:nvGrpSpPr>
        <p:grpSpPr>
          <a:xfrm>
            <a:off x="0" y="82401"/>
            <a:ext cx="18516600" cy="8464750"/>
            <a:chOff x="1260013" y="631275"/>
            <a:chExt cx="6623713" cy="3734175"/>
          </a:xfrm>
        </p:grpSpPr>
        <p:sp>
          <p:nvSpPr>
            <p:cNvPr id="3362" name="Google Shape;3362;p43">
              <a:extLst>
                <a:ext uri="{FF2B5EF4-FFF2-40B4-BE49-F238E27FC236}">
                  <a16:creationId xmlns="" xmlns:a16="http://schemas.microsoft.com/office/drawing/2014/main" id="{B82E98FE-9AE1-1ADB-BD9E-2F46147A6E1D}"/>
                </a:ext>
              </a:extLst>
            </p:cNvPr>
            <p:cNvSpPr/>
            <p:nvPr/>
          </p:nvSpPr>
          <p:spPr>
            <a:xfrm>
              <a:off x="1372975" y="631275"/>
              <a:ext cx="6397800" cy="3330300"/>
            </a:xfrm>
            <a:prstGeom prst="round2SameRect">
              <a:avLst>
                <a:gd name="adj1" fmla="val 16667"/>
                <a:gd name="adj2" fmla="val 0"/>
              </a:avLst>
            </a:prstGeom>
            <a:solidFill>
              <a:schemeClr val="accent5"/>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363" name="Google Shape;3363;p43">
              <a:extLst>
                <a:ext uri="{FF2B5EF4-FFF2-40B4-BE49-F238E27FC236}">
                  <a16:creationId xmlns="" xmlns:a16="http://schemas.microsoft.com/office/drawing/2014/main" id="{2B1B91F3-8C7C-4E69-B548-EC5C5DC76751}"/>
                </a:ext>
              </a:extLst>
            </p:cNvPr>
            <p:cNvSpPr/>
            <p:nvPr/>
          </p:nvSpPr>
          <p:spPr>
            <a:xfrm>
              <a:off x="1502750" y="741725"/>
              <a:ext cx="6138300" cy="3219900"/>
            </a:xfrm>
            <a:prstGeom prst="round2SameRect">
              <a:avLst>
                <a:gd name="adj1" fmla="val 13724"/>
                <a:gd name="adj2" fmla="val 0"/>
              </a:avLst>
            </a:prstGeom>
            <a:solidFill>
              <a:srgbClr val="802751">
                <a:alpha val="3581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364" name="Google Shape;3364;p43">
              <a:extLst>
                <a:ext uri="{FF2B5EF4-FFF2-40B4-BE49-F238E27FC236}">
                  <a16:creationId xmlns="" xmlns:a16="http://schemas.microsoft.com/office/drawing/2014/main" id="{0ECEDE89-24ED-BE7C-033A-3752051B568C}"/>
                </a:ext>
              </a:extLst>
            </p:cNvPr>
            <p:cNvSpPr/>
            <p:nvPr/>
          </p:nvSpPr>
          <p:spPr>
            <a:xfrm>
              <a:off x="1544700" y="780225"/>
              <a:ext cx="6054600" cy="3181500"/>
            </a:xfrm>
            <a:prstGeom prst="round2SameRect">
              <a:avLst>
                <a:gd name="adj1" fmla="val 12823"/>
                <a:gd name="adj2" fmla="val 0"/>
              </a:avLst>
            </a:prstGeom>
            <a:solidFill>
              <a:schemeClr val="accent3"/>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365" name="Google Shape;3365;p43">
              <a:extLst>
                <a:ext uri="{FF2B5EF4-FFF2-40B4-BE49-F238E27FC236}">
                  <a16:creationId xmlns="" xmlns:a16="http://schemas.microsoft.com/office/drawing/2014/main" id="{A3064267-9CBA-9333-C95E-D71B1D4253D0}"/>
                </a:ext>
              </a:extLst>
            </p:cNvPr>
            <p:cNvSpPr/>
            <p:nvPr/>
          </p:nvSpPr>
          <p:spPr>
            <a:xfrm>
              <a:off x="1372950" y="3458175"/>
              <a:ext cx="6397910" cy="907266"/>
            </a:xfrm>
            <a:custGeom>
              <a:avLst/>
              <a:gdLst/>
              <a:ahLst/>
              <a:cxnLst/>
              <a:rect l="l" t="t" r="r" b="b"/>
              <a:pathLst>
                <a:path w="68956" h="13285" extrusionOk="0">
                  <a:moveTo>
                    <a:pt x="0" y="0"/>
                  </a:moveTo>
                  <a:lnTo>
                    <a:pt x="0" y="13285"/>
                  </a:lnTo>
                  <a:lnTo>
                    <a:pt x="68955" y="13285"/>
                  </a:lnTo>
                  <a:lnTo>
                    <a:pt x="68955" y="0"/>
                  </a:lnTo>
                  <a:cubicBezTo>
                    <a:pt x="60944" y="2237"/>
                    <a:pt x="50376" y="4337"/>
                    <a:pt x="37890" y="4657"/>
                  </a:cubicBezTo>
                  <a:cubicBezTo>
                    <a:pt x="36746" y="4687"/>
                    <a:pt x="35617" y="4701"/>
                    <a:pt x="34502" y="4701"/>
                  </a:cubicBezTo>
                  <a:cubicBezTo>
                    <a:pt x="20329" y="4701"/>
                    <a:pt x="8507" y="2370"/>
                    <a:pt x="0" y="0"/>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grpSp>
          <p:nvGrpSpPr>
            <p:cNvPr id="3366" name="Google Shape;3366;p43">
              <a:extLst>
                <a:ext uri="{FF2B5EF4-FFF2-40B4-BE49-F238E27FC236}">
                  <a16:creationId xmlns="" xmlns:a16="http://schemas.microsoft.com/office/drawing/2014/main" id="{C28DC6ED-CBBA-59B8-8D80-52154A46B0AD}"/>
                </a:ext>
              </a:extLst>
            </p:cNvPr>
            <p:cNvGrpSpPr/>
            <p:nvPr/>
          </p:nvGrpSpPr>
          <p:grpSpPr>
            <a:xfrm>
              <a:off x="1260013" y="3960150"/>
              <a:ext cx="6623713" cy="405300"/>
              <a:chOff x="1260013" y="3960150"/>
              <a:chExt cx="6623713" cy="405300"/>
            </a:xfrm>
          </p:grpSpPr>
          <p:sp>
            <p:nvSpPr>
              <p:cNvPr id="3367" name="Google Shape;3367;p43">
                <a:extLst>
                  <a:ext uri="{FF2B5EF4-FFF2-40B4-BE49-F238E27FC236}">
                    <a16:creationId xmlns="" xmlns:a16="http://schemas.microsoft.com/office/drawing/2014/main" id="{3E3C676A-1507-2F25-184D-185CE4D9B1A4}"/>
                  </a:ext>
                </a:extLst>
              </p:cNvPr>
              <p:cNvSpPr/>
              <p:nvPr/>
            </p:nvSpPr>
            <p:spPr>
              <a:xfrm>
                <a:off x="1260013" y="3960150"/>
                <a:ext cx="6623700" cy="405300"/>
              </a:xfrm>
              <a:prstGeom prst="roundRect">
                <a:avLst>
                  <a:gd name="adj" fmla="val 12636"/>
                </a:avLst>
              </a:prstGeom>
              <a:solidFill>
                <a:schemeClr val="accent5"/>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368" name="Google Shape;3368;p43">
                <a:extLst>
                  <a:ext uri="{FF2B5EF4-FFF2-40B4-BE49-F238E27FC236}">
                    <a16:creationId xmlns="" xmlns:a16="http://schemas.microsoft.com/office/drawing/2014/main" id="{D183E99F-9D69-D049-06D5-3635484B5E17}"/>
                  </a:ext>
                </a:extLst>
              </p:cNvPr>
              <p:cNvSpPr/>
              <p:nvPr/>
            </p:nvSpPr>
            <p:spPr>
              <a:xfrm rot="10800000" flipH="1">
                <a:off x="1260025" y="4262250"/>
                <a:ext cx="6623700" cy="103200"/>
              </a:xfrm>
              <a:prstGeom prst="round2SameRect">
                <a:avLst>
                  <a:gd name="adj1" fmla="val 50000"/>
                  <a:gd name="adj2" fmla="val 0"/>
                </a:avLst>
              </a:prstGeom>
              <a:solidFill>
                <a:srgbClr val="802751">
                  <a:alpha val="3581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369" name="Google Shape;3369;p43">
                <a:extLst>
                  <a:ext uri="{FF2B5EF4-FFF2-40B4-BE49-F238E27FC236}">
                    <a16:creationId xmlns="" xmlns:a16="http://schemas.microsoft.com/office/drawing/2014/main" id="{7F78D285-18A8-4B62-8411-17BA8FF8739F}"/>
                  </a:ext>
                </a:extLst>
              </p:cNvPr>
              <p:cNvSpPr/>
              <p:nvPr/>
            </p:nvSpPr>
            <p:spPr>
              <a:xfrm>
                <a:off x="1260025" y="3960150"/>
                <a:ext cx="6623700" cy="103200"/>
              </a:xfrm>
              <a:prstGeom prst="round2SameRect">
                <a:avLst>
                  <a:gd name="adj1" fmla="val 50000"/>
                  <a:gd name="adj2" fmla="val 0"/>
                </a:avLst>
              </a:prstGeom>
              <a:solidFill>
                <a:srgbClr val="FEF7EA">
                  <a:alpha val="3023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grpSp>
      </p:grpSp>
      <p:grpSp>
        <p:nvGrpSpPr>
          <p:cNvPr id="3372" name="Google Shape;3372;p43">
            <a:extLst>
              <a:ext uri="{FF2B5EF4-FFF2-40B4-BE49-F238E27FC236}">
                <a16:creationId xmlns="" xmlns:a16="http://schemas.microsoft.com/office/drawing/2014/main" id="{64BC83F9-71AF-0B09-A073-4BE29CDE753A}"/>
              </a:ext>
            </a:extLst>
          </p:cNvPr>
          <p:cNvGrpSpPr/>
          <p:nvPr/>
        </p:nvGrpSpPr>
        <p:grpSpPr>
          <a:xfrm>
            <a:off x="1439627" y="8846665"/>
            <a:ext cx="15422466" cy="1585958"/>
            <a:chOff x="2602125" y="3941453"/>
            <a:chExt cx="3929091" cy="792979"/>
          </a:xfrm>
        </p:grpSpPr>
        <p:sp>
          <p:nvSpPr>
            <p:cNvPr id="3373" name="Google Shape;3373;p43">
              <a:extLst>
                <a:ext uri="{FF2B5EF4-FFF2-40B4-BE49-F238E27FC236}">
                  <a16:creationId xmlns="" xmlns:a16="http://schemas.microsoft.com/office/drawing/2014/main" id="{9287D43D-E715-40F7-9A86-65852B8D09CF}"/>
                </a:ext>
              </a:extLst>
            </p:cNvPr>
            <p:cNvSpPr/>
            <p:nvPr/>
          </p:nvSpPr>
          <p:spPr>
            <a:xfrm>
              <a:off x="2612113" y="3972878"/>
              <a:ext cx="3887219" cy="730150"/>
            </a:xfrm>
            <a:custGeom>
              <a:avLst/>
              <a:gdLst/>
              <a:ahLst/>
              <a:cxnLst/>
              <a:rect l="l" t="t" r="r" b="b"/>
              <a:pathLst>
                <a:path w="186415" h="35015" extrusionOk="0">
                  <a:moveTo>
                    <a:pt x="93219" y="0"/>
                  </a:moveTo>
                  <a:cubicBezTo>
                    <a:pt x="41725" y="0"/>
                    <a:pt x="0" y="7852"/>
                    <a:pt x="0" y="17507"/>
                  </a:cubicBezTo>
                  <a:cubicBezTo>
                    <a:pt x="0" y="27162"/>
                    <a:pt x="41725" y="35014"/>
                    <a:pt x="93219" y="35014"/>
                  </a:cubicBezTo>
                  <a:cubicBezTo>
                    <a:pt x="144690" y="35014"/>
                    <a:pt x="186415" y="27162"/>
                    <a:pt x="186415" y="17507"/>
                  </a:cubicBezTo>
                  <a:cubicBezTo>
                    <a:pt x="186415" y="7852"/>
                    <a:pt x="144690" y="0"/>
                    <a:pt x="93219" y="0"/>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374" name="Google Shape;3374;p43">
              <a:extLst>
                <a:ext uri="{FF2B5EF4-FFF2-40B4-BE49-F238E27FC236}">
                  <a16:creationId xmlns="" xmlns:a16="http://schemas.microsoft.com/office/drawing/2014/main" id="{CCA4C0DC-99D2-7B9F-DD34-C38E1DB5823F}"/>
                </a:ext>
              </a:extLst>
            </p:cNvPr>
            <p:cNvSpPr/>
            <p:nvPr/>
          </p:nvSpPr>
          <p:spPr>
            <a:xfrm>
              <a:off x="2602125" y="3941453"/>
              <a:ext cx="3929091" cy="792979"/>
            </a:xfrm>
            <a:custGeom>
              <a:avLst/>
              <a:gdLst/>
              <a:ahLst/>
              <a:cxnLst/>
              <a:rect l="l" t="t" r="r" b="b"/>
              <a:pathLst>
                <a:path w="188423" h="38028" extrusionOk="0">
                  <a:moveTo>
                    <a:pt x="95707" y="1"/>
                  </a:moveTo>
                  <a:lnTo>
                    <a:pt x="95684" y="3037"/>
                  </a:lnTo>
                  <a:lnTo>
                    <a:pt x="96460" y="3037"/>
                  </a:lnTo>
                  <a:lnTo>
                    <a:pt x="96460" y="1"/>
                  </a:lnTo>
                  <a:close/>
                  <a:moveTo>
                    <a:pt x="89589" y="1"/>
                  </a:moveTo>
                  <a:lnTo>
                    <a:pt x="88836" y="24"/>
                  </a:lnTo>
                  <a:lnTo>
                    <a:pt x="88859" y="3059"/>
                  </a:lnTo>
                  <a:lnTo>
                    <a:pt x="89612" y="3059"/>
                  </a:lnTo>
                  <a:lnTo>
                    <a:pt x="89589" y="1"/>
                  </a:lnTo>
                  <a:close/>
                  <a:moveTo>
                    <a:pt x="102577" y="69"/>
                  </a:moveTo>
                  <a:lnTo>
                    <a:pt x="102531" y="3105"/>
                  </a:lnTo>
                  <a:lnTo>
                    <a:pt x="103285" y="3128"/>
                  </a:lnTo>
                  <a:lnTo>
                    <a:pt x="103330" y="92"/>
                  </a:lnTo>
                  <a:lnTo>
                    <a:pt x="102577" y="69"/>
                  </a:lnTo>
                  <a:close/>
                  <a:moveTo>
                    <a:pt x="82719" y="115"/>
                  </a:moveTo>
                  <a:lnTo>
                    <a:pt x="81966" y="138"/>
                  </a:lnTo>
                  <a:lnTo>
                    <a:pt x="82034" y="3173"/>
                  </a:lnTo>
                  <a:lnTo>
                    <a:pt x="82787" y="3151"/>
                  </a:lnTo>
                  <a:lnTo>
                    <a:pt x="82719" y="115"/>
                  </a:lnTo>
                  <a:close/>
                  <a:moveTo>
                    <a:pt x="109447" y="252"/>
                  </a:moveTo>
                  <a:lnTo>
                    <a:pt x="109356" y="3288"/>
                  </a:lnTo>
                  <a:lnTo>
                    <a:pt x="110109" y="3310"/>
                  </a:lnTo>
                  <a:lnTo>
                    <a:pt x="110201" y="275"/>
                  </a:lnTo>
                  <a:lnTo>
                    <a:pt x="109447" y="252"/>
                  </a:lnTo>
                  <a:close/>
                  <a:moveTo>
                    <a:pt x="75849" y="320"/>
                  </a:moveTo>
                  <a:lnTo>
                    <a:pt x="75095" y="343"/>
                  </a:lnTo>
                  <a:lnTo>
                    <a:pt x="75209" y="3379"/>
                  </a:lnTo>
                  <a:lnTo>
                    <a:pt x="75963" y="3356"/>
                  </a:lnTo>
                  <a:lnTo>
                    <a:pt x="75849" y="320"/>
                  </a:lnTo>
                  <a:close/>
                  <a:moveTo>
                    <a:pt x="116318" y="503"/>
                  </a:moveTo>
                  <a:lnTo>
                    <a:pt x="116158" y="3561"/>
                  </a:lnTo>
                  <a:lnTo>
                    <a:pt x="116934" y="3584"/>
                  </a:lnTo>
                  <a:lnTo>
                    <a:pt x="117071" y="549"/>
                  </a:lnTo>
                  <a:lnTo>
                    <a:pt x="116318" y="503"/>
                  </a:lnTo>
                  <a:close/>
                  <a:moveTo>
                    <a:pt x="69001" y="617"/>
                  </a:moveTo>
                  <a:lnTo>
                    <a:pt x="68225" y="663"/>
                  </a:lnTo>
                  <a:lnTo>
                    <a:pt x="68385" y="3698"/>
                  </a:lnTo>
                  <a:lnTo>
                    <a:pt x="69138" y="3653"/>
                  </a:lnTo>
                  <a:lnTo>
                    <a:pt x="69001" y="617"/>
                  </a:lnTo>
                  <a:close/>
                  <a:moveTo>
                    <a:pt x="123165" y="891"/>
                  </a:moveTo>
                  <a:lnTo>
                    <a:pt x="122983" y="3927"/>
                  </a:lnTo>
                  <a:lnTo>
                    <a:pt x="123736" y="3972"/>
                  </a:lnTo>
                  <a:lnTo>
                    <a:pt x="123941" y="937"/>
                  </a:lnTo>
                  <a:lnTo>
                    <a:pt x="123165" y="891"/>
                  </a:lnTo>
                  <a:close/>
                  <a:moveTo>
                    <a:pt x="62131" y="1028"/>
                  </a:moveTo>
                  <a:lnTo>
                    <a:pt x="61377" y="1074"/>
                  </a:lnTo>
                  <a:lnTo>
                    <a:pt x="61583" y="4109"/>
                  </a:lnTo>
                  <a:lnTo>
                    <a:pt x="62336" y="4064"/>
                  </a:lnTo>
                  <a:lnTo>
                    <a:pt x="62131" y="1028"/>
                  </a:lnTo>
                  <a:close/>
                  <a:moveTo>
                    <a:pt x="130036" y="1370"/>
                  </a:moveTo>
                  <a:lnTo>
                    <a:pt x="129785" y="4406"/>
                  </a:lnTo>
                  <a:lnTo>
                    <a:pt x="130538" y="4475"/>
                  </a:lnTo>
                  <a:lnTo>
                    <a:pt x="130789" y="1439"/>
                  </a:lnTo>
                  <a:lnTo>
                    <a:pt x="130036" y="1370"/>
                  </a:lnTo>
                  <a:close/>
                  <a:moveTo>
                    <a:pt x="55260" y="1530"/>
                  </a:moveTo>
                  <a:lnTo>
                    <a:pt x="54507" y="1599"/>
                  </a:lnTo>
                  <a:lnTo>
                    <a:pt x="54781" y="4634"/>
                  </a:lnTo>
                  <a:lnTo>
                    <a:pt x="55534" y="4566"/>
                  </a:lnTo>
                  <a:lnTo>
                    <a:pt x="55260" y="1530"/>
                  </a:lnTo>
                  <a:close/>
                  <a:moveTo>
                    <a:pt x="136883" y="1964"/>
                  </a:moveTo>
                  <a:lnTo>
                    <a:pt x="136587" y="4999"/>
                  </a:lnTo>
                  <a:lnTo>
                    <a:pt x="137340" y="5068"/>
                  </a:lnTo>
                  <a:lnTo>
                    <a:pt x="137637" y="2055"/>
                  </a:lnTo>
                  <a:lnTo>
                    <a:pt x="136883" y="1964"/>
                  </a:lnTo>
                  <a:close/>
                  <a:moveTo>
                    <a:pt x="48413" y="2192"/>
                  </a:moveTo>
                  <a:lnTo>
                    <a:pt x="47659" y="2260"/>
                  </a:lnTo>
                  <a:lnTo>
                    <a:pt x="47979" y="5296"/>
                  </a:lnTo>
                  <a:lnTo>
                    <a:pt x="48732" y="5205"/>
                  </a:lnTo>
                  <a:lnTo>
                    <a:pt x="48413" y="2192"/>
                  </a:lnTo>
                  <a:close/>
                  <a:moveTo>
                    <a:pt x="143731" y="2717"/>
                  </a:moveTo>
                  <a:lnTo>
                    <a:pt x="143366" y="5730"/>
                  </a:lnTo>
                  <a:lnTo>
                    <a:pt x="144119" y="5821"/>
                  </a:lnTo>
                  <a:lnTo>
                    <a:pt x="144484" y="2808"/>
                  </a:lnTo>
                  <a:lnTo>
                    <a:pt x="143731" y="2717"/>
                  </a:lnTo>
                  <a:close/>
                  <a:moveTo>
                    <a:pt x="41588" y="2968"/>
                  </a:moveTo>
                  <a:lnTo>
                    <a:pt x="40835" y="3059"/>
                  </a:lnTo>
                  <a:lnTo>
                    <a:pt x="41223" y="6095"/>
                  </a:lnTo>
                  <a:lnTo>
                    <a:pt x="41953" y="5981"/>
                  </a:lnTo>
                  <a:lnTo>
                    <a:pt x="41588" y="2968"/>
                  </a:lnTo>
                  <a:close/>
                  <a:moveTo>
                    <a:pt x="150556" y="3607"/>
                  </a:moveTo>
                  <a:lnTo>
                    <a:pt x="150122" y="6620"/>
                  </a:lnTo>
                  <a:lnTo>
                    <a:pt x="150875" y="6734"/>
                  </a:lnTo>
                  <a:lnTo>
                    <a:pt x="151309" y="3721"/>
                  </a:lnTo>
                  <a:lnTo>
                    <a:pt x="150556" y="3607"/>
                  </a:lnTo>
                  <a:close/>
                  <a:moveTo>
                    <a:pt x="34763" y="3927"/>
                  </a:moveTo>
                  <a:lnTo>
                    <a:pt x="34010" y="4041"/>
                  </a:lnTo>
                  <a:lnTo>
                    <a:pt x="34466" y="7031"/>
                  </a:lnTo>
                  <a:lnTo>
                    <a:pt x="35219" y="6917"/>
                  </a:lnTo>
                  <a:lnTo>
                    <a:pt x="34763" y="3927"/>
                  </a:lnTo>
                  <a:close/>
                  <a:moveTo>
                    <a:pt x="157358" y="4680"/>
                  </a:moveTo>
                  <a:lnTo>
                    <a:pt x="156856" y="7693"/>
                  </a:lnTo>
                  <a:lnTo>
                    <a:pt x="157586" y="7830"/>
                  </a:lnTo>
                  <a:lnTo>
                    <a:pt x="158134" y="4817"/>
                  </a:lnTo>
                  <a:lnTo>
                    <a:pt x="157358" y="4680"/>
                  </a:lnTo>
                  <a:close/>
                  <a:moveTo>
                    <a:pt x="27961" y="5068"/>
                  </a:moveTo>
                  <a:lnTo>
                    <a:pt x="27208" y="5205"/>
                  </a:lnTo>
                  <a:lnTo>
                    <a:pt x="27756" y="8195"/>
                  </a:lnTo>
                  <a:lnTo>
                    <a:pt x="28509" y="8058"/>
                  </a:lnTo>
                  <a:lnTo>
                    <a:pt x="27961" y="5068"/>
                  </a:lnTo>
                  <a:close/>
                  <a:moveTo>
                    <a:pt x="164160" y="6004"/>
                  </a:moveTo>
                  <a:lnTo>
                    <a:pt x="163521" y="8971"/>
                  </a:lnTo>
                  <a:lnTo>
                    <a:pt x="164251" y="9131"/>
                  </a:lnTo>
                  <a:lnTo>
                    <a:pt x="164913" y="6164"/>
                  </a:lnTo>
                  <a:lnTo>
                    <a:pt x="164160" y="6004"/>
                  </a:lnTo>
                  <a:close/>
                  <a:moveTo>
                    <a:pt x="21182" y="6460"/>
                  </a:moveTo>
                  <a:lnTo>
                    <a:pt x="20429" y="6620"/>
                  </a:lnTo>
                  <a:lnTo>
                    <a:pt x="21136" y="9587"/>
                  </a:lnTo>
                  <a:lnTo>
                    <a:pt x="21867" y="9428"/>
                  </a:lnTo>
                  <a:lnTo>
                    <a:pt x="21182" y="6460"/>
                  </a:lnTo>
                  <a:close/>
                  <a:moveTo>
                    <a:pt x="170893" y="7624"/>
                  </a:moveTo>
                  <a:lnTo>
                    <a:pt x="170094" y="10569"/>
                  </a:lnTo>
                  <a:cubicBezTo>
                    <a:pt x="170345" y="10637"/>
                    <a:pt x="170574" y="10706"/>
                    <a:pt x="170825" y="10774"/>
                  </a:cubicBezTo>
                  <a:lnTo>
                    <a:pt x="171646" y="7830"/>
                  </a:lnTo>
                  <a:cubicBezTo>
                    <a:pt x="171395" y="7761"/>
                    <a:pt x="171144" y="7693"/>
                    <a:pt x="170893" y="7624"/>
                  </a:cubicBezTo>
                  <a:close/>
                  <a:moveTo>
                    <a:pt x="14471" y="8195"/>
                  </a:moveTo>
                  <a:cubicBezTo>
                    <a:pt x="14220" y="8286"/>
                    <a:pt x="13969" y="8355"/>
                    <a:pt x="13718" y="8423"/>
                  </a:cubicBezTo>
                  <a:lnTo>
                    <a:pt x="14608" y="11345"/>
                  </a:lnTo>
                  <a:cubicBezTo>
                    <a:pt x="14836" y="11276"/>
                    <a:pt x="15088" y="11185"/>
                    <a:pt x="15316" y="11117"/>
                  </a:cubicBezTo>
                  <a:lnTo>
                    <a:pt x="14471" y="8195"/>
                  </a:lnTo>
                  <a:close/>
                  <a:moveTo>
                    <a:pt x="177558" y="9747"/>
                  </a:moveTo>
                  <a:lnTo>
                    <a:pt x="176485" y="12600"/>
                  </a:lnTo>
                  <a:cubicBezTo>
                    <a:pt x="176714" y="12669"/>
                    <a:pt x="176942" y="12760"/>
                    <a:pt x="177170" y="12851"/>
                  </a:cubicBezTo>
                  <a:lnTo>
                    <a:pt x="178289" y="10021"/>
                  </a:lnTo>
                  <a:cubicBezTo>
                    <a:pt x="178037" y="9930"/>
                    <a:pt x="177809" y="9838"/>
                    <a:pt x="177558" y="9747"/>
                  </a:cubicBezTo>
                  <a:close/>
                  <a:moveTo>
                    <a:pt x="7829" y="10523"/>
                  </a:moveTo>
                  <a:cubicBezTo>
                    <a:pt x="7601" y="10637"/>
                    <a:pt x="7350" y="10751"/>
                    <a:pt x="7122" y="10843"/>
                  </a:cubicBezTo>
                  <a:lnTo>
                    <a:pt x="8354" y="13627"/>
                  </a:lnTo>
                  <a:cubicBezTo>
                    <a:pt x="8582" y="13536"/>
                    <a:pt x="8788" y="13422"/>
                    <a:pt x="9016" y="13331"/>
                  </a:cubicBezTo>
                  <a:lnTo>
                    <a:pt x="7829" y="10523"/>
                  </a:lnTo>
                  <a:close/>
                  <a:moveTo>
                    <a:pt x="184018" y="12829"/>
                  </a:moveTo>
                  <a:lnTo>
                    <a:pt x="182351" y="15385"/>
                  </a:lnTo>
                  <a:cubicBezTo>
                    <a:pt x="182557" y="15522"/>
                    <a:pt x="182762" y="15659"/>
                    <a:pt x="182945" y="15773"/>
                  </a:cubicBezTo>
                  <a:lnTo>
                    <a:pt x="184702" y="13308"/>
                  </a:lnTo>
                  <a:cubicBezTo>
                    <a:pt x="184474" y="13148"/>
                    <a:pt x="184246" y="12988"/>
                    <a:pt x="184018" y="12829"/>
                  </a:cubicBezTo>
                  <a:close/>
                  <a:moveTo>
                    <a:pt x="1529" y="14198"/>
                  </a:moveTo>
                  <a:cubicBezTo>
                    <a:pt x="1301" y="14403"/>
                    <a:pt x="1096" y="14609"/>
                    <a:pt x="890" y="14814"/>
                  </a:cubicBezTo>
                  <a:lnTo>
                    <a:pt x="3081" y="16937"/>
                  </a:lnTo>
                  <a:cubicBezTo>
                    <a:pt x="3218" y="16777"/>
                    <a:pt x="3378" y="16640"/>
                    <a:pt x="3538" y="16481"/>
                  </a:cubicBezTo>
                  <a:lnTo>
                    <a:pt x="1529" y="14198"/>
                  </a:lnTo>
                  <a:close/>
                  <a:moveTo>
                    <a:pt x="185364" y="19014"/>
                  </a:moveTo>
                  <a:cubicBezTo>
                    <a:pt x="185364" y="19151"/>
                    <a:pt x="185364" y="19288"/>
                    <a:pt x="185319" y="19425"/>
                  </a:cubicBezTo>
                  <a:lnTo>
                    <a:pt x="188286" y="20087"/>
                  </a:lnTo>
                  <a:cubicBezTo>
                    <a:pt x="188377" y="19722"/>
                    <a:pt x="188423" y="19379"/>
                    <a:pt x="188423" y="19014"/>
                  </a:cubicBezTo>
                  <a:close/>
                  <a:moveTo>
                    <a:pt x="2511" y="20407"/>
                  </a:moveTo>
                  <a:lnTo>
                    <a:pt x="0" y="22141"/>
                  </a:lnTo>
                  <a:cubicBezTo>
                    <a:pt x="183" y="22392"/>
                    <a:pt x="365" y="22643"/>
                    <a:pt x="571" y="22872"/>
                  </a:cubicBezTo>
                  <a:lnTo>
                    <a:pt x="2876" y="20863"/>
                  </a:lnTo>
                  <a:cubicBezTo>
                    <a:pt x="2739" y="20726"/>
                    <a:pt x="2625" y="20566"/>
                    <a:pt x="2511" y="20407"/>
                  </a:cubicBezTo>
                  <a:close/>
                  <a:moveTo>
                    <a:pt x="182055" y="22826"/>
                  </a:moveTo>
                  <a:cubicBezTo>
                    <a:pt x="181872" y="22940"/>
                    <a:pt x="181667" y="23077"/>
                    <a:pt x="181438" y="23191"/>
                  </a:cubicBezTo>
                  <a:lnTo>
                    <a:pt x="182945" y="25839"/>
                  </a:lnTo>
                  <a:cubicBezTo>
                    <a:pt x="183196" y="25702"/>
                    <a:pt x="183424" y="25565"/>
                    <a:pt x="183652" y="25428"/>
                  </a:cubicBezTo>
                  <a:lnTo>
                    <a:pt x="182055" y="22826"/>
                  </a:lnTo>
                  <a:close/>
                  <a:moveTo>
                    <a:pt x="7350" y="23944"/>
                  </a:moveTo>
                  <a:lnTo>
                    <a:pt x="6026" y="26683"/>
                  </a:lnTo>
                  <a:cubicBezTo>
                    <a:pt x="6254" y="26798"/>
                    <a:pt x="6505" y="26912"/>
                    <a:pt x="6734" y="27003"/>
                  </a:cubicBezTo>
                  <a:lnTo>
                    <a:pt x="8012" y="24241"/>
                  </a:lnTo>
                  <a:cubicBezTo>
                    <a:pt x="7783" y="24150"/>
                    <a:pt x="7578" y="24036"/>
                    <a:pt x="7350" y="23944"/>
                  </a:cubicBezTo>
                  <a:close/>
                  <a:moveTo>
                    <a:pt x="176120" y="25565"/>
                  </a:moveTo>
                  <a:cubicBezTo>
                    <a:pt x="175892" y="25656"/>
                    <a:pt x="175664" y="25725"/>
                    <a:pt x="175435" y="25816"/>
                  </a:cubicBezTo>
                  <a:lnTo>
                    <a:pt x="176440" y="28692"/>
                  </a:lnTo>
                  <a:cubicBezTo>
                    <a:pt x="176691" y="28601"/>
                    <a:pt x="176942" y="28510"/>
                    <a:pt x="177170" y="28418"/>
                  </a:cubicBezTo>
                  <a:lnTo>
                    <a:pt x="176120" y="25565"/>
                  </a:lnTo>
                  <a:close/>
                  <a:moveTo>
                    <a:pt x="13535" y="26341"/>
                  </a:moveTo>
                  <a:lnTo>
                    <a:pt x="12600" y="29240"/>
                  </a:lnTo>
                  <a:cubicBezTo>
                    <a:pt x="12851" y="29331"/>
                    <a:pt x="13079" y="29400"/>
                    <a:pt x="13330" y="29491"/>
                  </a:cubicBezTo>
                  <a:lnTo>
                    <a:pt x="14243" y="26569"/>
                  </a:lnTo>
                  <a:cubicBezTo>
                    <a:pt x="13992" y="26501"/>
                    <a:pt x="13764" y="26432"/>
                    <a:pt x="13535" y="26341"/>
                  </a:cubicBezTo>
                  <a:close/>
                  <a:moveTo>
                    <a:pt x="169729" y="27574"/>
                  </a:moveTo>
                  <a:cubicBezTo>
                    <a:pt x="169478" y="27619"/>
                    <a:pt x="169250" y="27688"/>
                    <a:pt x="168999" y="27756"/>
                  </a:cubicBezTo>
                  <a:lnTo>
                    <a:pt x="169752" y="30701"/>
                  </a:lnTo>
                  <a:cubicBezTo>
                    <a:pt x="170003" y="30632"/>
                    <a:pt x="170254" y="30564"/>
                    <a:pt x="170505" y="30495"/>
                  </a:cubicBezTo>
                  <a:lnTo>
                    <a:pt x="169729" y="27574"/>
                  </a:lnTo>
                  <a:close/>
                  <a:moveTo>
                    <a:pt x="20018" y="28167"/>
                  </a:moveTo>
                  <a:lnTo>
                    <a:pt x="19287" y="31134"/>
                  </a:lnTo>
                  <a:cubicBezTo>
                    <a:pt x="19539" y="31180"/>
                    <a:pt x="19790" y="31249"/>
                    <a:pt x="20041" y="31317"/>
                  </a:cubicBezTo>
                  <a:lnTo>
                    <a:pt x="20748" y="28350"/>
                  </a:lnTo>
                  <a:lnTo>
                    <a:pt x="20018" y="28167"/>
                  </a:lnTo>
                  <a:close/>
                  <a:moveTo>
                    <a:pt x="163133" y="29126"/>
                  </a:moveTo>
                  <a:cubicBezTo>
                    <a:pt x="162881" y="29171"/>
                    <a:pt x="162653" y="29240"/>
                    <a:pt x="162402" y="29286"/>
                  </a:cubicBezTo>
                  <a:lnTo>
                    <a:pt x="163018" y="32276"/>
                  </a:lnTo>
                  <a:cubicBezTo>
                    <a:pt x="163269" y="32207"/>
                    <a:pt x="163521" y="32162"/>
                    <a:pt x="163772" y="32116"/>
                  </a:cubicBezTo>
                  <a:lnTo>
                    <a:pt x="163133" y="29126"/>
                  </a:lnTo>
                  <a:close/>
                  <a:moveTo>
                    <a:pt x="26637" y="29628"/>
                  </a:moveTo>
                  <a:lnTo>
                    <a:pt x="26067" y="32595"/>
                  </a:lnTo>
                  <a:cubicBezTo>
                    <a:pt x="26318" y="32664"/>
                    <a:pt x="26569" y="32709"/>
                    <a:pt x="26820" y="32755"/>
                  </a:cubicBezTo>
                  <a:lnTo>
                    <a:pt x="27390" y="29765"/>
                  </a:lnTo>
                  <a:cubicBezTo>
                    <a:pt x="27139" y="29719"/>
                    <a:pt x="26888" y="29674"/>
                    <a:pt x="26637" y="29628"/>
                  </a:cubicBezTo>
                  <a:close/>
                  <a:moveTo>
                    <a:pt x="156468" y="30404"/>
                  </a:moveTo>
                  <a:lnTo>
                    <a:pt x="155714" y="30541"/>
                  </a:lnTo>
                  <a:lnTo>
                    <a:pt x="156216" y="33531"/>
                  </a:lnTo>
                  <a:lnTo>
                    <a:pt x="156970" y="33394"/>
                  </a:lnTo>
                  <a:lnTo>
                    <a:pt x="156468" y="30404"/>
                  </a:lnTo>
                  <a:close/>
                  <a:moveTo>
                    <a:pt x="33348" y="30815"/>
                  </a:moveTo>
                  <a:lnTo>
                    <a:pt x="32846" y="33805"/>
                  </a:lnTo>
                  <a:lnTo>
                    <a:pt x="33622" y="33942"/>
                  </a:lnTo>
                  <a:lnTo>
                    <a:pt x="34078" y="30929"/>
                  </a:lnTo>
                  <a:lnTo>
                    <a:pt x="33348" y="30815"/>
                  </a:lnTo>
                  <a:close/>
                  <a:moveTo>
                    <a:pt x="149734" y="31454"/>
                  </a:moveTo>
                  <a:lnTo>
                    <a:pt x="148981" y="31568"/>
                  </a:lnTo>
                  <a:lnTo>
                    <a:pt x="149415" y="34581"/>
                  </a:lnTo>
                  <a:lnTo>
                    <a:pt x="150168" y="34467"/>
                  </a:lnTo>
                  <a:lnTo>
                    <a:pt x="149734" y="31454"/>
                  </a:lnTo>
                  <a:close/>
                  <a:moveTo>
                    <a:pt x="40081" y="31796"/>
                  </a:moveTo>
                  <a:lnTo>
                    <a:pt x="39670" y="34809"/>
                  </a:lnTo>
                  <a:lnTo>
                    <a:pt x="40424" y="34923"/>
                  </a:lnTo>
                  <a:lnTo>
                    <a:pt x="40835" y="31888"/>
                  </a:lnTo>
                  <a:lnTo>
                    <a:pt x="40081" y="31796"/>
                  </a:lnTo>
                  <a:close/>
                  <a:moveTo>
                    <a:pt x="142978" y="32344"/>
                  </a:moveTo>
                  <a:lnTo>
                    <a:pt x="142225" y="32435"/>
                  </a:lnTo>
                  <a:lnTo>
                    <a:pt x="142567" y="35448"/>
                  </a:lnTo>
                  <a:lnTo>
                    <a:pt x="143343" y="35357"/>
                  </a:lnTo>
                  <a:lnTo>
                    <a:pt x="142978" y="32344"/>
                  </a:lnTo>
                  <a:close/>
                  <a:moveTo>
                    <a:pt x="46838" y="32618"/>
                  </a:moveTo>
                  <a:lnTo>
                    <a:pt x="46518" y="35631"/>
                  </a:lnTo>
                  <a:lnTo>
                    <a:pt x="47271" y="35722"/>
                  </a:lnTo>
                  <a:lnTo>
                    <a:pt x="47591" y="32687"/>
                  </a:lnTo>
                  <a:lnTo>
                    <a:pt x="46838" y="32618"/>
                  </a:lnTo>
                  <a:close/>
                  <a:moveTo>
                    <a:pt x="136199" y="33052"/>
                  </a:moveTo>
                  <a:lnTo>
                    <a:pt x="135445" y="33143"/>
                  </a:lnTo>
                  <a:lnTo>
                    <a:pt x="135742" y="36156"/>
                  </a:lnTo>
                  <a:lnTo>
                    <a:pt x="136495" y="36087"/>
                  </a:lnTo>
                  <a:lnTo>
                    <a:pt x="136199" y="33052"/>
                  </a:lnTo>
                  <a:close/>
                  <a:moveTo>
                    <a:pt x="53640" y="33280"/>
                  </a:moveTo>
                  <a:lnTo>
                    <a:pt x="53366" y="36316"/>
                  </a:lnTo>
                  <a:lnTo>
                    <a:pt x="54119" y="36384"/>
                  </a:lnTo>
                  <a:lnTo>
                    <a:pt x="54393" y="33348"/>
                  </a:lnTo>
                  <a:lnTo>
                    <a:pt x="53640" y="33280"/>
                  </a:lnTo>
                  <a:close/>
                  <a:moveTo>
                    <a:pt x="129397" y="33645"/>
                  </a:moveTo>
                  <a:lnTo>
                    <a:pt x="128643" y="33714"/>
                  </a:lnTo>
                  <a:lnTo>
                    <a:pt x="128872" y="36749"/>
                  </a:lnTo>
                  <a:lnTo>
                    <a:pt x="129648" y="36681"/>
                  </a:lnTo>
                  <a:lnTo>
                    <a:pt x="129397" y="33645"/>
                  </a:lnTo>
                  <a:close/>
                  <a:moveTo>
                    <a:pt x="60441" y="33851"/>
                  </a:moveTo>
                  <a:lnTo>
                    <a:pt x="60213" y="36886"/>
                  </a:lnTo>
                  <a:lnTo>
                    <a:pt x="60966" y="36932"/>
                  </a:lnTo>
                  <a:lnTo>
                    <a:pt x="61195" y="33896"/>
                  </a:lnTo>
                  <a:lnTo>
                    <a:pt x="60441" y="33851"/>
                  </a:lnTo>
                  <a:close/>
                  <a:moveTo>
                    <a:pt x="122595" y="34125"/>
                  </a:moveTo>
                  <a:lnTo>
                    <a:pt x="121842" y="34170"/>
                  </a:lnTo>
                  <a:lnTo>
                    <a:pt x="122024" y="37206"/>
                  </a:lnTo>
                  <a:lnTo>
                    <a:pt x="122777" y="37160"/>
                  </a:lnTo>
                  <a:lnTo>
                    <a:pt x="122595" y="34125"/>
                  </a:lnTo>
                  <a:close/>
                  <a:moveTo>
                    <a:pt x="67243" y="34284"/>
                  </a:moveTo>
                  <a:lnTo>
                    <a:pt x="67084" y="37320"/>
                  </a:lnTo>
                  <a:lnTo>
                    <a:pt x="67837" y="37366"/>
                  </a:lnTo>
                  <a:lnTo>
                    <a:pt x="67997" y="34307"/>
                  </a:lnTo>
                  <a:lnTo>
                    <a:pt x="67243" y="34284"/>
                  </a:lnTo>
                  <a:close/>
                  <a:moveTo>
                    <a:pt x="115770" y="34490"/>
                  </a:moveTo>
                  <a:lnTo>
                    <a:pt x="115017" y="34535"/>
                  </a:lnTo>
                  <a:lnTo>
                    <a:pt x="115154" y="37571"/>
                  </a:lnTo>
                  <a:lnTo>
                    <a:pt x="115907" y="37525"/>
                  </a:lnTo>
                  <a:lnTo>
                    <a:pt x="115770" y="34490"/>
                  </a:lnTo>
                  <a:close/>
                  <a:moveTo>
                    <a:pt x="74068" y="34604"/>
                  </a:moveTo>
                  <a:lnTo>
                    <a:pt x="73931" y="37640"/>
                  </a:lnTo>
                  <a:lnTo>
                    <a:pt x="74707" y="37662"/>
                  </a:lnTo>
                  <a:lnTo>
                    <a:pt x="74821" y="34627"/>
                  </a:lnTo>
                  <a:lnTo>
                    <a:pt x="74068" y="34604"/>
                  </a:lnTo>
                  <a:close/>
                  <a:moveTo>
                    <a:pt x="108945" y="34764"/>
                  </a:moveTo>
                  <a:lnTo>
                    <a:pt x="108192" y="34786"/>
                  </a:lnTo>
                  <a:lnTo>
                    <a:pt x="108283" y="37822"/>
                  </a:lnTo>
                  <a:lnTo>
                    <a:pt x="109059" y="37799"/>
                  </a:lnTo>
                  <a:lnTo>
                    <a:pt x="108945" y="34764"/>
                  </a:lnTo>
                  <a:close/>
                  <a:moveTo>
                    <a:pt x="80893" y="34832"/>
                  </a:moveTo>
                  <a:lnTo>
                    <a:pt x="80802" y="37868"/>
                  </a:lnTo>
                  <a:lnTo>
                    <a:pt x="81578" y="37891"/>
                  </a:lnTo>
                  <a:lnTo>
                    <a:pt x="81646" y="34855"/>
                  </a:lnTo>
                  <a:lnTo>
                    <a:pt x="80893" y="34832"/>
                  </a:lnTo>
                  <a:close/>
                  <a:moveTo>
                    <a:pt x="101367" y="34923"/>
                  </a:moveTo>
                  <a:lnTo>
                    <a:pt x="101413" y="37982"/>
                  </a:lnTo>
                  <a:lnTo>
                    <a:pt x="102189" y="37959"/>
                  </a:lnTo>
                  <a:lnTo>
                    <a:pt x="102120" y="34923"/>
                  </a:lnTo>
                  <a:close/>
                  <a:moveTo>
                    <a:pt x="87718" y="34946"/>
                  </a:moveTo>
                  <a:lnTo>
                    <a:pt x="87672" y="38005"/>
                  </a:lnTo>
                  <a:lnTo>
                    <a:pt x="88448" y="38005"/>
                  </a:lnTo>
                  <a:lnTo>
                    <a:pt x="88471" y="34969"/>
                  </a:lnTo>
                  <a:lnTo>
                    <a:pt x="87718" y="34946"/>
                  </a:lnTo>
                  <a:close/>
                  <a:moveTo>
                    <a:pt x="94542" y="34992"/>
                  </a:moveTo>
                  <a:lnTo>
                    <a:pt x="94542" y="38028"/>
                  </a:lnTo>
                  <a:lnTo>
                    <a:pt x="95319" y="38028"/>
                  </a:lnTo>
                  <a:lnTo>
                    <a:pt x="95296" y="34992"/>
                  </a:ln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375" name="Google Shape;3375;p43">
              <a:extLst>
                <a:ext uri="{FF2B5EF4-FFF2-40B4-BE49-F238E27FC236}">
                  <a16:creationId xmlns="" xmlns:a16="http://schemas.microsoft.com/office/drawing/2014/main" id="{15E95620-892D-A0AC-F79F-EC44743D4A04}"/>
                </a:ext>
              </a:extLst>
            </p:cNvPr>
            <p:cNvSpPr/>
            <p:nvPr/>
          </p:nvSpPr>
          <p:spPr>
            <a:xfrm>
              <a:off x="2823432" y="4012852"/>
              <a:ext cx="3464580" cy="650181"/>
            </a:xfrm>
            <a:custGeom>
              <a:avLst/>
              <a:gdLst/>
              <a:ahLst/>
              <a:cxnLst/>
              <a:rect l="l" t="t" r="r" b="b"/>
              <a:pathLst>
                <a:path w="166147" h="31180" fill="none" extrusionOk="0">
                  <a:moveTo>
                    <a:pt x="166146" y="15590"/>
                  </a:moveTo>
                  <a:cubicBezTo>
                    <a:pt x="166146" y="24195"/>
                    <a:pt x="128964" y="31180"/>
                    <a:pt x="83085" y="31180"/>
                  </a:cubicBezTo>
                  <a:cubicBezTo>
                    <a:pt x="37206" y="31180"/>
                    <a:pt x="1" y="24195"/>
                    <a:pt x="1" y="15590"/>
                  </a:cubicBezTo>
                  <a:cubicBezTo>
                    <a:pt x="1" y="6985"/>
                    <a:pt x="37206" y="1"/>
                    <a:pt x="83085" y="1"/>
                  </a:cubicBezTo>
                  <a:cubicBezTo>
                    <a:pt x="128964" y="1"/>
                    <a:pt x="166146" y="6985"/>
                    <a:pt x="166146" y="15590"/>
                  </a:cubicBezTo>
                  <a:close/>
                </a:path>
              </a:pathLst>
            </a:custGeom>
            <a:solidFill>
              <a:schemeClr val="accent4"/>
            </a:solidFill>
            <a:ln w="9700" cap="flat" cmpd="sng">
              <a:solidFill>
                <a:srgbClr val="FFB9BD"/>
              </a:solidFill>
              <a:prstDash val="solid"/>
              <a:miter lim="22825"/>
              <a:headEnd type="none" w="sm" len="sm"/>
              <a:tailEnd type="none" w="sm" len="sm"/>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376" name="Google Shape;3376;p43">
              <a:extLst>
                <a:ext uri="{FF2B5EF4-FFF2-40B4-BE49-F238E27FC236}">
                  <a16:creationId xmlns="" xmlns:a16="http://schemas.microsoft.com/office/drawing/2014/main" id="{90403D3A-ADF7-DC68-8A96-C576BBB289AB}"/>
                </a:ext>
              </a:extLst>
            </p:cNvPr>
            <p:cNvSpPr/>
            <p:nvPr/>
          </p:nvSpPr>
          <p:spPr>
            <a:xfrm>
              <a:off x="3020489" y="4049511"/>
              <a:ext cx="3070468" cy="576884"/>
            </a:xfrm>
            <a:custGeom>
              <a:avLst/>
              <a:gdLst/>
              <a:ahLst/>
              <a:cxnLst/>
              <a:rect l="l" t="t" r="r" b="b"/>
              <a:pathLst>
                <a:path w="147247" h="27665" fill="none" extrusionOk="0">
                  <a:moveTo>
                    <a:pt x="147247" y="13832"/>
                  </a:moveTo>
                  <a:cubicBezTo>
                    <a:pt x="147247" y="21456"/>
                    <a:pt x="114287" y="27664"/>
                    <a:pt x="73635" y="27664"/>
                  </a:cubicBezTo>
                  <a:cubicBezTo>
                    <a:pt x="32960" y="27664"/>
                    <a:pt x="0" y="21456"/>
                    <a:pt x="0" y="13832"/>
                  </a:cubicBezTo>
                  <a:cubicBezTo>
                    <a:pt x="0" y="6209"/>
                    <a:pt x="32960" y="0"/>
                    <a:pt x="73635" y="0"/>
                  </a:cubicBezTo>
                  <a:cubicBezTo>
                    <a:pt x="114287" y="0"/>
                    <a:pt x="147247" y="6209"/>
                    <a:pt x="147247" y="13832"/>
                  </a:cubicBezTo>
                  <a:close/>
                </a:path>
              </a:pathLst>
            </a:custGeom>
            <a:solidFill>
              <a:schemeClr val="accent4"/>
            </a:solidFill>
            <a:ln w="9700" cap="flat" cmpd="sng">
              <a:solidFill>
                <a:srgbClr val="FFB9BD"/>
              </a:solidFill>
              <a:prstDash val="solid"/>
              <a:miter lim="22825"/>
              <a:headEnd type="none" w="sm" len="sm"/>
              <a:tailEnd type="none" w="sm" len="sm"/>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377" name="Google Shape;3377;p43">
              <a:extLst>
                <a:ext uri="{FF2B5EF4-FFF2-40B4-BE49-F238E27FC236}">
                  <a16:creationId xmlns="" xmlns:a16="http://schemas.microsoft.com/office/drawing/2014/main" id="{EDB9966B-D1F7-278E-DA91-B7B5973424FA}"/>
                </a:ext>
              </a:extLst>
            </p:cNvPr>
            <p:cNvSpPr/>
            <p:nvPr/>
          </p:nvSpPr>
          <p:spPr>
            <a:xfrm>
              <a:off x="3569743" y="4152793"/>
              <a:ext cx="1971958" cy="370320"/>
            </a:xfrm>
            <a:custGeom>
              <a:avLst/>
              <a:gdLst/>
              <a:ahLst/>
              <a:cxnLst/>
              <a:rect l="l" t="t" r="r" b="b"/>
              <a:pathLst>
                <a:path w="94567" h="17759" fill="none" extrusionOk="0">
                  <a:moveTo>
                    <a:pt x="94566" y="8879"/>
                  </a:moveTo>
                  <a:cubicBezTo>
                    <a:pt x="94566" y="13787"/>
                    <a:pt x="73407" y="17758"/>
                    <a:pt x="47295" y="17758"/>
                  </a:cubicBezTo>
                  <a:cubicBezTo>
                    <a:pt x="21183" y="17758"/>
                    <a:pt x="1" y="13787"/>
                    <a:pt x="1" y="8879"/>
                  </a:cubicBezTo>
                  <a:cubicBezTo>
                    <a:pt x="1" y="3972"/>
                    <a:pt x="21183" y="0"/>
                    <a:pt x="47295" y="0"/>
                  </a:cubicBezTo>
                  <a:cubicBezTo>
                    <a:pt x="73407" y="0"/>
                    <a:pt x="94566" y="3972"/>
                    <a:pt x="94566" y="8879"/>
                  </a:cubicBezTo>
                  <a:close/>
                </a:path>
              </a:pathLst>
            </a:custGeom>
            <a:solidFill>
              <a:schemeClr val="accent4"/>
            </a:solidFill>
            <a:ln w="9700" cap="flat" cmpd="sng">
              <a:solidFill>
                <a:srgbClr val="FFB9BD"/>
              </a:solidFill>
              <a:prstDash val="solid"/>
              <a:miter lim="22825"/>
              <a:headEnd type="none" w="sm" len="sm"/>
              <a:tailEnd type="none" w="sm" len="sm"/>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378" name="Google Shape;3378;p43">
              <a:extLst>
                <a:ext uri="{FF2B5EF4-FFF2-40B4-BE49-F238E27FC236}">
                  <a16:creationId xmlns="" xmlns:a16="http://schemas.microsoft.com/office/drawing/2014/main" id="{73AD3E7A-2042-8300-A42D-ADC3E29742FD}"/>
                </a:ext>
              </a:extLst>
            </p:cNvPr>
            <p:cNvSpPr/>
            <p:nvPr/>
          </p:nvSpPr>
          <p:spPr>
            <a:xfrm>
              <a:off x="3837719" y="4203236"/>
              <a:ext cx="1436487" cy="269414"/>
            </a:xfrm>
            <a:custGeom>
              <a:avLst/>
              <a:gdLst/>
              <a:ahLst/>
              <a:cxnLst/>
              <a:rect l="l" t="t" r="r" b="b"/>
              <a:pathLst>
                <a:path w="68888" h="12920" extrusionOk="0">
                  <a:moveTo>
                    <a:pt x="34444" y="1"/>
                  </a:moveTo>
                  <a:cubicBezTo>
                    <a:pt x="15408" y="1"/>
                    <a:pt x="1" y="2899"/>
                    <a:pt x="1" y="6460"/>
                  </a:cubicBezTo>
                  <a:cubicBezTo>
                    <a:pt x="1" y="10021"/>
                    <a:pt x="15408" y="12920"/>
                    <a:pt x="34444" y="12920"/>
                  </a:cubicBezTo>
                  <a:cubicBezTo>
                    <a:pt x="53457" y="12920"/>
                    <a:pt x="68887" y="10021"/>
                    <a:pt x="68887" y="6460"/>
                  </a:cubicBezTo>
                  <a:cubicBezTo>
                    <a:pt x="68887" y="2899"/>
                    <a:pt x="53457" y="1"/>
                    <a:pt x="34444" y="1"/>
                  </a:cubicBezTo>
                  <a:close/>
                </a:path>
              </a:pathLst>
            </a:custGeom>
            <a:solidFill>
              <a:schemeClr val="accent4"/>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grpSp>
      <p:grpSp>
        <p:nvGrpSpPr>
          <p:cNvPr id="3379" name="Google Shape;3379;p43">
            <a:extLst>
              <a:ext uri="{FF2B5EF4-FFF2-40B4-BE49-F238E27FC236}">
                <a16:creationId xmlns="" xmlns:a16="http://schemas.microsoft.com/office/drawing/2014/main" id="{7BFCFB83-5F23-C2A6-602A-9737DFED81FD}"/>
              </a:ext>
            </a:extLst>
          </p:cNvPr>
          <p:cNvGrpSpPr/>
          <p:nvPr/>
        </p:nvGrpSpPr>
        <p:grpSpPr>
          <a:xfrm>
            <a:off x="10515074" y="9415906"/>
            <a:ext cx="1033068" cy="448064"/>
            <a:chOff x="5025248" y="4119408"/>
            <a:chExt cx="432210" cy="187443"/>
          </a:xfrm>
        </p:grpSpPr>
        <p:sp>
          <p:nvSpPr>
            <p:cNvPr id="3380" name="Google Shape;3380;p43">
              <a:extLst>
                <a:ext uri="{FF2B5EF4-FFF2-40B4-BE49-F238E27FC236}">
                  <a16:creationId xmlns="" xmlns:a16="http://schemas.microsoft.com/office/drawing/2014/main" id="{8772EB5D-F64D-3AAE-A7BA-4BB9D1B2CE32}"/>
                </a:ext>
              </a:extLst>
            </p:cNvPr>
            <p:cNvSpPr/>
            <p:nvPr/>
          </p:nvSpPr>
          <p:spPr>
            <a:xfrm>
              <a:off x="5025248" y="4119408"/>
              <a:ext cx="251335" cy="129536"/>
            </a:xfrm>
            <a:custGeom>
              <a:avLst/>
              <a:gdLst/>
              <a:ahLst/>
              <a:cxnLst/>
              <a:rect l="l" t="t" r="r" b="b"/>
              <a:pathLst>
                <a:path w="12053" h="6212" extrusionOk="0">
                  <a:moveTo>
                    <a:pt x="11244" y="0"/>
                  </a:moveTo>
                  <a:cubicBezTo>
                    <a:pt x="11154" y="0"/>
                    <a:pt x="11064" y="17"/>
                    <a:pt x="10980" y="49"/>
                  </a:cubicBezTo>
                  <a:lnTo>
                    <a:pt x="10797" y="140"/>
                  </a:lnTo>
                  <a:lnTo>
                    <a:pt x="1986" y="4500"/>
                  </a:lnTo>
                  <a:lnTo>
                    <a:pt x="1964" y="4500"/>
                  </a:lnTo>
                  <a:lnTo>
                    <a:pt x="1" y="6212"/>
                  </a:lnTo>
                  <a:lnTo>
                    <a:pt x="1" y="6212"/>
                  </a:lnTo>
                  <a:lnTo>
                    <a:pt x="2603" y="5915"/>
                  </a:lnTo>
                  <a:lnTo>
                    <a:pt x="2671" y="5892"/>
                  </a:lnTo>
                  <a:lnTo>
                    <a:pt x="11505" y="1533"/>
                  </a:lnTo>
                  <a:lnTo>
                    <a:pt x="11664" y="1464"/>
                  </a:lnTo>
                  <a:cubicBezTo>
                    <a:pt x="11847" y="1373"/>
                    <a:pt x="11961" y="1190"/>
                    <a:pt x="12007" y="962"/>
                  </a:cubicBezTo>
                  <a:lnTo>
                    <a:pt x="12007" y="939"/>
                  </a:lnTo>
                  <a:cubicBezTo>
                    <a:pt x="12052" y="597"/>
                    <a:pt x="11847" y="209"/>
                    <a:pt x="11550" y="72"/>
                  </a:cubicBezTo>
                  <a:cubicBezTo>
                    <a:pt x="11452" y="23"/>
                    <a:pt x="11348" y="0"/>
                    <a:pt x="11244" y="0"/>
                  </a:cubicBezTo>
                  <a:close/>
                </a:path>
              </a:pathLst>
            </a:custGeom>
            <a:solidFill>
              <a:schemeClr val="accent3"/>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381" name="Google Shape;3381;p43">
              <a:extLst>
                <a:ext uri="{FF2B5EF4-FFF2-40B4-BE49-F238E27FC236}">
                  <a16:creationId xmlns="" xmlns:a16="http://schemas.microsoft.com/office/drawing/2014/main" id="{333946AE-ACDA-892D-CC16-A452DB6BC629}"/>
                </a:ext>
              </a:extLst>
            </p:cNvPr>
            <p:cNvSpPr/>
            <p:nvPr/>
          </p:nvSpPr>
          <p:spPr>
            <a:xfrm>
              <a:off x="5250392" y="4119408"/>
              <a:ext cx="26191" cy="31967"/>
            </a:xfrm>
            <a:custGeom>
              <a:avLst/>
              <a:gdLst/>
              <a:ahLst/>
              <a:cxnLst/>
              <a:rect l="l" t="t" r="r" b="b"/>
              <a:pathLst>
                <a:path w="1256" h="1533" extrusionOk="0">
                  <a:moveTo>
                    <a:pt x="447" y="0"/>
                  </a:moveTo>
                  <a:cubicBezTo>
                    <a:pt x="357" y="0"/>
                    <a:pt x="267" y="17"/>
                    <a:pt x="183" y="49"/>
                  </a:cubicBezTo>
                  <a:lnTo>
                    <a:pt x="0" y="140"/>
                  </a:lnTo>
                  <a:lnTo>
                    <a:pt x="708" y="1533"/>
                  </a:lnTo>
                  <a:lnTo>
                    <a:pt x="867" y="1464"/>
                  </a:lnTo>
                  <a:cubicBezTo>
                    <a:pt x="1050" y="1373"/>
                    <a:pt x="1164" y="1190"/>
                    <a:pt x="1210" y="962"/>
                  </a:cubicBezTo>
                  <a:lnTo>
                    <a:pt x="1210" y="939"/>
                  </a:lnTo>
                  <a:cubicBezTo>
                    <a:pt x="1255" y="597"/>
                    <a:pt x="1050" y="209"/>
                    <a:pt x="753" y="72"/>
                  </a:cubicBezTo>
                  <a:cubicBezTo>
                    <a:pt x="655" y="23"/>
                    <a:pt x="551" y="0"/>
                    <a:pt x="447" y="0"/>
                  </a:cubicBezTo>
                  <a:close/>
                </a:path>
              </a:pathLst>
            </a:custGeom>
            <a:solidFill>
              <a:schemeClr val="dk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382" name="Google Shape;3382;p43">
              <a:extLst>
                <a:ext uri="{FF2B5EF4-FFF2-40B4-BE49-F238E27FC236}">
                  <a16:creationId xmlns="" xmlns:a16="http://schemas.microsoft.com/office/drawing/2014/main" id="{0AAD8ED9-C307-2592-4E68-D9F0F4AAF2CB}"/>
                </a:ext>
              </a:extLst>
            </p:cNvPr>
            <p:cNvSpPr/>
            <p:nvPr/>
          </p:nvSpPr>
          <p:spPr>
            <a:xfrm>
              <a:off x="5025248" y="4213224"/>
              <a:ext cx="54279" cy="35720"/>
            </a:xfrm>
            <a:custGeom>
              <a:avLst/>
              <a:gdLst/>
              <a:ahLst/>
              <a:cxnLst/>
              <a:rect l="l" t="t" r="r" b="b"/>
              <a:pathLst>
                <a:path w="2603" h="1713" extrusionOk="0">
                  <a:moveTo>
                    <a:pt x="1964" y="1"/>
                  </a:moveTo>
                  <a:lnTo>
                    <a:pt x="685" y="1119"/>
                  </a:lnTo>
                  <a:lnTo>
                    <a:pt x="1" y="1713"/>
                  </a:lnTo>
                  <a:lnTo>
                    <a:pt x="1051" y="1599"/>
                  </a:lnTo>
                  <a:lnTo>
                    <a:pt x="2603" y="1416"/>
                  </a:lnTo>
                  <a:lnTo>
                    <a:pt x="1986" y="1"/>
                  </a:lnTo>
                  <a:close/>
                </a:path>
              </a:pathLst>
            </a:custGeom>
            <a:solidFill>
              <a:schemeClr val="lt1"/>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383" name="Google Shape;3383;p43">
              <a:extLst>
                <a:ext uri="{FF2B5EF4-FFF2-40B4-BE49-F238E27FC236}">
                  <a16:creationId xmlns="" xmlns:a16="http://schemas.microsoft.com/office/drawing/2014/main" id="{42216627-F215-0B5E-3904-7FDA52AD1D5F}"/>
                </a:ext>
              </a:extLst>
            </p:cNvPr>
            <p:cNvSpPr/>
            <p:nvPr/>
          </p:nvSpPr>
          <p:spPr>
            <a:xfrm>
              <a:off x="5025248" y="4236558"/>
              <a:ext cx="21916" cy="12386"/>
            </a:xfrm>
            <a:custGeom>
              <a:avLst/>
              <a:gdLst/>
              <a:ahLst/>
              <a:cxnLst/>
              <a:rect l="l" t="t" r="r" b="b"/>
              <a:pathLst>
                <a:path w="1051" h="594" extrusionOk="0">
                  <a:moveTo>
                    <a:pt x="685" y="0"/>
                  </a:moveTo>
                  <a:lnTo>
                    <a:pt x="1" y="594"/>
                  </a:lnTo>
                  <a:lnTo>
                    <a:pt x="1051" y="480"/>
                  </a:lnTo>
                  <a:lnTo>
                    <a:pt x="685" y="0"/>
                  </a:ln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384" name="Google Shape;3384;p43">
              <a:extLst>
                <a:ext uri="{FF2B5EF4-FFF2-40B4-BE49-F238E27FC236}">
                  <a16:creationId xmlns="" xmlns:a16="http://schemas.microsoft.com/office/drawing/2014/main" id="{CC201612-EF76-4D51-98D8-6081CA0B75F7}"/>
                </a:ext>
              </a:extLst>
            </p:cNvPr>
            <p:cNvSpPr/>
            <p:nvPr/>
          </p:nvSpPr>
          <p:spPr>
            <a:xfrm>
              <a:off x="5260860" y="4215976"/>
              <a:ext cx="196597" cy="90875"/>
            </a:xfrm>
            <a:custGeom>
              <a:avLst/>
              <a:gdLst/>
              <a:ahLst/>
              <a:cxnLst/>
              <a:rect l="l" t="t" r="r" b="b"/>
              <a:pathLst>
                <a:path w="9428" h="4358" extrusionOk="0">
                  <a:moveTo>
                    <a:pt x="742" y="0"/>
                  </a:moveTo>
                  <a:cubicBezTo>
                    <a:pt x="648" y="0"/>
                    <a:pt x="559" y="48"/>
                    <a:pt x="502" y="143"/>
                  </a:cubicBezTo>
                  <a:cubicBezTo>
                    <a:pt x="297" y="577"/>
                    <a:pt x="114" y="1124"/>
                    <a:pt x="23" y="1421"/>
                  </a:cubicBezTo>
                  <a:cubicBezTo>
                    <a:pt x="0" y="1535"/>
                    <a:pt x="46" y="1672"/>
                    <a:pt x="183" y="1718"/>
                  </a:cubicBezTo>
                  <a:cubicBezTo>
                    <a:pt x="297" y="1763"/>
                    <a:pt x="434" y="1832"/>
                    <a:pt x="594" y="1878"/>
                  </a:cubicBezTo>
                  <a:cubicBezTo>
                    <a:pt x="685" y="1923"/>
                    <a:pt x="799" y="1946"/>
                    <a:pt x="890" y="1992"/>
                  </a:cubicBezTo>
                  <a:cubicBezTo>
                    <a:pt x="2990" y="2745"/>
                    <a:pt x="6140" y="3658"/>
                    <a:pt x="7784" y="4114"/>
                  </a:cubicBezTo>
                  <a:cubicBezTo>
                    <a:pt x="7898" y="4137"/>
                    <a:pt x="8012" y="4183"/>
                    <a:pt x="8103" y="4206"/>
                  </a:cubicBezTo>
                  <a:cubicBezTo>
                    <a:pt x="8331" y="4251"/>
                    <a:pt x="8514" y="4320"/>
                    <a:pt x="8628" y="4343"/>
                  </a:cubicBezTo>
                  <a:cubicBezTo>
                    <a:pt x="8657" y="4352"/>
                    <a:pt x="8687" y="4357"/>
                    <a:pt x="8715" y="4357"/>
                  </a:cubicBezTo>
                  <a:cubicBezTo>
                    <a:pt x="8819" y="4357"/>
                    <a:pt x="8912" y="4296"/>
                    <a:pt x="8948" y="4206"/>
                  </a:cubicBezTo>
                  <a:cubicBezTo>
                    <a:pt x="9176" y="3772"/>
                    <a:pt x="9313" y="3338"/>
                    <a:pt x="9381" y="3087"/>
                  </a:cubicBezTo>
                  <a:cubicBezTo>
                    <a:pt x="9427" y="2928"/>
                    <a:pt x="9336" y="2791"/>
                    <a:pt x="9199" y="2745"/>
                  </a:cubicBezTo>
                  <a:cubicBezTo>
                    <a:pt x="9062" y="2699"/>
                    <a:pt x="8902" y="2654"/>
                    <a:pt x="8719" y="2585"/>
                  </a:cubicBezTo>
                  <a:cubicBezTo>
                    <a:pt x="8628" y="2540"/>
                    <a:pt x="8514" y="2517"/>
                    <a:pt x="8400" y="2471"/>
                  </a:cubicBezTo>
                  <a:cubicBezTo>
                    <a:pt x="6574" y="1878"/>
                    <a:pt x="3219" y="782"/>
                    <a:pt x="1552" y="257"/>
                  </a:cubicBezTo>
                  <a:cubicBezTo>
                    <a:pt x="1438" y="234"/>
                    <a:pt x="1347" y="189"/>
                    <a:pt x="1256" y="166"/>
                  </a:cubicBezTo>
                  <a:cubicBezTo>
                    <a:pt x="1073" y="97"/>
                    <a:pt x="913" y="52"/>
                    <a:pt x="799" y="6"/>
                  </a:cubicBezTo>
                  <a:cubicBezTo>
                    <a:pt x="780" y="2"/>
                    <a:pt x="761" y="0"/>
                    <a:pt x="742" y="0"/>
                  </a:cubicBezTo>
                  <a:close/>
                </a:path>
              </a:pathLst>
            </a:custGeom>
            <a:solidFill>
              <a:schemeClr val="dk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385" name="Google Shape;3385;p43">
              <a:extLst>
                <a:ext uri="{FF2B5EF4-FFF2-40B4-BE49-F238E27FC236}">
                  <a16:creationId xmlns="" xmlns:a16="http://schemas.microsoft.com/office/drawing/2014/main" id="{1344CB17-CC57-78C7-460D-C3C0E27BC0A5}"/>
                </a:ext>
              </a:extLst>
            </p:cNvPr>
            <p:cNvSpPr/>
            <p:nvPr/>
          </p:nvSpPr>
          <p:spPr>
            <a:xfrm>
              <a:off x="5209459" y="4208469"/>
              <a:ext cx="65227" cy="38577"/>
            </a:xfrm>
            <a:custGeom>
              <a:avLst/>
              <a:gdLst/>
              <a:ahLst/>
              <a:cxnLst/>
              <a:rect l="l" t="t" r="r" b="b"/>
              <a:pathLst>
                <a:path w="3128" h="1850" extrusionOk="0">
                  <a:moveTo>
                    <a:pt x="137" y="1"/>
                  </a:moveTo>
                  <a:cubicBezTo>
                    <a:pt x="23" y="92"/>
                    <a:pt x="0" y="412"/>
                    <a:pt x="0" y="412"/>
                  </a:cubicBezTo>
                  <a:lnTo>
                    <a:pt x="2579" y="1850"/>
                  </a:lnTo>
                  <a:cubicBezTo>
                    <a:pt x="2967" y="1279"/>
                    <a:pt x="3127" y="594"/>
                    <a:pt x="3127" y="594"/>
                  </a:cubicBezTo>
                  <a:cubicBezTo>
                    <a:pt x="2945" y="549"/>
                    <a:pt x="137" y="1"/>
                    <a:pt x="137" y="1"/>
                  </a:cubicBezTo>
                  <a:close/>
                </a:path>
              </a:pathLst>
            </a:custGeom>
            <a:solidFill>
              <a:schemeClr val="dk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386" name="Google Shape;3386;p43">
              <a:extLst>
                <a:ext uri="{FF2B5EF4-FFF2-40B4-BE49-F238E27FC236}">
                  <a16:creationId xmlns="" xmlns:a16="http://schemas.microsoft.com/office/drawing/2014/main" id="{FDED4537-E926-1D09-F93F-6ABDE12EB0C4}"/>
                </a:ext>
              </a:extLst>
            </p:cNvPr>
            <p:cNvSpPr/>
            <p:nvPr/>
          </p:nvSpPr>
          <p:spPr>
            <a:xfrm>
              <a:off x="5310364" y="4243314"/>
              <a:ext cx="97110" cy="36471"/>
            </a:xfrm>
            <a:custGeom>
              <a:avLst/>
              <a:gdLst/>
              <a:ahLst/>
              <a:cxnLst/>
              <a:rect l="l" t="t" r="r" b="b"/>
              <a:pathLst>
                <a:path w="4657" h="1749" extrusionOk="0">
                  <a:moveTo>
                    <a:pt x="524" y="1"/>
                  </a:moveTo>
                  <a:cubicBezTo>
                    <a:pt x="280" y="1"/>
                    <a:pt x="124" y="44"/>
                    <a:pt x="91" y="133"/>
                  </a:cubicBezTo>
                  <a:cubicBezTo>
                    <a:pt x="0" y="407"/>
                    <a:pt x="936" y="932"/>
                    <a:pt x="2168" y="1343"/>
                  </a:cubicBezTo>
                  <a:cubicBezTo>
                    <a:pt x="2977" y="1607"/>
                    <a:pt x="3711" y="1749"/>
                    <a:pt x="4154" y="1749"/>
                  </a:cubicBezTo>
                  <a:cubicBezTo>
                    <a:pt x="4399" y="1749"/>
                    <a:pt x="4555" y="1706"/>
                    <a:pt x="4588" y="1617"/>
                  </a:cubicBezTo>
                  <a:cubicBezTo>
                    <a:pt x="4656" y="1343"/>
                    <a:pt x="3721" y="818"/>
                    <a:pt x="2488" y="407"/>
                  </a:cubicBezTo>
                  <a:cubicBezTo>
                    <a:pt x="1694" y="142"/>
                    <a:pt x="966" y="1"/>
                    <a:pt x="524" y="1"/>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387" name="Google Shape;3387;p43">
              <a:extLst>
                <a:ext uri="{FF2B5EF4-FFF2-40B4-BE49-F238E27FC236}">
                  <a16:creationId xmlns="" xmlns:a16="http://schemas.microsoft.com/office/drawing/2014/main" id="{AFCF2D8D-9813-37CB-6219-06E344673452}"/>
                </a:ext>
              </a:extLst>
            </p:cNvPr>
            <p:cNvSpPr/>
            <p:nvPr/>
          </p:nvSpPr>
          <p:spPr>
            <a:xfrm>
              <a:off x="5273226" y="4219417"/>
              <a:ext cx="20018" cy="38098"/>
            </a:xfrm>
            <a:custGeom>
              <a:avLst/>
              <a:gdLst/>
              <a:ahLst/>
              <a:cxnLst/>
              <a:rect l="l" t="t" r="r" b="b"/>
              <a:pathLst>
                <a:path w="960" h="1827" extrusionOk="0">
                  <a:moveTo>
                    <a:pt x="663" y="1"/>
                  </a:moveTo>
                  <a:cubicBezTo>
                    <a:pt x="457" y="754"/>
                    <a:pt x="160" y="1393"/>
                    <a:pt x="1" y="1713"/>
                  </a:cubicBezTo>
                  <a:cubicBezTo>
                    <a:pt x="92" y="1758"/>
                    <a:pt x="206" y="1781"/>
                    <a:pt x="320" y="1827"/>
                  </a:cubicBezTo>
                  <a:cubicBezTo>
                    <a:pt x="412" y="1621"/>
                    <a:pt x="548" y="1325"/>
                    <a:pt x="685" y="982"/>
                  </a:cubicBezTo>
                  <a:cubicBezTo>
                    <a:pt x="800" y="708"/>
                    <a:pt x="891" y="412"/>
                    <a:pt x="959" y="92"/>
                  </a:cubicBezTo>
                  <a:cubicBezTo>
                    <a:pt x="845" y="69"/>
                    <a:pt x="754" y="24"/>
                    <a:pt x="663" y="1"/>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388" name="Google Shape;3388;p43">
              <a:extLst>
                <a:ext uri="{FF2B5EF4-FFF2-40B4-BE49-F238E27FC236}">
                  <a16:creationId xmlns="" xmlns:a16="http://schemas.microsoft.com/office/drawing/2014/main" id="{8E72B810-7C0F-6849-B299-4BE2D0A9D83C}"/>
                </a:ext>
              </a:extLst>
            </p:cNvPr>
            <p:cNvSpPr/>
            <p:nvPr/>
          </p:nvSpPr>
          <p:spPr>
            <a:xfrm>
              <a:off x="5423155" y="4267503"/>
              <a:ext cx="19539" cy="36179"/>
            </a:xfrm>
            <a:custGeom>
              <a:avLst/>
              <a:gdLst/>
              <a:ahLst/>
              <a:cxnLst/>
              <a:rect l="l" t="t" r="r" b="b"/>
              <a:pathLst>
                <a:path w="937" h="1735" extrusionOk="0">
                  <a:moveTo>
                    <a:pt x="617" y="0"/>
                  </a:moveTo>
                  <a:cubicBezTo>
                    <a:pt x="434" y="730"/>
                    <a:pt x="160" y="1324"/>
                    <a:pt x="1" y="1643"/>
                  </a:cubicBezTo>
                  <a:cubicBezTo>
                    <a:pt x="115" y="1666"/>
                    <a:pt x="229" y="1712"/>
                    <a:pt x="320" y="1735"/>
                  </a:cubicBezTo>
                  <a:cubicBezTo>
                    <a:pt x="434" y="1529"/>
                    <a:pt x="548" y="1255"/>
                    <a:pt x="685" y="913"/>
                  </a:cubicBezTo>
                  <a:cubicBezTo>
                    <a:pt x="777" y="685"/>
                    <a:pt x="868" y="411"/>
                    <a:pt x="936" y="114"/>
                  </a:cubicBezTo>
                  <a:cubicBezTo>
                    <a:pt x="845" y="69"/>
                    <a:pt x="731" y="46"/>
                    <a:pt x="617" y="0"/>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grpSp>
      <p:pic>
        <p:nvPicPr>
          <p:cNvPr id="6" name="Picture 5">
            <a:extLst>
              <a:ext uri="{FF2B5EF4-FFF2-40B4-BE49-F238E27FC236}">
                <a16:creationId xmlns="" xmlns:a16="http://schemas.microsoft.com/office/drawing/2014/main" id="{D84257EE-DD90-4001-CE4E-BBAF483B22B8}"/>
              </a:ext>
            </a:extLst>
          </p:cNvPr>
          <p:cNvPicPr>
            <a:picLocks noChangeAspect="1"/>
          </p:cNvPicPr>
          <p:nvPr/>
        </p:nvPicPr>
        <p:blipFill>
          <a:blip r:embed="rId3"/>
          <a:srcRect l="1036"/>
          <a:stretch/>
        </p:blipFill>
        <p:spPr>
          <a:xfrm>
            <a:off x="1762498" y="479643"/>
            <a:ext cx="15093986" cy="7828096"/>
          </a:xfrm>
          <a:prstGeom prst="roundRect">
            <a:avLst/>
          </a:prstGeom>
        </p:spPr>
      </p:pic>
      <p:grpSp>
        <p:nvGrpSpPr>
          <p:cNvPr id="3478" name="Google Shape;3478;p43">
            <a:extLst>
              <a:ext uri="{FF2B5EF4-FFF2-40B4-BE49-F238E27FC236}">
                <a16:creationId xmlns="" xmlns:a16="http://schemas.microsoft.com/office/drawing/2014/main" id="{11625626-6A53-13DA-DB24-6EB86B9F822A}"/>
              </a:ext>
            </a:extLst>
          </p:cNvPr>
          <p:cNvGrpSpPr/>
          <p:nvPr/>
        </p:nvGrpSpPr>
        <p:grpSpPr>
          <a:xfrm>
            <a:off x="797028" y="3480464"/>
            <a:ext cx="2723192" cy="6647500"/>
            <a:chOff x="2307900" y="1132175"/>
            <a:chExt cx="1409374" cy="3440379"/>
          </a:xfrm>
        </p:grpSpPr>
        <p:sp>
          <p:nvSpPr>
            <p:cNvPr id="3479" name="Google Shape;3479;p43">
              <a:extLst>
                <a:ext uri="{FF2B5EF4-FFF2-40B4-BE49-F238E27FC236}">
                  <a16:creationId xmlns="" xmlns:a16="http://schemas.microsoft.com/office/drawing/2014/main" id="{AE1B1EF0-8F47-C74F-908D-877C03A35BA0}"/>
                </a:ext>
              </a:extLst>
            </p:cNvPr>
            <p:cNvSpPr/>
            <p:nvPr/>
          </p:nvSpPr>
          <p:spPr>
            <a:xfrm>
              <a:off x="2376849" y="4244605"/>
              <a:ext cx="1340425" cy="327949"/>
            </a:xfrm>
            <a:custGeom>
              <a:avLst/>
              <a:gdLst/>
              <a:ahLst/>
              <a:cxnLst/>
              <a:rect l="l" t="t" r="r" b="b"/>
              <a:pathLst>
                <a:path w="53617" h="17074" extrusionOk="0">
                  <a:moveTo>
                    <a:pt x="26820" y="0"/>
                  </a:moveTo>
                  <a:cubicBezTo>
                    <a:pt x="12006" y="0"/>
                    <a:pt x="0" y="3835"/>
                    <a:pt x="0" y="8537"/>
                  </a:cubicBezTo>
                  <a:cubicBezTo>
                    <a:pt x="0" y="13239"/>
                    <a:pt x="12006" y="17073"/>
                    <a:pt x="26820" y="17073"/>
                  </a:cubicBezTo>
                  <a:cubicBezTo>
                    <a:pt x="41611" y="17073"/>
                    <a:pt x="53617" y="13239"/>
                    <a:pt x="53617" y="8537"/>
                  </a:cubicBezTo>
                  <a:cubicBezTo>
                    <a:pt x="53617" y="3835"/>
                    <a:pt x="41611" y="0"/>
                    <a:pt x="26820" y="0"/>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480" name="Google Shape;3480;p43">
              <a:extLst>
                <a:ext uri="{FF2B5EF4-FFF2-40B4-BE49-F238E27FC236}">
                  <a16:creationId xmlns="" xmlns:a16="http://schemas.microsoft.com/office/drawing/2014/main" id="{CE2ECCFC-7C39-E9E5-869C-8774C4DD8055}"/>
                </a:ext>
              </a:extLst>
            </p:cNvPr>
            <p:cNvSpPr/>
            <p:nvPr/>
          </p:nvSpPr>
          <p:spPr>
            <a:xfrm>
              <a:off x="3188850" y="2441200"/>
              <a:ext cx="260800" cy="444550"/>
            </a:xfrm>
            <a:custGeom>
              <a:avLst/>
              <a:gdLst/>
              <a:ahLst/>
              <a:cxnLst/>
              <a:rect l="l" t="t" r="r" b="b"/>
              <a:pathLst>
                <a:path w="10432" h="17782" extrusionOk="0">
                  <a:moveTo>
                    <a:pt x="183" y="1"/>
                  </a:moveTo>
                  <a:lnTo>
                    <a:pt x="1" y="572"/>
                  </a:lnTo>
                  <a:lnTo>
                    <a:pt x="6711" y="17782"/>
                  </a:lnTo>
                  <a:lnTo>
                    <a:pt x="10432" y="15454"/>
                  </a:lnTo>
                  <a:cubicBezTo>
                    <a:pt x="10432" y="15454"/>
                    <a:pt x="6529" y="5502"/>
                    <a:pt x="4748" y="2900"/>
                  </a:cubicBezTo>
                  <a:cubicBezTo>
                    <a:pt x="2991" y="275"/>
                    <a:pt x="183" y="1"/>
                    <a:pt x="183" y="1"/>
                  </a:cubicBezTo>
                  <a:close/>
                </a:path>
              </a:pathLst>
            </a:custGeom>
            <a:solidFill>
              <a:srgbClr val="FF2E59"/>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481" name="Google Shape;3481;p43">
              <a:extLst>
                <a:ext uri="{FF2B5EF4-FFF2-40B4-BE49-F238E27FC236}">
                  <a16:creationId xmlns="" xmlns:a16="http://schemas.microsoft.com/office/drawing/2014/main" id="{0CD93238-C8EA-142B-B139-5A290D5F68D9}"/>
                </a:ext>
              </a:extLst>
            </p:cNvPr>
            <p:cNvSpPr/>
            <p:nvPr/>
          </p:nvSpPr>
          <p:spPr>
            <a:xfrm>
              <a:off x="3188850" y="2441200"/>
              <a:ext cx="260800" cy="444550"/>
            </a:xfrm>
            <a:custGeom>
              <a:avLst/>
              <a:gdLst/>
              <a:ahLst/>
              <a:cxnLst/>
              <a:rect l="l" t="t" r="r" b="b"/>
              <a:pathLst>
                <a:path w="10432" h="17782" extrusionOk="0">
                  <a:moveTo>
                    <a:pt x="183" y="1"/>
                  </a:moveTo>
                  <a:lnTo>
                    <a:pt x="1" y="572"/>
                  </a:lnTo>
                  <a:lnTo>
                    <a:pt x="6711" y="17782"/>
                  </a:lnTo>
                  <a:lnTo>
                    <a:pt x="10432" y="15454"/>
                  </a:lnTo>
                  <a:cubicBezTo>
                    <a:pt x="10432" y="15454"/>
                    <a:pt x="6529" y="5502"/>
                    <a:pt x="4748" y="2900"/>
                  </a:cubicBezTo>
                  <a:cubicBezTo>
                    <a:pt x="2991" y="275"/>
                    <a:pt x="183" y="1"/>
                    <a:pt x="183" y="1"/>
                  </a:cubicBezTo>
                  <a:close/>
                </a:path>
              </a:pathLst>
            </a:custGeom>
            <a:solidFill>
              <a:schemeClr val="accent1"/>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482" name="Google Shape;3482;p43">
              <a:extLst>
                <a:ext uri="{FF2B5EF4-FFF2-40B4-BE49-F238E27FC236}">
                  <a16:creationId xmlns="" xmlns:a16="http://schemas.microsoft.com/office/drawing/2014/main" id="{4F81D780-97EA-9C78-42C2-CCF0C27EA9A5}"/>
                </a:ext>
              </a:extLst>
            </p:cNvPr>
            <p:cNvSpPr/>
            <p:nvPr/>
          </p:nvSpPr>
          <p:spPr>
            <a:xfrm>
              <a:off x="2307900" y="2346525"/>
              <a:ext cx="998525" cy="989875"/>
            </a:xfrm>
            <a:custGeom>
              <a:avLst/>
              <a:gdLst/>
              <a:ahLst/>
              <a:cxnLst/>
              <a:rect l="l" t="t" r="r" b="b"/>
              <a:pathLst>
                <a:path w="39941" h="39595" extrusionOk="0">
                  <a:moveTo>
                    <a:pt x="24607" y="1"/>
                  </a:moveTo>
                  <a:cubicBezTo>
                    <a:pt x="23871" y="1"/>
                    <a:pt x="23087" y="36"/>
                    <a:pt x="22251" y="113"/>
                  </a:cubicBezTo>
                  <a:cubicBezTo>
                    <a:pt x="12345" y="1049"/>
                    <a:pt x="9948" y="2510"/>
                    <a:pt x="8213" y="4153"/>
                  </a:cubicBezTo>
                  <a:cubicBezTo>
                    <a:pt x="6456" y="5797"/>
                    <a:pt x="4904" y="12210"/>
                    <a:pt x="3169" y="14242"/>
                  </a:cubicBezTo>
                  <a:cubicBezTo>
                    <a:pt x="1491" y="16160"/>
                    <a:pt x="0" y="18182"/>
                    <a:pt x="4260" y="18182"/>
                  </a:cubicBezTo>
                  <a:cubicBezTo>
                    <a:pt x="4461" y="18182"/>
                    <a:pt x="4676" y="18177"/>
                    <a:pt x="4904" y="18168"/>
                  </a:cubicBezTo>
                  <a:lnTo>
                    <a:pt x="4904" y="18168"/>
                  </a:lnTo>
                  <a:cubicBezTo>
                    <a:pt x="4904" y="18168"/>
                    <a:pt x="2462" y="32388"/>
                    <a:pt x="6798" y="35926"/>
                  </a:cubicBezTo>
                  <a:cubicBezTo>
                    <a:pt x="10017" y="38553"/>
                    <a:pt x="16044" y="39595"/>
                    <a:pt x="21862" y="39595"/>
                  </a:cubicBezTo>
                  <a:cubicBezTo>
                    <a:pt x="28173" y="39595"/>
                    <a:pt x="34237" y="38369"/>
                    <a:pt x="36197" y="36611"/>
                  </a:cubicBezTo>
                  <a:cubicBezTo>
                    <a:pt x="39941" y="33210"/>
                    <a:pt x="37110" y="7189"/>
                    <a:pt x="34805" y="4153"/>
                  </a:cubicBezTo>
                  <a:cubicBezTo>
                    <a:pt x="34805" y="4153"/>
                    <a:pt x="32585" y="1"/>
                    <a:pt x="24607" y="1"/>
                  </a:cubicBezTo>
                  <a:close/>
                </a:path>
              </a:pathLst>
            </a:custGeom>
            <a:solidFill>
              <a:schemeClr val="accen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483" name="Google Shape;3483;p43">
              <a:extLst>
                <a:ext uri="{FF2B5EF4-FFF2-40B4-BE49-F238E27FC236}">
                  <a16:creationId xmlns="" xmlns:a16="http://schemas.microsoft.com/office/drawing/2014/main" id="{97C131C4-AEB6-21CF-91F5-D6E340A9B039}"/>
                </a:ext>
              </a:extLst>
            </p:cNvPr>
            <p:cNvSpPr/>
            <p:nvPr/>
          </p:nvSpPr>
          <p:spPr>
            <a:xfrm>
              <a:off x="2432775" y="2400400"/>
              <a:ext cx="873650" cy="936200"/>
            </a:xfrm>
            <a:custGeom>
              <a:avLst/>
              <a:gdLst/>
              <a:ahLst/>
              <a:cxnLst/>
              <a:rect l="l" t="t" r="r" b="b"/>
              <a:pathLst>
                <a:path w="34946" h="37448" extrusionOk="0">
                  <a:moveTo>
                    <a:pt x="21449" y="1"/>
                  </a:moveTo>
                  <a:cubicBezTo>
                    <a:pt x="18911" y="1"/>
                    <a:pt x="16266" y="203"/>
                    <a:pt x="14038" y="811"/>
                  </a:cubicBezTo>
                  <a:cubicBezTo>
                    <a:pt x="7350" y="2637"/>
                    <a:pt x="5045" y="3276"/>
                    <a:pt x="4314" y="8503"/>
                  </a:cubicBezTo>
                  <a:cubicBezTo>
                    <a:pt x="3652" y="13228"/>
                    <a:pt x="0" y="30005"/>
                    <a:pt x="2922" y="34250"/>
                  </a:cubicBezTo>
                  <a:cubicBezTo>
                    <a:pt x="3059" y="34456"/>
                    <a:pt x="3196" y="34638"/>
                    <a:pt x="3355" y="34798"/>
                  </a:cubicBezTo>
                  <a:cubicBezTo>
                    <a:pt x="6758" y="36680"/>
                    <a:pt x="11892" y="37448"/>
                    <a:pt x="16869" y="37448"/>
                  </a:cubicBezTo>
                  <a:cubicBezTo>
                    <a:pt x="20706" y="37448"/>
                    <a:pt x="24448" y="36991"/>
                    <a:pt x="27231" y="36236"/>
                  </a:cubicBezTo>
                  <a:cubicBezTo>
                    <a:pt x="28075" y="35802"/>
                    <a:pt x="28897" y="35460"/>
                    <a:pt x="29673" y="35277"/>
                  </a:cubicBezTo>
                  <a:cubicBezTo>
                    <a:pt x="30312" y="35049"/>
                    <a:pt x="30837" y="34775"/>
                    <a:pt x="31202" y="34456"/>
                  </a:cubicBezTo>
                  <a:cubicBezTo>
                    <a:pt x="34946" y="31055"/>
                    <a:pt x="32115" y="5034"/>
                    <a:pt x="29810" y="1998"/>
                  </a:cubicBezTo>
                  <a:cubicBezTo>
                    <a:pt x="29810" y="1998"/>
                    <a:pt x="29810" y="1998"/>
                    <a:pt x="29810" y="1975"/>
                  </a:cubicBezTo>
                  <a:lnTo>
                    <a:pt x="29787" y="1975"/>
                  </a:lnTo>
                  <a:cubicBezTo>
                    <a:pt x="29696" y="1816"/>
                    <a:pt x="29285" y="1154"/>
                    <a:pt x="28372" y="423"/>
                  </a:cubicBezTo>
                  <a:cubicBezTo>
                    <a:pt x="26555" y="215"/>
                    <a:pt x="24059" y="1"/>
                    <a:pt x="21449" y="1"/>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484" name="Google Shape;3484;p43">
              <a:extLst>
                <a:ext uri="{FF2B5EF4-FFF2-40B4-BE49-F238E27FC236}">
                  <a16:creationId xmlns="" xmlns:a16="http://schemas.microsoft.com/office/drawing/2014/main" id="{F15D5366-B34C-7EAD-52C6-68DF9ACB1670}"/>
                </a:ext>
              </a:extLst>
            </p:cNvPr>
            <p:cNvSpPr/>
            <p:nvPr/>
          </p:nvSpPr>
          <p:spPr>
            <a:xfrm>
              <a:off x="2355150" y="2458675"/>
              <a:ext cx="519300" cy="878025"/>
            </a:xfrm>
            <a:custGeom>
              <a:avLst/>
              <a:gdLst/>
              <a:ahLst/>
              <a:cxnLst/>
              <a:rect l="l" t="t" r="r" b="b"/>
              <a:pathLst>
                <a:path w="20772" h="35121" extrusionOk="0">
                  <a:moveTo>
                    <a:pt x="9842" y="1"/>
                  </a:moveTo>
                  <a:cubicBezTo>
                    <a:pt x="9062" y="1"/>
                    <a:pt x="8250" y="240"/>
                    <a:pt x="7442" y="649"/>
                  </a:cubicBezTo>
                  <a:cubicBezTo>
                    <a:pt x="4087" y="2315"/>
                    <a:pt x="4406" y="6423"/>
                    <a:pt x="3037" y="9322"/>
                  </a:cubicBezTo>
                  <a:cubicBezTo>
                    <a:pt x="2557" y="10372"/>
                    <a:pt x="1827" y="11262"/>
                    <a:pt x="1097" y="12130"/>
                  </a:cubicBezTo>
                  <a:cubicBezTo>
                    <a:pt x="868" y="12404"/>
                    <a:pt x="366" y="12815"/>
                    <a:pt x="1" y="13248"/>
                  </a:cubicBezTo>
                  <a:cubicBezTo>
                    <a:pt x="115" y="13317"/>
                    <a:pt x="252" y="13385"/>
                    <a:pt x="435" y="13454"/>
                  </a:cubicBezTo>
                  <a:cubicBezTo>
                    <a:pt x="435" y="13454"/>
                    <a:pt x="435" y="13454"/>
                    <a:pt x="457" y="13476"/>
                  </a:cubicBezTo>
                  <a:cubicBezTo>
                    <a:pt x="526" y="13499"/>
                    <a:pt x="617" y="13522"/>
                    <a:pt x="708" y="13545"/>
                  </a:cubicBezTo>
                  <a:lnTo>
                    <a:pt x="754" y="13545"/>
                  </a:lnTo>
                  <a:cubicBezTo>
                    <a:pt x="845" y="13568"/>
                    <a:pt x="960" y="13591"/>
                    <a:pt x="1051" y="13613"/>
                  </a:cubicBezTo>
                  <a:lnTo>
                    <a:pt x="1074" y="13613"/>
                  </a:lnTo>
                  <a:cubicBezTo>
                    <a:pt x="1188" y="13636"/>
                    <a:pt x="1325" y="13659"/>
                    <a:pt x="1462" y="13659"/>
                  </a:cubicBezTo>
                  <a:lnTo>
                    <a:pt x="1530" y="13659"/>
                  </a:lnTo>
                  <a:cubicBezTo>
                    <a:pt x="1621" y="13682"/>
                    <a:pt x="1758" y="13682"/>
                    <a:pt x="1873" y="13682"/>
                  </a:cubicBezTo>
                  <a:cubicBezTo>
                    <a:pt x="1918" y="13682"/>
                    <a:pt x="1964" y="13705"/>
                    <a:pt x="2010" y="13705"/>
                  </a:cubicBezTo>
                  <a:lnTo>
                    <a:pt x="2489" y="13705"/>
                  </a:lnTo>
                  <a:cubicBezTo>
                    <a:pt x="2649" y="13705"/>
                    <a:pt x="2831" y="13705"/>
                    <a:pt x="3014" y="13682"/>
                  </a:cubicBezTo>
                  <a:lnTo>
                    <a:pt x="3014" y="13682"/>
                  </a:lnTo>
                  <a:cubicBezTo>
                    <a:pt x="3014" y="13682"/>
                    <a:pt x="2740" y="15325"/>
                    <a:pt x="2534" y="17585"/>
                  </a:cubicBezTo>
                  <a:cubicBezTo>
                    <a:pt x="2534" y="17882"/>
                    <a:pt x="2512" y="18156"/>
                    <a:pt x="2466" y="18452"/>
                  </a:cubicBezTo>
                  <a:cubicBezTo>
                    <a:pt x="2146" y="22926"/>
                    <a:pt x="2215" y="29226"/>
                    <a:pt x="4908" y="31440"/>
                  </a:cubicBezTo>
                  <a:cubicBezTo>
                    <a:pt x="8150" y="34068"/>
                    <a:pt x="14208" y="35120"/>
                    <a:pt x="20037" y="35120"/>
                  </a:cubicBezTo>
                  <a:cubicBezTo>
                    <a:pt x="20283" y="35120"/>
                    <a:pt x="20528" y="35119"/>
                    <a:pt x="20772" y="35115"/>
                  </a:cubicBezTo>
                  <a:cubicBezTo>
                    <a:pt x="20475" y="34179"/>
                    <a:pt x="19653" y="33243"/>
                    <a:pt x="19288" y="32536"/>
                  </a:cubicBezTo>
                  <a:cubicBezTo>
                    <a:pt x="18489" y="30938"/>
                    <a:pt x="17964" y="29157"/>
                    <a:pt x="17394" y="27468"/>
                  </a:cubicBezTo>
                  <a:cubicBezTo>
                    <a:pt x="16389" y="24547"/>
                    <a:pt x="16595" y="21465"/>
                    <a:pt x="16321" y="18452"/>
                  </a:cubicBezTo>
                  <a:cubicBezTo>
                    <a:pt x="16001" y="14960"/>
                    <a:pt x="15499" y="11468"/>
                    <a:pt x="14815" y="8021"/>
                  </a:cubicBezTo>
                  <a:cubicBezTo>
                    <a:pt x="14426" y="6172"/>
                    <a:pt x="14198" y="3684"/>
                    <a:pt x="13148" y="2041"/>
                  </a:cubicBezTo>
                  <a:cubicBezTo>
                    <a:pt x="12214" y="591"/>
                    <a:pt x="11067" y="1"/>
                    <a:pt x="9842" y="1"/>
                  </a:cubicBezTo>
                  <a:close/>
                </a:path>
              </a:pathLst>
            </a:custGeom>
            <a:solidFill>
              <a:schemeClr val="accent3"/>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485" name="Google Shape;3485;p43">
              <a:extLst>
                <a:ext uri="{FF2B5EF4-FFF2-40B4-BE49-F238E27FC236}">
                  <a16:creationId xmlns="" xmlns:a16="http://schemas.microsoft.com/office/drawing/2014/main" id="{FBF2F700-AA79-85F7-624F-0D2E07A84D9D}"/>
                </a:ext>
              </a:extLst>
            </p:cNvPr>
            <p:cNvSpPr/>
            <p:nvPr/>
          </p:nvSpPr>
          <p:spPr>
            <a:xfrm>
              <a:off x="2355150" y="2489725"/>
              <a:ext cx="163225" cy="311750"/>
            </a:xfrm>
            <a:custGeom>
              <a:avLst/>
              <a:gdLst/>
              <a:ahLst/>
              <a:cxnLst/>
              <a:rect l="l" t="t" r="r" b="b"/>
              <a:pathLst>
                <a:path w="6529" h="12470" extrusionOk="0">
                  <a:moveTo>
                    <a:pt x="6529" y="0"/>
                  </a:moveTo>
                  <a:cubicBezTo>
                    <a:pt x="4132" y="1917"/>
                    <a:pt x="4269" y="5478"/>
                    <a:pt x="3037" y="8080"/>
                  </a:cubicBezTo>
                  <a:cubicBezTo>
                    <a:pt x="2557" y="9130"/>
                    <a:pt x="1827" y="10020"/>
                    <a:pt x="1097" y="10888"/>
                  </a:cubicBezTo>
                  <a:cubicBezTo>
                    <a:pt x="868" y="11162"/>
                    <a:pt x="366" y="11573"/>
                    <a:pt x="1" y="12006"/>
                  </a:cubicBezTo>
                  <a:cubicBezTo>
                    <a:pt x="411" y="12293"/>
                    <a:pt x="1189" y="12470"/>
                    <a:pt x="2467" y="12470"/>
                  </a:cubicBezTo>
                  <a:cubicBezTo>
                    <a:pt x="2612" y="12470"/>
                    <a:pt x="2764" y="12467"/>
                    <a:pt x="2923" y="12463"/>
                  </a:cubicBezTo>
                  <a:cubicBezTo>
                    <a:pt x="3265" y="11641"/>
                    <a:pt x="3721" y="10294"/>
                    <a:pt x="3836" y="8948"/>
                  </a:cubicBezTo>
                  <a:cubicBezTo>
                    <a:pt x="4018" y="6893"/>
                    <a:pt x="5296" y="1644"/>
                    <a:pt x="6529" y="0"/>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486" name="Google Shape;3486;p43">
              <a:extLst>
                <a:ext uri="{FF2B5EF4-FFF2-40B4-BE49-F238E27FC236}">
                  <a16:creationId xmlns="" xmlns:a16="http://schemas.microsoft.com/office/drawing/2014/main" id="{A2A06D00-F6D1-5F6A-5A11-459FEA53E8E0}"/>
                </a:ext>
              </a:extLst>
            </p:cNvPr>
            <p:cNvSpPr/>
            <p:nvPr/>
          </p:nvSpPr>
          <p:spPr>
            <a:xfrm>
              <a:off x="2366000" y="2459325"/>
              <a:ext cx="273350" cy="327175"/>
            </a:xfrm>
            <a:custGeom>
              <a:avLst/>
              <a:gdLst/>
              <a:ahLst/>
              <a:cxnLst/>
              <a:rect l="l" t="t" r="r" b="b"/>
              <a:pathLst>
                <a:path w="10934" h="13087" extrusionOk="0">
                  <a:moveTo>
                    <a:pt x="10890" y="1"/>
                  </a:moveTo>
                  <a:cubicBezTo>
                    <a:pt x="10741" y="1"/>
                    <a:pt x="10223" y="51"/>
                    <a:pt x="9496" y="166"/>
                  </a:cubicBezTo>
                  <a:cubicBezTo>
                    <a:pt x="8651" y="280"/>
                    <a:pt x="7487" y="463"/>
                    <a:pt x="6460" y="1102"/>
                  </a:cubicBezTo>
                  <a:cubicBezTo>
                    <a:pt x="5935" y="1399"/>
                    <a:pt x="5501" y="1832"/>
                    <a:pt x="5182" y="2289"/>
                  </a:cubicBezTo>
                  <a:cubicBezTo>
                    <a:pt x="4862" y="2745"/>
                    <a:pt x="4634" y="3225"/>
                    <a:pt x="4497" y="3636"/>
                  </a:cubicBezTo>
                  <a:cubicBezTo>
                    <a:pt x="4178" y="4434"/>
                    <a:pt x="4018" y="4982"/>
                    <a:pt x="4018" y="4982"/>
                  </a:cubicBezTo>
                  <a:cubicBezTo>
                    <a:pt x="4018" y="4982"/>
                    <a:pt x="3972" y="5142"/>
                    <a:pt x="3904" y="5370"/>
                  </a:cubicBezTo>
                  <a:cubicBezTo>
                    <a:pt x="3835" y="5621"/>
                    <a:pt x="3744" y="5964"/>
                    <a:pt x="3630" y="6375"/>
                  </a:cubicBezTo>
                  <a:cubicBezTo>
                    <a:pt x="3402" y="7219"/>
                    <a:pt x="3128" y="8315"/>
                    <a:pt x="2694" y="9365"/>
                  </a:cubicBezTo>
                  <a:cubicBezTo>
                    <a:pt x="1804" y="11465"/>
                    <a:pt x="1" y="13017"/>
                    <a:pt x="115" y="13085"/>
                  </a:cubicBezTo>
                  <a:cubicBezTo>
                    <a:pt x="115" y="13086"/>
                    <a:pt x="116" y="13086"/>
                    <a:pt x="118" y="13086"/>
                  </a:cubicBezTo>
                  <a:cubicBezTo>
                    <a:pt x="161" y="13086"/>
                    <a:pt x="566" y="12703"/>
                    <a:pt x="1165" y="12104"/>
                  </a:cubicBezTo>
                  <a:cubicBezTo>
                    <a:pt x="1302" y="11944"/>
                    <a:pt x="1461" y="11784"/>
                    <a:pt x="1621" y="11579"/>
                  </a:cubicBezTo>
                  <a:cubicBezTo>
                    <a:pt x="1804" y="11396"/>
                    <a:pt x="1941" y="11191"/>
                    <a:pt x="2100" y="10963"/>
                  </a:cubicBezTo>
                  <a:cubicBezTo>
                    <a:pt x="2192" y="10848"/>
                    <a:pt x="2260" y="10734"/>
                    <a:pt x="2352" y="10620"/>
                  </a:cubicBezTo>
                  <a:lnTo>
                    <a:pt x="2466" y="10460"/>
                  </a:lnTo>
                  <a:lnTo>
                    <a:pt x="2580" y="10255"/>
                  </a:lnTo>
                  <a:cubicBezTo>
                    <a:pt x="2717" y="10004"/>
                    <a:pt x="2854" y="9753"/>
                    <a:pt x="2991" y="9502"/>
                  </a:cubicBezTo>
                  <a:cubicBezTo>
                    <a:pt x="3470" y="8429"/>
                    <a:pt x="3790" y="7310"/>
                    <a:pt x="4041" y="6489"/>
                  </a:cubicBezTo>
                  <a:cubicBezTo>
                    <a:pt x="4155" y="6078"/>
                    <a:pt x="4246" y="5736"/>
                    <a:pt x="4315" y="5484"/>
                  </a:cubicBezTo>
                  <a:cubicBezTo>
                    <a:pt x="4406" y="5256"/>
                    <a:pt x="4452" y="5119"/>
                    <a:pt x="4452" y="5119"/>
                  </a:cubicBezTo>
                  <a:cubicBezTo>
                    <a:pt x="4452" y="5119"/>
                    <a:pt x="4588" y="4571"/>
                    <a:pt x="4862" y="3773"/>
                  </a:cubicBezTo>
                  <a:cubicBezTo>
                    <a:pt x="5136" y="2974"/>
                    <a:pt x="5684" y="1969"/>
                    <a:pt x="6620" y="1353"/>
                  </a:cubicBezTo>
                  <a:cubicBezTo>
                    <a:pt x="7556" y="737"/>
                    <a:pt x="8697" y="509"/>
                    <a:pt x="9519" y="326"/>
                  </a:cubicBezTo>
                  <a:cubicBezTo>
                    <a:pt x="10363" y="166"/>
                    <a:pt x="10934" y="52"/>
                    <a:pt x="10934" y="6"/>
                  </a:cubicBezTo>
                  <a:cubicBezTo>
                    <a:pt x="10934" y="3"/>
                    <a:pt x="10919" y="1"/>
                    <a:pt x="10890" y="1"/>
                  </a:cubicBezTo>
                  <a:close/>
                </a:path>
              </a:pathLst>
            </a:custGeom>
            <a:solidFill>
              <a:schemeClr val="accent3"/>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487" name="Google Shape;3487;p43">
              <a:extLst>
                <a:ext uri="{FF2B5EF4-FFF2-40B4-BE49-F238E27FC236}">
                  <a16:creationId xmlns="" xmlns:a16="http://schemas.microsoft.com/office/drawing/2014/main" id="{6F2D8387-0947-5BAB-8FF6-A75824C2424C}"/>
                </a:ext>
              </a:extLst>
            </p:cNvPr>
            <p:cNvSpPr/>
            <p:nvPr/>
          </p:nvSpPr>
          <p:spPr>
            <a:xfrm>
              <a:off x="2396825" y="2673450"/>
              <a:ext cx="99300" cy="592350"/>
            </a:xfrm>
            <a:custGeom>
              <a:avLst/>
              <a:gdLst/>
              <a:ahLst/>
              <a:cxnLst/>
              <a:rect l="l" t="t" r="r" b="b"/>
              <a:pathLst>
                <a:path w="3972" h="23694" extrusionOk="0">
                  <a:moveTo>
                    <a:pt x="2054" y="1"/>
                  </a:moveTo>
                  <a:cubicBezTo>
                    <a:pt x="2032" y="1"/>
                    <a:pt x="2054" y="69"/>
                    <a:pt x="2054" y="161"/>
                  </a:cubicBezTo>
                  <a:cubicBezTo>
                    <a:pt x="2077" y="252"/>
                    <a:pt x="2123" y="389"/>
                    <a:pt x="2123" y="571"/>
                  </a:cubicBezTo>
                  <a:cubicBezTo>
                    <a:pt x="2169" y="937"/>
                    <a:pt x="2100" y="1439"/>
                    <a:pt x="1986" y="2055"/>
                  </a:cubicBezTo>
                  <a:cubicBezTo>
                    <a:pt x="1872" y="2671"/>
                    <a:pt x="1666" y="3402"/>
                    <a:pt x="1529" y="4178"/>
                  </a:cubicBezTo>
                  <a:cubicBezTo>
                    <a:pt x="1392" y="4954"/>
                    <a:pt x="1256" y="5776"/>
                    <a:pt x="1050" y="6597"/>
                  </a:cubicBezTo>
                  <a:cubicBezTo>
                    <a:pt x="845" y="7396"/>
                    <a:pt x="685" y="8241"/>
                    <a:pt x="525" y="9017"/>
                  </a:cubicBezTo>
                  <a:cubicBezTo>
                    <a:pt x="434" y="9405"/>
                    <a:pt x="365" y="9793"/>
                    <a:pt x="320" y="10158"/>
                  </a:cubicBezTo>
                  <a:cubicBezTo>
                    <a:pt x="274" y="10523"/>
                    <a:pt x="228" y="10866"/>
                    <a:pt x="183" y="11185"/>
                  </a:cubicBezTo>
                  <a:cubicBezTo>
                    <a:pt x="91" y="11824"/>
                    <a:pt x="91" y="12349"/>
                    <a:pt x="46" y="12715"/>
                  </a:cubicBezTo>
                  <a:cubicBezTo>
                    <a:pt x="23" y="13103"/>
                    <a:pt x="0" y="13308"/>
                    <a:pt x="0" y="13308"/>
                  </a:cubicBezTo>
                  <a:cubicBezTo>
                    <a:pt x="0" y="13308"/>
                    <a:pt x="0" y="13354"/>
                    <a:pt x="0" y="13468"/>
                  </a:cubicBezTo>
                  <a:cubicBezTo>
                    <a:pt x="23" y="13559"/>
                    <a:pt x="23" y="13719"/>
                    <a:pt x="23" y="13901"/>
                  </a:cubicBezTo>
                  <a:cubicBezTo>
                    <a:pt x="46" y="14267"/>
                    <a:pt x="46" y="14814"/>
                    <a:pt x="91" y="15454"/>
                  </a:cubicBezTo>
                  <a:cubicBezTo>
                    <a:pt x="206" y="16709"/>
                    <a:pt x="365" y="18444"/>
                    <a:pt x="1027" y="20064"/>
                  </a:cubicBezTo>
                  <a:cubicBezTo>
                    <a:pt x="1347" y="20886"/>
                    <a:pt x="1826" y="21616"/>
                    <a:pt x="2305" y="22255"/>
                  </a:cubicBezTo>
                  <a:cubicBezTo>
                    <a:pt x="2671" y="22735"/>
                    <a:pt x="3036" y="23146"/>
                    <a:pt x="3378" y="23511"/>
                  </a:cubicBezTo>
                  <a:cubicBezTo>
                    <a:pt x="3584" y="23557"/>
                    <a:pt x="3766" y="23625"/>
                    <a:pt x="3972" y="23693"/>
                  </a:cubicBezTo>
                  <a:cubicBezTo>
                    <a:pt x="3538" y="23237"/>
                    <a:pt x="3059" y="22666"/>
                    <a:pt x="2625" y="22027"/>
                  </a:cubicBezTo>
                  <a:cubicBezTo>
                    <a:pt x="2191" y="21388"/>
                    <a:pt x="1758" y="20681"/>
                    <a:pt x="1484" y="19882"/>
                  </a:cubicBezTo>
                  <a:cubicBezTo>
                    <a:pt x="913" y="18352"/>
                    <a:pt x="822" y="16663"/>
                    <a:pt x="731" y="15408"/>
                  </a:cubicBezTo>
                  <a:cubicBezTo>
                    <a:pt x="708" y="14769"/>
                    <a:pt x="708" y="14267"/>
                    <a:pt x="708" y="13901"/>
                  </a:cubicBezTo>
                  <a:cubicBezTo>
                    <a:pt x="708" y="13719"/>
                    <a:pt x="708" y="13559"/>
                    <a:pt x="685" y="13468"/>
                  </a:cubicBezTo>
                  <a:cubicBezTo>
                    <a:pt x="685" y="13376"/>
                    <a:pt x="708" y="13331"/>
                    <a:pt x="708" y="13331"/>
                  </a:cubicBezTo>
                  <a:cubicBezTo>
                    <a:pt x="708" y="13331"/>
                    <a:pt x="708" y="13103"/>
                    <a:pt x="731" y="12760"/>
                  </a:cubicBezTo>
                  <a:cubicBezTo>
                    <a:pt x="753" y="12395"/>
                    <a:pt x="753" y="11870"/>
                    <a:pt x="799" y="11254"/>
                  </a:cubicBezTo>
                  <a:cubicBezTo>
                    <a:pt x="845" y="10934"/>
                    <a:pt x="890" y="10592"/>
                    <a:pt x="936" y="10249"/>
                  </a:cubicBezTo>
                  <a:cubicBezTo>
                    <a:pt x="959" y="9884"/>
                    <a:pt x="1004" y="9496"/>
                    <a:pt x="1073" y="9131"/>
                  </a:cubicBezTo>
                  <a:cubicBezTo>
                    <a:pt x="1210" y="8355"/>
                    <a:pt x="1347" y="7533"/>
                    <a:pt x="1529" y="6689"/>
                  </a:cubicBezTo>
                  <a:cubicBezTo>
                    <a:pt x="1712" y="5867"/>
                    <a:pt x="1803" y="5022"/>
                    <a:pt x="1917" y="4246"/>
                  </a:cubicBezTo>
                  <a:cubicBezTo>
                    <a:pt x="2009" y="3447"/>
                    <a:pt x="2169" y="2740"/>
                    <a:pt x="2260" y="2101"/>
                  </a:cubicBezTo>
                  <a:cubicBezTo>
                    <a:pt x="2328" y="1462"/>
                    <a:pt x="2351" y="914"/>
                    <a:pt x="2260" y="549"/>
                  </a:cubicBezTo>
                  <a:cubicBezTo>
                    <a:pt x="2237" y="366"/>
                    <a:pt x="2169" y="229"/>
                    <a:pt x="2123" y="138"/>
                  </a:cubicBezTo>
                  <a:cubicBezTo>
                    <a:pt x="2077" y="47"/>
                    <a:pt x="2054" y="1"/>
                    <a:pt x="2054" y="1"/>
                  </a:cubicBezTo>
                  <a:close/>
                </a:path>
              </a:pathLst>
            </a:custGeom>
            <a:solidFill>
              <a:schemeClr val="accent3"/>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488" name="Google Shape;3488;p43">
              <a:extLst>
                <a:ext uri="{FF2B5EF4-FFF2-40B4-BE49-F238E27FC236}">
                  <a16:creationId xmlns="" xmlns:a16="http://schemas.microsoft.com/office/drawing/2014/main" id="{8BCCB253-91DB-1A0D-0DF8-881E430F27E2}"/>
                </a:ext>
              </a:extLst>
            </p:cNvPr>
            <p:cNvSpPr/>
            <p:nvPr/>
          </p:nvSpPr>
          <p:spPr>
            <a:xfrm>
              <a:off x="2650750" y="3617325"/>
              <a:ext cx="322425" cy="665050"/>
            </a:xfrm>
            <a:custGeom>
              <a:avLst/>
              <a:gdLst/>
              <a:ahLst/>
              <a:cxnLst/>
              <a:rect l="l" t="t" r="r" b="b"/>
              <a:pathLst>
                <a:path w="12897" h="26602" extrusionOk="0">
                  <a:moveTo>
                    <a:pt x="9414" y="0"/>
                  </a:moveTo>
                  <a:cubicBezTo>
                    <a:pt x="6047" y="0"/>
                    <a:pt x="688" y="797"/>
                    <a:pt x="411" y="1756"/>
                  </a:cubicBezTo>
                  <a:cubicBezTo>
                    <a:pt x="0" y="3103"/>
                    <a:pt x="959" y="25677"/>
                    <a:pt x="959" y="25677"/>
                  </a:cubicBezTo>
                  <a:cubicBezTo>
                    <a:pt x="1290" y="26399"/>
                    <a:pt x="2126" y="26601"/>
                    <a:pt x="2961" y="26601"/>
                  </a:cubicBezTo>
                  <a:cubicBezTo>
                    <a:pt x="4027" y="26601"/>
                    <a:pt x="5090" y="26271"/>
                    <a:pt x="5090" y="26271"/>
                  </a:cubicBezTo>
                  <a:cubicBezTo>
                    <a:pt x="7419" y="20975"/>
                    <a:pt x="12897" y="1482"/>
                    <a:pt x="12052" y="433"/>
                  </a:cubicBezTo>
                  <a:cubicBezTo>
                    <a:pt x="11809" y="130"/>
                    <a:pt x="10774" y="0"/>
                    <a:pt x="9414" y="0"/>
                  </a:cubicBezTo>
                  <a:close/>
                </a:path>
              </a:pathLst>
            </a:custGeom>
            <a:solidFill>
              <a:srgbClr val="FFB899"/>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489" name="Google Shape;3489;p43">
              <a:extLst>
                <a:ext uri="{FF2B5EF4-FFF2-40B4-BE49-F238E27FC236}">
                  <a16:creationId xmlns="" xmlns:a16="http://schemas.microsoft.com/office/drawing/2014/main" id="{112EEA2F-4C57-3543-0EEE-5C1456A1A236}"/>
                </a:ext>
              </a:extLst>
            </p:cNvPr>
            <p:cNvSpPr/>
            <p:nvPr/>
          </p:nvSpPr>
          <p:spPr>
            <a:xfrm>
              <a:off x="2830500" y="3852725"/>
              <a:ext cx="12000" cy="34500"/>
            </a:xfrm>
            <a:custGeom>
              <a:avLst/>
              <a:gdLst/>
              <a:ahLst/>
              <a:cxnLst/>
              <a:rect l="l" t="t" r="r" b="b"/>
              <a:pathLst>
                <a:path w="480" h="1380" extrusionOk="0">
                  <a:moveTo>
                    <a:pt x="411" y="1"/>
                  </a:moveTo>
                  <a:cubicBezTo>
                    <a:pt x="348" y="1"/>
                    <a:pt x="217" y="125"/>
                    <a:pt x="137" y="284"/>
                  </a:cubicBezTo>
                  <a:cubicBezTo>
                    <a:pt x="23" y="466"/>
                    <a:pt x="0" y="649"/>
                    <a:pt x="0" y="649"/>
                  </a:cubicBezTo>
                  <a:cubicBezTo>
                    <a:pt x="0" y="649"/>
                    <a:pt x="0" y="854"/>
                    <a:pt x="69" y="1037"/>
                  </a:cubicBezTo>
                  <a:cubicBezTo>
                    <a:pt x="137" y="1219"/>
                    <a:pt x="229" y="1379"/>
                    <a:pt x="297" y="1379"/>
                  </a:cubicBezTo>
                  <a:cubicBezTo>
                    <a:pt x="343" y="1356"/>
                    <a:pt x="366" y="1174"/>
                    <a:pt x="388" y="1014"/>
                  </a:cubicBezTo>
                  <a:cubicBezTo>
                    <a:pt x="411" y="831"/>
                    <a:pt x="457" y="694"/>
                    <a:pt x="457" y="694"/>
                  </a:cubicBezTo>
                  <a:cubicBezTo>
                    <a:pt x="457" y="694"/>
                    <a:pt x="434" y="535"/>
                    <a:pt x="434" y="375"/>
                  </a:cubicBezTo>
                  <a:cubicBezTo>
                    <a:pt x="434" y="215"/>
                    <a:pt x="480" y="55"/>
                    <a:pt x="434" y="10"/>
                  </a:cubicBezTo>
                  <a:cubicBezTo>
                    <a:pt x="428" y="4"/>
                    <a:pt x="420" y="1"/>
                    <a:pt x="411" y="1"/>
                  </a:cubicBezTo>
                  <a:close/>
                </a:path>
              </a:pathLst>
            </a:custGeom>
            <a:solidFill>
              <a:srgbClr val="FF687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490" name="Google Shape;3490;p43">
              <a:extLst>
                <a:ext uri="{FF2B5EF4-FFF2-40B4-BE49-F238E27FC236}">
                  <a16:creationId xmlns="" xmlns:a16="http://schemas.microsoft.com/office/drawing/2014/main" id="{5716904A-A7EC-5BF0-AD87-66C5A21FE3F3}"/>
                </a:ext>
              </a:extLst>
            </p:cNvPr>
            <p:cNvSpPr/>
            <p:nvPr/>
          </p:nvSpPr>
          <p:spPr>
            <a:xfrm>
              <a:off x="2860750" y="3742250"/>
              <a:ext cx="74775" cy="182675"/>
            </a:xfrm>
            <a:custGeom>
              <a:avLst/>
              <a:gdLst/>
              <a:ahLst/>
              <a:cxnLst/>
              <a:rect l="l" t="t" r="r" b="b"/>
              <a:pathLst>
                <a:path w="2991" h="7307" extrusionOk="0">
                  <a:moveTo>
                    <a:pt x="2830" y="1"/>
                  </a:moveTo>
                  <a:cubicBezTo>
                    <a:pt x="2808" y="1"/>
                    <a:pt x="2808" y="69"/>
                    <a:pt x="2808" y="183"/>
                  </a:cubicBezTo>
                  <a:cubicBezTo>
                    <a:pt x="2808" y="297"/>
                    <a:pt x="2808" y="434"/>
                    <a:pt x="2785" y="617"/>
                  </a:cubicBezTo>
                  <a:cubicBezTo>
                    <a:pt x="2762" y="982"/>
                    <a:pt x="2648" y="1461"/>
                    <a:pt x="2511" y="1918"/>
                  </a:cubicBezTo>
                  <a:cubicBezTo>
                    <a:pt x="2397" y="2397"/>
                    <a:pt x="2191" y="2854"/>
                    <a:pt x="2054" y="3196"/>
                  </a:cubicBezTo>
                  <a:cubicBezTo>
                    <a:pt x="1917" y="3538"/>
                    <a:pt x="1826" y="3767"/>
                    <a:pt x="1826" y="3767"/>
                  </a:cubicBezTo>
                  <a:cubicBezTo>
                    <a:pt x="1826" y="3767"/>
                    <a:pt x="1461" y="4680"/>
                    <a:pt x="1004" y="5547"/>
                  </a:cubicBezTo>
                  <a:cubicBezTo>
                    <a:pt x="571" y="6437"/>
                    <a:pt x="0" y="7282"/>
                    <a:pt x="69" y="7305"/>
                  </a:cubicBezTo>
                  <a:cubicBezTo>
                    <a:pt x="70" y="7306"/>
                    <a:pt x="72" y="7307"/>
                    <a:pt x="74" y="7307"/>
                  </a:cubicBezTo>
                  <a:cubicBezTo>
                    <a:pt x="150" y="7307"/>
                    <a:pt x="790" y="6528"/>
                    <a:pt x="1278" y="5684"/>
                  </a:cubicBezTo>
                  <a:cubicBezTo>
                    <a:pt x="1826" y="4840"/>
                    <a:pt x="2237" y="3927"/>
                    <a:pt x="2237" y="3927"/>
                  </a:cubicBezTo>
                  <a:cubicBezTo>
                    <a:pt x="2237" y="3927"/>
                    <a:pt x="2328" y="3675"/>
                    <a:pt x="2465" y="3333"/>
                  </a:cubicBezTo>
                  <a:cubicBezTo>
                    <a:pt x="2579" y="2968"/>
                    <a:pt x="2739" y="2489"/>
                    <a:pt x="2830" y="2009"/>
                  </a:cubicBezTo>
                  <a:cubicBezTo>
                    <a:pt x="2945" y="1507"/>
                    <a:pt x="2990" y="1005"/>
                    <a:pt x="2967" y="617"/>
                  </a:cubicBezTo>
                  <a:cubicBezTo>
                    <a:pt x="2945" y="434"/>
                    <a:pt x="2922" y="274"/>
                    <a:pt x="2899" y="183"/>
                  </a:cubicBezTo>
                  <a:cubicBezTo>
                    <a:pt x="2876" y="69"/>
                    <a:pt x="2853" y="1"/>
                    <a:pt x="2830" y="1"/>
                  </a:cubicBezTo>
                  <a:close/>
                </a:path>
              </a:pathLst>
            </a:custGeom>
            <a:solidFill>
              <a:srgbClr val="FF687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491" name="Google Shape;3491;p43">
              <a:extLst>
                <a:ext uri="{FF2B5EF4-FFF2-40B4-BE49-F238E27FC236}">
                  <a16:creationId xmlns="" xmlns:a16="http://schemas.microsoft.com/office/drawing/2014/main" id="{A6FE6B7C-A3E4-F7AA-7FF2-9C91CC3B053A}"/>
                </a:ext>
              </a:extLst>
            </p:cNvPr>
            <p:cNvSpPr/>
            <p:nvPr/>
          </p:nvSpPr>
          <p:spPr>
            <a:xfrm>
              <a:off x="2873300" y="3817975"/>
              <a:ext cx="25700" cy="36350"/>
            </a:xfrm>
            <a:custGeom>
              <a:avLst/>
              <a:gdLst/>
              <a:ahLst/>
              <a:cxnLst/>
              <a:rect l="l" t="t" r="r" b="b"/>
              <a:pathLst>
                <a:path w="1028" h="1454" extrusionOk="0">
                  <a:moveTo>
                    <a:pt x="730" y="1"/>
                  </a:moveTo>
                  <a:cubicBezTo>
                    <a:pt x="539" y="1"/>
                    <a:pt x="311" y="212"/>
                    <a:pt x="160" y="532"/>
                  </a:cubicBezTo>
                  <a:cubicBezTo>
                    <a:pt x="0" y="920"/>
                    <a:pt x="0" y="1308"/>
                    <a:pt x="206" y="1422"/>
                  </a:cubicBezTo>
                  <a:cubicBezTo>
                    <a:pt x="240" y="1444"/>
                    <a:pt x="278" y="1454"/>
                    <a:pt x="318" y="1454"/>
                  </a:cubicBezTo>
                  <a:cubicBezTo>
                    <a:pt x="495" y="1454"/>
                    <a:pt x="719" y="1259"/>
                    <a:pt x="868" y="943"/>
                  </a:cubicBezTo>
                  <a:cubicBezTo>
                    <a:pt x="1027" y="555"/>
                    <a:pt x="1027" y="144"/>
                    <a:pt x="845" y="30"/>
                  </a:cubicBezTo>
                  <a:cubicBezTo>
                    <a:pt x="809" y="10"/>
                    <a:pt x="770" y="1"/>
                    <a:pt x="730" y="1"/>
                  </a:cubicBezTo>
                  <a:close/>
                </a:path>
              </a:pathLst>
            </a:custGeom>
            <a:solidFill>
              <a:srgbClr val="FFB899"/>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492" name="Google Shape;3492;p43">
              <a:extLst>
                <a:ext uri="{FF2B5EF4-FFF2-40B4-BE49-F238E27FC236}">
                  <a16:creationId xmlns="" xmlns:a16="http://schemas.microsoft.com/office/drawing/2014/main" id="{55503C0F-412C-2B62-8A1F-1AC82402C7A1}"/>
                </a:ext>
              </a:extLst>
            </p:cNvPr>
            <p:cNvSpPr/>
            <p:nvPr/>
          </p:nvSpPr>
          <p:spPr>
            <a:xfrm>
              <a:off x="2650750" y="3617350"/>
              <a:ext cx="293325" cy="665025"/>
            </a:xfrm>
            <a:custGeom>
              <a:avLst/>
              <a:gdLst/>
              <a:ahLst/>
              <a:cxnLst/>
              <a:rect l="l" t="t" r="r" b="b"/>
              <a:pathLst>
                <a:path w="11733" h="26601" extrusionOk="0">
                  <a:moveTo>
                    <a:pt x="9416" y="1"/>
                  </a:moveTo>
                  <a:cubicBezTo>
                    <a:pt x="6059" y="1"/>
                    <a:pt x="686" y="794"/>
                    <a:pt x="411" y="1755"/>
                  </a:cubicBezTo>
                  <a:cubicBezTo>
                    <a:pt x="0" y="3102"/>
                    <a:pt x="959" y="25676"/>
                    <a:pt x="959" y="25676"/>
                  </a:cubicBezTo>
                  <a:cubicBezTo>
                    <a:pt x="1290" y="26398"/>
                    <a:pt x="2126" y="26600"/>
                    <a:pt x="2961" y="26600"/>
                  </a:cubicBezTo>
                  <a:cubicBezTo>
                    <a:pt x="4027" y="26600"/>
                    <a:pt x="5090" y="26270"/>
                    <a:pt x="5090" y="26270"/>
                  </a:cubicBezTo>
                  <a:cubicBezTo>
                    <a:pt x="5684" y="24923"/>
                    <a:pt x="6460" y="22663"/>
                    <a:pt x="7304" y="20038"/>
                  </a:cubicBezTo>
                  <a:lnTo>
                    <a:pt x="7304" y="20038"/>
                  </a:lnTo>
                  <a:cubicBezTo>
                    <a:pt x="6871" y="20312"/>
                    <a:pt x="6414" y="20563"/>
                    <a:pt x="5935" y="20814"/>
                  </a:cubicBezTo>
                  <a:cubicBezTo>
                    <a:pt x="5819" y="20869"/>
                    <a:pt x="5707" y="20895"/>
                    <a:pt x="5600" y="20895"/>
                  </a:cubicBezTo>
                  <a:cubicBezTo>
                    <a:pt x="3406" y="20895"/>
                    <a:pt x="3006" y="10045"/>
                    <a:pt x="3333" y="8261"/>
                  </a:cubicBezTo>
                  <a:cubicBezTo>
                    <a:pt x="3550" y="7129"/>
                    <a:pt x="6421" y="6903"/>
                    <a:pt x="8641" y="6903"/>
                  </a:cubicBezTo>
                  <a:cubicBezTo>
                    <a:pt x="9689" y="6903"/>
                    <a:pt x="10592" y="6953"/>
                    <a:pt x="11002" y="6982"/>
                  </a:cubicBezTo>
                  <a:cubicBezTo>
                    <a:pt x="11299" y="5795"/>
                    <a:pt x="11527" y="4700"/>
                    <a:pt x="11733" y="3787"/>
                  </a:cubicBezTo>
                  <a:cubicBezTo>
                    <a:pt x="11573" y="2600"/>
                    <a:pt x="11253" y="1276"/>
                    <a:pt x="10865" y="66"/>
                  </a:cubicBezTo>
                  <a:cubicBezTo>
                    <a:pt x="10456" y="22"/>
                    <a:pt x="9963" y="1"/>
                    <a:pt x="9416" y="1"/>
                  </a:cubicBezTo>
                  <a:close/>
                </a:path>
              </a:pathLst>
            </a:custGeom>
            <a:solidFill>
              <a:schemeClr val="accent1"/>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493" name="Google Shape;3493;p43">
              <a:extLst>
                <a:ext uri="{FF2B5EF4-FFF2-40B4-BE49-F238E27FC236}">
                  <a16:creationId xmlns="" xmlns:a16="http://schemas.microsoft.com/office/drawing/2014/main" id="{C835051E-6655-EF93-A4C9-6A1ABAEBF2D3}"/>
                </a:ext>
              </a:extLst>
            </p:cNvPr>
            <p:cNvSpPr/>
            <p:nvPr/>
          </p:nvSpPr>
          <p:spPr>
            <a:xfrm>
              <a:off x="2675850" y="4250675"/>
              <a:ext cx="315600" cy="158600"/>
            </a:xfrm>
            <a:custGeom>
              <a:avLst/>
              <a:gdLst/>
              <a:ahLst/>
              <a:cxnLst/>
              <a:rect l="l" t="t" r="r" b="b"/>
              <a:pathLst>
                <a:path w="12624" h="6344" extrusionOk="0">
                  <a:moveTo>
                    <a:pt x="1" y="1"/>
                  </a:moveTo>
                  <a:lnTo>
                    <a:pt x="1" y="1"/>
                  </a:lnTo>
                  <a:cubicBezTo>
                    <a:pt x="46" y="914"/>
                    <a:pt x="115" y="1827"/>
                    <a:pt x="183" y="2740"/>
                  </a:cubicBezTo>
                  <a:cubicBezTo>
                    <a:pt x="1266" y="5131"/>
                    <a:pt x="6036" y="6343"/>
                    <a:pt x="9255" y="6343"/>
                  </a:cubicBezTo>
                  <a:cubicBezTo>
                    <a:pt x="10921" y="6343"/>
                    <a:pt x="12172" y="6019"/>
                    <a:pt x="12281" y="5365"/>
                  </a:cubicBezTo>
                  <a:cubicBezTo>
                    <a:pt x="12623" y="3425"/>
                    <a:pt x="4132" y="617"/>
                    <a:pt x="4132" y="617"/>
                  </a:cubicBezTo>
                  <a:cubicBezTo>
                    <a:pt x="4132" y="617"/>
                    <a:pt x="4132" y="549"/>
                    <a:pt x="4132" y="412"/>
                  </a:cubicBezTo>
                  <a:cubicBezTo>
                    <a:pt x="3638" y="630"/>
                    <a:pt x="2965" y="848"/>
                    <a:pt x="2232" y="848"/>
                  </a:cubicBezTo>
                  <a:cubicBezTo>
                    <a:pt x="1508" y="848"/>
                    <a:pt x="726" y="636"/>
                    <a:pt x="1" y="1"/>
                  </a:cubicBez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494" name="Google Shape;3494;p43">
              <a:extLst>
                <a:ext uri="{FF2B5EF4-FFF2-40B4-BE49-F238E27FC236}">
                  <a16:creationId xmlns="" xmlns:a16="http://schemas.microsoft.com/office/drawing/2014/main" id="{60D0BD10-7F8A-0945-1EE7-8DAA7852B5B8}"/>
                </a:ext>
              </a:extLst>
            </p:cNvPr>
            <p:cNvSpPr/>
            <p:nvPr/>
          </p:nvSpPr>
          <p:spPr>
            <a:xfrm>
              <a:off x="2675850" y="4250675"/>
              <a:ext cx="309875" cy="158600"/>
            </a:xfrm>
            <a:custGeom>
              <a:avLst/>
              <a:gdLst/>
              <a:ahLst/>
              <a:cxnLst/>
              <a:rect l="l" t="t" r="r" b="b"/>
              <a:pathLst>
                <a:path w="12395" h="6344" extrusionOk="0">
                  <a:moveTo>
                    <a:pt x="1" y="1"/>
                  </a:moveTo>
                  <a:cubicBezTo>
                    <a:pt x="46" y="914"/>
                    <a:pt x="115" y="1827"/>
                    <a:pt x="183" y="2740"/>
                  </a:cubicBezTo>
                  <a:cubicBezTo>
                    <a:pt x="1266" y="5131"/>
                    <a:pt x="6036" y="6343"/>
                    <a:pt x="9255" y="6343"/>
                  </a:cubicBezTo>
                  <a:cubicBezTo>
                    <a:pt x="10921" y="6343"/>
                    <a:pt x="12172" y="6019"/>
                    <a:pt x="12281" y="5365"/>
                  </a:cubicBezTo>
                  <a:cubicBezTo>
                    <a:pt x="12395" y="4749"/>
                    <a:pt x="11642" y="4064"/>
                    <a:pt x="10546" y="3402"/>
                  </a:cubicBezTo>
                  <a:cubicBezTo>
                    <a:pt x="10256" y="3711"/>
                    <a:pt x="9624" y="4003"/>
                    <a:pt x="8317" y="4003"/>
                  </a:cubicBezTo>
                  <a:cubicBezTo>
                    <a:pt x="8079" y="4003"/>
                    <a:pt x="7818" y="3994"/>
                    <a:pt x="7533" y="3972"/>
                  </a:cubicBezTo>
                  <a:cubicBezTo>
                    <a:pt x="3949" y="3699"/>
                    <a:pt x="1210" y="2055"/>
                    <a:pt x="868" y="572"/>
                  </a:cubicBezTo>
                  <a:cubicBezTo>
                    <a:pt x="571" y="435"/>
                    <a:pt x="275" y="252"/>
                    <a:pt x="1" y="1"/>
                  </a:cubicBez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495" name="Google Shape;3495;p43">
              <a:extLst>
                <a:ext uri="{FF2B5EF4-FFF2-40B4-BE49-F238E27FC236}">
                  <a16:creationId xmlns="" xmlns:a16="http://schemas.microsoft.com/office/drawing/2014/main" id="{3D4F6948-BC9B-FEA3-9137-C19BDCE8E6D8}"/>
                </a:ext>
              </a:extLst>
            </p:cNvPr>
            <p:cNvSpPr/>
            <p:nvPr/>
          </p:nvSpPr>
          <p:spPr>
            <a:xfrm>
              <a:off x="2679850" y="4310025"/>
              <a:ext cx="304175" cy="99250"/>
            </a:xfrm>
            <a:custGeom>
              <a:avLst/>
              <a:gdLst/>
              <a:ahLst/>
              <a:cxnLst/>
              <a:rect l="l" t="t" r="r" b="b"/>
              <a:pathLst>
                <a:path w="12167" h="3970" extrusionOk="0">
                  <a:moveTo>
                    <a:pt x="0" y="1"/>
                  </a:moveTo>
                  <a:cubicBezTo>
                    <a:pt x="0" y="115"/>
                    <a:pt x="23" y="252"/>
                    <a:pt x="23" y="366"/>
                  </a:cubicBezTo>
                  <a:cubicBezTo>
                    <a:pt x="1106" y="2757"/>
                    <a:pt x="5876" y="3969"/>
                    <a:pt x="9095" y="3969"/>
                  </a:cubicBezTo>
                  <a:cubicBezTo>
                    <a:pt x="10761" y="3969"/>
                    <a:pt x="12012" y="3645"/>
                    <a:pt x="12121" y="2991"/>
                  </a:cubicBezTo>
                  <a:cubicBezTo>
                    <a:pt x="12166" y="2740"/>
                    <a:pt x="12075" y="2466"/>
                    <a:pt x="11847" y="2215"/>
                  </a:cubicBezTo>
                  <a:cubicBezTo>
                    <a:pt x="11450" y="2503"/>
                    <a:pt x="10727" y="2720"/>
                    <a:pt x="9451" y="2720"/>
                  </a:cubicBezTo>
                  <a:cubicBezTo>
                    <a:pt x="9111" y="2720"/>
                    <a:pt x="8732" y="2705"/>
                    <a:pt x="8309" y="2671"/>
                  </a:cubicBezTo>
                  <a:cubicBezTo>
                    <a:pt x="4702" y="2352"/>
                    <a:pt x="1575" y="1279"/>
                    <a:pt x="0" y="1"/>
                  </a:cubicBez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496" name="Google Shape;3496;p43">
              <a:extLst>
                <a:ext uri="{FF2B5EF4-FFF2-40B4-BE49-F238E27FC236}">
                  <a16:creationId xmlns="" xmlns:a16="http://schemas.microsoft.com/office/drawing/2014/main" id="{8EFD5C80-D7B3-4C13-8498-73B2414AD631}"/>
                </a:ext>
              </a:extLst>
            </p:cNvPr>
            <p:cNvSpPr/>
            <p:nvPr/>
          </p:nvSpPr>
          <p:spPr>
            <a:xfrm>
              <a:off x="2679850" y="4310025"/>
              <a:ext cx="300750" cy="99200"/>
            </a:xfrm>
            <a:custGeom>
              <a:avLst/>
              <a:gdLst/>
              <a:ahLst/>
              <a:cxnLst/>
              <a:rect l="l" t="t" r="r" b="b"/>
              <a:pathLst>
                <a:path w="12030" h="3968" extrusionOk="0">
                  <a:moveTo>
                    <a:pt x="0" y="1"/>
                  </a:moveTo>
                  <a:cubicBezTo>
                    <a:pt x="0" y="115"/>
                    <a:pt x="23" y="252"/>
                    <a:pt x="23" y="366"/>
                  </a:cubicBezTo>
                  <a:cubicBezTo>
                    <a:pt x="1091" y="2757"/>
                    <a:pt x="5844" y="3968"/>
                    <a:pt x="9065" y="3968"/>
                  </a:cubicBezTo>
                  <a:cubicBezTo>
                    <a:pt x="10456" y="3968"/>
                    <a:pt x="11562" y="3742"/>
                    <a:pt x="11961" y="3288"/>
                  </a:cubicBezTo>
                  <a:lnTo>
                    <a:pt x="11961" y="3288"/>
                  </a:lnTo>
                  <a:cubicBezTo>
                    <a:pt x="11264" y="3543"/>
                    <a:pt x="10417" y="3643"/>
                    <a:pt x="9530" y="3643"/>
                  </a:cubicBezTo>
                  <a:cubicBezTo>
                    <a:pt x="6698" y="3643"/>
                    <a:pt x="3464" y="2623"/>
                    <a:pt x="3447" y="2397"/>
                  </a:cubicBezTo>
                  <a:cubicBezTo>
                    <a:pt x="3442" y="2322"/>
                    <a:pt x="3507" y="2290"/>
                    <a:pt x="3654" y="2290"/>
                  </a:cubicBezTo>
                  <a:cubicBezTo>
                    <a:pt x="4132" y="2290"/>
                    <a:pt x="5474" y="2631"/>
                    <a:pt x="8058" y="2945"/>
                  </a:cubicBezTo>
                  <a:cubicBezTo>
                    <a:pt x="8613" y="3018"/>
                    <a:pt x="9101" y="3048"/>
                    <a:pt x="9526" y="3048"/>
                  </a:cubicBezTo>
                  <a:cubicBezTo>
                    <a:pt x="10972" y="3048"/>
                    <a:pt x="11712" y="2700"/>
                    <a:pt x="12029" y="2489"/>
                  </a:cubicBezTo>
                  <a:cubicBezTo>
                    <a:pt x="11984" y="2397"/>
                    <a:pt x="11938" y="2306"/>
                    <a:pt x="11847" y="2215"/>
                  </a:cubicBezTo>
                  <a:cubicBezTo>
                    <a:pt x="11450" y="2503"/>
                    <a:pt x="10727" y="2720"/>
                    <a:pt x="9451" y="2720"/>
                  </a:cubicBezTo>
                  <a:cubicBezTo>
                    <a:pt x="9111" y="2720"/>
                    <a:pt x="8732" y="2705"/>
                    <a:pt x="8309" y="2671"/>
                  </a:cubicBezTo>
                  <a:cubicBezTo>
                    <a:pt x="4702" y="2352"/>
                    <a:pt x="1575" y="1279"/>
                    <a:pt x="0" y="1"/>
                  </a:cubicBez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497" name="Google Shape;3497;p43">
              <a:extLst>
                <a:ext uri="{FF2B5EF4-FFF2-40B4-BE49-F238E27FC236}">
                  <a16:creationId xmlns="" xmlns:a16="http://schemas.microsoft.com/office/drawing/2014/main" id="{918C1E33-32A8-C18A-9A0F-24CF5AB4CE0B}"/>
                </a:ext>
              </a:extLst>
            </p:cNvPr>
            <p:cNvSpPr/>
            <p:nvPr/>
          </p:nvSpPr>
          <p:spPr>
            <a:xfrm>
              <a:off x="3045625" y="3608950"/>
              <a:ext cx="314450" cy="683325"/>
            </a:xfrm>
            <a:custGeom>
              <a:avLst/>
              <a:gdLst/>
              <a:ahLst/>
              <a:cxnLst/>
              <a:rect l="l" t="t" r="r" b="b"/>
              <a:pathLst>
                <a:path w="12578" h="27333" extrusionOk="0">
                  <a:moveTo>
                    <a:pt x="10511" y="1"/>
                  </a:moveTo>
                  <a:cubicBezTo>
                    <a:pt x="7627" y="1"/>
                    <a:pt x="420" y="1789"/>
                    <a:pt x="229" y="2936"/>
                  </a:cubicBezTo>
                  <a:cubicBezTo>
                    <a:pt x="1" y="4351"/>
                    <a:pt x="3675" y="26629"/>
                    <a:pt x="3675" y="26629"/>
                  </a:cubicBezTo>
                  <a:cubicBezTo>
                    <a:pt x="4008" y="27159"/>
                    <a:pt x="4611" y="27333"/>
                    <a:pt x="5255" y="27333"/>
                  </a:cubicBezTo>
                  <a:cubicBezTo>
                    <a:pt x="6468" y="27333"/>
                    <a:pt x="7830" y="26720"/>
                    <a:pt x="7830" y="26720"/>
                  </a:cubicBezTo>
                  <a:cubicBezTo>
                    <a:pt x="9519" y="21173"/>
                    <a:pt x="12577" y="1156"/>
                    <a:pt x="11619" y="220"/>
                  </a:cubicBezTo>
                  <a:cubicBezTo>
                    <a:pt x="11467" y="68"/>
                    <a:pt x="11070" y="1"/>
                    <a:pt x="10511" y="1"/>
                  </a:cubicBezTo>
                  <a:close/>
                </a:path>
              </a:pathLst>
            </a:custGeom>
            <a:solidFill>
              <a:srgbClr val="FFB899"/>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498" name="Google Shape;3498;p43">
              <a:extLst>
                <a:ext uri="{FF2B5EF4-FFF2-40B4-BE49-F238E27FC236}">
                  <a16:creationId xmlns="" xmlns:a16="http://schemas.microsoft.com/office/drawing/2014/main" id="{8CB917B3-28F4-631B-D014-EF7F3C1587EA}"/>
                </a:ext>
              </a:extLst>
            </p:cNvPr>
            <p:cNvSpPr/>
            <p:nvPr/>
          </p:nvSpPr>
          <p:spPr>
            <a:xfrm>
              <a:off x="3244775" y="3851050"/>
              <a:ext cx="11450" cy="34500"/>
            </a:xfrm>
            <a:custGeom>
              <a:avLst/>
              <a:gdLst/>
              <a:ahLst/>
              <a:cxnLst/>
              <a:rect l="l" t="t" r="r" b="b"/>
              <a:pathLst>
                <a:path w="458" h="1380" extrusionOk="0">
                  <a:moveTo>
                    <a:pt x="339" y="0"/>
                  </a:moveTo>
                  <a:cubicBezTo>
                    <a:pt x="266" y="0"/>
                    <a:pt x="152" y="144"/>
                    <a:pt x="92" y="305"/>
                  </a:cubicBezTo>
                  <a:cubicBezTo>
                    <a:pt x="1" y="510"/>
                    <a:pt x="1" y="693"/>
                    <a:pt x="1" y="693"/>
                  </a:cubicBezTo>
                  <a:cubicBezTo>
                    <a:pt x="1" y="693"/>
                    <a:pt x="46" y="898"/>
                    <a:pt x="115" y="1058"/>
                  </a:cubicBezTo>
                  <a:cubicBezTo>
                    <a:pt x="200" y="1229"/>
                    <a:pt x="306" y="1380"/>
                    <a:pt x="356" y="1380"/>
                  </a:cubicBezTo>
                  <a:cubicBezTo>
                    <a:pt x="360" y="1380"/>
                    <a:pt x="363" y="1379"/>
                    <a:pt x="366" y="1378"/>
                  </a:cubicBezTo>
                  <a:cubicBezTo>
                    <a:pt x="434" y="1355"/>
                    <a:pt x="434" y="1172"/>
                    <a:pt x="434" y="1013"/>
                  </a:cubicBezTo>
                  <a:cubicBezTo>
                    <a:pt x="434" y="830"/>
                    <a:pt x="457" y="670"/>
                    <a:pt x="457" y="670"/>
                  </a:cubicBezTo>
                  <a:cubicBezTo>
                    <a:pt x="457" y="670"/>
                    <a:pt x="411" y="510"/>
                    <a:pt x="411" y="351"/>
                  </a:cubicBezTo>
                  <a:cubicBezTo>
                    <a:pt x="389" y="191"/>
                    <a:pt x="411" y="31"/>
                    <a:pt x="366" y="8"/>
                  </a:cubicBezTo>
                  <a:cubicBezTo>
                    <a:pt x="358" y="3"/>
                    <a:pt x="349" y="0"/>
                    <a:pt x="339" y="0"/>
                  </a:cubicBezTo>
                  <a:close/>
                </a:path>
              </a:pathLst>
            </a:custGeom>
            <a:solidFill>
              <a:srgbClr val="FF687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499" name="Google Shape;3499;p43">
              <a:extLst>
                <a:ext uri="{FF2B5EF4-FFF2-40B4-BE49-F238E27FC236}">
                  <a16:creationId xmlns="" xmlns:a16="http://schemas.microsoft.com/office/drawing/2014/main" id="{F27AF5C3-829A-B87C-576B-4767C951D1D1}"/>
                </a:ext>
              </a:extLst>
            </p:cNvPr>
            <p:cNvSpPr/>
            <p:nvPr/>
          </p:nvSpPr>
          <p:spPr>
            <a:xfrm>
              <a:off x="3281875" y="3730725"/>
              <a:ext cx="55375" cy="189600"/>
            </a:xfrm>
            <a:custGeom>
              <a:avLst/>
              <a:gdLst/>
              <a:ahLst/>
              <a:cxnLst/>
              <a:rect l="l" t="t" r="r" b="b"/>
              <a:pathLst>
                <a:path w="2215" h="7584" extrusionOk="0">
                  <a:moveTo>
                    <a:pt x="1920" y="1"/>
                  </a:moveTo>
                  <a:cubicBezTo>
                    <a:pt x="1918" y="1"/>
                    <a:pt x="1918" y="2"/>
                    <a:pt x="1918" y="5"/>
                  </a:cubicBezTo>
                  <a:cubicBezTo>
                    <a:pt x="1895" y="5"/>
                    <a:pt x="1895" y="74"/>
                    <a:pt x="1918" y="165"/>
                  </a:cubicBezTo>
                  <a:cubicBezTo>
                    <a:pt x="1918" y="279"/>
                    <a:pt x="1940" y="416"/>
                    <a:pt x="1940" y="599"/>
                  </a:cubicBezTo>
                  <a:cubicBezTo>
                    <a:pt x="1963" y="964"/>
                    <a:pt x="1918" y="1466"/>
                    <a:pt x="1849" y="1945"/>
                  </a:cubicBezTo>
                  <a:cubicBezTo>
                    <a:pt x="1758" y="2425"/>
                    <a:pt x="1644" y="2904"/>
                    <a:pt x="1552" y="3246"/>
                  </a:cubicBezTo>
                  <a:cubicBezTo>
                    <a:pt x="1438" y="3611"/>
                    <a:pt x="1370" y="3840"/>
                    <a:pt x="1370" y="3840"/>
                  </a:cubicBezTo>
                  <a:cubicBezTo>
                    <a:pt x="1370" y="3840"/>
                    <a:pt x="1119" y="4798"/>
                    <a:pt x="776" y="5711"/>
                  </a:cubicBezTo>
                  <a:cubicBezTo>
                    <a:pt x="434" y="6647"/>
                    <a:pt x="0" y="7560"/>
                    <a:pt x="46" y="7583"/>
                  </a:cubicBezTo>
                  <a:cubicBezTo>
                    <a:pt x="47" y="7583"/>
                    <a:pt x="48" y="7583"/>
                    <a:pt x="49" y="7583"/>
                  </a:cubicBezTo>
                  <a:cubicBezTo>
                    <a:pt x="128" y="7583"/>
                    <a:pt x="667" y="6727"/>
                    <a:pt x="1073" y="5826"/>
                  </a:cubicBezTo>
                  <a:cubicBezTo>
                    <a:pt x="1507" y="4912"/>
                    <a:pt x="1803" y="3954"/>
                    <a:pt x="1803" y="3954"/>
                  </a:cubicBezTo>
                  <a:cubicBezTo>
                    <a:pt x="1803" y="3954"/>
                    <a:pt x="1872" y="3703"/>
                    <a:pt x="1963" y="3338"/>
                  </a:cubicBezTo>
                  <a:cubicBezTo>
                    <a:pt x="2032" y="2972"/>
                    <a:pt x="2123" y="2470"/>
                    <a:pt x="2169" y="1968"/>
                  </a:cubicBezTo>
                  <a:cubicBezTo>
                    <a:pt x="2214" y="1466"/>
                    <a:pt x="2191" y="964"/>
                    <a:pt x="2123" y="599"/>
                  </a:cubicBezTo>
                  <a:cubicBezTo>
                    <a:pt x="2100" y="393"/>
                    <a:pt x="2032" y="256"/>
                    <a:pt x="1986" y="142"/>
                  </a:cubicBezTo>
                  <a:cubicBezTo>
                    <a:pt x="1966" y="63"/>
                    <a:pt x="1929" y="1"/>
                    <a:pt x="1920" y="1"/>
                  </a:cubicBezTo>
                  <a:close/>
                </a:path>
              </a:pathLst>
            </a:custGeom>
            <a:solidFill>
              <a:srgbClr val="FF687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500" name="Google Shape;3500;p43">
              <a:extLst>
                <a:ext uri="{FF2B5EF4-FFF2-40B4-BE49-F238E27FC236}">
                  <a16:creationId xmlns="" xmlns:a16="http://schemas.microsoft.com/office/drawing/2014/main" id="{D770C2E2-9590-BDA2-69A8-A75530E36E7A}"/>
                </a:ext>
              </a:extLst>
            </p:cNvPr>
            <p:cNvSpPr/>
            <p:nvPr/>
          </p:nvSpPr>
          <p:spPr>
            <a:xfrm>
              <a:off x="3283575" y="3810450"/>
              <a:ext cx="25125" cy="37300"/>
            </a:xfrm>
            <a:custGeom>
              <a:avLst/>
              <a:gdLst/>
              <a:ahLst/>
              <a:cxnLst/>
              <a:rect l="l" t="t" r="r" b="b"/>
              <a:pathLst>
                <a:path w="1005" h="1492" extrusionOk="0">
                  <a:moveTo>
                    <a:pt x="661" y="0"/>
                  </a:moveTo>
                  <a:cubicBezTo>
                    <a:pt x="467" y="0"/>
                    <a:pt x="239" y="237"/>
                    <a:pt x="138" y="582"/>
                  </a:cubicBezTo>
                  <a:cubicBezTo>
                    <a:pt x="1" y="993"/>
                    <a:pt x="69" y="1381"/>
                    <a:pt x="275" y="1472"/>
                  </a:cubicBezTo>
                  <a:cubicBezTo>
                    <a:pt x="303" y="1485"/>
                    <a:pt x="333" y="1491"/>
                    <a:pt x="363" y="1491"/>
                  </a:cubicBezTo>
                  <a:cubicBezTo>
                    <a:pt x="553" y="1491"/>
                    <a:pt x="770" y="1256"/>
                    <a:pt x="868" y="902"/>
                  </a:cubicBezTo>
                  <a:cubicBezTo>
                    <a:pt x="1005" y="514"/>
                    <a:pt x="937" y="103"/>
                    <a:pt x="731" y="12"/>
                  </a:cubicBezTo>
                  <a:cubicBezTo>
                    <a:pt x="708" y="4"/>
                    <a:pt x="685" y="0"/>
                    <a:pt x="661" y="0"/>
                  </a:cubicBezTo>
                  <a:close/>
                </a:path>
              </a:pathLst>
            </a:custGeom>
            <a:solidFill>
              <a:srgbClr val="FFB899"/>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501" name="Google Shape;3501;p43">
              <a:extLst>
                <a:ext uri="{FF2B5EF4-FFF2-40B4-BE49-F238E27FC236}">
                  <a16:creationId xmlns="" xmlns:a16="http://schemas.microsoft.com/office/drawing/2014/main" id="{D8ADDD43-DA43-C847-0E10-777249D681C2}"/>
                </a:ext>
              </a:extLst>
            </p:cNvPr>
            <p:cNvSpPr/>
            <p:nvPr/>
          </p:nvSpPr>
          <p:spPr>
            <a:xfrm>
              <a:off x="3045625" y="3609300"/>
              <a:ext cx="292750" cy="682975"/>
            </a:xfrm>
            <a:custGeom>
              <a:avLst/>
              <a:gdLst/>
              <a:ahLst/>
              <a:cxnLst/>
              <a:rect l="l" t="t" r="r" b="b"/>
              <a:pathLst>
                <a:path w="11710" h="27319" extrusionOk="0">
                  <a:moveTo>
                    <a:pt x="10409" y="0"/>
                  </a:moveTo>
                  <a:cubicBezTo>
                    <a:pt x="7464" y="23"/>
                    <a:pt x="411" y="1781"/>
                    <a:pt x="229" y="2922"/>
                  </a:cubicBezTo>
                  <a:cubicBezTo>
                    <a:pt x="1" y="4337"/>
                    <a:pt x="3675" y="26615"/>
                    <a:pt x="3675" y="26615"/>
                  </a:cubicBezTo>
                  <a:cubicBezTo>
                    <a:pt x="4008" y="27145"/>
                    <a:pt x="4611" y="27319"/>
                    <a:pt x="5255" y="27319"/>
                  </a:cubicBezTo>
                  <a:cubicBezTo>
                    <a:pt x="6468" y="27319"/>
                    <a:pt x="7830" y="26706"/>
                    <a:pt x="7830" y="26706"/>
                  </a:cubicBezTo>
                  <a:cubicBezTo>
                    <a:pt x="8263" y="25314"/>
                    <a:pt x="8765" y="22962"/>
                    <a:pt x="9290" y="20246"/>
                  </a:cubicBezTo>
                  <a:lnTo>
                    <a:pt x="9290" y="20246"/>
                  </a:lnTo>
                  <a:cubicBezTo>
                    <a:pt x="8902" y="20566"/>
                    <a:pt x="8469" y="20885"/>
                    <a:pt x="8012" y="21182"/>
                  </a:cubicBezTo>
                  <a:cubicBezTo>
                    <a:pt x="7876" y="21267"/>
                    <a:pt x="7742" y="21308"/>
                    <a:pt x="7609" y="21308"/>
                  </a:cubicBezTo>
                  <a:cubicBezTo>
                    <a:pt x="5472" y="21308"/>
                    <a:pt x="3819" y="10823"/>
                    <a:pt x="3926" y="9039"/>
                  </a:cubicBezTo>
                  <a:cubicBezTo>
                    <a:pt x="4018" y="7350"/>
                    <a:pt x="10112" y="6916"/>
                    <a:pt x="11368" y="6848"/>
                  </a:cubicBezTo>
                  <a:cubicBezTo>
                    <a:pt x="11527" y="5638"/>
                    <a:pt x="11641" y="4520"/>
                    <a:pt x="11710" y="3584"/>
                  </a:cubicBezTo>
                  <a:cubicBezTo>
                    <a:pt x="11413" y="2420"/>
                    <a:pt x="10934" y="1164"/>
                    <a:pt x="10409" y="0"/>
                  </a:cubicBezTo>
                  <a:close/>
                </a:path>
              </a:pathLst>
            </a:custGeom>
            <a:solidFill>
              <a:schemeClr val="accent1"/>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502" name="Google Shape;3502;p43">
              <a:extLst>
                <a:ext uri="{FF2B5EF4-FFF2-40B4-BE49-F238E27FC236}">
                  <a16:creationId xmlns="" xmlns:a16="http://schemas.microsoft.com/office/drawing/2014/main" id="{497700D4-2B72-A8DE-6825-FFC19D350DF8}"/>
                </a:ext>
              </a:extLst>
            </p:cNvPr>
            <p:cNvSpPr/>
            <p:nvPr/>
          </p:nvSpPr>
          <p:spPr>
            <a:xfrm>
              <a:off x="3137500" y="4263800"/>
              <a:ext cx="323575" cy="134300"/>
            </a:xfrm>
            <a:custGeom>
              <a:avLst/>
              <a:gdLst/>
              <a:ahLst/>
              <a:cxnLst/>
              <a:rect l="l" t="t" r="r" b="b"/>
              <a:pathLst>
                <a:path w="12943" h="5372" extrusionOk="0">
                  <a:moveTo>
                    <a:pt x="4155" y="1"/>
                  </a:moveTo>
                  <a:cubicBezTo>
                    <a:pt x="3607" y="330"/>
                    <a:pt x="2796" y="691"/>
                    <a:pt x="1890" y="691"/>
                  </a:cubicBezTo>
                  <a:cubicBezTo>
                    <a:pt x="1286" y="691"/>
                    <a:pt x="639" y="530"/>
                    <a:pt x="0" y="92"/>
                  </a:cubicBezTo>
                  <a:lnTo>
                    <a:pt x="0" y="92"/>
                  </a:lnTo>
                  <a:cubicBezTo>
                    <a:pt x="160" y="982"/>
                    <a:pt x="320" y="1895"/>
                    <a:pt x="525" y="2786"/>
                  </a:cubicBezTo>
                  <a:cubicBezTo>
                    <a:pt x="1633" y="4619"/>
                    <a:pt x="5101" y="5371"/>
                    <a:pt x="8078" y="5371"/>
                  </a:cubicBezTo>
                  <a:cubicBezTo>
                    <a:pt x="10623" y="5371"/>
                    <a:pt x="12809" y="4821"/>
                    <a:pt x="12851" y="3927"/>
                  </a:cubicBezTo>
                  <a:cubicBezTo>
                    <a:pt x="12942" y="1964"/>
                    <a:pt x="4155" y="183"/>
                    <a:pt x="4155" y="183"/>
                  </a:cubicBezTo>
                  <a:cubicBezTo>
                    <a:pt x="4155" y="183"/>
                    <a:pt x="4155" y="115"/>
                    <a:pt x="4155" y="1"/>
                  </a:cubicBez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503" name="Google Shape;3503;p43">
              <a:extLst>
                <a:ext uri="{FF2B5EF4-FFF2-40B4-BE49-F238E27FC236}">
                  <a16:creationId xmlns="" xmlns:a16="http://schemas.microsoft.com/office/drawing/2014/main" id="{38FE7763-487E-C00F-5415-03C48FDFDB5D}"/>
                </a:ext>
              </a:extLst>
            </p:cNvPr>
            <p:cNvSpPr/>
            <p:nvPr/>
          </p:nvSpPr>
          <p:spPr>
            <a:xfrm>
              <a:off x="3137500" y="4266100"/>
              <a:ext cx="321850" cy="132000"/>
            </a:xfrm>
            <a:custGeom>
              <a:avLst/>
              <a:gdLst/>
              <a:ahLst/>
              <a:cxnLst/>
              <a:rect l="l" t="t" r="r" b="b"/>
              <a:pathLst>
                <a:path w="12874" h="5280" extrusionOk="0">
                  <a:moveTo>
                    <a:pt x="0" y="0"/>
                  </a:moveTo>
                  <a:cubicBezTo>
                    <a:pt x="160" y="890"/>
                    <a:pt x="320" y="1803"/>
                    <a:pt x="525" y="2694"/>
                  </a:cubicBezTo>
                  <a:cubicBezTo>
                    <a:pt x="1633" y="4527"/>
                    <a:pt x="5101" y="5279"/>
                    <a:pt x="8078" y="5279"/>
                  </a:cubicBezTo>
                  <a:cubicBezTo>
                    <a:pt x="10623" y="5279"/>
                    <a:pt x="12809" y="4729"/>
                    <a:pt x="12851" y="3835"/>
                  </a:cubicBezTo>
                  <a:cubicBezTo>
                    <a:pt x="12874" y="3219"/>
                    <a:pt x="12052" y="2625"/>
                    <a:pt x="10888" y="2100"/>
                  </a:cubicBezTo>
                  <a:cubicBezTo>
                    <a:pt x="10569" y="2511"/>
                    <a:pt x="9815" y="2922"/>
                    <a:pt x="7966" y="3013"/>
                  </a:cubicBezTo>
                  <a:cubicBezTo>
                    <a:pt x="7738" y="3025"/>
                    <a:pt x="7512" y="3030"/>
                    <a:pt x="7290" y="3030"/>
                  </a:cubicBezTo>
                  <a:cubicBezTo>
                    <a:pt x="4002" y="3030"/>
                    <a:pt x="1428" y="1804"/>
                    <a:pt x="936" y="457"/>
                  </a:cubicBezTo>
                  <a:cubicBezTo>
                    <a:pt x="617" y="365"/>
                    <a:pt x="320" y="206"/>
                    <a:pt x="0" y="0"/>
                  </a:cubicBez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504" name="Google Shape;3504;p43">
              <a:extLst>
                <a:ext uri="{FF2B5EF4-FFF2-40B4-BE49-F238E27FC236}">
                  <a16:creationId xmlns="" xmlns:a16="http://schemas.microsoft.com/office/drawing/2014/main" id="{F54E9847-51F7-3E39-38A1-F0C2BC99194F}"/>
                </a:ext>
              </a:extLst>
            </p:cNvPr>
            <p:cNvSpPr/>
            <p:nvPr/>
          </p:nvSpPr>
          <p:spPr>
            <a:xfrm>
              <a:off x="3148350" y="4324300"/>
              <a:ext cx="310450" cy="73800"/>
            </a:xfrm>
            <a:custGeom>
              <a:avLst/>
              <a:gdLst/>
              <a:ahLst/>
              <a:cxnLst/>
              <a:rect l="l" t="t" r="r" b="b"/>
              <a:pathLst>
                <a:path w="12418" h="2952" extrusionOk="0">
                  <a:moveTo>
                    <a:pt x="0" y="0"/>
                  </a:moveTo>
                  <a:cubicBezTo>
                    <a:pt x="23" y="114"/>
                    <a:pt x="46" y="251"/>
                    <a:pt x="91" y="366"/>
                  </a:cubicBezTo>
                  <a:cubicBezTo>
                    <a:pt x="1199" y="2199"/>
                    <a:pt x="4667" y="2951"/>
                    <a:pt x="7644" y="2951"/>
                  </a:cubicBezTo>
                  <a:cubicBezTo>
                    <a:pt x="10189" y="2951"/>
                    <a:pt x="12375" y="2401"/>
                    <a:pt x="12417" y="1507"/>
                  </a:cubicBezTo>
                  <a:cubicBezTo>
                    <a:pt x="12417" y="1256"/>
                    <a:pt x="12280" y="1005"/>
                    <a:pt x="12052" y="754"/>
                  </a:cubicBezTo>
                  <a:cubicBezTo>
                    <a:pt x="11595" y="1187"/>
                    <a:pt x="10614" y="1575"/>
                    <a:pt x="8582" y="1644"/>
                  </a:cubicBezTo>
                  <a:cubicBezTo>
                    <a:pt x="8318" y="1652"/>
                    <a:pt x="8056" y="1656"/>
                    <a:pt x="7797" y="1656"/>
                  </a:cubicBezTo>
                  <a:cubicBezTo>
                    <a:pt x="4492" y="1656"/>
                    <a:pt x="1609" y="995"/>
                    <a:pt x="0" y="0"/>
                  </a:cubicBez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505" name="Google Shape;3505;p43">
              <a:extLst>
                <a:ext uri="{FF2B5EF4-FFF2-40B4-BE49-F238E27FC236}">
                  <a16:creationId xmlns="" xmlns:a16="http://schemas.microsoft.com/office/drawing/2014/main" id="{19366BE7-6603-334F-D815-0856FFE645DF}"/>
                </a:ext>
              </a:extLst>
            </p:cNvPr>
            <p:cNvSpPr/>
            <p:nvPr/>
          </p:nvSpPr>
          <p:spPr>
            <a:xfrm>
              <a:off x="3148350" y="4324300"/>
              <a:ext cx="307575" cy="73875"/>
            </a:xfrm>
            <a:custGeom>
              <a:avLst/>
              <a:gdLst/>
              <a:ahLst/>
              <a:cxnLst/>
              <a:rect l="l" t="t" r="r" b="b"/>
              <a:pathLst>
                <a:path w="12303" h="2955" extrusionOk="0">
                  <a:moveTo>
                    <a:pt x="0" y="0"/>
                  </a:moveTo>
                  <a:cubicBezTo>
                    <a:pt x="23" y="114"/>
                    <a:pt x="69" y="251"/>
                    <a:pt x="91" y="366"/>
                  </a:cubicBezTo>
                  <a:cubicBezTo>
                    <a:pt x="1199" y="2204"/>
                    <a:pt x="4653" y="2955"/>
                    <a:pt x="7624" y="2955"/>
                  </a:cubicBezTo>
                  <a:cubicBezTo>
                    <a:pt x="9855" y="2955"/>
                    <a:pt x="11813" y="2531"/>
                    <a:pt x="12303" y="1826"/>
                  </a:cubicBezTo>
                  <a:lnTo>
                    <a:pt x="12303" y="1826"/>
                  </a:lnTo>
                  <a:cubicBezTo>
                    <a:pt x="11200" y="2387"/>
                    <a:pt x="9635" y="2571"/>
                    <a:pt x="8143" y="2571"/>
                  </a:cubicBezTo>
                  <a:cubicBezTo>
                    <a:pt x="5868" y="2571"/>
                    <a:pt x="3762" y="2143"/>
                    <a:pt x="3721" y="1963"/>
                  </a:cubicBezTo>
                  <a:cubicBezTo>
                    <a:pt x="3697" y="1853"/>
                    <a:pt x="3839" y="1816"/>
                    <a:pt x="4175" y="1816"/>
                  </a:cubicBezTo>
                  <a:cubicBezTo>
                    <a:pt x="4812" y="1816"/>
                    <a:pt x="6143" y="1948"/>
                    <a:pt x="8354" y="1963"/>
                  </a:cubicBezTo>
                  <a:cubicBezTo>
                    <a:pt x="8398" y="1964"/>
                    <a:pt x="8441" y="1964"/>
                    <a:pt x="8483" y="1964"/>
                  </a:cubicBezTo>
                  <a:cubicBezTo>
                    <a:pt x="10878" y="1964"/>
                    <a:pt x="11876" y="1341"/>
                    <a:pt x="12257" y="1027"/>
                  </a:cubicBezTo>
                  <a:cubicBezTo>
                    <a:pt x="12189" y="936"/>
                    <a:pt x="12120" y="845"/>
                    <a:pt x="12052" y="754"/>
                  </a:cubicBezTo>
                  <a:cubicBezTo>
                    <a:pt x="11595" y="1187"/>
                    <a:pt x="10614" y="1575"/>
                    <a:pt x="8582" y="1644"/>
                  </a:cubicBezTo>
                  <a:cubicBezTo>
                    <a:pt x="8318" y="1652"/>
                    <a:pt x="8056" y="1656"/>
                    <a:pt x="7797" y="1656"/>
                  </a:cubicBezTo>
                  <a:cubicBezTo>
                    <a:pt x="4492" y="1656"/>
                    <a:pt x="1609" y="995"/>
                    <a:pt x="0" y="0"/>
                  </a:cubicBez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506" name="Google Shape;3506;p43">
              <a:extLst>
                <a:ext uri="{FF2B5EF4-FFF2-40B4-BE49-F238E27FC236}">
                  <a16:creationId xmlns="" xmlns:a16="http://schemas.microsoft.com/office/drawing/2014/main" id="{89189CD2-6151-3D70-B766-1A42BF7B1DD4}"/>
                </a:ext>
              </a:extLst>
            </p:cNvPr>
            <p:cNvSpPr/>
            <p:nvPr/>
          </p:nvSpPr>
          <p:spPr>
            <a:xfrm>
              <a:off x="2624500" y="3152800"/>
              <a:ext cx="724725" cy="1041975"/>
            </a:xfrm>
            <a:custGeom>
              <a:avLst/>
              <a:gdLst/>
              <a:ahLst/>
              <a:cxnLst/>
              <a:rect l="l" t="t" r="r" b="b"/>
              <a:pathLst>
                <a:path w="28989" h="41679" extrusionOk="0">
                  <a:moveTo>
                    <a:pt x="26911" y="0"/>
                  </a:moveTo>
                  <a:lnTo>
                    <a:pt x="0" y="845"/>
                  </a:lnTo>
                  <a:cubicBezTo>
                    <a:pt x="0" y="1461"/>
                    <a:pt x="0" y="12942"/>
                    <a:pt x="366" y="16252"/>
                  </a:cubicBezTo>
                  <a:cubicBezTo>
                    <a:pt x="731" y="19561"/>
                    <a:pt x="617" y="39282"/>
                    <a:pt x="617" y="39282"/>
                  </a:cubicBezTo>
                  <a:cubicBezTo>
                    <a:pt x="617" y="39282"/>
                    <a:pt x="2679" y="40807"/>
                    <a:pt x="5488" y="40807"/>
                  </a:cubicBezTo>
                  <a:cubicBezTo>
                    <a:pt x="6731" y="40807"/>
                    <a:pt x="8120" y="40509"/>
                    <a:pt x="9541" y="39648"/>
                  </a:cubicBezTo>
                  <a:lnTo>
                    <a:pt x="15156" y="15453"/>
                  </a:lnTo>
                  <a:lnTo>
                    <a:pt x="18306" y="40949"/>
                  </a:lnTo>
                  <a:cubicBezTo>
                    <a:pt x="18306" y="40949"/>
                    <a:pt x="20220" y="41678"/>
                    <a:pt x="22554" y="41678"/>
                  </a:cubicBezTo>
                  <a:cubicBezTo>
                    <a:pt x="24136" y="41678"/>
                    <a:pt x="25911" y="41343"/>
                    <a:pt x="27414" y="40218"/>
                  </a:cubicBezTo>
                  <a:cubicBezTo>
                    <a:pt x="27414" y="40218"/>
                    <a:pt x="28989" y="22962"/>
                    <a:pt x="28737" y="18329"/>
                  </a:cubicBezTo>
                  <a:cubicBezTo>
                    <a:pt x="28372" y="11504"/>
                    <a:pt x="26911" y="0"/>
                    <a:pt x="26911" y="0"/>
                  </a:cubicBez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507" name="Google Shape;3507;p43">
              <a:extLst>
                <a:ext uri="{FF2B5EF4-FFF2-40B4-BE49-F238E27FC236}">
                  <a16:creationId xmlns="" xmlns:a16="http://schemas.microsoft.com/office/drawing/2014/main" id="{55F4C0B7-81A1-A647-1E5A-38DA3E4A2EDD}"/>
                </a:ext>
              </a:extLst>
            </p:cNvPr>
            <p:cNvSpPr/>
            <p:nvPr/>
          </p:nvSpPr>
          <p:spPr>
            <a:xfrm>
              <a:off x="2624500" y="3228050"/>
              <a:ext cx="724725" cy="966725"/>
            </a:xfrm>
            <a:custGeom>
              <a:avLst/>
              <a:gdLst/>
              <a:ahLst/>
              <a:cxnLst/>
              <a:rect l="l" t="t" r="r" b="b"/>
              <a:pathLst>
                <a:path w="28989" h="38669" extrusionOk="0">
                  <a:moveTo>
                    <a:pt x="208" y="0"/>
                  </a:moveTo>
                  <a:cubicBezTo>
                    <a:pt x="138" y="0"/>
                    <a:pt x="69" y="1"/>
                    <a:pt x="0" y="3"/>
                  </a:cubicBezTo>
                  <a:cubicBezTo>
                    <a:pt x="0" y="1601"/>
                    <a:pt x="23" y="3838"/>
                    <a:pt x="69" y="6075"/>
                  </a:cubicBezTo>
                  <a:cubicBezTo>
                    <a:pt x="69" y="6097"/>
                    <a:pt x="69" y="6120"/>
                    <a:pt x="69" y="6143"/>
                  </a:cubicBezTo>
                  <a:cubicBezTo>
                    <a:pt x="69" y="6600"/>
                    <a:pt x="92" y="7056"/>
                    <a:pt x="92" y="7513"/>
                  </a:cubicBezTo>
                  <a:cubicBezTo>
                    <a:pt x="92" y="7513"/>
                    <a:pt x="92" y="7535"/>
                    <a:pt x="92" y="7535"/>
                  </a:cubicBezTo>
                  <a:cubicBezTo>
                    <a:pt x="92" y="7672"/>
                    <a:pt x="115" y="7809"/>
                    <a:pt x="115" y="7946"/>
                  </a:cubicBezTo>
                  <a:cubicBezTo>
                    <a:pt x="115" y="7992"/>
                    <a:pt x="115" y="8038"/>
                    <a:pt x="115" y="8083"/>
                  </a:cubicBezTo>
                  <a:cubicBezTo>
                    <a:pt x="115" y="8197"/>
                    <a:pt x="115" y="8334"/>
                    <a:pt x="115" y="8448"/>
                  </a:cubicBezTo>
                  <a:cubicBezTo>
                    <a:pt x="115" y="8494"/>
                    <a:pt x="115" y="8517"/>
                    <a:pt x="115" y="8540"/>
                  </a:cubicBezTo>
                  <a:cubicBezTo>
                    <a:pt x="137" y="8768"/>
                    <a:pt x="137" y="8996"/>
                    <a:pt x="137" y="9224"/>
                  </a:cubicBezTo>
                  <a:cubicBezTo>
                    <a:pt x="137" y="9270"/>
                    <a:pt x="137" y="9339"/>
                    <a:pt x="137" y="9407"/>
                  </a:cubicBezTo>
                  <a:cubicBezTo>
                    <a:pt x="160" y="9498"/>
                    <a:pt x="160" y="9590"/>
                    <a:pt x="160" y="9704"/>
                  </a:cubicBezTo>
                  <a:cubicBezTo>
                    <a:pt x="160" y="9772"/>
                    <a:pt x="160" y="9841"/>
                    <a:pt x="160" y="9932"/>
                  </a:cubicBezTo>
                  <a:cubicBezTo>
                    <a:pt x="160" y="10023"/>
                    <a:pt x="183" y="10115"/>
                    <a:pt x="183" y="10183"/>
                  </a:cubicBezTo>
                  <a:cubicBezTo>
                    <a:pt x="183" y="10274"/>
                    <a:pt x="183" y="10366"/>
                    <a:pt x="183" y="10457"/>
                  </a:cubicBezTo>
                  <a:cubicBezTo>
                    <a:pt x="183" y="10571"/>
                    <a:pt x="206" y="10685"/>
                    <a:pt x="206" y="10799"/>
                  </a:cubicBezTo>
                  <a:cubicBezTo>
                    <a:pt x="206" y="10891"/>
                    <a:pt x="206" y="10982"/>
                    <a:pt x="206" y="11073"/>
                  </a:cubicBezTo>
                  <a:cubicBezTo>
                    <a:pt x="229" y="11142"/>
                    <a:pt x="229" y="11210"/>
                    <a:pt x="229" y="11279"/>
                  </a:cubicBezTo>
                  <a:cubicBezTo>
                    <a:pt x="229" y="11370"/>
                    <a:pt x="229" y="11461"/>
                    <a:pt x="229" y="11530"/>
                  </a:cubicBezTo>
                  <a:cubicBezTo>
                    <a:pt x="252" y="11598"/>
                    <a:pt x="252" y="11667"/>
                    <a:pt x="252" y="11712"/>
                  </a:cubicBezTo>
                  <a:cubicBezTo>
                    <a:pt x="252" y="11826"/>
                    <a:pt x="252" y="11941"/>
                    <a:pt x="274" y="12055"/>
                  </a:cubicBezTo>
                  <a:cubicBezTo>
                    <a:pt x="274" y="12100"/>
                    <a:pt x="274" y="12123"/>
                    <a:pt x="274" y="12169"/>
                  </a:cubicBezTo>
                  <a:cubicBezTo>
                    <a:pt x="274" y="12283"/>
                    <a:pt x="297" y="12374"/>
                    <a:pt x="297" y="12488"/>
                  </a:cubicBezTo>
                  <a:cubicBezTo>
                    <a:pt x="297" y="12511"/>
                    <a:pt x="297" y="12557"/>
                    <a:pt x="297" y="12603"/>
                  </a:cubicBezTo>
                  <a:cubicBezTo>
                    <a:pt x="320" y="12694"/>
                    <a:pt x="320" y="12762"/>
                    <a:pt x="320" y="12831"/>
                  </a:cubicBezTo>
                  <a:cubicBezTo>
                    <a:pt x="320" y="12876"/>
                    <a:pt x="343" y="12899"/>
                    <a:pt x="343" y="12945"/>
                  </a:cubicBezTo>
                  <a:cubicBezTo>
                    <a:pt x="343" y="13059"/>
                    <a:pt x="366" y="13150"/>
                    <a:pt x="366" y="13242"/>
                  </a:cubicBezTo>
                  <a:cubicBezTo>
                    <a:pt x="731" y="16551"/>
                    <a:pt x="617" y="36272"/>
                    <a:pt x="617" y="36272"/>
                  </a:cubicBezTo>
                  <a:cubicBezTo>
                    <a:pt x="617" y="36272"/>
                    <a:pt x="2679" y="37797"/>
                    <a:pt x="5488" y="37797"/>
                  </a:cubicBezTo>
                  <a:cubicBezTo>
                    <a:pt x="6731" y="37797"/>
                    <a:pt x="8120" y="37499"/>
                    <a:pt x="9541" y="36638"/>
                  </a:cubicBezTo>
                  <a:lnTo>
                    <a:pt x="15156" y="12443"/>
                  </a:lnTo>
                  <a:lnTo>
                    <a:pt x="18306" y="37939"/>
                  </a:lnTo>
                  <a:cubicBezTo>
                    <a:pt x="18306" y="37939"/>
                    <a:pt x="20220" y="38668"/>
                    <a:pt x="22554" y="38668"/>
                  </a:cubicBezTo>
                  <a:cubicBezTo>
                    <a:pt x="24136" y="38668"/>
                    <a:pt x="25911" y="38333"/>
                    <a:pt x="27414" y="37208"/>
                  </a:cubicBezTo>
                  <a:cubicBezTo>
                    <a:pt x="27414" y="37208"/>
                    <a:pt x="28989" y="19952"/>
                    <a:pt x="28737" y="15319"/>
                  </a:cubicBezTo>
                  <a:cubicBezTo>
                    <a:pt x="28737" y="15045"/>
                    <a:pt x="28715" y="14748"/>
                    <a:pt x="28692" y="14474"/>
                  </a:cubicBezTo>
                  <a:cubicBezTo>
                    <a:pt x="28692" y="14406"/>
                    <a:pt x="28692" y="14360"/>
                    <a:pt x="28692" y="14314"/>
                  </a:cubicBezTo>
                  <a:cubicBezTo>
                    <a:pt x="28669" y="14041"/>
                    <a:pt x="28646" y="13744"/>
                    <a:pt x="28623" y="13470"/>
                  </a:cubicBezTo>
                  <a:cubicBezTo>
                    <a:pt x="28623" y="13447"/>
                    <a:pt x="28623" y="13447"/>
                    <a:pt x="28623" y="13424"/>
                  </a:cubicBezTo>
                  <a:cubicBezTo>
                    <a:pt x="28578" y="12785"/>
                    <a:pt x="28532" y="12100"/>
                    <a:pt x="28464" y="11416"/>
                  </a:cubicBezTo>
                  <a:cubicBezTo>
                    <a:pt x="28441" y="11963"/>
                    <a:pt x="28418" y="12534"/>
                    <a:pt x="28372" y="13128"/>
                  </a:cubicBezTo>
                  <a:cubicBezTo>
                    <a:pt x="28141" y="16384"/>
                    <a:pt x="28954" y="26677"/>
                    <a:pt x="25082" y="26677"/>
                  </a:cubicBezTo>
                  <a:cubicBezTo>
                    <a:pt x="24746" y="26677"/>
                    <a:pt x="24376" y="26600"/>
                    <a:pt x="23967" y="26435"/>
                  </a:cubicBezTo>
                  <a:cubicBezTo>
                    <a:pt x="18831" y="24358"/>
                    <a:pt x="19197" y="10320"/>
                    <a:pt x="19197" y="9453"/>
                  </a:cubicBezTo>
                  <a:cubicBezTo>
                    <a:pt x="19197" y="9225"/>
                    <a:pt x="19046" y="9112"/>
                    <a:pt x="18787" y="9112"/>
                  </a:cubicBezTo>
                  <a:cubicBezTo>
                    <a:pt x="18085" y="9112"/>
                    <a:pt x="16585" y="9947"/>
                    <a:pt x="15134" y="11598"/>
                  </a:cubicBezTo>
                  <a:cubicBezTo>
                    <a:pt x="13148" y="13858"/>
                    <a:pt x="12600" y="25818"/>
                    <a:pt x="8537" y="26366"/>
                  </a:cubicBezTo>
                  <a:cubicBezTo>
                    <a:pt x="8481" y="26373"/>
                    <a:pt x="8426" y="26377"/>
                    <a:pt x="8371" y="26377"/>
                  </a:cubicBezTo>
                  <a:cubicBezTo>
                    <a:pt x="4413" y="26377"/>
                    <a:pt x="3059" y="7992"/>
                    <a:pt x="3059" y="7992"/>
                  </a:cubicBezTo>
                  <a:cubicBezTo>
                    <a:pt x="7213" y="7147"/>
                    <a:pt x="7578" y="2970"/>
                    <a:pt x="7578" y="2605"/>
                  </a:cubicBezTo>
                  <a:lnTo>
                    <a:pt x="7693" y="2126"/>
                  </a:lnTo>
                  <a:cubicBezTo>
                    <a:pt x="7693" y="2126"/>
                    <a:pt x="3573" y="0"/>
                    <a:pt x="208" y="0"/>
                  </a:cubicBezTo>
                  <a:close/>
                </a:path>
              </a:pathLst>
            </a:custGeom>
            <a:solidFill>
              <a:srgbClr val="802751">
                <a:alpha val="3581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508" name="Google Shape;3508;p43">
              <a:extLst>
                <a:ext uri="{FF2B5EF4-FFF2-40B4-BE49-F238E27FC236}">
                  <a16:creationId xmlns="" xmlns:a16="http://schemas.microsoft.com/office/drawing/2014/main" id="{F8BDD5E2-C9E7-CC55-61F6-071497F64204}"/>
                </a:ext>
              </a:extLst>
            </p:cNvPr>
            <p:cNvSpPr/>
            <p:nvPr/>
          </p:nvSpPr>
          <p:spPr>
            <a:xfrm>
              <a:off x="3186575" y="3152800"/>
              <a:ext cx="136975" cy="225975"/>
            </a:xfrm>
            <a:custGeom>
              <a:avLst/>
              <a:gdLst/>
              <a:ahLst/>
              <a:cxnLst/>
              <a:rect l="l" t="t" r="r" b="b"/>
              <a:pathLst>
                <a:path w="5479" h="9039" extrusionOk="0">
                  <a:moveTo>
                    <a:pt x="4428" y="0"/>
                  </a:moveTo>
                  <a:lnTo>
                    <a:pt x="2077" y="69"/>
                  </a:lnTo>
                  <a:cubicBezTo>
                    <a:pt x="1233" y="1347"/>
                    <a:pt x="662" y="2808"/>
                    <a:pt x="503" y="3903"/>
                  </a:cubicBezTo>
                  <a:cubicBezTo>
                    <a:pt x="0" y="7304"/>
                    <a:pt x="3995" y="8651"/>
                    <a:pt x="5478" y="9039"/>
                  </a:cubicBezTo>
                  <a:cubicBezTo>
                    <a:pt x="4953" y="4200"/>
                    <a:pt x="4428" y="0"/>
                    <a:pt x="4428" y="0"/>
                  </a:cubicBezTo>
                  <a:close/>
                </a:path>
              </a:pathLst>
            </a:custGeom>
            <a:solidFill>
              <a:srgbClr val="00B4FF"/>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509" name="Google Shape;3509;p43">
              <a:extLst>
                <a:ext uri="{FF2B5EF4-FFF2-40B4-BE49-F238E27FC236}">
                  <a16:creationId xmlns="" xmlns:a16="http://schemas.microsoft.com/office/drawing/2014/main" id="{75A4F367-9CEF-9D94-5899-6A838D768BC9}"/>
                </a:ext>
              </a:extLst>
            </p:cNvPr>
            <p:cNvSpPr/>
            <p:nvPr/>
          </p:nvSpPr>
          <p:spPr>
            <a:xfrm>
              <a:off x="2984000" y="3451950"/>
              <a:ext cx="94750" cy="137975"/>
            </a:xfrm>
            <a:custGeom>
              <a:avLst/>
              <a:gdLst/>
              <a:ahLst/>
              <a:cxnLst/>
              <a:rect l="l" t="t" r="r" b="b"/>
              <a:pathLst>
                <a:path w="3790" h="5519" extrusionOk="0">
                  <a:moveTo>
                    <a:pt x="3735" y="0"/>
                  </a:moveTo>
                  <a:cubicBezTo>
                    <a:pt x="3709" y="0"/>
                    <a:pt x="3675" y="6"/>
                    <a:pt x="3630" y="17"/>
                  </a:cubicBezTo>
                  <a:cubicBezTo>
                    <a:pt x="3515" y="17"/>
                    <a:pt x="3401" y="86"/>
                    <a:pt x="3242" y="154"/>
                  </a:cubicBezTo>
                  <a:cubicBezTo>
                    <a:pt x="2945" y="291"/>
                    <a:pt x="2557" y="565"/>
                    <a:pt x="2237" y="862"/>
                  </a:cubicBezTo>
                  <a:cubicBezTo>
                    <a:pt x="1895" y="1159"/>
                    <a:pt x="1598" y="1478"/>
                    <a:pt x="1393" y="1729"/>
                  </a:cubicBezTo>
                  <a:cubicBezTo>
                    <a:pt x="1187" y="2003"/>
                    <a:pt x="1050" y="2163"/>
                    <a:pt x="1050" y="2163"/>
                  </a:cubicBezTo>
                  <a:cubicBezTo>
                    <a:pt x="1050" y="2163"/>
                    <a:pt x="936" y="2368"/>
                    <a:pt x="754" y="2642"/>
                  </a:cubicBezTo>
                  <a:cubicBezTo>
                    <a:pt x="594" y="2939"/>
                    <a:pt x="388" y="3327"/>
                    <a:pt x="251" y="3761"/>
                  </a:cubicBezTo>
                  <a:cubicBezTo>
                    <a:pt x="160" y="3966"/>
                    <a:pt x="115" y="4194"/>
                    <a:pt x="69" y="4400"/>
                  </a:cubicBezTo>
                  <a:cubicBezTo>
                    <a:pt x="46" y="4605"/>
                    <a:pt x="0" y="4788"/>
                    <a:pt x="23" y="4970"/>
                  </a:cubicBezTo>
                  <a:cubicBezTo>
                    <a:pt x="23" y="5062"/>
                    <a:pt x="23" y="5130"/>
                    <a:pt x="46" y="5199"/>
                  </a:cubicBezTo>
                  <a:cubicBezTo>
                    <a:pt x="69" y="5267"/>
                    <a:pt x="69" y="5313"/>
                    <a:pt x="92" y="5381"/>
                  </a:cubicBezTo>
                  <a:cubicBezTo>
                    <a:pt x="137" y="5473"/>
                    <a:pt x="160" y="5518"/>
                    <a:pt x="183" y="5518"/>
                  </a:cubicBezTo>
                  <a:cubicBezTo>
                    <a:pt x="183" y="5495"/>
                    <a:pt x="206" y="5450"/>
                    <a:pt x="206" y="5358"/>
                  </a:cubicBezTo>
                  <a:cubicBezTo>
                    <a:pt x="206" y="5313"/>
                    <a:pt x="206" y="5244"/>
                    <a:pt x="206" y="5199"/>
                  </a:cubicBezTo>
                  <a:cubicBezTo>
                    <a:pt x="206" y="5130"/>
                    <a:pt x="206" y="5062"/>
                    <a:pt x="229" y="4970"/>
                  </a:cubicBezTo>
                  <a:cubicBezTo>
                    <a:pt x="229" y="4833"/>
                    <a:pt x="297" y="4651"/>
                    <a:pt x="343" y="4468"/>
                  </a:cubicBezTo>
                  <a:cubicBezTo>
                    <a:pt x="434" y="4286"/>
                    <a:pt x="480" y="4080"/>
                    <a:pt x="594" y="3898"/>
                  </a:cubicBezTo>
                  <a:cubicBezTo>
                    <a:pt x="754" y="3510"/>
                    <a:pt x="982" y="3167"/>
                    <a:pt x="1164" y="2893"/>
                  </a:cubicBezTo>
                  <a:cubicBezTo>
                    <a:pt x="1347" y="2642"/>
                    <a:pt x="1461" y="2460"/>
                    <a:pt x="1461" y="2460"/>
                  </a:cubicBezTo>
                  <a:cubicBezTo>
                    <a:pt x="1461" y="2460"/>
                    <a:pt x="1598" y="2277"/>
                    <a:pt x="1758" y="2026"/>
                  </a:cubicBezTo>
                  <a:cubicBezTo>
                    <a:pt x="1963" y="1775"/>
                    <a:pt x="2214" y="1433"/>
                    <a:pt x="2488" y="1113"/>
                  </a:cubicBezTo>
                  <a:cubicBezTo>
                    <a:pt x="2785" y="793"/>
                    <a:pt x="3082" y="519"/>
                    <a:pt x="3333" y="314"/>
                  </a:cubicBezTo>
                  <a:cubicBezTo>
                    <a:pt x="3470" y="223"/>
                    <a:pt x="3584" y="154"/>
                    <a:pt x="3652" y="109"/>
                  </a:cubicBezTo>
                  <a:cubicBezTo>
                    <a:pt x="3744" y="63"/>
                    <a:pt x="3789" y="17"/>
                    <a:pt x="3789" y="17"/>
                  </a:cubicBezTo>
                  <a:cubicBezTo>
                    <a:pt x="3778" y="6"/>
                    <a:pt x="3761" y="0"/>
                    <a:pt x="3735" y="0"/>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510" name="Google Shape;3510;p43">
              <a:extLst>
                <a:ext uri="{FF2B5EF4-FFF2-40B4-BE49-F238E27FC236}">
                  <a16:creationId xmlns="" xmlns:a16="http://schemas.microsoft.com/office/drawing/2014/main" id="{736BCF47-C157-A5B7-1064-D0ED84F7A056}"/>
                </a:ext>
              </a:extLst>
            </p:cNvPr>
            <p:cNvSpPr/>
            <p:nvPr/>
          </p:nvSpPr>
          <p:spPr>
            <a:xfrm>
              <a:off x="3021100" y="3319400"/>
              <a:ext cx="13125" cy="99350"/>
            </a:xfrm>
            <a:custGeom>
              <a:avLst/>
              <a:gdLst/>
              <a:ahLst/>
              <a:cxnLst/>
              <a:rect l="l" t="t" r="r" b="b"/>
              <a:pathLst>
                <a:path w="525" h="3974" extrusionOk="0">
                  <a:moveTo>
                    <a:pt x="164" y="0"/>
                  </a:moveTo>
                  <a:cubicBezTo>
                    <a:pt x="163" y="0"/>
                    <a:pt x="161" y="1"/>
                    <a:pt x="160" y="1"/>
                  </a:cubicBezTo>
                  <a:cubicBezTo>
                    <a:pt x="91" y="1"/>
                    <a:pt x="114" y="503"/>
                    <a:pt x="68" y="983"/>
                  </a:cubicBezTo>
                  <a:cubicBezTo>
                    <a:pt x="46" y="1485"/>
                    <a:pt x="0" y="1987"/>
                    <a:pt x="0" y="1987"/>
                  </a:cubicBezTo>
                  <a:cubicBezTo>
                    <a:pt x="0" y="1987"/>
                    <a:pt x="23" y="2489"/>
                    <a:pt x="91" y="2991"/>
                  </a:cubicBezTo>
                  <a:cubicBezTo>
                    <a:pt x="158" y="3482"/>
                    <a:pt x="334" y="3973"/>
                    <a:pt x="406" y="3973"/>
                  </a:cubicBezTo>
                  <a:cubicBezTo>
                    <a:pt x="408" y="3973"/>
                    <a:pt x="409" y="3973"/>
                    <a:pt x="411" y="3973"/>
                  </a:cubicBezTo>
                  <a:cubicBezTo>
                    <a:pt x="479" y="3950"/>
                    <a:pt x="434" y="3448"/>
                    <a:pt x="457" y="2968"/>
                  </a:cubicBezTo>
                  <a:cubicBezTo>
                    <a:pt x="479" y="2466"/>
                    <a:pt x="525" y="1987"/>
                    <a:pt x="525" y="1987"/>
                  </a:cubicBezTo>
                  <a:cubicBezTo>
                    <a:pt x="525" y="1987"/>
                    <a:pt x="502" y="1485"/>
                    <a:pt x="434" y="983"/>
                  </a:cubicBezTo>
                  <a:cubicBezTo>
                    <a:pt x="389" y="491"/>
                    <a:pt x="235" y="0"/>
                    <a:pt x="164" y="0"/>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511" name="Google Shape;3511;p43">
              <a:extLst>
                <a:ext uri="{FF2B5EF4-FFF2-40B4-BE49-F238E27FC236}">
                  <a16:creationId xmlns="" xmlns:a16="http://schemas.microsoft.com/office/drawing/2014/main" id="{B9719BEC-EC0F-9FE9-D22E-F372E6841EA2}"/>
                </a:ext>
              </a:extLst>
            </p:cNvPr>
            <p:cNvSpPr/>
            <p:nvPr/>
          </p:nvSpPr>
          <p:spPr>
            <a:xfrm>
              <a:off x="3023375" y="3302300"/>
              <a:ext cx="38825" cy="130200"/>
            </a:xfrm>
            <a:custGeom>
              <a:avLst/>
              <a:gdLst/>
              <a:ahLst/>
              <a:cxnLst/>
              <a:rect l="l" t="t" r="r" b="b"/>
              <a:pathLst>
                <a:path w="1553" h="5208" extrusionOk="0">
                  <a:moveTo>
                    <a:pt x="1347" y="0"/>
                  </a:moveTo>
                  <a:cubicBezTo>
                    <a:pt x="1279" y="0"/>
                    <a:pt x="1210" y="685"/>
                    <a:pt x="1164" y="1370"/>
                  </a:cubicBezTo>
                  <a:cubicBezTo>
                    <a:pt x="1119" y="1712"/>
                    <a:pt x="1096" y="2055"/>
                    <a:pt x="1027" y="2283"/>
                  </a:cubicBezTo>
                  <a:cubicBezTo>
                    <a:pt x="982" y="2534"/>
                    <a:pt x="959" y="2694"/>
                    <a:pt x="959" y="2694"/>
                  </a:cubicBezTo>
                  <a:cubicBezTo>
                    <a:pt x="959" y="2694"/>
                    <a:pt x="936" y="2853"/>
                    <a:pt x="891" y="3105"/>
                  </a:cubicBezTo>
                  <a:cubicBezTo>
                    <a:pt x="868" y="3219"/>
                    <a:pt x="845" y="3356"/>
                    <a:pt x="799" y="3515"/>
                  </a:cubicBezTo>
                  <a:cubicBezTo>
                    <a:pt x="731" y="3652"/>
                    <a:pt x="708" y="3812"/>
                    <a:pt x="639" y="3972"/>
                  </a:cubicBezTo>
                  <a:cubicBezTo>
                    <a:pt x="411" y="4588"/>
                    <a:pt x="0" y="5136"/>
                    <a:pt x="69" y="5204"/>
                  </a:cubicBezTo>
                  <a:cubicBezTo>
                    <a:pt x="71" y="5206"/>
                    <a:pt x="74" y="5207"/>
                    <a:pt x="78" y="5207"/>
                  </a:cubicBezTo>
                  <a:cubicBezTo>
                    <a:pt x="160" y="5207"/>
                    <a:pt x="655" y="4743"/>
                    <a:pt x="982" y="4132"/>
                  </a:cubicBezTo>
                  <a:cubicBezTo>
                    <a:pt x="1073" y="3972"/>
                    <a:pt x="1119" y="3812"/>
                    <a:pt x="1187" y="3652"/>
                  </a:cubicBezTo>
                  <a:cubicBezTo>
                    <a:pt x="1279" y="3493"/>
                    <a:pt x="1324" y="3356"/>
                    <a:pt x="1347" y="3219"/>
                  </a:cubicBezTo>
                  <a:cubicBezTo>
                    <a:pt x="1415" y="2968"/>
                    <a:pt x="1461" y="2785"/>
                    <a:pt x="1461" y="2785"/>
                  </a:cubicBezTo>
                  <a:cubicBezTo>
                    <a:pt x="1461" y="2785"/>
                    <a:pt x="1552" y="2077"/>
                    <a:pt x="1530" y="1393"/>
                  </a:cubicBezTo>
                  <a:cubicBezTo>
                    <a:pt x="1484" y="685"/>
                    <a:pt x="1415" y="0"/>
                    <a:pt x="1347" y="0"/>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512" name="Google Shape;3512;p43">
              <a:extLst>
                <a:ext uri="{FF2B5EF4-FFF2-40B4-BE49-F238E27FC236}">
                  <a16:creationId xmlns="" xmlns:a16="http://schemas.microsoft.com/office/drawing/2014/main" id="{D50261C7-E0B9-76A1-18D3-6E31A37417E8}"/>
                </a:ext>
              </a:extLst>
            </p:cNvPr>
            <p:cNvSpPr/>
            <p:nvPr/>
          </p:nvSpPr>
          <p:spPr>
            <a:xfrm>
              <a:off x="2675275" y="3207000"/>
              <a:ext cx="152925" cy="955825"/>
            </a:xfrm>
            <a:custGeom>
              <a:avLst/>
              <a:gdLst/>
              <a:ahLst/>
              <a:cxnLst/>
              <a:rect l="l" t="t" r="r" b="b"/>
              <a:pathLst>
                <a:path w="6117" h="38233" extrusionOk="0">
                  <a:moveTo>
                    <a:pt x="47" y="0"/>
                  </a:moveTo>
                  <a:cubicBezTo>
                    <a:pt x="24" y="0"/>
                    <a:pt x="24" y="297"/>
                    <a:pt x="1" y="822"/>
                  </a:cubicBezTo>
                  <a:cubicBezTo>
                    <a:pt x="1" y="1347"/>
                    <a:pt x="1" y="2100"/>
                    <a:pt x="1" y="3013"/>
                  </a:cubicBezTo>
                  <a:cubicBezTo>
                    <a:pt x="47" y="4794"/>
                    <a:pt x="161" y="7213"/>
                    <a:pt x="343" y="9587"/>
                  </a:cubicBezTo>
                  <a:cubicBezTo>
                    <a:pt x="503" y="11984"/>
                    <a:pt x="754" y="14358"/>
                    <a:pt x="845" y="16138"/>
                  </a:cubicBezTo>
                  <a:cubicBezTo>
                    <a:pt x="914" y="17028"/>
                    <a:pt x="914" y="17781"/>
                    <a:pt x="937" y="18306"/>
                  </a:cubicBezTo>
                  <a:cubicBezTo>
                    <a:pt x="960" y="18808"/>
                    <a:pt x="960" y="19128"/>
                    <a:pt x="960" y="19128"/>
                  </a:cubicBezTo>
                  <a:cubicBezTo>
                    <a:pt x="960" y="19128"/>
                    <a:pt x="960" y="19425"/>
                    <a:pt x="982" y="19950"/>
                  </a:cubicBezTo>
                  <a:cubicBezTo>
                    <a:pt x="982" y="20452"/>
                    <a:pt x="1005" y="21205"/>
                    <a:pt x="1005" y="22118"/>
                  </a:cubicBezTo>
                  <a:cubicBezTo>
                    <a:pt x="982" y="23899"/>
                    <a:pt x="982" y="26295"/>
                    <a:pt x="960" y="28715"/>
                  </a:cubicBezTo>
                  <a:cubicBezTo>
                    <a:pt x="914" y="29902"/>
                    <a:pt x="891" y="31088"/>
                    <a:pt x="845" y="32230"/>
                  </a:cubicBezTo>
                  <a:cubicBezTo>
                    <a:pt x="845" y="32504"/>
                    <a:pt x="845" y="32778"/>
                    <a:pt x="823" y="33051"/>
                  </a:cubicBezTo>
                  <a:cubicBezTo>
                    <a:pt x="800" y="33325"/>
                    <a:pt x="777" y="33576"/>
                    <a:pt x="731" y="33828"/>
                  </a:cubicBezTo>
                  <a:cubicBezTo>
                    <a:pt x="686" y="34352"/>
                    <a:pt x="640" y="34832"/>
                    <a:pt x="617" y="35266"/>
                  </a:cubicBezTo>
                  <a:cubicBezTo>
                    <a:pt x="572" y="35722"/>
                    <a:pt x="526" y="36133"/>
                    <a:pt x="503" y="36498"/>
                  </a:cubicBezTo>
                  <a:cubicBezTo>
                    <a:pt x="480" y="36863"/>
                    <a:pt x="457" y="37183"/>
                    <a:pt x="435" y="37434"/>
                  </a:cubicBezTo>
                  <a:cubicBezTo>
                    <a:pt x="389" y="37959"/>
                    <a:pt x="275" y="38233"/>
                    <a:pt x="298" y="38233"/>
                  </a:cubicBezTo>
                  <a:cubicBezTo>
                    <a:pt x="298" y="38233"/>
                    <a:pt x="320" y="38187"/>
                    <a:pt x="389" y="38050"/>
                  </a:cubicBezTo>
                  <a:cubicBezTo>
                    <a:pt x="435" y="37913"/>
                    <a:pt x="503" y="37731"/>
                    <a:pt x="549" y="37457"/>
                  </a:cubicBezTo>
                  <a:cubicBezTo>
                    <a:pt x="594" y="37206"/>
                    <a:pt x="617" y="36886"/>
                    <a:pt x="663" y="36521"/>
                  </a:cubicBezTo>
                  <a:cubicBezTo>
                    <a:pt x="686" y="36156"/>
                    <a:pt x="754" y="35768"/>
                    <a:pt x="800" y="35311"/>
                  </a:cubicBezTo>
                  <a:cubicBezTo>
                    <a:pt x="868" y="34855"/>
                    <a:pt x="914" y="34375"/>
                    <a:pt x="982" y="33873"/>
                  </a:cubicBezTo>
                  <a:cubicBezTo>
                    <a:pt x="1028" y="33599"/>
                    <a:pt x="1051" y="33348"/>
                    <a:pt x="1074" y="33074"/>
                  </a:cubicBezTo>
                  <a:cubicBezTo>
                    <a:pt x="1119" y="32800"/>
                    <a:pt x="1119" y="32526"/>
                    <a:pt x="1142" y="32253"/>
                  </a:cubicBezTo>
                  <a:cubicBezTo>
                    <a:pt x="1188" y="31111"/>
                    <a:pt x="1256" y="29924"/>
                    <a:pt x="1325" y="28715"/>
                  </a:cubicBezTo>
                  <a:cubicBezTo>
                    <a:pt x="1393" y="26318"/>
                    <a:pt x="1439" y="23921"/>
                    <a:pt x="1485" y="22118"/>
                  </a:cubicBezTo>
                  <a:cubicBezTo>
                    <a:pt x="1507" y="21205"/>
                    <a:pt x="1485" y="20452"/>
                    <a:pt x="1485" y="19927"/>
                  </a:cubicBezTo>
                  <a:cubicBezTo>
                    <a:pt x="1485" y="19402"/>
                    <a:pt x="1485" y="19105"/>
                    <a:pt x="1485" y="19105"/>
                  </a:cubicBezTo>
                  <a:cubicBezTo>
                    <a:pt x="1485" y="19105"/>
                    <a:pt x="1462" y="18808"/>
                    <a:pt x="1439" y="18284"/>
                  </a:cubicBezTo>
                  <a:cubicBezTo>
                    <a:pt x="1416" y="17736"/>
                    <a:pt x="1393" y="17005"/>
                    <a:pt x="1325" y="16092"/>
                  </a:cubicBezTo>
                  <a:cubicBezTo>
                    <a:pt x="1211" y="14449"/>
                    <a:pt x="960" y="12349"/>
                    <a:pt x="777" y="10203"/>
                  </a:cubicBezTo>
                  <a:lnTo>
                    <a:pt x="777" y="10203"/>
                  </a:lnTo>
                  <a:cubicBezTo>
                    <a:pt x="845" y="10295"/>
                    <a:pt x="960" y="10386"/>
                    <a:pt x="1096" y="10454"/>
                  </a:cubicBezTo>
                  <a:cubicBezTo>
                    <a:pt x="1302" y="10569"/>
                    <a:pt x="1530" y="10637"/>
                    <a:pt x="1804" y="10637"/>
                  </a:cubicBezTo>
                  <a:cubicBezTo>
                    <a:pt x="2055" y="10637"/>
                    <a:pt x="2329" y="10569"/>
                    <a:pt x="2603" y="10454"/>
                  </a:cubicBezTo>
                  <a:cubicBezTo>
                    <a:pt x="3105" y="10249"/>
                    <a:pt x="3584" y="9884"/>
                    <a:pt x="3904" y="9587"/>
                  </a:cubicBezTo>
                  <a:cubicBezTo>
                    <a:pt x="4224" y="9290"/>
                    <a:pt x="4406" y="9062"/>
                    <a:pt x="4406" y="9062"/>
                  </a:cubicBezTo>
                  <a:cubicBezTo>
                    <a:pt x="4406" y="9062"/>
                    <a:pt x="4589" y="8834"/>
                    <a:pt x="4840" y="8446"/>
                  </a:cubicBezTo>
                  <a:cubicBezTo>
                    <a:pt x="5091" y="8081"/>
                    <a:pt x="5410" y="7533"/>
                    <a:pt x="5639" y="6962"/>
                  </a:cubicBezTo>
                  <a:cubicBezTo>
                    <a:pt x="5890" y="6369"/>
                    <a:pt x="6050" y="5752"/>
                    <a:pt x="6072" y="5250"/>
                  </a:cubicBezTo>
                  <a:cubicBezTo>
                    <a:pt x="6117" y="4765"/>
                    <a:pt x="6011" y="4450"/>
                    <a:pt x="5984" y="4450"/>
                  </a:cubicBezTo>
                  <a:cubicBezTo>
                    <a:pt x="5983" y="4450"/>
                    <a:pt x="5982" y="4451"/>
                    <a:pt x="5981" y="4451"/>
                  </a:cubicBezTo>
                  <a:cubicBezTo>
                    <a:pt x="5935" y="4474"/>
                    <a:pt x="5981" y="4771"/>
                    <a:pt x="5890" y="5227"/>
                  </a:cubicBezTo>
                  <a:cubicBezTo>
                    <a:pt x="5799" y="5661"/>
                    <a:pt x="5593" y="6232"/>
                    <a:pt x="5319" y="6734"/>
                  </a:cubicBezTo>
                  <a:cubicBezTo>
                    <a:pt x="5068" y="7259"/>
                    <a:pt x="4749" y="7738"/>
                    <a:pt x="4475" y="8081"/>
                  </a:cubicBezTo>
                  <a:cubicBezTo>
                    <a:pt x="4224" y="8400"/>
                    <a:pt x="4041" y="8606"/>
                    <a:pt x="4041" y="8606"/>
                  </a:cubicBezTo>
                  <a:cubicBezTo>
                    <a:pt x="4041" y="8606"/>
                    <a:pt x="3881" y="8834"/>
                    <a:pt x="3584" y="9131"/>
                  </a:cubicBezTo>
                  <a:cubicBezTo>
                    <a:pt x="3311" y="9427"/>
                    <a:pt x="2900" y="9793"/>
                    <a:pt x="2466" y="10044"/>
                  </a:cubicBezTo>
                  <a:cubicBezTo>
                    <a:pt x="2165" y="10209"/>
                    <a:pt x="1853" y="10296"/>
                    <a:pt x="1571" y="10296"/>
                  </a:cubicBezTo>
                  <a:cubicBezTo>
                    <a:pt x="1426" y="10296"/>
                    <a:pt x="1289" y="10273"/>
                    <a:pt x="1165" y="10226"/>
                  </a:cubicBezTo>
                  <a:cubicBezTo>
                    <a:pt x="982" y="10181"/>
                    <a:pt x="845" y="10089"/>
                    <a:pt x="754" y="10021"/>
                  </a:cubicBezTo>
                  <a:cubicBezTo>
                    <a:pt x="731" y="9861"/>
                    <a:pt x="731" y="9701"/>
                    <a:pt x="708" y="9541"/>
                  </a:cubicBezTo>
                  <a:cubicBezTo>
                    <a:pt x="686" y="9382"/>
                    <a:pt x="686" y="9222"/>
                    <a:pt x="663" y="9085"/>
                  </a:cubicBezTo>
                  <a:lnTo>
                    <a:pt x="663" y="9085"/>
                  </a:lnTo>
                  <a:cubicBezTo>
                    <a:pt x="754" y="9108"/>
                    <a:pt x="868" y="9153"/>
                    <a:pt x="1028" y="9153"/>
                  </a:cubicBezTo>
                  <a:cubicBezTo>
                    <a:pt x="1059" y="9155"/>
                    <a:pt x="1090" y="9156"/>
                    <a:pt x="1123" y="9156"/>
                  </a:cubicBezTo>
                  <a:cubicBezTo>
                    <a:pt x="1470" y="9156"/>
                    <a:pt x="1886" y="9045"/>
                    <a:pt x="2283" y="8857"/>
                  </a:cubicBezTo>
                  <a:cubicBezTo>
                    <a:pt x="2717" y="8651"/>
                    <a:pt x="3105" y="8355"/>
                    <a:pt x="3402" y="8103"/>
                  </a:cubicBezTo>
                  <a:cubicBezTo>
                    <a:pt x="3676" y="7852"/>
                    <a:pt x="3858" y="7693"/>
                    <a:pt x="3858" y="7693"/>
                  </a:cubicBezTo>
                  <a:cubicBezTo>
                    <a:pt x="3858" y="7693"/>
                    <a:pt x="4018" y="7487"/>
                    <a:pt x="4246" y="7168"/>
                  </a:cubicBezTo>
                  <a:cubicBezTo>
                    <a:pt x="4475" y="6848"/>
                    <a:pt x="4749" y="6392"/>
                    <a:pt x="4954" y="5889"/>
                  </a:cubicBezTo>
                  <a:cubicBezTo>
                    <a:pt x="5182" y="5387"/>
                    <a:pt x="5319" y="4839"/>
                    <a:pt x="5296" y="4406"/>
                  </a:cubicBezTo>
                  <a:cubicBezTo>
                    <a:pt x="5319" y="4178"/>
                    <a:pt x="5274" y="4018"/>
                    <a:pt x="5251" y="3881"/>
                  </a:cubicBezTo>
                  <a:cubicBezTo>
                    <a:pt x="5231" y="3781"/>
                    <a:pt x="5211" y="3717"/>
                    <a:pt x="5191" y="3717"/>
                  </a:cubicBezTo>
                  <a:cubicBezTo>
                    <a:pt x="5188" y="3717"/>
                    <a:pt x="5185" y="3718"/>
                    <a:pt x="5182" y="3721"/>
                  </a:cubicBezTo>
                  <a:cubicBezTo>
                    <a:pt x="5159" y="3721"/>
                    <a:pt x="5159" y="3789"/>
                    <a:pt x="5137" y="3904"/>
                  </a:cubicBezTo>
                  <a:cubicBezTo>
                    <a:pt x="5137" y="4018"/>
                    <a:pt x="5137" y="4178"/>
                    <a:pt x="5091" y="4383"/>
                  </a:cubicBezTo>
                  <a:cubicBezTo>
                    <a:pt x="5045" y="4748"/>
                    <a:pt x="4885" y="5227"/>
                    <a:pt x="4634" y="5661"/>
                  </a:cubicBezTo>
                  <a:cubicBezTo>
                    <a:pt x="4429" y="6118"/>
                    <a:pt x="4109" y="6506"/>
                    <a:pt x="3904" y="6780"/>
                  </a:cubicBezTo>
                  <a:cubicBezTo>
                    <a:pt x="3653" y="7053"/>
                    <a:pt x="3493" y="7213"/>
                    <a:pt x="3493" y="7213"/>
                  </a:cubicBezTo>
                  <a:cubicBezTo>
                    <a:pt x="3493" y="7213"/>
                    <a:pt x="3356" y="7396"/>
                    <a:pt x="3105" y="7647"/>
                  </a:cubicBezTo>
                  <a:cubicBezTo>
                    <a:pt x="2854" y="7898"/>
                    <a:pt x="2512" y="8218"/>
                    <a:pt x="2124" y="8446"/>
                  </a:cubicBezTo>
                  <a:cubicBezTo>
                    <a:pt x="1758" y="8674"/>
                    <a:pt x="1348" y="8857"/>
                    <a:pt x="1028" y="8902"/>
                  </a:cubicBezTo>
                  <a:cubicBezTo>
                    <a:pt x="948" y="8925"/>
                    <a:pt x="880" y="8931"/>
                    <a:pt x="817" y="8931"/>
                  </a:cubicBezTo>
                  <a:cubicBezTo>
                    <a:pt x="754" y="8931"/>
                    <a:pt x="697" y="8925"/>
                    <a:pt x="640" y="8925"/>
                  </a:cubicBezTo>
                  <a:cubicBezTo>
                    <a:pt x="457" y="6757"/>
                    <a:pt x="298" y="4634"/>
                    <a:pt x="206" y="2991"/>
                  </a:cubicBezTo>
                  <a:cubicBezTo>
                    <a:pt x="183" y="2100"/>
                    <a:pt x="138" y="1347"/>
                    <a:pt x="115" y="822"/>
                  </a:cubicBezTo>
                  <a:cubicBezTo>
                    <a:pt x="92" y="297"/>
                    <a:pt x="69" y="0"/>
                    <a:pt x="47" y="0"/>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513" name="Google Shape;3513;p43">
              <a:extLst>
                <a:ext uri="{FF2B5EF4-FFF2-40B4-BE49-F238E27FC236}">
                  <a16:creationId xmlns="" xmlns:a16="http://schemas.microsoft.com/office/drawing/2014/main" id="{763882F7-DE1E-53E4-2219-14F737B0BB39}"/>
                </a:ext>
              </a:extLst>
            </p:cNvPr>
            <p:cNvSpPr/>
            <p:nvPr/>
          </p:nvSpPr>
          <p:spPr>
            <a:xfrm>
              <a:off x="3212250" y="3282325"/>
              <a:ext cx="117575" cy="96075"/>
            </a:xfrm>
            <a:custGeom>
              <a:avLst/>
              <a:gdLst/>
              <a:ahLst/>
              <a:cxnLst/>
              <a:rect l="l" t="t" r="r" b="b"/>
              <a:pathLst>
                <a:path w="4703" h="3843" extrusionOk="0">
                  <a:moveTo>
                    <a:pt x="23" y="0"/>
                  </a:moveTo>
                  <a:cubicBezTo>
                    <a:pt x="23" y="23"/>
                    <a:pt x="0" y="69"/>
                    <a:pt x="0" y="160"/>
                  </a:cubicBezTo>
                  <a:cubicBezTo>
                    <a:pt x="0" y="251"/>
                    <a:pt x="0" y="388"/>
                    <a:pt x="46" y="548"/>
                  </a:cubicBezTo>
                  <a:cubicBezTo>
                    <a:pt x="92" y="868"/>
                    <a:pt x="252" y="1279"/>
                    <a:pt x="457" y="1644"/>
                  </a:cubicBezTo>
                  <a:cubicBezTo>
                    <a:pt x="662" y="2032"/>
                    <a:pt x="914" y="2374"/>
                    <a:pt x="1142" y="2625"/>
                  </a:cubicBezTo>
                  <a:cubicBezTo>
                    <a:pt x="1233" y="2739"/>
                    <a:pt x="1324" y="2831"/>
                    <a:pt x="1393" y="2899"/>
                  </a:cubicBezTo>
                  <a:cubicBezTo>
                    <a:pt x="1461" y="2968"/>
                    <a:pt x="1507" y="3013"/>
                    <a:pt x="1507" y="3013"/>
                  </a:cubicBezTo>
                  <a:cubicBezTo>
                    <a:pt x="1507" y="3013"/>
                    <a:pt x="1553" y="3059"/>
                    <a:pt x="1621" y="3105"/>
                  </a:cubicBezTo>
                  <a:cubicBezTo>
                    <a:pt x="1690" y="3150"/>
                    <a:pt x="1804" y="3242"/>
                    <a:pt x="1941" y="3333"/>
                  </a:cubicBezTo>
                  <a:cubicBezTo>
                    <a:pt x="2237" y="3493"/>
                    <a:pt x="2625" y="3744"/>
                    <a:pt x="3059" y="3812"/>
                  </a:cubicBezTo>
                  <a:cubicBezTo>
                    <a:pt x="3192" y="3832"/>
                    <a:pt x="3325" y="3842"/>
                    <a:pt x="3454" y="3842"/>
                  </a:cubicBezTo>
                  <a:cubicBezTo>
                    <a:pt x="3768" y="3842"/>
                    <a:pt x="4059" y="3782"/>
                    <a:pt x="4269" y="3652"/>
                  </a:cubicBezTo>
                  <a:cubicBezTo>
                    <a:pt x="4337" y="3630"/>
                    <a:pt x="4406" y="3584"/>
                    <a:pt x="4451" y="3538"/>
                  </a:cubicBezTo>
                  <a:cubicBezTo>
                    <a:pt x="4520" y="3493"/>
                    <a:pt x="4543" y="3470"/>
                    <a:pt x="4588" y="3424"/>
                  </a:cubicBezTo>
                  <a:cubicBezTo>
                    <a:pt x="4657" y="3356"/>
                    <a:pt x="4703" y="3333"/>
                    <a:pt x="4680" y="3310"/>
                  </a:cubicBezTo>
                  <a:cubicBezTo>
                    <a:pt x="4680" y="3303"/>
                    <a:pt x="4674" y="3301"/>
                    <a:pt x="4663" y="3301"/>
                  </a:cubicBezTo>
                  <a:cubicBezTo>
                    <a:pt x="4638" y="3301"/>
                    <a:pt x="4584" y="3317"/>
                    <a:pt x="4520" y="3333"/>
                  </a:cubicBezTo>
                  <a:cubicBezTo>
                    <a:pt x="4497" y="3356"/>
                    <a:pt x="4451" y="3379"/>
                    <a:pt x="4383" y="3401"/>
                  </a:cubicBezTo>
                  <a:cubicBezTo>
                    <a:pt x="4337" y="3447"/>
                    <a:pt x="4269" y="3470"/>
                    <a:pt x="4200" y="3470"/>
                  </a:cubicBezTo>
                  <a:cubicBezTo>
                    <a:pt x="4067" y="3521"/>
                    <a:pt x="3914" y="3545"/>
                    <a:pt x="3754" y="3545"/>
                  </a:cubicBezTo>
                  <a:cubicBezTo>
                    <a:pt x="3559" y="3545"/>
                    <a:pt x="3351" y="3510"/>
                    <a:pt x="3150" y="3447"/>
                  </a:cubicBezTo>
                  <a:cubicBezTo>
                    <a:pt x="2785" y="3356"/>
                    <a:pt x="2466" y="3105"/>
                    <a:pt x="2215" y="2945"/>
                  </a:cubicBezTo>
                  <a:cubicBezTo>
                    <a:pt x="2100" y="2854"/>
                    <a:pt x="2009" y="2762"/>
                    <a:pt x="1941" y="2717"/>
                  </a:cubicBezTo>
                  <a:cubicBezTo>
                    <a:pt x="1872" y="2648"/>
                    <a:pt x="1849" y="2625"/>
                    <a:pt x="1849" y="2625"/>
                  </a:cubicBezTo>
                  <a:cubicBezTo>
                    <a:pt x="1849" y="2625"/>
                    <a:pt x="1804" y="2580"/>
                    <a:pt x="1735" y="2534"/>
                  </a:cubicBezTo>
                  <a:cubicBezTo>
                    <a:pt x="1690" y="2466"/>
                    <a:pt x="1575" y="2397"/>
                    <a:pt x="1484" y="2283"/>
                  </a:cubicBezTo>
                  <a:cubicBezTo>
                    <a:pt x="1279" y="2078"/>
                    <a:pt x="1005" y="1781"/>
                    <a:pt x="777" y="1461"/>
                  </a:cubicBezTo>
                  <a:cubicBezTo>
                    <a:pt x="548" y="1119"/>
                    <a:pt x="343" y="776"/>
                    <a:pt x="229" y="480"/>
                  </a:cubicBezTo>
                  <a:cubicBezTo>
                    <a:pt x="160" y="343"/>
                    <a:pt x="137" y="229"/>
                    <a:pt x="115" y="137"/>
                  </a:cubicBezTo>
                  <a:cubicBezTo>
                    <a:pt x="69" y="69"/>
                    <a:pt x="46" y="0"/>
                    <a:pt x="23" y="0"/>
                  </a:cubicBezTo>
                  <a:close/>
                </a:path>
              </a:pathLst>
            </a:custGeom>
            <a:solidFill>
              <a:srgbClr val="00B4FF"/>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514" name="Google Shape;3514;p43">
              <a:extLst>
                <a:ext uri="{FF2B5EF4-FFF2-40B4-BE49-F238E27FC236}">
                  <a16:creationId xmlns="" xmlns:a16="http://schemas.microsoft.com/office/drawing/2014/main" id="{9BCCBC22-2A1B-FEE1-6FA5-E0E5CDD6B8A4}"/>
                </a:ext>
              </a:extLst>
            </p:cNvPr>
            <p:cNvSpPr/>
            <p:nvPr/>
          </p:nvSpPr>
          <p:spPr>
            <a:xfrm>
              <a:off x="3194000" y="3284025"/>
              <a:ext cx="121550" cy="117475"/>
            </a:xfrm>
            <a:custGeom>
              <a:avLst/>
              <a:gdLst/>
              <a:ahLst/>
              <a:cxnLst/>
              <a:rect l="l" t="t" r="r" b="b"/>
              <a:pathLst>
                <a:path w="4862" h="4699" extrusionOk="0">
                  <a:moveTo>
                    <a:pt x="91" y="1"/>
                  </a:moveTo>
                  <a:cubicBezTo>
                    <a:pt x="69" y="1"/>
                    <a:pt x="0" y="229"/>
                    <a:pt x="23" y="594"/>
                  </a:cubicBezTo>
                  <a:cubicBezTo>
                    <a:pt x="23" y="960"/>
                    <a:pt x="114" y="1439"/>
                    <a:pt x="274" y="1895"/>
                  </a:cubicBezTo>
                  <a:cubicBezTo>
                    <a:pt x="457" y="2352"/>
                    <a:pt x="685" y="2786"/>
                    <a:pt x="890" y="3082"/>
                  </a:cubicBezTo>
                  <a:cubicBezTo>
                    <a:pt x="1004" y="3242"/>
                    <a:pt x="1096" y="3356"/>
                    <a:pt x="1164" y="3448"/>
                  </a:cubicBezTo>
                  <a:cubicBezTo>
                    <a:pt x="1233" y="3516"/>
                    <a:pt x="1278" y="3562"/>
                    <a:pt x="1278" y="3562"/>
                  </a:cubicBezTo>
                  <a:cubicBezTo>
                    <a:pt x="1278" y="3562"/>
                    <a:pt x="1324" y="3607"/>
                    <a:pt x="1392" y="3676"/>
                  </a:cubicBezTo>
                  <a:cubicBezTo>
                    <a:pt x="1484" y="3744"/>
                    <a:pt x="1598" y="3858"/>
                    <a:pt x="1735" y="3972"/>
                  </a:cubicBezTo>
                  <a:cubicBezTo>
                    <a:pt x="2054" y="4201"/>
                    <a:pt x="2488" y="4452"/>
                    <a:pt x="2967" y="4589"/>
                  </a:cubicBezTo>
                  <a:cubicBezTo>
                    <a:pt x="3231" y="4664"/>
                    <a:pt x="3502" y="4698"/>
                    <a:pt x="3753" y="4698"/>
                  </a:cubicBezTo>
                  <a:cubicBezTo>
                    <a:pt x="3958" y="4698"/>
                    <a:pt x="4150" y="4675"/>
                    <a:pt x="4314" y="4634"/>
                  </a:cubicBezTo>
                  <a:cubicBezTo>
                    <a:pt x="4656" y="4543"/>
                    <a:pt x="4862" y="4429"/>
                    <a:pt x="4862" y="4406"/>
                  </a:cubicBezTo>
                  <a:cubicBezTo>
                    <a:pt x="4855" y="4393"/>
                    <a:pt x="4831" y="4387"/>
                    <a:pt x="4791" y="4387"/>
                  </a:cubicBezTo>
                  <a:cubicBezTo>
                    <a:pt x="4696" y="4387"/>
                    <a:pt x="4511" y="4420"/>
                    <a:pt x="4268" y="4452"/>
                  </a:cubicBezTo>
                  <a:cubicBezTo>
                    <a:pt x="4226" y="4455"/>
                    <a:pt x="4181" y="4456"/>
                    <a:pt x="4136" y="4456"/>
                  </a:cubicBezTo>
                  <a:cubicBezTo>
                    <a:pt x="3818" y="4456"/>
                    <a:pt x="3441" y="4386"/>
                    <a:pt x="3082" y="4246"/>
                  </a:cubicBezTo>
                  <a:cubicBezTo>
                    <a:pt x="2671" y="4087"/>
                    <a:pt x="2305" y="3813"/>
                    <a:pt x="2054" y="3607"/>
                  </a:cubicBezTo>
                  <a:cubicBezTo>
                    <a:pt x="1917" y="3493"/>
                    <a:pt x="1826" y="3379"/>
                    <a:pt x="1758" y="3311"/>
                  </a:cubicBezTo>
                  <a:cubicBezTo>
                    <a:pt x="1689" y="3265"/>
                    <a:pt x="1644" y="3219"/>
                    <a:pt x="1644" y="3219"/>
                  </a:cubicBezTo>
                  <a:cubicBezTo>
                    <a:pt x="1644" y="3219"/>
                    <a:pt x="1621" y="3174"/>
                    <a:pt x="1552" y="3105"/>
                  </a:cubicBezTo>
                  <a:cubicBezTo>
                    <a:pt x="1484" y="3037"/>
                    <a:pt x="1370" y="2945"/>
                    <a:pt x="1278" y="2808"/>
                  </a:cubicBezTo>
                  <a:cubicBezTo>
                    <a:pt x="1073" y="2534"/>
                    <a:pt x="822" y="2169"/>
                    <a:pt x="616" y="1758"/>
                  </a:cubicBezTo>
                  <a:cubicBezTo>
                    <a:pt x="434" y="1348"/>
                    <a:pt x="274" y="914"/>
                    <a:pt x="206" y="572"/>
                  </a:cubicBezTo>
                  <a:cubicBezTo>
                    <a:pt x="137" y="252"/>
                    <a:pt x="137" y="1"/>
                    <a:pt x="91" y="1"/>
                  </a:cubicBezTo>
                  <a:close/>
                </a:path>
              </a:pathLst>
            </a:custGeom>
            <a:solidFill>
              <a:srgbClr val="00B4FF"/>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515" name="Google Shape;3515;p43">
              <a:extLst>
                <a:ext uri="{FF2B5EF4-FFF2-40B4-BE49-F238E27FC236}">
                  <a16:creationId xmlns="" xmlns:a16="http://schemas.microsoft.com/office/drawing/2014/main" id="{8220CFAA-3ED5-EDDD-7F51-819B56DF31FA}"/>
                </a:ext>
              </a:extLst>
            </p:cNvPr>
            <p:cNvSpPr/>
            <p:nvPr/>
          </p:nvSpPr>
          <p:spPr>
            <a:xfrm>
              <a:off x="2998825" y="3500400"/>
              <a:ext cx="134125" cy="693250"/>
            </a:xfrm>
            <a:custGeom>
              <a:avLst/>
              <a:gdLst/>
              <a:ahLst/>
              <a:cxnLst/>
              <a:rect l="l" t="t" r="r" b="b"/>
              <a:pathLst>
                <a:path w="5365" h="27730" extrusionOk="0">
                  <a:moveTo>
                    <a:pt x="3253" y="1"/>
                  </a:moveTo>
                  <a:cubicBezTo>
                    <a:pt x="3060" y="1"/>
                    <a:pt x="2829" y="25"/>
                    <a:pt x="2603" y="88"/>
                  </a:cubicBezTo>
                  <a:cubicBezTo>
                    <a:pt x="2329" y="179"/>
                    <a:pt x="2032" y="271"/>
                    <a:pt x="1850" y="408"/>
                  </a:cubicBezTo>
                  <a:cubicBezTo>
                    <a:pt x="1644" y="499"/>
                    <a:pt x="1507" y="590"/>
                    <a:pt x="1507" y="590"/>
                  </a:cubicBezTo>
                  <a:cubicBezTo>
                    <a:pt x="1507" y="590"/>
                    <a:pt x="1393" y="681"/>
                    <a:pt x="1233" y="841"/>
                  </a:cubicBezTo>
                  <a:cubicBezTo>
                    <a:pt x="1051" y="978"/>
                    <a:pt x="845" y="1229"/>
                    <a:pt x="640" y="1480"/>
                  </a:cubicBezTo>
                  <a:cubicBezTo>
                    <a:pt x="275" y="1982"/>
                    <a:pt x="1" y="2576"/>
                    <a:pt x="69" y="2622"/>
                  </a:cubicBezTo>
                  <a:cubicBezTo>
                    <a:pt x="72" y="2624"/>
                    <a:pt x="76" y="2625"/>
                    <a:pt x="80" y="2625"/>
                  </a:cubicBezTo>
                  <a:cubicBezTo>
                    <a:pt x="170" y="2625"/>
                    <a:pt x="521" y="2171"/>
                    <a:pt x="914" y="1800"/>
                  </a:cubicBezTo>
                  <a:cubicBezTo>
                    <a:pt x="1142" y="1617"/>
                    <a:pt x="1348" y="1435"/>
                    <a:pt x="1530" y="1321"/>
                  </a:cubicBezTo>
                  <a:cubicBezTo>
                    <a:pt x="1690" y="1206"/>
                    <a:pt x="1804" y="1115"/>
                    <a:pt x="1804" y="1115"/>
                  </a:cubicBezTo>
                  <a:cubicBezTo>
                    <a:pt x="1804" y="1115"/>
                    <a:pt x="1918" y="1047"/>
                    <a:pt x="2078" y="910"/>
                  </a:cubicBezTo>
                  <a:cubicBezTo>
                    <a:pt x="2101" y="910"/>
                    <a:pt x="2146" y="887"/>
                    <a:pt x="2169" y="864"/>
                  </a:cubicBezTo>
                  <a:cubicBezTo>
                    <a:pt x="2169" y="955"/>
                    <a:pt x="2169" y="1047"/>
                    <a:pt x="2192" y="1161"/>
                  </a:cubicBezTo>
                  <a:cubicBezTo>
                    <a:pt x="2215" y="1526"/>
                    <a:pt x="2329" y="2074"/>
                    <a:pt x="2466" y="2690"/>
                  </a:cubicBezTo>
                  <a:cubicBezTo>
                    <a:pt x="2626" y="3306"/>
                    <a:pt x="2808" y="4014"/>
                    <a:pt x="2877" y="4790"/>
                  </a:cubicBezTo>
                  <a:cubicBezTo>
                    <a:pt x="2945" y="5589"/>
                    <a:pt x="3037" y="6456"/>
                    <a:pt x="3105" y="7301"/>
                  </a:cubicBezTo>
                  <a:cubicBezTo>
                    <a:pt x="3447" y="10702"/>
                    <a:pt x="3767" y="14103"/>
                    <a:pt x="3767" y="14103"/>
                  </a:cubicBezTo>
                  <a:cubicBezTo>
                    <a:pt x="3767" y="14103"/>
                    <a:pt x="3858" y="14970"/>
                    <a:pt x="4041" y="16248"/>
                  </a:cubicBezTo>
                  <a:cubicBezTo>
                    <a:pt x="4201" y="17504"/>
                    <a:pt x="4429" y="19216"/>
                    <a:pt x="4612" y="20905"/>
                  </a:cubicBezTo>
                  <a:cubicBezTo>
                    <a:pt x="4726" y="21749"/>
                    <a:pt x="4817" y="22616"/>
                    <a:pt x="4908" y="23415"/>
                  </a:cubicBezTo>
                  <a:cubicBezTo>
                    <a:pt x="4977" y="24214"/>
                    <a:pt x="5045" y="24945"/>
                    <a:pt x="5091" y="25584"/>
                  </a:cubicBezTo>
                  <a:cubicBezTo>
                    <a:pt x="5205" y="26862"/>
                    <a:pt x="5296" y="27729"/>
                    <a:pt x="5342" y="27729"/>
                  </a:cubicBezTo>
                  <a:cubicBezTo>
                    <a:pt x="5365" y="27729"/>
                    <a:pt x="5365" y="26862"/>
                    <a:pt x="5319" y="25584"/>
                  </a:cubicBezTo>
                  <a:cubicBezTo>
                    <a:pt x="5273" y="24922"/>
                    <a:pt x="5251" y="24169"/>
                    <a:pt x="5228" y="23370"/>
                  </a:cubicBezTo>
                  <a:cubicBezTo>
                    <a:pt x="5159" y="22571"/>
                    <a:pt x="5091" y="21703"/>
                    <a:pt x="5000" y="20859"/>
                  </a:cubicBezTo>
                  <a:cubicBezTo>
                    <a:pt x="4863" y="19147"/>
                    <a:pt x="4680" y="17435"/>
                    <a:pt x="4543" y="16157"/>
                  </a:cubicBezTo>
                  <a:cubicBezTo>
                    <a:pt x="4406" y="14879"/>
                    <a:pt x="4315" y="14034"/>
                    <a:pt x="4315" y="14034"/>
                  </a:cubicBezTo>
                  <a:cubicBezTo>
                    <a:pt x="4315" y="14034"/>
                    <a:pt x="3904" y="10633"/>
                    <a:pt x="3493" y="7255"/>
                  </a:cubicBezTo>
                  <a:cubicBezTo>
                    <a:pt x="3402" y="6388"/>
                    <a:pt x="3288" y="5543"/>
                    <a:pt x="3196" y="4744"/>
                  </a:cubicBezTo>
                  <a:cubicBezTo>
                    <a:pt x="3082" y="3923"/>
                    <a:pt x="2854" y="3215"/>
                    <a:pt x="2671" y="2622"/>
                  </a:cubicBezTo>
                  <a:cubicBezTo>
                    <a:pt x="2489" y="2005"/>
                    <a:pt x="2375" y="1503"/>
                    <a:pt x="2283" y="1138"/>
                  </a:cubicBezTo>
                  <a:cubicBezTo>
                    <a:pt x="2261" y="1001"/>
                    <a:pt x="2261" y="887"/>
                    <a:pt x="2238" y="818"/>
                  </a:cubicBezTo>
                  <a:cubicBezTo>
                    <a:pt x="2375" y="704"/>
                    <a:pt x="2557" y="613"/>
                    <a:pt x="2717" y="522"/>
                  </a:cubicBezTo>
                  <a:cubicBezTo>
                    <a:pt x="3196" y="271"/>
                    <a:pt x="3744" y="202"/>
                    <a:pt x="3744" y="111"/>
                  </a:cubicBezTo>
                  <a:cubicBezTo>
                    <a:pt x="3758" y="56"/>
                    <a:pt x="3548" y="1"/>
                    <a:pt x="3253" y="1"/>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516" name="Google Shape;3516;p43">
              <a:extLst>
                <a:ext uri="{FF2B5EF4-FFF2-40B4-BE49-F238E27FC236}">
                  <a16:creationId xmlns="" xmlns:a16="http://schemas.microsoft.com/office/drawing/2014/main" id="{ABDD8E4B-F2D6-FCEF-BF44-53A27F8B31D3}"/>
                </a:ext>
              </a:extLst>
            </p:cNvPr>
            <p:cNvSpPr/>
            <p:nvPr/>
          </p:nvSpPr>
          <p:spPr>
            <a:xfrm>
              <a:off x="2624500" y="3152800"/>
              <a:ext cx="688775" cy="215925"/>
            </a:xfrm>
            <a:custGeom>
              <a:avLst/>
              <a:gdLst/>
              <a:ahLst/>
              <a:cxnLst/>
              <a:rect l="l" t="t" r="r" b="b"/>
              <a:pathLst>
                <a:path w="27551" h="8637" extrusionOk="0">
                  <a:moveTo>
                    <a:pt x="26911" y="0"/>
                  </a:moveTo>
                  <a:lnTo>
                    <a:pt x="0" y="845"/>
                  </a:lnTo>
                  <a:cubicBezTo>
                    <a:pt x="0" y="1141"/>
                    <a:pt x="0" y="3926"/>
                    <a:pt x="46" y="7099"/>
                  </a:cubicBezTo>
                  <a:cubicBezTo>
                    <a:pt x="4080" y="8221"/>
                    <a:pt x="7877" y="8636"/>
                    <a:pt x="11289" y="8636"/>
                  </a:cubicBezTo>
                  <a:cubicBezTo>
                    <a:pt x="20368" y="8636"/>
                    <a:pt x="26721" y="5694"/>
                    <a:pt x="27551" y="5296"/>
                  </a:cubicBezTo>
                  <a:cubicBezTo>
                    <a:pt x="27185" y="2237"/>
                    <a:pt x="26911" y="0"/>
                    <a:pt x="26911" y="0"/>
                  </a:cubicBezTo>
                  <a:close/>
                </a:path>
              </a:pathLst>
            </a:custGeom>
            <a:solidFill>
              <a:srgbClr val="802751">
                <a:alpha val="3581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517" name="Google Shape;3517;p43">
              <a:extLst>
                <a:ext uri="{FF2B5EF4-FFF2-40B4-BE49-F238E27FC236}">
                  <a16:creationId xmlns="" xmlns:a16="http://schemas.microsoft.com/office/drawing/2014/main" id="{1A146908-B7DD-EE98-E9E9-309CC1D5857B}"/>
                </a:ext>
              </a:extLst>
            </p:cNvPr>
            <p:cNvSpPr/>
            <p:nvPr/>
          </p:nvSpPr>
          <p:spPr>
            <a:xfrm>
              <a:off x="2867600" y="3669575"/>
              <a:ext cx="46800" cy="100600"/>
            </a:xfrm>
            <a:custGeom>
              <a:avLst/>
              <a:gdLst/>
              <a:ahLst/>
              <a:cxnLst/>
              <a:rect l="l" t="t" r="r" b="b"/>
              <a:pathLst>
                <a:path w="1872" h="4024" extrusionOk="0">
                  <a:moveTo>
                    <a:pt x="1557" y="0"/>
                  </a:moveTo>
                  <a:cubicBezTo>
                    <a:pt x="1393" y="0"/>
                    <a:pt x="1203" y="191"/>
                    <a:pt x="1073" y="488"/>
                  </a:cubicBezTo>
                  <a:cubicBezTo>
                    <a:pt x="936" y="876"/>
                    <a:pt x="959" y="1264"/>
                    <a:pt x="1141" y="1378"/>
                  </a:cubicBezTo>
                  <a:cubicBezTo>
                    <a:pt x="1175" y="1400"/>
                    <a:pt x="1212" y="1410"/>
                    <a:pt x="1251" y="1410"/>
                  </a:cubicBezTo>
                  <a:cubicBezTo>
                    <a:pt x="1421" y="1410"/>
                    <a:pt x="1623" y="1215"/>
                    <a:pt x="1735" y="899"/>
                  </a:cubicBezTo>
                  <a:cubicBezTo>
                    <a:pt x="1872" y="534"/>
                    <a:pt x="1849" y="146"/>
                    <a:pt x="1666" y="32"/>
                  </a:cubicBezTo>
                  <a:cubicBezTo>
                    <a:pt x="1632" y="10"/>
                    <a:pt x="1595" y="0"/>
                    <a:pt x="1557" y="0"/>
                  </a:cubicBezTo>
                  <a:close/>
                  <a:moveTo>
                    <a:pt x="888" y="2051"/>
                  </a:moveTo>
                  <a:cubicBezTo>
                    <a:pt x="655" y="2051"/>
                    <a:pt x="375" y="2313"/>
                    <a:pt x="205" y="2748"/>
                  </a:cubicBezTo>
                  <a:cubicBezTo>
                    <a:pt x="0" y="3273"/>
                    <a:pt x="46" y="3821"/>
                    <a:pt x="297" y="3980"/>
                  </a:cubicBezTo>
                  <a:cubicBezTo>
                    <a:pt x="347" y="4010"/>
                    <a:pt x="400" y="4024"/>
                    <a:pt x="455" y="4024"/>
                  </a:cubicBezTo>
                  <a:cubicBezTo>
                    <a:pt x="699" y="4024"/>
                    <a:pt x="974" y="3747"/>
                    <a:pt x="1141" y="3318"/>
                  </a:cubicBezTo>
                  <a:cubicBezTo>
                    <a:pt x="1324" y="2816"/>
                    <a:pt x="1278" y="2246"/>
                    <a:pt x="1027" y="2086"/>
                  </a:cubicBezTo>
                  <a:cubicBezTo>
                    <a:pt x="984" y="2062"/>
                    <a:pt x="937" y="2051"/>
                    <a:pt x="888" y="2051"/>
                  </a:cubicBezTo>
                  <a:close/>
                </a:path>
              </a:pathLst>
            </a:custGeom>
            <a:solidFill>
              <a:srgbClr val="FFFFFF">
                <a:alpha val="1116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518" name="Google Shape;3518;p43">
              <a:extLst>
                <a:ext uri="{FF2B5EF4-FFF2-40B4-BE49-F238E27FC236}">
                  <a16:creationId xmlns="" xmlns:a16="http://schemas.microsoft.com/office/drawing/2014/main" id="{0B59CD3D-F43E-3967-68DF-AF3097B423E2}"/>
                </a:ext>
              </a:extLst>
            </p:cNvPr>
            <p:cNvSpPr/>
            <p:nvPr/>
          </p:nvSpPr>
          <p:spPr>
            <a:xfrm>
              <a:off x="3292700" y="3637575"/>
              <a:ext cx="28575" cy="104900"/>
            </a:xfrm>
            <a:custGeom>
              <a:avLst/>
              <a:gdLst/>
              <a:ahLst/>
              <a:cxnLst/>
              <a:rect l="l" t="t" r="r" b="b"/>
              <a:pathLst>
                <a:path w="1143" h="4196" extrusionOk="0">
                  <a:moveTo>
                    <a:pt x="645" y="0"/>
                  </a:moveTo>
                  <a:cubicBezTo>
                    <a:pt x="463" y="0"/>
                    <a:pt x="295" y="258"/>
                    <a:pt x="275" y="627"/>
                  </a:cubicBezTo>
                  <a:cubicBezTo>
                    <a:pt x="229" y="1015"/>
                    <a:pt x="366" y="1380"/>
                    <a:pt x="572" y="1449"/>
                  </a:cubicBezTo>
                  <a:cubicBezTo>
                    <a:pt x="593" y="1456"/>
                    <a:pt x="614" y="1459"/>
                    <a:pt x="635" y="1459"/>
                  </a:cubicBezTo>
                  <a:cubicBezTo>
                    <a:pt x="817" y="1459"/>
                    <a:pt x="985" y="1201"/>
                    <a:pt x="1005" y="832"/>
                  </a:cubicBezTo>
                  <a:cubicBezTo>
                    <a:pt x="1051" y="444"/>
                    <a:pt x="914" y="79"/>
                    <a:pt x="708" y="11"/>
                  </a:cubicBezTo>
                  <a:cubicBezTo>
                    <a:pt x="687" y="3"/>
                    <a:pt x="666" y="0"/>
                    <a:pt x="645" y="0"/>
                  </a:cubicBezTo>
                  <a:close/>
                  <a:moveTo>
                    <a:pt x="592" y="2148"/>
                  </a:moveTo>
                  <a:cubicBezTo>
                    <a:pt x="323" y="2148"/>
                    <a:pt x="88" y="2499"/>
                    <a:pt x="47" y="3023"/>
                  </a:cubicBezTo>
                  <a:cubicBezTo>
                    <a:pt x="1" y="3571"/>
                    <a:pt x="183" y="4096"/>
                    <a:pt x="457" y="4188"/>
                  </a:cubicBezTo>
                  <a:cubicBezTo>
                    <a:pt x="481" y="4193"/>
                    <a:pt x="505" y="4196"/>
                    <a:pt x="529" y="4196"/>
                  </a:cubicBezTo>
                  <a:cubicBezTo>
                    <a:pt x="797" y="4196"/>
                    <a:pt x="1032" y="3845"/>
                    <a:pt x="1074" y="3320"/>
                  </a:cubicBezTo>
                  <a:cubicBezTo>
                    <a:pt x="1142" y="2772"/>
                    <a:pt x="937" y="2247"/>
                    <a:pt x="663" y="2156"/>
                  </a:cubicBezTo>
                  <a:cubicBezTo>
                    <a:pt x="639" y="2151"/>
                    <a:pt x="615" y="2148"/>
                    <a:pt x="592" y="2148"/>
                  </a:cubicBezTo>
                  <a:close/>
                </a:path>
              </a:pathLst>
            </a:custGeom>
            <a:solidFill>
              <a:srgbClr val="FFFFFF">
                <a:alpha val="1116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519" name="Google Shape;3519;p43">
              <a:extLst>
                <a:ext uri="{FF2B5EF4-FFF2-40B4-BE49-F238E27FC236}">
                  <a16:creationId xmlns="" xmlns:a16="http://schemas.microsoft.com/office/drawing/2014/main" id="{A084674E-BECF-6E51-E360-2D0411D11B2A}"/>
                </a:ext>
              </a:extLst>
            </p:cNvPr>
            <p:cNvSpPr/>
            <p:nvPr/>
          </p:nvSpPr>
          <p:spPr>
            <a:xfrm>
              <a:off x="2914950" y="2403375"/>
              <a:ext cx="422875" cy="733125"/>
            </a:xfrm>
            <a:custGeom>
              <a:avLst/>
              <a:gdLst/>
              <a:ahLst/>
              <a:cxnLst/>
              <a:rect l="l" t="t" r="r" b="b"/>
              <a:pathLst>
                <a:path w="16915" h="29325" extrusionOk="0">
                  <a:moveTo>
                    <a:pt x="6554" y="1"/>
                  </a:moveTo>
                  <a:cubicBezTo>
                    <a:pt x="5477" y="1"/>
                    <a:pt x="4357" y="209"/>
                    <a:pt x="3219" y="624"/>
                  </a:cubicBezTo>
                  <a:cubicBezTo>
                    <a:pt x="3926" y="989"/>
                    <a:pt x="4497" y="943"/>
                    <a:pt x="5661" y="1103"/>
                  </a:cubicBezTo>
                  <a:cubicBezTo>
                    <a:pt x="6688" y="1765"/>
                    <a:pt x="8081" y="2107"/>
                    <a:pt x="9815" y="4641"/>
                  </a:cubicBezTo>
                  <a:cubicBezTo>
                    <a:pt x="12212" y="8156"/>
                    <a:pt x="13490" y="17309"/>
                    <a:pt x="10181" y="22422"/>
                  </a:cubicBezTo>
                  <a:cubicBezTo>
                    <a:pt x="10181" y="22422"/>
                    <a:pt x="8146" y="25996"/>
                    <a:pt x="4113" y="25996"/>
                  </a:cubicBezTo>
                  <a:cubicBezTo>
                    <a:pt x="3727" y="25996"/>
                    <a:pt x="3322" y="25963"/>
                    <a:pt x="2899" y="25891"/>
                  </a:cubicBezTo>
                  <a:lnTo>
                    <a:pt x="92" y="26074"/>
                  </a:lnTo>
                  <a:cubicBezTo>
                    <a:pt x="92" y="26074"/>
                    <a:pt x="1" y="28927"/>
                    <a:pt x="4383" y="29292"/>
                  </a:cubicBezTo>
                  <a:cubicBezTo>
                    <a:pt x="4632" y="29314"/>
                    <a:pt x="4879" y="29324"/>
                    <a:pt x="5125" y="29324"/>
                  </a:cubicBezTo>
                  <a:cubicBezTo>
                    <a:pt x="8011" y="29324"/>
                    <a:pt x="10651" y="27870"/>
                    <a:pt x="12417" y="25640"/>
                  </a:cubicBezTo>
                  <a:cubicBezTo>
                    <a:pt x="13011" y="24910"/>
                    <a:pt x="13970" y="24065"/>
                    <a:pt x="14335" y="23198"/>
                  </a:cubicBezTo>
                  <a:cubicBezTo>
                    <a:pt x="16115" y="19158"/>
                    <a:pt x="16914" y="15483"/>
                    <a:pt x="16115" y="11032"/>
                  </a:cubicBezTo>
                  <a:cubicBezTo>
                    <a:pt x="14808" y="3630"/>
                    <a:pt x="11050" y="1"/>
                    <a:pt x="6554" y="1"/>
                  </a:cubicBezTo>
                  <a:close/>
                </a:path>
              </a:pathLst>
            </a:custGeom>
            <a:solidFill>
              <a:schemeClr val="accen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520" name="Google Shape;3520;p43">
              <a:extLst>
                <a:ext uri="{FF2B5EF4-FFF2-40B4-BE49-F238E27FC236}">
                  <a16:creationId xmlns="" xmlns:a16="http://schemas.microsoft.com/office/drawing/2014/main" id="{BD0FA7E4-51D5-66EA-DB09-F50362334917}"/>
                </a:ext>
              </a:extLst>
            </p:cNvPr>
            <p:cNvSpPr/>
            <p:nvPr/>
          </p:nvSpPr>
          <p:spPr>
            <a:xfrm>
              <a:off x="2916650" y="2431500"/>
              <a:ext cx="346400" cy="669550"/>
            </a:xfrm>
            <a:custGeom>
              <a:avLst/>
              <a:gdLst/>
              <a:ahLst/>
              <a:cxnLst/>
              <a:rect l="l" t="t" r="r" b="b"/>
              <a:pathLst>
                <a:path w="13856" h="26782" extrusionOk="0">
                  <a:moveTo>
                    <a:pt x="5593" y="1"/>
                  </a:moveTo>
                  <a:cubicBezTo>
                    <a:pt x="6643" y="640"/>
                    <a:pt x="8013" y="982"/>
                    <a:pt x="9747" y="3516"/>
                  </a:cubicBezTo>
                  <a:cubicBezTo>
                    <a:pt x="12144" y="7031"/>
                    <a:pt x="13422" y="16184"/>
                    <a:pt x="10113" y="21297"/>
                  </a:cubicBezTo>
                  <a:cubicBezTo>
                    <a:pt x="10113" y="21297"/>
                    <a:pt x="8078" y="24871"/>
                    <a:pt x="4045" y="24871"/>
                  </a:cubicBezTo>
                  <a:cubicBezTo>
                    <a:pt x="3659" y="24871"/>
                    <a:pt x="3254" y="24838"/>
                    <a:pt x="2831" y="24766"/>
                  </a:cubicBezTo>
                  <a:lnTo>
                    <a:pt x="24" y="24949"/>
                  </a:lnTo>
                  <a:cubicBezTo>
                    <a:pt x="24" y="24949"/>
                    <a:pt x="1" y="25520"/>
                    <a:pt x="366" y="26159"/>
                  </a:cubicBezTo>
                  <a:cubicBezTo>
                    <a:pt x="914" y="26455"/>
                    <a:pt x="1667" y="26684"/>
                    <a:pt x="2672" y="26752"/>
                  </a:cubicBezTo>
                  <a:cubicBezTo>
                    <a:pt x="2902" y="26772"/>
                    <a:pt x="3131" y="26782"/>
                    <a:pt x="3359" y="26782"/>
                  </a:cubicBezTo>
                  <a:cubicBezTo>
                    <a:pt x="6009" y="26782"/>
                    <a:pt x="8404" y="25459"/>
                    <a:pt x="10044" y="23420"/>
                  </a:cubicBezTo>
                  <a:cubicBezTo>
                    <a:pt x="10569" y="22758"/>
                    <a:pt x="11026" y="22004"/>
                    <a:pt x="11368" y="21206"/>
                  </a:cubicBezTo>
                  <a:cubicBezTo>
                    <a:pt x="12989" y="17508"/>
                    <a:pt x="13856" y="14107"/>
                    <a:pt x="13126" y="10021"/>
                  </a:cubicBezTo>
                  <a:cubicBezTo>
                    <a:pt x="12030" y="3790"/>
                    <a:pt x="9200" y="480"/>
                    <a:pt x="5593" y="1"/>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521" name="Google Shape;3521;p43">
              <a:extLst>
                <a:ext uri="{FF2B5EF4-FFF2-40B4-BE49-F238E27FC236}">
                  <a16:creationId xmlns="" xmlns:a16="http://schemas.microsoft.com/office/drawing/2014/main" id="{41CDA593-F23F-B61C-DCB0-44D4350B4F13}"/>
                </a:ext>
              </a:extLst>
            </p:cNvPr>
            <p:cNvSpPr/>
            <p:nvPr/>
          </p:nvSpPr>
          <p:spPr>
            <a:xfrm>
              <a:off x="3043350" y="2447050"/>
              <a:ext cx="195750" cy="598550"/>
            </a:xfrm>
            <a:custGeom>
              <a:avLst/>
              <a:gdLst/>
              <a:ahLst/>
              <a:cxnLst/>
              <a:rect l="l" t="t" r="r" b="b"/>
              <a:pathLst>
                <a:path w="7830" h="23942" extrusionOk="0">
                  <a:moveTo>
                    <a:pt x="931" y="0"/>
                  </a:moveTo>
                  <a:cubicBezTo>
                    <a:pt x="815" y="0"/>
                    <a:pt x="709" y="7"/>
                    <a:pt x="616" y="18"/>
                  </a:cubicBezTo>
                  <a:cubicBezTo>
                    <a:pt x="206" y="87"/>
                    <a:pt x="0" y="201"/>
                    <a:pt x="0" y="201"/>
                  </a:cubicBezTo>
                  <a:cubicBezTo>
                    <a:pt x="0" y="212"/>
                    <a:pt x="13" y="216"/>
                    <a:pt x="39" y="216"/>
                  </a:cubicBezTo>
                  <a:cubicBezTo>
                    <a:pt x="119" y="216"/>
                    <a:pt x="322" y="172"/>
                    <a:pt x="616" y="155"/>
                  </a:cubicBezTo>
                  <a:cubicBezTo>
                    <a:pt x="1005" y="155"/>
                    <a:pt x="1575" y="223"/>
                    <a:pt x="2169" y="543"/>
                  </a:cubicBezTo>
                  <a:cubicBezTo>
                    <a:pt x="3356" y="1159"/>
                    <a:pt x="4497" y="2620"/>
                    <a:pt x="5319" y="4218"/>
                  </a:cubicBezTo>
                  <a:cubicBezTo>
                    <a:pt x="5729" y="4994"/>
                    <a:pt x="6095" y="5838"/>
                    <a:pt x="6300" y="6637"/>
                  </a:cubicBezTo>
                  <a:cubicBezTo>
                    <a:pt x="6505" y="7436"/>
                    <a:pt x="6665" y="8212"/>
                    <a:pt x="6779" y="8897"/>
                  </a:cubicBezTo>
                  <a:cubicBezTo>
                    <a:pt x="6916" y="9559"/>
                    <a:pt x="6939" y="10107"/>
                    <a:pt x="7008" y="10495"/>
                  </a:cubicBezTo>
                  <a:cubicBezTo>
                    <a:pt x="7030" y="10700"/>
                    <a:pt x="7030" y="10860"/>
                    <a:pt x="7053" y="10951"/>
                  </a:cubicBezTo>
                  <a:cubicBezTo>
                    <a:pt x="7053" y="11065"/>
                    <a:pt x="7053" y="11111"/>
                    <a:pt x="7053" y="11111"/>
                  </a:cubicBezTo>
                  <a:cubicBezTo>
                    <a:pt x="7053" y="11111"/>
                    <a:pt x="7076" y="11339"/>
                    <a:pt x="7099" y="11727"/>
                  </a:cubicBezTo>
                  <a:cubicBezTo>
                    <a:pt x="7145" y="12138"/>
                    <a:pt x="7122" y="12686"/>
                    <a:pt x="7145" y="13348"/>
                  </a:cubicBezTo>
                  <a:cubicBezTo>
                    <a:pt x="7099" y="14033"/>
                    <a:pt x="7053" y="14809"/>
                    <a:pt x="6871" y="15631"/>
                  </a:cubicBezTo>
                  <a:cubicBezTo>
                    <a:pt x="6825" y="15836"/>
                    <a:pt x="6802" y="16041"/>
                    <a:pt x="6756" y="16270"/>
                  </a:cubicBezTo>
                  <a:cubicBezTo>
                    <a:pt x="6688" y="16475"/>
                    <a:pt x="6620" y="16680"/>
                    <a:pt x="6551" y="16886"/>
                  </a:cubicBezTo>
                  <a:cubicBezTo>
                    <a:pt x="6505" y="17091"/>
                    <a:pt x="6437" y="17320"/>
                    <a:pt x="6368" y="17525"/>
                  </a:cubicBezTo>
                  <a:lnTo>
                    <a:pt x="6117" y="18141"/>
                  </a:lnTo>
                  <a:cubicBezTo>
                    <a:pt x="5433" y="19830"/>
                    <a:pt x="4474" y="21382"/>
                    <a:pt x="3584" y="22387"/>
                  </a:cubicBezTo>
                  <a:cubicBezTo>
                    <a:pt x="2671" y="23391"/>
                    <a:pt x="1895" y="23893"/>
                    <a:pt x="1940" y="23939"/>
                  </a:cubicBezTo>
                  <a:cubicBezTo>
                    <a:pt x="1940" y="23941"/>
                    <a:pt x="1942" y="23942"/>
                    <a:pt x="1945" y="23942"/>
                  </a:cubicBezTo>
                  <a:cubicBezTo>
                    <a:pt x="1976" y="23942"/>
                    <a:pt x="2175" y="23830"/>
                    <a:pt x="2488" y="23642"/>
                  </a:cubicBezTo>
                  <a:cubicBezTo>
                    <a:pt x="2557" y="23574"/>
                    <a:pt x="2648" y="23528"/>
                    <a:pt x="2762" y="23460"/>
                  </a:cubicBezTo>
                  <a:cubicBezTo>
                    <a:pt x="2853" y="23391"/>
                    <a:pt x="2967" y="23300"/>
                    <a:pt x="3059" y="23209"/>
                  </a:cubicBezTo>
                  <a:cubicBezTo>
                    <a:pt x="3287" y="23026"/>
                    <a:pt x="3538" y="22843"/>
                    <a:pt x="3766" y="22569"/>
                  </a:cubicBezTo>
                  <a:cubicBezTo>
                    <a:pt x="4771" y="21588"/>
                    <a:pt x="5821" y="20036"/>
                    <a:pt x="6574" y="18347"/>
                  </a:cubicBezTo>
                  <a:lnTo>
                    <a:pt x="6848" y="17708"/>
                  </a:lnTo>
                  <a:cubicBezTo>
                    <a:pt x="6916" y="17479"/>
                    <a:pt x="6985" y="17274"/>
                    <a:pt x="7076" y="17046"/>
                  </a:cubicBezTo>
                  <a:cubicBezTo>
                    <a:pt x="7145" y="16840"/>
                    <a:pt x="7213" y="16612"/>
                    <a:pt x="7281" y="16407"/>
                  </a:cubicBezTo>
                  <a:cubicBezTo>
                    <a:pt x="7350" y="16178"/>
                    <a:pt x="7373" y="15973"/>
                    <a:pt x="7441" y="15745"/>
                  </a:cubicBezTo>
                  <a:cubicBezTo>
                    <a:pt x="7647" y="14900"/>
                    <a:pt x="7715" y="14078"/>
                    <a:pt x="7784" y="13394"/>
                  </a:cubicBezTo>
                  <a:cubicBezTo>
                    <a:pt x="7784" y="12686"/>
                    <a:pt x="7829" y="12115"/>
                    <a:pt x="7784" y="11705"/>
                  </a:cubicBezTo>
                  <a:cubicBezTo>
                    <a:pt x="7761" y="11294"/>
                    <a:pt x="7738" y="11065"/>
                    <a:pt x="7738" y="11065"/>
                  </a:cubicBezTo>
                  <a:cubicBezTo>
                    <a:pt x="7738" y="11065"/>
                    <a:pt x="7738" y="10997"/>
                    <a:pt x="7738" y="10906"/>
                  </a:cubicBezTo>
                  <a:cubicBezTo>
                    <a:pt x="7715" y="10792"/>
                    <a:pt x="7692" y="10632"/>
                    <a:pt x="7670" y="10426"/>
                  </a:cubicBezTo>
                  <a:cubicBezTo>
                    <a:pt x="7601" y="10038"/>
                    <a:pt x="7555" y="9445"/>
                    <a:pt x="7396" y="8783"/>
                  </a:cubicBezTo>
                  <a:cubicBezTo>
                    <a:pt x="7281" y="8098"/>
                    <a:pt x="7076" y="7322"/>
                    <a:pt x="6871" y="6478"/>
                  </a:cubicBezTo>
                  <a:cubicBezTo>
                    <a:pt x="6597" y="5633"/>
                    <a:pt x="6209" y="4789"/>
                    <a:pt x="5752" y="3967"/>
                  </a:cubicBezTo>
                  <a:cubicBezTo>
                    <a:pt x="5296" y="3168"/>
                    <a:pt x="4748" y="2415"/>
                    <a:pt x="4177" y="1753"/>
                  </a:cubicBezTo>
                  <a:cubicBezTo>
                    <a:pt x="3584" y="1114"/>
                    <a:pt x="2922" y="589"/>
                    <a:pt x="2283" y="315"/>
                  </a:cubicBezTo>
                  <a:cubicBezTo>
                    <a:pt x="1779" y="71"/>
                    <a:pt x="1301" y="0"/>
                    <a:pt x="931" y="0"/>
                  </a:cubicBezTo>
                  <a:close/>
                </a:path>
              </a:pathLst>
            </a:custGeom>
            <a:solidFill>
              <a:schemeClr val="accent3"/>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522" name="Google Shape;3522;p43">
              <a:extLst>
                <a:ext uri="{FF2B5EF4-FFF2-40B4-BE49-F238E27FC236}">
                  <a16:creationId xmlns="" xmlns:a16="http://schemas.microsoft.com/office/drawing/2014/main" id="{EB674A15-7175-A505-8048-8D1228440A49}"/>
                </a:ext>
              </a:extLst>
            </p:cNvPr>
            <p:cNvSpPr/>
            <p:nvPr/>
          </p:nvSpPr>
          <p:spPr>
            <a:xfrm>
              <a:off x="2956600" y="2404250"/>
              <a:ext cx="379500" cy="737925"/>
            </a:xfrm>
            <a:custGeom>
              <a:avLst/>
              <a:gdLst/>
              <a:ahLst/>
              <a:cxnLst/>
              <a:rect l="l" t="t" r="r" b="b"/>
              <a:pathLst>
                <a:path w="15180" h="29517" extrusionOk="0">
                  <a:moveTo>
                    <a:pt x="5859" y="0"/>
                  </a:moveTo>
                  <a:cubicBezTo>
                    <a:pt x="5520" y="0"/>
                    <a:pt x="5221" y="26"/>
                    <a:pt x="4977" y="64"/>
                  </a:cubicBezTo>
                  <a:cubicBezTo>
                    <a:pt x="4657" y="87"/>
                    <a:pt x="4429" y="178"/>
                    <a:pt x="4269" y="201"/>
                  </a:cubicBezTo>
                  <a:cubicBezTo>
                    <a:pt x="4109" y="224"/>
                    <a:pt x="4018" y="269"/>
                    <a:pt x="4018" y="269"/>
                  </a:cubicBezTo>
                  <a:cubicBezTo>
                    <a:pt x="4018" y="280"/>
                    <a:pt x="4038" y="284"/>
                    <a:pt x="4075" y="284"/>
                  </a:cubicBezTo>
                  <a:cubicBezTo>
                    <a:pt x="4200" y="284"/>
                    <a:pt x="4521" y="236"/>
                    <a:pt x="4977" y="201"/>
                  </a:cubicBezTo>
                  <a:cubicBezTo>
                    <a:pt x="5121" y="190"/>
                    <a:pt x="5284" y="183"/>
                    <a:pt x="5461" y="183"/>
                  </a:cubicBezTo>
                  <a:cubicBezTo>
                    <a:pt x="6010" y="183"/>
                    <a:pt x="6700" y="250"/>
                    <a:pt x="7442" y="475"/>
                  </a:cubicBezTo>
                  <a:cubicBezTo>
                    <a:pt x="7944" y="634"/>
                    <a:pt x="8446" y="840"/>
                    <a:pt x="8948" y="1137"/>
                  </a:cubicBezTo>
                  <a:cubicBezTo>
                    <a:pt x="9450" y="1456"/>
                    <a:pt x="9953" y="1821"/>
                    <a:pt x="10409" y="2278"/>
                  </a:cubicBezTo>
                  <a:cubicBezTo>
                    <a:pt x="10843" y="2734"/>
                    <a:pt x="11276" y="3237"/>
                    <a:pt x="11642" y="3807"/>
                  </a:cubicBezTo>
                  <a:cubicBezTo>
                    <a:pt x="12030" y="4355"/>
                    <a:pt x="12349" y="4948"/>
                    <a:pt x="12646" y="5588"/>
                  </a:cubicBezTo>
                  <a:cubicBezTo>
                    <a:pt x="13833" y="8075"/>
                    <a:pt x="14335" y="10837"/>
                    <a:pt x="14472" y="12892"/>
                  </a:cubicBezTo>
                  <a:cubicBezTo>
                    <a:pt x="14540" y="13919"/>
                    <a:pt x="14518" y="14763"/>
                    <a:pt x="14472" y="15357"/>
                  </a:cubicBezTo>
                  <a:cubicBezTo>
                    <a:pt x="14449" y="15653"/>
                    <a:pt x="14426" y="15905"/>
                    <a:pt x="14404" y="16064"/>
                  </a:cubicBezTo>
                  <a:cubicBezTo>
                    <a:pt x="14381" y="16224"/>
                    <a:pt x="14381" y="16293"/>
                    <a:pt x="14381" y="16293"/>
                  </a:cubicBezTo>
                  <a:cubicBezTo>
                    <a:pt x="14381" y="16293"/>
                    <a:pt x="14358" y="16384"/>
                    <a:pt x="14335" y="16544"/>
                  </a:cubicBezTo>
                  <a:cubicBezTo>
                    <a:pt x="14312" y="16703"/>
                    <a:pt x="14289" y="16932"/>
                    <a:pt x="14244" y="17228"/>
                  </a:cubicBezTo>
                  <a:cubicBezTo>
                    <a:pt x="14152" y="17822"/>
                    <a:pt x="13993" y="18666"/>
                    <a:pt x="13696" y="19671"/>
                  </a:cubicBezTo>
                  <a:cubicBezTo>
                    <a:pt x="13399" y="20652"/>
                    <a:pt x="12988" y="21793"/>
                    <a:pt x="12395" y="22935"/>
                  </a:cubicBezTo>
                  <a:cubicBezTo>
                    <a:pt x="12121" y="23528"/>
                    <a:pt x="11779" y="24099"/>
                    <a:pt x="11391" y="24647"/>
                  </a:cubicBezTo>
                  <a:cubicBezTo>
                    <a:pt x="11003" y="25217"/>
                    <a:pt x="10592" y="25742"/>
                    <a:pt x="10112" y="26244"/>
                  </a:cubicBezTo>
                  <a:cubicBezTo>
                    <a:pt x="9633" y="26747"/>
                    <a:pt x="9131" y="27203"/>
                    <a:pt x="8583" y="27591"/>
                  </a:cubicBezTo>
                  <a:cubicBezTo>
                    <a:pt x="8035" y="27979"/>
                    <a:pt x="7465" y="28321"/>
                    <a:pt x="6871" y="28573"/>
                  </a:cubicBezTo>
                  <a:cubicBezTo>
                    <a:pt x="5684" y="29075"/>
                    <a:pt x="4475" y="29257"/>
                    <a:pt x="3447" y="29257"/>
                  </a:cubicBezTo>
                  <a:cubicBezTo>
                    <a:pt x="1466" y="29214"/>
                    <a:pt x="196" y="28704"/>
                    <a:pt x="40" y="28704"/>
                  </a:cubicBezTo>
                  <a:cubicBezTo>
                    <a:pt x="30" y="28704"/>
                    <a:pt x="25" y="28706"/>
                    <a:pt x="24" y="28710"/>
                  </a:cubicBezTo>
                  <a:cubicBezTo>
                    <a:pt x="1" y="28732"/>
                    <a:pt x="343" y="28869"/>
                    <a:pt x="914" y="29075"/>
                  </a:cubicBezTo>
                  <a:cubicBezTo>
                    <a:pt x="1507" y="29234"/>
                    <a:pt x="2375" y="29463"/>
                    <a:pt x="3425" y="29508"/>
                  </a:cubicBezTo>
                  <a:cubicBezTo>
                    <a:pt x="3551" y="29514"/>
                    <a:pt x="3680" y="29517"/>
                    <a:pt x="3812" y="29517"/>
                  </a:cubicBezTo>
                  <a:cubicBezTo>
                    <a:pt x="4794" y="29517"/>
                    <a:pt x="5901" y="29358"/>
                    <a:pt x="7008" y="28915"/>
                  </a:cubicBezTo>
                  <a:cubicBezTo>
                    <a:pt x="7647" y="28687"/>
                    <a:pt x="8241" y="28344"/>
                    <a:pt x="8834" y="27956"/>
                  </a:cubicBezTo>
                  <a:cubicBezTo>
                    <a:pt x="9428" y="27568"/>
                    <a:pt x="9953" y="27089"/>
                    <a:pt x="10478" y="26587"/>
                  </a:cubicBezTo>
                  <a:cubicBezTo>
                    <a:pt x="10957" y="26085"/>
                    <a:pt x="11413" y="25514"/>
                    <a:pt x="11824" y="24966"/>
                  </a:cubicBezTo>
                  <a:cubicBezTo>
                    <a:pt x="12235" y="24373"/>
                    <a:pt x="12600" y="23802"/>
                    <a:pt x="12920" y="23209"/>
                  </a:cubicBezTo>
                  <a:cubicBezTo>
                    <a:pt x="13559" y="22045"/>
                    <a:pt x="13993" y="20858"/>
                    <a:pt x="14312" y="19853"/>
                  </a:cubicBezTo>
                  <a:cubicBezTo>
                    <a:pt x="14632" y="18826"/>
                    <a:pt x="14814" y="17959"/>
                    <a:pt x="14906" y="17343"/>
                  </a:cubicBezTo>
                  <a:cubicBezTo>
                    <a:pt x="14974" y="17046"/>
                    <a:pt x="14997" y="16795"/>
                    <a:pt x="15020" y="16635"/>
                  </a:cubicBezTo>
                  <a:cubicBezTo>
                    <a:pt x="15043" y="16475"/>
                    <a:pt x="15065" y="16384"/>
                    <a:pt x="15065" y="16384"/>
                  </a:cubicBezTo>
                  <a:cubicBezTo>
                    <a:pt x="15065" y="16384"/>
                    <a:pt x="15065" y="16293"/>
                    <a:pt x="15088" y="16133"/>
                  </a:cubicBezTo>
                  <a:cubicBezTo>
                    <a:pt x="15111" y="15950"/>
                    <a:pt x="15111" y="15722"/>
                    <a:pt x="15134" y="15402"/>
                  </a:cubicBezTo>
                  <a:cubicBezTo>
                    <a:pt x="15180" y="14786"/>
                    <a:pt x="15180" y="13896"/>
                    <a:pt x="15088" y="12846"/>
                  </a:cubicBezTo>
                  <a:cubicBezTo>
                    <a:pt x="14929" y="10723"/>
                    <a:pt x="14358" y="7916"/>
                    <a:pt x="13102" y="5359"/>
                  </a:cubicBezTo>
                  <a:cubicBezTo>
                    <a:pt x="12783" y="4743"/>
                    <a:pt x="12418" y="4127"/>
                    <a:pt x="12007" y="3556"/>
                  </a:cubicBezTo>
                  <a:cubicBezTo>
                    <a:pt x="11596" y="2985"/>
                    <a:pt x="11162" y="2460"/>
                    <a:pt x="10660" y="2004"/>
                  </a:cubicBezTo>
                  <a:cubicBezTo>
                    <a:pt x="10181" y="1525"/>
                    <a:pt x="9656" y="1159"/>
                    <a:pt x="9108" y="863"/>
                  </a:cubicBezTo>
                  <a:cubicBezTo>
                    <a:pt x="8583" y="543"/>
                    <a:pt x="8035" y="361"/>
                    <a:pt x="7510" y="201"/>
                  </a:cubicBezTo>
                  <a:cubicBezTo>
                    <a:pt x="6906" y="53"/>
                    <a:pt x="6342" y="0"/>
                    <a:pt x="5859" y="0"/>
                  </a:cubicBezTo>
                  <a:close/>
                </a:path>
              </a:pathLst>
            </a:custGeom>
            <a:solidFill>
              <a:schemeClr val="accent3"/>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523" name="Google Shape;3523;p43">
              <a:extLst>
                <a:ext uri="{FF2B5EF4-FFF2-40B4-BE49-F238E27FC236}">
                  <a16:creationId xmlns="" xmlns:a16="http://schemas.microsoft.com/office/drawing/2014/main" id="{EA6149E1-FF47-57E8-539A-D6B0B110951E}"/>
                </a:ext>
              </a:extLst>
            </p:cNvPr>
            <p:cNvSpPr/>
            <p:nvPr/>
          </p:nvSpPr>
          <p:spPr>
            <a:xfrm>
              <a:off x="2599950" y="2415250"/>
              <a:ext cx="715600" cy="910625"/>
            </a:xfrm>
            <a:custGeom>
              <a:avLst/>
              <a:gdLst/>
              <a:ahLst/>
              <a:cxnLst/>
              <a:rect l="l" t="t" r="r" b="b"/>
              <a:pathLst>
                <a:path w="28624" h="36425" extrusionOk="0">
                  <a:moveTo>
                    <a:pt x="13835" y="0"/>
                  </a:moveTo>
                  <a:cubicBezTo>
                    <a:pt x="10260" y="0"/>
                    <a:pt x="5251" y="1016"/>
                    <a:pt x="5251" y="1016"/>
                  </a:cubicBezTo>
                  <a:cubicBezTo>
                    <a:pt x="1" y="3093"/>
                    <a:pt x="275" y="34752"/>
                    <a:pt x="275" y="34752"/>
                  </a:cubicBezTo>
                  <a:cubicBezTo>
                    <a:pt x="4590" y="35978"/>
                    <a:pt x="8650" y="36424"/>
                    <a:pt x="12275" y="36424"/>
                  </a:cubicBezTo>
                  <a:cubicBezTo>
                    <a:pt x="22017" y="36424"/>
                    <a:pt x="28624" y="33200"/>
                    <a:pt x="28624" y="33200"/>
                  </a:cubicBezTo>
                  <a:cubicBezTo>
                    <a:pt x="28624" y="33200"/>
                    <a:pt x="25611" y="8503"/>
                    <a:pt x="21274" y="2135"/>
                  </a:cubicBezTo>
                  <a:cubicBezTo>
                    <a:pt x="20430" y="879"/>
                    <a:pt x="18672" y="377"/>
                    <a:pt x="15157" y="57"/>
                  </a:cubicBezTo>
                  <a:cubicBezTo>
                    <a:pt x="14751" y="18"/>
                    <a:pt x="14305" y="0"/>
                    <a:pt x="13835" y="0"/>
                  </a:cubicBezTo>
                  <a:close/>
                </a:path>
              </a:pathLst>
            </a:custGeom>
            <a:solidFill>
              <a:schemeClr val="accent1"/>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524" name="Google Shape;3524;p43">
              <a:extLst>
                <a:ext uri="{FF2B5EF4-FFF2-40B4-BE49-F238E27FC236}">
                  <a16:creationId xmlns="" xmlns:a16="http://schemas.microsoft.com/office/drawing/2014/main" id="{9A69608B-FED2-77A1-49D1-561B8B7179A4}"/>
                </a:ext>
              </a:extLst>
            </p:cNvPr>
            <p:cNvSpPr/>
            <p:nvPr/>
          </p:nvSpPr>
          <p:spPr>
            <a:xfrm>
              <a:off x="2599950" y="2415250"/>
              <a:ext cx="715600" cy="910625"/>
            </a:xfrm>
            <a:custGeom>
              <a:avLst/>
              <a:gdLst/>
              <a:ahLst/>
              <a:cxnLst/>
              <a:rect l="l" t="t" r="r" b="b"/>
              <a:pathLst>
                <a:path w="28624" h="36425" extrusionOk="0">
                  <a:moveTo>
                    <a:pt x="13835" y="0"/>
                  </a:moveTo>
                  <a:cubicBezTo>
                    <a:pt x="10260" y="0"/>
                    <a:pt x="5251" y="1016"/>
                    <a:pt x="5251" y="1016"/>
                  </a:cubicBezTo>
                  <a:cubicBezTo>
                    <a:pt x="1" y="3093"/>
                    <a:pt x="275" y="34752"/>
                    <a:pt x="275" y="34752"/>
                  </a:cubicBezTo>
                  <a:cubicBezTo>
                    <a:pt x="4590" y="35978"/>
                    <a:pt x="8650" y="36424"/>
                    <a:pt x="12275" y="36424"/>
                  </a:cubicBezTo>
                  <a:cubicBezTo>
                    <a:pt x="22017" y="36424"/>
                    <a:pt x="28624" y="33200"/>
                    <a:pt x="28624" y="33200"/>
                  </a:cubicBezTo>
                  <a:cubicBezTo>
                    <a:pt x="28624" y="33200"/>
                    <a:pt x="28236" y="30073"/>
                    <a:pt x="27551" y="25736"/>
                  </a:cubicBezTo>
                  <a:cubicBezTo>
                    <a:pt x="26684" y="28452"/>
                    <a:pt x="24515" y="30963"/>
                    <a:pt x="19699" y="31579"/>
                  </a:cubicBezTo>
                  <a:cubicBezTo>
                    <a:pt x="18927" y="31676"/>
                    <a:pt x="18199" y="31723"/>
                    <a:pt x="17513" y="31723"/>
                  </a:cubicBezTo>
                  <a:cubicBezTo>
                    <a:pt x="7866" y="31723"/>
                    <a:pt x="6442" y="22565"/>
                    <a:pt x="7465" y="16172"/>
                  </a:cubicBezTo>
                  <a:cubicBezTo>
                    <a:pt x="8560" y="9347"/>
                    <a:pt x="10181" y="6677"/>
                    <a:pt x="15956" y="5558"/>
                  </a:cubicBezTo>
                  <a:cubicBezTo>
                    <a:pt x="20635" y="4623"/>
                    <a:pt x="20407" y="2408"/>
                    <a:pt x="20498" y="1336"/>
                  </a:cubicBezTo>
                  <a:cubicBezTo>
                    <a:pt x="19471" y="651"/>
                    <a:pt x="17828" y="309"/>
                    <a:pt x="15157" y="57"/>
                  </a:cubicBezTo>
                  <a:cubicBezTo>
                    <a:pt x="14751" y="18"/>
                    <a:pt x="14305" y="0"/>
                    <a:pt x="13835" y="0"/>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525" name="Google Shape;3525;p43">
              <a:extLst>
                <a:ext uri="{FF2B5EF4-FFF2-40B4-BE49-F238E27FC236}">
                  <a16:creationId xmlns="" xmlns:a16="http://schemas.microsoft.com/office/drawing/2014/main" id="{8CF46B77-8ECA-C225-79C4-BF218E56AF8F}"/>
                </a:ext>
              </a:extLst>
            </p:cNvPr>
            <p:cNvSpPr/>
            <p:nvPr/>
          </p:nvSpPr>
          <p:spPr>
            <a:xfrm>
              <a:off x="3185475" y="2773850"/>
              <a:ext cx="37650" cy="103350"/>
            </a:xfrm>
            <a:custGeom>
              <a:avLst/>
              <a:gdLst/>
              <a:ahLst/>
              <a:cxnLst/>
              <a:rect l="l" t="t" r="r" b="b"/>
              <a:pathLst>
                <a:path w="1506" h="4134" extrusionOk="0">
                  <a:moveTo>
                    <a:pt x="321" y="1"/>
                  </a:moveTo>
                  <a:cubicBezTo>
                    <a:pt x="127" y="1"/>
                    <a:pt x="0" y="312"/>
                    <a:pt x="44" y="687"/>
                  </a:cubicBezTo>
                  <a:cubicBezTo>
                    <a:pt x="90" y="1075"/>
                    <a:pt x="318" y="1417"/>
                    <a:pt x="524" y="1440"/>
                  </a:cubicBezTo>
                  <a:cubicBezTo>
                    <a:pt x="752" y="1440"/>
                    <a:pt x="866" y="1143"/>
                    <a:pt x="820" y="733"/>
                  </a:cubicBezTo>
                  <a:cubicBezTo>
                    <a:pt x="775" y="344"/>
                    <a:pt x="569" y="25"/>
                    <a:pt x="341" y="2"/>
                  </a:cubicBezTo>
                  <a:cubicBezTo>
                    <a:pt x="334" y="1"/>
                    <a:pt x="327" y="1"/>
                    <a:pt x="321" y="1"/>
                  </a:cubicBezTo>
                  <a:close/>
                  <a:moveTo>
                    <a:pt x="752" y="2124"/>
                  </a:moveTo>
                  <a:cubicBezTo>
                    <a:pt x="468" y="2124"/>
                    <a:pt x="274" y="2550"/>
                    <a:pt x="341" y="3084"/>
                  </a:cubicBezTo>
                  <a:cubicBezTo>
                    <a:pt x="410" y="3631"/>
                    <a:pt x="706" y="4111"/>
                    <a:pt x="1003" y="4133"/>
                  </a:cubicBezTo>
                  <a:cubicBezTo>
                    <a:pt x="1323" y="4133"/>
                    <a:pt x="1505" y="3700"/>
                    <a:pt x="1437" y="3152"/>
                  </a:cubicBezTo>
                  <a:cubicBezTo>
                    <a:pt x="1368" y="2604"/>
                    <a:pt x="1071" y="2148"/>
                    <a:pt x="775" y="2125"/>
                  </a:cubicBezTo>
                  <a:cubicBezTo>
                    <a:pt x="767" y="2124"/>
                    <a:pt x="760" y="2124"/>
                    <a:pt x="752" y="2124"/>
                  </a:cubicBezTo>
                  <a:close/>
                </a:path>
              </a:pathLst>
            </a:custGeom>
            <a:solidFill>
              <a:srgbClr val="7AE187"/>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526" name="Google Shape;3526;p43">
              <a:extLst>
                <a:ext uri="{FF2B5EF4-FFF2-40B4-BE49-F238E27FC236}">
                  <a16:creationId xmlns="" xmlns:a16="http://schemas.microsoft.com/office/drawing/2014/main" id="{02289F8C-714E-186A-3401-CD2A9C0C8498}"/>
                </a:ext>
              </a:extLst>
            </p:cNvPr>
            <p:cNvSpPr/>
            <p:nvPr/>
          </p:nvSpPr>
          <p:spPr>
            <a:xfrm>
              <a:off x="2685550" y="3247375"/>
              <a:ext cx="510750" cy="51525"/>
            </a:xfrm>
            <a:custGeom>
              <a:avLst/>
              <a:gdLst/>
              <a:ahLst/>
              <a:cxnLst/>
              <a:rect l="l" t="t" r="r" b="b"/>
              <a:pathLst>
                <a:path w="20430" h="2061" extrusionOk="0">
                  <a:moveTo>
                    <a:pt x="15" y="0"/>
                  </a:moveTo>
                  <a:cubicBezTo>
                    <a:pt x="5" y="0"/>
                    <a:pt x="1" y="2"/>
                    <a:pt x="1" y="6"/>
                  </a:cubicBezTo>
                  <a:cubicBezTo>
                    <a:pt x="1" y="6"/>
                    <a:pt x="138" y="75"/>
                    <a:pt x="412" y="189"/>
                  </a:cubicBezTo>
                  <a:cubicBezTo>
                    <a:pt x="685" y="280"/>
                    <a:pt x="1051" y="463"/>
                    <a:pt x="1507" y="600"/>
                  </a:cubicBezTo>
                  <a:cubicBezTo>
                    <a:pt x="2443" y="919"/>
                    <a:pt x="3698" y="1239"/>
                    <a:pt x="4977" y="1490"/>
                  </a:cubicBezTo>
                  <a:cubicBezTo>
                    <a:pt x="6255" y="1741"/>
                    <a:pt x="7533" y="1901"/>
                    <a:pt x="8515" y="1969"/>
                  </a:cubicBezTo>
                  <a:cubicBezTo>
                    <a:pt x="8994" y="2015"/>
                    <a:pt x="9405" y="2015"/>
                    <a:pt x="9679" y="2038"/>
                  </a:cubicBezTo>
                  <a:cubicBezTo>
                    <a:pt x="9975" y="2038"/>
                    <a:pt x="10135" y="2060"/>
                    <a:pt x="10135" y="2060"/>
                  </a:cubicBezTo>
                  <a:cubicBezTo>
                    <a:pt x="10135" y="2060"/>
                    <a:pt x="10774" y="2060"/>
                    <a:pt x="11756" y="2038"/>
                  </a:cubicBezTo>
                  <a:cubicBezTo>
                    <a:pt x="12737" y="2015"/>
                    <a:pt x="14038" y="1923"/>
                    <a:pt x="15339" y="1764"/>
                  </a:cubicBezTo>
                  <a:cubicBezTo>
                    <a:pt x="16618" y="1604"/>
                    <a:pt x="17896" y="1376"/>
                    <a:pt x="18854" y="1147"/>
                  </a:cubicBezTo>
                  <a:cubicBezTo>
                    <a:pt x="19334" y="1056"/>
                    <a:pt x="19722" y="942"/>
                    <a:pt x="19996" y="873"/>
                  </a:cubicBezTo>
                  <a:cubicBezTo>
                    <a:pt x="20270" y="805"/>
                    <a:pt x="20429" y="759"/>
                    <a:pt x="20429" y="736"/>
                  </a:cubicBezTo>
                  <a:lnTo>
                    <a:pt x="20429" y="736"/>
                  </a:lnTo>
                  <a:cubicBezTo>
                    <a:pt x="20429" y="736"/>
                    <a:pt x="20270" y="759"/>
                    <a:pt x="19996" y="805"/>
                  </a:cubicBezTo>
                  <a:cubicBezTo>
                    <a:pt x="19699" y="851"/>
                    <a:pt x="19311" y="942"/>
                    <a:pt x="18832" y="1010"/>
                  </a:cubicBezTo>
                  <a:cubicBezTo>
                    <a:pt x="17873" y="1193"/>
                    <a:pt x="16595" y="1376"/>
                    <a:pt x="15317" y="1513"/>
                  </a:cubicBezTo>
                  <a:cubicBezTo>
                    <a:pt x="14015" y="1649"/>
                    <a:pt x="12714" y="1718"/>
                    <a:pt x="11756" y="1718"/>
                  </a:cubicBezTo>
                  <a:lnTo>
                    <a:pt x="10135" y="1718"/>
                  </a:lnTo>
                  <a:cubicBezTo>
                    <a:pt x="10135" y="1718"/>
                    <a:pt x="9975" y="1695"/>
                    <a:pt x="9701" y="1695"/>
                  </a:cubicBezTo>
                  <a:cubicBezTo>
                    <a:pt x="9428" y="1672"/>
                    <a:pt x="9017" y="1695"/>
                    <a:pt x="8537" y="1649"/>
                  </a:cubicBezTo>
                  <a:cubicBezTo>
                    <a:pt x="7556" y="1604"/>
                    <a:pt x="6278" y="1467"/>
                    <a:pt x="4999" y="1261"/>
                  </a:cubicBezTo>
                  <a:cubicBezTo>
                    <a:pt x="3744" y="1033"/>
                    <a:pt x="2489" y="736"/>
                    <a:pt x="1553" y="463"/>
                  </a:cubicBezTo>
                  <a:cubicBezTo>
                    <a:pt x="1074" y="348"/>
                    <a:pt x="708" y="189"/>
                    <a:pt x="434" y="120"/>
                  </a:cubicBezTo>
                  <a:cubicBezTo>
                    <a:pt x="208" y="45"/>
                    <a:pt x="59" y="0"/>
                    <a:pt x="15" y="0"/>
                  </a:cubicBez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527" name="Google Shape;3527;p43">
              <a:extLst>
                <a:ext uri="{FF2B5EF4-FFF2-40B4-BE49-F238E27FC236}">
                  <a16:creationId xmlns="" xmlns:a16="http://schemas.microsoft.com/office/drawing/2014/main" id="{ACDD0FA5-0615-3942-9140-788B04F9EE51}"/>
                </a:ext>
              </a:extLst>
            </p:cNvPr>
            <p:cNvSpPr/>
            <p:nvPr/>
          </p:nvSpPr>
          <p:spPr>
            <a:xfrm>
              <a:off x="2802525" y="2438350"/>
              <a:ext cx="305900" cy="114975"/>
            </a:xfrm>
            <a:custGeom>
              <a:avLst/>
              <a:gdLst/>
              <a:ahLst/>
              <a:cxnLst/>
              <a:rect l="l" t="t" r="r" b="b"/>
              <a:pathLst>
                <a:path w="12236" h="4599" extrusionOk="0">
                  <a:moveTo>
                    <a:pt x="2192" y="1"/>
                  </a:moveTo>
                  <a:cubicBezTo>
                    <a:pt x="2192" y="1"/>
                    <a:pt x="1" y="571"/>
                    <a:pt x="572" y="1713"/>
                  </a:cubicBezTo>
                  <a:cubicBezTo>
                    <a:pt x="1053" y="2676"/>
                    <a:pt x="2949" y="4599"/>
                    <a:pt x="5903" y="4599"/>
                  </a:cubicBezTo>
                  <a:cubicBezTo>
                    <a:pt x="6449" y="4599"/>
                    <a:pt x="7031" y="4533"/>
                    <a:pt x="7647" y="4383"/>
                  </a:cubicBezTo>
                  <a:cubicBezTo>
                    <a:pt x="12235" y="3288"/>
                    <a:pt x="10113" y="571"/>
                    <a:pt x="8675" y="571"/>
                  </a:cubicBezTo>
                  <a:cubicBezTo>
                    <a:pt x="7259" y="571"/>
                    <a:pt x="2192" y="1"/>
                    <a:pt x="2192" y="1"/>
                  </a:cubicBez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528" name="Google Shape;3528;p43">
              <a:extLst>
                <a:ext uri="{FF2B5EF4-FFF2-40B4-BE49-F238E27FC236}">
                  <a16:creationId xmlns="" xmlns:a16="http://schemas.microsoft.com/office/drawing/2014/main" id="{67D8CB1D-CA10-8B53-3080-5488CD039713}"/>
                </a:ext>
              </a:extLst>
            </p:cNvPr>
            <p:cNvSpPr/>
            <p:nvPr/>
          </p:nvSpPr>
          <p:spPr>
            <a:xfrm>
              <a:off x="2818525" y="2438350"/>
              <a:ext cx="233975" cy="82725"/>
            </a:xfrm>
            <a:custGeom>
              <a:avLst/>
              <a:gdLst/>
              <a:ahLst/>
              <a:cxnLst/>
              <a:rect l="l" t="t" r="r" b="b"/>
              <a:pathLst>
                <a:path w="9359" h="3309" extrusionOk="0">
                  <a:moveTo>
                    <a:pt x="1552" y="1"/>
                  </a:moveTo>
                  <a:cubicBezTo>
                    <a:pt x="1552" y="1"/>
                    <a:pt x="411" y="298"/>
                    <a:pt x="0" y="891"/>
                  </a:cubicBezTo>
                  <a:cubicBezTo>
                    <a:pt x="443" y="1718"/>
                    <a:pt x="2199" y="3308"/>
                    <a:pt x="4914" y="3308"/>
                  </a:cubicBezTo>
                  <a:cubicBezTo>
                    <a:pt x="5420" y="3308"/>
                    <a:pt x="5958" y="3253"/>
                    <a:pt x="6528" y="3128"/>
                  </a:cubicBezTo>
                  <a:cubicBezTo>
                    <a:pt x="8925" y="2626"/>
                    <a:pt x="9358" y="1667"/>
                    <a:pt x="9039" y="937"/>
                  </a:cubicBezTo>
                  <a:cubicBezTo>
                    <a:pt x="8719" y="708"/>
                    <a:pt x="8354" y="571"/>
                    <a:pt x="8035" y="571"/>
                  </a:cubicBezTo>
                  <a:cubicBezTo>
                    <a:pt x="6619" y="571"/>
                    <a:pt x="1552" y="1"/>
                    <a:pt x="1552" y="1"/>
                  </a:cubicBez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529" name="Google Shape;3529;p43">
              <a:extLst>
                <a:ext uri="{FF2B5EF4-FFF2-40B4-BE49-F238E27FC236}">
                  <a16:creationId xmlns="" xmlns:a16="http://schemas.microsoft.com/office/drawing/2014/main" id="{6DEA7B32-9ED3-6ECB-3882-AD303AB23DC7}"/>
                </a:ext>
              </a:extLst>
            </p:cNvPr>
            <p:cNvSpPr/>
            <p:nvPr/>
          </p:nvSpPr>
          <p:spPr>
            <a:xfrm>
              <a:off x="2552600" y="2410225"/>
              <a:ext cx="422300" cy="733125"/>
            </a:xfrm>
            <a:custGeom>
              <a:avLst/>
              <a:gdLst/>
              <a:ahLst/>
              <a:cxnLst/>
              <a:rect l="l" t="t" r="r" b="b"/>
              <a:pathLst>
                <a:path w="16892" h="29325" extrusionOk="0">
                  <a:moveTo>
                    <a:pt x="6554" y="1"/>
                  </a:moveTo>
                  <a:cubicBezTo>
                    <a:pt x="5477" y="1"/>
                    <a:pt x="4357" y="209"/>
                    <a:pt x="3219" y="624"/>
                  </a:cubicBezTo>
                  <a:cubicBezTo>
                    <a:pt x="3926" y="1012"/>
                    <a:pt x="4497" y="943"/>
                    <a:pt x="5661" y="1103"/>
                  </a:cubicBezTo>
                  <a:cubicBezTo>
                    <a:pt x="6688" y="1765"/>
                    <a:pt x="8081" y="2107"/>
                    <a:pt x="9815" y="4641"/>
                  </a:cubicBezTo>
                  <a:cubicBezTo>
                    <a:pt x="12212" y="8156"/>
                    <a:pt x="13490" y="17309"/>
                    <a:pt x="10181" y="22422"/>
                  </a:cubicBezTo>
                  <a:cubicBezTo>
                    <a:pt x="10181" y="22422"/>
                    <a:pt x="8146" y="25996"/>
                    <a:pt x="4113" y="25996"/>
                  </a:cubicBezTo>
                  <a:cubicBezTo>
                    <a:pt x="3727" y="25996"/>
                    <a:pt x="3322" y="25963"/>
                    <a:pt x="2899" y="25891"/>
                  </a:cubicBezTo>
                  <a:lnTo>
                    <a:pt x="92" y="26074"/>
                  </a:lnTo>
                  <a:cubicBezTo>
                    <a:pt x="92" y="26074"/>
                    <a:pt x="0" y="28927"/>
                    <a:pt x="4383" y="29292"/>
                  </a:cubicBezTo>
                  <a:cubicBezTo>
                    <a:pt x="4632" y="29314"/>
                    <a:pt x="4879" y="29324"/>
                    <a:pt x="5125" y="29324"/>
                  </a:cubicBezTo>
                  <a:cubicBezTo>
                    <a:pt x="8011" y="29324"/>
                    <a:pt x="10650" y="27870"/>
                    <a:pt x="12417" y="25640"/>
                  </a:cubicBezTo>
                  <a:cubicBezTo>
                    <a:pt x="13011" y="24933"/>
                    <a:pt x="13970" y="24065"/>
                    <a:pt x="14335" y="23198"/>
                  </a:cubicBezTo>
                  <a:cubicBezTo>
                    <a:pt x="16115" y="19158"/>
                    <a:pt x="16891" y="15483"/>
                    <a:pt x="16115" y="11032"/>
                  </a:cubicBezTo>
                  <a:cubicBezTo>
                    <a:pt x="14808" y="3630"/>
                    <a:pt x="11049" y="1"/>
                    <a:pt x="6554" y="1"/>
                  </a:cubicBezTo>
                  <a:close/>
                </a:path>
              </a:pathLst>
            </a:custGeom>
            <a:solidFill>
              <a:schemeClr val="accen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530" name="Google Shape;3530;p43">
              <a:extLst>
                <a:ext uri="{FF2B5EF4-FFF2-40B4-BE49-F238E27FC236}">
                  <a16:creationId xmlns="" xmlns:a16="http://schemas.microsoft.com/office/drawing/2014/main" id="{F94775D5-2415-AAF9-5DCA-83C19E018F16}"/>
                </a:ext>
              </a:extLst>
            </p:cNvPr>
            <p:cNvSpPr/>
            <p:nvPr/>
          </p:nvSpPr>
          <p:spPr>
            <a:xfrm>
              <a:off x="2554300" y="2438350"/>
              <a:ext cx="346400" cy="669550"/>
            </a:xfrm>
            <a:custGeom>
              <a:avLst/>
              <a:gdLst/>
              <a:ahLst/>
              <a:cxnLst/>
              <a:rect l="l" t="t" r="r" b="b"/>
              <a:pathLst>
                <a:path w="13856" h="26782" extrusionOk="0">
                  <a:moveTo>
                    <a:pt x="5593" y="1"/>
                  </a:moveTo>
                  <a:cubicBezTo>
                    <a:pt x="6643" y="663"/>
                    <a:pt x="8013" y="982"/>
                    <a:pt x="9747" y="3516"/>
                  </a:cubicBezTo>
                  <a:cubicBezTo>
                    <a:pt x="12144" y="7031"/>
                    <a:pt x="13422" y="16207"/>
                    <a:pt x="10113" y="21297"/>
                  </a:cubicBezTo>
                  <a:cubicBezTo>
                    <a:pt x="10113" y="21297"/>
                    <a:pt x="8078" y="24871"/>
                    <a:pt x="4045" y="24871"/>
                  </a:cubicBezTo>
                  <a:cubicBezTo>
                    <a:pt x="3659" y="24871"/>
                    <a:pt x="3254" y="24838"/>
                    <a:pt x="2831" y="24766"/>
                  </a:cubicBezTo>
                  <a:lnTo>
                    <a:pt x="24" y="24949"/>
                  </a:lnTo>
                  <a:cubicBezTo>
                    <a:pt x="24" y="24949"/>
                    <a:pt x="1" y="25519"/>
                    <a:pt x="366" y="26159"/>
                  </a:cubicBezTo>
                  <a:cubicBezTo>
                    <a:pt x="914" y="26455"/>
                    <a:pt x="1667" y="26684"/>
                    <a:pt x="2671" y="26752"/>
                  </a:cubicBezTo>
                  <a:cubicBezTo>
                    <a:pt x="2902" y="26772"/>
                    <a:pt x="3131" y="26782"/>
                    <a:pt x="3359" y="26782"/>
                  </a:cubicBezTo>
                  <a:cubicBezTo>
                    <a:pt x="6009" y="26782"/>
                    <a:pt x="8404" y="25459"/>
                    <a:pt x="10044" y="23420"/>
                  </a:cubicBezTo>
                  <a:cubicBezTo>
                    <a:pt x="10569" y="22758"/>
                    <a:pt x="11026" y="22004"/>
                    <a:pt x="11368" y="21206"/>
                  </a:cubicBezTo>
                  <a:cubicBezTo>
                    <a:pt x="12989" y="17508"/>
                    <a:pt x="13856" y="14107"/>
                    <a:pt x="13125" y="10021"/>
                  </a:cubicBezTo>
                  <a:cubicBezTo>
                    <a:pt x="12030" y="3790"/>
                    <a:pt x="9200" y="480"/>
                    <a:pt x="5593" y="1"/>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531" name="Google Shape;3531;p43">
              <a:extLst>
                <a:ext uri="{FF2B5EF4-FFF2-40B4-BE49-F238E27FC236}">
                  <a16:creationId xmlns="" xmlns:a16="http://schemas.microsoft.com/office/drawing/2014/main" id="{85AB2523-94C3-5D07-E33A-479C04C201CB}"/>
                </a:ext>
              </a:extLst>
            </p:cNvPr>
            <p:cNvSpPr/>
            <p:nvPr/>
          </p:nvSpPr>
          <p:spPr>
            <a:xfrm>
              <a:off x="2681000" y="2453900"/>
              <a:ext cx="195750" cy="598550"/>
            </a:xfrm>
            <a:custGeom>
              <a:avLst/>
              <a:gdLst/>
              <a:ahLst/>
              <a:cxnLst/>
              <a:rect l="l" t="t" r="r" b="b"/>
              <a:pathLst>
                <a:path w="7830" h="23942" extrusionOk="0">
                  <a:moveTo>
                    <a:pt x="931" y="0"/>
                  </a:moveTo>
                  <a:cubicBezTo>
                    <a:pt x="815" y="0"/>
                    <a:pt x="709" y="7"/>
                    <a:pt x="616" y="18"/>
                  </a:cubicBezTo>
                  <a:cubicBezTo>
                    <a:pt x="206" y="86"/>
                    <a:pt x="0" y="201"/>
                    <a:pt x="0" y="201"/>
                  </a:cubicBezTo>
                  <a:cubicBezTo>
                    <a:pt x="0" y="212"/>
                    <a:pt x="13" y="216"/>
                    <a:pt x="39" y="216"/>
                  </a:cubicBezTo>
                  <a:cubicBezTo>
                    <a:pt x="119" y="216"/>
                    <a:pt x="322" y="172"/>
                    <a:pt x="616" y="155"/>
                  </a:cubicBezTo>
                  <a:cubicBezTo>
                    <a:pt x="1004" y="155"/>
                    <a:pt x="1575" y="223"/>
                    <a:pt x="2146" y="543"/>
                  </a:cubicBezTo>
                  <a:cubicBezTo>
                    <a:pt x="3355" y="1159"/>
                    <a:pt x="4497" y="2620"/>
                    <a:pt x="5318" y="4218"/>
                  </a:cubicBezTo>
                  <a:cubicBezTo>
                    <a:pt x="5729" y="4994"/>
                    <a:pt x="6094" y="5838"/>
                    <a:pt x="6300" y="6637"/>
                  </a:cubicBezTo>
                  <a:cubicBezTo>
                    <a:pt x="6505" y="7459"/>
                    <a:pt x="6665" y="8235"/>
                    <a:pt x="6779" y="8897"/>
                  </a:cubicBezTo>
                  <a:cubicBezTo>
                    <a:pt x="6893" y="9559"/>
                    <a:pt x="6939" y="10107"/>
                    <a:pt x="7008" y="10518"/>
                  </a:cubicBezTo>
                  <a:cubicBezTo>
                    <a:pt x="7030" y="10700"/>
                    <a:pt x="7030" y="10860"/>
                    <a:pt x="7053" y="10951"/>
                  </a:cubicBezTo>
                  <a:cubicBezTo>
                    <a:pt x="7053" y="11065"/>
                    <a:pt x="7053" y="11111"/>
                    <a:pt x="7053" y="11111"/>
                  </a:cubicBezTo>
                  <a:cubicBezTo>
                    <a:pt x="7053" y="11111"/>
                    <a:pt x="7076" y="11339"/>
                    <a:pt x="7099" y="11727"/>
                  </a:cubicBezTo>
                  <a:cubicBezTo>
                    <a:pt x="7144" y="12138"/>
                    <a:pt x="7122" y="12686"/>
                    <a:pt x="7144" y="13371"/>
                  </a:cubicBezTo>
                  <a:cubicBezTo>
                    <a:pt x="7099" y="14033"/>
                    <a:pt x="7053" y="14809"/>
                    <a:pt x="6871" y="15630"/>
                  </a:cubicBezTo>
                  <a:cubicBezTo>
                    <a:pt x="6825" y="15836"/>
                    <a:pt x="6802" y="16064"/>
                    <a:pt x="6756" y="16270"/>
                  </a:cubicBezTo>
                  <a:cubicBezTo>
                    <a:pt x="6688" y="16475"/>
                    <a:pt x="6619" y="16680"/>
                    <a:pt x="6551" y="16886"/>
                  </a:cubicBezTo>
                  <a:cubicBezTo>
                    <a:pt x="6505" y="17091"/>
                    <a:pt x="6437" y="17320"/>
                    <a:pt x="6368" y="17525"/>
                  </a:cubicBezTo>
                  <a:lnTo>
                    <a:pt x="6117" y="18141"/>
                  </a:lnTo>
                  <a:cubicBezTo>
                    <a:pt x="5433" y="19830"/>
                    <a:pt x="4474" y="21382"/>
                    <a:pt x="3584" y="22387"/>
                  </a:cubicBezTo>
                  <a:cubicBezTo>
                    <a:pt x="2671" y="23391"/>
                    <a:pt x="1895" y="23893"/>
                    <a:pt x="1917" y="23939"/>
                  </a:cubicBezTo>
                  <a:cubicBezTo>
                    <a:pt x="1919" y="23941"/>
                    <a:pt x="1923" y="23942"/>
                    <a:pt x="1927" y="23942"/>
                  </a:cubicBezTo>
                  <a:cubicBezTo>
                    <a:pt x="1976" y="23942"/>
                    <a:pt x="2175" y="23830"/>
                    <a:pt x="2488" y="23642"/>
                  </a:cubicBezTo>
                  <a:cubicBezTo>
                    <a:pt x="2557" y="23574"/>
                    <a:pt x="2648" y="23528"/>
                    <a:pt x="2762" y="23459"/>
                  </a:cubicBezTo>
                  <a:cubicBezTo>
                    <a:pt x="2853" y="23391"/>
                    <a:pt x="2967" y="23300"/>
                    <a:pt x="3059" y="23208"/>
                  </a:cubicBezTo>
                  <a:cubicBezTo>
                    <a:pt x="3287" y="23026"/>
                    <a:pt x="3538" y="22843"/>
                    <a:pt x="3766" y="22569"/>
                  </a:cubicBezTo>
                  <a:cubicBezTo>
                    <a:pt x="4771" y="21588"/>
                    <a:pt x="5821" y="20036"/>
                    <a:pt x="6574" y="18347"/>
                  </a:cubicBezTo>
                  <a:lnTo>
                    <a:pt x="6848" y="17708"/>
                  </a:lnTo>
                  <a:cubicBezTo>
                    <a:pt x="6916" y="17479"/>
                    <a:pt x="6985" y="17274"/>
                    <a:pt x="7076" y="17046"/>
                  </a:cubicBezTo>
                  <a:cubicBezTo>
                    <a:pt x="7144" y="16840"/>
                    <a:pt x="7213" y="16612"/>
                    <a:pt x="7281" y="16406"/>
                  </a:cubicBezTo>
                  <a:cubicBezTo>
                    <a:pt x="7350" y="16178"/>
                    <a:pt x="7373" y="15973"/>
                    <a:pt x="7441" y="15745"/>
                  </a:cubicBezTo>
                  <a:cubicBezTo>
                    <a:pt x="7647" y="14900"/>
                    <a:pt x="7715" y="14078"/>
                    <a:pt x="7784" y="13394"/>
                  </a:cubicBezTo>
                  <a:cubicBezTo>
                    <a:pt x="7784" y="12686"/>
                    <a:pt x="7829" y="12115"/>
                    <a:pt x="7784" y="11704"/>
                  </a:cubicBezTo>
                  <a:cubicBezTo>
                    <a:pt x="7761" y="11294"/>
                    <a:pt x="7738" y="11065"/>
                    <a:pt x="7738" y="11065"/>
                  </a:cubicBezTo>
                  <a:cubicBezTo>
                    <a:pt x="7738" y="11065"/>
                    <a:pt x="7738" y="10997"/>
                    <a:pt x="7738" y="10906"/>
                  </a:cubicBezTo>
                  <a:cubicBezTo>
                    <a:pt x="7715" y="10791"/>
                    <a:pt x="7692" y="10632"/>
                    <a:pt x="7669" y="10426"/>
                  </a:cubicBezTo>
                  <a:cubicBezTo>
                    <a:pt x="7601" y="10038"/>
                    <a:pt x="7555" y="9445"/>
                    <a:pt x="7396" y="8783"/>
                  </a:cubicBezTo>
                  <a:cubicBezTo>
                    <a:pt x="7281" y="8098"/>
                    <a:pt x="7076" y="7322"/>
                    <a:pt x="6871" y="6478"/>
                  </a:cubicBezTo>
                  <a:cubicBezTo>
                    <a:pt x="6597" y="5633"/>
                    <a:pt x="6209" y="4788"/>
                    <a:pt x="5752" y="3967"/>
                  </a:cubicBezTo>
                  <a:cubicBezTo>
                    <a:pt x="5296" y="3168"/>
                    <a:pt x="4748" y="2415"/>
                    <a:pt x="4154" y="1753"/>
                  </a:cubicBezTo>
                  <a:cubicBezTo>
                    <a:pt x="3584" y="1114"/>
                    <a:pt x="2922" y="589"/>
                    <a:pt x="2283" y="315"/>
                  </a:cubicBezTo>
                  <a:cubicBezTo>
                    <a:pt x="1779" y="71"/>
                    <a:pt x="1301" y="0"/>
                    <a:pt x="931" y="0"/>
                  </a:cubicBezTo>
                  <a:close/>
                </a:path>
              </a:pathLst>
            </a:custGeom>
            <a:solidFill>
              <a:schemeClr val="accent3"/>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532" name="Google Shape;3532;p43">
              <a:extLst>
                <a:ext uri="{FF2B5EF4-FFF2-40B4-BE49-F238E27FC236}">
                  <a16:creationId xmlns="" xmlns:a16="http://schemas.microsoft.com/office/drawing/2014/main" id="{BECE265E-748E-A66F-B4C7-5D9E34760E99}"/>
                </a:ext>
              </a:extLst>
            </p:cNvPr>
            <p:cNvSpPr/>
            <p:nvPr/>
          </p:nvSpPr>
          <p:spPr>
            <a:xfrm>
              <a:off x="2594250" y="2411125"/>
              <a:ext cx="379500" cy="737900"/>
            </a:xfrm>
            <a:custGeom>
              <a:avLst/>
              <a:gdLst/>
              <a:ahLst/>
              <a:cxnLst/>
              <a:rect l="l" t="t" r="r" b="b"/>
              <a:pathLst>
                <a:path w="15180" h="29516" extrusionOk="0">
                  <a:moveTo>
                    <a:pt x="5829" y="1"/>
                  </a:moveTo>
                  <a:cubicBezTo>
                    <a:pt x="5503" y="1"/>
                    <a:pt x="5214" y="26"/>
                    <a:pt x="4977" y="63"/>
                  </a:cubicBezTo>
                  <a:cubicBezTo>
                    <a:pt x="4657" y="86"/>
                    <a:pt x="4429" y="177"/>
                    <a:pt x="4269" y="200"/>
                  </a:cubicBezTo>
                  <a:cubicBezTo>
                    <a:pt x="4109" y="245"/>
                    <a:pt x="4018" y="268"/>
                    <a:pt x="4018" y="268"/>
                  </a:cubicBezTo>
                  <a:cubicBezTo>
                    <a:pt x="4018" y="279"/>
                    <a:pt x="4038" y="283"/>
                    <a:pt x="4075" y="283"/>
                  </a:cubicBezTo>
                  <a:cubicBezTo>
                    <a:pt x="4200" y="283"/>
                    <a:pt x="4521" y="235"/>
                    <a:pt x="4977" y="200"/>
                  </a:cubicBezTo>
                  <a:cubicBezTo>
                    <a:pt x="5121" y="189"/>
                    <a:pt x="5284" y="181"/>
                    <a:pt x="5461" y="181"/>
                  </a:cubicBezTo>
                  <a:cubicBezTo>
                    <a:pt x="6010" y="181"/>
                    <a:pt x="6700" y="249"/>
                    <a:pt x="7442" y="474"/>
                  </a:cubicBezTo>
                  <a:cubicBezTo>
                    <a:pt x="7944" y="633"/>
                    <a:pt x="8446" y="839"/>
                    <a:pt x="8948" y="1136"/>
                  </a:cubicBezTo>
                  <a:cubicBezTo>
                    <a:pt x="9450" y="1455"/>
                    <a:pt x="9953" y="1820"/>
                    <a:pt x="10409" y="2277"/>
                  </a:cubicBezTo>
                  <a:cubicBezTo>
                    <a:pt x="10843" y="2733"/>
                    <a:pt x="11276" y="3235"/>
                    <a:pt x="11642" y="3806"/>
                  </a:cubicBezTo>
                  <a:cubicBezTo>
                    <a:pt x="12030" y="4354"/>
                    <a:pt x="12349" y="4970"/>
                    <a:pt x="12646" y="5586"/>
                  </a:cubicBezTo>
                  <a:cubicBezTo>
                    <a:pt x="13833" y="8074"/>
                    <a:pt x="14335" y="10836"/>
                    <a:pt x="14472" y="12891"/>
                  </a:cubicBezTo>
                  <a:cubicBezTo>
                    <a:pt x="14540" y="13918"/>
                    <a:pt x="14518" y="14762"/>
                    <a:pt x="14472" y="15356"/>
                  </a:cubicBezTo>
                  <a:cubicBezTo>
                    <a:pt x="14449" y="15652"/>
                    <a:pt x="14426" y="15903"/>
                    <a:pt x="14403" y="16063"/>
                  </a:cubicBezTo>
                  <a:cubicBezTo>
                    <a:pt x="14381" y="16223"/>
                    <a:pt x="14381" y="16291"/>
                    <a:pt x="14381" y="16291"/>
                  </a:cubicBezTo>
                  <a:cubicBezTo>
                    <a:pt x="14381" y="16291"/>
                    <a:pt x="14358" y="16383"/>
                    <a:pt x="14335" y="16543"/>
                  </a:cubicBezTo>
                  <a:cubicBezTo>
                    <a:pt x="14312" y="16702"/>
                    <a:pt x="14289" y="16931"/>
                    <a:pt x="14244" y="17227"/>
                  </a:cubicBezTo>
                  <a:cubicBezTo>
                    <a:pt x="14152" y="17821"/>
                    <a:pt x="13993" y="18665"/>
                    <a:pt x="13696" y="19670"/>
                  </a:cubicBezTo>
                  <a:cubicBezTo>
                    <a:pt x="13399" y="20651"/>
                    <a:pt x="12988" y="21792"/>
                    <a:pt x="12395" y="22934"/>
                  </a:cubicBezTo>
                  <a:cubicBezTo>
                    <a:pt x="12121" y="23527"/>
                    <a:pt x="11779" y="24098"/>
                    <a:pt x="11391" y="24646"/>
                  </a:cubicBezTo>
                  <a:cubicBezTo>
                    <a:pt x="11002" y="25216"/>
                    <a:pt x="10592" y="25741"/>
                    <a:pt x="10112" y="26243"/>
                  </a:cubicBezTo>
                  <a:cubicBezTo>
                    <a:pt x="9633" y="26745"/>
                    <a:pt x="9131" y="27202"/>
                    <a:pt x="8583" y="27590"/>
                  </a:cubicBezTo>
                  <a:cubicBezTo>
                    <a:pt x="8035" y="27978"/>
                    <a:pt x="7465" y="28320"/>
                    <a:pt x="6871" y="28571"/>
                  </a:cubicBezTo>
                  <a:cubicBezTo>
                    <a:pt x="5684" y="29074"/>
                    <a:pt x="4474" y="29256"/>
                    <a:pt x="3447" y="29256"/>
                  </a:cubicBezTo>
                  <a:cubicBezTo>
                    <a:pt x="1466" y="29213"/>
                    <a:pt x="196" y="28703"/>
                    <a:pt x="40" y="28703"/>
                  </a:cubicBezTo>
                  <a:cubicBezTo>
                    <a:pt x="30" y="28703"/>
                    <a:pt x="25" y="28705"/>
                    <a:pt x="24" y="28708"/>
                  </a:cubicBezTo>
                  <a:cubicBezTo>
                    <a:pt x="1" y="28731"/>
                    <a:pt x="343" y="28868"/>
                    <a:pt x="914" y="29074"/>
                  </a:cubicBezTo>
                  <a:cubicBezTo>
                    <a:pt x="1507" y="29233"/>
                    <a:pt x="2375" y="29462"/>
                    <a:pt x="3424" y="29507"/>
                  </a:cubicBezTo>
                  <a:cubicBezTo>
                    <a:pt x="3551" y="29513"/>
                    <a:pt x="3680" y="29516"/>
                    <a:pt x="3812" y="29516"/>
                  </a:cubicBezTo>
                  <a:cubicBezTo>
                    <a:pt x="4794" y="29516"/>
                    <a:pt x="5901" y="29357"/>
                    <a:pt x="7008" y="28914"/>
                  </a:cubicBezTo>
                  <a:cubicBezTo>
                    <a:pt x="7647" y="28686"/>
                    <a:pt x="8241" y="28343"/>
                    <a:pt x="8834" y="27955"/>
                  </a:cubicBezTo>
                  <a:cubicBezTo>
                    <a:pt x="9428" y="27567"/>
                    <a:pt x="9953" y="27088"/>
                    <a:pt x="10478" y="26586"/>
                  </a:cubicBezTo>
                  <a:cubicBezTo>
                    <a:pt x="10957" y="26084"/>
                    <a:pt x="11413" y="25513"/>
                    <a:pt x="11824" y="24965"/>
                  </a:cubicBezTo>
                  <a:cubicBezTo>
                    <a:pt x="12235" y="24372"/>
                    <a:pt x="12600" y="23801"/>
                    <a:pt x="12920" y="23208"/>
                  </a:cubicBezTo>
                  <a:cubicBezTo>
                    <a:pt x="13559" y="22043"/>
                    <a:pt x="13993" y="20857"/>
                    <a:pt x="14312" y="19852"/>
                  </a:cubicBezTo>
                  <a:cubicBezTo>
                    <a:pt x="14632" y="18825"/>
                    <a:pt x="14814" y="17958"/>
                    <a:pt x="14906" y="17341"/>
                  </a:cubicBezTo>
                  <a:cubicBezTo>
                    <a:pt x="14974" y="17045"/>
                    <a:pt x="14997" y="16794"/>
                    <a:pt x="15020" y="16634"/>
                  </a:cubicBezTo>
                  <a:cubicBezTo>
                    <a:pt x="15043" y="16474"/>
                    <a:pt x="15065" y="16383"/>
                    <a:pt x="15065" y="16383"/>
                  </a:cubicBezTo>
                  <a:cubicBezTo>
                    <a:pt x="15065" y="16383"/>
                    <a:pt x="15065" y="16291"/>
                    <a:pt x="15088" y="16132"/>
                  </a:cubicBezTo>
                  <a:cubicBezTo>
                    <a:pt x="15111" y="15972"/>
                    <a:pt x="15111" y="15721"/>
                    <a:pt x="15134" y="15401"/>
                  </a:cubicBezTo>
                  <a:cubicBezTo>
                    <a:pt x="15180" y="14785"/>
                    <a:pt x="15180" y="13895"/>
                    <a:pt x="15088" y="12845"/>
                  </a:cubicBezTo>
                  <a:cubicBezTo>
                    <a:pt x="14928" y="10722"/>
                    <a:pt x="14358" y="7915"/>
                    <a:pt x="13102" y="5358"/>
                  </a:cubicBezTo>
                  <a:cubicBezTo>
                    <a:pt x="12783" y="4742"/>
                    <a:pt x="12418" y="4126"/>
                    <a:pt x="12007" y="3555"/>
                  </a:cubicBezTo>
                  <a:cubicBezTo>
                    <a:pt x="11596" y="2984"/>
                    <a:pt x="11162" y="2459"/>
                    <a:pt x="10660" y="2003"/>
                  </a:cubicBezTo>
                  <a:cubicBezTo>
                    <a:pt x="10181" y="1524"/>
                    <a:pt x="9656" y="1158"/>
                    <a:pt x="9108" y="862"/>
                  </a:cubicBezTo>
                  <a:cubicBezTo>
                    <a:pt x="8583" y="542"/>
                    <a:pt x="8035" y="359"/>
                    <a:pt x="7510" y="222"/>
                  </a:cubicBezTo>
                  <a:cubicBezTo>
                    <a:pt x="6894" y="58"/>
                    <a:pt x="6319" y="1"/>
                    <a:pt x="5829" y="1"/>
                  </a:cubicBezTo>
                  <a:close/>
                </a:path>
              </a:pathLst>
            </a:custGeom>
            <a:solidFill>
              <a:schemeClr val="accent3"/>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533" name="Google Shape;3533;p43">
              <a:extLst>
                <a:ext uri="{FF2B5EF4-FFF2-40B4-BE49-F238E27FC236}">
                  <a16:creationId xmlns="" xmlns:a16="http://schemas.microsoft.com/office/drawing/2014/main" id="{B02AF3DE-BAA9-3C4A-F682-232385E6AF82}"/>
                </a:ext>
              </a:extLst>
            </p:cNvPr>
            <p:cNvSpPr/>
            <p:nvPr/>
          </p:nvSpPr>
          <p:spPr>
            <a:xfrm>
              <a:off x="2849325" y="2316250"/>
              <a:ext cx="186050" cy="187075"/>
            </a:xfrm>
            <a:custGeom>
              <a:avLst/>
              <a:gdLst/>
              <a:ahLst/>
              <a:cxnLst/>
              <a:rect l="l" t="t" r="r" b="b"/>
              <a:pathLst>
                <a:path w="7442" h="7483" extrusionOk="0">
                  <a:moveTo>
                    <a:pt x="229" y="0"/>
                  </a:moveTo>
                  <a:lnTo>
                    <a:pt x="1" y="5935"/>
                  </a:lnTo>
                  <a:cubicBezTo>
                    <a:pt x="1291" y="7119"/>
                    <a:pt x="2613" y="7482"/>
                    <a:pt x="3747" y="7482"/>
                  </a:cubicBezTo>
                  <a:cubicBezTo>
                    <a:pt x="5543" y="7482"/>
                    <a:pt x="6871" y="6574"/>
                    <a:pt x="6871" y="6574"/>
                  </a:cubicBezTo>
                  <a:lnTo>
                    <a:pt x="7442" y="2191"/>
                  </a:lnTo>
                  <a:lnTo>
                    <a:pt x="229" y="0"/>
                  </a:lnTo>
                  <a:close/>
                </a:path>
              </a:pathLst>
            </a:custGeom>
            <a:solidFill>
              <a:srgbClr val="FFB899"/>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534" name="Google Shape;3534;p43">
              <a:extLst>
                <a:ext uri="{FF2B5EF4-FFF2-40B4-BE49-F238E27FC236}">
                  <a16:creationId xmlns="" xmlns:a16="http://schemas.microsoft.com/office/drawing/2014/main" id="{9CFD02C9-8F0C-1918-9199-5180E82A4C0A}"/>
                </a:ext>
              </a:extLst>
            </p:cNvPr>
            <p:cNvSpPr/>
            <p:nvPr/>
          </p:nvSpPr>
          <p:spPr>
            <a:xfrm>
              <a:off x="2849325" y="2316250"/>
              <a:ext cx="186050" cy="176350"/>
            </a:xfrm>
            <a:custGeom>
              <a:avLst/>
              <a:gdLst/>
              <a:ahLst/>
              <a:cxnLst/>
              <a:rect l="l" t="t" r="r" b="b"/>
              <a:pathLst>
                <a:path w="7442" h="7054" extrusionOk="0">
                  <a:moveTo>
                    <a:pt x="229" y="0"/>
                  </a:moveTo>
                  <a:lnTo>
                    <a:pt x="1" y="5935"/>
                  </a:lnTo>
                  <a:cubicBezTo>
                    <a:pt x="571" y="6460"/>
                    <a:pt x="1142" y="6802"/>
                    <a:pt x="1712" y="7053"/>
                  </a:cubicBezTo>
                  <a:cubicBezTo>
                    <a:pt x="1327" y="5351"/>
                    <a:pt x="1121" y="3310"/>
                    <a:pt x="2915" y="3310"/>
                  </a:cubicBezTo>
                  <a:cubicBezTo>
                    <a:pt x="2925" y="3310"/>
                    <a:pt x="2935" y="3310"/>
                    <a:pt x="2945" y="3310"/>
                  </a:cubicBezTo>
                  <a:cubicBezTo>
                    <a:pt x="3744" y="3333"/>
                    <a:pt x="4566" y="3470"/>
                    <a:pt x="5365" y="3561"/>
                  </a:cubicBezTo>
                  <a:cubicBezTo>
                    <a:pt x="6004" y="3607"/>
                    <a:pt x="6620" y="3675"/>
                    <a:pt x="7236" y="3721"/>
                  </a:cubicBezTo>
                  <a:lnTo>
                    <a:pt x="7442" y="2191"/>
                  </a:lnTo>
                  <a:lnTo>
                    <a:pt x="229" y="0"/>
                  </a:ln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535" name="Google Shape;3535;p43">
              <a:extLst>
                <a:ext uri="{FF2B5EF4-FFF2-40B4-BE49-F238E27FC236}">
                  <a16:creationId xmlns="" xmlns:a16="http://schemas.microsoft.com/office/drawing/2014/main" id="{05EA4458-1555-9499-EA16-2E2DE4D9755C}"/>
                </a:ext>
              </a:extLst>
            </p:cNvPr>
            <p:cNvSpPr/>
            <p:nvPr/>
          </p:nvSpPr>
          <p:spPr>
            <a:xfrm>
              <a:off x="3381600" y="1726625"/>
              <a:ext cx="235825" cy="290175"/>
            </a:xfrm>
            <a:custGeom>
              <a:avLst/>
              <a:gdLst/>
              <a:ahLst/>
              <a:cxnLst/>
              <a:rect l="l" t="t" r="r" b="b"/>
              <a:pathLst>
                <a:path w="9433" h="11607" extrusionOk="0">
                  <a:moveTo>
                    <a:pt x="3299" y="0"/>
                  </a:moveTo>
                  <a:cubicBezTo>
                    <a:pt x="1540" y="0"/>
                    <a:pt x="941" y="1490"/>
                    <a:pt x="941" y="1490"/>
                  </a:cubicBezTo>
                  <a:cubicBezTo>
                    <a:pt x="0" y="2716"/>
                    <a:pt x="1578" y="11606"/>
                    <a:pt x="3824" y="11606"/>
                  </a:cubicBezTo>
                  <a:cubicBezTo>
                    <a:pt x="3919" y="11606"/>
                    <a:pt x="4016" y="11590"/>
                    <a:pt x="4114" y="11556"/>
                  </a:cubicBezTo>
                  <a:cubicBezTo>
                    <a:pt x="6511" y="10757"/>
                    <a:pt x="9432" y="2152"/>
                    <a:pt x="4845" y="326"/>
                  </a:cubicBezTo>
                  <a:cubicBezTo>
                    <a:pt x="4251" y="93"/>
                    <a:pt x="3739" y="0"/>
                    <a:pt x="3299" y="0"/>
                  </a:cubicBezTo>
                  <a:close/>
                </a:path>
              </a:pathLst>
            </a:custGeom>
            <a:solidFill>
              <a:srgbClr val="FFB899"/>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536" name="Google Shape;3536;p43">
              <a:extLst>
                <a:ext uri="{FF2B5EF4-FFF2-40B4-BE49-F238E27FC236}">
                  <a16:creationId xmlns="" xmlns:a16="http://schemas.microsoft.com/office/drawing/2014/main" id="{4F819EB4-3236-A164-0E17-DE011692B3AE}"/>
                </a:ext>
              </a:extLst>
            </p:cNvPr>
            <p:cNvSpPr/>
            <p:nvPr/>
          </p:nvSpPr>
          <p:spPr>
            <a:xfrm>
              <a:off x="3413125" y="1774950"/>
              <a:ext cx="92450" cy="183300"/>
            </a:xfrm>
            <a:custGeom>
              <a:avLst/>
              <a:gdLst/>
              <a:ahLst/>
              <a:cxnLst/>
              <a:rect l="l" t="t" r="r" b="b"/>
              <a:pathLst>
                <a:path w="3698" h="7332" extrusionOk="0">
                  <a:moveTo>
                    <a:pt x="2984" y="3950"/>
                  </a:moveTo>
                  <a:cubicBezTo>
                    <a:pt x="2994" y="3961"/>
                    <a:pt x="3003" y="3973"/>
                    <a:pt x="3013" y="3985"/>
                  </a:cubicBezTo>
                  <a:cubicBezTo>
                    <a:pt x="3013" y="3985"/>
                    <a:pt x="3013" y="3969"/>
                    <a:pt x="2984" y="3950"/>
                  </a:cubicBezTo>
                  <a:close/>
                  <a:moveTo>
                    <a:pt x="3630" y="1"/>
                  </a:moveTo>
                  <a:cubicBezTo>
                    <a:pt x="3506" y="1"/>
                    <a:pt x="3133" y="84"/>
                    <a:pt x="2671" y="288"/>
                  </a:cubicBezTo>
                  <a:cubicBezTo>
                    <a:pt x="2100" y="562"/>
                    <a:pt x="1438" y="1064"/>
                    <a:pt x="981" y="1657"/>
                  </a:cubicBezTo>
                  <a:cubicBezTo>
                    <a:pt x="479" y="2251"/>
                    <a:pt x="183" y="2890"/>
                    <a:pt x="68" y="3461"/>
                  </a:cubicBezTo>
                  <a:cubicBezTo>
                    <a:pt x="23" y="3597"/>
                    <a:pt x="23" y="3666"/>
                    <a:pt x="0" y="3940"/>
                  </a:cubicBezTo>
                  <a:cubicBezTo>
                    <a:pt x="0" y="4122"/>
                    <a:pt x="23" y="4305"/>
                    <a:pt x="46" y="4488"/>
                  </a:cubicBezTo>
                  <a:cubicBezTo>
                    <a:pt x="68" y="4807"/>
                    <a:pt x="114" y="5035"/>
                    <a:pt x="137" y="5195"/>
                  </a:cubicBezTo>
                  <a:cubicBezTo>
                    <a:pt x="342" y="5013"/>
                    <a:pt x="548" y="4876"/>
                    <a:pt x="708" y="4739"/>
                  </a:cubicBezTo>
                  <a:cubicBezTo>
                    <a:pt x="799" y="4670"/>
                    <a:pt x="890" y="4602"/>
                    <a:pt x="981" y="4533"/>
                  </a:cubicBezTo>
                  <a:cubicBezTo>
                    <a:pt x="1050" y="4465"/>
                    <a:pt x="1096" y="4465"/>
                    <a:pt x="1141" y="4419"/>
                  </a:cubicBezTo>
                  <a:cubicBezTo>
                    <a:pt x="1255" y="4374"/>
                    <a:pt x="1347" y="4305"/>
                    <a:pt x="1438" y="4282"/>
                  </a:cubicBezTo>
                  <a:cubicBezTo>
                    <a:pt x="1472" y="4248"/>
                    <a:pt x="1489" y="4242"/>
                    <a:pt x="1501" y="4242"/>
                  </a:cubicBezTo>
                  <a:cubicBezTo>
                    <a:pt x="1506" y="4242"/>
                    <a:pt x="1511" y="4244"/>
                    <a:pt x="1515" y="4244"/>
                  </a:cubicBezTo>
                  <a:cubicBezTo>
                    <a:pt x="1519" y="4244"/>
                    <a:pt x="1524" y="4242"/>
                    <a:pt x="1529" y="4237"/>
                  </a:cubicBezTo>
                  <a:cubicBezTo>
                    <a:pt x="1621" y="4214"/>
                    <a:pt x="1643" y="4191"/>
                    <a:pt x="1643" y="4191"/>
                  </a:cubicBezTo>
                  <a:lnTo>
                    <a:pt x="1758" y="4191"/>
                  </a:lnTo>
                  <a:cubicBezTo>
                    <a:pt x="1771" y="4195"/>
                    <a:pt x="1786" y="4196"/>
                    <a:pt x="1802" y="4196"/>
                  </a:cubicBezTo>
                  <a:cubicBezTo>
                    <a:pt x="1812" y="4196"/>
                    <a:pt x="1823" y="4196"/>
                    <a:pt x="1834" y="4196"/>
                  </a:cubicBezTo>
                  <a:cubicBezTo>
                    <a:pt x="1892" y="4196"/>
                    <a:pt x="1963" y="4206"/>
                    <a:pt x="2054" y="4328"/>
                  </a:cubicBezTo>
                  <a:lnTo>
                    <a:pt x="2077" y="4374"/>
                  </a:lnTo>
                  <a:lnTo>
                    <a:pt x="2100" y="4374"/>
                  </a:lnTo>
                  <a:cubicBezTo>
                    <a:pt x="2123" y="4419"/>
                    <a:pt x="2214" y="4510"/>
                    <a:pt x="2191" y="4533"/>
                  </a:cubicBezTo>
                  <a:cubicBezTo>
                    <a:pt x="2214" y="4579"/>
                    <a:pt x="2100" y="4716"/>
                    <a:pt x="1826" y="4899"/>
                  </a:cubicBezTo>
                  <a:cubicBezTo>
                    <a:pt x="1575" y="5081"/>
                    <a:pt x="1164" y="5309"/>
                    <a:pt x="936" y="5697"/>
                  </a:cubicBezTo>
                  <a:cubicBezTo>
                    <a:pt x="753" y="6017"/>
                    <a:pt x="639" y="6382"/>
                    <a:pt x="776" y="6725"/>
                  </a:cubicBezTo>
                  <a:cubicBezTo>
                    <a:pt x="936" y="7067"/>
                    <a:pt x="1347" y="7272"/>
                    <a:pt x="1780" y="7318"/>
                  </a:cubicBezTo>
                  <a:cubicBezTo>
                    <a:pt x="1867" y="7327"/>
                    <a:pt x="1954" y="7332"/>
                    <a:pt x="2039" y="7332"/>
                  </a:cubicBezTo>
                  <a:cubicBezTo>
                    <a:pt x="2382" y="7332"/>
                    <a:pt x="2707" y="7259"/>
                    <a:pt x="2944" y="7113"/>
                  </a:cubicBezTo>
                  <a:cubicBezTo>
                    <a:pt x="3264" y="6953"/>
                    <a:pt x="3333" y="6725"/>
                    <a:pt x="3355" y="6610"/>
                  </a:cubicBezTo>
                  <a:cubicBezTo>
                    <a:pt x="3355" y="6473"/>
                    <a:pt x="3333" y="6405"/>
                    <a:pt x="3310" y="6405"/>
                  </a:cubicBezTo>
                  <a:cubicBezTo>
                    <a:pt x="3218" y="6405"/>
                    <a:pt x="3241" y="6747"/>
                    <a:pt x="2785" y="6930"/>
                  </a:cubicBezTo>
                  <a:cubicBezTo>
                    <a:pt x="2636" y="6975"/>
                    <a:pt x="2449" y="7009"/>
                    <a:pt x="2260" y="7009"/>
                  </a:cubicBezTo>
                  <a:cubicBezTo>
                    <a:pt x="2160" y="7009"/>
                    <a:pt x="2058" y="6999"/>
                    <a:pt x="1963" y="6976"/>
                  </a:cubicBezTo>
                  <a:cubicBezTo>
                    <a:pt x="1689" y="6907"/>
                    <a:pt x="1461" y="6747"/>
                    <a:pt x="1415" y="6542"/>
                  </a:cubicBezTo>
                  <a:cubicBezTo>
                    <a:pt x="1370" y="6336"/>
                    <a:pt x="1461" y="6085"/>
                    <a:pt x="1643" y="5857"/>
                  </a:cubicBezTo>
                  <a:cubicBezTo>
                    <a:pt x="1758" y="5675"/>
                    <a:pt x="2054" y="5515"/>
                    <a:pt x="2374" y="5332"/>
                  </a:cubicBezTo>
                  <a:cubicBezTo>
                    <a:pt x="2648" y="5150"/>
                    <a:pt x="3059" y="4899"/>
                    <a:pt x="3150" y="4556"/>
                  </a:cubicBezTo>
                  <a:cubicBezTo>
                    <a:pt x="3218" y="4214"/>
                    <a:pt x="3036" y="4031"/>
                    <a:pt x="2967" y="3940"/>
                  </a:cubicBezTo>
                  <a:lnTo>
                    <a:pt x="2967" y="3940"/>
                  </a:lnTo>
                  <a:cubicBezTo>
                    <a:pt x="2974" y="3943"/>
                    <a:pt x="2980" y="3946"/>
                    <a:pt x="2984" y="3950"/>
                  </a:cubicBezTo>
                  <a:lnTo>
                    <a:pt x="2984" y="3950"/>
                  </a:lnTo>
                  <a:cubicBezTo>
                    <a:pt x="2907" y="3852"/>
                    <a:pt x="2843" y="3770"/>
                    <a:pt x="2762" y="3689"/>
                  </a:cubicBezTo>
                  <a:cubicBezTo>
                    <a:pt x="2648" y="3620"/>
                    <a:pt x="2534" y="3575"/>
                    <a:pt x="2419" y="3529"/>
                  </a:cubicBezTo>
                  <a:cubicBezTo>
                    <a:pt x="2231" y="3478"/>
                    <a:pt x="2069" y="3452"/>
                    <a:pt x="1951" y="3452"/>
                  </a:cubicBezTo>
                  <a:cubicBezTo>
                    <a:pt x="1912" y="3452"/>
                    <a:pt x="1877" y="3455"/>
                    <a:pt x="1849" y="3461"/>
                  </a:cubicBezTo>
                  <a:cubicBezTo>
                    <a:pt x="1575" y="3483"/>
                    <a:pt x="1506" y="3506"/>
                    <a:pt x="1506" y="3506"/>
                  </a:cubicBezTo>
                  <a:cubicBezTo>
                    <a:pt x="1506" y="3506"/>
                    <a:pt x="1461" y="3506"/>
                    <a:pt x="1255" y="3575"/>
                  </a:cubicBezTo>
                  <a:cubicBezTo>
                    <a:pt x="1210" y="3575"/>
                    <a:pt x="1118" y="3597"/>
                    <a:pt x="1096" y="3620"/>
                  </a:cubicBezTo>
                  <a:cubicBezTo>
                    <a:pt x="1073" y="3620"/>
                    <a:pt x="1050" y="3643"/>
                    <a:pt x="1027" y="3643"/>
                  </a:cubicBezTo>
                  <a:cubicBezTo>
                    <a:pt x="959" y="3666"/>
                    <a:pt x="1004" y="3666"/>
                    <a:pt x="1004" y="3666"/>
                  </a:cubicBezTo>
                  <a:cubicBezTo>
                    <a:pt x="981" y="3689"/>
                    <a:pt x="981" y="3689"/>
                    <a:pt x="959" y="3689"/>
                  </a:cubicBezTo>
                  <a:cubicBezTo>
                    <a:pt x="959" y="3685"/>
                    <a:pt x="958" y="3684"/>
                    <a:pt x="957" y="3684"/>
                  </a:cubicBezTo>
                  <a:cubicBezTo>
                    <a:pt x="957" y="3684"/>
                    <a:pt x="956" y="3685"/>
                    <a:pt x="955" y="3685"/>
                  </a:cubicBezTo>
                  <a:cubicBezTo>
                    <a:pt x="949" y="3685"/>
                    <a:pt x="942" y="3668"/>
                    <a:pt x="959" y="3438"/>
                  </a:cubicBezTo>
                  <a:cubicBezTo>
                    <a:pt x="1004" y="2958"/>
                    <a:pt x="1210" y="2365"/>
                    <a:pt x="1552" y="1817"/>
                  </a:cubicBezTo>
                  <a:cubicBezTo>
                    <a:pt x="1895" y="1269"/>
                    <a:pt x="2419" y="790"/>
                    <a:pt x="2876" y="493"/>
                  </a:cubicBezTo>
                  <a:cubicBezTo>
                    <a:pt x="3333" y="174"/>
                    <a:pt x="3698" y="60"/>
                    <a:pt x="3675" y="14"/>
                  </a:cubicBezTo>
                  <a:cubicBezTo>
                    <a:pt x="3675" y="5"/>
                    <a:pt x="3659" y="1"/>
                    <a:pt x="3630" y="1"/>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537" name="Google Shape;3537;p43">
              <a:extLst>
                <a:ext uri="{FF2B5EF4-FFF2-40B4-BE49-F238E27FC236}">
                  <a16:creationId xmlns="" xmlns:a16="http://schemas.microsoft.com/office/drawing/2014/main" id="{1D8CCC1A-D57B-6705-B236-FCEFB8F025DA}"/>
                </a:ext>
              </a:extLst>
            </p:cNvPr>
            <p:cNvSpPr/>
            <p:nvPr/>
          </p:nvSpPr>
          <p:spPr>
            <a:xfrm>
              <a:off x="3401975" y="1779000"/>
              <a:ext cx="140125" cy="178325"/>
            </a:xfrm>
            <a:custGeom>
              <a:avLst/>
              <a:gdLst/>
              <a:ahLst/>
              <a:cxnLst/>
              <a:rect l="l" t="t" r="r" b="b"/>
              <a:pathLst>
                <a:path w="5605" h="7133" extrusionOk="0">
                  <a:moveTo>
                    <a:pt x="3670" y="0"/>
                  </a:moveTo>
                  <a:cubicBezTo>
                    <a:pt x="2361" y="0"/>
                    <a:pt x="1336" y="2180"/>
                    <a:pt x="1336" y="2180"/>
                  </a:cubicBezTo>
                  <a:cubicBezTo>
                    <a:pt x="1336" y="2180"/>
                    <a:pt x="1" y="7132"/>
                    <a:pt x="2301" y="7132"/>
                  </a:cubicBezTo>
                  <a:cubicBezTo>
                    <a:pt x="2425" y="7132"/>
                    <a:pt x="2560" y="7118"/>
                    <a:pt x="2706" y="7088"/>
                  </a:cubicBezTo>
                  <a:cubicBezTo>
                    <a:pt x="5559" y="6494"/>
                    <a:pt x="5605" y="628"/>
                    <a:pt x="4098" y="80"/>
                  </a:cubicBezTo>
                  <a:cubicBezTo>
                    <a:pt x="3953" y="25"/>
                    <a:pt x="3810" y="0"/>
                    <a:pt x="3670" y="0"/>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538" name="Google Shape;3538;p43">
              <a:extLst>
                <a:ext uri="{FF2B5EF4-FFF2-40B4-BE49-F238E27FC236}">
                  <a16:creationId xmlns="" xmlns:a16="http://schemas.microsoft.com/office/drawing/2014/main" id="{5D936187-CB8F-56D6-3E1A-50D6E92B843B}"/>
                </a:ext>
              </a:extLst>
            </p:cNvPr>
            <p:cNvSpPr/>
            <p:nvPr/>
          </p:nvSpPr>
          <p:spPr>
            <a:xfrm>
              <a:off x="2320350" y="1367500"/>
              <a:ext cx="1270825" cy="1006900"/>
            </a:xfrm>
            <a:custGeom>
              <a:avLst/>
              <a:gdLst/>
              <a:ahLst/>
              <a:cxnLst/>
              <a:rect l="l" t="t" r="r" b="b"/>
              <a:pathLst>
                <a:path w="50833" h="40276" extrusionOk="0">
                  <a:moveTo>
                    <a:pt x="25273" y="0"/>
                  </a:moveTo>
                  <a:cubicBezTo>
                    <a:pt x="18269" y="0"/>
                    <a:pt x="14129" y="3073"/>
                    <a:pt x="14129" y="3073"/>
                  </a:cubicBezTo>
                  <a:cubicBezTo>
                    <a:pt x="2169" y="11062"/>
                    <a:pt x="9062" y="23730"/>
                    <a:pt x="9062" y="23730"/>
                  </a:cubicBezTo>
                  <a:cubicBezTo>
                    <a:pt x="9062" y="23730"/>
                    <a:pt x="7685" y="22460"/>
                    <a:pt x="5842" y="22460"/>
                  </a:cubicBezTo>
                  <a:cubicBezTo>
                    <a:pt x="4857" y="22460"/>
                    <a:pt x="3738" y="22823"/>
                    <a:pt x="2625" y="23936"/>
                  </a:cubicBezTo>
                  <a:cubicBezTo>
                    <a:pt x="1" y="26560"/>
                    <a:pt x="3402" y="32518"/>
                    <a:pt x="7145" y="34001"/>
                  </a:cubicBezTo>
                  <a:cubicBezTo>
                    <a:pt x="8059" y="34360"/>
                    <a:pt x="8838" y="34505"/>
                    <a:pt x="9500" y="34505"/>
                  </a:cubicBezTo>
                  <a:cubicBezTo>
                    <a:pt x="12295" y="34505"/>
                    <a:pt x="13011" y="31924"/>
                    <a:pt x="13011" y="31924"/>
                  </a:cubicBezTo>
                  <a:cubicBezTo>
                    <a:pt x="15021" y="35985"/>
                    <a:pt x="22377" y="40275"/>
                    <a:pt x="30449" y="40275"/>
                  </a:cubicBezTo>
                  <a:cubicBezTo>
                    <a:pt x="31543" y="40275"/>
                    <a:pt x="32650" y="40196"/>
                    <a:pt x="33759" y="40027"/>
                  </a:cubicBezTo>
                  <a:cubicBezTo>
                    <a:pt x="42524" y="38681"/>
                    <a:pt x="50833" y="31422"/>
                    <a:pt x="43962" y="20215"/>
                  </a:cubicBezTo>
                  <a:cubicBezTo>
                    <a:pt x="43186" y="13870"/>
                    <a:pt x="43688" y="4717"/>
                    <a:pt x="33599" y="1384"/>
                  </a:cubicBezTo>
                  <a:cubicBezTo>
                    <a:pt x="30511" y="374"/>
                    <a:pt x="27718" y="0"/>
                    <a:pt x="25273" y="0"/>
                  </a:cubicBezTo>
                  <a:close/>
                </a:path>
              </a:pathLst>
            </a:custGeom>
            <a:solidFill>
              <a:srgbClr val="FFB899"/>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539" name="Google Shape;3539;p43">
              <a:extLst>
                <a:ext uri="{FF2B5EF4-FFF2-40B4-BE49-F238E27FC236}">
                  <a16:creationId xmlns="" xmlns:a16="http://schemas.microsoft.com/office/drawing/2014/main" id="{ECB04CA9-B8D2-32B0-5781-9F1CEAB9FB8F}"/>
                </a:ext>
              </a:extLst>
            </p:cNvPr>
            <p:cNvSpPr/>
            <p:nvPr/>
          </p:nvSpPr>
          <p:spPr>
            <a:xfrm>
              <a:off x="2660450" y="1500250"/>
              <a:ext cx="930725" cy="874225"/>
            </a:xfrm>
            <a:custGeom>
              <a:avLst/>
              <a:gdLst/>
              <a:ahLst/>
              <a:cxnLst/>
              <a:rect l="l" t="t" r="r" b="b"/>
              <a:pathLst>
                <a:path w="37229" h="34969" extrusionOk="0">
                  <a:moveTo>
                    <a:pt x="26181" y="0"/>
                  </a:moveTo>
                  <a:lnTo>
                    <a:pt x="26181" y="0"/>
                  </a:lnTo>
                  <a:cubicBezTo>
                    <a:pt x="29194" y="4200"/>
                    <a:pt x="29148" y="9747"/>
                    <a:pt x="29673" y="14038"/>
                  </a:cubicBezTo>
                  <a:cubicBezTo>
                    <a:pt x="36544" y="25245"/>
                    <a:pt x="28235" y="32503"/>
                    <a:pt x="19470" y="33850"/>
                  </a:cubicBezTo>
                  <a:cubicBezTo>
                    <a:pt x="18357" y="34021"/>
                    <a:pt x="17246" y="34100"/>
                    <a:pt x="16147" y="34100"/>
                  </a:cubicBezTo>
                  <a:cubicBezTo>
                    <a:pt x="9315" y="34100"/>
                    <a:pt x="2989" y="31020"/>
                    <a:pt x="0" y="27619"/>
                  </a:cubicBezTo>
                  <a:lnTo>
                    <a:pt x="0" y="27619"/>
                  </a:lnTo>
                  <a:cubicBezTo>
                    <a:pt x="2623" y="31354"/>
                    <a:pt x="9415" y="34969"/>
                    <a:pt x="16821" y="34969"/>
                  </a:cubicBezTo>
                  <a:cubicBezTo>
                    <a:pt x="17923" y="34969"/>
                    <a:pt x="19038" y="34889"/>
                    <a:pt x="20155" y="34717"/>
                  </a:cubicBezTo>
                  <a:cubicBezTo>
                    <a:pt x="28920" y="33371"/>
                    <a:pt x="37229" y="26112"/>
                    <a:pt x="30358" y="14905"/>
                  </a:cubicBezTo>
                  <a:cubicBezTo>
                    <a:pt x="29810" y="10317"/>
                    <a:pt x="29902" y="4268"/>
                    <a:pt x="26181" y="0"/>
                  </a:cubicBezTo>
                  <a:close/>
                </a:path>
              </a:pathLst>
            </a:custGeom>
            <a:solidFill>
              <a:srgbClr val="FFFFFF">
                <a:alpha val="1116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540" name="Google Shape;3540;p43">
              <a:extLst>
                <a:ext uri="{FF2B5EF4-FFF2-40B4-BE49-F238E27FC236}">
                  <a16:creationId xmlns="" xmlns:a16="http://schemas.microsoft.com/office/drawing/2014/main" id="{51C2B126-1CEC-09C2-9F7C-B029989A13AE}"/>
                </a:ext>
              </a:extLst>
            </p:cNvPr>
            <p:cNvSpPr/>
            <p:nvPr/>
          </p:nvSpPr>
          <p:spPr>
            <a:xfrm>
              <a:off x="2403675" y="2137075"/>
              <a:ext cx="240825" cy="93175"/>
            </a:xfrm>
            <a:custGeom>
              <a:avLst/>
              <a:gdLst/>
              <a:ahLst/>
              <a:cxnLst/>
              <a:rect l="l" t="t" r="r" b="b"/>
              <a:pathLst>
                <a:path w="9633" h="3727" extrusionOk="0">
                  <a:moveTo>
                    <a:pt x="0" y="0"/>
                  </a:moveTo>
                  <a:cubicBezTo>
                    <a:pt x="1004" y="1438"/>
                    <a:pt x="2374" y="2648"/>
                    <a:pt x="3812" y="3218"/>
                  </a:cubicBezTo>
                  <a:cubicBezTo>
                    <a:pt x="4726" y="3580"/>
                    <a:pt x="5506" y="3726"/>
                    <a:pt x="6169" y="3726"/>
                  </a:cubicBezTo>
                  <a:cubicBezTo>
                    <a:pt x="8517" y="3726"/>
                    <a:pt x="9401" y="1894"/>
                    <a:pt x="9632" y="1324"/>
                  </a:cubicBezTo>
                  <a:cubicBezTo>
                    <a:pt x="9381" y="959"/>
                    <a:pt x="9153" y="616"/>
                    <a:pt x="8993" y="274"/>
                  </a:cubicBezTo>
                  <a:cubicBezTo>
                    <a:pt x="8993" y="274"/>
                    <a:pt x="8281" y="2843"/>
                    <a:pt x="5502" y="2843"/>
                  </a:cubicBezTo>
                  <a:cubicBezTo>
                    <a:pt x="4835" y="2843"/>
                    <a:pt x="4050" y="2695"/>
                    <a:pt x="3127" y="2328"/>
                  </a:cubicBezTo>
                  <a:cubicBezTo>
                    <a:pt x="2009" y="1895"/>
                    <a:pt x="913" y="1050"/>
                    <a:pt x="0" y="0"/>
                  </a:cubicBezTo>
                  <a:close/>
                </a:path>
              </a:pathLst>
            </a:custGeom>
            <a:solidFill>
              <a:srgbClr val="FFB899"/>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541" name="Google Shape;3541;p43">
              <a:extLst>
                <a:ext uri="{FF2B5EF4-FFF2-40B4-BE49-F238E27FC236}">
                  <a16:creationId xmlns="" xmlns:a16="http://schemas.microsoft.com/office/drawing/2014/main" id="{B34BAF4A-DA7A-F294-F3F4-0C5C0329359B}"/>
                </a:ext>
              </a:extLst>
            </p:cNvPr>
            <p:cNvSpPr/>
            <p:nvPr/>
          </p:nvSpPr>
          <p:spPr>
            <a:xfrm>
              <a:off x="2413375" y="1988550"/>
              <a:ext cx="164925" cy="200775"/>
            </a:xfrm>
            <a:custGeom>
              <a:avLst/>
              <a:gdLst/>
              <a:ahLst/>
              <a:cxnLst/>
              <a:rect l="l" t="t" r="r" b="b"/>
              <a:pathLst>
                <a:path w="6597" h="8031" extrusionOk="0">
                  <a:moveTo>
                    <a:pt x="1350" y="1"/>
                  </a:moveTo>
                  <a:cubicBezTo>
                    <a:pt x="70" y="1"/>
                    <a:pt x="91" y="2312"/>
                    <a:pt x="91" y="2312"/>
                  </a:cubicBezTo>
                  <a:cubicBezTo>
                    <a:pt x="0" y="4686"/>
                    <a:pt x="3333" y="7699"/>
                    <a:pt x="4793" y="7995"/>
                  </a:cubicBezTo>
                  <a:cubicBezTo>
                    <a:pt x="4913" y="8019"/>
                    <a:pt x="5025" y="8030"/>
                    <a:pt x="5130" y="8030"/>
                  </a:cubicBezTo>
                  <a:cubicBezTo>
                    <a:pt x="6327" y="8030"/>
                    <a:pt x="6597" y="6603"/>
                    <a:pt x="6597" y="6603"/>
                  </a:cubicBezTo>
                  <a:cubicBezTo>
                    <a:pt x="6597" y="6603"/>
                    <a:pt x="4816" y="5895"/>
                    <a:pt x="4405" y="4480"/>
                  </a:cubicBezTo>
                  <a:cubicBezTo>
                    <a:pt x="4097" y="3355"/>
                    <a:pt x="5144" y="3240"/>
                    <a:pt x="5587" y="3240"/>
                  </a:cubicBezTo>
                  <a:cubicBezTo>
                    <a:pt x="5701" y="3240"/>
                    <a:pt x="5775" y="3248"/>
                    <a:pt x="5775" y="3248"/>
                  </a:cubicBezTo>
                  <a:cubicBezTo>
                    <a:pt x="5775" y="3248"/>
                    <a:pt x="2876" y="143"/>
                    <a:pt x="1461" y="7"/>
                  </a:cubicBezTo>
                  <a:cubicBezTo>
                    <a:pt x="1423" y="3"/>
                    <a:pt x="1386" y="1"/>
                    <a:pt x="1350" y="1"/>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542" name="Google Shape;3542;p43">
              <a:extLst>
                <a:ext uri="{FF2B5EF4-FFF2-40B4-BE49-F238E27FC236}">
                  <a16:creationId xmlns="" xmlns:a16="http://schemas.microsoft.com/office/drawing/2014/main" id="{F0601268-37DF-9557-261E-88F9EC2ED265}"/>
                </a:ext>
              </a:extLst>
            </p:cNvPr>
            <p:cNvSpPr/>
            <p:nvPr/>
          </p:nvSpPr>
          <p:spPr>
            <a:xfrm>
              <a:off x="2419075" y="1988700"/>
              <a:ext cx="172350" cy="201725"/>
            </a:xfrm>
            <a:custGeom>
              <a:avLst/>
              <a:gdLst/>
              <a:ahLst/>
              <a:cxnLst/>
              <a:rect l="l" t="t" r="r" b="b"/>
              <a:pathLst>
                <a:path w="6894" h="8069" extrusionOk="0">
                  <a:moveTo>
                    <a:pt x="1233" y="1"/>
                  </a:moveTo>
                  <a:cubicBezTo>
                    <a:pt x="1027" y="1"/>
                    <a:pt x="799" y="69"/>
                    <a:pt x="617" y="160"/>
                  </a:cubicBezTo>
                  <a:cubicBezTo>
                    <a:pt x="457" y="252"/>
                    <a:pt x="297" y="389"/>
                    <a:pt x="229" y="503"/>
                  </a:cubicBezTo>
                  <a:cubicBezTo>
                    <a:pt x="69" y="777"/>
                    <a:pt x="23" y="1005"/>
                    <a:pt x="23" y="1142"/>
                  </a:cubicBezTo>
                  <a:cubicBezTo>
                    <a:pt x="0" y="1302"/>
                    <a:pt x="0" y="1393"/>
                    <a:pt x="23" y="1393"/>
                  </a:cubicBezTo>
                  <a:cubicBezTo>
                    <a:pt x="25" y="1394"/>
                    <a:pt x="27" y="1394"/>
                    <a:pt x="29" y="1394"/>
                  </a:cubicBezTo>
                  <a:cubicBezTo>
                    <a:pt x="94" y="1394"/>
                    <a:pt x="146" y="1017"/>
                    <a:pt x="457" y="640"/>
                  </a:cubicBezTo>
                  <a:cubicBezTo>
                    <a:pt x="596" y="481"/>
                    <a:pt x="820" y="357"/>
                    <a:pt x="1101" y="357"/>
                  </a:cubicBezTo>
                  <a:cubicBezTo>
                    <a:pt x="1144" y="357"/>
                    <a:pt x="1188" y="360"/>
                    <a:pt x="1233" y="366"/>
                  </a:cubicBezTo>
                  <a:cubicBezTo>
                    <a:pt x="1552" y="389"/>
                    <a:pt x="1940" y="526"/>
                    <a:pt x="2306" y="731"/>
                  </a:cubicBezTo>
                  <a:cubicBezTo>
                    <a:pt x="3036" y="1119"/>
                    <a:pt x="3744" y="1690"/>
                    <a:pt x="4360" y="2283"/>
                  </a:cubicBezTo>
                  <a:cubicBezTo>
                    <a:pt x="4520" y="2443"/>
                    <a:pt x="4657" y="2580"/>
                    <a:pt x="4794" y="2740"/>
                  </a:cubicBezTo>
                  <a:cubicBezTo>
                    <a:pt x="4862" y="2785"/>
                    <a:pt x="4953" y="2899"/>
                    <a:pt x="4976" y="2922"/>
                  </a:cubicBezTo>
                  <a:lnTo>
                    <a:pt x="4999" y="2968"/>
                  </a:lnTo>
                  <a:cubicBezTo>
                    <a:pt x="5013" y="2996"/>
                    <a:pt x="5019" y="3016"/>
                    <a:pt x="5010" y="3016"/>
                  </a:cubicBezTo>
                  <a:cubicBezTo>
                    <a:pt x="5004" y="3016"/>
                    <a:pt x="4994" y="3008"/>
                    <a:pt x="4976" y="2991"/>
                  </a:cubicBezTo>
                  <a:lnTo>
                    <a:pt x="4908" y="2991"/>
                  </a:lnTo>
                  <a:cubicBezTo>
                    <a:pt x="4915" y="2983"/>
                    <a:pt x="4908" y="2981"/>
                    <a:pt x="4893" y="2981"/>
                  </a:cubicBezTo>
                  <a:cubicBezTo>
                    <a:pt x="4862" y="2981"/>
                    <a:pt x="4801" y="2991"/>
                    <a:pt x="4771" y="2991"/>
                  </a:cubicBezTo>
                  <a:cubicBezTo>
                    <a:pt x="4725" y="2991"/>
                    <a:pt x="4657" y="3013"/>
                    <a:pt x="4588" y="3036"/>
                  </a:cubicBezTo>
                  <a:cubicBezTo>
                    <a:pt x="4474" y="3082"/>
                    <a:pt x="4383" y="3128"/>
                    <a:pt x="4291" y="3173"/>
                  </a:cubicBezTo>
                  <a:cubicBezTo>
                    <a:pt x="4155" y="3310"/>
                    <a:pt x="4018" y="3424"/>
                    <a:pt x="3972" y="3493"/>
                  </a:cubicBezTo>
                  <a:cubicBezTo>
                    <a:pt x="3926" y="3584"/>
                    <a:pt x="3903" y="3630"/>
                    <a:pt x="3903" y="3630"/>
                  </a:cubicBezTo>
                  <a:cubicBezTo>
                    <a:pt x="3903" y="3630"/>
                    <a:pt x="3881" y="3675"/>
                    <a:pt x="3835" y="3767"/>
                  </a:cubicBezTo>
                  <a:cubicBezTo>
                    <a:pt x="3812" y="3858"/>
                    <a:pt x="3789" y="3972"/>
                    <a:pt x="3766" y="4155"/>
                  </a:cubicBezTo>
                  <a:cubicBezTo>
                    <a:pt x="3744" y="4474"/>
                    <a:pt x="3835" y="4885"/>
                    <a:pt x="4063" y="5319"/>
                  </a:cubicBezTo>
                  <a:cubicBezTo>
                    <a:pt x="4314" y="5753"/>
                    <a:pt x="4725" y="6209"/>
                    <a:pt x="5296" y="6506"/>
                  </a:cubicBezTo>
                  <a:cubicBezTo>
                    <a:pt x="5433" y="6574"/>
                    <a:pt x="5593" y="6643"/>
                    <a:pt x="5729" y="6711"/>
                  </a:cubicBezTo>
                  <a:cubicBezTo>
                    <a:pt x="5798" y="6757"/>
                    <a:pt x="5889" y="6780"/>
                    <a:pt x="5958" y="6780"/>
                  </a:cubicBezTo>
                  <a:cubicBezTo>
                    <a:pt x="6026" y="6802"/>
                    <a:pt x="6026" y="6802"/>
                    <a:pt x="6049" y="6802"/>
                  </a:cubicBezTo>
                  <a:cubicBezTo>
                    <a:pt x="6095" y="6802"/>
                    <a:pt x="6095" y="6848"/>
                    <a:pt x="6095" y="6894"/>
                  </a:cubicBezTo>
                  <a:cubicBezTo>
                    <a:pt x="6095" y="6894"/>
                    <a:pt x="6026" y="7031"/>
                    <a:pt x="5981" y="7122"/>
                  </a:cubicBezTo>
                  <a:cubicBezTo>
                    <a:pt x="5866" y="7327"/>
                    <a:pt x="5729" y="7487"/>
                    <a:pt x="5478" y="7533"/>
                  </a:cubicBezTo>
                  <a:cubicBezTo>
                    <a:pt x="5364" y="7567"/>
                    <a:pt x="5233" y="7584"/>
                    <a:pt x="5099" y="7584"/>
                  </a:cubicBezTo>
                  <a:cubicBezTo>
                    <a:pt x="4965" y="7584"/>
                    <a:pt x="4828" y="7567"/>
                    <a:pt x="4702" y="7533"/>
                  </a:cubicBezTo>
                  <a:cubicBezTo>
                    <a:pt x="4155" y="7464"/>
                    <a:pt x="3675" y="7236"/>
                    <a:pt x="3264" y="7054"/>
                  </a:cubicBezTo>
                  <a:cubicBezTo>
                    <a:pt x="2487" y="6654"/>
                    <a:pt x="2055" y="6254"/>
                    <a:pt x="1991" y="6254"/>
                  </a:cubicBezTo>
                  <a:cubicBezTo>
                    <a:pt x="1989" y="6254"/>
                    <a:pt x="1987" y="6254"/>
                    <a:pt x="1986" y="6255"/>
                  </a:cubicBezTo>
                  <a:cubicBezTo>
                    <a:pt x="1940" y="6300"/>
                    <a:pt x="2283" y="6802"/>
                    <a:pt x="3082" y="7305"/>
                  </a:cubicBezTo>
                  <a:cubicBezTo>
                    <a:pt x="3470" y="7556"/>
                    <a:pt x="3949" y="7830"/>
                    <a:pt x="4565" y="7989"/>
                  </a:cubicBezTo>
                  <a:cubicBezTo>
                    <a:pt x="4774" y="8034"/>
                    <a:pt x="4991" y="8069"/>
                    <a:pt x="5225" y="8069"/>
                  </a:cubicBezTo>
                  <a:cubicBezTo>
                    <a:pt x="5350" y="8069"/>
                    <a:pt x="5480" y="8059"/>
                    <a:pt x="5615" y="8035"/>
                  </a:cubicBezTo>
                  <a:cubicBezTo>
                    <a:pt x="6003" y="7967"/>
                    <a:pt x="6346" y="7693"/>
                    <a:pt x="6551" y="7396"/>
                  </a:cubicBezTo>
                  <a:cubicBezTo>
                    <a:pt x="6620" y="7236"/>
                    <a:pt x="6711" y="7122"/>
                    <a:pt x="6757" y="6848"/>
                  </a:cubicBezTo>
                  <a:lnTo>
                    <a:pt x="6871" y="6483"/>
                  </a:lnTo>
                  <a:cubicBezTo>
                    <a:pt x="6871" y="6460"/>
                    <a:pt x="6894" y="6414"/>
                    <a:pt x="6871" y="6392"/>
                  </a:cubicBezTo>
                  <a:lnTo>
                    <a:pt x="6779" y="6369"/>
                  </a:lnTo>
                  <a:lnTo>
                    <a:pt x="6597" y="6300"/>
                  </a:lnTo>
                  <a:lnTo>
                    <a:pt x="6232" y="6186"/>
                  </a:lnTo>
                  <a:cubicBezTo>
                    <a:pt x="6163" y="6186"/>
                    <a:pt x="6095" y="6163"/>
                    <a:pt x="6049" y="6118"/>
                  </a:cubicBezTo>
                  <a:cubicBezTo>
                    <a:pt x="5935" y="6049"/>
                    <a:pt x="5798" y="6004"/>
                    <a:pt x="5707" y="5935"/>
                  </a:cubicBezTo>
                  <a:cubicBezTo>
                    <a:pt x="5273" y="5684"/>
                    <a:pt x="4976" y="5319"/>
                    <a:pt x="4816" y="4999"/>
                  </a:cubicBezTo>
                  <a:cubicBezTo>
                    <a:pt x="4657" y="4657"/>
                    <a:pt x="4611" y="4360"/>
                    <a:pt x="4634" y="4178"/>
                  </a:cubicBezTo>
                  <a:cubicBezTo>
                    <a:pt x="4657" y="4109"/>
                    <a:pt x="4680" y="4041"/>
                    <a:pt x="4680" y="3995"/>
                  </a:cubicBezTo>
                  <a:cubicBezTo>
                    <a:pt x="4702" y="3972"/>
                    <a:pt x="4702" y="3949"/>
                    <a:pt x="4702" y="3949"/>
                  </a:cubicBezTo>
                  <a:cubicBezTo>
                    <a:pt x="4702" y="3949"/>
                    <a:pt x="4748" y="3881"/>
                    <a:pt x="4816" y="3812"/>
                  </a:cubicBezTo>
                  <a:cubicBezTo>
                    <a:pt x="4839" y="3790"/>
                    <a:pt x="4862" y="3790"/>
                    <a:pt x="4908" y="3767"/>
                  </a:cubicBezTo>
                  <a:cubicBezTo>
                    <a:pt x="4908" y="3767"/>
                    <a:pt x="4931" y="3744"/>
                    <a:pt x="4953" y="3744"/>
                  </a:cubicBezTo>
                  <a:lnTo>
                    <a:pt x="5090" y="3744"/>
                  </a:lnTo>
                  <a:cubicBezTo>
                    <a:pt x="5204" y="3767"/>
                    <a:pt x="5273" y="3744"/>
                    <a:pt x="5410" y="3790"/>
                  </a:cubicBezTo>
                  <a:cubicBezTo>
                    <a:pt x="5570" y="3835"/>
                    <a:pt x="5707" y="3881"/>
                    <a:pt x="5889" y="3949"/>
                  </a:cubicBezTo>
                  <a:cubicBezTo>
                    <a:pt x="6186" y="4041"/>
                    <a:pt x="6506" y="4155"/>
                    <a:pt x="6825" y="4269"/>
                  </a:cubicBezTo>
                  <a:cubicBezTo>
                    <a:pt x="6734" y="4109"/>
                    <a:pt x="6665" y="3995"/>
                    <a:pt x="6483" y="3698"/>
                  </a:cubicBezTo>
                  <a:cubicBezTo>
                    <a:pt x="6323" y="3447"/>
                    <a:pt x="6186" y="3219"/>
                    <a:pt x="5981" y="2945"/>
                  </a:cubicBezTo>
                  <a:cubicBezTo>
                    <a:pt x="5844" y="2808"/>
                    <a:pt x="5729" y="2671"/>
                    <a:pt x="5615" y="2534"/>
                  </a:cubicBezTo>
                  <a:cubicBezTo>
                    <a:pt x="5501" y="2420"/>
                    <a:pt x="5456" y="2374"/>
                    <a:pt x="5364" y="2283"/>
                  </a:cubicBezTo>
                  <a:cubicBezTo>
                    <a:pt x="5204" y="2123"/>
                    <a:pt x="5022" y="1986"/>
                    <a:pt x="4862" y="1849"/>
                  </a:cubicBezTo>
                  <a:cubicBezTo>
                    <a:pt x="4177" y="1256"/>
                    <a:pt x="3378" y="708"/>
                    <a:pt x="2557" y="320"/>
                  </a:cubicBezTo>
                  <a:cubicBezTo>
                    <a:pt x="2123" y="137"/>
                    <a:pt x="1689" y="1"/>
                    <a:pt x="1233" y="1"/>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543" name="Google Shape;3543;p43">
              <a:extLst>
                <a:ext uri="{FF2B5EF4-FFF2-40B4-BE49-F238E27FC236}">
                  <a16:creationId xmlns="" xmlns:a16="http://schemas.microsoft.com/office/drawing/2014/main" id="{8E2A4638-F237-E188-86F1-63E72BAC12C5}"/>
                </a:ext>
              </a:extLst>
            </p:cNvPr>
            <p:cNvSpPr/>
            <p:nvPr/>
          </p:nvSpPr>
          <p:spPr>
            <a:xfrm>
              <a:off x="2811825" y="1706250"/>
              <a:ext cx="549375" cy="120600"/>
            </a:xfrm>
            <a:custGeom>
              <a:avLst/>
              <a:gdLst/>
              <a:ahLst/>
              <a:cxnLst/>
              <a:rect l="l" t="t" r="r" b="b"/>
              <a:pathLst>
                <a:path w="21975" h="4824" extrusionOk="0">
                  <a:moveTo>
                    <a:pt x="19263" y="1507"/>
                  </a:moveTo>
                  <a:lnTo>
                    <a:pt x="19263" y="1507"/>
                  </a:lnTo>
                  <a:cubicBezTo>
                    <a:pt x="19263" y="1507"/>
                    <a:pt x="19263" y="1507"/>
                    <a:pt x="19263" y="1507"/>
                  </a:cubicBezTo>
                  <a:lnTo>
                    <a:pt x="19263" y="1507"/>
                  </a:lnTo>
                  <a:cubicBezTo>
                    <a:pt x="19261" y="1507"/>
                    <a:pt x="19260" y="1507"/>
                    <a:pt x="19259" y="1507"/>
                  </a:cubicBezTo>
                  <a:close/>
                  <a:moveTo>
                    <a:pt x="19784" y="1549"/>
                  </a:moveTo>
                  <a:cubicBezTo>
                    <a:pt x="19785" y="1549"/>
                    <a:pt x="19791" y="1550"/>
                    <a:pt x="19801" y="1552"/>
                  </a:cubicBezTo>
                  <a:lnTo>
                    <a:pt x="19801" y="1552"/>
                  </a:lnTo>
                  <a:cubicBezTo>
                    <a:pt x="19798" y="1552"/>
                    <a:pt x="19796" y="1553"/>
                    <a:pt x="19793" y="1553"/>
                  </a:cubicBezTo>
                  <a:lnTo>
                    <a:pt x="19793" y="1553"/>
                  </a:lnTo>
                  <a:cubicBezTo>
                    <a:pt x="19785" y="1550"/>
                    <a:pt x="19782" y="1549"/>
                    <a:pt x="19784" y="1549"/>
                  </a:cubicBezTo>
                  <a:close/>
                  <a:moveTo>
                    <a:pt x="19819" y="1557"/>
                  </a:moveTo>
                  <a:cubicBezTo>
                    <a:pt x="19826" y="1560"/>
                    <a:pt x="19835" y="1562"/>
                    <a:pt x="19844" y="1565"/>
                  </a:cubicBezTo>
                  <a:lnTo>
                    <a:pt x="19844" y="1565"/>
                  </a:lnTo>
                  <a:cubicBezTo>
                    <a:pt x="19832" y="1562"/>
                    <a:pt x="19822" y="1560"/>
                    <a:pt x="19814" y="1558"/>
                  </a:cubicBezTo>
                  <a:lnTo>
                    <a:pt x="19814" y="1558"/>
                  </a:lnTo>
                  <a:cubicBezTo>
                    <a:pt x="19816" y="1558"/>
                    <a:pt x="19817" y="1558"/>
                    <a:pt x="19819" y="1557"/>
                  </a:cubicBezTo>
                  <a:close/>
                  <a:moveTo>
                    <a:pt x="19670" y="0"/>
                  </a:moveTo>
                  <a:cubicBezTo>
                    <a:pt x="18916" y="23"/>
                    <a:pt x="18391" y="388"/>
                    <a:pt x="18323" y="890"/>
                  </a:cubicBezTo>
                  <a:cubicBezTo>
                    <a:pt x="18280" y="1212"/>
                    <a:pt x="18720" y="1533"/>
                    <a:pt x="19209" y="1533"/>
                  </a:cubicBezTo>
                  <a:cubicBezTo>
                    <a:pt x="19241" y="1533"/>
                    <a:pt x="19272" y="1532"/>
                    <a:pt x="19304" y="1529"/>
                  </a:cubicBezTo>
                  <a:cubicBezTo>
                    <a:pt x="19314" y="1527"/>
                    <a:pt x="19323" y="1525"/>
                    <a:pt x="19331" y="1523"/>
                  </a:cubicBezTo>
                  <a:lnTo>
                    <a:pt x="19331" y="1523"/>
                  </a:lnTo>
                  <a:cubicBezTo>
                    <a:pt x="19368" y="1531"/>
                    <a:pt x="19413" y="1541"/>
                    <a:pt x="19464" y="1552"/>
                  </a:cubicBezTo>
                  <a:cubicBezTo>
                    <a:pt x="19555" y="1552"/>
                    <a:pt x="19646" y="1562"/>
                    <a:pt x="19730" y="1562"/>
                  </a:cubicBezTo>
                  <a:lnTo>
                    <a:pt x="19730" y="1562"/>
                  </a:lnTo>
                  <a:cubicBezTo>
                    <a:pt x="19759" y="1567"/>
                    <a:pt x="19829" y="1573"/>
                    <a:pt x="19873" y="1574"/>
                  </a:cubicBezTo>
                  <a:lnTo>
                    <a:pt x="19873" y="1574"/>
                  </a:lnTo>
                  <a:cubicBezTo>
                    <a:pt x="19874" y="1575"/>
                    <a:pt x="19874" y="1575"/>
                    <a:pt x="19875" y="1575"/>
                  </a:cubicBezTo>
                  <a:cubicBezTo>
                    <a:pt x="19966" y="1598"/>
                    <a:pt x="20058" y="1621"/>
                    <a:pt x="20149" y="1643"/>
                  </a:cubicBezTo>
                  <a:cubicBezTo>
                    <a:pt x="20354" y="1716"/>
                    <a:pt x="20559" y="1744"/>
                    <a:pt x="20760" y="1744"/>
                  </a:cubicBezTo>
                  <a:cubicBezTo>
                    <a:pt x="20940" y="1744"/>
                    <a:pt x="21118" y="1721"/>
                    <a:pt x="21290" y="1689"/>
                  </a:cubicBezTo>
                  <a:cubicBezTo>
                    <a:pt x="21884" y="1552"/>
                    <a:pt x="21975" y="1096"/>
                    <a:pt x="21792" y="730"/>
                  </a:cubicBezTo>
                  <a:cubicBezTo>
                    <a:pt x="21496" y="160"/>
                    <a:pt x="20423" y="0"/>
                    <a:pt x="19670" y="0"/>
                  </a:cubicBezTo>
                  <a:close/>
                  <a:moveTo>
                    <a:pt x="2758" y="4048"/>
                  </a:moveTo>
                  <a:cubicBezTo>
                    <a:pt x="2750" y="4052"/>
                    <a:pt x="2741" y="4058"/>
                    <a:pt x="2731" y="4065"/>
                  </a:cubicBezTo>
                  <a:lnTo>
                    <a:pt x="2731" y="4065"/>
                  </a:lnTo>
                  <a:cubicBezTo>
                    <a:pt x="2732" y="4064"/>
                    <a:pt x="2733" y="4064"/>
                    <a:pt x="2733" y="4063"/>
                  </a:cubicBezTo>
                  <a:lnTo>
                    <a:pt x="2733" y="4063"/>
                  </a:lnTo>
                  <a:cubicBezTo>
                    <a:pt x="2732" y="4063"/>
                    <a:pt x="2732" y="4063"/>
                    <a:pt x="2731" y="4064"/>
                  </a:cubicBezTo>
                  <a:lnTo>
                    <a:pt x="2731" y="4064"/>
                  </a:lnTo>
                  <a:cubicBezTo>
                    <a:pt x="2741" y="4058"/>
                    <a:pt x="2750" y="4052"/>
                    <a:pt x="2758" y="4048"/>
                  </a:cubicBezTo>
                  <a:close/>
                  <a:moveTo>
                    <a:pt x="2700" y="4085"/>
                  </a:moveTo>
                  <a:lnTo>
                    <a:pt x="2700" y="4085"/>
                  </a:lnTo>
                  <a:cubicBezTo>
                    <a:pt x="2688" y="4091"/>
                    <a:pt x="2676" y="4097"/>
                    <a:pt x="2665" y="4109"/>
                  </a:cubicBezTo>
                  <a:cubicBezTo>
                    <a:pt x="2677" y="4100"/>
                    <a:pt x="2689" y="4092"/>
                    <a:pt x="2700" y="4085"/>
                  </a:cubicBezTo>
                  <a:close/>
                  <a:moveTo>
                    <a:pt x="2468" y="2668"/>
                  </a:moveTo>
                  <a:cubicBezTo>
                    <a:pt x="2288" y="2668"/>
                    <a:pt x="2093" y="2698"/>
                    <a:pt x="1889" y="2762"/>
                  </a:cubicBezTo>
                  <a:cubicBezTo>
                    <a:pt x="1181" y="2967"/>
                    <a:pt x="200" y="3424"/>
                    <a:pt x="85" y="4040"/>
                  </a:cubicBezTo>
                  <a:cubicBezTo>
                    <a:pt x="1" y="4422"/>
                    <a:pt x="192" y="4823"/>
                    <a:pt x="695" y="4823"/>
                  </a:cubicBezTo>
                  <a:cubicBezTo>
                    <a:pt x="734" y="4823"/>
                    <a:pt x="774" y="4821"/>
                    <a:pt x="816" y="4816"/>
                  </a:cubicBezTo>
                  <a:cubicBezTo>
                    <a:pt x="1204" y="4793"/>
                    <a:pt x="1569" y="4702"/>
                    <a:pt x="1911" y="4474"/>
                  </a:cubicBezTo>
                  <a:cubicBezTo>
                    <a:pt x="2003" y="4405"/>
                    <a:pt x="2071" y="4360"/>
                    <a:pt x="2163" y="4314"/>
                  </a:cubicBezTo>
                  <a:cubicBezTo>
                    <a:pt x="2188" y="4299"/>
                    <a:pt x="2206" y="4287"/>
                    <a:pt x="2218" y="4279"/>
                  </a:cubicBezTo>
                  <a:lnTo>
                    <a:pt x="2218" y="4279"/>
                  </a:lnTo>
                  <a:cubicBezTo>
                    <a:pt x="2319" y="4254"/>
                    <a:pt x="2432" y="4215"/>
                    <a:pt x="2528" y="4177"/>
                  </a:cubicBezTo>
                  <a:cubicBezTo>
                    <a:pt x="2597" y="4140"/>
                    <a:pt x="2653" y="4108"/>
                    <a:pt x="2695" y="4084"/>
                  </a:cubicBezTo>
                  <a:lnTo>
                    <a:pt x="2695" y="4084"/>
                  </a:lnTo>
                  <a:cubicBezTo>
                    <a:pt x="2698" y="4084"/>
                    <a:pt x="2701" y="4083"/>
                    <a:pt x="2704" y="4083"/>
                  </a:cubicBezTo>
                  <a:lnTo>
                    <a:pt x="2704" y="4083"/>
                  </a:lnTo>
                  <a:cubicBezTo>
                    <a:pt x="2703" y="4084"/>
                    <a:pt x="2701" y="4084"/>
                    <a:pt x="2700" y="4085"/>
                  </a:cubicBezTo>
                  <a:lnTo>
                    <a:pt x="2700" y="4085"/>
                  </a:lnTo>
                  <a:cubicBezTo>
                    <a:pt x="2702" y="4084"/>
                    <a:pt x="2704" y="4083"/>
                    <a:pt x="2706" y="4082"/>
                  </a:cubicBezTo>
                  <a:lnTo>
                    <a:pt x="2706" y="4082"/>
                  </a:lnTo>
                  <a:cubicBezTo>
                    <a:pt x="3199" y="3983"/>
                    <a:pt x="3576" y="3511"/>
                    <a:pt x="3441" y="3196"/>
                  </a:cubicBezTo>
                  <a:cubicBezTo>
                    <a:pt x="3293" y="2867"/>
                    <a:pt x="2932" y="2668"/>
                    <a:pt x="2468" y="2668"/>
                  </a:cubicBezTo>
                  <a:close/>
                </a:path>
              </a:pathLst>
            </a:custGeom>
            <a:solidFill>
              <a:schemeClr val="dk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544" name="Google Shape;3544;p43">
              <a:extLst>
                <a:ext uri="{FF2B5EF4-FFF2-40B4-BE49-F238E27FC236}">
                  <a16:creationId xmlns="" xmlns:a16="http://schemas.microsoft.com/office/drawing/2014/main" id="{A6EA9800-072C-A814-008D-41469C23EB3E}"/>
                </a:ext>
              </a:extLst>
            </p:cNvPr>
            <p:cNvSpPr/>
            <p:nvPr/>
          </p:nvSpPr>
          <p:spPr>
            <a:xfrm>
              <a:off x="3290425" y="1723925"/>
              <a:ext cx="4025" cy="600"/>
            </a:xfrm>
            <a:custGeom>
              <a:avLst/>
              <a:gdLst/>
              <a:ahLst/>
              <a:cxnLst/>
              <a:rect l="l" t="t" r="r" b="b"/>
              <a:pathLst>
                <a:path w="161" h="24" extrusionOk="0">
                  <a:moveTo>
                    <a:pt x="160" y="23"/>
                  </a:moveTo>
                  <a:lnTo>
                    <a:pt x="160" y="23"/>
                  </a:lnTo>
                  <a:cubicBezTo>
                    <a:pt x="1" y="1"/>
                    <a:pt x="1" y="1"/>
                    <a:pt x="160" y="23"/>
                  </a:cubicBezTo>
                  <a:close/>
                </a:path>
              </a:pathLst>
            </a:custGeom>
            <a:solidFill>
              <a:srgbClr val="AA3325"/>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545" name="Google Shape;3545;p43">
              <a:extLst>
                <a:ext uri="{FF2B5EF4-FFF2-40B4-BE49-F238E27FC236}">
                  <a16:creationId xmlns="" xmlns:a16="http://schemas.microsoft.com/office/drawing/2014/main" id="{69FC47EA-21D9-D7F7-9DA4-68234BC6E47F}"/>
                </a:ext>
              </a:extLst>
            </p:cNvPr>
            <p:cNvSpPr/>
            <p:nvPr/>
          </p:nvSpPr>
          <p:spPr>
            <a:xfrm>
              <a:off x="2878425" y="1787475"/>
              <a:ext cx="3125" cy="1525"/>
            </a:xfrm>
            <a:custGeom>
              <a:avLst/>
              <a:gdLst/>
              <a:ahLst/>
              <a:cxnLst/>
              <a:rect l="l" t="t" r="r" b="b"/>
              <a:pathLst>
                <a:path w="125" h="61" extrusionOk="0">
                  <a:moveTo>
                    <a:pt x="123" y="0"/>
                  </a:moveTo>
                  <a:lnTo>
                    <a:pt x="123" y="0"/>
                  </a:lnTo>
                  <a:cubicBezTo>
                    <a:pt x="122" y="0"/>
                    <a:pt x="108" y="8"/>
                    <a:pt x="81" y="24"/>
                  </a:cubicBezTo>
                  <a:lnTo>
                    <a:pt x="81" y="24"/>
                  </a:lnTo>
                  <a:cubicBezTo>
                    <a:pt x="111" y="9"/>
                    <a:pt x="125" y="0"/>
                    <a:pt x="123" y="0"/>
                  </a:cubicBezTo>
                  <a:close/>
                  <a:moveTo>
                    <a:pt x="81" y="24"/>
                  </a:moveTo>
                  <a:cubicBezTo>
                    <a:pt x="61" y="34"/>
                    <a:pt x="34" y="46"/>
                    <a:pt x="1" y="61"/>
                  </a:cubicBezTo>
                  <a:lnTo>
                    <a:pt x="24" y="61"/>
                  </a:lnTo>
                  <a:cubicBezTo>
                    <a:pt x="46" y="45"/>
                    <a:pt x="66" y="33"/>
                    <a:pt x="81" y="24"/>
                  </a:cubicBezTo>
                  <a:close/>
                </a:path>
              </a:pathLst>
            </a:custGeom>
            <a:solidFill>
              <a:srgbClr val="AA3325"/>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546" name="Google Shape;3546;p43">
              <a:extLst>
                <a:ext uri="{FF2B5EF4-FFF2-40B4-BE49-F238E27FC236}">
                  <a16:creationId xmlns="" xmlns:a16="http://schemas.microsoft.com/office/drawing/2014/main" id="{2C83BAAB-ED4D-9078-C25B-B0AD31449326}"/>
                </a:ext>
              </a:extLst>
            </p:cNvPr>
            <p:cNvSpPr/>
            <p:nvPr/>
          </p:nvSpPr>
          <p:spPr>
            <a:xfrm>
              <a:off x="2865875" y="1793550"/>
              <a:ext cx="1175" cy="600"/>
            </a:xfrm>
            <a:custGeom>
              <a:avLst/>
              <a:gdLst/>
              <a:ahLst/>
              <a:cxnLst/>
              <a:rect l="l" t="t" r="r" b="b"/>
              <a:pathLst>
                <a:path w="47" h="24" extrusionOk="0">
                  <a:moveTo>
                    <a:pt x="23" y="0"/>
                  </a:moveTo>
                  <a:cubicBezTo>
                    <a:pt x="23" y="5"/>
                    <a:pt x="23" y="9"/>
                    <a:pt x="23" y="12"/>
                  </a:cubicBezTo>
                  <a:lnTo>
                    <a:pt x="23" y="12"/>
                  </a:lnTo>
                  <a:cubicBezTo>
                    <a:pt x="29" y="6"/>
                    <a:pt x="35" y="0"/>
                    <a:pt x="46" y="0"/>
                  </a:cubicBezTo>
                  <a:close/>
                  <a:moveTo>
                    <a:pt x="23" y="12"/>
                  </a:moveTo>
                  <a:cubicBezTo>
                    <a:pt x="18" y="18"/>
                    <a:pt x="12" y="23"/>
                    <a:pt x="1" y="23"/>
                  </a:cubicBezTo>
                  <a:cubicBezTo>
                    <a:pt x="19" y="23"/>
                    <a:pt x="22" y="23"/>
                    <a:pt x="23" y="12"/>
                  </a:cubicBezTo>
                  <a:close/>
                </a:path>
              </a:pathLst>
            </a:custGeom>
            <a:solidFill>
              <a:srgbClr val="AA3325"/>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547" name="Google Shape;3547;p43">
              <a:extLst>
                <a:ext uri="{FF2B5EF4-FFF2-40B4-BE49-F238E27FC236}">
                  <a16:creationId xmlns="" xmlns:a16="http://schemas.microsoft.com/office/drawing/2014/main" id="{0F631E6B-609D-F541-FF51-37482AE78E75}"/>
                </a:ext>
              </a:extLst>
            </p:cNvPr>
            <p:cNvSpPr/>
            <p:nvPr/>
          </p:nvSpPr>
          <p:spPr>
            <a:xfrm>
              <a:off x="3094125" y="2019925"/>
              <a:ext cx="147825" cy="82450"/>
            </a:xfrm>
            <a:custGeom>
              <a:avLst/>
              <a:gdLst/>
              <a:ahLst/>
              <a:cxnLst/>
              <a:rect l="l" t="t" r="r" b="b"/>
              <a:pathLst>
                <a:path w="5913" h="3298" extrusionOk="0">
                  <a:moveTo>
                    <a:pt x="787" y="1238"/>
                  </a:moveTo>
                  <a:cubicBezTo>
                    <a:pt x="713" y="1238"/>
                    <a:pt x="561" y="1411"/>
                    <a:pt x="389" y="1605"/>
                  </a:cubicBezTo>
                  <a:cubicBezTo>
                    <a:pt x="297" y="1696"/>
                    <a:pt x="206" y="1810"/>
                    <a:pt x="138" y="1901"/>
                  </a:cubicBezTo>
                  <a:cubicBezTo>
                    <a:pt x="69" y="1993"/>
                    <a:pt x="46" y="2084"/>
                    <a:pt x="46" y="2084"/>
                  </a:cubicBezTo>
                  <a:cubicBezTo>
                    <a:pt x="46" y="2084"/>
                    <a:pt x="46" y="2084"/>
                    <a:pt x="23" y="2130"/>
                  </a:cubicBezTo>
                  <a:cubicBezTo>
                    <a:pt x="23" y="2153"/>
                    <a:pt x="23" y="2221"/>
                    <a:pt x="1" y="2267"/>
                  </a:cubicBezTo>
                  <a:cubicBezTo>
                    <a:pt x="1" y="2404"/>
                    <a:pt x="23" y="2586"/>
                    <a:pt x="92" y="2723"/>
                  </a:cubicBezTo>
                  <a:cubicBezTo>
                    <a:pt x="212" y="2982"/>
                    <a:pt x="419" y="3120"/>
                    <a:pt x="499" y="3120"/>
                  </a:cubicBezTo>
                  <a:cubicBezTo>
                    <a:pt x="511" y="3120"/>
                    <a:pt x="520" y="3117"/>
                    <a:pt x="526" y="3111"/>
                  </a:cubicBezTo>
                  <a:cubicBezTo>
                    <a:pt x="571" y="3066"/>
                    <a:pt x="412" y="2837"/>
                    <a:pt x="389" y="2632"/>
                  </a:cubicBezTo>
                  <a:cubicBezTo>
                    <a:pt x="389" y="2518"/>
                    <a:pt x="412" y="2426"/>
                    <a:pt x="434" y="2358"/>
                  </a:cubicBezTo>
                  <a:cubicBezTo>
                    <a:pt x="457" y="2289"/>
                    <a:pt x="480" y="2244"/>
                    <a:pt x="480" y="2244"/>
                  </a:cubicBezTo>
                  <a:cubicBezTo>
                    <a:pt x="480" y="2244"/>
                    <a:pt x="480" y="2175"/>
                    <a:pt x="526" y="2107"/>
                  </a:cubicBezTo>
                  <a:cubicBezTo>
                    <a:pt x="548" y="2016"/>
                    <a:pt x="594" y="1901"/>
                    <a:pt x="663" y="1787"/>
                  </a:cubicBezTo>
                  <a:cubicBezTo>
                    <a:pt x="777" y="1536"/>
                    <a:pt x="845" y="1262"/>
                    <a:pt x="800" y="1239"/>
                  </a:cubicBezTo>
                  <a:cubicBezTo>
                    <a:pt x="796" y="1238"/>
                    <a:pt x="791" y="1238"/>
                    <a:pt x="787" y="1238"/>
                  </a:cubicBezTo>
                  <a:close/>
                  <a:moveTo>
                    <a:pt x="1941" y="2449"/>
                  </a:moveTo>
                  <a:cubicBezTo>
                    <a:pt x="1758" y="2449"/>
                    <a:pt x="1576" y="2518"/>
                    <a:pt x="1576" y="2563"/>
                  </a:cubicBezTo>
                  <a:cubicBezTo>
                    <a:pt x="1576" y="2632"/>
                    <a:pt x="1735" y="2700"/>
                    <a:pt x="1872" y="2769"/>
                  </a:cubicBezTo>
                  <a:cubicBezTo>
                    <a:pt x="2009" y="2837"/>
                    <a:pt x="2123" y="2929"/>
                    <a:pt x="2123" y="2929"/>
                  </a:cubicBezTo>
                  <a:cubicBezTo>
                    <a:pt x="2123" y="2929"/>
                    <a:pt x="2260" y="2951"/>
                    <a:pt x="2374" y="3043"/>
                  </a:cubicBezTo>
                  <a:cubicBezTo>
                    <a:pt x="2499" y="3105"/>
                    <a:pt x="2586" y="3205"/>
                    <a:pt x="2652" y="3205"/>
                  </a:cubicBezTo>
                  <a:cubicBezTo>
                    <a:pt x="2659" y="3205"/>
                    <a:pt x="2665" y="3204"/>
                    <a:pt x="2671" y="3202"/>
                  </a:cubicBezTo>
                  <a:cubicBezTo>
                    <a:pt x="2740" y="3202"/>
                    <a:pt x="2717" y="2997"/>
                    <a:pt x="2626" y="2814"/>
                  </a:cubicBezTo>
                  <a:cubicBezTo>
                    <a:pt x="2511" y="2632"/>
                    <a:pt x="2329" y="2518"/>
                    <a:pt x="2329" y="2518"/>
                  </a:cubicBezTo>
                  <a:cubicBezTo>
                    <a:pt x="2329" y="2518"/>
                    <a:pt x="2146" y="2449"/>
                    <a:pt x="1941" y="2449"/>
                  </a:cubicBezTo>
                  <a:close/>
                  <a:moveTo>
                    <a:pt x="4156" y="1"/>
                  </a:moveTo>
                  <a:cubicBezTo>
                    <a:pt x="4145" y="1"/>
                    <a:pt x="4136" y="3"/>
                    <a:pt x="4132" y="7"/>
                  </a:cubicBezTo>
                  <a:cubicBezTo>
                    <a:pt x="4109" y="53"/>
                    <a:pt x="4543" y="395"/>
                    <a:pt x="4931" y="737"/>
                  </a:cubicBezTo>
                  <a:cubicBezTo>
                    <a:pt x="5114" y="920"/>
                    <a:pt x="5273" y="1125"/>
                    <a:pt x="5342" y="1262"/>
                  </a:cubicBezTo>
                  <a:cubicBezTo>
                    <a:pt x="5387" y="1331"/>
                    <a:pt x="5410" y="1399"/>
                    <a:pt x="5410" y="1445"/>
                  </a:cubicBezTo>
                  <a:cubicBezTo>
                    <a:pt x="5433" y="1491"/>
                    <a:pt x="5433" y="1513"/>
                    <a:pt x="5433" y="1513"/>
                  </a:cubicBezTo>
                  <a:cubicBezTo>
                    <a:pt x="5433" y="1513"/>
                    <a:pt x="5479" y="1605"/>
                    <a:pt x="5456" y="1764"/>
                  </a:cubicBezTo>
                  <a:cubicBezTo>
                    <a:pt x="5433" y="1924"/>
                    <a:pt x="5365" y="2153"/>
                    <a:pt x="5250" y="2381"/>
                  </a:cubicBezTo>
                  <a:cubicBezTo>
                    <a:pt x="4999" y="2837"/>
                    <a:pt x="4634" y="3248"/>
                    <a:pt x="4703" y="3294"/>
                  </a:cubicBezTo>
                  <a:cubicBezTo>
                    <a:pt x="4704" y="3297"/>
                    <a:pt x="4707" y="3298"/>
                    <a:pt x="4711" y="3298"/>
                  </a:cubicBezTo>
                  <a:cubicBezTo>
                    <a:pt x="4777" y="3298"/>
                    <a:pt x="5180" y="2971"/>
                    <a:pt x="5502" y="2563"/>
                  </a:cubicBezTo>
                  <a:cubicBezTo>
                    <a:pt x="5684" y="2335"/>
                    <a:pt x="5821" y="2061"/>
                    <a:pt x="5867" y="1833"/>
                  </a:cubicBezTo>
                  <a:cubicBezTo>
                    <a:pt x="5890" y="1719"/>
                    <a:pt x="5912" y="1605"/>
                    <a:pt x="5890" y="1536"/>
                  </a:cubicBezTo>
                  <a:cubicBezTo>
                    <a:pt x="5890" y="1468"/>
                    <a:pt x="5890" y="1422"/>
                    <a:pt x="5890" y="1422"/>
                  </a:cubicBezTo>
                  <a:cubicBezTo>
                    <a:pt x="5890" y="1422"/>
                    <a:pt x="5867" y="1376"/>
                    <a:pt x="5844" y="1308"/>
                  </a:cubicBezTo>
                  <a:cubicBezTo>
                    <a:pt x="5821" y="1239"/>
                    <a:pt x="5775" y="1148"/>
                    <a:pt x="5707" y="1057"/>
                  </a:cubicBezTo>
                  <a:cubicBezTo>
                    <a:pt x="5570" y="851"/>
                    <a:pt x="5365" y="646"/>
                    <a:pt x="5136" y="486"/>
                  </a:cubicBezTo>
                  <a:cubicBezTo>
                    <a:pt x="4722" y="197"/>
                    <a:pt x="4271" y="1"/>
                    <a:pt x="4156" y="1"/>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548" name="Google Shape;3548;p43">
              <a:extLst>
                <a:ext uri="{FF2B5EF4-FFF2-40B4-BE49-F238E27FC236}">
                  <a16:creationId xmlns="" xmlns:a16="http://schemas.microsoft.com/office/drawing/2014/main" id="{D3A30379-0805-F1D6-2154-2978E9047CA8}"/>
                </a:ext>
              </a:extLst>
            </p:cNvPr>
            <p:cNvSpPr/>
            <p:nvPr/>
          </p:nvSpPr>
          <p:spPr>
            <a:xfrm>
              <a:off x="3237350" y="1809850"/>
              <a:ext cx="140400" cy="28300"/>
            </a:xfrm>
            <a:custGeom>
              <a:avLst/>
              <a:gdLst/>
              <a:ahLst/>
              <a:cxnLst/>
              <a:rect l="l" t="t" r="r" b="b"/>
              <a:pathLst>
                <a:path w="5616" h="1132" extrusionOk="0">
                  <a:moveTo>
                    <a:pt x="2618" y="0"/>
                  </a:moveTo>
                  <a:cubicBezTo>
                    <a:pt x="2547" y="0"/>
                    <a:pt x="2466" y="10"/>
                    <a:pt x="2375" y="10"/>
                  </a:cubicBezTo>
                  <a:cubicBezTo>
                    <a:pt x="2306" y="33"/>
                    <a:pt x="2215" y="33"/>
                    <a:pt x="2146" y="33"/>
                  </a:cubicBezTo>
                  <a:cubicBezTo>
                    <a:pt x="2055" y="56"/>
                    <a:pt x="1964" y="79"/>
                    <a:pt x="1895" y="79"/>
                  </a:cubicBezTo>
                  <a:cubicBezTo>
                    <a:pt x="1713" y="124"/>
                    <a:pt x="1530" y="170"/>
                    <a:pt x="1348" y="238"/>
                  </a:cubicBezTo>
                  <a:cubicBezTo>
                    <a:pt x="1165" y="284"/>
                    <a:pt x="1005" y="375"/>
                    <a:pt x="845" y="444"/>
                  </a:cubicBezTo>
                  <a:cubicBezTo>
                    <a:pt x="686" y="535"/>
                    <a:pt x="526" y="604"/>
                    <a:pt x="412" y="672"/>
                  </a:cubicBezTo>
                  <a:cubicBezTo>
                    <a:pt x="161" y="809"/>
                    <a:pt x="1" y="923"/>
                    <a:pt x="1" y="946"/>
                  </a:cubicBezTo>
                  <a:cubicBezTo>
                    <a:pt x="1" y="947"/>
                    <a:pt x="3" y="947"/>
                    <a:pt x="4" y="947"/>
                  </a:cubicBezTo>
                  <a:cubicBezTo>
                    <a:pt x="61" y="947"/>
                    <a:pt x="706" y="576"/>
                    <a:pt x="1393" y="398"/>
                  </a:cubicBezTo>
                  <a:cubicBezTo>
                    <a:pt x="1576" y="353"/>
                    <a:pt x="1736" y="284"/>
                    <a:pt x="1918" y="284"/>
                  </a:cubicBezTo>
                  <a:cubicBezTo>
                    <a:pt x="2009" y="261"/>
                    <a:pt x="2078" y="238"/>
                    <a:pt x="2169" y="238"/>
                  </a:cubicBezTo>
                  <a:cubicBezTo>
                    <a:pt x="2238" y="238"/>
                    <a:pt x="2306" y="238"/>
                    <a:pt x="2375" y="216"/>
                  </a:cubicBezTo>
                  <a:lnTo>
                    <a:pt x="2694" y="216"/>
                  </a:lnTo>
                  <a:cubicBezTo>
                    <a:pt x="2786" y="238"/>
                    <a:pt x="2831" y="238"/>
                    <a:pt x="2831" y="238"/>
                  </a:cubicBezTo>
                  <a:lnTo>
                    <a:pt x="2945" y="238"/>
                  </a:lnTo>
                  <a:cubicBezTo>
                    <a:pt x="3037" y="238"/>
                    <a:pt x="3151" y="261"/>
                    <a:pt x="3288" y="284"/>
                  </a:cubicBezTo>
                  <a:cubicBezTo>
                    <a:pt x="3402" y="307"/>
                    <a:pt x="3562" y="330"/>
                    <a:pt x="3744" y="375"/>
                  </a:cubicBezTo>
                  <a:cubicBezTo>
                    <a:pt x="3904" y="421"/>
                    <a:pt x="4087" y="444"/>
                    <a:pt x="4269" y="512"/>
                  </a:cubicBezTo>
                  <a:cubicBezTo>
                    <a:pt x="4612" y="627"/>
                    <a:pt x="4954" y="763"/>
                    <a:pt x="5205" y="900"/>
                  </a:cubicBezTo>
                  <a:cubicBezTo>
                    <a:pt x="5414" y="1026"/>
                    <a:pt x="5565" y="1132"/>
                    <a:pt x="5607" y="1132"/>
                  </a:cubicBezTo>
                  <a:cubicBezTo>
                    <a:pt x="5611" y="1132"/>
                    <a:pt x="5614" y="1131"/>
                    <a:pt x="5616" y="1129"/>
                  </a:cubicBezTo>
                  <a:cubicBezTo>
                    <a:pt x="5616" y="1106"/>
                    <a:pt x="5479" y="992"/>
                    <a:pt x="5251" y="809"/>
                  </a:cubicBezTo>
                  <a:cubicBezTo>
                    <a:pt x="5000" y="672"/>
                    <a:pt x="4657" y="490"/>
                    <a:pt x="4315" y="353"/>
                  </a:cubicBezTo>
                  <a:cubicBezTo>
                    <a:pt x="4132" y="284"/>
                    <a:pt x="3950" y="238"/>
                    <a:pt x="3790" y="193"/>
                  </a:cubicBezTo>
                  <a:cubicBezTo>
                    <a:pt x="3607" y="124"/>
                    <a:pt x="3447" y="102"/>
                    <a:pt x="3310" y="79"/>
                  </a:cubicBezTo>
                  <a:cubicBezTo>
                    <a:pt x="3174" y="33"/>
                    <a:pt x="3059" y="10"/>
                    <a:pt x="2968" y="10"/>
                  </a:cubicBezTo>
                  <a:lnTo>
                    <a:pt x="2717" y="10"/>
                  </a:lnTo>
                  <a:cubicBezTo>
                    <a:pt x="2687" y="3"/>
                    <a:pt x="2654" y="0"/>
                    <a:pt x="2618" y="0"/>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549" name="Google Shape;3549;p43">
              <a:extLst>
                <a:ext uri="{FF2B5EF4-FFF2-40B4-BE49-F238E27FC236}">
                  <a16:creationId xmlns="" xmlns:a16="http://schemas.microsoft.com/office/drawing/2014/main" id="{CAF4A899-FAF8-52FF-AB5C-80E97831AECB}"/>
                </a:ext>
              </a:extLst>
            </p:cNvPr>
            <p:cNvSpPr/>
            <p:nvPr/>
          </p:nvSpPr>
          <p:spPr>
            <a:xfrm>
              <a:off x="3261325" y="1854650"/>
              <a:ext cx="129550" cy="131925"/>
            </a:xfrm>
            <a:custGeom>
              <a:avLst/>
              <a:gdLst/>
              <a:ahLst/>
              <a:cxnLst/>
              <a:rect l="l" t="t" r="r" b="b"/>
              <a:pathLst>
                <a:path w="5182" h="5277" extrusionOk="0">
                  <a:moveTo>
                    <a:pt x="2533" y="1"/>
                  </a:moveTo>
                  <a:cubicBezTo>
                    <a:pt x="2360" y="1"/>
                    <a:pt x="2185" y="22"/>
                    <a:pt x="2009" y="67"/>
                  </a:cubicBezTo>
                  <a:cubicBezTo>
                    <a:pt x="754" y="409"/>
                    <a:pt x="0" y="1825"/>
                    <a:pt x="343" y="3240"/>
                  </a:cubicBezTo>
                  <a:cubicBezTo>
                    <a:pt x="616" y="4450"/>
                    <a:pt x="1590" y="5276"/>
                    <a:pt x="2638" y="5276"/>
                  </a:cubicBezTo>
                  <a:cubicBezTo>
                    <a:pt x="2815" y="5276"/>
                    <a:pt x="2995" y="5252"/>
                    <a:pt x="3173" y="5203"/>
                  </a:cubicBezTo>
                  <a:cubicBezTo>
                    <a:pt x="4429" y="4860"/>
                    <a:pt x="5182" y="3445"/>
                    <a:pt x="4839" y="2030"/>
                  </a:cubicBezTo>
                  <a:cubicBezTo>
                    <a:pt x="4565" y="813"/>
                    <a:pt x="3597" y="1"/>
                    <a:pt x="2533" y="1"/>
                  </a:cubicBezTo>
                  <a:close/>
                </a:path>
              </a:pathLst>
            </a:custGeom>
            <a:solidFill>
              <a:srgbClr val="FFFFFF"/>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550" name="Google Shape;3550;p43">
              <a:extLst>
                <a:ext uri="{FF2B5EF4-FFF2-40B4-BE49-F238E27FC236}">
                  <a16:creationId xmlns="" xmlns:a16="http://schemas.microsoft.com/office/drawing/2014/main" id="{79306EEF-3DAD-7E9A-AC64-B3DC79AFFBC9}"/>
                </a:ext>
              </a:extLst>
            </p:cNvPr>
            <p:cNvSpPr/>
            <p:nvPr/>
          </p:nvSpPr>
          <p:spPr>
            <a:xfrm>
              <a:off x="3206550" y="1818875"/>
              <a:ext cx="219700" cy="217025"/>
            </a:xfrm>
            <a:custGeom>
              <a:avLst/>
              <a:gdLst/>
              <a:ahLst/>
              <a:cxnLst/>
              <a:rect l="l" t="t" r="r" b="b"/>
              <a:pathLst>
                <a:path w="8788" h="8681" extrusionOk="0">
                  <a:moveTo>
                    <a:pt x="4853" y="0"/>
                  </a:moveTo>
                  <a:cubicBezTo>
                    <a:pt x="4329" y="0"/>
                    <a:pt x="3813" y="96"/>
                    <a:pt x="3333" y="311"/>
                  </a:cubicBezTo>
                  <a:cubicBezTo>
                    <a:pt x="548" y="1521"/>
                    <a:pt x="0" y="4602"/>
                    <a:pt x="617" y="6474"/>
                  </a:cubicBezTo>
                  <a:cubicBezTo>
                    <a:pt x="1132" y="8005"/>
                    <a:pt x="2352" y="8680"/>
                    <a:pt x="3749" y="8680"/>
                  </a:cubicBezTo>
                  <a:cubicBezTo>
                    <a:pt x="4455" y="8680"/>
                    <a:pt x="5207" y="8508"/>
                    <a:pt x="5935" y="8186"/>
                  </a:cubicBezTo>
                  <a:cubicBezTo>
                    <a:pt x="7510" y="7478"/>
                    <a:pt x="8605" y="5903"/>
                    <a:pt x="8742" y="4191"/>
                  </a:cubicBezTo>
                  <a:cubicBezTo>
                    <a:pt x="8788" y="3666"/>
                    <a:pt x="8697" y="3050"/>
                    <a:pt x="8491" y="2457"/>
                  </a:cubicBezTo>
                  <a:cubicBezTo>
                    <a:pt x="8103" y="1361"/>
                    <a:pt x="7145" y="425"/>
                    <a:pt x="6117" y="174"/>
                  </a:cubicBezTo>
                  <a:cubicBezTo>
                    <a:pt x="5700" y="62"/>
                    <a:pt x="5274" y="0"/>
                    <a:pt x="4853" y="0"/>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551" name="Google Shape;3551;p43">
              <a:extLst>
                <a:ext uri="{FF2B5EF4-FFF2-40B4-BE49-F238E27FC236}">
                  <a16:creationId xmlns="" xmlns:a16="http://schemas.microsoft.com/office/drawing/2014/main" id="{C2C8F194-4461-EC5E-3200-57BE5049031E}"/>
                </a:ext>
              </a:extLst>
            </p:cNvPr>
            <p:cNvSpPr/>
            <p:nvPr/>
          </p:nvSpPr>
          <p:spPr>
            <a:xfrm>
              <a:off x="3212825" y="1841850"/>
              <a:ext cx="214000" cy="198400"/>
            </a:xfrm>
            <a:custGeom>
              <a:avLst/>
              <a:gdLst/>
              <a:ahLst/>
              <a:cxnLst/>
              <a:rect l="l" t="t" r="r" b="b"/>
              <a:pathLst>
                <a:path w="8560" h="7936" extrusionOk="0">
                  <a:moveTo>
                    <a:pt x="4326" y="0"/>
                  </a:moveTo>
                  <a:cubicBezTo>
                    <a:pt x="4021" y="0"/>
                    <a:pt x="3711" y="40"/>
                    <a:pt x="3401" y="123"/>
                  </a:cubicBezTo>
                  <a:cubicBezTo>
                    <a:pt x="1758" y="556"/>
                    <a:pt x="571" y="2519"/>
                    <a:pt x="251" y="4300"/>
                  </a:cubicBezTo>
                  <a:cubicBezTo>
                    <a:pt x="0" y="5623"/>
                    <a:pt x="754" y="6719"/>
                    <a:pt x="1712" y="7381"/>
                  </a:cubicBezTo>
                  <a:cubicBezTo>
                    <a:pt x="2339" y="7782"/>
                    <a:pt x="2959" y="7935"/>
                    <a:pt x="3594" y="7935"/>
                  </a:cubicBezTo>
                  <a:cubicBezTo>
                    <a:pt x="4116" y="7935"/>
                    <a:pt x="4649" y="7832"/>
                    <a:pt x="5204" y="7678"/>
                  </a:cubicBezTo>
                  <a:cubicBezTo>
                    <a:pt x="7259" y="7130"/>
                    <a:pt x="8560" y="5372"/>
                    <a:pt x="8058" y="3136"/>
                  </a:cubicBezTo>
                  <a:cubicBezTo>
                    <a:pt x="7612" y="1255"/>
                    <a:pt x="6047" y="0"/>
                    <a:pt x="4326" y="0"/>
                  </a:cubicBezTo>
                  <a:close/>
                </a:path>
              </a:pathLst>
            </a:custGeom>
            <a:solidFill>
              <a:srgbClr val="FFFFFF"/>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552" name="Google Shape;3552;p43">
              <a:extLst>
                <a:ext uri="{FF2B5EF4-FFF2-40B4-BE49-F238E27FC236}">
                  <a16:creationId xmlns="" xmlns:a16="http://schemas.microsoft.com/office/drawing/2014/main" id="{3C011D05-1874-C811-C12E-7A685B914D62}"/>
                </a:ext>
              </a:extLst>
            </p:cNvPr>
            <p:cNvSpPr/>
            <p:nvPr/>
          </p:nvSpPr>
          <p:spPr>
            <a:xfrm>
              <a:off x="3222525" y="1852350"/>
              <a:ext cx="160375" cy="164875"/>
            </a:xfrm>
            <a:custGeom>
              <a:avLst/>
              <a:gdLst/>
              <a:ahLst/>
              <a:cxnLst/>
              <a:rect l="l" t="t" r="r" b="b"/>
              <a:pathLst>
                <a:path w="6415" h="6595" extrusionOk="0">
                  <a:moveTo>
                    <a:pt x="3272" y="1"/>
                  </a:moveTo>
                  <a:cubicBezTo>
                    <a:pt x="3157" y="1"/>
                    <a:pt x="3040" y="8"/>
                    <a:pt x="2922" y="22"/>
                  </a:cubicBezTo>
                  <a:cubicBezTo>
                    <a:pt x="1233" y="228"/>
                    <a:pt x="0" y="1848"/>
                    <a:pt x="160" y="3674"/>
                  </a:cubicBezTo>
                  <a:cubicBezTo>
                    <a:pt x="309" y="5351"/>
                    <a:pt x="1603" y="6594"/>
                    <a:pt x="3142" y="6594"/>
                  </a:cubicBezTo>
                  <a:cubicBezTo>
                    <a:pt x="3258" y="6594"/>
                    <a:pt x="3375" y="6587"/>
                    <a:pt x="3493" y="6573"/>
                  </a:cubicBezTo>
                  <a:cubicBezTo>
                    <a:pt x="5182" y="6368"/>
                    <a:pt x="6414" y="4724"/>
                    <a:pt x="6254" y="2921"/>
                  </a:cubicBezTo>
                  <a:cubicBezTo>
                    <a:pt x="6106" y="1244"/>
                    <a:pt x="4812" y="1"/>
                    <a:pt x="3272" y="1"/>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553" name="Google Shape;3553;p43">
              <a:extLst>
                <a:ext uri="{FF2B5EF4-FFF2-40B4-BE49-F238E27FC236}">
                  <a16:creationId xmlns="" xmlns:a16="http://schemas.microsoft.com/office/drawing/2014/main" id="{7C08ED79-2237-7CC1-BADC-58206654910B}"/>
                </a:ext>
              </a:extLst>
            </p:cNvPr>
            <p:cNvSpPr/>
            <p:nvPr/>
          </p:nvSpPr>
          <p:spPr>
            <a:xfrm>
              <a:off x="3251050" y="1882725"/>
              <a:ext cx="89625" cy="92600"/>
            </a:xfrm>
            <a:custGeom>
              <a:avLst/>
              <a:gdLst/>
              <a:ahLst/>
              <a:cxnLst/>
              <a:rect l="l" t="t" r="r" b="b"/>
              <a:pathLst>
                <a:path w="3585" h="3704" extrusionOk="0">
                  <a:moveTo>
                    <a:pt x="1852" y="0"/>
                  </a:moveTo>
                  <a:cubicBezTo>
                    <a:pt x="1776" y="0"/>
                    <a:pt x="1699" y="6"/>
                    <a:pt x="1621" y="17"/>
                  </a:cubicBezTo>
                  <a:cubicBezTo>
                    <a:pt x="685" y="131"/>
                    <a:pt x="1" y="1044"/>
                    <a:pt x="69" y="2048"/>
                  </a:cubicBezTo>
                  <a:cubicBezTo>
                    <a:pt x="154" y="3004"/>
                    <a:pt x="892" y="3703"/>
                    <a:pt x="1767" y="3703"/>
                  </a:cubicBezTo>
                  <a:cubicBezTo>
                    <a:pt x="1832" y="3703"/>
                    <a:pt x="1897" y="3700"/>
                    <a:pt x="1964" y="3692"/>
                  </a:cubicBezTo>
                  <a:cubicBezTo>
                    <a:pt x="2899" y="3578"/>
                    <a:pt x="3584" y="2665"/>
                    <a:pt x="3516" y="1637"/>
                  </a:cubicBezTo>
                  <a:cubicBezTo>
                    <a:pt x="3432" y="694"/>
                    <a:pt x="2712" y="0"/>
                    <a:pt x="1852" y="0"/>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554" name="Google Shape;3554;p43">
              <a:extLst>
                <a:ext uri="{FF2B5EF4-FFF2-40B4-BE49-F238E27FC236}">
                  <a16:creationId xmlns="" xmlns:a16="http://schemas.microsoft.com/office/drawing/2014/main" id="{67EC795F-5E17-8191-89E2-1969A273C697}"/>
                </a:ext>
              </a:extLst>
            </p:cNvPr>
            <p:cNvSpPr/>
            <p:nvPr/>
          </p:nvSpPr>
          <p:spPr>
            <a:xfrm>
              <a:off x="3233925" y="1872875"/>
              <a:ext cx="148975" cy="144350"/>
            </a:xfrm>
            <a:custGeom>
              <a:avLst/>
              <a:gdLst/>
              <a:ahLst/>
              <a:cxnLst/>
              <a:rect l="l" t="t" r="r" b="b"/>
              <a:pathLst>
                <a:path w="5959" h="5774" extrusionOk="0">
                  <a:moveTo>
                    <a:pt x="4794" y="0"/>
                  </a:moveTo>
                  <a:cubicBezTo>
                    <a:pt x="4954" y="342"/>
                    <a:pt x="5068" y="730"/>
                    <a:pt x="5091" y="1118"/>
                  </a:cubicBezTo>
                  <a:cubicBezTo>
                    <a:pt x="5251" y="2944"/>
                    <a:pt x="4018" y="4565"/>
                    <a:pt x="2329" y="4770"/>
                  </a:cubicBezTo>
                  <a:cubicBezTo>
                    <a:pt x="2212" y="4786"/>
                    <a:pt x="2095" y="4793"/>
                    <a:pt x="1978" y="4793"/>
                  </a:cubicBezTo>
                  <a:cubicBezTo>
                    <a:pt x="1237" y="4793"/>
                    <a:pt x="534" y="4488"/>
                    <a:pt x="1" y="3994"/>
                  </a:cubicBezTo>
                  <a:lnTo>
                    <a:pt x="1" y="3994"/>
                  </a:lnTo>
                  <a:cubicBezTo>
                    <a:pt x="500" y="5054"/>
                    <a:pt x="1528" y="5773"/>
                    <a:pt x="2690" y="5773"/>
                  </a:cubicBezTo>
                  <a:cubicBezTo>
                    <a:pt x="2804" y="5773"/>
                    <a:pt x="2920" y="5766"/>
                    <a:pt x="3037" y="5752"/>
                  </a:cubicBezTo>
                  <a:cubicBezTo>
                    <a:pt x="4726" y="5547"/>
                    <a:pt x="5958" y="3903"/>
                    <a:pt x="5798" y="2100"/>
                  </a:cubicBezTo>
                  <a:cubicBezTo>
                    <a:pt x="5730" y="1255"/>
                    <a:pt x="5342" y="502"/>
                    <a:pt x="4794" y="0"/>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555" name="Google Shape;3555;p43">
              <a:extLst>
                <a:ext uri="{FF2B5EF4-FFF2-40B4-BE49-F238E27FC236}">
                  <a16:creationId xmlns="" xmlns:a16="http://schemas.microsoft.com/office/drawing/2014/main" id="{30766074-2BA4-FD4B-4D2F-1EBBAA1E06F1}"/>
                </a:ext>
              </a:extLst>
            </p:cNvPr>
            <p:cNvSpPr/>
            <p:nvPr/>
          </p:nvSpPr>
          <p:spPr>
            <a:xfrm>
              <a:off x="3339403" y="1892182"/>
              <a:ext cx="46451" cy="47561"/>
            </a:xfrm>
            <a:custGeom>
              <a:avLst/>
              <a:gdLst/>
              <a:ahLst/>
              <a:cxnLst/>
              <a:rect l="l" t="t" r="r" b="b"/>
              <a:pathLst>
                <a:path w="2718" h="2783" extrusionOk="0">
                  <a:moveTo>
                    <a:pt x="1410" y="0"/>
                  </a:moveTo>
                  <a:cubicBezTo>
                    <a:pt x="1359" y="0"/>
                    <a:pt x="1308" y="4"/>
                    <a:pt x="1256" y="10"/>
                  </a:cubicBezTo>
                  <a:cubicBezTo>
                    <a:pt x="526" y="79"/>
                    <a:pt x="1" y="786"/>
                    <a:pt x="69" y="1540"/>
                  </a:cubicBezTo>
                  <a:cubicBezTo>
                    <a:pt x="133" y="2259"/>
                    <a:pt x="686" y="2782"/>
                    <a:pt x="1331" y="2782"/>
                  </a:cubicBezTo>
                  <a:cubicBezTo>
                    <a:pt x="1381" y="2782"/>
                    <a:pt x="1433" y="2779"/>
                    <a:pt x="1485" y="2772"/>
                  </a:cubicBezTo>
                  <a:cubicBezTo>
                    <a:pt x="2192" y="2681"/>
                    <a:pt x="2717" y="1996"/>
                    <a:pt x="2649" y="1220"/>
                  </a:cubicBezTo>
                  <a:cubicBezTo>
                    <a:pt x="2585" y="522"/>
                    <a:pt x="2051" y="0"/>
                    <a:pt x="1410" y="0"/>
                  </a:cubicBezTo>
                  <a:close/>
                </a:path>
              </a:pathLst>
            </a:custGeom>
            <a:solidFill>
              <a:srgbClr val="FFFFFF"/>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556" name="Google Shape;3556;p43">
              <a:extLst>
                <a:ext uri="{FF2B5EF4-FFF2-40B4-BE49-F238E27FC236}">
                  <a16:creationId xmlns="" xmlns:a16="http://schemas.microsoft.com/office/drawing/2014/main" id="{BA0E86EE-6C0D-3BBE-41FA-C7EC694A475D}"/>
                </a:ext>
              </a:extLst>
            </p:cNvPr>
            <p:cNvSpPr/>
            <p:nvPr/>
          </p:nvSpPr>
          <p:spPr>
            <a:xfrm>
              <a:off x="2783125" y="1859675"/>
              <a:ext cx="184925" cy="108500"/>
            </a:xfrm>
            <a:custGeom>
              <a:avLst/>
              <a:gdLst/>
              <a:ahLst/>
              <a:cxnLst/>
              <a:rect l="l" t="t" r="r" b="b"/>
              <a:pathLst>
                <a:path w="7397" h="4340" extrusionOk="0">
                  <a:moveTo>
                    <a:pt x="5249" y="0"/>
                  </a:moveTo>
                  <a:cubicBezTo>
                    <a:pt x="5196" y="0"/>
                    <a:pt x="5144" y="1"/>
                    <a:pt x="5091" y="3"/>
                  </a:cubicBezTo>
                  <a:cubicBezTo>
                    <a:pt x="4497" y="26"/>
                    <a:pt x="3904" y="140"/>
                    <a:pt x="3470" y="300"/>
                  </a:cubicBezTo>
                  <a:cubicBezTo>
                    <a:pt x="3265" y="368"/>
                    <a:pt x="3082" y="437"/>
                    <a:pt x="2968" y="505"/>
                  </a:cubicBezTo>
                  <a:cubicBezTo>
                    <a:pt x="2854" y="551"/>
                    <a:pt x="2786" y="596"/>
                    <a:pt x="2786" y="596"/>
                  </a:cubicBezTo>
                  <a:cubicBezTo>
                    <a:pt x="2786" y="596"/>
                    <a:pt x="2717" y="619"/>
                    <a:pt x="2603" y="688"/>
                  </a:cubicBezTo>
                  <a:cubicBezTo>
                    <a:pt x="2489" y="756"/>
                    <a:pt x="2329" y="848"/>
                    <a:pt x="2124" y="985"/>
                  </a:cubicBezTo>
                  <a:cubicBezTo>
                    <a:pt x="1758" y="1258"/>
                    <a:pt x="1279" y="1624"/>
                    <a:pt x="914" y="2103"/>
                  </a:cubicBezTo>
                  <a:cubicBezTo>
                    <a:pt x="526" y="2605"/>
                    <a:pt x="229" y="3130"/>
                    <a:pt x="138" y="3587"/>
                  </a:cubicBezTo>
                  <a:cubicBezTo>
                    <a:pt x="47" y="3815"/>
                    <a:pt x="47" y="3997"/>
                    <a:pt x="24" y="4134"/>
                  </a:cubicBezTo>
                  <a:cubicBezTo>
                    <a:pt x="1" y="4271"/>
                    <a:pt x="1" y="4340"/>
                    <a:pt x="24" y="4340"/>
                  </a:cubicBezTo>
                  <a:cubicBezTo>
                    <a:pt x="24" y="4340"/>
                    <a:pt x="47" y="4271"/>
                    <a:pt x="69" y="4134"/>
                  </a:cubicBezTo>
                  <a:cubicBezTo>
                    <a:pt x="115" y="4020"/>
                    <a:pt x="115" y="3838"/>
                    <a:pt x="206" y="3609"/>
                  </a:cubicBezTo>
                  <a:cubicBezTo>
                    <a:pt x="343" y="3199"/>
                    <a:pt x="663" y="2674"/>
                    <a:pt x="1028" y="2217"/>
                  </a:cubicBezTo>
                  <a:cubicBezTo>
                    <a:pt x="1416" y="1761"/>
                    <a:pt x="1895" y="1418"/>
                    <a:pt x="2238" y="1167"/>
                  </a:cubicBezTo>
                  <a:cubicBezTo>
                    <a:pt x="2443" y="1053"/>
                    <a:pt x="2603" y="962"/>
                    <a:pt x="2694" y="893"/>
                  </a:cubicBezTo>
                  <a:cubicBezTo>
                    <a:pt x="2808" y="825"/>
                    <a:pt x="2877" y="802"/>
                    <a:pt x="2877" y="802"/>
                  </a:cubicBezTo>
                  <a:cubicBezTo>
                    <a:pt x="2877" y="802"/>
                    <a:pt x="2945" y="779"/>
                    <a:pt x="3059" y="711"/>
                  </a:cubicBezTo>
                  <a:cubicBezTo>
                    <a:pt x="3174" y="665"/>
                    <a:pt x="3333" y="574"/>
                    <a:pt x="3539" y="505"/>
                  </a:cubicBezTo>
                  <a:cubicBezTo>
                    <a:pt x="3950" y="345"/>
                    <a:pt x="4520" y="208"/>
                    <a:pt x="5114" y="163"/>
                  </a:cubicBezTo>
                  <a:cubicBezTo>
                    <a:pt x="5186" y="160"/>
                    <a:pt x="5259" y="158"/>
                    <a:pt x="5332" y="158"/>
                  </a:cubicBezTo>
                  <a:cubicBezTo>
                    <a:pt x="5832" y="158"/>
                    <a:pt x="6330" y="226"/>
                    <a:pt x="6689" y="345"/>
                  </a:cubicBezTo>
                  <a:cubicBezTo>
                    <a:pt x="7069" y="472"/>
                    <a:pt x="7332" y="599"/>
                    <a:pt x="7369" y="599"/>
                  </a:cubicBezTo>
                  <a:cubicBezTo>
                    <a:pt x="7372" y="599"/>
                    <a:pt x="7373" y="598"/>
                    <a:pt x="7373" y="596"/>
                  </a:cubicBezTo>
                  <a:cubicBezTo>
                    <a:pt x="7396" y="596"/>
                    <a:pt x="7328" y="551"/>
                    <a:pt x="7214" y="482"/>
                  </a:cubicBezTo>
                  <a:cubicBezTo>
                    <a:pt x="7100" y="437"/>
                    <a:pt x="6940" y="323"/>
                    <a:pt x="6712" y="254"/>
                  </a:cubicBezTo>
                  <a:cubicBezTo>
                    <a:pt x="6336" y="108"/>
                    <a:pt x="5808" y="0"/>
                    <a:pt x="5249" y="0"/>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557" name="Google Shape;3557;p43">
              <a:extLst>
                <a:ext uri="{FF2B5EF4-FFF2-40B4-BE49-F238E27FC236}">
                  <a16:creationId xmlns="" xmlns:a16="http://schemas.microsoft.com/office/drawing/2014/main" id="{E533C601-3DAD-80B8-CB11-C2F6BACD87D8}"/>
                </a:ext>
              </a:extLst>
            </p:cNvPr>
            <p:cNvSpPr/>
            <p:nvPr/>
          </p:nvSpPr>
          <p:spPr>
            <a:xfrm>
              <a:off x="2772875" y="1876750"/>
              <a:ext cx="254525" cy="219525"/>
            </a:xfrm>
            <a:custGeom>
              <a:avLst/>
              <a:gdLst/>
              <a:ahLst/>
              <a:cxnLst/>
              <a:rect l="l" t="t" r="r" b="b"/>
              <a:pathLst>
                <a:path w="10181" h="8781" extrusionOk="0">
                  <a:moveTo>
                    <a:pt x="4659" y="0"/>
                  </a:moveTo>
                  <a:cubicBezTo>
                    <a:pt x="3753" y="0"/>
                    <a:pt x="2885" y="234"/>
                    <a:pt x="2146" y="667"/>
                  </a:cubicBezTo>
                  <a:cubicBezTo>
                    <a:pt x="1278" y="1192"/>
                    <a:pt x="593" y="1991"/>
                    <a:pt x="251" y="3063"/>
                  </a:cubicBezTo>
                  <a:cubicBezTo>
                    <a:pt x="0" y="3839"/>
                    <a:pt x="68" y="4707"/>
                    <a:pt x="320" y="5460"/>
                  </a:cubicBezTo>
                  <a:cubicBezTo>
                    <a:pt x="959" y="7240"/>
                    <a:pt x="2648" y="8450"/>
                    <a:pt x="4497" y="8701"/>
                  </a:cubicBezTo>
                  <a:cubicBezTo>
                    <a:pt x="4858" y="8754"/>
                    <a:pt x="5218" y="8781"/>
                    <a:pt x="5571" y="8781"/>
                  </a:cubicBezTo>
                  <a:cubicBezTo>
                    <a:pt x="7800" y="8781"/>
                    <a:pt x="9738" y="7719"/>
                    <a:pt x="9975" y="5551"/>
                  </a:cubicBezTo>
                  <a:cubicBezTo>
                    <a:pt x="10180" y="3497"/>
                    <a:pt x="8788" y="530"/>
                    <a:pt x="5387" y="50"/>
                  </a:cubicBezTo>
                  <a:cubicBezTo>
                    <a:pt x="5143" y="17"/>
                    <a:pt x="4899" y="0"/>
                    <a:pt x="4659" y="0"/>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558" name="Google Shape;3558;p43">
              <a:extLst>
                <a:ext uri="{FF2B5EF4-FFF2-40B4-BE49-F238E27FC236}">
                  <a16:creationId xmlns="" xmlns:a16="http://schemas.microsoft.com/office/drawing/2014/main" id="{04E440CF-6D45-57C4-DA51-95BC2DCE0C9E}"/>
                </a:ext>
              </a:extLst>
            </p:cNvPr>
            <p:cNvSpPr/>
            <p:nvPr/>
          </p:nvSpPr>
          <p:spPr>
            <a:xfrm>
              <a:off x="2792275" y="1899100"/>
              <a:ext cx="240825" cy="202600"/>
            </a:xfrm>
            <a:custGeom>
              <a:avLst/>
              <a:gdLst/>
              <a:ahLst/>
              <a:cxnLst/>
              <a:rect l="l" t="t" r="r" b="b"/>
              <a:pathLst>
                <a:path w="9633" h="8104" extrusionOk="0">
                  <a:moveTo>
                    <a:pt x="4428" y="1"/>
                  </a:moveTo>
                  <a:cubicBezTo>
                    <a:pt x="1986" y="1"/>
                    <a:pt x="0" y="1918"/>
                    <a:pt x="0" y="4292"/>
                  </a:cubicBezTo>
                  <a:cubicBezTo>
                    <a:pt x="0" y="6666"/>
                    <a:pt x="1917" y="8104"/>
                    <a:pt x="4360" y="8104"/>
                  </a:cubicBezTo>
                  <a:cubicBezTo>
                    <a:pt x="5798" y="8104"/>
                    <a:pt x="7099" y="7899"/>
                    <a:pt x="8149" y="6849"/>
                  </a:cubicBezTo>
                  <a:cubicBezTo>
                    <a:pt x="9085" y="5936"/>
                    <a:pt x="9632" y="4612"/>
                    <a:pt x="9016" y="3356"/>
                  </a:cubicBezTo>
                  <a:cubicBezTo>
                    <a:pt x="8194" y="1644"/>
                    <a:pt x="6391" y="1"/>
                    <a:pt x="4428" y="1"/>
                  </a:cubicBezTo>
                  <a:close/>
                </a:path>
              </a:pathLst>
            </a:custGeom>
            <a:solidFill>
              <a:srgbClr val="FFFFFF"/>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559" name="Google Shape;3559;p43">
              <a:extLst>
                <a:ext uri="{FF2B5EF4-FFF2-40B4-BE49-F238E27FC236}">
                  <a16:creationId xmlns="" xmlns:a16="http://schemas.microsoft.com/office/drawing/2014/main" id="{BE5396EF-D921-E1DD-B961-4CDB5E1D6802}"/>
                </a:ext>
              </a:extLst>
            </p:cNvPr>
            <p:cNvSpPr/>
            <p:nvPr/>
          </p:nvSpPr>
          <p:spPr>
            <a:xfrm>
              <a:off x="2796250" y="1903725"/>
              <a:ext cx="175800" cy="171125"/>
            </a:xfrm>
            <a:custGeom>
              <a:avLst/>
              <a:gdLst/>
              <a:ahLst/>
              <a:cxnLst/>
              <a:rect l="l" t="t" r="r" b="b"/>
              <a:pathLst>
                <a:path w="7032" h="6845" extrusionOk="0">
                  <a:moveTo>
                    <a:pt x="3569" y="1"/>
                  </a:moveTo>
                  <a:cubicBezTo>
                    <a:pt x="3446" y="1"/>
                    <a:pt x="3322" y="8"/>
                    <a:pt x="3196" y="21"/>
                  </a:cubicBezTo>
                  <a:cubicBezTo>
                    <a:pt x="1348" y="227"/>
                    <a:pt x="1" y="1939"/>
                    <a:pt x="161" y="3810"/>
                  </a:cubicBezTo>
                  <a:cubicBezTo>
                    <a:pt x="331" y="5555"/>
                    <a:pt x="1771" y="6844"/>
                    <a:pt x="3463" y="6844"/>
                  </a:cubicBezTo>
                  <a:cubicBezTo>
                    <a:pt x="3586" y="6844"/>
                    <a:pt x="3710" y="6837"/>
                    <a:pt x="3835" y="6823"/>
                  </a:cubicBezTo>
                  <a:cubicBezTo>
                    <a:pt x="5684" y="6595"/>
                    <a:pt x="7031" y="4906"/>
                    <a:pt x="6871" y="3034"/>
                  </a:cubicBezTo>
                  <a:cubicBezTo>
                    <a:pt x="6701" y="1289"/>
                    <a:pt x="5261" y="1"/>
                    <a:pt x="3569" y="1"/>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560" name="Google Shape;3560;p43">
              <a:extLst>
                <a:ext uri="{FF2B5EF4-FFF2-40B4-BE49-F238E27FC236}">
                  <a16:creationId xmlns="" xmlns:a16="http://schemas.microsoft.com/office/drawing/2014/main" id="{F60D9258-5BFF-E366-1D3E-AD131CEF0AB8}"/>
                </a:ext>
              </a:extLst>
            </p:cNvPr>
            <p:cNvSpPr/>
            <p:nvPr/>
          </p:nvSpPr>
          <p:spPr>
            <a:xfrm>
              <a:off x="2827075" y="1934775"/>
              <a:ext cx="99325" cy="96475"/>
            </a:xfrm>
            <a:custGeom>
              <a:avLst/>
              <a:gdLst/>
              <a:ahLst/>
              <a:cxnLst/>
              <a:rect l="l" t="t" r="r" b="b"/>
              <a:pathLst>
                <a:path w="3973" h="3859" extrusionOk="0">
                  <a:moveTo>
                    <a:pt x="2013" y="1"/>
                  </a:moveTo>
                  <a:cubicBezTo>
                    <a:pt x="1944" y="1"/>
                    <a:pt x="1874" y="4"/>
                    <a:pt x="1804" y="12"/>
                  </a:cubicBezTo>
                  <a:cubicBezTo>
                    <a:pt x="776" y="149"/>
                    <a:pt x="0" y="1085"/>
                    <a:pt x="92" y="2158"/>
                  </a:cubicBezTo>
                  <a:cubicBezTo>
                    <a:pt x="198" y="3137"/>
                    <a:pt x="1000" y="3858"/>
                    <a:pt x="1959" y="3858"/>
                  </a:cubicBezTo>
                  <a:cubicBezTo>
                    <a:pt x="2028" y="3858"/>
                    <a:pt x="2098" y="3854"/>
                    <a:pt x="2169" y="3847"/>
                  </a:cubicBezTo>
                  <a:cubicBezTo>
                    <a:pt x="3196" y="3732"/>
                    <a:pt x="3972" y="2774"/>
                    <a:pt x="3858" y="1724"/>
                  </a:cubicBezTo>
                  <a:cubicBezTo>
                    <a:pt x="3773" y="723"/>
                    <a:pt x="2973" y="1"/>
                    <a:pt x="2013" y="1"/>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561" name="Google Shape;3561;p43">
              <a:extLst>
                <a:ext uri="{FF2B5EF4-FFF2-40B4-BE49-F238E27FC236}">
                  <a16:creationId xmlns="" xmlns:a16="http://schemas.microsoft.com/office/drawing/2014/main" id="{75568F9F-60E3-6998-2C8B-2957E83159B1}"/>
                </a:ext>
              </a:extLst>
            </p:cNvPr>
            <p:cNvSpPr/>
            <p:nvPr/>
          </p:nvSpPr>
          <p:spPr>
            <a:xfrm>
              <a:off x="2808825" y="1924800"/>
              <a:ext cx="163225" cy="150050"/>
            </a:xfrm>
            <a:custGeom>
              <a:avLst/>
              <a:gdLst/>
              <a:ahLst/>
              <a:cxnLst/>
              <a:rect l="l" t="t" r="r" b="b"/>
              <a:pathLst>
                <a:path w="6529" h="6002" extrusionOk="0">
                  <a:moveTo>
                    <a:pt x="5250" y="0"/>
                  </a:moveTo>
                  <a:lnTo>
                    <a:pt x="5250" y="0"/>
                  </a:lnTo>
                  <a:cubicBezTo>
                    <a:pt x="5432" y="365"/>
                    <a:pt x="5547" y="753"/>
                    <a:pt x="5592" y="1187"/>
                  </a:cubicBezTo>
                  <a:cubicBezTo>
                    <a:pt x="5775" y="3059"/>
                    <a:pt x="4405" y="4748"/>
                    <a:pt x="2556" y="4953"/>
                  </a:cubicBezTo>
                  <a:cubicBezTo>
                    <a:pt x="2428" y="4969"/>
                    <a:pt x="2300" y="4976"/>
                    <a:pt x="2173" y="4976"/>
                  </a:cubicBezTo>
                  <a:cubicBezTo>
                    <a:pt x="1356" y="4976"/>
                    <a:pt x="593" y="4665"/>
                    <a:pt x="0" y="4131"/>
                  </a:cubicBezTo>
                  <a:lnTo>
                    <a:pt x="0" y="4131"/>
                  </a:lnTo>
                  <a:cubicBezTo>
                    <a:pt x="542" y="5256"/>
                    <a:pt x="1673" y="6001"/>
                    <a:pt x="2959" y="6001"/>
                  </a:cubicBezTo>
                  <a:cubicBezTo>
                    <a:pt x="3082" y="6001"/>
                    <a:pt x="3207" y="5994"/>
                    <a:pt x="3332" y="5980"/>
                  </a:cubicBezTo>
                  <a:cubicBezTo>
                    <a:pt x="5181" y="5752"/>
                    <a:pt x="6528" y="4063"/>
                    <a:pt x="6368" y="2191"/>
                  </a:cubicBezTo>
                  <a:cubicBezTo>
                    <a:pt x="6277" y="1301"/>
                    <a:pt x="5866" y="548"/>
                    <a:pt x="5250" y="0"/>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562" name="Google Shape;3562;p43">
              <a:extLst>
                <a:ext uri="{FF2B5EF4-FFF2-40B4-BE49-F238E27FC236}">
                  <a16:creationId xmlns="" xmlns:a16="http://schemas.microsoft.com/office/drawing/2014/main" id="{9D8C3312-06DA-DF20-784C-FC678DE31D4B}"/>
                </a:ext>
              </a:extLst>
            </p:cNvPr>
            <p:cNvSpPr/>
            <p:nvPr/>
          </p:nvSpPr>
          <p:spPr>
            <a:xfrm>
              <a:off x="2925212" y="1944843"/>
              <a:ext cx="50278" cy="49036"/>
            </a:xfrm>
            <a:custGeom>
              <a:avLst/>
              <a:gdLst/>
              <a:ahLst/>
              <a:cxnLst/>
              <a:rect l="l" t="t" r="r" b="b"/>
              <a:pathLst>
                <a:path w="2968" h="2893" extrusionOk="0">
                  <a:moveTo>
                    <a:pt x="1473" y="1"/>
                  </a:moveTo>
                  <a:cubicBezTo>
                    <a:pt x="1431" y="1"/>
                    <a:pt x="1389" y="3"/>
                    <a:pt x="1347" y="6"/>
                  </a:cubicBezTo>
                  <a:cubicBezTo>
                    <a:pt x="571" y="98"/>
                    <a:pt x="0" y="828"/>
                    <a:pt x="69" y="1604"/>
                  </a:cubicBezTo>
                  <a:cubicBezTo>
                    <a:pt x="132" y="2347"/>
                    <a:pt x="728" y="2892"/>
                    <a:pt x="1453" y="2892"/>
                  </a:cubicBezTo>
                  <a:cubicBezTo>
                    <a:pt x="1508" y="2892"/>
                    <a:pt x="1564" y="2889"/>
                    <a:pt x="1621" y="2882"/>
                  </a:cubicBezTo>
                  <a:cubicBezTo>
                    <a:pt x="2397" y="2791"/>
                    <a:pt x="2967" y="2084"/>
                    <a:pt x="2899" y="1285"/>
                  </a:cubicBezTo>
                  <a:cubicBezTo>
                    <a:pt x="2834" y="551"/>
                    <a:pt x="2198" y="1"/>
                    <a:pt x="1473" y="1"/>
                  </a:cubicBezTo>
                  <a:close/>
                </a:path>
              </a:pathLst>
            </a:custGeom>
            <a:solidFill>
              <a:srgbClr val="FFFFFF"/>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563" name="Google Shape;3563;p43">
              <a:extLst>
                <a:ext uri="{FF2B5EF4-FFF2-40B4-BE49-F238E27FC236}">
                  <a16:creationId xmlns="" xmlns:a16="http://schemas.microsoft.com/office/drawing/2014/main" id="{AF1AD0FC-F060-C0A2-8380-B33B0FE72E12}"/>
                </a:ext>
              </a:extLst>
            </p:cNvPr>
            <p:cNvSpPr/>
            <p:nvPr/>
          </p:nvSpPr>
          <p:spPr>
            <a:xfrm>
              <a:off x="3051900" y="2105075"/>
              <a:ext cx="217450" cy="97650"/>
            </a:xfrm>
            <a:custGeom>
              <a:avLst/>
              <a:gdLst/>
              <a:ahLst/>
              <a:cxnLst/>
              <a:rect l="l" t="t" r="r" b="b"/>
              <a:pathLst>
                <a:path w="8698" h="3906" extrusionOk="0">
                  <a:moveTo>
                    <a:pt x="7273" y="0"/>
                  </a:moveTo>
                  <a:cubicBezTo>
                    <a:pt x="7269" y="0"/>
                    <a:pt x="7264" y="1"/>
                    <a:pt x="7259" y="2"/>
                  </a:cubicBezTo>
                  <a:cubicBezTo>
                    <a:pt x="7168" y="25"/>
                    <a:pt x="7145" y="276"/>
                    <a:pt x="7213" y="573"/>
                  </a:cubicBezTo>
                  <a:cubicBezTo>
                    <a:pt x="7259" y="709"/>
                    <a:pt x="7328" y="846"/>
                    <a:pt x="7419" y="938"/>
                  </a:cubicBezTo>
                  <a:cubicBezTo>
                    <a:pt x="7510" y="1029"/>
                    <a:pt x="7579" y="1098"/>
                    <a:pt x="7579" y="1098"/>
                  </a:cubicBezTo>
                  <a:lnTo>
                    <a:pt x="7624" y="1098"/>
                  </a:lnTo>
                  <a:cubicBezTo>
                    <a:pt x="7579" y="1189"/>
                    <a:pt x="7533" y="1303"/>
                    <a:pt x="7464" y="1417"/>
                  </a:cubicBezTo>
                  <a:cubicBezTo>
                    <a:pt x="7282" y="1805"/>
                    <a:pt x="6962" y="2262"/>
                    <a:pt x="6529" y="2604"/>
                  </a:cubicBezTo>
                  <a:cubicBezTo>
                    <a:pt x="6095" y="2946"/>
                    <a:pt x="5616" y="3152"/>
                    <a:pt x="5205" y="3220"/>
                  </a:cubicBezTo>
                  <a:cubicBezTo>
                    <a:pt x="4999" y="3266"/>
                    <a:pt x="4840" y="3266"/>
                    <a:pt x="4725" y="3266"/>
                  </a:cubicBezTo>
                  <a:lnTo>
                    <a:pt x="4383" y="3266"/>
                  </a:lnTo>
                  <a:cubicBezTo>
                    <a:pt x="4315" y="3266"/>
                    <a:pt x="4246" y="3243"/>
                    <a:pt x="4178" y="3243"/>
                  </a:cubicBezTo>
                  <a:cubicBezTo>
                    <a:pt x="4109" y="3220"/>
                    <a:pt x="4018" y="3220"/>
                    <a:pt x="3904" y="3197"/>
                  </a:cubicBezTo>
                  <a:cubicBezTo>
                    <a:pt x="3539" y="3106"/>
                    <a:pt x="3036" y="2855"/>
                    <a:pt x="2580" y="2536"/>
                  </a:cubicBezTo>
                  <a:cubicBezTo>
                    <a:pt x="1941" y="2056"/>
                    <a:pt x="1416" y="1417"/>
                    <a:pt x="1142" y="1120"/>
                  </a:cubicBezTo>
                  <a:cubicBezTo>
                    <a:pt x="1165" y="1075"/>
                    <a:pt x="1188" y="1052"/>
                    <a:pt x="1210" y="1006"/>
                  </a:cubicBezTo>
                  <a:cubicBezTo>
                    <a:pt x="1324" y="778"/>
                    <a:pt x="1256" y="550"/>
                    <a:pt x="1188" y="550"/>
                  </a:cubicBezTo>
                  <a:cubicBezTo>
                    <a:pt x="1181" y="548"/>
                    <a:pt x="1173" y="547"/>
                    <a:pt x="1166" y="547"/>
                  </a:cubicBezTo>
                  <a:cubicBezTo>
                    <a:pt x="1079" y="547"/>
                    <a:pt x="973" y="667"/>
                    <a:pt x="868" y="709"/>
                  </a:cubicBezTo>
                  <a:cubicBezTo>
                    <a:pt x="799" y="732"/>
                    <a:pt x="754" y="755"/>
                    <a:pt x="708" y="755"/>
                  </a:cubicBezTo>
                  <a:lnTo>
                    <a:pt x="640" y="755"/>
                  </a:lnTo>
                  <a:cubicBezTo>
                    <a:pt x="640" y="755"/>
                    <a:pt x="617" y="778"/>
                    <a:pt x="571" y="801"/>
                  </a:cubicBezTo>
                  <a:cubicBezTo>
                    <a:pt x="548" y="846"/>
                    <a:pt x="480" y="846"/>
                    <a:pt x="411" y="869"/>
                  </a:cubicBezTo>
                  <a:cubicBezTo>
                    <a:pt x="274" y="915"/>
                    <a:pt x="92" y="915"/>
                    <a:pt x="46" y="1006"/>
                  </a:cubicBezTo>
                  <a:cubicBezTo>
                    <a:pt x="1" y="1075"/>
                    <a:pt x="138" y="1257"/>
                    <a:pt x="366" y="1326"/>
                  </a:cubicBezTo>
                  <a:cubicBezTo>
                    <a:pt x="480" y="1371"/>
                    <a:pt x="600" y="1383"/>
                    <a:pt x="691" y="1383"/>
                  </a:cubicBezTo>
                  <a:cubicBezTo>
                    <a:pt x="782" y="1383"/>
                    <a:pt x="845" y="1371"/>
                    <a:pt x="845" y="1371"/>
                  </a:cubicBezTo>
                  <a:cubicBezTo>
                    <a:pt x="845" y="1371"/>
                    <a:pt x="936" y="1326"/>
                    <a:pt x="1051" y="1234"/>
                  </a:cubicBezTo>
                  <a:cubicBezTo>
                    <a:pt x="1233" y="1622"/>
                    <a:pt x="1667" y="2330"/>
                    <a:pt x="2283" y="2878"/>
                  </a:cubicBezTo>
                  <a:cubicBezTo>
                    <a:pt x="2740" y="3289"/>
                    <a:pt x="3287" y="3631"/>
                    <a:pt x="3744" y="3768"/>
                  </a:cubicBezTo>
                  <a:cubicBezTo>
                    <a:pt x="3858" y="3791"/>
                    <a:pt x="3972" y="3837"/>
                    <a:pt x="4063" y="3859"/>
                  </a:cubicBezTo>
                  <a:cubicBezTo>
                    <a:pt x="4155" y="3859"/>
                    <a:pt x="4246" y="3882"/>
                    <a:pt x="4315" y="3905"/>
                  </a:cubicBezTo>
                  <a:lnTo>
                    <a:pt x="4771" y="3905"/>
                  </a:lnTo>
                  <a:cubicBezTo>
                    <a:pt x="4908" y="3882"/>
                    <a:pt x="5113" y="3882"/>
                    <a:pt x="5342" y="3791"/>
                  </a:cubicBezTo>
                  <a:cubicBezTo>
                    <a:pt x="5798" y="3700"/>
                    <a:pt x="6392" y="3380"/>
                    <a:pt x="6825" y="2946"/>
                  </a:cubicBezTo>
                  <a:cubicBezTo>
                    <a:pt x="7282" y="2513"/>
                    <a:pt x="7579" y="1942"/>
                    <a:pt x="7693" y="1508"/>
                  </a:cubicBezTo>
                  <a:cubicBezTo>
                    <a:pt x="7738" y="1371"/>
                    <a:pt x="7761" y="1257"/>
                    <a:pt x="7784" y="1143"/>
                  </a:cubicBezTo>
                  <a:lnTo>
                    <a:pt x="7807" y="1143"/>
                  </a:lnTo>
                  <a:cubicBezTo>
                    <a:pt x="7841" y="1149"/>
                    <a:pt x="7878" y="1152"/>
                    <a:pt x="7917" y="1152"/>
                  </a:cubicBezTo>
                  <a:cubicBezTo>
                    <a:pt x="8032" y="1152"/>
                    <a:pt x="8161" y="1126"/>
                    <a:pt x="8263" y="1075"/>
                  </a:cubicBezTo>
                  <a:cubicBezTo>
                    <a:pt x="8537" y="961"/>
                    <a:pt x="8697" y="732"/>
                    <a:pt x="8651" y="664"/>
                  </a:cubicBezTo>
                  <a:cubicBezTo>
                    <a:pt x="8632" y="634"/>
                    <a:pt x="8575" y="626"/>
                    <a:pt x="8501" y="626"/>
                  </a:cubicBezTo>
                  <a:cubicBezTo>
                    <a:pt x="8403" y="626"/>
                    <a:pt x="8276" y="641"/>
                    <a:pt x="8172" y="641"/>
                  </a:cubicBezTo>
                  <a:cubicBezTo>
                    <a:pt x="7967" y="618"/>
                    <a:pt x="7898" y="527"/>
                    <a:pt x="7898" y="527"/>
                  </a:cubicBezTo>
                  <a:cubicBezTo>
                    <a:pt x="7898" y="527"/>
                    <a:pt x="7875" y="527"/>
                    <a:pt x="7830" y="504"/>
                  </a:cubicBezTo>
                  <a:cubicBezTo>
                    <a:pt x="7761" y="481"/>
                    <a:pt x="7693" y="413"/>
                    <a:pt x="7624" y="344"/>
                  </a:cubicBezTo>
                  <a:cubicBezTo>
                    <a:pt x="7473" y="193"/>
                    <a:pt x="7362" y="0"/>
                    <a:pt x="7273" y="0"/>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564" name="Google Shape;3564;p43">
              <a:extLst>
                <a:ext uri="{FF2B5EF4-FFF2-40B4-BE49-F238E27FC236}">
                  <a16:creationId xmlns="" xmlns:a16="http://schemas.microsoft.com/office/drawing/2014/main" id="{2A0749E8-F06E-0F0B-991B-C4B04953C698}"/>
                </a:ext>
              </a:extLst>
            </p:cNvPr>
            <p:cNvSpPr/>
            <p:nvPr/>
          </p:nvSpPr>
          <p:spPr>
            <a:xfrm>
              <a:off x="3164325" y="2196950"/>
              <a:ext cx="58225" cy="31450"/>
            </a:xfrm>
            <a:custGeom>
              <a:avLst/>
              <a:gdLst/>
              <a:ahLst/>
              <a:cxnLst/>
              <a:rect l="l" t="t" r="r" b="b"/>
              <a:pathLst>
                <a:path w="2329" h="1258" extrusionOk="0">
                  <a:moveTo>
                    <a:pt x="2254" y="1"/>
                  </a:moveTo>
                  <a:cubicBezTo>
                    <a:pt x="2201" y="1"/>
                    <a:pt x="2022" y="282"/>
                    <a:pt x="1781" y="458"/>
                  </a:cubicBezTo>
                  <a:cubicBezTo>
                    <a:pt x="1644" y="550"/>
                    <a:pt x="1529" y="641"/>
                    <a:pt x="1415" y="664"/>
                  </a:cubicBezTo>
                  <a:cubicBezTo>
                    <a:pt x="1324" y="709"/>
                    <a:pt x="1256" y="755"/>
                    <a:pt x="1256" y="755"/>
                  </a:cubicBezTo>
                  <a:cubicBezTo>
                    <a:pt x="1256" y="755"/>
                    <a:pt x="1187" y="778"/>
                    <a:pt x="1073" y="823"/>
                  </a:cubicBezTo>
                  <a:cubicBezTo>
                    <a:pt x="982" y="892"/>
                    <a:pt x="822" y="915"/>
                    <a:pt x="685" y="960"/>
                  </a:cubicBezTo>
                  <a:cubicBezTo>
                    <a:pt x="365" y="1029"/>
                    <a:pt x="46" y="983"/>
                    <a:pt x="23" y="1052"/>
                  </a:cubicBezTo>
                  <a:cubicBezTo>
                    <a:pt x="0" y="1097"/>
                    <a:pt x="320" y="1257"/>
                    <a:pt x="708" y="1257"/>
                  </a:cubicBezTo>
                  <a:cubicBezTo>
                    <a:pt x="890" y="1257"/>
                    <a:pt x="1073" y="1257"/>
                    <a:pt x="1210" y="1212"/>
                  </a:cubicBezTo>
                  <a:cubicBezTo>
                    <a:pt x="1347" y="1166"/>
                    <a:pt x="1438" y="1143"/>
                    <a:pt x="1438" y="1143"/>
                  </a:cubicBezTo>
                  <a:cubicBezTo>
                    <a:pt x="1438" y="1143"/>
                    <a:pt x="1507" y="1097"/>
                    <a:pt x="1621" y="1006"/>
                  </a:cubicBezTo>
                  <a:cubicBezTo>
                    <a:pt x="1758" y="938"/>
                    <a:pt x="1872" y="801"/>
                    <a:pt x="2009" y="664"/>
                  </a:cubicBezTo>
                  <a:cubicBezTo>
                    <a:pt x="2237" y="390"/>
                    <a:pt x="2328" y="25"/>
                    <a:pt x="2260" y="2"/>
                  </a:cubicBezTo>
                  <a:cubicBezTo>
                    <a:pt x="2258" y="1"/>
                    <a:pt x="2256" y="1"/>
                    <a:pt x="2254" y="1"/>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565" name="Google Shape;3565;p43">
              <a:extLst>
                <a:ext uri="{FF2B5EF4-FFF2-40B4-BE49-F238E27FC236}">
                  <a16:creationId xmlns="" xmlns:a16="http://schemas.microsoft.com/office/drawing/2014/main" id="{1E7CB6D5-65E9-9D6C-C2C0-9710D19B2E5D}"/>
                </a:ext>
              </a:extLst>
            </p:cNvPr>
            <p:cNvSpPr/>
            <p:nvPr/>
          </p:nvSpPr>
          <p:spPr>
            <a:xfrm>
              <a:off x="2374550" y="1367500"/>
              <a:ext cx="982675" cy="714275"/>
            </a:xfrm>
            <a:custGeom>
              <a:avLst/>
              <a:gdLst/>
              <a:ahLst/>
              <a:cxnLst/>
              <a:rect l="l" t="t" r="r" b="b"/>
              <a:pathLst>
                <a:path w="39307" h="28571" extrusionOk="0">
                  <a:moveTo>
                    <a:pt x="23105" y="0"/>
                  </a:moveTo>
                  <a:cubicBezTo>
                    <a:pt x="16101" y="0"/>
                    <a:pt x="11961" y="3073"/>
                    <a:pt x="11961" y="3073"/>
                  </a:cubicBezTo>
                  <a:cubicBezTo>
                    <a:pt x="1" y="11062"/>
                    <a:pt x="6894" y="23730"/>
                    <a:pt x="6894" y="23730"/>
                  </a:cubicBezTo>
                  <a:cubicBezTo>
                    <a:pt x="6894" y="23730"/>
                    <a:pt x="6095" y="23000"/>
                    <a:pt x="4886" y="22657"/>
                  </a:cubicBezTo>
                  <a:lnTo>
                    <a:pt x="4886" y="22657"/>
                  </a:lnTo>
                  <a:cubicBezTo>
                    <a:pt x="5091" y="22771"/>
                    <a:pt x="5274" y="22908"/>
                    <a:pt x="5456" y="23023"/>
                  </a:cubicBezTo>
                  <a:cubicBezTo>
                    <a:pt x="5707" y="23182"/>
                    <a:pt x="6575" y="23479"/>
                    <a:pt x="6712" y="23730"/>
                  </a:cubicBezTo>
                  <a:cubicBezTo>
                    <a:pt x="6712" y="23730"/>
                    <a:pt x="9366" y="28571"/>
                    <a:pt x="10993" y="28571"/>
                  </a:cubicBezTo>
                  <a:cubicBezTo>
                    <a:pt x="11011" y="28571"/>
                    <a:pt x="11030" y="28570"/>
                    <a:pt x="11048" y="28569"/>
                  </a:cubicBezTo>
                  <a:cubicBezTo>
                    <a:pt x="12669" y="28432"/>
                    <a:pt x="12783" y="27063"/>
                    <a:pt x="12783" y="27063"/>
                  </a:cubicBezTo>
                  <a:lnTo>
                    <a:pt x="10250" y="21448"/>
                  </a:lnTo>
                  <a:cubicBezTo>
                    <a:pt x="10250" y="21448"/>
                    <a:pt x="14837" y="20808"/>
                    <a:pt x="16321" y="10628"/>
                  </a:cubicBezTo>
                  <a:cubicBezTo>
                    <a:pt x="16321" y="10628"/>
                    <a:pt x="17412" y="11533"/>
                    <a:pt x="19187" y="11533"/>
                  </a:cubicBezTo>
                  <a:cubicBezTo>
                    <a:pt x="20525" y="11533"/>
                    <a:pt x="22253" y="11019"/>
                    <a:pt x="24196" y="9213"/>
                  </a:cubicBezTo>
                  <a:cubicBezTo>
                    <a:pt x="24196" y="9213"/>
                    <a:pt x="27255" y="10991"/>
                    <a:pt x="31603" y="10991"/>
                  </a:cubicBezTo>
                  <a:cubicBezTo>
                    <a:pt x="32445" y="10991"/>
                    <a:pt x="33336" y="10925"/>
                    <a:pt x="34262" y="10765"/>
                  </a:cubicBezTo>
                  <a:cubicBezTo>
                    <a:pt x="38119" y="10081"/>
                    <a:pt x="39078" y="8643"/>
                    <a:pt x="39306" y="7798"/>
                  </a:cubicBezTo>
                  <a:cubicBezTo>
                    <a:pt x="37891" y="5082"/>
                    <a:pt x="35540" y="2754"/>
                    <a:pt x="31431" y="1384"/>
                  </a:cubicBezTo>
                  <a:cubicBezTo>
                    <a:pt x="28343" y="374"/>
                    <a:pt x="25550" y="0"/>
                    <a:pt x="23105" y="0"/>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566" name="Google Shape;3566;p43">
              <a:extLst>
                <a:ext uri="{FF2B5EF4-FFF2-40B4-BE49-F238E27FC236}">
                  <a16:creationId xmlns="" xmlns:a16="http://schemas.microsoft.com/office/drawing/2014/main" id="{9016384A-9403-D36E-538C-092DF833DF4E}"/>
                </a:ext>
              </a:extLst>
            </p:cNvPr>
            <p:cNvSpPr/>
            <p:nvPr/>
          </p:nvSpPr>
          <p:spPr>
            <a:xfrm>
              <a:off x="2327200" y="1132175"/>
              <a:ext cx="1232600" cy="930775"/>
            </a:xfrm>
            <a:custGeom>
              <a:avLst/>
              <a:gdLst/>
              <a:ahLst/>
              <a:cxnLst/>
              <a:rect l="l" t="t" r="r" b="b"/>
              <a:pathLst>
                <a:path w="49304" h="37231" extrusionOk="0">
                  <a:moveTo>
                    <a:pt x="32298" y="1"/>
                  </a:moveTo>
                  <a:lnTo>
                    <a:pt x="32298" y="2854"/>
                  </a:lnTo>
                  <a:lnTo>
                    <a:pt x="30198" y="754"/>
                  </a:lnTo>
                  <a:cubicBezTo>
                    <a:pt x="30198" y="754"/>
                    <a:pt x="30198" y="754"/>
                    <a:pt x="30198" y="754"/>
                  </a:cubicBezTo>
                  <a:cubicBezTo>
                    <a:pt x="30145" y="754"/>
                    <a:pt x="26705" y="3289"/>
                    <a:pt x="26409" y="3493"/>
                  </a:cubicBezTo>
                  <a:cubicBezTo>
                    <a:pt x="25451" y="4155"/>
                    <a:pt x="24720" y="4657"/>
                    <a:pt x="23533" y="4977"/>
                  </a:cubicBezTo>
                  <a:cubicBezTo>
                    <a:pt x="22255" y="5319"/>
                    <a:pt x="20954" y="5502"/>
                    <a:pt x="19653" y="5707"/>
                  </a:cubicBezTo>
                  <a:cubicBezTo>
                    <a:pt x="18877" y="5844"/>
                    <a:pt x="18078" y="6004"/>
                    <a:pt x="17279" y="6141"/>
                  </a:cubicBezTo>
                  <a:cubicBezTo>
                    <a:pt x="14403" y="6666"/>
                    <a:pt x="11504" y="7944"/>
                    <a:pt x="9108" y="9633"/>
                  </a:cubicBezTo>
                  <a:cubicBezTo>
                    <a:pt x="7464" y="10820"/>
                    <a:pt x="6300" y="12281"/>
                    <a:pt x="5364" y="14038"/>
                  </a:cubicBezTo>
                  <a:cubicBezTo>
                    <a:pt x="5182" y="14381"/>
                    <a:pt x="3995" y="16846"/>
                    <a:pt x="4383" y="17051"/>
                  </a:cubicBezTo>
                  <a:cubicBezTo>
                    <a:pt x="3767" y="16732"/>
                    <a:pt x="3698" y="15887"/>
                    <a:pt x="3401" y="15362"/>
                  </a:cubicBezTo>
                  <a:cubicBezTo>
                    <a:pt x="2739" y="16389"/>
                    <a:pt x="2603" y="17485"/>
                    <a:pt x="3150" y="18603"/>
                  </a:cubicBezTo>
                  <a:cubicBezTo>
                    <a:pt x="2757" y="18522"/>
                    <a:pt x="2458" y="18346"/>
                    <a:pt x="2101" y="18346"/>
                  </a:cubicBezTo>
                  <a:cubicBezTo>
                    <a:pt x="1961" y="18346"/>
                    <a:pt x="1811" y="18373"/>
                    <a:pt x="1644" y="18444"/>
                  </a:cubicBezTo>
                  <a:cubicBezTo>
                    <a:pt x="1279" y="18603"/>
                    <a:pt x="685" y="19060"/>
                    <a:pt x="662" y="19494"/>
                  </a:cubicBezTo>
                  <a:cubicBezTo>
                    <a:pt x="1251" y="19153"/>
                    <a:pt x="1650" y="19054"/>
                    <a:pt x="2145" y="19054"/>
                  </a:cubicBezTo>
                  <a:cubicBezTo>
                    <a:pt x="2380" y="19054"/>
                    <a:pt x="2637" y="19076"/>
                    <a:pt x="2945" y="19106"/>
                  </a:cubicBezTo>
                  <a:cubicBezTo>
                    <a:pt x="2351" y="19631"/>
                    <a:pt x="1621" y="20064"/>
                    <a:pt x="1279" y="20795"/>
                  </a:cubicBezTo>
                  <a:cubicBezTo>
                    <a:pt x="0" y="23602"/>
                    <a:pt x="1918" y="27482"/>
                    <a:pt x="3858" y="29491"/>
                  </a:cubicBezTo>
                  <a:cubicBezTo>
                    <a:pt x="4680" y="30336"/>
                    <a:pt x="5615" y="31066"/>
                    <a:pt x="6620" y="31705"/>
                  </a:cubicBezTo>
                  <a:cubicBezTo>
                    <a:pt x="6848" y="31842"/>
                    <a:pt x="7715" y="32139"/>
                    <a:pt x="7852" y="32390"/>
                  </a:cubicBezTo>
                  <a:cubicBezTo>
                    <a:pt x="7852" y="32390"/>
                    <a:pt x="10529" y="37231"/>
                    <a:pt x="12134" y="37231"/>
                  </a:cubicBezTo>
                  <a:cubicBezTo>
                    <a:pt x="12153" y="37231"/>
                    <a:pt x="12171" y="37230"/>
                    <a:pt x="12189" y="37229"/>
                  </a:cubicBezTo>
                  <a:cubicBezTo>
                    <a:pt x="13810" y="37115"/>
                    <a:pt x="13947" y="35745"/>
                    <a:pt x="13947" y="35745"/>
                  </a:cubicBezTo>
                  <a:lnTo>
                    <a:pt x="11390" y="30130"/>
                  </a:lnTo>
                  <a:cubicBezTo>
                    <a:pt x="11390" y="30130"/>
                    <a:pt x="15978" y="29468"/>
                    <a:pt x="17462" y="19311"/>
                  </a:cubicBezTo>
                  <a:cubicBezTo>
                    <a:pt x="17462" y="19311"/>
                    <a:pt x="18540" y="20226"/>
                    <a:pt x="20306" y="20226"/>
                  </a:cubicBezTo>
                  <a:cubicBezTo>
                    <a:pt x="21634" y="20226"/>
                    <a:pt x="23351" y="19708"/>
                    <a:pt x="25291" y="17896"/>
                  </a:cubicBezTo>
                  <a:cubicBezTo>
                    <a:pt x="25291" y="17896"/>
                    <a:pt x="28346" y="19668"/>
                    <a:pt x="32662" y="19668"/>
                  </a:cubicBezTo>
                  <a:cubicBezTo>
                    <a:pt x="33530" y="19668"/>
                    <a:pt x="34448" y="19597"/>
                    <a:pt x="35402" y="19425"/>
                  </a:cubicBezTo>
                  <a:cubicBezTo>
                    <a:pt x="40241" y="18558"/>
                    <a:pt x="40675" y="16298"/>
                    <a:pt x="40675" y="16298"/>
                  </a:cubicBezTo>
                  <a:cubicBezTo>
                    <a:pt x="40675" y="16298"/>
                    <a:pt x="42592" y="21479"/>
                    <a:pt x="42958" y="23328"/>
                  </a:cubicBezTo>
                  <a:cubicBezTo>
                    <a:pt x="43346" y="25200"/>
                    <a:pt x="43460" y="28167"/>
                    <a:pt x="43460" y="28167"/>
                  </a:cubicBezTo>
                  <a:lnTo>
                    <a:pt x="44852" y="32253"/>
                  </a:lnTo>
                  <a:lnTo>
                    <a:pt x="44943" y="27049"/>
                  </a:lnTo>
                  <a:cubicBezTo>
                    <a:pt x="44943" y="27049"/>
                    <a:pt x="49303" y="18238"/>
                    <a:pt x="42592" y="13399"/>
                  </a:cubicBezTo>
                  <a:cubicBezTo>
                    <a:pt x="42592" y="13399"/>
                    <a:pt x="45195" y="6346"/>
                    <a:pt x="38370" y="3858"/>
                  </a:cubicBezTo>
                  <a:cubicBezTo>
                    <a:pt x="38370" y="3858"/>
                    <a:pt x="37890" y="640"/>
                    <a:pt x="32298" y="1"/>
                  </a:cubicBezTo>
                  <a:close/>
                </a:path>
              </a:pathLst>
            </a:custGeom>
            <a:solidFill>
              <a:schemeClr val="dk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567" name="Google Shape;3567;p43">
              <a:extLst>
                <a:ext uri="{FF2B5EF4-FFF2-40B4-BE49-F238E27FC236}">
                  <a16:creationId xmlns="" xmlns:a16="http://schemas.microsoft.com/office/drawing/2014/main" id="{C4DFCF8D-F0A3-AA0E-B092-2B8C60153DB0}"/>
                </a:ext>
              </a:extLst>
            </p:cNvPr>
            <p:cNvSpPr/>
            <p:nvPr/>
          </p:nvSpPr>
          <p:spPr>
            <a:xfrm>
              <a:off x="2343750" y="1132175"/>
              <a:ext cx="1140150" cy="930775"/>
            </a:xfrm>
            <a:custGeom>
              <a:avLst/>
              <a:gdLst/>
              <a:ahLst/>
              <a:cxnLst/>
              <a:rect l="l" t="t" r="r" b="b"/>
              <a:pathLst>
                <a:path w="45606" h="37231" extrusionOk="0">
                  <a:moveTo>
                    <a:pt x="31636" y="1"/>
                  </a:moveTo>
                  <a:lnTo>
                    <a:pt x="31636" y="2854"/>
                  </a:lnTo>
                  <a:lnTo>
                    <a:pt x="29536" y="754"/>
                  </a:lnTo>
                  <a:cubicBezTo>
                    <a:pt x="29514" y="754"/>
                    <a:pt x="29331" y="891"/>
                    <a:pt x="29034" y="1096"/>
                  </a:cubicBezTo>
                  <a:cubicBezTo>
                    <a:pt x="29308" y="2786"/>
                    <a:pt x="29399" y="4885"/>
                    <a:pt x="28783" y="6826"/>
                  </a:cubicBezTo>
                  <a:cubicBezTo>
                    <a:pt x="27630" y="10468"/>
                    <a:pt x="20860" y="15654"/>
                    <a:pt x="17097" y="15654"/>
                  </a:cubicBezTo>
                  <a:cubicBezTo>
                    <a:pt x="16616" y="15654"/>
                    <a:pt x="16183" y="15569"/>
                    <a:pt x="15818" y="15385"/>
                  </a:cubicBezTo>
                  <a:cubicBezTo>
                    <a:pt x="12600" y="13787"/>
                    <a:pt x="14175" y="10296"/>
                    <a:pt x="14175" y="10295"/>
                  </a:cubicBezTo>
                  <a:lnTo>
                    <a:pt x="14175" y="10295"/>
                  </a:lnTo>
                  <a:cubicBezTo>
                    <a:pt x="14174" y="10296"/>
                    <a:pt x="11634" y="14770"/>
                    <a:pt x="10503" y="14770"/>
                  </a:cubicBezTo>
                  <a:cubicBezTo>
                    <a:pt x="10494" y="14770"/>
                    <a:pt x="10486" y="14769"/>
                    <a:pt x="10477" y="14769"/>
                  </a:cubicBezTo>
                  <a:cubicBezTo>
                    <a:pt x="9359" y="14700"/>
                    <a:pt x="9929" y="11482"/>
                    <a:pt x="9929" y="11482"/>
                  </a:cubicBezTo>
                  <a:lnTo>
                    <a:pt x="9929" y="11482"/>
                  </a:lnTo>
                  <a:cubicBezTo>
                    <a:pt x="9929" y="11482"/>
                    <a:pt x="7302" y="14971"/>
                    <a:pt x="5658" y="14971"/>
                  </a:cubicBezTo>
                  <a:cubicBezTo>
                    <a:pt x="5589" y="14971"/>
                    <a:pt x="5521" y="14964"/>
                    <a:pt x="5456" y="14951"/>
                  </a:cubicBezTo>
                  <a:cubicBezTo>
                    <a:pt x="5045" y="14883"/>
                    <a:pt x="4862" y="14426"/>
                    <a:pt x="4817" y="13810"/>
                  </a:cubicBezTo>
                  <a:cubicBezTo>
                    <a:pt x="4794" y="13901"/>
                    <a:pt x="4748" y="13970"/>
                    <a:pt x="4702" y="14038"/>
                  </a:cubicBezTo>
                  <a:cubicBezTo>
                    <a:pt x="4520" y="14380"/>
                    <a:pt x="3336" y="16840"/>
                    <a:pt x="3719" y="17051"/>
                  </a:cubicBezTo>
                  <a:lnTo>
                    <a:pt x="3719" y="17051"/>
                  </a:lnTo>
                  <a:cubicBezTo>
                    <a:pt x="3127" y="16730"/>
                    <a:pt x="3036" y="15887"/>
                    <a:pt x="2739" y="15362"/>
                  </a:cubicBezTo>
                  <a:cubicBezTo>
                    <a:pt x="2077" y="16389"/>
                    <a:pt x="1941" y="17485"/>
                    <a:pt x="2488" y="18603"/>
                  </a:cubicBezTo>
                  <a:cubicBezTo>
                    <a:pt x="2095" y="18522"/>
                    <a:pt x="1796" y="18346"/>
                    <a:pt x="1439" y="18346"/>
                  </a:cubicBezTo>
                  <a:cubicBezTo>
                    <a:pt x="1299" y="18346"/>
                    <a:pt x="1149" y="18373"/>
                    <a:pt x="982" y="18444"/>
                  </a:cubicBezTo>
                  <a:cubicBezTo>
                    <a:pt x="617" y="18603"/>
                    <a:pt x="23" y="19060"/>
                    <a:pt x="0" y="19494"/>
                  </a:cubicBezTo>
                  <a:cubicBezTo>
                    <a:pt x="589" y="19153"/>
                    <a:pt x="988" y="19054"/>
                    <a:pt x="1483" y="19054"/>
                  </a:cubicBezTo>
                  <a:cubicBezTo>
                    <a:pt x="1718" y="19054"/>
                    <a:pt x="1975" y="19076"/>
                    <a:pt x="2283" y="19106"/>
                  </a:cubicBezTo>
                  <a:cubicBezTo>
                    <a:pt x="1963" y="19379"/>
                    <a:pt x="1644" y="19608"/>
                    <a:pt x="1347" y="19882"/>
                  </a:cubicBezTo>
                  <a:cubicBezTo>
                    <a:pt x="2210" y="19483"/>
                    <a:pt x="3844" y="18807"/>
                    <a:pt x="4983" y="18807"/>
                  </a:cubicBezTo>
                  <a:cubicBezTo>
                    <a:pt x="5019" y="18807"/>
                    <a:pt x="5055" y="18807"/>
                    <a:pt x="5090" y="18809"/>
                  </a:cubicBezTo>
                  <a:cubicBezTo>
                    <a:pt x="6711" y="18877"/>
                    <a:pt x="6506" y="21091"/>
                    <a:pt x="6506" y="21091"/>
                  </a:cubicBezTo>
                  <a:cubicBezTo>
                    <a:pt x="6506" y="21091"/>
                    <a:pt x="10632" y="19480"/>
                    <a:pt x="12938" y="19480"/>
                  </a:cubicBezTo>
                  <a:cubicBezTo>
                    <a:pt x="13377" y="19480"/>
                    <a:pt x="13749" y="19538"/>
                    <a:pt x="14015" y="19676"/>
                  </a:cubicBezTo>
                  <a:cubicBezTo>
                    <a:pt x="15704" y="20544"/>
                    <a:pt x="14403" y="26752"/>
                    <a:pt x="9747" y="28350"/>
                  </a:cubicBezTo>
                  <a:cubicBezTo>
                    <a:pt x="9310" y="28502"/>
                    <a:pt x="8919" y="28571"/>
                    <a:pt x="8568" y="28571"/>
                  </a:cubicBezTo>
                  <a:cubicBezTo>
                    <a:pt x="5176" y="28571"/>
                    <a:pt x="5570" y="22142"/>
                    <a:pt x="5570" y="22141"/>
                  </a:cubicBezTo>
                  <a:lnTo>
                    <a:pt x="5570" y="22141"/>
                  </a:lnTo>
                  <a:cubicBezTo>
                    <a:pt x="5570" y="22142"/>
                    <a:pt x="4761" y="25225"/>
                    <a:pt x="2680" y="25225"/>
                  </a:cubicBezTo>
                  <a:cubicBezTo>
                    <a:pt x="2339" y="25225"/>
                    <a:pt x="1964" y="25142"/>
                    <a:pt x="1553" y="24949"/>
                  </a:cubicBezTo>
                  <a:cubicBezTo>
                    <a:pt x="1005" y="24675"/>
                    <a:pt x="594" y="24333"/>
                    <a:pt x="320" y="23967"/>
                  </a:cubicBezTo>
                  <a:lnTo>
                    <a:pt x="320" y="23967"/>
                  </a:lnTo>
                  <a:cubicBezTo>
                    <a:pt x="662" y="26044"/>
                    <a:pt x="1941" y="28167"/>
                    <a:pt x="3196" y="29491"/>
                  </a:cubicBezTo>
                  <a:cubicBezTo>
                    <a:pt x="4018" y="30336"/>
                    <a:pt x="4953" y="31066"/>
                    <a:pt x="5958" y="31705"/>
                  </a:cubicBezTo>
                  <a:cubicBezTo>
                    <a:pt x="6186" y="31842"/>
                    <a:pt x="7053" y="32139"/>
                    <a:pt x="7190" y="32390"/>
                  </a:cubicBezTo>
                  <a:cubicBezTo>
                    <a:pt x="7190" y="32390"/>
                    <a:pt x="9867" y="37231"/>
                    <a:pt x="11472" y="37231"/>
                  </a:cubicBezTo>
                  <a:cubicBezTo>
                    <a:pt x="11491" y="37231"/>
                    <a:pt x="11509" y="37230"/>
                    <a:pt x="11527" y="37229"/>
                  </a:cubicBezTo>
                  <a:cubicBezTo>
                    <a:pt x="13148" y="37115"/>
                    <a:pt x="13285" y="35745"/>
                    <a:pt x="13285" y="35745"/>
                  </a:cubicBezTo>
                  <a:lnTo>
                    <a:pt x="10728" y="30130"/>
                  </a:lnTo>
                  <a:cubicBezTo>
                    <a:pt x="10728" y="30130"/>
                    <a:pt x="15316" y="29468"/>
                    <a:pt x="16800" y="19311"/>
                  </a:cubicBezTo>
                  <a:cubicBezTo>
                    <a:pt x="16800" y="19311"/>
                    <a:pt x="17878" y="20226"/>
                    <a:pt x="19644" y="20226"/>
                  </a:cubicBezTo>
                  <a:cubicBezTo>
                    <a:pt x="20972" y="20226"/>
                    <a:pt x="22689" y="19708"/>
                    <a:pt x="24629" y="17896"/>
                  </a:cubicBezTo>
                  <a:cubicBezTo>
                    <a:pt x="24629" y="17896"/>
                    <a:pt x="27684" y="19668"/>
                    <a:pt x="32000" y="19668"/>
                  </a:cubicBezTo>
                  <a:cubicBezTo>
                    <a:pt x="32868" y="19668"/>
                    <a:pt x="33786" y="19597"/>
                    <a:pt x="34740" y="19425"/>
                  </a:cubicBezTo>
                  <a:cubicBezTo>
                    <a:pt x="39579" y="18558"/>
                    <a:pt x="40013" y="16298"/>
                    <a:pt x="40013" y="16298"/>
                  </a:cubicBezTo>
                  <a:cubicBezTo>
                    <a:pt x="40013" y="16298"/>
                    <a:pt x="41930" y="21479"/>
                    <a:pt x="42296" y="23328"/>
                  </a:cubicBezTo>
                  <a:cubicBezTo>
                    <a:pt x="42684" y="25200"/>
                    <a:pt x="42798" y="28167"/>
                    <a:pt x="42798" y="28167"/>
                  </a:cubicBezTo>
                  <a:lnTo>
                    <a:pt x="44190" y="32253"/>
                  </a:lnTo>
                  <a:lnTo>
                    <a:pt x="44281" y="27049"/>
                  </a:lnTo>
                  <a:cubicBezTo>
                    <a:pt x="44281" y="27049"/>
                    <a:pt x="45354" y="24903"/>
                    <a:pt x="45605" y="22141"/>
                  </a:cubicBezTo>
                  <a:lnTo>
                    <a:pt x="45605" y="22141"/>
                  </a:lnTo>
                  <a:cubicBezTo>
                    <a:pt x="45113" y="22951"/>
                    <a:pt x="44679" y="23300"/>
                    <a:pt x="44309" y="23300"/>
                  </a:cubicBezTo>
                  <a:cubicBezTo>
                    <a:pt x="43614" y="23300"/>
                    <a:pt x="43143" y="22073"/>
                    <a:pt x="42935" y="20361"/>
                  </a:cubicBezTo>
                  <a:cubicBezTo>
                    <a:pt x="42775" y="19106"/>
                    <a:pt x="43232" y="17257"/>
                    <a:pt x="43848" y="15248"/>
                  </a:cubicBezTo>
                  <a:cubicBezTo>
                    <a:pt x="43346" y="14586"/>
                    <a:pt x="42707" y="13970"/>
                    <a:pt x="41930" y="13399"/>
                  </a:cubicBezTo>
                  <a:cubicBezTo>
                    <a:pt x="41930" y="13399"/>
                    <a:pt x="42707" y="11322"/>
                    <a:pt x="42319" y="9017"/>
                  </a:cubicBezTo>
                  <a:lnTo>
                    <a:pt x="42319" y="9017"/>
                  </a:lnTo>
                  <a:cubicBezTo>
                    <a:pt x="42136" y="11277"/>
                    <a:pt x="41063" y="14038"/>
                    <a:pt x="39648" y="14906"/>
                  </a:cubicBezTo>
                  <a:cubicBezTo>
                    <a:pt x="39124" y="15220"/>
                    <a:pt x="38733" y="15389"/>
                    <a:pt x="38467" y="15389"/>
                  </a:cubicBezTo>
                  <a:cubicBezTo>
                    <a:pt x="37690" y="15389"/>
                    <a:pt x="37972" y="13951"/>
                    <a:pt x="39077" y="10500"/>
                  </a:cubicBezTo>
                  <a:cubicBezTo>
                    <a:pt x="39671" y="8652"/>
                    <a:pt x="39534" y="6483"/>
                    <a:pt x="39146" y="4520"/>
                  </a:cubicBezTo>
                  <a:cubicBezTo>
                    <a:pt x="38712" y="4269"/>
                    <a:pt x="38256" y="4041"/>
                    <a:pt x="37708" y="3858"/>
                  </a:cubicBezTo>
                  <a:cubicBezTo>
                    <a:pt x="37708" y="3858"/>
                    <a:pt x="37685" y="3584"/>
                    <a:pt x="37480" y="3196"/>
                  </a:cubicBezTo>
                  <a:lnTo>
                    <a:pt x="37480" y="3196"/>
                  </a:lnTo>
                  <a:cubicBezTo>
                    <a:pt x="37822" y="4429"/>
                    <a:pt x="37982" y="6232"/>
                    <a:pt x="37594" y="8697"/>
                  </a:cubicBezTo>
                  <a:cubicBezTo>
                    <a:pt x="36810" y="13569"/>
                    <a:pt x="32381" y="15978"/>
                    <a:pt x="30556" y="15978"/>
                  </a:cubicBezTo>
                  <a:cubicBezTo>
                    <a:pt x="30201" y="15978"/>
                    <a:pt x="29945" y="15887"/>
                    <a:pt x="29833" y="15705"/>
                  </a:cubicBezTo>
                  <a:cubicBezTo>
                    <a:pt x="29148" y="14586"/>
                    <a:pt x="34124" y="10249"/>
                    <a:pt x="33622" y="4840"/>
                  </a:cubicBezTo>
                  <a:cubicBezTo>
                    <a:pt x="33439" y="2831"/>
                    <a:pt x="32937" y="1279"/>
                    <a:pt x="32367" y="115"/>
                  </a:cubicBezTo>
                  <a:cubicBezTo>
                    <a:pt x="32116" y="69"/>
                    <a:pt x="31887" y="46"/>
                    <a:pt x="31636" y="1"/>
                  </a:cubicBezTo>
                  <a:close/>
                </a:path>
              </a:pathLst>
            </a:custGeom>
            <a:solidFill>
              <a:srgbClr val="FFFFFF">
                <a:alpha val="1116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568" name="Google Shape;3568;p43">
              <a:extLst>
                <a:ext uri="{FF2B5EF4-FFF2-40B4-BE49-F238E27FC236}">
                  <a16:creationId xmlns="" xmlns:a16="http://schemas.microsoft.com/office/drawing/2014/main" id="{770677CD-7EC0-BEBD-A05D-03D3ECD05A81}"/>
                </a:ext>
              </a:extLst>
            </p:cNvPr>
            <p:cNvSpPr/>
            <p:nvPr/>
          </p:nvSpPr>
          <p:spPr>
            <a:xfrm>
              <a:off x="2598825" y="1878550"/>
              <a:ext cx="25700" cy="123325"/>
            </a:xfrm>
            <a:custGeom>
              <a:avLst/>
              <a:gdLst/>
              <a:ahLst/>
              <a:cxnLst/>
              <a:rect l="l" t="t" r="r" b="b"/>
              <a:pathLst>
                <a:path w="1028" h="4933" extrusionOk="0">
                  <a:moveTo>
                    <a:pt x="712" y="1"/>
                  </a:moveTo>
                  <a:cubicBezTo>
                    <a:pt x="710" y="1"/>
                    <a:pt x="709" y="1"/>
                    <a:pt x="708" y="1"/>
                  </a:cubicBezTo>
                  <a:cubicBezTo>
                    <a:pt x="639" y="1"/>
                    <a:pt x="662" y="640"/>
                    <a:pt x="617" y="1234"/>
                  </a:cubicBezTo>
                  <a:cubicBezTo>
                    <a:pt x="594" y="1553"/>
                    <a:pt x="571" y="1850"/>
                    <a:pt x="502" y="2078"/>
                  </a:cubicBezTo>
                  <a:cubicBezTo>
                    <a:pt x="480" y="2307"/>
                    <a:pt x="434" y="2444"/>
                    <a:pt x="434" y="2444"/>
                  </a:cubicBezTo>
                  <a:cubicBezTo>
                    <a:pt x="434" y="2444"/>
                    <a:pt x="365" y="3060"/>
                    <a:pt x="251" y="3676"/>
                  </a:cubicBezTo>
                  <a:cubicBezTo>
                    <a:pt x="137" y="4292"/>
                    <a:pt x="0" y="4909"/>
                    <a:pt x="69" y="4932"/>
                  </a:cubicBezTo>
                  <a:cubicBezTo>
                    <a:pt x="70" y="4932"/>
                    <a:pt x="71" y="4932"/>
                    <a:pt x="73" y="4932"/>
                  </a:cubicBezTo>
                  <a:cubicBezTo>
                    <a:pt x="147" y="4932"/>
                    <a:pt x="393" y="4350"/>
                    <a:pt x="617" y="3767"/>
                  </a:cubicBezTo>
                  <a:cubicBezTo>
                    <a:pt x="822" y="3174"/>
                    <a:pt x="959" y="2535"/>
                    <a:pt x="959" y="2535"/>
                  </a:cubicBezTo>
                  <a:cubicBezTo>
                    <a:pt x="959" y="2535"/>
                    <a:pt x="982" y="2375"/>
                    <a:pt x="982" y="2124"/>
                  </a:cubicBezTo>
                  <a:cubicBezTo>
                    <a:pt x="1027" y="1896"/>
                    <a:pt x="1005" y="1553"/>
                    <a:pt x="1005" y="1234"/>
                  </a:cubicBezTo>
                  <a:cubicBezTo>
                    <a:pt x="960" y="606"/>
                    <a:pt x="783" y="1"/>
                    <a:pt x="712" y="1"/>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569" name="Google Shape;3569;p43">
              <a:extLst>
                <a:ext uri="{FF2B5EF4-FFF2-40B4-BE49-F238E27FC236}">
                  <a16:creationId xmlns="" xmlns:a16="http://schemas.microsoft.com/office/drawing/2014/main" id="{825652B0-09BA-9110-5417-0A38F8F43603}"/>
                </a:ext>
              </a:extLst>
            </p:cNvPr>
            <p:cNvSpPr/>
            <p:nvPr/>
          </p:nvSpPr>
          <p:spPr>
            <a:xfrm>
              <a:off x="2754600" y="1522500"/>
              <a:ext cx="230000" cy="115925"/>
            </a:xfrm>
            <a:custGeom>
              <a:avLst/>
              <a:gdLst/>
              <a:ahLst/>
              <a:cxnLst/>
              <a:rect l="l" t="t" r="r" b="b"/>
              <a:pathLst>
                <a:path w="9200" h="4637" extrusionOk="0">
                  <a:moveTo>
                    <a:pt x="9176" y="0"/>
                  </a:moveTo>
                  <a:cubicBezTo>
                    <a:pt x="9176" y="0"/>
                    <a:pt x="9131" y="92"/>
                    <a:pt x="9085" y="229"/>
                  </a:cubicBezTo>
                  <a:cubicBezTo>
                    <a:pt x="9062" y="297"/>
                    <a:pt x="9039" y="388"/>
                    <a:pt x="8994" y="502"/>
                  </a:cubicBezTo>
                  <a:cubicBezTo>
                    <a:pt x="8971" y="594"/>
                    <a:pt x="8902" y="708"/>
                    <a:pt x="8857" y="822"/>
                  </a:cubicBezTo>
                  <a:cubicBezTo>
                    <a:pt x="8651" y="1301"/>
                    <a:pt x="8263" y="1895"/>
                    <a:pt x="7738" y="2374"/>
                  </a:cubicBezTo>
                  <a:cubicBezTo>
                    <a:pt x="7236" y="2831"/>
                    <a:pt x="6666" y="3241"/>
                    <a:pt x="6186" y="3470"/>
                  </a:cubicBezTo>
                  <a:cubicBezTo>
                    <a:pt x="5958" y="3584"/>
                    <a:pt x="5753" y="3652"/>
                    <a:pt x="5616" y="3721"/>
                  </a:cubicBezTo>
                  <a:cubicBezTo>
                    <a:pt x="5479" y="3766"/>
                    <a:pt x="5387" y="3789"/>
                    <a:pt x="5387" y="3789"/>
                  </a:cubicBezTo>
                  <a:cubicBezTo>
                    <a:pt x="5387" y="3789"/>
                    <a:pt x="5365" y="3812"/>
                    <a:pt x="5342" y="3835"/>
                  </a:cubicBezTo>
                  <a:cubicBezTo>
                    <a:pt x="5296" y="3835"/>
                    <a:pt x="5250" y="3858"/>
                    <a:pt x="5159" y="3881"/>
                  </a:cubicBezTo>
                  <a:cubicBezTo>
                    <a:pt x="5022" y="3926"/>
                    <a:pt x="4817" y="3995"/>
                    <a:pt x="4566" y="4063"/>
                  </a:cubicBezTo>
                  <a:cubicBezTo>
                    <a:pt x="4199" y="4130"/>
                    <a:pt x="3736" y="4221"/>
                    <a:pt x="3246" y="4221"/>
                  </a:cubicBezTo>
                  <a:cubicBezTo>
                    <a:pt x="3064" y="4221"/>
                    <a:pt x="2879" y="4208"/>
                    <a:pt x="2694" y="4177"/>
                  </a:cubicBezTo>
                  <a:lnTo>
                    <a:pt x="2420" y="4177"/>
                  </a:lnTo>
                  <a:cubicBezTo>
                    <a:pt x="2352" y="4155"/>
                    <a:pt x="2260" y="4132"/>
                    <a:pt x="2169" y="4109"/>
                  </a:cubicBezTo>
                  <a:cubicBezTo>
                    <a:pt x="2009" y="4086"/>
                    <a:pt x="1849" y="4040"/>
                    <a:pt x="1690" y="4018"/>
                  </a:cubicBezTo>
                  <a:cubicBezTo>
                    <a:pt x="1370" y="3903"/>
                    <a:pt x="1096" y="3789"/>
                    <a:pt x="845" y="3721"/>
                  </a:cubicBezTo>
                  <a:cubicBezTo>
                    <a:pt x="421" y="3499"/>
                    <a:pt x="122" y="3348"/>
                    <a:pt x="43" y="3348"/>
                  </a:cubicBezTo>
                  <a:cubicBezTo>
                    <a:pt x="33" y="3348"/>
                    <a:pt x="26" y="3350"/>
                    <a:pt x="23" y="3356"/>
                  </a:cubicBezTo>
                  <a:cubicBezTo>
                    <a:pt x="1" y="3378"/>
                    <a:pt x="297" y="3584"/>
                    <a:pt x="754" y="3903"/>
                  </a:cubicBezTo>
                  <a:cubicBezTo>
                    <a:pt x="982" y="4018"/>
                    <a:pt x="1279" y="4155"/>
                    <a:pt x="1598" y="4291"/>
                  </a:cubicBezTo>
                  <a:cubicBezTo>
                    <a:pt x="1758" y="4337"/>
                    <a:pt x="1941" y="4383"/>
                    <a:pt x="2101" y="4451"/>
                  </a:cubicBezTo>
                  <a:cubicBezTo>
                    <a:pt x="2192" y="4474"/>
                    <a:pt x="2283" y="4497"/>
                    <a:pt x="2374" y="4520"/>
                  </a:cubicBezTo>
                  <a:lnTo>
                    <a:pt x="2648" y="4565"/>
                  </a:lnTo>
                  <a:cubicBezTo>
                    <a:pt x="2925" y="4617"/>
                    <a:pt x="3205" y="4636"/>
                    <a:pt x="3476" y="4636"/>
                  </a:cubicBezTo>
                  <a:cubicBezTo>
                    <a:pt x="3920" y="4636"/>
                    <a:pt x="4340" y="4585"/>
                    <a:pt x="4680" y="4543"/>
                  </a:cubicBezTo>
                  <a:cubicBezTo>
                    <a:pt x="4954" y="4474"/>
                    <a:pt x="5182" y="4406"/>
                    <a:pt x="5319" y="4383"/>
                  </a:cubicBezTo>
                  <a:cubicBezTo>
                    <a:pt x="5410" y="4360"/>
                    <a:pt x="5479" y="4337"/>
                    <a:pt x="5501" y="4314"/>
                  </a:cubicBezTo>
                  <a:cubicBezTo>
                    <a:pt x="5547" y="4291"/>
                    <a:pt x="5570" y="4291"/>
                    <a:pt x="5570" y="4291"/>
                  </a:cubicBezTo>
                  <a:cubicBezTo>
                    <a:pt x="5570" y="4291"/>
                    <a:pt x="5661" y="4246"/>
                    <a:pt x="5798" y="4200"/>
                  </a:cubicBezTo>
                  <a:cubicBezTo>
                    <a:pt x="5958" y="4132"/>
                    <a:pt x="6163" y="4040"/>
                    <a:pt x="6415" y="3881"/>
                  </a:cubicBezTo>
                  <a:cubicBezTo>
                    <a:pt x="6917" y="3630"/>
                    <a:pt x="7487" y="3173"/>
                    <a:pt x="8012" y="2625"/>
                  </a:cubicBezTo>
                  <a:cubicBezTo>
                    <a:pt x="8514" y="2077"/>
                    <a:pt x="8880" y="1415"/>
                    <a:pt x="9039" y="890"/>
                  </a:cubicBezTo>
                  <a:cubicBezTo>
                    <a:pt x="9085" y="776"/>
                    <a:pt x="9131" y="639"/>
                    <a:pt x="9154" y="548"/>
                  </a:cubicBezTo>
                  <a:cubicBezTo>
                    <a:pt x="9176" y="434"/>
                    <a:pt x="9176" y="320"/>
                    <a:pt x="9199" y="251"/>
                  </a:cubicBezTo>
                  <a:cubicBezTo>
                    <a:pt x="9199" y="92"/>
                    <a:pt x="9199" y="0"/>
                    <a:pt x="9176" y="0"/>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570" name="Google Shape;3570;p43">
              <a:extLst>
                <a:ext uri="{FF2B5EF4-FFF2-40B4-BE49-F238E27FC236}">
                  <a16:creationId xmlns="" xmlns:a16="http://schemas.microsoft.com/office/drawing/2014/main" id="{078A3F61-BF7D-16EE-3B71-660A9535489C}"/>
                </a:ext>
              </a:extLst>
            </p:cNvPr>
            <p:cNvSpPr/>
            <p:nvPr/>
          </p:nvSpPr>
          <p:spPr>
            <a:xfrm>
              <a:off x="2958325" y="1365575"/>
              <a:ext cx="334400" cy="243725"/>
            </a:xfrm>
            <a:custGeom>
              <a:avLst/>
              <a:gdLst/>
              <a:ahLst/>
              <a:cxnLst/>
              <a:rect l="l" t="t" r="r" b="b"/>
              <a:pathLst>
                <a:path w="13376" h="9749" extrusionOk="0">
                  <a:moveTo>
                    <a:pt x="13330" y="0"/>
                  </a:moveTo>
                  <a:cubicBezTo>
                    <a:pt x="13307" y="0"/>
                    <a:pt x="13285" y="137"/>
                    <a:pt x="13262" y="388"/>
                  </a:cubicBezTo>
                  <a:cubicBezTo>
                    <a:pt x="13239" y="525"/>
                    <a:pt x="13239" y="685"/>
                    <a:pt x="13216" y="868"/>
                  </a:cubicBezTo>
                  <a:cubicBezTo>
                    <a:pt x="13193" y="1027"/>
                    <a:pt x="13148" y="1233"/>
                    <a:pt x="13125" y="1461"/>
                  </a:cubicBezTo>
                  <a:cubicBezTo>
                    <a:pt x="12965" y="2306"/>
                    <a:pt x="12577" y="3424"/>
                    <a:pt x="11961" y="4406"/>
                  </a:cubicBezTo>
                  <a:cubicBezTo>
                    <a:pt x="11367" y="5410"/>
                    <a:pt x="10568" y="6254"/>
                    <a:pt x="9906" y="6825"/>
                  </a:cubicBezTo>
                  <a:cubicBezTo>
                    <a:pt x="9747" y="6962"/>
                    <a:pt x="9587" y="7076"/>
                    <a:pt x="9427" y="7190"/>
                  </a:cubicBezTo>
                  <a:cubicBezTo>
                    <a:pt x="9290" y="7282"/>
                    <a:pt x="9176" y="7396"/>
                    <a:pt x="9062" y="7464"/>
                  </a:cubicBezTo>
                  <a:cubicBezTo>
                    <a:pt x="8856" y="7601"/>
                    <a:pt x="8742" y="7670"/>
                    <a:pt x="8742" y="7670"/>
                  </a:cubicBezTo>
                  <a:cubicBezTo>
                    <a:pt x="8742" y="7670"/>
                    <a:pt x="8263" y="8012"/>
                    <a:pt x="7487" y="8400"/>
                  </a:cubicBezTo>
                  <a:cubicBezTo>
                    <a:pt x="7304" y="8491"/>
                    <a:pt x="7099" y="8583"/>
                    <a:pt x="6871" y="8674"/>
                  </a:cubicBezTo>
                  <a:cubicBezTo>
                    <a:pt x="6642" y="8788"/>
                    <a:pt x="6391" y="8857"/>
                    <a:pt x="6140" y="8948"/>
                  </a:cubicBezTo>
                  <a:cubicBezTo>
                    <a:pt x="5615" y="9085"/>
                    <a:pt x="5045" y="9222"/>
                    <a:pt x="4474" y="9313"/>
                  </a:cubicBezTo>
                  <a:cubicBezTo>
                    <a:pt x="4024" y="9394"/>
                    <a:pt x="3567" y="9433"/>
                    <a:pt x="3127" y="9433"/>
                  </a:cubicBezTo>
                  <a:cubicBezTo>
                    <a:pt x="2453" y="9433"/>
                    <a:pt x="1822" y="9342"/>
                    <a:pt x="1324" y="9176"/>
                  </a:cubicBezTo>
                  <a:cubicBezTo>
                    <a:pt x="523" y="8938"/>
                    <a:pt x="92" y="8556"/>
                    <a:pt x="30" y="8556"/>
                  </a:cubicBezTo>
                  <a:cubicBezTo>
                    <a:pt x="27" y="8556"/>
                    <a:pt x="24" y="8557"/>
                    <a:pt x="23" y="8560"/>
                  </a:cubicBezTo>
                  <a:cubicBezTo>
                    <a:pt x="0" y="8560"/>
                    <a:pt x="114" y="8674"/>
                    <a:pt x="297" y="8834"/>
                  </a:cubicBezTo>
                  <a:cubicBezTo>
                    <a:pt x="411" y="8925"/>
                    <a:pt x="548" y="9016"/>
                    <a:pt x="708" y="9108"/>
                  </a:cubicBezTo>
                  <a:cubicBezTo>
                    <a:pt x="868" y="9176"/>
                    <a:pt x="1050" y="9290"/>
                    <a:pt x="1256" y="9359"/>
                  </a:cubicBezTo>
                  <a:cubicBezTo>
                    <a:pt x="1851" y="9616"/>
                    <a:pt x="2639" y="9749"/>
                    <a:pt x="3467" y="9749"/>
                  </a:cubicBezTo>
                  <a:cubicBezTo>
                    <a:pt x="3815" y="9749"/>
                    <a:pt x="4169" y="9725"/>
                    <a:pt x="4520" y="9678"/>
                  </a:cubicBezTo>
                  <a:cubicBezTo>
                    <a:pt x="5113" y="9633"/>
                    <a:pt x="5707" y="9496"/>
                    <a:pt x="6254" y="9359"/>
                  </a:cubicBezTo>
                  <a:cubicBezTo>
                    <a:pt x="6528" y="9290"/>
                    <a:pt x="6779" y="9199"/>
                    <a:pt x="7030" y="9108"/>
                  </a:cubicBezTo>
                  <a:cubicBezTo>
                    <a:pt x="7282" y="9016"/>
                    <a:pt x="7510" y="8925"/>
                    <a:pt x="7692" y="8834"/>
                  </a:cubicBezTo>
                  <a:cubicBezTo>
                    <a:pt x="8537" y="8469"/>
                    <a:pt x="9016" y="8103"/>
                    <a:pt x="9016" y="8103"/>
                  </a:cubicBezTo>
                  <a:cubicBezTo>
                    <a:pt x="9016" y="8103"/>
                    <a:pt x="9153" y="8035"/>
                    <a:pt x="9381" y="7875"/>
                  </a:cubicBezTo>
                  <a:cubicBezTo>
                    <a:pt x="9473" y="7807"/>
                    <a:pt x="9610" y="7692"/>
                    <a:pt x="9747" y="7578"/>
                  </a:cubicBezTo>
                  <a:cubicBezTo>
                    <a:pt x="9884" y="7464"/>
                    <a:pt x="10043" y="7327"/>
                    <a:pt x="10226" y="7190"/>
                  </a:cubicBezTo>
                  <a:cubicBezTo>
                    <a:pt x="10888" y="6574"/>
                    <a:pt x="11710" y="5661"/>
                    <a:pt x="12280" y="4611"/>
                  </a:cubicBezTo>
                  <a:cubicBezTo>
                    <a:pt x="12897" y="3561"/>
                    <a:pt x="13216" y="2374"/>
                    <a:pt x="13330" y="1484"/>
                  </a:cubicBezTo>
                  <a:cubicBezTo>
                    <a:pt x="13330" y="1256"/>
                    <a:pt x="13353" y="1050"/>
                    <a:pt x="13376" y="868"/>
                  </a:cubicBezTo>
                  <a:cubicBezTo>
                    <a:pt x="13376" y="685"/>
                    <a:pt x="13353" y="525"/>
                    <a:pt x="13353" y="411"/>
                  </a:cubicBezTo>
                  <a:cubicBezTo>
                    <a:pt x="13353" y="137"/>
                    <a:pt x="13330" y="0"/>
                    <a:pt x="13330" y="0"/>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571" name="Google Shape;3571;p43">
              <a:extLst>
                <a:ext uri="{FF2B5EF4-FFF2-40B4-BE49-F238E27FC236}">
                  <a16:creationId xmlns="" xmlns:a16="http://schemas.microsoft.com/office/drawing/2014/main" id="{DEA2A71B-ADBC-E76D-750C-5B5B92B1C204}"/>
                </a:ext>
              </a:extLst>
            </p:cNvPr>
            <p:cNvSpPr/>
            <p:nvPr/>
          </p:nvSpPr>
          <p:spPr>
            <a:xfrm>
              <a:off x="3039925" y="1262850"/>
              <a:ext cx="370350" cy="363525"/>
            </a:xfrm>
            <a:custGeom>
              <a:avLst/>
              <a:gdLst/>
              <a:ahLst/>
              <a:cxnLst/>
              <a:rect l="l" t="t" r="r" b="b"/>
              <a:pathLst>
                <a:path w="14814" h="14541" extrusionOk="0">
                  <a:moveTo>
                    <a:pt x="12326" y="1"/>
                  </a:moveTo>
                  <a:cubicBezTo>
                    <a:pt x="12326" y="1"/>
                    <a:pt x="12326" y="46"/>
                    <a:pt x="12372" y="138"/>
                  </a:cubicBezTo>
                  <a:cubicBezTo>
                    <a:pt x="12394" y="183"/>
                    <a:pt x="12440" y="229"/>
                    <a:pt x="12463" y="275"/>
                  </a:cubicBezTo>
                  <a:cubicBezTo>
                    <a:pt x="12509" y="343"/>
                    <a:pt x="12554" y="389"/>
                    <a:pt x="12623" y="457"/>
                  </a:cubicBezTo>
                  <a:cubicBezTo>
                    <a:pt x="12737" y="594"/>
                    <a:pt x="12897" y="754"/>
                    <a:pt x="13056" y="937"/>
                  </a:cubicBezTo>
                  <a:cubicBezTo>
                    <a:pt x="13193" y="1119"/>
                    <a:pt x="13376" y="1325"/>
                    <a:pt x="13513" y="1576"/>
                  </a:cubicBezTo>
                  <a:cubicBezTo>
                    <a:pt x="13832" y="2078"/>
                    <a:pt x="14061" y="2740"/>
                    <a:pt x="14243" y="3447"/>
                  </a:cubicBezTo>
                  <a:cubicBezTo>
                    <a:pt x="14403" y="4178"/>
                    <a:pt x="14472" y="4954"/>
                    <a:pt x="14426" y="5753"/>
                  </a:cubicBezTo>
                  <a:cubicBezTo>
                    <a:pt x="14403" y="7328"/>
                    <a:pt x="13718" y="8789"/>
                    <a:pt x="13056" y="9747"/>
                  </a:cubicBezTo>
                  <a:cubicBezTo>
                    <a:pt x="12897" y="9998"/>
                    <a:pt x="12714" y="10204"/>
                    <a:pt x="12577" y="10386"/>
                  </a:cubicBezTo>
                  <a:cubicBezTo>
                    <a:pt x="12440" y="10569"/>
                    <a:pt x="12280" y="10706"/>
                    <a:pt x="12166" y="10843"/>
                  </a:cubicBezTo>
                  <a:cubicBezTo>
                    <a:pt x="12075" y="10980"/>
                    <a:pt x="11961" y="11048"/>
                    <a:pt x="11892" y="11117"/>
                  </a:cubicBezTo>
                  <a:cubicBezTo>
                    <a:pt x="11824" y="11185"/>
                    <a:pt x="11778" y="11208"/>
                    <a:pt x="11778" y="11208"/>
                  </a:cubicBezTo>
                  <a:cubicBezTo>
                    <a:pt x="11778" y="11208"/>
                    <a:pt x="11641" y="11345"/>
                    <a:pt x="11413" y="11596"/>
                  </a:cubicBezTo>
                  <a:cubicBezTo>
                    <a:pt x="11276" y="11710"/>
                    <a:pt x="11116" y="11824"/>
                    <a:pt x="10934" y="11984"/>
                  </a:cubicBezTo>
                  <a:cubicBezTo>
                    <a:pt x="10751" y="12144"/>
                    <a:pt x="10523" y="12304"/>
                    <a:pt x="10294" y="12463"/>
                  </a:cubicBezTo>
                  <a:cubicBezTo>
                    <a:pt x="9359" y="13171"/>
                    <a:pt x="7852" y="13719"/>
                    <a:pt x="6323" y="13993"/>
                  </a:cubicBezTo>
                  <a:cubicBezTo>
                    <a:pt x="5524" y="14152"/>
                    <a:pt x="4748" y="14221"/>
                    <a:pt x="3995" y="14244"/>
                  </a:cubicBezTo>
                  <a:cubicBezTo>
                    <a:pt x="3736" y="14260"/>
                    <a:pt x="3483" y="14268"/>
                    <a:pt x="3238" y="14268"/>
                  </a:cubicBezTo>
                  <a:cubicBezTo>
                    <a:pt x="2791" y="14268"/>
                    <a:pt x="2369" y="14242"/>
                    <a:pt x="1986" y="14198"/>
                  </a:cubicBezTo>
                  <a:cubicBezTo>
                    <a:pt x="884" y="14115"/>
                    <a:pt x="161" y="13918"/>
                    <a:pt x="24" y="13918"/>
                  </a:cubicBezTo>
                  <a:cubicBezTo>
                    <a:pt x="10" y="13918"/>
                    <a:pt x="2" y="13920"/>
                    <a:pt x="0" y="13924"/>
                  </a:cubicBezTo>
                  <a:cubicBezTo>
                    <a:pt x="0" y="13947"/>
                    <a:pt x="183" y="14016"/>
                    <a:pt x="525" y="14130"/>
                  </a:cubicBezTo>
                  <a:cubicBezTo>
                    <a:pt x="868" y="14221"/>
                    <a:pt x="1347" y="14335"/>
                    <a:pt x="1963" y="14404"/>
                  </a:cubicBezTo>
                  <a:cubicBezTo>
                    <a:pt x="2557" y="14495"/>
                    <a:pt x="3264" y="14541"/>
                    <a:pt x="4018" y="14541"/>
                  </a:cubicBezTo>
                  <a:cubicBezTo>
                    <a:pt x="4771" y="14541"/>
                    <a:pt x="5570" y="14495"/>
                    <a:pt x="6369" y="14381"/>
                  </a:cubicBezTo>
                  <a:cubicBezTo>
                    <a:pt x="7966" y="14130"/>
                    <a:pt x="9541" y="13582"/>
                    <a:pt x="10568" y="12874"/>
                  </a:cubicBezTo>
                  <a:cubicBezTo>
                    <a:pt x="10819" y="12692"/>
                    <a:pt x="11048" y="12532"/>
                    <a:pt x="11230" y="12372"/>
                  </a:cubicBezTo>
                  <a:cubicBezTo>
                    <a:pt x="11436" y="12212"/>
                    <a:pt x="11618" y="12098"/>
                    <a:pt x="11755" y="11984"/>
                  </a:cubicBezTo>
                  <a:cubicBezTo>
                    <a:pt x="12006" y="11733"/>
                    <a:pt x="12166" y="11596"/>
                    <a:pt x="12166" y="11596"/>
                  </a:cubicBezTo>
                  <a:cubicBezTo>
                    <a:pt x="12166" y="11596"/>
                    <a:pt x="12189" y="11550"/>
                    <a:pt x="12257" y="11482"/>
                  </a:cubicBezTo>
                  <a:cubicBezTo>
                    <a:pt x="12326" y="11413"/>
                    <a:pt x="12440" y="11322"/>
                    <a:pt x="12554" y="11185"/>
                  </a:cubicBezTo>
                  <a:cubicBezTo>
                    <a:pt x="12668" y="11048"/>
                    <a:pt x="12805" y="10888"/>
                    <a:pt x="12965" y="10706"/>
                  </a:cubicBezTo>
                  <a:cubicBezTo>
                    <a:pt x="13125" y="10500"/>
                    <a:pt x="13307" y="10272"/>
                    <a:pt x="13467" y="10021"/>
                  </a:cubicBezTo>
                  <a:cubicBezTo>
                    <a:pt x="13810" y="9496"/>
                    <a:pt x="14129" y="8857"/>
                    <a:pt x="14380" y="8127"/>
                  </a:cubicBezTo>
                  <a:cubicBezTo>
                    <a:pt x="14654" y="7396"/>
                    <a:pt x="14791" y="6574"/>
                    <a:pt x="14791" y="5753"/>
                  </a:cubicBezTo>
                  <a:cubicBezTo>
                    <a:pt x="14814" y="4931"/>
                    <a:pt x="14700" y="4132"/>
                    <a:pt x="14517" y="3379"/>
                  </a:cubicBezTo>
                  <a:cubicBezTo>
                    <a:pt x="14312" y="2649"/>
                    <a:pt x="14038" y="1987"/>
                    <a:pt x="13695" y="1462"/>
                  </a:cubicBezTo>
                  <a:cubicBezTo>
                    <a:pt x="13513" y="1211"/>
                    <a:pt x="13330" y="1005"/>
                    <a:pt x="13170" y="823"/>
                  </a:cubicBezTo>
                  <a:cubicBezTo>
                    <a:pt x="12988" y="663"/>
                    <a:pt x="12828" y="503"/>
                    <a:pt x="12691" y="389"/>
                  </a:cubicBezTo>
                  <a:cubicBezTo>
                    <a:pt x="12645" y="343"/>
                    <a:pt x="12577" y="275"/>
                    <a:pt x="12531" y="229"/>
                  </a:cubicBezTo>
                  <a:cubicBezTo>
                    <a:pt x="12486" y="183"/>
                    <a:pt x="12463" y="138"/>
                    <a:pt x="12417" y="92"/>
                  </a:cubicBezTo>
                  <a:cubicBezTo>
                    <a:pt x="12372" y="24"/>
                    <a:pt x="12326" y="1"/>
                    <a:pt x="12326" y="1"/>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572" name="Google Shape;3572;p43">
              <a:extLst>
                <a:ext uri="{FF2B5EF4-FFF2-40B4-BE49-F238E27FC236}">
                  <a16:creationId xmlns="" xmlns:a16="http://schemas.microsoft.com/office/drawing/2014/main" id="{34AB8485-4386-9317-AA03-F2EB2E935AC9}"/>
                </a:ext>
              </a:extLst>
            </p:cNvPr>
            <p:cNvSpPr/>
            <p:nvPr/>
          </p:nvSpPr>
          <p:spPr>
            <a:xfrm>
              <a:off x="3031350" y="1141875"/>
              <a:ext cx="118150" cy="294500"/>
            </a:xfrm>
            <a:custGeom>
              <a:avLst/>
              <a:gdLst/>
              <a:ahLst/>
              <a:cxnLst/>
              <a:rect l="l" t="t" r="r" b="b"/>
              <a:pathLst>
                <a:path w="4726" h="11780" extrusionOk="0">
                  <a:moveTo>
                    <a:pt x="4018" y="1"/>
                  </a:moveTo>
                  <a:cubicBezTo>
                    <a:pt x="3995" y="24"/>
                    <a:pt x="4064" y="412"/>
                    <a:pt x="4155" y="1028"/>
                  </a:cubicBezTo>
                  <a:cubicBezTo>
                    <a:pt x="4246" y="1621"/>
                    <a:pt x="4361" y="2443"/>
                    <a:pt x="4338" y="3219"/>
                  </a:cubicBezTo>
                  <a:cubicBezTo>
                    <a:pt x="4315" y="4018"/>
                    <a:pt x="4087" y="4794"/>
                    <a:pt x="3881" y="5342"/>
                  </a:cubicBezTo>
                  <a:cubicBezTo>
                    <a:pt x="3676" y="5913"/>
                    <a:pt x="3493" y="6255"/>
                    <a:pt x="3493" y="6255"/>
                  </a:cubicBezTo>
                  <a:cubicBezTo>
                    <a:pt x="3493" y="6255"/>
                    <a:pt x="3447" y="6346"/>
                    <a:pt x="3379" y="6506"/>
                  </a:cubicBezTo>
                  <a:cubicBezTo>
                    <a:pt x="3311" y="6666"/>
                    <a:pt x="3196" y="6894"/>
                    <a:pt x="3059" y="7168"/>
                  </a:cubicBezTo>
                  <a:cubicBezTo>
                    <a:pt x="2786" y="7716"/>
                    <a:pt x="2375" y="8401"/>
                    <a:pt x="1918" y="9085"/>
                  </a:cubicBezTo>
                  <a:cubicBezTo>
                    <a:pt x="1028" y="10455"/>
                    <a:pt x="1" y="11733"/>
                    <a:pt x="69" y="11779"/>
                  </a:cubicBezTo>
                  <a:cubicBezTo>
                    <a:pt x="70" y="11780"/>
                    <a:pt x="71" y="11780"/>
                    <a:pt x="73" y="11780"/>
                  </a:cubicBezTo>
                  <a:cubicBezTo>
                    <a:pt x="156" y="11780"/>
                    <a:pt x="1252" y="10590"/>
                    <a:pt x="2238" y="9291"/>
                  </a:cubicBezTo>
                  <a:cubicBezTo>
                    <a:pt x="2717" y="8629"/>
                    <a:pt x="3174" y="7944"/>
                    <a:pt x="3493" y="7396"/>
                  </a:cubicBezTo>
                  <a:cubicBezTo>
                    <a:pt x="3653" y="7122"/>
                    <a:pt x="3767" y="6894"/>
                    <a:pt x="3836" y="6734"/>
                  </a:cubicBezTo>
                  <a:cubicBezTo>
                    <a:pt x="3927" y="6575"/>
                    <a:pt x="3972" y="6483"/>
                    <a:pt x="3972" y="6483"/>
                  </a:cubicBezTo>
                  <a:cubicBezTo>
                    <a:pt x="3972" y="6483"/>
                    <a:pt x="4155" y="6095"/>
                    <a:pt x="4338" y="5502"/>
                  </a:cubicBezTo>
                  <a:cubicBezTo>
                    <a:pt x="4543" y="4908"/>
                    <a:pt x="4726" y="4087"/>
                    <a:pt x="4726" y="3219"/>
                  </a:cubicBezTo>
                  <a:cubicBezTo>
                    <a:pt x="4680" y="2398"/>
                    <a:pt x="4520" y="1576"/>
                    <a:pt x="4338" y="982"/>
                  </a:cubicBezTo>
                  <a:cubicBezTo>
                    <a:pt x="4201" y="389"/>
                    <a:pt x="4064" y="1"/>
                    <a:pt x="4018" y="1"/>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573" name="Google Shape;3573;p43">
              <a:extLst>
                <a:ext uri="{FF2B5EF4-FFF2-40B4-BE49-F238E27FC236}">
                  <a16:creationId xmlns="" xmlns:a16="http://schemas.microsoft.com/office/drawing/2014/main" id="{EA0B125F-11BB-AEBD-9BAA-102642B38C8A}"/>
                </a:ext>
              </a:extLst>
            </p:cNvPr>
            <p:cNvSpPr/>
            <p:nvPr/>
          </p:nvSpPr>
          <p:spPr>
            <a:xfrm>
              <a:off x="2553750" y="1374650"/>
              <a:ext cx="71350" cy="172400"/>
            </a:xfrm>
            <a:custGeom>
              <a:avLst/>
              <a:gdLst/>
              <a:ahLst/>
              <a:cxnLst/>
              <a:rect l="l" t="t" r="r" b="b"/>
              <a:pathLst>
                <a:path w="2854" h="6896" extrusionOk="0">
                  <a:moveTo>
                    <a:pt x="2800" y="1"/>
                  </a:moveTo>
                  <a:cubicBezTo>
                    <a:pt x="2702" y="1"/>
                    <a:pt x="2107" y="710"/>
                    <a:pt x="1575" y="1463"/>
                  </a:cubicBezTo>
                  <a:cubicBezTo>
                    <a:pt x="1301" y="1874"/>
                    <a:pt x="1050" y="2285"/>
                    <a:pt x="867" y="2582"/>
                  </a:cubicBezTo>
                  <a:cubicBezTo>
                    <a:pt x="708" y="2901"/>
                    <a:pt x="594" y="3130"/>
                    <a:pt x="594" y="3130"/>
                  </a:cubicBezTo>
                  <a:cubicBezTo>
                    <a:pt x="594" y="3130"/>
                    <a:pt x="502" y="3358"/>
                    <a:pt x="388" y="3700"/>
                  </a:cubicBezTo>
                  <a:cubicBezTo>
                    <a:pt x="274" y="4043"/>
                    <a:pt x="137" y="4499"/>
                    <a:pt x="69" y="4978"/>
                  </a:cubicBezTo>
                  <a:cubicBezTo>
                    <a:pt x="23" y="5481"/>
                    <a:pt x="0" y="5960"/>
                    <a:pt x="114" y="6325"/>
                  </a:cubicBezTo>
                  <a:cubicBezTo>
                    <a:pt x="183" y="6690"/>
                    <a:pt x="297" y="6896"/>
                    <a:pt x="320" y="6896"/>
                  </a:cubicBezTo>
                  <a:cubicBezTo>
                    <a:pt x="365" y="6873"/>
                    <a:pt x="320" y="6645"/>
                    <a:pt x="297" y="6302"/>
                  </a:cubicBezTo>
                  <a:cubicBezTo>
                    <a:pt x="274" y="5960"/>
                    <a:pt x="342" y="5503"/>
                    <a:pt x="434" y="5047"/>
                  </a:cubicBezTo>
                  <a:cubicBezTo>
                    <a:pt x="525" y="4613"/>
                    <a:pt x="708" y="4180"/>
                    <a:pt x="822" y="3860"/>
                  </a:cubicBezTo>
                  <a:cubicBezTo>
                    <a:pt x="982" y="3540"/>
                    <a:pt x="1073" y="3335"/>
                    <a:pt x="1073" y="3335"/>
                  </a:cubicBezTo>
                  <a:cubicBezTo>
                    <a:pt x="1073" y="3335"/>
                    <a:pt x="1438" y="2491"/>
                    <a:pt x="1895" y="1669"/>
                  </a:cubicBezTo>
                  <a:cubicBezTo>
                    <a:pt x="2351" y="847"/>
                    <a:pt x="2853" y="48"/>
                    <a:pt x="2808" y="3"/>
                  </a:cubicBezTo>
                  <a:cubicBezTo>
                    <a:pt x="2806" y="1"/>
                    <a:pt x="2803" y="1"/>
                    <a:pt x="2800" y="1"/>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574" name="Google Shape;3574;p43">
              <a:extLst>
                <a:ext uri="{FF2B5EF4-FFF2-40B4-BE49-F238E27FC236}">
                  <a16:creationId xmlns="" xmlns:a16="http://schemas.microsoft.com/office/drawing/2014/main" id="{1BC3E571-1D8B-0912-E73B-715D65735E53}"/>
                </a:ext>
              </a:extLst>
            </p:cNvPr>
            <p:cNvSpPr/>
            <p:nvPr/>
          </p:nvSpPr>
          <p:spPr>
            <a:xfrm>
              <a:off x="2639900" y="1255925"/>
              <a:ext cx="360675" cy="295700"/>
            </a:xfrm>
            <a:custGeom>
              <a:avLst/>
              <a:gdLst/>
              <a:ahLst/>
              <a:cxnLst/>
              <a:rect l="l" t="t" r="r" b="b"/>
              <a:pathLst>
                <a:path w="14427" h="11828" extrusionOk="0">
                  <a:moveTo>
                    <a:pt x="14416" y="0"/>
                  </a:moveTo>
                  <a:cubicBezTo>
                    <a:pt x="14374" y="0"/>
                    <a:pt x="14243" y="87"/>
                    <a:pt x="14038" y="209"/>
                  </a:cubicBezTo>
                  <a:cubicBezTo>
                    <a:pt x="13810" y="369"/>
                    <a:pt x="13445" y="529"/>
                    <a:pt x="13011" y="711"/>
                  </a:cubicBezTo>
                  <a:cubicBezTo>
                    <a:pt x="12144" y="1054"/>
                    <a:pt x="10888" y="1236"/>
                    <a:pt x="9610" y="1465"/>
                  </a:cubicBezTo>
                  <a:cubicBezTo>
                    <a:pt x="8355" y="1693"/>
                    <a:pt x="7122" y="2035"/>
                    <a:pt x="6209" y="2423"/>
                  </a:cubicBezTo>
                  <a:cubicBezTo>
                    <a:pt x="5981" y="2515"/>
                    <a:pt x="5776" y="2583"/>
                    <a:pt x="5593" y="2652"/>
                  </a:cubicBezTo>
                  <a:cubicBezTo>
                    <a:pt x="5410" y="2743"/>
                    <a:pt x="5251" y="2834"/>
                    <a:pt x="5136" y="2903"/>
                  </a:cubicBezTo>
                  <a:cubicBezTo>
                    <a:pt x="4885" y="3040"/>
                    <a:pt x="4726" y="3108"/>
                    <a:pt x="4726" y="3108"/>
                  </a:cubicBezTo>
                  <a:cubicBezTo>
                    <a:pt x="4726" y="3108"/>
                    <a:pt x="4589" y="3177"/>
                    <a:pt x="4360" y="3359"/>
                  </a:cubicBezTo>
                  <a:cubicBezTo>
                    <a:pt x="4109" y="3519"/>
                    <a:pt x="3790" y="3770"/>
                    <a:pt x="3447" y="4112"/>
                  </a:cubicBezTo>
                  <a:cubicBezTo>
                    <a:pt x="3082" y="4432"/>
                    <a:pt x="2694" y="4866"/>
                    <a:pt x="2329" y="5345"/>
                  </a:cubicBezTo>
                  <a:cubicBezTo>
                    <a:pt x="1964" y="5824"/>
                    <a:pt x="1576" y="6349"/>
                    <a:pt x="1256" y="6920"/>
                  </a:cubicBezTo>
                  <a:cubicBezTo>
                    <a:pt x="617" y="8016"/>
                    <a:pt x="160" y="9248"/>
                    <a:pt x="46" y="10230"/>
                  </a:cubicBezTo>
                  <a:cubicBezTo>
                    <a:pt x="1" y="10709"/>
                    <a:pt x="1" y="11120"/>
                    <a:pt x="46" y="11394"/>
                  </a:cubicBezTo>
                  <a:cubicBezTo>
                    <a:pt x="92" y="11668"/>
                    <a:pt x="115" y="11827"/>
                    <a:pt x="138" y="11827"/>
                  </a:cubicBezTo>
                  <a:cubicBezTo>
                    <a:pt x="183" y="11827"/>
                    <a:pt x="69" y="11188"/>
                    <a:pt x="252" y="10252"/>
                  </a:cubicBezTo>
                  <a:cubicBezTo>
                    <a:pt x="412" y="9339"/>
                    <a:pt x="914" y="8153"/>
                    <a:pt x="1576" y="7103"/>
                  </a:cubicBezTo>
                  <a:cubicBezTo>
                    <a:pt x="1918" y="6578"/>
                    <a:pt x="2283" y="6075"/>
                    <a:pt x="2648" y="5619"/>
                  </a:cubicBezTo>
                  <a:cubicBezTo>
                    <a:pt x="3036" y="5162"/>
                    <a:pt x="3425" y="4774"/>
                    <a:pt x="3767" y="4478"/>
                  </a:cubicBezTo>
                  <a:cubicBezTo>
                    <a:pt x="4109" y="4158"/>
                    <a:pt x="4429" y="3930"/>
                    <a:pt x="4634" y="3770"/>
                  </a:cubicBezTo>
                  <a:cubicBezTo>
                    <a:pt x="4863" y="3610"/>
                    <a:pt x="4999" y="3565"/>
                    <a:pt x="4999" y="3565"/>
                  </a:cubicBezTo>
                  <a:cubicBezTo>
                    <a:pt x="4999" y="3565"/>
                    <a:pt x="5136" y="3473"/>
                    <a:pt x="5365" y="3359"/>
                  </a:cubicBezTo>
                  <a:cubicBezTo>
                    <a:pt x="5502" y="3291"/>
                    <a:pt x="5639" y="3199"/>
                    <a:pt x="5798" y="3108"/>
                  </a:cubicBezTo>
                  <a:cubicBezTo>
                    <a:pt x="5981" y="3040"/>
                    <a:pt x="6164" y="2948"/>
                    <a:pt x="6392" y="2857"/>
                  </a:cubicBezTo>
                  <a:cubicBezTo>
                    <a:pt x="7236" y="2492"/>
                    <a:pt x="8469" y="2104"/>
                    <a:pt x="9701" y="1830"/>
                  </a:cubicBezTo>
                  <a:cubicBezTo>
                    <a:pt x="10934" y="1556"/>
                    <a:pt x="12212" y="1328"/>
                    <a:pt x="13080" y="894"/>
                  </a:cubicBezTo>
                  <a:cubicBezTo>
                    <a:pt x="13536" y="689"/>
                    <a:pt x="13879" y="483"/>
                    <a:pt x="14084" y="301"/>
                  </a:cubicBezTo>
                  <a:cubicBezTo>
                    <a:pt x="14312" y="118"/>
                    <a:pt x="14426" y="27"/>
                    <a:pt x="14426" y="4"/>
                  </a:cubicBezTo>
                  <a:cubicBezTo>
                    <a:pt x="14424" y="2"/>
                    <a:pt x="14420" y="0"/>
                    <a:pt x="14416" y="0"/>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575" name="Google Shape;3575;p43">
              <a:extLst>
                <a:ext uri="{FF2B5EF4-FFF2-40B4-BE49-F238E27FC236}">
                  <a16:creationId xmlns="" xmlns:a16="http://schemas.microsoft.com/office/drawing/2014/main" id="{EF542805-59A4-48F7-569B-28E0D6F82523}"/>
                </a:ext>
              </a:extLst>
            </p:cNvPr>
            <p:cNvSpPr/>
            <p:nvPr/>
          </p:nvSpPr>
          <p:spPr>
            <a:xfrm>
              <a:off x="3054750" y="1164075"/>
              <a:ext cx="44550" cy="155925"/>
            </a:xfrm>
            <a:custGeom>
              <a:avLst/>
              <a:gdLst/>
              <a:ahLst/>
              <a:cxnLst/>
              <a:rect l="l" t="t" r="r" b="b"/>
              <a:pathLst>
                <a:path w="1782" h="6237" extrusionOk="0">
                  <a:moveTo>
                    <a:pt x="901" y="1"/>
                  </a:moveTo>
                  <a:cubicBezTo>
                    <a:pt x="897" y="1"/>
                    <a:pt x="894" y="2"/>
                    <a:pt x="891" y="3"/>
                  </a:cubicBezTo>
                  <a:cubicBezTo>
                    <a:pt x="868" y="26"/>
                    <a:pt x="937" y="231"/>
                    <a:pt x="1051" y="505"/>
                  </a:cubicBezTo>
                  <a:cubicBezTo>
                    <a:pt x="1142" y="802"/>
                    <a:pt x="1256" y="1190"/>
                    <a:pt x="1302" y="1601"/>
                  </a:cubicBezTo>
                  <a:cubicBezTo>
                    <a:pt x="1325" y="1989"/>
                    <a:pt x="1325" y="2400"/>
                    <a:pt x="1279" y="2696"/>
                  </a:cubicBezTo>
                  <a:cubicBezTo>
                    <a:pt x="1279" y="2833"/>
                    <a:pt x="1233" y="2948"/>
                    <a:pt x="1233" y="3039"/>
                  </a:cubicBezTo>
                  <a:cubicBezTo>
                    <a:pt x="1210" y="3130"/>
                    <a:pt x="1210" y="3176"/>
                    <a:pt x="1210" y="3176"/>
                  </a:cubicBezTo>
                  <a:cubicBezTo>
                    <a:pt x="1210" y="3176"/>
                    <a:pt x="1188" y="3221"/>
                    <a:pt x="1188" y="3313"/>
                  </a:cubicBezTo>
                  <a:cubicBezTo>
                    <a:pt x="1165" y="3404"/>
                    <a:pt x="1142" y="3518"/>
                    <a:pt x="1096" y="3678"/>
                  </a:cubicBezTo>
                  <a:cubicBezTo>
                    <a:pt x="1051" y="3952"/>
                    <a:pt x="914" y="4340"/>
                    <a:pt x="777" y="4728"/>
                  </a:cubicBezTo>
                  <a:cubicBezTo>
                    <a:pt x="457" y="5481"/>
                    <a:pt x="1" y="6189"/>
                    <a:pt x="69" y="6234"/>
                  </a:cubicBezTo>
                  <a:cubicBezTo>
                    <a:pt x="71" y="6236"/>
                    <a:pt x="73" y="6237"/>
                    <a:pt x="76" y="6237"/>
                  </a:cubicBezTo>
                  <a:cubicBezTo>
                    <a:pt x="153" y="6237"/>
                    <a:pt x="699" y="5615"/>
                    <a:pt x="1096" y="4888"/>
                  </a:cubicBezTo>
                  <a:cubicBezTo>
                    <a:pt x="1302" y="4500"/>
                    <a:pt x="1484" y="4112"/>
                    <a:pt x="1576" y="3792"/>
                  </a:cubicBezTo>
                  <a:cubicBezTo>
                    <a:pt x="1621" y="3655"/>
                    <a:pt x="1644" y="3518"/>
                    <a:pt x="1690" y="3427"/>
                  </a:cubicBezTo>
                  <a:cubicBezTo>
                    <a:pt x="1713" y="3336"/>
                    <a:pt x="1713" y="3267"/>
                    <a:pt x="1713" y="3267"/>
                  </a:cubicBezTo>
                  <a:cubicBezTo>
                    <a:pt x="1713" y="3267"/>
                    <a:pt x="1735" y="3221"/>
                    <a:pt x="1735" y="3130"/>
                  </a:cubicBezTo>
                  <a:cubicBezTo>
                    <a:pt x="1735" y="3016"/>
                    <a:pt x="1758" y="2902"/>
                    <a:pt x="1758" y="2719"/>
                  </a:cubicBezTo>
                  <a:cubicBezTo>
                    <a:pt x="1781" y="2400"/>
                    <a:pt x="1758" y="1966"/>
                    <a:pt x="1667" y="1532"/>
                  </a:cubicBezTo>
                  <a:cubicBezTo>
                    <a:pt x="1576" y="1099"/>
                    <a:pt x="1393" y="711"/>
                    <a:pt x="1233" y="414"/>
                  </a:cubicBezTo>
                  <a:cubicBezTo>
                    <a:pt x="1084" y="157"/>
                    <a:pt x="954" y="1"/>
                    <a:pt x="901" y="1"/>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576" name="Google Shape;3576;p43">
              <a:extLst>
                <a:ext uri="{FF2B5EF4-FFF2-40B4-BE49-F238E27FC236}">
                  <a16:creationId xmlns="" xmlns:a16="http://schemas.microsoft.com/office/drawing/2014/main" id="{02749CF0-3DEB-773B-CF8F-A6E961A026FA}"/>
                </a:ext>
              </a:extLst>
            </p:cNvPr>
            <p:cNvSpPr/>
            <p:nvPr/>
          </p:nvSpPr>
          <p:spPr>
            <a:xfrm>
              <a:off x="2454450" y="1584700"/>
              <a:ext cx="85625" cy="85625"/>
            </a:xfrm>
            <a:custGeom>
              <a:avLst/>
              <a:gdLst/>
              <a:ahLst/>
              <a:cxnLst/>
              <a:rect l="l" t="t" r="r" b="b"/>
              <a:pathLst>
                <a:path w="3425" h="3425" extrusionOk="0">
                  <a:moveTo>
                    <a:pt x="3304" y="0"/>
                  </a:moveTo>
                  <a:cubicBezTo>
                    <a:pt x="3230" y="0"/>
                    <a:pt x="3128" y="12"/>
                    <a:pt x="3013" y="46"/>
                  </a:cubicBezTo>
                  <a:cubicBezTo>
                    <a:pt x="2785" y="92"/>
                    <a:pt x="2488" y="229"/>
                    <a:pt x="2215" y="388"/>
                  </a:cubicBezTo>
                  <a:cubicBezTo>
                    <a:pt x="1918" y="548"/>
                    <a:pt x="1690" y="753"/>
                    <a:pt x="1507" y="913"/>
                  </a:cubicBezTo>
                  <a:cubicBezTo>
                    <a:pt x="1324" y="1073"/>
                    <a:pt x="1210" y="1187"/>
                    <a:pt x="1210" y="1187"/>
                  </a:cubicBezTo>
                  <a:cubicBezTo>
                    <a:pt x="1210" y="1187"/>
                    <a:pt x="799" y="1689"/>
                    <a:pt x="503" y="2237"/>
                  </a:cubicBezTo>
                  <a:cubicBezTo>
                    <a:pt x="183" y="2785"/>
                    <a:pt x="0" y="3401"/>
                    <a:pt x="69" y="3424"/>
                  </a:cubicBezTo>
                  <a:cubicBezTo>
                    <a:pt x="70" y="3425"/>
                    <a:pt x="72" y="3425"/>
                    <a:pt x="74" y="3425"/>
                  </a:cubicBezTo>
                  <a:cubicBezTo>
                    <a:pt x="150" y="3425"/>
                    <a:pt x="442" y="2912"/>
                    <a:pt x="822" y="2443"/>
                  </a:cubicBezTo>
                  <a:cubicBezTo>
                    <a:pt x="1187" y="1963"/>
                    <a:pt x="1598" y="1530"/>
                    <a:pt x="1598" y="1530"/>
                  </a:cubicBezTo>
                  <a:cubicBezTo>
                    <a:pt x="1598" y="1530"/>
                    <a:pt x="1690" y="1415"/>
                    <a:pt x="1849" y="1256"/>
                  </a:cubicBezTo>
                  <a:cubicBezTo>
                    <a:pt x="1986" y="1096"/>
                    <a:pt x="2192" y="868"/>
                    <a:pt x="2420" y="685"/>
                  </a:cubicBezTo>
                  <a:cubicBezTo>
                    <a:pt x="2648" y="502"/>
                    <a:pt x="2899" y="320"/>
                    <a:pt x="3082" y="229"/>
                  </a:cubicBezTo>
                  <a:cubicBezTo>
                    <a:pt x="3287" y="114"/>
                    <a:pt x="3424" y="69"/>
                    <a:pt x="3424" y="23"/>
                  </a:cubicBezTo>
                  <a:cubicBezTo>
                    <a:pt x="3424" y="12"/>
                    <a:pt x="3379" y="0"/>
                    <a:pt x="3304" y="0"/>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577" name="Google Shape;3577;p43">
              <a:extLst>
                <a:ext uri="{FF2B5EF4-FFF2-40B4-BE49-F238E27FC236}">
                  <a16:creationId xmlns="" xmlns:a16="http://schemas.microsoft.com/office/drawing/2014/main" id="{5605EB34-5BD1-2220-32A5-2BBC13BA28CC}"/>
                </a:ext>
              </a:extLst>
            </p:cNvPr>
            <p:cNvSpPr/>
            <p:nvPr/>
          </p:nvSpPr>
          <p:spPr>
            <a:xfrm>
              <a:off x="2468725" y="1610800"/>
              <a:ext cx="107300" cy="238700"/>
            </a:xfrm>
            <a:custGeom>
              <a:avLst/>
              <a:gdLst/>
              <a:ahLst/>
              <a:cxnLst/>
              <a:rect l="l" t="t" r="r" b="b"/>
              <a:pathLst>
                <a:path w="4292" h="9548" extrusionOk="0">
                  <a:moveTo>
                    <a:pt x="4265" y="1"/>
                  </a:moveTo>
                  <a:cubicBezTo>
                    <a:pt x="4172" y="1"/>
                    <a:pt x="3843" y="54"/>
                    <a:pt x="3401" y="189"/>
                  </a:cubicBezTo>
                  <a:cubicBezTo>
                    <a:pt x="2876" y="394"/>
                    <a:pt x="2237" y="782"/>
                    <a:pt x="1712" y="1307"/>
                  </a:cubicBezTo>
                  <a:cubicBezTo>
                    <a:pt x="1187" y="1855"/>
                    <a:pt x="776" y="2494"/>
                    <a:pt x="571" y="2996"/>
                  </a:cubicBezTo>
                  <a:cubicBezTo>
                    <a:pt x="434" y="3247"/>
                    <a:pt x="388" y="3476"/>
                    <a:pt x="320" y="3635"/>
                  </a:cubicBezTo>
                  <a:cubicBezTo>
                    <a:pt x="274" y="3772"/>
                    <a:pt x="228" y="3864"/>
                    <a:pt x="228" y="3864"/>
                  </a:cubicBezTo>
                  <a:cubicBezTo>
                    <a:pt x="228" y="3864"/>
                    <a:pt x="228" y="3955"/>
                    <a:pt x="183" y="4115"/>
                  </a:cubicBezTo>
                  <a:cubicBezTo>
                    <a:pt x="160" y="4275"/>
                    <a:pt x="91" y="4503"/>
                    <a:pt x="69" y="4800"/>
                  </a:cubicBezTo>
                  <a:cubicBezTo>
                    <a:pt x="0" y="5347"/>
                    <a:pt x="0" y="6078"/>
                    <a:pt x="91" y="6831"/>
                  </a:cubicBezTo>
                  <a:cubicBezTo>
                    <a:pt x="206" y="7561"/>
                    <a:pt x="411" y="8269"/>
                    <a:pt x="662" y="8748"/>
                  </a:cubicBezTo>
                  <a:cubicBezTo>
                    <a:pt x="890" y="9250"/>
                    <a:pt x="1096" y="9547"/>
                    <a:pt x="1119" y="9547"/>
                  </a:cubicBezTo>
                  <a:cubicBezTo>
                    <a:pt x="1164" y="9524"/>
                    <a:pt x="1004" y="9182"/>
                    <a:pt x="845" y="8680"/>
                  </a:cubicBezTo>
                  <a:cubicBezTo>
                    <a:pt x="662" y="8178"/>
                    <a:pt x="525" y="7493"/>
                    <a:pt x="457" y="6785"/>
                  </a:cubicBezTo>
                  <a:cubicBezTo>
                    <a:pt x="411" y="6078"/>
                    <a:pt x="457" y="5370"/>
                    <a:pt x="548" y="4868"/>
                  </a:cubicBezTo>
                  <a:cubicBezTo>
                    <a:pt x="594" y="4594"/>
                    <a:pt x="662" y="4389"/>
                    <a:pt x="685" y="4252"/>
                  </a:cubicBezTo>
                  <a:cubicBezTo>
                    <a:pt x="731" y="4092"/>
                    <a:pt x="753" y="4001"/>
                    <a:pt x="753" y="4001"/>
                  </a:cubicBezTo>
                  <a:cubicBezTo>
                    <a:pt x="753" y="4001"/>
                    <a:pt x="776" y="3932"/>
                    <a:pt x="822" y="3772"/>
                  </a:cubicBezTo>
                  <a:cubicBezTo>
                    <a:pt x="867" y="3635"/>
                    <a:pt x="913" y="3430"/>
                    <a:pt x="1004" y="3179"/>
                  </a:cubicBezTo>
                  <a:cubicBezTo>
                    <a:pt x="1187" y="2700"/>
                    <a:pt x="1529" y="2083"/>
                    <a:pt x="1963" y="1558"/>
                  </a:cubicBezTo>
                  <a:cubicBezTo>
                    <a:pt x="2442" y="1033"/>
                    <a:pt x="3013" y="623"/>
                    <a:pt x="3492" y="394"/>
                  </a:cubicBezTo>
                  <a:cubicBezTo>
                    <a:pt x="3949" y="166"/>
                    <a:pt x="4291" y="52"/>
                    <a:pt x="4291" y="6"/>
                  </a:cubicBezTo>
                  <a:cubicBezTo>
                    <a:pt x="4291" y="3"/>
                    <a:pt x="4282" y="1"/>
                    <a:pt x="4265" y="1"/>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578" name="Google Shape;3578;p43">
              <a:extLst>
                <a:ext uri="{FF2B5EF4-FFF2-40B4-BE49-F238E27FC236}">
                  <a16:creationId xmlns="" xmlns:a16="http://schemas.microsoft.com/office/drawing/2014/main" id="{E6442DD4-9609-11BC-77B0-CB0A1A4E3D69}"/>
                </a:ext>
              </a:extLst>
            </p:cNvPr>
            <p:cNvSpPr/>
            <p:nvPr/>
          </p:nvSpPr>
          <p:spPr>
            <a:xfrm>
              <a:off x="3381150" y="1485400"/>
              <a:ext cx="20575" cy="167275"/>
            </a:xfrm>
            <a:custGeom>
              <a:avLst/>
              <a:gdLst/>
              <a:ahLst/>
              <a:cxnLst/>
              <a:rect l="l" t="t" r="r" b="b"/>
              <a:pathLst>
                <a:path w="823" h="6691" extrusionOk="0">
                  <a:moveTo>
                    <a:pt x="229" y="1"/>
                  </a:moveTo>
                  <a:cubicBezTo>
                    <a:pt x="138" y="1"/>
                    <a:pt x="138" y="845"/>
                    <a:pt x="183" y="1713"/>
                  </a:cubicBezTo>
                  <a:cubicBezTo>
                    <a:pt x="229" y="2123"/>
                    <a:pt x="252" y="2534"/>
                    <a:pt x="275" y="2854"/>
                  </a:cubicBezTo>
                  <a:cubicBezTo>
                    <a:pt x="275" y="3173"/>
                    <a:pt x="298" y="3379"/>
                    <a:pt x="298" y="3379"/>
                  </a:cubicBezTo>
                  <a:cubicBezTo>
                    <a:pt x="298" y="3379"/>
                    <a:pt x="298" y="3584"/>
                    <a:pt x="320" y="3904"/>
                  </a:cubicBezTo>
                  <a:cubicBezTo>
                    <a:pt x="343" y="4223"/>
                    <a:pt x="343" y="4634"/>
                    <a:pt x="320" y="5045"/>
                  </a:cubicBezTo>
                  <a:cubicBezTo>
                    <a:pt x="298" y="5456"/>
                    <a:pt x="206" y="5867"/>
                    <a:pt x="138" y="6163"/>
                  </a:cubicBezTo>
                  <a:cubicBezTo>
                    <a:pt x="46" y="6460"/>
                    <a:pt x="1" y="6666"/>
                    <a:pt x="46" y="6688"/>
                  </a:cubicBezTo>
                  <a:cubicBezTo>
                    <a:pt x="48" y="6690"/>
                    <a:pt x="49" y="6690"/>
                    <a:pt x="51" y="6690"/>
                  </a:cubicBezTo>
                  <a:cubicBezTo>
                    <a:pt x="82" y="6690"/>
                    <a:pt x="191" y="6512"/>
                    <a:pt x="320" y="6232"/>
                  </a:cubicBezTo>
                  <a:cubicBezTo>
                    <a:pt x="457" y="5935"/>
                    <a:pt x="594" y="5524"/>
                    <a:pt x="686" y="5091"/>
                  </a:cubicBezTo>
                  <a:cubicBezTo>
                    <a:pt x="754" y="4657"/>
                    <a:pt x="800" y="4223"/>
                    <a:pt x="800" y="3904"/>
                  </a:cubicBezTo>
                  <a:cubicBezTo>
                    <a:pt x="823" y="3561"/>
                    <a:pt x="800" y="3356"/>
                    <a:pt x="800" y="3356"/>
                  </a:cubicBezTo>
                  <a:cubicBezTo>
                    <a:pt x="800" y="3356"/>
                    <a:pt x="777" y="3128"/>
                    <a:pt x="754" y="2808"/>
                  </a:cubicBezTo>
                  <a:cubicBezTo>
                    <a:pt x="708" y="2489"/>
                    <a:pt x="640" y="2078"/>
                    <a:pt x="571" y="1667"/>
                  </a:cubicBezTo>
                  <a:cubicBezTo>
                    <a:pt x="412" y="822"/>
                    <a:pt x="298" y="1"/>
                    <a:pt x="229" y="1"/>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579" name="Google Shape;3579;p43">
              <a:extLst>
                <a:ext uri="{FF2B5EF4-FFF2-40B4-BE49-F238E27FC236}">
                  <a16:creationId xmlns="" xmlns:a16="http://schemas.microsoft.com/office/drawing/2014/main" id="{D3EB690C-F47C-EA1F-FF72-ACDBA5AFA88F}"/>
                </a:ext>
              </a:extLst>
            </p:cNvPr>
            <p:cNvSpPr/>
            <p:nvPr/>
          </p:nvSpPr>
          <p:spPr>
            <a:xfrm>
              <a:off x="2775150" y="1328925"/>
              <a:ext cx="95875" cy="58550"/>
            </a:xfrm>
            <a:custGeom>
              <a:avLst/>
              <a:gdLst/>
              <a:ahLst/>
              <a:cxnLst/>
              <a:rect l="l" t="t" r="r" b="b"/>
              <a:pathLst>
                <a:path w="3835" h="2342" extrusionOk="0">
                  <a:moveTo>
                    <a:pt x="3452" y="1"/>
                  </a:moveTo>
                  <a:cubicBezTo>
                    <a:pt x="3330" y="1"/>
                    <a:pt x="3185" y="32"/>
                    <a:pt x="3036" y="97"/>
                  </a:cubicBezTo>
                  <a:cubicBezTo>
                    <a:pt x="2671" y="279"/>
                    <a:pt x="2420" y="576"/>
                    <a:pt x="2488" y="782"/>
                  </a:cubicBezTo>
                  <a:cubicBezTo>
                    <a:pt x="2514" y="899"/>
                    <a:pt x="2638" y="964"/>
                    <a:pt x="2803" y="964"/>
                  </a:cubicBezTo>
                  <a:cubicBezTo>
                    <a:pt x="2926" y="964"/>
                    <a:pt x="3072" y="928"/>
                    <a:pt x="3219" y="850"/>
                  </a:cubicBezTo>
                  <a:cubicBezTo>
                    <a:pt x="3584" y="690"/>
                    <a:pt x="3835" y="394"/>
                    <a:pt x="3789" y="188"/>
                  </a:cubicBezTo>
                  <a:cubicBezTo>
                    <a:pt x="3762" y="66"/>
                    <a:pt x="3631" y="1"/>
                    <a:pt x="3452" y="1"/>
                  </a:cubicBezTo>
                  <a:close/>
                  <a:moveTo>
                    <a:pt x="1452" y="980"/>
                  </a:moveTo>
                  <a:cubicBezTo>
                    <a:pt x="1278" y="980"/>
                    <a:pt x="1068" y="1027"/>
                    <a:pt x="845" y="1124"/>
                  </a:cubicBezTo>
                  <a:cubicBezTo>
                    <a:pt x="343" y="1375"/>
                    <a:pt x="0" y="1809"/>
                    <a:pt x="69" y="2083"/>
                  </a:cubicBezTo>
                  <a:cubicBezTo>
                    <a:pt x="108" y="2254"/>
                    <a:pt x="284" y="2341"/>
                    <a:pt x="522" y="2341"/>
                  </a:cubicBezTo>
                  <a:cubicBezTo>
                    <a:pt x="697" y="2341"/>
                    <a:pt x="906" y="2294"/>
                    <a:pt x="1119" y="2197"/>
                  </a:cubicBezTo>
                  <a:cubicBezTo>
                    <a:pt x="1621" y="1946"/>
                    <a:pt x="1963" y="1512"/>
                    <a:pt x="1895" y="1238"/>
                  </a:cubicBezTo>
                  <a:cubicBezTo>
                    <a:pt x="1855" y="1067"/>
                    <a:pt x="1687" y="980"/>
                    <a:pt x="1452" y="980"/>
                  </a:cubicBezTo>
                  <a:close/>
                </a:path>
              </a:pathLst>
            </a:custGeom>
            <a:solidFill>
              <a:srgbClr val="FFFFFF">
                <a:alpha val="1116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580" name="Google Shape;3580;p43">
              <a:extLst>
                <a:ext uri="{FF2B5EF4-FFF2-40B4-BE49-F238E27FC236}">
                  <a16:creationId xmlns="" xmlns:a16="http://schemas.microsoft.com/office/drawing/2014/main" id="{FFE5A4C2-EC45-63CF-0B49-BC594A0BA4DF}"/>
                </a:ext>
              </a:extLst>
            </p:cNvPr>
            <p:cNvSpPr/>
            <p:nvPr/>
          </p:nvSpPr>
          <p:spPr>
            <a:xfrm>
              <a:off x="2618800" y="1696800"/>
              <a:ext cx="70775" cy="88300"/>
            </a:xfrm>
            <a:custGeom>
              <a:avLst/>
              <a:gdLst/>
              <a:ahLst/>
              <a:cxnLst/>
              <a:rect l="l" t="t" r="r" b="b"/>
              <a:pathLst>
                <a:path w="2831" h="3532" extrusionOk="0">
                  <a:moveTo>
                    <a:pt x="2402" y="0"/>
                  </a:moveTo>
                  <a:cubicBezTo>
                    <a:pt x="2182" y="0"/>
                    <a:pt x="1896" y="169"/>
                    <a:pt x="1644" y="469"/>
                  </a:cubicBezTo>
                  <a:cubicBezTo>
                    <a:pt x="1301" y="903"/>
                    <a:pt x="1164" y="1451"/>
                    <a:pt x="1370" y="1679"/>
                  </a:cubicBezTo>
                  <a:cubicBezTo>
                    <a:pt x="1426" y="1749"/>
                    <a:pt x="1508" y="1783"/>
                    <a:pt x="1605" y="1783"/>
                  </a:cubicBezTo>
                  <a:cubicBezTo>
                    <a:pt x="1823" y="1783"/>
                    <a:pt x="2114" y="1614"/>
                    <a:pt x="2351" y="1314"/>
                  </a:cubicBezTo>
                  <a:cubicBezTo>
                    <a:pt x="2694" y="880"/>
                    <a:pt x="2831" y="332"/>
                    <a:pt x="2648" y="104"/>
                  </a:cubicBezTo>
                  <a:cubicBezTo>
                    <a:pt x="2585" y="34"/>
                    <a:pt x="2500" y="0"/>
                    <a:pt x="2402" y="0"/>
                  </a:cubicBezTo>
                  <a:close/>
                  <a:moveTo>
                    <a:pt x="872" y="2246"/>
                  </a:moveTo>
                  <a:cubicBezTo>
                    <a:pt x="715" y="2246"/>
                    <a:pt x="518" y="2369"/>
                    <a:pt x="343" y="2592"/>
                  </a:cubicBezTo>
                  <a:cubicBezTo>
                    <a:pt x="91" y="2889"/>
                    <a:pt x="0" y="3277"/>
                    <a:pt x="114" y="3459"/>
                  </a:cubicBezTo>
                  <a:cubicBezTo>
                    <a:pt x="163" y="3508"/>
                    <a:pt x="224" y="3531"/>
                    <a:pt x="293" y="3531"/>
                  </a:cubicBezTo>
                  <a:cubicBezTo>
                    <a:pt x="452" y="3531"/>
                    <a:pt x="654" y="3408"/>
                    <a:pt x="845" y="3186"/>
                  </a:cubicBezTo>
                  <a:cubicBezTo>
                    <a:pt x="1073" y="2866"/>
                    <a:pt x="1187" y="2501"/>
                    <a:pt x="1050" y="2318"/>
                  </a:cubicBezTo>
                  <a:cubicBezTo>
                    <a:pt x="1002" y="2270"/>
                    <a:pt x="941" y="2246"/>
                    <a:pt x="872" y="2246"/>
                  </a:cubicBezTo>
                  <a:close/>
                </a:path>
              </a:pathLst>
            </a:custGeom>
            <a:solidFill>
              <a:srgbClr val="FFFFFF">
                <a:alpha val="1116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581" name="Google Shape;3581;p43">
              <a:extLst>
                <a:ext uri="{FF2B5EF4-FFF2-40B4-BE49-F238E27FC236}">
                  <a16:creationId xmlns="" xmlns:a16="http://schemas.microsoft.com/office/drawing/2014/main" id="{13723A88-1125-A4E4-5D21-660E4EC5BE8B}"/>
                </a:ext>
              </a:extLst>
            </p:cNvPr>
            <p:cNvSpPr/>
            <p:nvPr/>
          </p:nvSpPr>
          <p:spPr>
            <a:xfrm>
              <a:off x="3320675" y="2664900"/>
              <a:ext cx="90750" cy="101850"/>
            </a:xfrm>
            <a:custGeom>
              <a:avLst/>
              <a:gdLst/>
              <a:ahLst/>
              <a:cxnLst/>
              <a:rect l="l" t="t" r="r" b="b"/>
              <a:pathLst>
                <a:path w="3630" h="4074" extrusionOk="0">
                  <a:moveTo>
                    <a:pt x="2260" y="0"/>
                  </a:moveTo>
                  <a:lnTo>
                    <a:pt x="0" y="2945"/>
                  </a:lnTo>
                  <a:cubicBezTo>
                    <a:pt x="0" y="2945"/>
                    <a:pt x="1088" y="4074"/>
                    <a:pt x="1317" y="4074"/>
                  </a:cubicBezTo>
                  <a:cubicBezTo>
                    <a:pt x="1330" y="4074"/>
                    <a:pt x="1340" y="4070"/>
                    <a:pt x="1347" y="4063"/>
                  </a:cubicBezTo>
                  <a:cubicBezTo>
                    <a:pt x="1461" y="3904"/>
                    <a:pt x="3630" y="1781"/>
                    <a:pt x="3630" y="1781"/>
                  </a:cubicBezTo>
                  <a:lnTo>
                    <a:pt x="2260" y="0"/>
                  </a:lnTo>
                  <a:close/>
                </a:path>
              </a:pathLst>
            </a:custGeom>
            <a:solidFill>
              <a:schemeClr val="dk1"/>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582" name="Google Shape;3582;p43">
              <a:extLst>
                <a:ext uri="{FF2B5EF4-FFF2-40B4-BE49-F238E27FC236}">
                  <a16:creationId xmlns="" xmlns:a16="http://schemas.microsoft.com/office/drawing/2014/main" id="{23D67C72-BDEF-01BE-4D60-BEEF82B347AC}"/>
                </a:ext>
              </a:extLst>
            </p:cNvPr>
            <p:cNvSpPr/>
            <p:nvPr/>
          </p:nvSpPr>
          <p:spPr>
            <a:xfrm>
              <a:off x="3258475" y="2680875"/>
              <a:ext cx="321275" cy="307775"/>
            </a:xfrm>
            <a:custGeom>
              <a:avLst/>
              <a:gdLst/>
              <a:ahLst/>
              <a:cxnLst/>
              <a:rect l="l" t="t" r="r" b="b"/>
              <a:pathLst>
                <a:path w="12851" h="12311" extrusionOk="0">
                  <a:moveTo>
                    <a:pt x="5227" y="1"/>
                  </a:moveTo>
                  <a:lnTo>
                    <a:pt x="3447" y="2420"/>
                  </a:lnTo>
                  <a:lnTo>
                    <a:pt x="2192" y="1279"/>
                  </a:lnTo>
                  <a:lnTo>
                    <a:pt x="0" y="2237"/>
                  </a:lnTo>
                  <a:cubicBezTo>
                    <a:pt x="0" y="2237"/>
                    <a:pt x="10073" y="12310"/>
                    <a:pt x="11615" y="12310"/>
                  </a:cubicBezTo>
                  <a:cubicBezTo>
                    <a:pt x="11662" y="12310"/>
                    <a:pt x="11702" y="12300"/>
                    <a:pt x="11733" y="12281"/>
                  </a:cubicBezTo>
                  <a:cubicBezTo>
                    <a:pt x="12760" y="11641"/>
                    <a:pt x="12851" y="10044"/>
                    <a:pt x="12668" y="9907"/>
                  </a:cubicBezTo>
                  <a:cubicBezTo>
                    <a:pt x="12486" y="9770"/>
                    <a:pt x="5227" y="1"/>
                    <a:pt x="5227" y="1"/>
                  </a:cubicBezTo>
                  <a:close/>
                </a:path>
              </a:pathLst>
            </a:custGeom>
            <a:solidFill>
              <a:schemeClr val="dk1"/>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583" name="Google Shape;3583;p43">
              <a:extLst>
                <a:ext uri="{FF2B5EF4-FFF2-40B4-BE49-F238E27FC236}">
                  <a16:creationId xmlns="" xmlns:a16="http://schemas.microsoft.com/office/drawing/2014/main" id="{C2B26DA9-0A67-FEDA-B449-00A70E5FD203}"/>
                </a:ext>
              </a:extLst>
            </p:cNvPr>
            <p:cNvSpPr/>
            <p:nvPr/>
          </p:nvSpPr>
          <p:spPr>
            <a:xfrm>
              <a:off x="2953750" y="2659775"/>
              <a:ext cx="649400" cy="741625"/>
            </a:xfrm>
            <a:custGeom>
              <a:avLst/>
              <a:gdLst/>
              <a:ahLst/>
              <a:cxnLst/>
              <a:rect l="l" t="t" r="r" b="b"/>
              <a:pathLst>
                <a:path w="25976" h="29665" extrusionOk="0">
                  <a:moveTo>
                    <a:pt x="17599" y="0"/>
                  </a:moveTo>
                  <a:lnTo>
                    <a:pt x="16937" y="205"/>
                  </a:lnTo>
                  <a:lnTo>
                    <a:pt x="24857" y="10751"/>
                  </a:lnTo>
                  <a:cubicBezTo>
                    <a:pt x="24625" y="11598"/>
                    <a:pt x="24161" y="11835"/>
                    <a:pt x="23716" y="11835"/>
                  </a:cubicBezTo>
                  <a:cubicBezTo>
                    <a:pt x="23153" y="11835"/>
                    <a:pt x="22621" y="11458"/>
                    <a:pt x="22621" y="11458"/>
                  </a:cubicBezTo>
                  <a:lnTo>
                    <a:pt x="11276" y="2054"/>
                  </a:lnTo>
                  <a:lnTo>
                    <a:pt x="9975" y="2511"/>
                  </a:lnTo>
                  <a:lnTo>
                    <a:pt x="1" y="20246"/>
                  </a:lnTo>
                  <a:lnTo>
                    <a:pt x="12395" y="29513"/>
                  </a:lnTo>
                  <a:cubicBezTo>
                    <a:pt x="12803" y="29621"/>
                    <a:pt x="13180" y="29664"/>
                    <a:pt x="13522" y="29664"/>
                  </a:cubicBezTo>
                  <a:cubicBezTo>
                    <a:pt x="14917" y="29664"/>
                    <a:pt x="15727" y="28942"/>
                    <a:pt x="15727" y="28942"/>
                  </a:cubicBezTo>
                  <a:cubicBezTo>
                    <a:pt x="15978" y="28532"/>
                    <a:pt x="16207" y="28121"/>
                    <a:pt x="16435" y="27710"/>
                  </a:cubicBezTo>
                  <a:cubicBezTo>
                    <a:pt x="18261" y="24469"/>
                    <a:pt x="20110" y="21205"/>
                    <a:pt x="21936" y="17964"/>
                  </a:cubicBezTo>
                  <a:cubicBezTo>
                    <a:pt x="22849" y="16366"/>
                    <a:pt x="23739" y="14768"/>
                    <a:pt x="24652" y="13170"/>
                  </a:cubicBezTo>
                  <a:cubicBezTo>
                    <a:pt x="24926" y="12668"/>
                    <a:pt x="25291" y="12166"/>
                    <a:pt x="25519" y="11641"/>
                  </a:cubicBezTo>
                  <a:cubicBezTo>
                    <a:pt x="25976" y="10522"/>
                    <a:pt x="24538" y="9221"/>
                    <a:pt x="23922" y="8400"/>
                  </a:cubicBezTo>
                  <a:cubicBezTo>
                    <a:pt x="21822" y="5592"/>
                    <a:pt x="19699" y="2808"/>
                    <a:pt x="17599" y="0"/>
                  </a:cubicBezTo>
                  <a:close/>
                </a:path>
              </a:pathLst>
            </a:custGeom>
            <a:solidFill>
              <a:schemeClr val="accent4"/>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584" name="Google Shape;3584;p43">
              <a:extLst>
                <a:ext uri="{FF2B5EF4-FFF2-40B4-BE49-F238E27FC236}">
                  <a16:creationId xmlns="" xmlns:a16="http://schemas.microsoft.com/office/drawing/2014/main" id="{25ED0151-3B29-91FF-7BF9-3C5EF8A30416}"/>
                </a:ext>
              </a:extLst>
            </p:cNvPr>
            <p:cNvSpPr/>
            <p:nvPr/>
          </p:nvSpPr>
          <p:spPr>
            <a:xfrm>
              <a:off x="3203125" y="2659775"/>
              <a:ext cx="400025" cy="315375"/>
            </a:xfrm>
            <a:custGeom>
              <a:avLst/>
              <a:gdLst/>
              <a:ahLst/>
              <a:cxnLst/>
              <a:rect l="l" t="t" r="r" b="b"/>
              <a:pathLst>
                <a:path w="16001" h="12615" extrusionOk="0">
                  <a:moveTo>
                    <a:pt x="7624" y="0"/>
                  </a:moveTo>
                  <a:lnTo>
                    <a:pt x="6962" y="205"/>
                  </a:lnTo>
                  <a:lnTo>
                    <a:pt x="14882" y="10751"/>
                  </a:lnTo>
                  <a:cubicBezTo>
                    <a:pt x="14650" y="11598"/>
                    <a:pt x="14186" y="11835"/>
                    <a:pt x="13741" y="11835"/>
                  </a:cubicBezTo>
                  <a:cubicBezTo>
                    <a:pt x="13178" y="11835"/>
                    <a:pt x="12646" y="11458"/>
                    <a:pt x="12646" y="11458"/>
                  </a:cubicBezTo>
                  <a:lnTo>
                    <a:pt x="1301" y="2054"/>
                  </a:lnTo>
                  <a:lnTo>
                    <a:pt x="0" y="2511"/>
                  </a:lnTo>
                  <a:lnTo>
                    <a:pt x="12600" y="12143"/>
                  </a:lnTo>
                  <a:cubicBezTo>
                    <a:pt x="12600" y="12143"/>
                    <a:pt x="13289" y="12615"/>
                    <a:pt x="14062" y="12615"/>
                  </a:cubicBezTo>
                  <a:cubicBezTo>
                    <a:pt x="14515" y="12615"/>
                    <a:pt x="14996" y="12452"/>
                    <a:pt x="15385" y="11938"/>
                  </a:cubicBezTo>
                  <a:cubicBezTo>
                    <a:pt x="15453" y="11846"/>
                    <a:pt x="15499" y="11732"/>
                    <a:pt x="15544" y="11641"/>
                  </a:cubicBezTo>
                  <a:cubicBezTo>
                    <a:pt x="16001" y="10522"/>
                    <a:pt x="14563" y="9221"/>
                    <a:pt x="13947" y="8400"/>
                  </a:cubicBezTo>
                  <a:cubicBezTo>
                    <a:pt x="11847" y="5592"/>
                    <a:pt x="9724" y="2808"/>
                    <a:pt x="7624" y="0"/>
                  </a:cubicBezTo>
                  <a:close/>
                </a:path>
              </a:pathLst>
            </a:custGeom>
            <a:solidFill>
              <a:schemeClr val="accent4"/>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585" name="Google Shape;3585;p43">
              <a:extLst>
                <a:ext uri="{FF2B5EF4-FFF2-40B4-BE49-F238E27FC236}">
                  <a16:creationId xmlns="" xmlns:a16="http://schemas.microsoft.com/office/drawing/2014/main" id="{0194E3D8-7A83-7838-8939-08B8ACB49AEA}"/>
                </a:ext>
              </a:extLst>
            </p:cNvPr>
            <p:cNvSpPr/>
            <p:nvPr/>
          </p:nvSpPr>
          <p:spPr>
            <a:xfrm>
              <a:off x="3259600" y="2936525"/>
              <a:ext cx="334425" cy="464875"/>
            </a:xfrm>
            <a:custGeom>
              <a:avLst/>
              <a:gdLst/>
              <a:ahLst/>
              <a:cxnLst/>
              <a:rect l="l" t="t" r="r" b="b"/>
              <a:pathLst>
                <a:path w="13377" h="18595" extrusionOk="0">
                  <a:moveTo>
                    <a:pt x="13354" y="0"/>
                  </a:moveTo>
                  <a:lnTo>
                    <a:pt x="12327" y="343"/>
                  </a:lnTo>
                  <a:cubicBezTo>
                    <a:pt x="12091" y="657"/>
                    <a:pt x="11790" y="766"/>
                    <a:pt x="11499" y="766"/>
                  </a:cubicBezTo>
                  <a:cubicBezTo>
                    <a:pt x="11368" y="766"/>
                    <a:pt x="11238" y="743"/>
                    <a:pt x="11117" y="708"/>
                  </a:cubicBezTo>
                  <a:lnTo>
                    <a:pt x="10660" y="845"/>
                  </a:lnTo>
                  <a:lnTo>
                    <a:pt x="1" y="18306"/>
                  </a:lnTo>
                  <a:lnTo>
                    <a:pt x="161" y="18443"/>
                  </a:lnTo>
                  <a:cubicBezTo>
                    <a:pt x="569" y="18551"/>
                    <a:pt x="946" y="18594"/>
                    <a:pt x="1288" y="18594"/>
                  </a:cubicBezTo>
                  <a:cubicBezTo>
                    <a:pt x="2683" y="18594"/>
                    <a:pt x="3493" y="17872"/>
                    <a:pt x="3493" y="17872"/>
                  </a:cubicBezTo>
                  <a:cubicBezTo>
                    <a:pt x="3744" y="17462"/>
                    <a:pt x="3973" y="17051"/>
                    <a:pt x="4201" y="16640"/>
                  </a:cubicBezTo>
                  <a:cubicBezTo>
                    <a:pt x="6027" y="13399"/>
                    <a:pt x="7876" y="10135"/>
                    <a:pt x="9702" y="6894"/>
                  </a:cubicBezTo>
                  <a:cubicBezTo>
                    <a:pt x="10615" y="5296"/>
                    <a:pt x="11505" y="3698"/>
                    <a:pt x="12418" y="2100"/>
                  </a:cubicBezTo>
                  <a:cubicBezTo>
                    <a:pt x="12692" y="1598"/>
                    <a:pt x="13057" y="1096"/>
                    <a:pt x="13285" y="571"/>
                  </a:cubicBezTo>
                  <a:cubicBezTo>
                    <a:pt x="13354" y="388"/>
                    <a:pt x="13377" y="206"/>
                    <a:pt x="13354" y="0"/>
                  </a:cubicBezTo>
                  <a:close/>
                </a:path>
              </a:pathLst>
            </a:custGeom>
            <a:solidFill>
              <a:schemeClr val="accent4"/>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586" name="Google Shape;3586;p43">
              <a:extLst>
                <a:ext uri="{FF2B5EF4-FFF2-40B4-BE49-F238E27FC236}">
                  <a16:creationId xmlns="" xmlns:a16="http://schemas.microsoft.com/office/drawing/2014/main" id="{FE546B0D-749C-601B-6B30-748E809208B8}"/>
                </a:ext>
              </a:extLst>
            </p:cNvPr>
            <p:cNvSpPr/>
            <p:nvPr/>
          </p:nvSpPr>
          <p:spPr>
            <a:xfrm>
              <a:off x="3344625" y="2687150"/>
              <a:ext cx="207175" cy="233425"/>
            </a:xfrm>
            <a:custGeom>
              <a:avLst/>
              <a:gdLst/>
              <a:ahLst/>
              <a:cxnLst/>
              <a:rect l="l" t="t" r="r" b="b"/>
              <a:pathLst>
                <a:path w="8287" h="9337" extrusionOk="0">
                  <a:moveTo>
                    <a:pt x="1576" y="1"/>
                  </a:moveTo>
                  <a:lnTo>
                    <a:pt x="1" y="2169"/>
                  </a:lnTo>
                  <a:lnTo>
                    <a:pt x="8287" y="9336"/>
                  </a:lnTo>
                  <a:lnTo>
                    <a:pt x="1576" y="1"/>
                  </a:ln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587" name="Google Shape;3587;p43">
              <a:extLst>
                <a:ext uri="{FF2B5EF4-FFF2-40B4-BE49-F238E27FC236}">
                  <a16:creationId xmlns="" xmlns:a16="http://schemas.microsoft.com/office/drawing/2014/main" id="{C7C9BA59-7207-9959-C1F4-E2863B07A7EA}"/>
                </a:ext>
              </a:extLst>
            </p:cNvPr>
            <p:cNvSpPr/>
            <p:nvPr/>
          </p:nvSpPr>
          <p:spPr>
            <a:xfrm>
              <a:off x="3344625" y="2700850"/>
              <a:ext cx="156400" cy="175775"/>
            </a:xfrm>
            <a:custGeom>
              <a:avLst/>
              <a:gdLst/>
              <a:ahLst/>
              <a:cxnLst/>
              <a:rect l="l" t="t" r="r" b="b"/>
              <a:pathLst>
                <a:path w="6256" h="7031" extrusionOk="0">
                  <a:moveTo>
                    <a:pt x="1211" y="0"/>
                  </a:moveTo>
                  <a:lnTo>
                    <a:pt x="1" y="1621"/>
                  </a:lnTo>
                  <a:lnTo>
                    <a:pt x="6255" y="7031"/>
                  </a:lnTo>
                  <a:lnTo>
                    <a:pt x="1211" y="0"/>
                  </a:ln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588" name="Google Shape;3588;p43">
              <a:extLst>
                <a:ext uri="{FF2B5EF4-FFF2-40B4-BE49-F238E27FC236}">
                  <a16:creationId xmlns="" xmlns:a16="http://schemas.microsoft.com/office/drawing/2014/main" id="{7A03EA75-3E23-9C63-AF46-D08F8AA38128}"/>
                </a:ext>
              </a:extLst>
            </p:cNvPr>
            <p:cNvSpPr/>
            <p:nvPr/>
          </p:nvSpPr>
          <p:spPr>
            <a:xfrm>
              <a:off x="3282450" y="2719100"/>
              <a:ext cx="241400" cy="186050"/>
            </a:xfrm>
            <a:custGeom>
              <a:avLst/>
              <a:gdLst/>
              <a:ahLst/>
              <a:cxnLst/>
              <a:rect l="l" t="t" r="r" b="b"/>
              <a:pathLst>
                <a:path w="9656" h="7442" extrusionOk="0">
                  <a:moveTo>
                    <a:pt x="616" y="1"/>
                  </a:moveTo>
                  <a:lnTo>
                    <a:pt x="0" y="298"/>
                  </a:lnTo>
                  <a:lnTo>
                    <a:pt x="9655" y="7442"/>
                  </a:lnTo>
                  <a:lnTo>
                    <a:pt x="616" y="1"/>
                  </a:ln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589" name="Google Shape;3589;p43">
              <a:extLst>
                <a:ext uri="{FF2B5EF4-FFF2-40B4-BE49-F238E27FC236}">
                  <a16:creationId xmlns="" xmlns:a16="http://schemas.microsoft.com/office/drawing/2014/main" id="{0C9E7ADF-CFF8-3F25-D914-A0F6BFD4D0DF}"/>
                </a:ext>
              </a:extLst>
            </p:cNvPr>
            <p:cNvSpPr/>
            <p:nvPr/>
          </p:nvSpPr>
          <p:spPr>
            <a:xfrm>
              <a:off x="3269325" y="2726525"/>
              <a:ext cx="66200" cy="51950"/>
            </a:xfrm>
            <a:custGeom>
              <a:avLst/>
              <a:gdLst/>
              <a:ahLst/>
              <a:cxnLst/>
              <a:rect l="l" t="t" r="r" b="b"/>
              <a:pathLst>
                <a:path w="2648" h="2078" extrusionOk="0">
                  <a:moveTo>
                    <a:pt x="479" y="1"/>
                  </a:moveTo>
                  <a:lnTo>
                    <a:pt x="0" y="229"/>
                  </a:lnTo>
                  <a:lnTo>
                    <a:pt x="2648" y="2078"/>
                  </a:lnTo>
                  <a:lnTo>
                    <a:pt x="2648" y="2078"/>
                  </a:lnTo>
                  <a:lnTo>
                    <a:pt x="479" y="1"/>
                  </a:ln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590" name="Google Shape;3590;p43">
              <a:extLst>
                <a:ext uri="{FF2B5EF4-FFF2-40B4-BE49-F238E27FC236}">
                  <a16:creationId xmlns="" xmlns:a16="http://schemas.microsoft.com/office/drawing/2014/main" id="{A781D994-A7C9-80FD-47FE-E76FC6C18BCF}"/>
                </a:ext>
              </a:extLst>
            </p:cNvPr>
            <p:cNvSpPr/>
            <p:nvPr/>
          </p:nvSpPr>
          <p:spPr>
            <a:xfrm>
              <a:off x="2969150" y="2748200"/>
              <a:ext cx="523300" cy="415450"/>
            </a:xfrm>
            <a:custGeom>
              <a:avLst/>
              <a:gdLst/>
              <a:ahLst/>
              <a:cxnLst/>
              <a:rect l="l" t="t" r="r" b="b"/>
              <a:pathLst>
                <a:path w="20932" h="16618" extrusionOk="0">
                  <a:moveTo>
                    <a:pt x="9770" y="1"/>
                  </a:moveTo>
                  <a:lnTo>
                    <a:pt x="1" y="16618"/>
                  </a:lnTo>
                  <a:lnTo>
                    <a:pt x="9953" y="1439"/>
                  </a:lnTo>
                  <a:lnTo>
                    <a:pt x="20932" y="8606"/>
                  </a:lnTo>
                  <a:lnTo>
                    <a:pt x="9770" y="1"/>
                  </a:lnTo>
                  <a:close/>
                </a:path>
              </a:pathLst>
            </a:custGeom>
            <a:solidFill>
              <a:srgbClr val="FFFFFF">
                <a:alpha val="1116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591" name="Google Shape;3591;p43">
              <a:extLst>
                <a:ext uri="{FF2B5EF4-FFF2-40B4-BE49-F238E27FC236}">
                  <a16:creationId xmlns="" xmlns:a16="http://schemas.microsoft.com/office/drawing/2014/main" id="{1622502E-7EE2-2BD0-202A-259D7EDFAA25}"/>
                </a:ext>
              </a:extLst>
            </p:cNvPr>
            <p:cNvSpPr/>
            <p:nvPr/>
          </p:nvSpPr>
          <p:spPr>
            <a:xfrm>
              <a:off x="2979425" y="2985600"/>
              <a:ext cx="514175" cy="382350"/>
            </a:xfrm>
            <a:custGeom>
              <a:avLst/>
              <a:gdLst/>
              <a:ahLst/>
              <a:cxnLst/>
              <a:rect l="l" t="t" r="r" b="b"/>
              <a:pathLst>
                <a:path w="20567" h="15294" extrusionOk="0">
                  <a:moveTo>
                    <a:pt x="20566" y="0"/>
                  </a:moveTo>
                  <a:lnTo>
                    <a:pt x="1" y="7350"/>
                  </a:lnTo>
                  <a:lnTo>
                    <a:pt x="389" y="7441"/>
                  </a:lnTo>
                  <a:lnTo>
                    <a:pt x="11254" y="15293"/>
                  </a:lnTo>
                  <a:lnTo>
                    <a:pt x="20566" y="0"/>
                  </a:ln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592" name="Google Shape;3592;p43">
              <a:extLst>
                <a:ext uri="{FF2B5EF4-FFF2-40B4-BE49-F238E27FC236}">
                  <a16:creationId xmlns="" xmlns:a16="http://schemas.microsoft.com/office/drawing/2014/main" id="{02BA2FD4-CFF4-D9CB-ECC8-04AF3546F528}"/>
                </a:ext>
              </a:extLst>
            </p:cNvPr>
            <p:cNvSpPr/>
            <p:nvPr/>
          </p:nvSpPr>
          <p:spPr>
            <a:xfrm>
              <a:off x="2839275" y="3043225"/>
              <a:ext cx="281700" cy="210675"/>
            </a:xfrm>
            <a:custGeom>
              <a:avLst/>
              <a:gdLst/>
              <a:ahLst/>
              <a:cxnLst/>
              <a:rect l="l" t="t" r="r" b="b"/>
              <a:pathLst>
                <a:path w="11268" h="8427" extrusionOk="0">
                  <a:moveTo>
                    <a:pt x="6996" y="1"/>
                  </a:moveTo>
                  <a:cubicBezTo>
                    <a:pt x="5236" y="1"/>
                    <a:pt x="1932" y="2215"/>
                    <a:pt x="1932" y="2215"/>
                  </a:cubicBezTo>
                  <a:cubicBezTo>
                    <a:pt x="0" y="4326"/>
                    <a:pt x="1561" y="8426"/>
                    <a:pt x="5526" y="8426"/>
                  </a:cubicBezTo>
                  <a:cubicBezTo>
                    <a:pt x="5590" y="8426"/>
                    <a:pt x="5655" y="8425"/>
                    <a:pt x="5721" y="8423"/>
                  </a:cubicBezTo>
                  <a:cubicBezTo>
                    <a:pt x="6063" y="8400"/>
                    <a:pt x="6406" y="8355"/>
                    <a:pt x="6748" y="8286"/>
                  </a:cubicBezTo>
                  <a:cubicBezTo>
                    <a:pt x="9008" y="7830"/>
                    <a:pt x="10788" y="5844"/>
                    <a:pt x="11062" y="3584"/>
                  </a:cubicBezTo>
                  <a:cubicBezTo>
                    <a:pt x="11108" y="3265"/>
                    <a:pt x="11130" y="2945"/>
                    <a:pt x="11153" y="2626"/>
                  </a:cubicBezTo>
                  <a:cubicBezTo>
                    <a:pt x="11199" y="2101"/>
                    <a:pt x="11267" y="1210"/>
                    <a:pt x="10811" y="845"/>
                  </a:cubicBezTo>
                  <a:cubicBezTo>
                    <a:pt x="10263" y="1393"/>
                    <a:pt x="10012" y="2146"/>
                    <a:pt x="9168" y="2534"/>
                  </a:cubicBezTo>
                  <a:cubicBezTo>
                    <a:pt x="8791" y="2697"/>
                    <a:pt x="8214" y="2861"/>
                    <a:pt x="7677" y="2861"/>
                  </a:cubicBezTo>
                  <a:cubicBezTo>
                    <a:pt x="7236" y="2861"/>
                    <a:pt x="6822" y="2751"/>
                    <a:pt x="6565" y="2443"/>
                  </a:cubicBezTo>
                  <a:cubicBezTo>
                    <a:pt x="6771" y="2192"/>
                    <a:pt x="7068" y="2192"/>
                    <a:pt x="7296" y="2055"/>
                  </a:cubicBezTo>
                  <a:cubicBezTo>
                    <a:pt x="7524" y="1941"/>
                    <a:pt x="7730" y="1690"/>
                    <a:pt x="7866" y="1507"/>
                  </a:cubicBezTo>
                  <a:cubicBezTo>
                    <a:pt x="8186" y="1051"/>
                    <a:pt x="8186" y="594"/>
                    <a:pt x="7752" y="229"/>
                  </a:cubicBezTo>
                  <a:cubicBezTo>
                    <a:pt x="7565" y="69"/>
                    <a:pt x="7304" y="1"/>
                    <a:pt x="6996" y="1"/>
                  </a:cubicBezTo>
                  <a:close/>
                </a:path>
              </a:pathLst>
            </a:custGeom>
            <a:solidFill>
              <a:srgbClr val="FFCB97"/>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593" name="Google Shape;3593;p43">
              <a:extLst>
                <a:ext uri="{FF2B5EF4-FFF2-40B4-BE49-F238E27FC236}">
                  <a16:creationId xmlns="" xmlns:a16="http://schemas.microsoft.com/office/drawing/2014/main" id="{C3FCEDA9-73D3-E6C6-8598-FE8B5E77389E}"/>
                </a:ext>
              </a:extLst>
            </p:cNvPr>
            <p:cNvSpPr/>
            <p:nvPr/>
          </p:nvSpPr>
          <p:spPr>
            <a:xfrm>
              <a:off x="2839275" y="3077475"/>
              <a:ext cx="276000" cy="176425"/>
            </a:xfrm>
            <a:custGeom>
              <a:avLst/>
              <a:gdLst/>
              <a:ahLst/>
              <a:cxnLst/>
              <a:rect l="l" t="t" r="r" b="b"/>
              <a:pathLst>
                <a:path w="11040" h="7057" extrusionOk="0">
                  <a:moveTo>
                    <a:pt x="3324" y="0"/>
                  </a:moveTo>
                  <a:lnTo>
                    <a:pt x="3324" y="0"/>
                  </a:lnTo>
                  <a:cubicBezTo>
                    <a:pt x="2525" y="457"/>
                    <a:pt x="1932" y="845"/>
                    <a:pt x="1932" y="845"/>
                  </a:cubicBezTo>
                  <a:cubicBezTo>
                    <a:pt x="0" y="2956"/>
                    <a:pt x="1561" y="7056"/>
                    <a:pt x="5526" y="7056"/>
                  </a:cubicBezTo>
                  <a:cubicBezTo>
                    <a:pt x="5590" y="7056"/>
                    <a:pt x="5655" y="7055"/>
                    <a:pt x="5721" y="7053"/>
                  </a:cubicBezTo>
                  <a:cubicBezTo>
                    <a:pt x="6063" y="7030"/>
                    <a:pt x="6406" y="6985"/>
                    <a:pt x="6748" y="6916"/>
                  </a:cubicBezTo>
                  <a:cubicBezTo>
                    <a:pt x="8962" y="6483"/>
                    <a:pt x="10720" y="4542"/>
                    <a:pt x="11039" y="2351"/>
                  </a:cubicBezTo>
                  <a:lnTo>
                    <a:pt x="11039" y="2351"/>
                  </a:lnTo>
                  <a:cubicBezTo>
                    <a:pt x="10354" y="3463"/>
                    <a:pt x="9139" y="4179"/>
                    <a:pt x="7525" y="4179"/>
                  </a:cubicBezTo>
                  <a:cubicBezTo>
                    <a:pt x="6721" y="4179"/>
                    <a:pt x="5817" y="4001"/>
                    <a:pt x="4831" y="3607"/>
                  </a:cubicBezTo>
                  <a:cubicBezTo>
                    <a:pt x="2754" y="2762"/>
                    <a:pt x="2822" y="1233"/>
                    <a:pt x="3324" y="0"/>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594" name="Google Shape;3594;p43">
              <a:extLst>
                <a:ext uri="{FF2B5EF4-FFF2-40B4-BE49-F238E27FC236}">
                  <a16:creationId xmlns="" xmlns:a16="http://schemas.microsoft.com/office/drawing/2014/main" id="{C85E8D1F-0A37-75EF-0ED2-3707526A0955}"/>
                </a:ext>
              </a:extLst>
            </p:cNvPr>
            <p:cNvSpPr/>
            <p:nvPr/>
          </p:nvSpPr>
          <p:spPr>
            <a:xfrm>
              <a:off x="3062175" y="3064350"/>
              <a:ext cx="61075" cy="89850"/>
            </a:xfrm>
            <a:custGeom>
              <a:avLst/>
              <a:gdLst/>
              <a:ahLst/>
              <a:cxnLst/>
              <a:rect l="l" t="t" r="r" b="b"/>
              <a:pathLst>
                <a:path w="2443" h="3594" extrusionOk="0">
                  <a:moveTo>
                    <a:pt x="1918" y="0"/>
                  </a:moveTo>
                  <a:cubicBezTo>
                    <a:pt x="1872" y="23"/>
                    <a:pt x="2078" y="594"/>
                    <a:pt x="2123" y="1164"/>
                  </a:cubicBezTo>
                  <a:cubicBezTo>
                    <a:pt x="2123" y="1438"/>
                    <a:pt x="2055" y="1712"/>
                    <a:pt x="1963" y="1872"/>
                  </a:cubicBezTo>
                  <a:cubicBezTo>
                    <a:pt x="1918" y="1963"/>
                    <a:pt x="1872" y="2054"/>
                    <a:pt x="1826" y="2100"/>
                  </a:cubicBezTo>
                  <a:cubicBezTo>
                    <a:pt x="1804" y="2146"/>
                    <a:pt x="1781" y="2169"/>
                    <a:pt x="1781" y="2169"/>
                  </a:cubicBezTo>
                  <a:cubicBezTo>
                    <a:pt x="1781" y="2169"/>
                    <a:pt x="1712" y="2306"/>
                    <a:pt x="1575" y="2465"/>
                  </a:cubicBezTo>
                  <a:cubicBezTo>
                    <a:pt x="1530" y="2557"/>
                    <a:pt x="1438" y="2648"/>
                    <a:pt x="1347" y="2739"/>
                  </a:cubicBezTo>
                  <a:cubicBezTo>
                    <a:pt x="1256" y="2853"/>
                    <a:pt x="1142" y="2945"/>
                    <a:pt x="1028" y="3036"/>
                  </a:cubicBezTo>
                  <a:cubicBezTo>
                    <a:pt x="822" y="3219"/>
                    <a:pt x="548" y="3355"/>
                    <a:pt x="366" y="3447"/>
                  </a:cubicBezTo>
                  <a:cubicBezTo>
                    <a:pt x="160" y="3492"/>
                    <a:pt x="0" y="3538"/>
                    <a:pt x="0" y="3561"/>
                  </a:cubicBezTo>
                  <a:cubicBezTo>
                    <a:pt x="0" y="3577"/>
                    <a:pt x="80" y="3593"/>
                    <a:pt x="208" y="3593"/>
                  </a:cubicBezTo>
                  <a:cubicBezTo>
                    <a:pt x="261" y="3593"/>
                    <a:pt x="322" y="3590"/>
                    <a:pt x="388" y="3584"/>
                  </a:cubicBezTo>
                  <a:cubicBezTo>
                    <a:pt x="640" y="3538"/>
                    <a:pt x="936" y="3424"/>
                    <a:pt x="1187" y="3241"/>
                  </a:cubicBezTo>
                  <a:cubicBezTo>
                    <a:pt x="1324" y="3173"/>
                    <a:pt x="1461" y="3082"/>
                    <a:pt x="1575" y="2967"/>
                  </a:cubicBezTo>
                  <a:cubicBezTo>
                    <a:pt x="1690" y="2876"/>
                    <a:pt x="1781" y="2785"/>
                    <a:pt x="1849" y="2694"/>
                  </a:cubicBezTo>
                  <a:cubicBezTo>
                    <a:pt x="2032" y="2511"/>
                    <a:pt x="2100" y="2374"/>
                    <a:pt x="2100" y="2374"/>
                  </a:cubicBezTo>
                  <a:cubicBezTo>
                    <a:pt x="2100" y="2374"/>
                    <a:pt x="2123" y="2351"/>
                    <a:pt x="2169" y="2283"/>
                  </a:cubicBezTo>
                  <a:cubicBezTo>
                    <a:pt x="2192" y="2237"/>
                    <a:pt x="2237" y="2123"/>
                    <a:pt x="2283" y="2009"/>
                  </a:cubicBezTo>
                  <a:cubicBezTo>
                    <a:pt x="2397" y="1803"/>
                    <a:pt x="2443" y="1461"/>
                    <a:pt x="2374" y="1141"/>
                  </a:cubicBezTo>
                  <a:cubicBezTo>
                    <a:pt x="2329" y="822"/>
                    <a:pt x="2214" y="525"/>
                    <a:pt x="2123" y="320"/>
                  </a:cubicBezTo>
                  <a:cubicBezTo>
                    <a:pt x="2032" y="114"/>
                    <a:pt x="1963" y="0"/>
                    <a:pt x="1918" y="0"/>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595" name="Google Shape;3595;p43">
              <a:extLst>
                <a:ext uri="{FF2B5EF4-FFF2-40B4-BE49-F238E27FC236}">
                  <a16:creationId xmlns="" xmlns:a16="http://schemas.microsoft.com/office/drawing/2014/main" id="{33FB0614-43A8-14E3-64D3-48C26E3C77EC}"/>
                </a:ext>
              </a:extLst>
            </p:cNvPr>
            <p:cNvSpPr/>
            <p:nvPr/>
          </p:nvSpPr>
          <p:spPr>
            <a:xfrm>
              <a:off x="3031925" y="3116825"/>
              <a:ext cx="86100" cy="92350"/>
            </a:xfrm>
            <a:custGeom>
              <a:avLst/>
              <a:gdLst/>
              <a:ahLst/>
              <a:cxnLst/>
              <a:rect l="l" t="t" r="r" b="b"/>
              <a:pathLst>
                <a:path w="3444" h="3694" extrusionOk="0">
                  <a:moveTo>
                    <a:pt x="3244" y="1"/>
                  </a:moveTo>
                  <a:cubicBezTo>
                    <a:pt x="3243" y="1"/>
                    <a:pt x="3243" y="1"/>
                    <a:pt x="3242" y="1"/>
                  </a:cubicBezTo>
                  <a:cubicBezTo>
                    <a:pt x="3173" y="1"/>
                    <a:pt x="3242" y="686"/>
                    <a:pt x="2991" y="1279"/>
                  </a:cubicBezTo>
                  <a:cubicBezTo>
                    <a:pt x="2877" y="1576"/>
                    <a:pt x="2717" y="1850"/>
                    <a:pt x="2557" y="2033"/>
                  </a:cubicBezTo>
                  <a:cubicBezTo>
                    <a:pt x="2397" y="2215"/>
                    <a:pt x="2283" y="2329"/>
                    <a:pt x="2283" y="2329"/>
                  </a:cubicBezTo>
                  <a:cubicBezTo>
                    <a:pt x="2283" y="2329"/>
                    <a:pt x="2260" y="2352"/>
                    <a:pt x="2192" y="2398"/>
                  </a:cubicBezTo>
                  <a:cubicBezTo>
                    <a:pt x="2146" y="2443"/>
                    <a:pt x="2078" y="2512"/>
                    <a:pt x="1987" y="2603"/>
                  </a:cubicBezTo>
                  <a:cubicBezTo>
                    <a:pt x="1804" y="2763"/>
                    <a:pt x="1530" y="2923"/>
                    <a:pt x="1233" y="3105"/>
                  </a:cubicBezTo>
                  <a:cubicBezTo>
                    <a:pt x="663" y="3425"/>
                    <a:pt x="1" y="3630"/>
                    <a:pt x="24" y="3676"/>
                  </a:cubicBezTo>
                  <a:cubicBezTo>
                    <a:pt x="27" y="3688"/>
                    <a:pt x="50" y="3693"/>
                    <a:pt x="88" y="3693"/>
                  </a:cubicBezTo>
                  <a:cubicBezTo>
                    <a:pt x="273" y="3693"/>
                    <a:pt x="822" y="3560"/>
                    <a:pt x="1370" y="3334"/>
                  </a:cubicBezTo>
                  <a:cubicBezTo>
                    <a:pt x="1690" y="3197"/>
                    <a:pt x="1987" y="3037"/>
                    <a:pt x="2215" y="2877"/>
                  </a:cubicBezTo>
                  <a:cubicBezTo>
                    <a:pt x="2306" y="2786"/>
                    <a:pt x="2397" y="2717"/>
                    <a:pt x="2466" y="2672"/>
                  </a:cubicBezTo>
                  <a:cubicBezTo>
                    <a:pt x="2511" y="2626"/>
                    <a:pt x="2557" y="2580"/>
                    <a:pt x="2557" y="2580"/>
                  </a:cubicBezTo>
                  <a:cubicBezTo>
                    <a:pt x="2557" y="2580"/>
                    <a:pt x="2671" y="2466"/>
                    <a:pt x="2831" y="2238"/>
                  </a:cubicBezTo>
                  <a:cubicBezTo>
                    <a:pt x="2991" y="2033"/>
                    <a:pt x="3151" y="1690"/>
                    <a:pt x="3242" y="1371"/>
                  </a:cubicBezTo>
                  <a:cubicBezTo>
                    <a:pt x="3444" y="675"/>
                    <a:pt x="3293" y="1"/>
                    <a:pt x="3244" y="1"/>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596" name="Google Shape;3596;p43">
              <a:extLst>
                <a:ext uri="{FF2B5EF4-FFF2-40B4-BE49-F238E27FC236}">
                  <a16:creationId xmlns="" xmlns:a16="http://schemas.microsoft.com/office/drawing/2014/main" id="{FC4FC18F-5860-3A13-AE48-E0F4D7C2AFC6}"/>
                </a:ext>
              </a:extLst>
            </p:cNvPr>
            <p:cNvSpPr/>
            <p:nvPr/>
          </p:nvSpPr>
          <p:spPr>
            <a:xfrm>
              <a:off x="3002250" y="3156725"/>
              <a:ext cx="105025" cy="94400"/>
            </a:xfrm>
            <a:custGeom>
              <a:avLst/>
              <a:gdLst/>
              <a:ahLst/>
              <a:cxnLst/>
              <a:rect l="l" t="t" r="r" b="b"/>
              <a:pathLst>
                <a:path w="4201" h="3776" extrusionOk="0">
                  <a:moveTo>
                    <a:pt x="4174" y="1"/>
                  </a:moveTo>
                  <a:cubicBezTo>
                    <a:pt x="4150" y="1"/>
                    <a:pt x="4104" y="178"/>
                    <a:pt x="4018" y="437"/>
                  </a:cubicBezTo>
                  <a:cubicBezTo>
                    <a:pt x="3927" y="688"/>
                    <a:pt x="3767" y="1007"/>
                    <a:pt x="3584" y="1327"/>
                  </a:cubicBezTo>
                  <a:cubicBezTo>
                    <a:pt x="3379" y="1623"/>
                    <a:pt x="3128" y="1875"/>
                    <a:pt x="2922" y="2057"/>
                  </a:cubicBezTo>
                  <a:cubicBezTo>
                    <a:pt x="2831" y="2126"/>
                    <a:pt x="2740" y="2194"/>
                    <a:pt x="2671" y="2263"/>
                  </a:cubicBezTo>
                  <a:cubicBezTo>
                    <a:pt x="2626" y="2308"/>
                    <a:pt x="2580" y="2331"/>
                    <a:pt x="2580" y="2331"/>
                  </a:cubicBezTo>
                  <a:cubicBezTo>
                    <a:pt x="2580" y="2331"/>
                    <a:pt x="2534" y="2354"/>
                    <a:pt x="2489" y="2400"/>
                  </a:cubicBezTo>
                  <a:cubicBezTo>
                    <a:pt x="2420" y="2445"/>
                    <a:pt x="2329" y="2514"/>
                    <a:pt x="2215" y="2582"/>
                  </a:cubicBezTo>
                  <a:cubicBezTo>
                    <a:pt x="1987" y="2742"/>
                    <a:pt x="1690" y="2924"/>
                    <a:pt x="1347" y="3107"/>
                  </a:cubicBezTo>
                  <a:cubicBezTo>
                    <a:pt x="686" y="3449"/>
                    <a:pt x="1" y="3723"/>
                    <a:pt x="24" y="3769"/>
                  </a:cubicBezTo>
                  <a:cubicBezTo>
                    <a:pt x="24" y="3774"/>
                    <a:pt x="31" y="3776"/>
                    <a:pt x="46" y="3776"/>
                  </a:cubicBezTo>
                  <a:cubicBezTo>
                    <a:pt x="173" y="3776"/>
                    <a:pt x="827" y="3602"/>
                    <a:pt x="1462" y="3335"/>
                  </a:cubicBezTo>
                  <a:cubicBezTo>
                    <a:pt x="1827" y="3198"/>
                    <a:pt x="2169" y="3039"/>
                    <a:pt x="2420" y="2879"/>
                  </a:cubicBezTo>
                  <a:cubicBezTo>
                    <a:pt x="2534" y="2810"/>
                    <a:pt x="2649" y="2742"/>
                    <a:pt x="2717" y="2696"/>
                  </a:cubicBezTo>
                  <a:cubicBezTo>
                    <a:pt x="2785" y="2651"/>
                    <a:pt x="2808" y="2628"/>
                    <a:pt x="2808" y="2628"/>
                  </a:cubicBezTo>
                  <a:cubicBezTo>
                    <a:pt x="2808" y="2628"/>
                    <a:pt x="2854" y="2582"/>
                    <a:pt x="2922" y="2536"/>
                  </a:cubicBezTo>
                  <a:cubicBezTo>
                    <a:pt x="2991" y="2491"/>
                    <a:pt x="3082" y="2400"/>
                    <a:pt x="3174" y="2308"/>
                  </a:cubicBezTo>
                  <a:cubicBezTo>
                    <a:pt x="3379" y="2103"/>
                    <a:pt x="3630" y="1783"/>
                    <a:pt x="3813" y="1464"/>
                  </a:cubicBezTo>
                  <a:cubicBezTo>
                    <a:pt x="3995" y="1121"/>
                    <a:pt x="4109" y="756"/>
                    <a:pt x="4155" y="459"/>
                  </a:cubicBezTo>
                  <a:cubicBezTo>
                    <a:pt x="4201" y="185"/>
                    <a:pt x="4201" y="3"/>
                    <a:pt x="4178" y="3"/>
                  </a:cubicBezTo>
                  <a:cubicBezTo>
                    <a:pt x="4177" y="2"/>
                    <a:pt x="4175" y="1"/>
                    <a:pt x="4174" y="1"/>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597" name="Google Shape;3597;p43">
              <a:extLst>
                <a:ext uri="{FF2B5EF4-FFF2-40B4-BE49-F238E27FC236}">
                  <a16:creationId xmlns="" xmlns:a16="http://schemas.microsoft.com/office/drawing/2014/main" id="{A2E606F7-E483-DFAD-FE35-92CD20AA0785}"/>
                </a:ext>
              </a:extLst>
            </p:cNvPr>
            <p:cNvSpPr/>
            <p:nvPr/>
          </p:nvSpPr>
          <p:spPr>
            <a:xfrm>
              <a:off x="2880700" y="3038675"/>
              <a:ext cx="166100" cy="70775"/>
            </a:xfrm>
            <a:custGeom>
              <a:avLst/>
              <a:gdLst/>
              <a:ahLst/>
              <a:cxnLst/>
              <a:rect l="l" t="t" r="r" b="b"/>
              <a:pathLst>
                <a:path w="6644" h="2831" extrusionOk="0">
                  <a:moveTo>
                    <a:pt x="5228" y="0"/>
                  </a:moveTo>
                  <a:cubicBezTo>
                    <a:pt x="4977" y="0"/>
                    <a:pt x="4749" y="23"/>
                    <a:pt x="4612" y="68"/>
                  </a:cubicBezTo>
                  <a:cubicBezTo>
                    <a:pt x="4452" y="91"/>
                    <a:pt x="4383" y="114"/>
                    <a:pt x="4383" y="114"/>
                  </a:cubicBezTo>
                  <a:cubicBezTo>
                    <a:pt x="4383" y="114"/>
                    <a:pt x="4041" y="205"/>
                    <a:pt x="3585" y="411"/>
                  </a:cubicBezTo>
                  <a:cubicBezTo>
                    <a:pt x="3128" y="593"/>
                    <a:pt x="2557" y="959"/>
                    <a:pt x="2010" y="1255"/>
                  </a:cubicBezTo>
                  <a:cubicBezTo>
                    <a:pt x="1439" y="1552"/>
                    <a:pt x="846" y="1826"/>
                    <a:pt x="457" y="2146"/>
                  </a:cubicBezTo>
                  <a:cubicBezTo>
                    <a:pt x="275" y="2305"/>
                    <a:pt x="138" y="2488"/>
                    <a:pt x="69" y="2625"/>
                  </a:cubicBezTo>
                  <a:cubicBezTo>
                    <a:pt x="1" y="2739"/>
                    <a:pt x="1" y="2830"/>
                    <a:pt x="24" y="2830"/>
                  </a:cubicBezTo>
                  <a:cubicBezTo>
                    <a:pt x="24" y="2830"/>
                    <a:pt x="47" y="2762"/>
                    <a:pt x="138" y="2648"/>
                  </a:cubicBezTo>
                  <a:cubicBezTo>
                    <a:pt x="206" y="2534"/>
                    <a:pt x="343" y="2397"/>
                    <a:pt x="549" y="2283"/>
                  </a:cubicBezTo>
                  <a:cubicBezTo>
                    <a:pt x="937" y="2009"/>
                    <a:pt x="1530" y="1758"/>
                    <a:pt x="2147" y="1506"/>
                  </a:cubicBezTo>
                  <a:cubicBezTo>
                    <a:pt x="2740" y="1210"/>
                    <a:pt x="3288" y="890"/>
                    <a:pt x="3722" y="730"/>
                  </a:cubicBezTo>
                  <a:cubicBezTo>
                    <a:pt x="4178" y="548"/>
                    <a:pt x="4475" y="479"/>
                    <a:pt x="4475" y="479"/>
                  </a:cubicBezTo>
                  <a:cubicBezTo>
                    <a:pt x="4475" y="479"/>
                    <a:pt x="4543" y="457"/>
                    <a:pt x="4680" y="434"/>
                  </a:cubicBezTo>
                  <a:cubicBezTo>
                    <a:pt x="4817" y="388"/>
                    <a:pt x="5000" y="365"/>
                    <a:pt x="5228" y="342"/>
                  </a:cubicBezTo>
                  <a:cubicBezTo>
                    <a:pt x="5456" y="342"/>
                    <a:pt x="5730" y="342"/>
                    <a:pt x="5981" y="457"/>
                  </a:cubicBezTo>
                  <a:cubicBezTo>
                    <a:pt x="6209" y="548"/>
                    <a:pt x="6369" y="753"/>
                    <a:pt x="6369" y="1050"/>
                  </a:cubicBezTo>
                  <a:cubicBezTo>
                    <a:pt x="6369" y="1347"/>
                    <a:pt x="6232" y="1598"/>
                    <a:pt x="6004" y="1780"/>
                  </a:cubicBezTo>
                  <a:cubicBezTo>
                    <a:pt x="5799" y="1986"/>
                    <a:pt x="5548" y="2100"/>
                    <a:pt x="5342" y="2214"/>
                  </a:cubicBezTo>
                  <a:cubicBezTo>
                    <a:pt x="4908" y="2465"/>
                    <a:pt x="4635" y="2625"/>
                    <a:pt x="4635" y="2648"/>
                  </a:cubicBezTo>
                  <a:cubicBezTo>
                    <a:pt x="4636" y="2650"/>
                    <a:pt x="4640" y="2651"/>
                    <a:pt x="4646" y="2651"/>
                  </a:cubicBezTo>
                  <a:cubicBezTo>
                    <a:pt x="4709" y="2651"/>
                    <a:pt x="4993" y="2539"/>
                    <a:pt x="5411" y="2351"/>
                  </a:cubicBezTo>
                  <a:cubicBezTo>
                    <a:pt x="5616" y="2260"/>
                    <a:pt x="5890" y="2146"/>
                    <a:pt x="6141" y="1940"/>
                  </a:cubicBezTo>
                  <a:cubicBezTo>
                    <a:pt x="6415" y="1758"/>
                    <a:pt x="6620" y="1438"/>
                    <a:pt x="6643" y="1050"/>
                  </a:cubicBezTo>
                  <a:cubicBezTo>
                    <a:pt x="6643" y="959"/>
                    <a:pt x="6643" y="890"/>
                    <a:pt x="6620" y="799"/>
                  </a:cubicBezTo>
                  <a:cubicBezTo>
                    <a:pt x="6598" y="708"/>
                    <a:pt x="6575" y="593"/>
                    <a:pt x="6529" y="525"/>
                  </a:cubicBezTo>
                  <a:cubicBezTo>
                    <a:pt x="6461" y="434"/>
                    <a:pt x="6415" y="365"/>
                    <a:pt x="6346" y="320"/>
                  </a:cubicBezTo>
                  <a:lnTo>
                    <a:pt x="6232" y="228"/>
                  </a:lnTo>
                  <a:lnTo>
                    <a:pt x="6118" y="160"/>
                  </a:lnTo>
                  <a:cubicBezTo>
                    <a:pt x="5799" y="23"/>
                    <a:pt x="5479" y="0"/>
                    <a:pt x="5228" y="0"/>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598" name="Google Shape;3598;p43">
              <a:extLst>
                <a:ext uri="{FF2B5EF4-FFF2-40B4-BE49-F238E27FC236}">
                  <a16:creationId xmlns="" xmlns:a16="http://schemas.microsoft.com/office/drawing/2014/main" id="{195922F6-893A-07C5-C0F0-F1BDF2F90C7C}"/>
                </a:ext>
              </a:extLst>
            </p:cNvPr>
            <p:cNvSpPr/>
            <p:nvPr/>
          </p:nvSpPr>
          <p:spPr>
            <a:xfrm>
              <a:off x="2985700" y="3079750"/>
              <a:ext cx="112450" cy="37125"/>
            </a:xfrm>
            <a:custGeom>
              <a:avLst/>
              <a:gdLst/>
              <a:ahLst/>
              <a:cxnLst/>
              <a:rect l="l" t="t" r="r" b="b"/>
              <a:pathLst>
                <a:path w="4498" h="1485" extrusionOk="0">
                  <a:moveTo>
                    <a:pt x="4475" y="0"/>
                  </a:moveTo>
                  <a:cubicBezTo>
                    <a:pt x="4452" y="0"/>
                    <a:pt x="4383" y="137"/>
                    <a:pt x="4246" y="320"/>
                  </a:cubicBezTo>
                  <a:cubicBezTo>
                    <a:pt x="4087" y="480"/>
                    <a:pt x="3836" y="640"/>
                    <a:pt x="3539" y="777"/>
                  </a:cubicBezTo>
                  <a:cubicBezTo>
                    <a:pt x="2968" y="1028"/>
                    <a:pt x="2352" y="1073"/>
                    <a:pt x="2352" y="1073"/>
                  </a:cubicBezTo>
                  <a:cubicBezTo>
                    <a:pt x="2352" y="1073"/>
                    <a:pt x="2192" y="1119"/>
                    <a:pt x="1964" y="1142"/>
                  </a:cubicBezTo>
                  <a:cubicBezTo>
                    <a:pt x="1888" y="1142"/>
                    <a:pt x="1802" y="1152"/>
                    <a:pt x="1712" y="1152"/>
                  </a:cubicBezTo>
                  <a:cubicBezTo>
                    <a:pt x="1667" y="1152"/>
                    <a:pt x="1621" y="1149"/>
                    <a:pt x="1576" y="1142"/>
                  </a:cubicBezTo>
                  <a:cubicBezTo>
                    <a:pt x="1439" y="1119"/>
                    <a:pt x="1279" y="1142"/>
                    <a:pt x="1142" y="1073"/>
                  </a:cubicBezTo>
                  <a:cubicBezTo>
                    <a:pt x="845" y="1005"/>
                    <a:pt x="571" y="868"/>
                    <a:pt x="366" y="731"/>
                  </a:cubicBezTo>
                  <a:cubicBezTo>
                    <a:pt x="202" y="608"/>
                    <a:pt x="75" y="522"/>
                    <a:pt x="34" y="522"/>
                  </a:cubicBezTo>
                  <a:cubicBezTo>
                    <a:pt x="30" y="522"/>
                    <a:pt x="26" y="523"/>
                    <a:pt x="24" y="525"/>
                  </a:cubicBezTo>
                  <a:cubicBezTo>
                    <a:pt x="1" y="548"/>
                    <a:pt x="115" y="662"/>
                    <a:pt x="275" y="845"/>
                  </a:cubicBezTo>
                  <a:cubicBezTo>
                    <a:pt x="457" y="1028"/>
                    <a:pt x="731" y="1233"/>
                    <a:pt x="1051" y="1324"/>
                  </a:cubicBezTo>
                  <a:cubicBezTo>
                    <a:pt x="1211" y="1416"/>
                    <a:pt x="1393" y="1416"/>
                    <a:pt x="1553" y="1461"/>
                  </a:cubicBezTo>
                  <a:cubicBezTo>
                    <a:pt x="1713" y="1484"/>
                    <a:pt x="1850" y="1484"/>
                    <a:pt x="1987" y="1484"/>
                  </a:cubicBezTo>
                  <a:cubicBezTo>
                    <a:pt x="2238" y="1484"/>
                    <a:pt x="2398" y="1461"/>
                    <a:pt x="2398" y="1461"/>
                  </a:cubicBezTo>
                  <a:cubicBezTo>
                    <a:pt x="2398" y="1461"/>
                    <a:pt x="3082" y="1347"/>
                    <a:pt x="3676" y="1005"/>
                  </a:cubicBezTo>
                  <a:cubicBezTo>
                    <a:pt x="3950" y="845"/>
                    <a:pt x="4224" y="617"/>
                    <a:pt x="4360" y="388"/>
                  </a:cubicBezTo>
                  <a:cubicBezTo>
                    <a:pt x="4497" y="183"/>
                    <a:pt x="4497" y="0"/>
                    <a:pt x="4475" y="0"/>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599" name="Google Shape;3599;p43">
              <a:extLst>
                <a:ext uri="{FF2B5EF4-FFF2-40B4-BE49-F238E27FC236}">
                  <a16:creationId xmlns="" xmlns:a16="http://schemas.microsoft.com/office/drawing/2014/main" id="{8405EE86-A158-479E-9E5B-B188B2676E46}"/>
                </a:ext>
              </a:extLst>
            </p:cNvPr>
            <p:cNvSpPr/>
            <p:nvPr/>
          </p:nvSpPr>
          <p:spPr>
            <a:xfrm>
              <a:off x="2463575" y="2470225"/>
              <a:ext cx="458825" cy="755075"/>
            </a:xfrm>
            <a:custGeom>
              <a:avLst/>
              <a:gdLst/>
              <a:ahLst/>
              <a:cxnLst/>
              <a:rect l="l" t="t" r="r" b="b"/>
              <a:pathLst>
                <a:path w="18353" h="30203" extrusionOk="0">
                  <a:moveTo>
                    <a:pt x="10425" y="1"/>
                  </a:moveTo>
                  <a:cubicBezTo>
                    <a:pt x="10161" y="1"/>
                    <a:pt x="9875" y="59"/>
                    <a:pt x="9564" y="187"/>
                  </a:cubicBezTo>
                  <a:cubicBezTo>
                    <a:pt x="8515" y="620"/>
                    <a:pt x="7624" y="1282"/>
                    <a:pt x="6871" y="2081"/>
                  </a:cubicBezTo>
                  <a:cubicBezTo>
                    <a:pt x="5707" y="3314"/>
                    <a:pt x="4885" y="4843"/>
                    <a:pt x="4246" y="6349"/>
                  </a:cubicBezTo>
                  <a:cubicBezTo>
                    <a:pt x="2648" y="10138"/>
                    <a:pt x="1507" y="14110"/>
                    <a:pt x="959" y="18082"/>
                  </a:cubicBezTo>
                  <a:cubicBezTo>
                    <a:pt x="663" y="20250"/>
                    <a:pt x="1" y="25682"/>
                    <a:pt x="2831" y="26801"/>
                  </a:cubicBezTo>
                  <a:lnTo>
                    <a:pt x="2808" y="26801"/>
                  </a:lnTo>
                  <a:cubicBezTo>
                    <a:pt x="8227" y="29454"/>
                    <a:pt x="12715" y="30202"/>
                    <a:pt x="16077" y="30202"/>
                  </a:cubicBezTo>
                  <a:cubicBezTo>
                    <a:pt x="16128" y="30202"/>
                    <a:pt x="16179" y="30202"/>
                    <a:pt x="16229" y="30202"/>
                  </a:cubicBezTo>
                  <a:cubicBezTo>
                    <a:pt x="16435" y="29905"/>
                    <a:pt x="16618" y="29631"/>
                    <a:pt x="16800" y="29335"/>
                  </a:cubicBezTo>
                  <a:cubicBezTo>
                    <a:pt x="17553" y="28102"/>
                    <a:pt x="18352" y="26710"/>
                    <a:pt x="18170" y="25180"/>
                  </a:cubicBezTo>
                  <a:cubicBezTo>
                    <a:pt x="18147" y="24975"/>
                    <a:pt x="18101" y="24769"/>
                    <a:pt x="18056" y="24541"/>
                  </a:cubicBezTo>
                  <a:cubicBezTo>
                    <a:pt x="17667" y="24518"/>
                    <a:pt x="17279" y="24473"/>
                    <a:pt x="16891" y="24427"/>
                  </a:cubicBezTo>
                  <a:cubicBezTo>
                    <a:pt x="14426" y="24130"/>
                    <a:pt x="9473" y="21254"/>
                    <a:pt x="8537" y="20707"/>
                  </a:cubicBezTo>
                  <a:cubicBezTo>
                    <a:pt x="8537" y="20661"/>
                    <a:pt x="8560" y="20615"/>
                    <a:pt x="8560" y="20592"/>
                  </a:cubicBezTo>
                  <a:cubicBezTo>
                    <a:pt x="9085" y="17716"/>
                    <a:pt x="10592" y="15251"/>
                    <a:pt x="11436" y="12467"/>
                  </a:cubicBezTo>
                  <a:cubicBezTo>
                    <a:pt x="12075" y="10298"/>
                    <a:pt x="13034" y="8198"/>
                    <a:pt x="13194" y="5916"/>
                  </a:cubicBezTo>
                  <a:cubicBezTo>
                    <a:pt x="13316" y="4361"/>
                    <a:pt x="12706" y="1"/>
                    <a:pt x="10425" y="1"/>
                  </a:cubicBezTo>
                  <a:close/>
                </a:path>
              </a:pathLst>
            </a:custGeom>
            <a:solidFill>
              <a:schemeClr val="accent1"/>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600" name="Google Shape;3600;p43">
              <a:extLst>
                <a:ext uri="{FF2B5EF4-FFF2-40B4-BE49-F238E27FC236}">
                  <a16:creationId xmlns="" xmlns:a16="http://schemas.microsoft.com/office/drawing/2014/main" id="{BDA449F0-AA38-EA79-0498-C5AD743D7AF4}"/>
                </a:ext>
              </a:extLst>
            </p:cNvPr>
            <p:cNvSpPr/>
            <p:nvPr/>
          </p:nvSpPr>
          <p:spPr>
            <a:xfrm>
              <a:off x="2463575" y="2470150"/>
              <a:ext cx="438275" cy="755150"/>
            </a:xfrm>
            <a:custGeom>
              <a:avLst/>
              <a:gdLst/>
              <a:ahLst/>
              <a:cxnLst/>
              <a:rect l="l" t="t" r="r" b="b"/>
              <a:pathLst>
                <a:path w="17531" h="30206" extrusionOk="0">
                  <a:moveTo>
                    <a:pt x="10430" y="1"/>
                  </a:moveTo>
                  <a:cubicBezTo>
                    <a:pt x="10164" y="1"/>
                    <a:pt x="9876" y="60"/>
                    <a:pt x="9564" y="190"/>
                  </a:cubicBezTo>
                  <a:cubicBezTo>
                    <a:pt x="8515" y="623"/>
                    <a:pt x="7624" y="1285"/>
                    <a:pt x="6871" y="2084"/>
                  </a:cubicBezTo>
                  <a:cubicBezTo>
                    <a:pt x="5707" y="3317"/>
                    <a:pt x="4885" y="4846"/>
                    <a:pt x="4246" y="6352"/>
                  </a:cubicBezTo>
                  <a:cubicBezTo>
                    <a:pt x="2648" y="10141"/>
                    <a:pt x="1507" y="14113"/>
                    <a:pt x="959" y="18085"/>
                  </a:cubicBezTo>
                  <a:cubicBezTo>
                    <a:pt x="663" y="20253"/>
                    <a:pt x="1" y="25685"/>
                    <a:pt x="2831" y="26804"/>
                  </a:cubicBezTo>
                  <a:lnTo>
                    <a:pt x="2808" y="26804"/>
                  </a:lnTo>
                  <a:cubicBezTo>
                    <a:pt x="8227" y="29457"/>
                    <a:pt x="12715" y="30205"/>
                    <a:pt x="16077" y="30205"/>
                  </a:cubicBezTo>
                  <a:cubicBezTo>
                    <a:pt x="16128" y="30205"/>
                    <a:pt x="16179" y="30205"/>
                    <a:pt x="16229" y="30205"/>
                  </a:cubicBezTo>
                  <a:cubicBezTo>
                    <a:pt x="16435" y="29908"/>
                    <a:pt x="16618" y="29634"/>
                    <a:pt x="16800" y="29338"/>
                  </a:cubicBezTo>
                  <a:cubicBezTo>
                    <a:pt x="17051" y="28927"/>
                    <a:pt x="17302" y="28493"/>
                    <a:pt x="17531" y="28036"/>
                  </a:cubicBezTo>
                  <a:cubicBezTo>
                    <a:pt x="13536" y="27831"/>
                    <a:pt x="8195" y="26553"/>
                    <a:pt x="6962" y="24636"/>
                  </a:cubicBezTo>
                  <a:cubicBezTo>
                    <a:pt x="5639" y="22650"/>
                    <a:pt x="8286" y="21919"/>
                    <a:pt x="10204" y="21645"/>
                  </a:cubicBezTo>
                  <a:cubicBezTo>
                    <a:pt x="9428" y="21212"/>
                    <a:pt x="8811" y="20869"/>
                    <a:pt x="8537" y="20710"/>
                  </a:cubicBezTo>
                  <a:cubicBezTo>
                    <a:pt x="8537" y="20664"/>
                    <a:pt x="8560" y="20618"/>
                    <a:pt x="8560" y="20595"/>
                  </a:cubicBezTo>
                  <a:cubicBezTo>
                    <a:pt x="8788" y="19340"/>
                    <a:pt x="9199" y="18176"/>
                    <a:pt x="9679" y="17012"/>
                  </a:cubicBezTo>
                  <a:lnTo>
                    <a:pt x="9679" y="17012"/>
                  </a:lnTo>
                  <a:cubicBezTo>
                    <a:pt x="8993" y="17569"/>
                    <a:pt x="8067" y="18045"/>
                    <a:pt x="6880" y="18045"/>
                  </a:cubicBezTo>
                  <a:cubicBezTo>
                    <a:pt x="6802" y="18045"/>
                    <a:pt x="6723" y="18043"/>
                    <a:pt x="6643" y="18039"/>
                  </a:cubicBezTo>
                  <a:cubicBezTo>
                    <a:pt x="3424" y="17902"/>
                    <a:pt x="6027" y="4800"/>
                    <a:pt x="9838" y="2495"/>
                  </a:cubicBezTo>
                  <a:cubicBezTo>
                    <a:pt x="10517" y="2088"/>
                    <a:pt x="11079" y="1921"/>
                    <a:pt x="11547" y="1921"/>
                  </a:cubicBezTo>
                  <a:cubicBezTo>
                    <a:pt x="12023" y="1921"/>
                    <a:pt x="12404" y="2093"/>
                    <a:pt x="12714" y="2358"/>
                  </a:cubicBezTo>
                  <a:cubicBezTo>
                    <a:pt x="12289" y="1082"/>
                    <a:pt x="11564" y="1"/>
                    <a:pt x="10430" y="1"/>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601" name="Google Shape;3601;p43">
              <a:extLst>
                <a:ext uri="{FF2B5EF4-FFF2-40B4-BE49-F238E27FC236}">
                  <a16:creationId xmlns="" xmlns:a16="http://schemas.microsoft.com/office/drawing/2014/main" id="{662BE63F-5FD0-4404-5F2B-1AE7EEDC5D15}"/>
                </a:ext>
              </a:extLst>
            </p:cNvPr>
            <p:cNvSpPr/>
            <p:nvPr/>
          </p:nvSpPr>
          <p:spPr>
            <a:xfrm>
              <a:off x="2584550" y="2975900"/>
              <a:ext cx="105600" cy="24800"/>
            </a:xfrm>
            <a:custGeom>
              <a:avLst/>
              <a:gdLst/>
              <a:ahLst/>
              <a:cxnLst/>
              <a:rect l="l" t="t" r="r" b="b"/>
              <a:pathLst>
                <a:path w="4224" h="992" extrusionOk="0">
                  <a:moveTo>
                    <a:pt x="2169" y="0"/>
                  </a:moveTo>
                  <a:cubicBezTo>
                    <a:pt x="2169" y="0"/>
                    <a:pt x="2009" y="23"/>
                    <a:pt x="1804" y="46"/>
                  </a:cubicBezTo>
                  <a:cubicBezTo>
                    <a:pt x="1576" y="69"/>
                    <a:pt x="1302" y="160"/>
                    <a:pt x="1028" y="228"/>
                  </a:cubicBezTo>
                  <a:cubicBezTo>
                    <a:pt x="503" y="411"/>
                    <a:pt x="1" y="639"/>
                    <a:pt x="23" y="708"/>
                  </a:cubicBezTo>
                  <a:cubicBezTo>
                    <a:pt x="28" y="722"/>
                    <a:pt x="57" y="729"/>
                    <a:pt x="104" y="729"/>
                  </a:cubicBezTo>
                  <a:cubicBezTo>
                    <a:pt x="279" y="729"/>
                    <a:pt x="706" y="643"/>
                    <a:pt x="1119" y="571"/>
                  </a:cubicBezTo>
                  <a:cubicBezTo>
                    <a:pt x="1393" y="548"/>
                    <a:pt x="1644" y="502"/>
                    <a:pt x="1850" y="502"/>
                  </a:cubicBezTo>
                  <a:lnTo>
                    <a:pt x="2489" y="502"/>
                  </a:lnTo>
                  <a:cubicBezTo>
                    <a:pt x="2580" y="502"/>
                    <a:pt x="2694" y="502"/>
                    <a:pt x="2808" y="525"/>
                  </a:cubicBezTo>
                  <a:cubicBezTo>
                    <a:pt x="2922" y="548"/>
                    <a:pt x="3059" y="571"/>
                    <a:pt x="3173" y="594"/>
                  </a:cubicBezTo>
                  <a:cubicBezTo>
                    <a:pt x="3628" y="718"/>
                    <a:pt x="4026" y="991"/>
                    <a:pt x="4149" y="991"/>
                  </a:cubicBezTo>
                  <a:cubicBezTo>
                    <a:pt x="4161" y="991"/>
                    <a:pt x="4171" y="988"/>
                    <a:pt x="4178" y="982"/>
                  </a:cubicBezTo>
                  <a:cubicBezTo>
                    <a:pt x="4223" y="959"/>
                    <a:pt x="3858" y="502"/>
                    <a:pt x="3310" y="251"/>
                  </a:cubicBezTo>
                  <a:cubicBezTo>
                    <a:pt x="3173" y="206"/>
                    <a:pt x="3036" y="160"/>
                    <a:pt x="2899" y="114"/>
                  </a:cubicBezTo>
                  <a:cubicBezTo>
                    <a:pt x="2785" y="69"/>
                    <a:pt x="2648" y="46"/>
                    <a:pt x="2534" y="46"/>
                  </a:cubicBezTo>
                  <a:cubicBezTo>
                    <a:pt x="2306" y="23"/>
                    <a:pt x="2169" y="0"/>
                    <a:pt x="2169" y="0"/>
                  </a:cubicBez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602" name="Google Shape;3602;p43">
              <a:extLst>
                <a:ext uri="{FF2B5EF4-FFF2-40B4-BE49-F238E27FC236}">
                  <a16:creationId xmlns="" xmlns:a16="http://schemas.microsoft.com/office/drawing/2014/main" id="{FCEC334C-524D-A60C-20A8-BAEE813C167A}"/>
                </a:ext>
              </a:extLst>
            </p:cNvPr>
            <p:cNvSpPr/>
            <p:nvPr/>
          </p:nvSpPr>
          <p:spPr>
            <a:xfrm>
              <a:off x="2610225" y="2957750"/>
              <a:ext cx="70225" cy="33900"/>
            </a:xfrm>
            <a:custGeom>
              <a:avLst/>
              <a:gdLst/>
              <a:ahLst/>
              <a:cxnLst/>
              <a:rect l="l" t="t" r="r" b="b"/>
              <a:pathLst>
                <a:path w="2809" h="1356" extrusionOk="0">
                  <a:moveTo>
                    <a:pt x="336" y="0"/>
                  </a:moveTo>
                  <a:cubicBezTo>
                    <a:pt x="140" y="0"/>
                    <a:pt x="1" y="25"/>
                    <a:pt x="1" y="64"/>
                  </a:cubicBezTo>
                  <a:cubicBezTo>
                    <a:pt x="1" y="133"/>
                    <a:pt x="366" y="247"/>
                    <a:pt x="708" y="384"/>
                  </a:cubicBezTo>
                  <a:cubicBezTo>
                    <a:pt x="1074" y="521"/>
                    <a:pt x="1370" y="703"/>
                    <a:pt x="1370" y="703"/>
                  </a:cubicBezTo>
                  <a:cubicBezTo>
                    <a:pt x="1370" y="703"/>
                    <a:pt x="1713" y="840"/>
                    <a:pt x="2055" y="1023"/>
                  </a:cubicBezTo>
                  <a:cubicBezTo>
                    <a:pt x="2335" y="1163"/>
                    <a:pt x="2632" y="1355"/>
                    <a:pt x="2732" y="1355"/>
                  </a:cubicBezTo>
                  <a:cubicBezTo>
                    <a:pt x="2747" y="1355"/>
                    <a:pt x="2757" y="1351"/>
                    <a:pt x="2763" y="1343"/>
                  </a:cubicBezTo>
                  <a:cubicBezTo>
                    <a:pt x="2808" y="1297"/>
                    <a:pt x="2580" y="1000"/>
                    <a:pt x="2283" y="726"/>
                  </a:cubicBezTo>
                  <a:cubicBezTo>
                    <a:pt x="1964" y="475"/>
                    <a:pt x="1621" y="270"/>
                    <a:pt x="1621" y="270"/>
                  </a:cubicBezTo>
                  <a:cubicBezTo>
                    <a:pt x="1621" y="270"/>
                    <a:pt x="1233" y="110"/>
                    <a:pt x="823" y="41"/>
                  </a:cubicBezTo>
                  <a:cubicBezTo>
                    <a:pt x="650" y="13"/>
                    <a:pt x="478" y="0"/>
                    <a:pt x="336" y="0"/>
                  </a:cubicBez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grpSp>
      <p:grpSp>
        <p:nvGrpSpPr>
          <p:cNvPr id="3389" name="Google Shape;3389;p43">
            <a:extLst>
              <a:ext uri="{FF2B5EF4-FFF2-40B4-BE49-F238E27FC236}">
                <a16:creationId xmlns="" xmlns:a16="http://schemas.microsoft.com/office/drawing/2014/main" id="{6FBF2EC0-89CB-BE86-B154-7825EED0CA63}"/>
              </a:ext>
            </a:extLst>
          </p:cNvPr>
          <p:cNvGrpSpPr/>
          <p:nvPr/>
        </p:nvGrpSpPr>
        <p:grpSpPr>
          <a:xfrm rot="-1243494" flipH="1">
            <a:off x="5846822" y="6630189"/>
            <a:ext cx="4349336" cy="5148958"/>
            <a:chOff x="5248875" y="1781025"/>
            <a:chExt cx="1998375" cy="2365775"/>
          </a:xfrm>
        </p:grpSpPr>
        <p:sp>
          <p:nvSpPr>
            <p:cNvPr id="3390" name="Google Shape;3390;p43">
              <a:extLst>
                <a:ext uri="{FF2B5EF4-FFF2-40B4-BE49-F238E27FC236}">
                  <a16:creationId xmlns="" xmlns:a16="http://schemas.microsoft.com/office/drawing/2014/main" id="{7D302195-4F64-E534-436F-4647CC68999D}"/>
                </a:ext>
              </a:extLst>
            </p:cNvPr>
            <p:cNvSpPr/>
            <p:nvPr/>
          </p:nvSpPr>
          <p:spPr>
            <a:xfrm>
              <a:off x="6115625" y="2778450"/>
              <a:ext cx="3450" cy="1750"/>
            </a:xfrm>
            <a:custGeom>
              <a:avLst/>
              <a:gdLst/>
              <a:ahLst/>
              <a:cxnLst/>
              <a:rect l="l" t="t" r="r" b="b"/>
              <a:pathLst>
                <a:path w="138" h="70" extrusionOk="0">
                  <a:moveTo>
                    <a:pt x="138" y="69"/>
                  </a:moveTo>
                  <a:cubicBezTo>
                    <a:pt x="92" y="46"/>
                    <a:pt x="46" y="24"/>
                    <a:pt x="1" y="1"/>
                  </a:cubicBezTo>
                  <a:cubicBezTo>
                    <a:pt x="46" y="24"/>
                    <a:pt x="92" y="46"/>
                    <a:pt x="138" y="69"/>
                  </a:cubicBezTo>
                  <a:close/>
                </a:path>
              </a:pathLst>
            </a:custGeom>
            <a:solidFill>
              <a:srgbClr val="9584FF"/>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391" name="Google Shape;3391;p43">
              <a:extLst>
                <a:ext uri="{FF2B5EF4-FFF2-40B4-BE49-F238E27FC236}">
                  <a16:creationId xmlns="" xmlns:a16="http://schemas.microsoft.com/office/drawing/2014/main" id="{1C8DD285-4695-3AE4-9E47-CC0FA95AA10E}"/>
                </a:ext>
              </a:extLst>
            </p:cNvPr>
            <p:cNvSpPr/>
            <p:nvPr/>
          </p:nvSpPr>
          <p:spPr>
            <a:xfrm>
              <a:off x="5248875" y="2405825"/>
              <a:ext cx="1998375" cy="1636600"/>
            </a:xfrm>
            <a:custGeom>
              <a:avLst/>
              <a:gdLst/>
              <a:ahLst/>
              <a:cxnLst/>
              <a:rect l="l" t="t" r="r" b="b"/>
              <a:pathLst>
                <a:path w="79935" h="65464" extrusionOk="0">
                  <a:moveTo>
                    <a:pt x="64254" y="7624"/>
                  </a:moveTo>
                  <a:lnTo>
                    <a:pt x="64254" y="7624"/>
                  </a:lnTo>
                  <a:cubicBezTo>
                    <a:pt x="64003" y="7807"/>
                    <a:pt x="63843" y="7898"/>
                    <a:pt x="63843" y="7898"/>
                  </a:cubicBezTo>
                  <a:cubicBezTo>
                    <a:pt x="63866" y="7853"/>
                    <a:pt x="63912" y="7807"/>
                    <a:pt x="63934" y="7761"/>
                  </a:cubicBezTo>
                  <a:cubicBezTo>
                    <a:pt x="64049" y="7716"/>
                    <a:pt x="64163" y="7670"/>
                    <a:pt x="64254" y="7624"/>
                  </a:cubicBezTo>
                  <a:close/>
                  <a:moveTo>
                    <a:pt x="29628" y="34878"/>
                  </a:moveTo>
                  <a:cubicBezTo>
                    <a:pt x="31249" y="35220"/>
                    <a:pt x="33143" y="35494"/>
                    <a:pt x="35334" y="35608"/>
                  </a:cubicBezTo>
                  <a:lnTo>
                    <a:pt x="35266" y="35608"/>
                  </a:lnTo>
                  <a:cubicBezTo>
                    <a:pt x="34010" y="35563"/>
                    <a:pt x="32664" y="35517"/>
                    <a:pt x="31340" y="35311"/>
                  </a:cubicBezTo>
                  <a:cubicBezTo>
                    <a:pt x="30746" y="35243"/>
                    <a:pt x="30153" y="35129"/>
                    <a:pt x="29560" y="34992"/>
                  </a:cubicBezTo>
                  <a:cubicBezTo>
                    <a:pt x="29582" y="34946"/>
                    <a:pt x="29605" y="34923"/>
                    <a:pt x="29628" y="34878"/>
                  </a:cubicBezTo>
                  <a:close/>
                  <a:moveTo>
                    <a:pt x="2031" y="56517"/>
                  </a:moveTo>
                  <a:lnTo>
                    <a:pt x="2031" y="56517"/>
                  </a:lnTo>
                  <a:cubicBezTo>
                    <a:pt x="1932" y="56666"/>
                    <a:pt x="1860" y="56854"/>
                    <a:pt x="1804" y="57041"/>
                  </a:cubicBezTo>
                  <a:cubicBezTo>
                    <a:pt x="1827" y="56950"/>
                    <a:pt x="1827" y="56859"/>
                    <a:pt x="1850" y="56767"/>
                  </a:cubicBezTo>
                  <a:cubicBezTo>
                    <a:pt x="1895" y="56699"/>
                    <a:pt x="1964" y="56607"/>
                    <a:pt x="2009" y="56539"/>
                  </a:cubicBezTo>
                  <a:cubicBezTo>
                    <a:pt x="2017" y="56531"/>
                    <a:pt x="2025" y="56524"/>
                    <a:pt x="2031" y="56517"/>
                  </a:cubicBezTo>
                  <a:close/>
                  <a:moveTo>
                    <a:pt x="31591" y="59757"/>
                  </a:moveTo>
                  <a:lnTo>
                    <a:pt x="31591" y="59757"/>
                  </a:lnTo>
                  <a:cubicBezTo>
                    <a:pt x="31203" y="60374"/>
                    <a:pt x="30952" y="60784"/>
                    <a:pt x="30952" y="60784"/>
                  </a:cubicBezTo>
                  <a:lnTo>
                    <a:pt x="30929" y="60784"/>
                  </a:lnTo>
                  <a:cubicBezTo>
                    <a:pt x="31089" y="60465"/>
                    <a:pt x="31317" y="60123"/>
                    <a:pt x="31591" y="59757"/>
                  </a:cubicBezTo>
                  <a:close/>
                  <a:moveTo>
                    <a:pt x="6757" y="1"/>
                  </a:moveTo>
                  <a:cubicBezTo>
                    <a:pt x="6369" y="412"/>
                    <a:pt x="6072" y="845"/>
                    <a:pt x="5821" y="1279"/>
                  </a:cubicBezTo>
                  <a:cubicBezTo>
                    <a:pt x="5547" y="1690"/>
                    <a:pt x="5342" y="2101"/>
                    <a:pt x="5228" y="2534"/>
                  </a:cubicBezTo>
                  <a:cubicBezTo>
                    <a:pt x="5205" y="2580"/>
                    <a:pt x="5205" y="2626"/>
                    <a:pt x="5182" y="2671"/>
                  </a:cubicBezTo>
                  <a:cubicBezTo>
                    <a:pt x="5136" y="2808"/>
                    <a:pt x="5114" y="2945"/>
                    <a:pt x="5068" y="3037"/>
                  </a:cubicBezTo>
                  <a:cubicBezTo>
                    <a:pt x="5022" y="3242"/>
                    <a:pt x="4999" y="3379"/>
                    <a:pt x="4999" y="3379"/>
                  </a:cubicBezTo>
                  <a:cubicBezTo>
                    <a:pt x="4999" y="3379"/>
                    <a:pt x="4999" y="3402"/>
                    <a:pt x="4977" y="3470"/>
                  </a:cubicBezTo>
                  <a:cubicBezTo>
                    <a:pt x="4977" y="3516"/>
                    <a:pt x="4954" y="3607"/>
                    <a:pt x="4954" y="3721"/>
                  </a:cubicBezTo>
                  <a:cubicBezTo>
                    <a:pt x="4931" y="3835"/>
                    <a:pt x="4931" y="3972"/>
                    <a:pt x="4908" y="4109"/>
                  </a:cubicBezTo>
                  <a:cubicBezTo>
                    <a:pt x="4931" y="4269"/>
                    <a:pt x="4931" y="4429"/>
                    <a:pt x="4931" y="4634"/>
                  </a:cubicBezTo>
                  <a:cubicBezTo>
                    <a:pt x="4999" y="5365"/>
                    <a:pt x="5251" y="6346"/>
                    <a:pt x="5730" y="7236"/>
                  </a:cubicBezTo>
                  <a:cubicBezTo>
                    <a:pt x="5958" y="7670"/>
                    <a:pt x="6255" y="8081"/>
                    <a:pt x="6552" y="8446"/>
                  </a:cubicBezTo>
                  <a:cubicBezTo>
                    <a:pt x="6711" y="8629"/>
                    <a:pt x="6871" y="8789"/>
                    <a:pt x="7031" y="8948"/>
                  </a:cubicBezTo>
                  <a:cubicBezTo>
                    <a:pt x="7008" y="9017"/>
                    <a:pt x="6985" y="9108"/>
                    <a:pt x="6940" y="9199"/>
                  </a:cubicBezTo>
                  <a:cubicBezTo>
                    <a:pt x="6848" y="9496"/>
                    <a:pt x="6666" y="9907"/>
                    <a:pt x="6552" y="10341"/>
                  </a:cubicBezTo>
                  <a:cubicBezTo>
                    <a:pt x="6529" y="10386"/>
                    <a:pt x="6529" y="10432"/>
                    <a:pt x="6506" y="10478"/>
                  </a:cubicBezTo>
                  <a:cubicBezTo>
                    <a:pt x="6141" y="10546"/>
                    <a:pt x="5730" y="10683"/>
                    <a:pt x="5273" y="10911"/>
                  </a:cubicBezTo>
                  <a:cubicBezTo>
                    <a:pt x="1074" y="13125"/>
                    <a:pt x="5091" y="20544"/>
                    <a:pt x="7510" y="20977"/>
                  </a:cubicBezTo>
                  <a:cubicBezTo>
                    <a:pt x="7556" y="20989"/>
                    <a:pt x="7602" y="20994"/>
                    <a:pt x="7647" y="20994"/>
                  </a:cubicBezTo>
                  <a:cubicBezTo>
                    <a:pt x="7693" y="20994"/>
                    <a:pt x="7739" y="20989"/>
                    <a:pt x="7784" y="20977"/>
                  </a:cubicBezTo>
                  <a:lnTo>
                    <a:pt x="7784" y="20977"/>
                  </a:lnTo>
                  <a:cubicBezTo>
                    <a:pt x="7465" y="27300"/>
                    <a:pt x="12897" y="30952"/>
                    <a:pt x="18946" y="31911"/>
                  </a:cubicBezTo>
                  <a:cubicBezTo>
                    <a:pt x="18854" y="32070"/>
                    <a:pt x="18786" y="32184"/>
                    <a:pt x="18717" y="32299"/>
                  </a:cubicBezTo>
                  <a:cubicBezTo>
                    <a:pt x="18649" y="32436"/>
                    <a:pt x="18603" y="32504"/>
                    <a:pt x="18603" y="32504"/>
                  </a:cubicBezTo>
                  <a:cubicBezTo>
                    <a:pt x="18603" y="32504"/>
                    <a:pt x="17987" y="33759"/>
                    <a:pt x="17394" y="35015"/>
                  </a:cubicBezTo>
                  <a:cubicBezTo>
                    <a:pt x="17234" y="35334"/>
                    <a:pt x="17097" y="35654"/>
                    <a:pt x="16983" y="35973"/>
                  </a:cubicBezTo>
                  <a:cubicBezTo>
                    <a:pt x="16846" y="36270"/>
                    <a:pt x="16732" y="36567"/>
                    <a:pt x="16663" y="36818"/>
                  </a:cubicBezTo>
                  <a:cubicBezTo>
                    <a:pt x="16549" y="37229"/>
                    <a:pt x="16481" y="37548"/>
                    <a:pt x="16481" y="37640"/>
                  </a:cubicBezTo>
                  <a:cubicBezTo>
                    <a:pt x="16389" y="37799"/>
                    <a:pt x="16366" y="37891"/>
                    <a:pt x="16344" y="37914"/>
                  </a:cubicBezTo>
                  <a:cubicBezTo>
                    <a:pt x="16344" y="37936"/>
                    <a:pt x="16344" y="37936"/>
                    <a:pt x="16344" y="37936"/>
                  </a:cubicBezTo>
                  <a:cubicBezTo>
                    <a:pt x="16344" y="37936"/>
                    <a:pt x="16732" y="37936"/>
                    <a:pt x="17371" y="38005"/>
                  </a:cubicBezTo>
                  <a:cubicBezTo>
                    <a:pt x="17279" y="38028"/>
                    <a:pt x="17188" y="38051"/>
                    <a:pt x="17120" y="38051"/>
                  </a:cubicBezTo>
                  <a:cubicBezTo>
                    <a:pt x="16983" y="38096"/>
                    <a:pt x="16914" y="38119"/>
                    <a:pt x="16914" y="38119"/>
                  </a:cubicBezTo>
                  <a:cubicBezTo>
                    <a:pt x="16914" y="38142"/>
                    <a:pt x="17006" y="38142"/>
                    <a:pt x="17143" y="38165"/>
                  </a:cubicBezTo>
                  <a:cubicBezTo>
                    <a:pt x="17188" y="38165"/>
                    <a:pt x="17234" y="38142"/>
                    <a:pt x="17279" y="38142"/>
                  </a:cubicBezTo>
                  <a:cubicBezTo>
                    <a:pt x="17257" y="38187"/>
                    <a:pt x="17234" y="38210"/>
                    <a:pt x="17211" y="38233"/>
                  </a:cubicBezTo>
                  <a:cubicBezTo>
                    <a:pt x="17211" y="38233"/>
                    <a:pt x="17188" y="38256"/>
                    <a:pt x="17165" y="38279"/>
                  </a:cubicBezTo>
                  <a:cubicBezTo>
                    <a:pt x="17165" y="38302"/>
                    <a:pt x="17143" y="38324"/>
                    <a:pt x="17120" y="38347"/>
                  </a:cubicBezTo>
                  <a:cubicBezTo>
                    <a:pt x="17120" y="38347"/>
                    <a:pt x="17097" y="38370"/>
                    <a:pt x="17097" y="38370"/>
                  </a:cubicBezTo>
                  <a:cubicBezTo>
                    <a:pt x="16937" y="38553"/>
                    <a:pt x="16663" y="38895"/>
                    <a:pt x="16275" y="39352"/>
                  </a:cubicBezTo>
                  <a:cubicBezTo>
                    <a:pt x="16275" y="39374"/>
                    <a:pt x="16252" y="39374"/>
                    <a:pt x="16252" y="39397"/>
                  </a:cubicBezTo>
                  <a:cubicBezTo>
                    <a:pt x="16184" y="39466"/>
                    <a:pt x="16138" y="39534"/>
                    <a:pt x="16070" y="39603"/>
                  </a:cubicBezTo>
                  <a:cubicBezTo>
                    <a:pt x="15864" y="39854"/>
                    <a:pt x="15636" y="40105"/>
                    <a:pt x="15408" y="40379"/>
                  </a:cubicBezTo>
                  <a:cubicBezTo>
                    <a:pt x="14974" y="40858"/>
                    <a:pt x="14449" y="41451"/>
                    <a:pt x="13924" y="42045"/>
                  </a:cubicBezTo>
                  <a:cubicBezTo>
                    <a:pt x="12714" y="43369"/>
                    <a:pt x="11482" y="44693"/>
                    <a:pt x="11482" y="44693"/>
                  </a:cubicBezTo>
                  <a:cubicBezTo>
                    <a:pt x="11482" y="44693"/>
                    <a:pt x="10341" y="46085"/>
                    <a:pt x="9062" y="47340"/>
                  </a:cubicBezTo>
                  <a:cubicBezTo>
                    <a:pt x="8400" y="47957"/>
                    <a:pt x="7739" y="48550"/>
                    <a:pt x="7168" y="48961"/>
                  </a:cubicBezTo>
                  <a:cubicBezTo>
                    <a:pt x="6917" y="49166"/>
                    <a:pt x="6666" y="49303"/>
                    <a:pt x="6506" y="49418"/>
                  </a:cubicBezTo>
                  <a:cubicBezTo>
                    <a:pt x="6346" y="49532"/>
                    <a:pt x="6255" y="49623"/>
                    <a:pt x="6255" y="49623"/>
                  </a:cubicBezTo>
                  <a:lnTo>
                    <a:pt x="6278" y="49623"/>
                  </a:lnTo>
                  <a:cubicBezTo>
                    <a:pt x="6232" y="49669"/>
                    <a:pt x="6186" y="49691"/>
                    <a:pt x="6141" y="49714"/>
                  </a:cubicBezTo>
                  <a:cubicBezTo>
                    <a:pt x="6118" y="49737"/>
                    <a:pt x="6095" y="49737"/>
                    <a:pt x="6072" y="49760"/>
                  </a:cubicBezTo>
                  <a:cubicBezTo>
                    <a:pt x="5798" y="49897"/>
                    <a:pt x="5456" y="50057"/>
                    <a:pt x="5136" y="50262"/>
                  </a:cubicBezTo>
                  <a:cubicBezTo>
                    <a:pt x="4954" y="50353"/>
                    <a:pt x="4794" y="50467"/>
                    <a:pt x="4611" y="50559"/>
                  </a:cubicBezTo>
                  <a:cubicBezTo>
                    <a:pt x="4452" y="50696"/>
                    <a:pt x="4292" y="50810"/>
                    <a:pt x="4109" y="50924"/>
                  </a:cubicBezTo>
                  <a:cubicBezTo>
                    <a:pt x="3767" y="51152"/>
                    <a:pt x="3470" y="51449"/>
                    <a:pt x="3173" y="51677"/>
                  </a:cubicBezTo>
                  <a:cubicBezTo>
                    <a:pt x="2900" y="51951"/>
                    <a:pt x="2626" y="52179"/>
                    <a:pt x="2420" y="52430"/>
                  </a:cubicBezTo>
                  <a:cubicBezTo>
                    <a:pt x="2215" y="52659"/>
                    <a:pt x="2055" y="52841"/>
                    <a:pt x="1941" y="52978"/>
                  </a:cubicBezTo>
                  <a:cubicBezTo>
                    <a:pt x="1827" y="53138"/>
                    <a:pt x="1758" y="53206"/>
                    <a:pt x="1758" y="53206"/>
                  </a:cubicBezTo>
                  <a:cubicBezTo>
                    <a:pt x="1758" y="53206"/>
                    <a:pt x="1713" y="53298"/>
                    <a:pt x="1621" y="53458"/>
                  </a:cubicBezTo>
                  <a:cubicBezTo>
                    <a:pt x="1507" y="53595"/>
                    <a:pt x="1393" y="53800"/>
                    <a:pt x="1233" y="54051"/>
                  </a:cubicBezTo>
                  <a:cubicBezTo>
                    <a:pt x="937" y="54553"/>
                    <a:pt x="480" y="55238"/>
                    <a:pt x="206" y="55991"/>
                  </a:cubicBezTo>
                  <a:cubicBezTo>
                    <a:pt x="115" y="56174"/>
                    <a:pt x="92" y="56402"/>
                    <a:pt x="46" y="56585"/>
                  </a:cubicBezTo>
                  <a:cubicBezTo>
                    <a:pt x="24" y="56790"/>
                    <a:pt x="1" y="56995"/>
                    <a:pt x="24" y="57178"/>
                  </a:cubicBezTo>
                  <a:cubicBezTo>
                    <a:pt x="69" y="57384"/>
                    <a:pt x="92" y="57589"/>
                    <a:pt x="297" y="57749"/>
                  </a:cubicBezTo>
                  <a:cubicBezTo>
                    <a:pt x="389" y="57840"/>
                    <a:pt x="503" y="57863"/>
                    <a:pt x="617" y="57863"/>
                  </a:cubicBezTo>
                  <a:cubicBezTo>
                    <a:pt x="731" y="57863"/>
                    <a:pt x="822" y="57817"/>
                    <a:pt x="891" y="57794"/>
                  </a:cubicBezTo>
                  <a:cubicBezTo>
                    <a:pt x="1188" y="57657"/>
                    <a:pt x="1370" y="57475"/>
                    <a:pt x="1484" y="57338"/>
                  </a:cubicBezTo>
                  <a:lnTo>
                    <a:pt x="1484" y="57338"/>
                  </a:lnTo>
                  <a:cubicBezTo>
                    <a:pt x="1416" y="57772"/>
                    <a:pt x="1370" y="58274"/>
                    <a:pt x="1462" y="58753"/>
                  </a:cubicBezTo>
                  <a:cubicBezTo>
                    <a:pt x="1462" y="58822"/>
                    <a:pt x="1462" y="58867"/>
                    <a:pt x="1484" y="58936"/>
                  </a:cubicBezTo>
                  <a:cubicBezTo>
                    <a:pt x="3128" y="59027"/>
                    <a:pt x="4771" y="59164"/>
                    <a:pt x="6392" y="59324"/>
                  </a:cubicBezTo>
                  <a:cubicBezTo>
                    <a:pt x="6415" y="59232"/>
                    <a:pt x="6437" y="59141"/>
                    <a:pt x="6460" y="59050"/>
                  </a:cubicBezTo>
                  <a:cubicBezTo>
                    <a:pt x="6574" y="58342"/>
                    <a:pt x="6552" y="57635"/>
                    <a:pt x="6643" y="57087"/>
                  </a:cubicBezTo>
                  <a:lnTo>
                    <a:pt x="6643" y="57087"/>
                  </a:lnTo>
                  <a:cubicBezTo>
                    <a:pt x="6620" y="57543"/>
                    <a:pt x="7214" y="58251"/>
                    <a:pt x="7579" y="58456"/>
                  </a:cubicBezTo>
                  <a:cubicBezTo>
                    <a:pt x="7739" y="58593"/>
                    <a:pt x="7921" y="58730"/>
                    <a:pt x="8149" y="58822"/>
                  </a:cubicBezTo>
                  <a:cubicBezTo>
                    <a:pt x="8343" y="58918"/>
                    <a:pt x="8570" y="58970"/>
                    <a:pt x="8801" y="58970"/>
                  </a:cubicBezTo>
                  <a:cubicBezTo>
                    <a:pt x="9004" y="58970"/>
                    <a:pt x="9212" y="58930"/>
                    <a:pt x="9405" y="58844"/>
                  </a:cubicBezTo>
                  <a:cubicBezTo>
                    <a:pt x="9816" y="58685"/>
                    <a:pt x="10044" y="58297"/>
                    <a:pt x="10090" y="57977"/>
                  </a:cubicBezTo>
                  <a:cubicBezTo>
                    <a:pt x="10090" y="57908"/>
                    <a:pt x="10112" y="57817"/>
                    <a:pt x="10112" y="57749"/>
                  </a:cubicBezTo>
                  <a:cubicBezTo>
                    <a:pt x="10112" y="57680"/>
                    <a:pt x="10112" y="57612"/>
                    <a:pt x="10090" y="57543"/>
                  </a:cubicBezTo>
                  <a:cubicBezTo>
                    <a:pt x="10090" y="57498"/>
                    <a:pt x="10090" y="57429"/>
                    <a:pt x="10067" y="57384"/>
                  </a:cubicBezTo>
                  <a:cubicBezTo>
                    <a:pt x="10044" y="57315"/>
                    <a:pt x="10044" y="57269"/>
                    <a:pt x="10021" y="57224"/>
                  </a:cubicBezTo>
                  <a:cubicBezTo>
                    <a:pt x="9975" y="57064"/>
                    <a:pt x="9907" y="56973"/>
                    <a:pt x="9907" y="56973"/>
                  </a:cubicBezTo>
                  <a:cubicBezTo>
                    <a:pt x="9907" y="56973"/>
                    <a:pt x="9861" y="56881"/>
                    <a:pt x="9747" y="56744"/>
                  </a:cubicBezTo>
                  <a:cubicBezTo>
                    <a:pt x="9656" y="56607"/>
                    <a:pt x="9519" y="56471"/>
                    <a:pt x="9473" y="56288"/>
                  </a:cubicBezTo>
                  <a:cubicBezTo>
                    <a:pt x="9450" y="56105"/>
                    <a:pt x="9542" y="55831"/>
                    <a:pt x="9656" y="55512"/>
                  </a:cubicBezTo>
                  <a:cubicBezTo>
                    <a:pt x="9724" y="55375"/>
                    <a:pt x="9770" y="55192"/>
                    <a:pt x="9838" y="55033"/>
                  </a:cubicBezTo>
                  <a:cubicBezTo>
                    <a:pt x="9884" y="54873"/>
                    <a:pt x="9953" y="54690"/>
                    <a:pt x="9998" y="54508"/>
                  </a:cubicBezTo>
                  <a:cubicBezTo>
                    <a:pt x="10067" y="54142"/>
                    <a:pt x="10044" y="53754"/>
                    <a:pt x="10021" y="53412"/>
                  </a:cubicBezTo>
                  <a:cubicBezTo>
                    <a:pt x="9975" y="53092"/>
                    <a:pt x="9907" y="52773"/>
                    <a:pt x="9838" y="52522"/>
                  </a:cubicBezTo>
                  <a:cubicBezTo>
                    <a:pt x="9816" y="52453"/>
                    <a:pt x="9816" y="52408"/>
                    <a:pt x="9793" y="52362"/>
                  </a:cubicBezTo>
                  <a:cubicBezTo>
                    <a:pt x="9816" y="52339"/>
                    <a:pt x="9838" y="52316"/>
                    <a:pt x="9861" y="52293"/>
                  </a:cubicBezTo>
                  <a:cubicBezTo>
                    <a:pt x="9907" y="52271"/>
                    <a:pt x="9975" y="52225"/>
                    <a:pt x="10044" y="52179"/>
                  </a:cubicBezTo>
                  <a:cubicBezTo>
                    <a:pt x="10204" y="52111"/>
                    <a:pt x="10363" y="51997"/>
                    <a:pt x="10523" y="51905"/>
                  </a:cubicBezTo>
                  <a:cubicBezTo>
                    <a:pt x="10592" y="51883"/>
                    <a:pt x="10637" y="51860"/>
                    <a:pt x="10706" y="51837"/>
                  </a:cubicBezTo>
                  <a:cubicBezTo>
                    <a:pt x="11071" y="51677"/>
                    <a:pt x="11505" y="51517"/>
                    <a:pt x="11984" y="51312"/>
                  </a:cubicBezTo>
                  <a:cubicBezTo>
                    <a:pt x="12235" y="51198"/>
                    <a:pt x="12441" y="51061"/>
                    <a:pt x="12669" y="50924"/>
                  </a:cubicBezTo>
                  <a:cubicBezTo>
                    <a:pt x="12897" y="50764"/>
                    <a:pt x="13125" y="50627"/>
                    <a:pt x="13354" y="50490"/>
                  </a:cubicBezTo>
                  <a:cubicBezTo>
                    <a:pt x="14267" y="49897"/>
                    <a:pt x="15134" y="49303"/>
                    <a:pt x="15796" y="48847"/>
                  </a:cubicBezTo>
                  <a:cubicBezTo>
                    <a:pt x="16458" y="48390"/>
                    <a:pt x="16914" y="48071"/>
                    <a:pt x="16914" y="48071"/>
                  </a:cubicBezTo>
                  <a:cubicBezTo>
                    <a:pt x="16914" y="48071"/>
                    <a:pt x="17325" y="47751"/>
                    <a:pt x="17941" y="47226"/>
                  </a:cubicBezTo>
                  <a:cubicBezTo>
                    <a:pt x="18101" y="47112"/>
                    <a:pt x="18284" y="46975"/>
                    <a:pt x="18444" y="46815"/>
                  </a:cubicBezTo>
                  <a:cubicBezTo>
                    <a:pt x="18626" y="46678"/>
                    <a:pt x="18809" y="46519"/>
                    <a:pt x="18991" y="46336"/>
                  </a:cubicBezTo>
                  <a:cubicBezTo>
                    <a:pt x="19357" y="45994"/>
                    <a:pt x="19767" y="45651"/>
                    <a:pt x="20133" y="45286"/>
                  </a:cubicBezTo>
                  <a:cubicBezTo>
                    <a:pt x="20521" y="44898"/>
                    <a:pt x="20886" y="44510"/>
                    <a:pt x="21228" y="44168"/>
                  </a:cubicBezTo>
                  <a:cubicBezTo>
                    <a:pt x="21320" y="44076"/>
                    <a:pt x="21388" y="43985"/>
                    <a:pt x="21457" y="43894"/>
                  </a:cubicBezTo>
                  <a:cubicBezTo>
                    <a:pt x="22712" y="42821"/>
                    <a:pt x="23899" y="41634"/>
                    <a:pt x="24378" y="40561"/>
                  </a:cubicBezTo>
                  <a:cubicBezTo>
                    <a:pt x="24424" y="40607"/>
                    <a:pt x="24469" y="40630"/>
                    <a:pt x="24492" y="40675"/>
                  </a:cubicBezTo>
                  <a:cubicBezTo>
                    <a:pt x="24721" y="40835"/>
                    <a:pt x="24880" y="41041"/>
                    <a:pt x="25040" y="41200"/>
                  </a:cubicBezTo>
                  <a:cubicBezTo>
                    <a:pt x="25324" y="41506"/>
                    <a:pt x="25483" y="41750"/>
                    <a:pt x="25536" y="41750"/>
                  </a:cubicBezTo>
                  <a:cubicBezTo>
                    <a:pt x="25538" y="41750"/>
                    <a:pt x="25540" y="41749"/>
                    <a:pt x="25542" y="41748"/>
                  </a:cubicBezTo>
                  <a:cubicBezTo>
                    <a:pt x="25565" y="41748"/>
                    <a:pt x="25451" y="41474"/>
                    <a:pt x="25200" y="41086"/>
                  </a:cubicBezTo>
                  <a:cubicBezTo>
                    <a:pt x="25154" y="41018"/>
                    <a:pt x="25109" y="40949"/>
                    <a:pt x="25040" y="40858"/>
                  </a:cubicBezTo>
                  <a:lnTo>
                    <a:pt x="25040" y="40858"/>
                  </a:lnTo>
                  <a:cubicBezTo>
                    <a:pt x="25291" y="41109"/>
                    <a:pt x="25519" y="41383"/>
                    <a:pt x="25725" y="41680"/>
                  </a:cubicBezTo>
                  <a:cubicBezTo>
                    <a:pt x="25725" y="41680"/>
                    <a:pt x="26113" y="41200"/>
                    <a:pt x="26661" y="40379"/>
                  </a:cubicBezTo>
                  <a:cubicBezTo>
                    <a:pt x="26752" y="40242"/>
                    <a:pt x="26866" y="40105"/>
                    <a:pt x="26980" y="39968"/>
                  </a:cubicBezTo>
                  <a:cubicBezTo>
                    <a:pt x="27460" y="39329"/>
                    <a:pt x="27870" y="38644"/>
                    <a:pt x="27870" y="38644"/>
                  </a:cubicBezTo>
                  <a:cubicBezTo>
                    <a:pt x="27870" y="38644"/>
                    <a:pt x="28213" y="37936"/>
                    <a:pt x="28555" y="37229"/>
                  </a:cubicBezTo>
                  <a:cubicBezTo>
                    <a:pt x="28601" y="37138"/>
                    <a:pt x="28646" y="37046"/>
                    <a:pt x="28692" y="36955"/>
                  </a:cubicBezTo>
                  <a:cubicBezTo>
                    <a:pt x="28943" y="36430"/>
                    <a:pt x="29194" y="35882"/>
                    <a:pt x="29445" y="35334"/>
                  </a:cubicBezTo>
                  <a:cubicBezTo>
                    <a:pt x="30039" y="35471"/>
                    <a:pt x="30655" y="35585"/>
                    <a:pt x="31271" y="35700"/>
                  </a:cubicBezTo>
                  <a:cubicBezTo>
                    <a:pt x="32618" y="35928"/>
                    <a:pt x="33988" y="35996"/>
                    <a:pt x="35243" y="36042"/>
                  </a:cubicBezTo>
                  <a:cubicBezTo>
                    <a:pt x="35882" y="36076"/>
                    <a:pt x="36498" y="36088"/>
                    <a:pt x="37083" y="36088"/>
                  </a:cubicBezTo>
                  <a:cubicBezTo>
                    <a:pt x="37668" y="36088"/>
                    <a:pt x="38222" y="36076"/>
                    <a:pt x="38735" y="36065"/>
                  </a:cubicBezTo>
                  <a:cubicBezTo>
                    <a:pt x="38964" y="36065"/>
                    <a:pt x="39169" y="36042"/>
                    <a:pt x="39352" y="36042"/>
                  </a:cubicBezTo>
                  <a:cubicBezTo>
                    <a:pt x="39237" y="36681"/>
                    <a:pt x="39123" y="37366"/>
                    <a:pt x="39009" y="38051"/>
                  </a:cubicBezTo>
                  <a:cubicBezTo>
                    <a:pt x="38804" y="39260"/>
                    <a:pt x="38667" y="40470"/>
                    <a:pt x="38530" y="41383"/>
                  </a:cubicBezTo>
                  <a:cubicBezTo>
                    <a:pt x="38439" y="42296"/>
                    <a:pt x="38324" y="42889"/>
                    <a:pt x="38370" y="42889"/>
                  </a:cubicBezTo>
                  <a:cubicBezTo>
                    <a:pt x="38371" y="42890"/>
                    <a:pt x="38372" y="42891"/>
                    <a:pt x="38373" y="42891"/>
                  </a:cubicBezTo>
                  <a:cubicBezTo>
                    <a:pt x="38400" y="42891"/>
                    <a:pt x="38488" y="42622"/>
                    <a:pt x="38576" y="42228"/>
                  </a:cubicBezTo>
                  <a:lnTo>
                    <a:pt x="38576" y="42228"/>
                  </a:lnTo>
                  <a:cubicBezTo>
                    <a:pt x="38530" y="42570"/>
                    <a:pt x="38507" y="42821"/>
                    <a:pt x="38484" y="43004"/>
                  </a:cubicBezTo>
                  <a:cubicBezTo>
                    <a:pt x="38484" y="43004"/>
                    <a:pt x="38484" y="43026"/>
                    <a:pt x="38484" y="43049"/>
                  </a:cubicBezTo>
                  <a:cubicBezTo>
                    <a:pt x="38484" y="43072"/>
                    <a:pt x="38461" y="43095"/>
                    <a:pt x="38461" y="43141"/>
                  </a:cubicBezTo>
                  <a:cubicBezTo>
                    <a:pt x="38461" y="43141"/>
                    <a:pt x="38461" y="43163"/>
                    <a:pt x="38461" y="43163"/>
                  </a:cubicBezTo>
                  <a:cubicBezTo>
                    <a:pt x="38461" y="43209"/>
                    <a:pt x="38461" y="43232"/>
                    <a:pt x="38461" y="43232"/>
                  </a:cubicBezTo>
                  <a:cubicBezTo>
                    <a:pt x="38461" y="43232"/>
                    <a:pt x="39146" y="43095"/>
                    <a:pt x="40196" y="42958"/>
                  </a:cubicBezTo>
                  <a:lnTo>
                    <a:pt x="40196" y="42958"/>
                  </a:lnTo>
                  <a:cubicBezTo>
                    <a:pt x="40150" y="43049"/>
                    <a:pt x="40105" y="43163"/>
                    <a:pt x="40059" y="43255"/>
                  </a:cubicBezTo>
                  <a:cubicBezTo>
                    <a:pt x="40059" y="43278"/>
                    <a:pt x="40036" y="43278"/>
                    <a:pt x="40036" y="43300"/>
                  </a:cubicBezTo>
                  <a:cubicBezTo>
                    <a:pt x="40036" y="43323"/>
                    <a:pt x="40013" y="43346"/>
                    <a:pt x="40013" y="43369"/>
                  </a:cubicBezTo>
                  <a:cubicBezTo>
                    <a:pt x="39968" y="43483"/>
                    <a:pt x="39922" y="43620"/>
                    <a:pt x="39854" y="43825"/>
                  </a:cubicBezTo>
                  <a:cubicBezTo>
                    <a:pt x="39854" y="43848"/>
                    <a:pt x="39831" y="43848"/>
                    <a:pt x="39831" y="43871"/>
                  </a:cubicBezTo>
                  <a:cubicBezTo>
                    <a:pt x="39831" y="43894"/>
                    <a:pt x="39808" y="43939"/>
                    <a:pt x="39808" y="43962"/>
                  </a:cubicBezTo>
                  <a:cubicBezTo>
                    <a:pt x="39762" y="44099"/>
                    <a:pt x="39694" y="44236"/>
                    <a:pt x="39648" y="44396"/>
                  </a:cubicBezTo>
                  <a:cubicBezTo>
                    <a:pt x="38918" y="46359"/>
                    <a:pt x="37389" y="50445"/>
                    <a:pt x="36042" y="53252"/>
                  </a:cubicBezTo>
                  <a:cubicBezTo>
                    <a:pt x="35745" y="53868"/>
                    <a:pt x="35448" y="54416"/>
                    <a:pt x="35197" y="54873"/>
                  </a:cubicBezTo>
                  <a:cubicBezTo>
                    <a:pt x="35197" y="54896"/>
                    <a:pt x="35197" y="54896"/>
                    <a:pt x="35197" y="54896"/>
                  </a:cubicBezTo>
                  <a:cubicBezTo>
                    <a:pt x="35175" y="54918"/>
                    <a:pt x="35175" y="54918"/>
                    <a:pt x="35152" y="54941"/>
                  </a:cubicBezTo>
                  <a:cubicBezTo>
                    <a:pt x="35060" y="55055"/>
                    <a:pt x="34969" y="55192"/>
                    <a:pt x="34832" y="55329"/>
                  </a:cubicBezTo>
                  <a:cubicBezTo>
                    <a:pt x="34535" y="55672"/>
                    <a:pt x="34147" y="56060"/>
                    <a:pt x="33714" y="56471"/>
                  </a:cubicBezTo>
                  <a:cubicBezTo>
                    <a:pt x="33303" y="56881"/>
                    <a:pt x="32892" y="57406"/>
                    <a:pt x="32527" y="57886"/>
                  </a:cubicBezTo>
                  <a:cubicBezTo>
                    <a:pt x="32116" y="58365"/>
                    <a:pt x="31728" y="58844"/>
                    <a:pt x="31363" y="59278"/>
                  </a:cubicBezTo>
                  <a:cubicBezTo>
                    <a:pt x="30975" y="59757"/>
                    <a:pt x="30655" y="60191"/>
                    <a:pt x="30427" y="60625"/>
                  </a:cubicBezTo>
                  <a:lnTo>
                    <a:pt x="30404" y="60625"/>
                  </a:lnTo>
                  <a:cubicBezTo>
                    <a:pt x="30381" y="60648"/>
                    <a:pt x="30336" y="60693"/>
                    <a:pt x="30244" y="60762"/>
                  </a:cubicBezTo>
                  <a:cubicBezTo>
                    <a:pt x="30221" y="60739"/>
                    <a:pt x="30199" y="60739"/>
                    <a:pt x="30153" y="60739"/>
                  </a:cubicBezTo>
                  <a:lnTo>
                    <a:pt x="30130" y="60739"/>
                  </a:lnTo>
                  <a:cubicBezTo>
                    <a:pt x="29761" y="60720"/>
                    <a:pt x="29332" y="60687"/>
                    <a:pt x="28903" y="60687"/>
                  </a:cubicBezTo>
                  <a:cubicBezTo>
                    <a:pt x="28802" y="60687"/>
                    <a:pt x="28701" y="60689"/>
                    <a:pt x="28601" y="60693"/>
                  </a:cubicBezTo>
                  <a:cubicBezTo>
                    <a:pt x="28578" y="60693"/>
                    <a:pt x="28578" y="60670"/>
                    <a:pt x="28555" y="60670"/>
                  </a:cubicBezTo>
                  <a:cubicBezTo>
                    <a:pt x="28332" y="60633"/>
                    <a:pt x="28108" y="60596"/>
                    <a:pt x="27884" y="60596"/>
                  </a:cubicBezTo>
                  <a:cubicBezTo>
                    <a:pt x="27834" y="60596"/>
                    <a:pt x="27784" y="60598"/>
                    <a:pt x="27733" y="60602"/>
                  </a:cubicBezTo>
                  <a:cubicBezTo>
                    <a:pt x="27708" y="60600"/>
                    <a:pt x="27682" y="60598"/>
                    <a:pt x="27656" y="60598"/>
                  </a:cubicBezTo>
                  <a:cubicBezTo>
                    <a:pt x="27419" y="60598"/>
                    <a:pt x="27144" y="60689"/>
                    <a:pt x="26980" y="60853"/>
                  </a:cubicBezTo>
                  <a:cubicBezTo>
                    <a:pt x="26866" y="60921"/>
                    <a:pt x="26798" y="61013"/>
                    <a:pt x="26752" y="61104"/>
                  </a:cubicBezTo>
                  <a:cubicBezTo>
                    <a:pt x="26706" y="61173"/>
                    <a:pt x="26661" y="61241"/>
                    <a:pt x="26638" y="61309"/>
                  </a:cubicBezTo>
                  <a:cubicBezTo>
                    <a:pt x="26592" y="61446"/>
                    <a:pt x="26569" y="61538"/>
                    <a:pt x="26569" y="61538"/>
                  </a:cubicBezTo>
                  <a:cubicBezTo>
                    <a:pt x="26569" y="61538"/>
                    <a:pt x="26569" y="61606"/>
                    <a:pt x="26592" y="61743"/>
                  </a:cubicBezTo>
                  <a:cubicBezTo>
                    <a:pt x="26592" y="61812"/>
                    <a:pt x="26615" y="61903"/>
                    <a:pt x="26661" y="61971"/>
                  </a:cubicBezTo>
                  <a:cubicBezTo>
                    <a:pt x="26684" y="62063"/>
                    <a:pt x="26729" y="62154"/>
                    <a:pt x="26775" y="62245"/>
                  </a:cubicBezTo>
                  <a:cubicBezTo>
                    <a:pt x="26820" y="62314"/>
                    <a:pt x="26866" y="62359"/>
                    <a:pt x="26912" y="62428"/>
                  </a:cubicBezTo>
                  <a:cubicBezTo>
                    <a:pt x="26935" y="62474"/>
                    <a:pt x="26980" y="62519"/>
                    <a:pt x="27003" y="62565"/>
                  </a:cubicBezTo>
                  <a:cubicBezTo>
                    <a:pt x="27026" y="62633"/>
                    <a:pt x="27072" y="62679"/>
                    <a:pt x="27117" y="62725"/>
                  </a:cubicBezTo>
                  <a:cubicBezTo>
                    <a:pt x="31340" y="63660"/>
                    <a:pt x="35129" y="64619"/>
                    <a:pt x="38256" y="65464"/>
                  </a:cubicBezTo>
                  <a:cubicBezTo>
                    <a:pt x="38165" y="65167"/>
                    <a:pt x="38005" y="64825"/>
                    <a:pt x="37845" y="64459"/>
                  </a:cubicBezTo>
                  <a:cubicBezTo>
                    <a:pt x="37685" y="64071"/>
                    <a:pt x="37480" y="63660"/>
                    <a:pt x="37297" y="63387"/>
                  </a:cubicBezTo>
                  <a:cubicBezTo>
                    <a:pt x="37229" y="63227"/>
                    <a:pt x="37138" y="63113"/>
                    <a:pt x="37069" y="63044"/>
                  </a:cubicBezTo>
                  <a:cubicBezTo>
                    <a:pt x="37046" y="62999"/>
                    <a:pt x="37001" y="62976"/>
                    <a:pt x="36978" y="62976"/>
                  </a:cubicBezTo>
                  <a:cubicBezTo>
                    <a:pt x="37001" y="62976"/>
                    <a:pt x="37023" y="62953"/>
                    <a:pt x="37046" y="62953"/>
                  </a:cubicBezTo>
                  <a:cubicBezTo>
                    <a:pt x="37274" y="62884"/>
                    <a:pt x="37617" y="62770"/>
                    <a:pt x="37914" y="62542"/>
                  </a:cubicBezTo>
                  <a:cubicBezTo>
                    <a:pt x="38187" y="62337"/>
                    <a:pt x="38393" y="62040"/>
                    <a:pt x="38461" y="61789"/>
                  </a:cubicBezTo>
                  <a:cubicBezTo>
                    <a:pt x="38507" y="61675"/>
                    <a:pt x="38507" y="61561"/>
                    <a:pt x="38530" y="61492"/>
                  </a:cubicBezTo>
                  <a:cubicBezTo>
                    <a:pt x="38530" y="61424"/>
                    <a:pt x="38530" y="61378"/>
                    <a:pt x="38530" y="61378"/>
                  </a:cubicBezTo>
                  <a:cubicBezTo>
                    <a:pt x="38530" y="61378"/>
                    <a:pt x="38530" y="61218"/>
                    <a:pt x="38484" y="60990"/>
                  </a:cubicBezTo>
                  <a:cubicBezTo>
                    <a:pt x="38416" y="60762"/>
                    <a:pt x="38324" y="60465"/>
                    <a:pt x="38187" y="60191"/>
                  </a:cubicBezTo>
                  <a:cubicBezTo>
                    <a:pt x="38119" y="60008"/>
                    <a:pt x="38028" y="59826"/>
                    <a:pt x="37936" y="59666"/>
                  </a:cubicBezTo>
                  <a:cubicBezTo>
                    <a:pt x="37982" y="59598"/>
                    <a:pt x="38051" y="59529"/>
                    <a:pt x="38096" y="59438"/>
                  </a:cubicBezTo>
                  <a:cubicBezTo>
                    <a:pt x="38165" y="59369"/>
                    <a:pt x="38256" y="59278"/>
                    <a:pt x="38347" y="59164"/>
                  </a:cubicBezTo>
                  <a:cubicBezTo>
                    <a:pt x="38393" y="59095"/>
                    <a:pt x="38461" y="59027"/>
                    <a:pt x="38530" y="58958"/>
                  </a:cubicBezTo>
                  <a:cubicBezTo>
                    <a:pt x="39078" y="58342"/>
                    <a:pt x="39991" y="57680"/>
                    <a:pt x="40744" y="56790"/>
                  </a:cubicBezTo>
                  <a:cubicBezTo>
                    <a:pt x="41451" y="55900"/>
                    <a:pt x="42068" y="54964"/>
                    <a:pt x="42524" y="54279"/>
                  </a:cubicBezTo>
                  <a:cubicBezTo>
                    <a:pt x="42753" y="53937"/>
                    <a:pt x="42958" y="53663"/>
                    <a:pt x="43095" y="53458"/>
                  </a:cubicBezTo>
                  <a:cubicBezTo>
                    <a:pt x="43255" y="53275"/>
                    <a:pt x="43323" y="53161"/>
                    <a:pt x="43323" y="53161"/>
                  </a:cubicBezTo>
                  <a:cubicBezTo>
                    <a:pt x="43323" y="53161"/>
                    <a:pt x="43643" y="52704"/>
                    <a:pt x="44122" y="52020"/>
                  </a:cubicBezTo>
                  <a:cubicBezTo>
                    <a:pt x="44373" y="51677"/>
                    <a:pt x="44670" y="51289"/>
                    <a:pt x="44967" y="50855"/>
                  </a:cubicBezTo>
                  <a:cubicBezTo>
                    <a:pt x="45240" y="50399"/>
                    <a:pt x="45537" y="49942"/>
                    <a:pt x="45857" y="49463"/>
                  </a:cubicBezTo>
                  <a:cubicBezTo>
                    <a:pt x="46131" y="48984"/>
                    <a:pt x="46382" y="48482"/>
                    <a:pt x="46633" y="48025"/>
                  </a:cubicBezTo>
                  <a:cubicBezTo>
                    <a:pt x="46747" y="47797"/>
                    <a:pt x="46884" y="47569"/>
                    <a:pt x="46975" y="47363"/>
                  </a:cubicBezTo>
                  <a:cubicBezTo>
                    <a:pt x="47067" y="47135"/>
                    <a:pt x="47135" y="46930"/>
                    <a:pt x="47226" y="46724"/>
                  </a:cubicBezTo>
                  <a:cubicBezTo>
                    <a:pt x="47340" y="46382"/>
                    <a:pt x="47455" y="46108"/>
                    <a:pt x="47546" y="45880"/>
                  </a:cubicBezTo>
                  <a:cubicBezTo>
                    <a:pt x="47865" y="45172"/>
                    <a:pt x="48139" y="44510"/>
                    <a:pt x="48345" y="43894"/>
                  </a:cubicBezTo>
                  <a:cubicBezTo>
                    <a:pt x="48824" y="44145"/>
                    <a:pt x="49281" y="44442"/>
                    <a:pt x="49714" y="44784"/>
                  </a:cubicBezTo>
                  <a:cubicBezTo>
                    <a:pt x="49714" y="44784"/>
                    <a:pt x="52590" y="38941"/>
                    <a:pt x="52682" y="33988"/>
                  </a:cubicBezTo>
                  <a:cubicBezTo>
                    <a:pt x="52727" y="33965"/>
                    <a:pt x="52773" y="33965"/>
                    <a:pt x="52796" y="33942"/>
                  </a:cubicBezTo>
                  <a:cubicBezTo>
                    <a:pt x="53435" y="33759"/>
                    <a:pt x="54074" y="33554"/>
                    <a:pt x="54713" y="33326"/>
                  </a:cubicBezTo>
                  <a:cubicBezTo>
                    <a:pt x="54873" y="33280"/>
                    <a:pt x="55010" y="33234"/>
                    <a:pt x="55170" y="33189"/>
                  </a:cubicBezTo>
                  <a:cubicBezTo>
                    <a:pt x="57749" y="32390"/>
                    <a:pt x="60123" y="31408"/>
                    <a:pt x="62154" y="30176"/>
                  </a:cubicBezTo>
                  <a:cubicBezTo>
                    <a:pt x="62519" y="29993"/>
                    <a:pt x="62725" y="29902"/>
                    <a:pt x="62702" y="29879"/>
                  </a:cubicBezTo>
                  <a:lnTo>
                    <a:pt x="62702" y="29879"/>
                  </a:lnTo>
                  <a:cubicBezTo>
                    <a:pt x="62702" y="29879"/>
                    <a:pt x="62675" y="29879"/>
                    <a:pt x="62631" y="29889"/>
                  </a:cubicBezTo>
                  <a:lnTo>
                    <a:pt x="62631" y="29889"/>
                  </a:lnTo>
                  <a:cubicBezTo>
                    <a:pt x="62633" y="29887"/>
                    <a:pt x="62633" y="29883"/>
                    <a:pt x="62633" y="29879"/>
                  </a:cubicBezTo>
                  <a:cubicBezTo>
                    <a:pt x="62611" y="29605"/>
                    <a:pt x="62565" y="29354"/>
                    <a:pt x="62519" y="29080"/>
                  </a:cubicBezTo>
                  <a:cubicBezTo>
                    <a:pt x="62496" y="28989"/>
                    <a:pt x="62474" y="28920"/>
                    <a:pt x="62474" y="28829"/>
                  </a:cubicBezTo>
                  <a:cubicBezTo>
                    <a:pt x="62474" y="28829"/>
                    <a:pt x="62474" y="28829"/>
                    <a:pt x="62474" y="28806"/>
                  </a:cubicBezTo>
                  <a:cubicBezTo>
                    <a:pt x="62428" y="28669"/>
                    <a:pt x="62405" y="28510"/>
                    <a:pt x="62382" y="28373"/>
                  </a:cubicBezTo>
                  <a:cubicBezTo>
                    <a:pt x="62496" y="28281"/>
                    <a:pt x="62588" y="28213"/>
                    <a:pt x="62702" y="28122"/>
                  </a:cubicBezTo>
                  <a:cubicBezTo>
                    <a:pt x="62862" y="28030"/>
                    <a:pt x="63021" y="27916"/>
                    <a:pt x="63181" y="27802"/>
                  </a:cubicBezTo>
                  <a:cubicBezTo>
                    <a:pt x="63546" y="27528"/>
                    <a:pt x="63912" y="27254"/>
                    <a:pt x="64254" y="26980"/>
                  </a:cubicBezTo>
                  <a:cubicBezTo>
                    <a:pt x="64391" y="26889"/>
                    <a:pt x="64528" y="26798"/>
                    <a:pt x="64665" y="26684"/>
                  </a:cubicBezTo>
                  <a:cubicBezTo>
                    <a:pt x="64847" y="26524"/>
                    <a:pt x="65030" y="26387"/>
                    <a:pt x="65213" y="26227"/>
                  </a:cubicBezTo>
                  <a:cubicBezTo>
                    <a:pt x="65372" y="26113"/>
                    <a:pt x="65509" y="26022"/>
                    <a:pt x="65646" y="25907"/>
                  </a:cubicBezTo>
                  <a:cubicBezTo>
                    <a:pt x="66331" y="25360"/>
                    <a:pt x="67107" y="24675"/>
                    <a:pt x="67906" y="23945"/>
                  </a:cubicBezTo>
                  <a:cubicBezTo>
                    <a:pt x="68066" y="23785"/>
                    <a:pt x="68226" y="23625"/>
                    <a:pt x="68408" y="23465"/>
                  </a:cubicBezTo>
                  <a:cubicBezTo>
                    <a:pt x="68545" y="23328"/>
                    <a:pt x="68682" y="23214"/>
                    <a:pt x="68819" y="23077"/>
                  </a:cubicBezTo>
                  <a:cubicBezTo>
                    <a:pt x="68842" y="23031"/>
                    <a:pt x="68888" y="23009"/>
                    <a:pt x="68933" y="22963"/>
                  </a:cubicBezTo>
                  <a:cubicBezTo>
                    <a:pt x="69207" y="22712"/>
                    <a:pt x="69504" y="22438"/>
                    <a:pt x="69801" y="22164"/>
                  </a:cubicBezTo>
                  <a:cubicBezTo>
                    <a:pt x="71375" y="20817"/>
                    <a:pt x="72677" y="19197"/>
                    <a:pt x="73612" y="17987"/>
                  </a:cubicBezTo>
                  <a:cubicBezTo>
                    <a:pt x="74092" y="17394"/>
                    <a:pt x="74457" y="16869"/>
                    <a:pt x="74731" y="16549"/>
                  </a:cubicBezTo>
                  <a:cubicBezTo>
                    <a:pt x="75028" y="16207"/>
                    <a:pt x="75187" y="16001"/>
                    <a:pt x="75187" y="16001"/>
                  </a:cubicBezTo>
                  <a:cubicBezTo>
                    <a:pt x="75187" y="16001"/>
                    <a:pt x="75347" y="15819"/>
                    <a:pt x="75621" y="15476"/>
                  </a:cubicBezTo>
                  <a:cubicBezTo>
                    <a:pt x="75918" y="15134"/>
                    <a:pt x="76329" y="14632"/>
                    <a:pt x="76762" y="13993"/>
                  </a:cubicBezTo>
                  <a:cubicBezTo>
                    <a:pt x="76945" y="13673"/>
                    <a:pt x="77150" y="13354"/>
                    <a:pt x="77287" y="12943"/>
                  </a:cubicBezTo>
                  <a:lnTo>
                    <a:pt x="77310" y="12943"/>
                  </a:lnTo>
                  <a:cubicBezTo>
                    <a:pt x="77424" y="12760"/>
                    <a:pt x="77538" y="12578"/>
                    <a:pt x="77652" y="12418"/>
                  </a:cubicBezTo>
                  <a:cubicBezTo>
                    <a:pt x="77652" y="12418"/>
                    <a:pt x="77652" y="12395"/>
                    <a:pt x="77630" y="12372"/>
                  </a:cubicBezTo>
                  <a:cubicBezTo>
                    <a:pt x="77630" y="12349"/>
                    <a:pt x="77607" y="12326"/>
                    <a:pt x="77607" y="12281"/>
                  </a:cubicBezTo>
                  <a:cubicBezTo>
                    <a:pt x="77561" y="12189"/>
                    <a:pt x="77493" y="12053"/>
                    <a:pt x="77401" y="11870"/>
                  </a:cubicBezTo>
                  <a:cubicBezTo>
                    <a:pt x="77379" y="11710"/>
                    <a:pt x="77356" y="11550"/>
                    <a:pt x="77310" y="11413"/>
                  </a:cubicBezTo>
                  <a:cubicBezTo>
                    <a:pt x="77242" y="11254"/>
                    <a:pt x="77173" y="11094"/>
                    <a:pt x="77105" y="10934"/>
                  </a:cubicBezTo>
                  <a:cubicBezTo>
                    <a:pt x="77926" y="10067"/>
                    <a:pt x="78725" y="8880"/>
                    <a:pt x="79433" y="7647"/>
                  </a:cubicBezTo>
                  <a:cubicBezTo>
                    <a:pt x="79501" y="7533"/>
                    <a:pt x="79593" y="7419"/>
                    <a:pt x="79661" y="7305"/>
                  </a:cubicBezTo>
                  <a:cubicBezTo>
                    <a:pt x="79752" y="7168"/>
                    <a:pt x="79844" y="7031"/>
                    <a:pt x="79935" y="6894"/>
                  </a:cubicBezTo>
                  <a:cubicBezTo>
                    <a:pt x="76876" y="5776"/>
                    <a:pt x="73544" y="4748"/>
                    <a:pt x="70074" y="3972"/>
                  </a:cubicBezTo>
                  <a:cubicBezTo>
                    <a:pt x="70074" y="3995"/>
                    <a:pt x="70052" y="4018"/>
                    <a:pt x="70052" y="4041"/>
                  </a:cubicBezTo>
                  <a:cubicBezTo>
                    <a:pt x="70006" y="4087"/>
                    <a:pt x="69983" y="4132"/>
                    <a:pt x="69960" y="4178"/>
                  </a:cubicBezTo>
                  <a:cubicBezTo>
                    <a:pt x="69937" y="4223"/>
                    <a:pt x="69915" y="4246"/>
                    <a:pt x="69892" y="4292"/>
                  </a:cubicBezTo>
                  <a:cubicBezTo>
                    <a:pt x="69846" y="4338"/>
                    <a:pt x="69823" y="4383"/>
                    <a:pt x="69801" y="4429"/>
                  </a:cubicBezTo>
                  <a:cubicBezTo>
                    <a:pt x="69778" y="4452"/>
                    <a:pt x="69755" y="4497"/>
                    <a:pt x="69732" y="4520"/>
                  </a:cubicBezTo>
                  <a:cubicBezTo>
                    <a:pt x="69686" y="4589"/>
                    <a:pt x="69664" y="4634"/>
                    <a:pt x="69618" y="4680"/>
                  </a:cubicBezTo>
                  <a:cubicBezTo>
                    <a:pt x="69618" y="4703"/>
                    <a:pt x="69595" y="4726"/>
                    <a:pt x="69572" y="4748"/>
                  </a:cubicBezTo>
                  <a:cubicBezTo>
                    <a:pt x="69572" y="4748"/>
                    <a:pt x="69572" y="4771"/>
                    <a:pt x="69549" y="4771"/>
                  </a:cubicBezTo>
                  <a:cubicBezTo>
                    <a:pt x="69458" y="4748"/>
                    <a:pt x="69367" y="4726"/>
                    <a:pt x="69276" y="4703"/>
                  </a:cubicBezTo>
                  <a:cubicBezTo>
                    <a:pt x="68895" y="4608"/>
                    <a:pt x="68657" y="4560"/>
                    <a:pt x="68575" y="4560"/>
                  </a:cubicBezTo>
                  <a:cubicBezTo>
                    <a:pt x="68559" y="4560"/>
                    <a:pt x="68549" y="4562"/>
                    <a:pt x="68545" y="4566"/>
                  </a:cubicBezTo>
                  <a:cubicBezTo>
                    <a:pt x="68545" y="4589"/>
                    <a:pt x="68842" y="4657"/>
                    <a:pt x="69321" y="4817"/>
                  </a:cubicBezTo>
                  <a:cubicBezTo>
                    <a:pt x="69047" y="4794"/>
                    <a:pt x="68796" y="4771"/>
                    <a:pt x="68522" y="4748"/>
                  </a:cubicBezTo>
                  <a:cubicBezTo>
                    <a:pt x="68522" y="4748"/>
                    <a:pt x="66537" y="6095"/>
                    <a:pt x="65144" y="7031"/>
                  </a:cubicBezTo>
                  <a:cubicBezTo>
                    <a:pt x="65030" y="7077"/>
                    <a:pt x="64825" y="7145"/>
                    <a:pt x="64551" y="7236"/>
                  </a:cubicBezTo>
                  <a:cubicBezTo>
                    <a:pt x="64459" y="7282"/>
                    <a:pt x="64345" y="7328"/>
                    <a:pt x="64208" y="7351"/>
                  </a:cubicBezTo>
                  <a:cubicBezTo>
                    <a:pt x="64277" y="7259"/>
                    <a:pt x="64368" y="7168"/>
                    <a:pt x="64437" y="7054"/>
                  </a:cubicBezTo>
                  <a:cubicBezTo>
                    <a:pt x="64574" y="6871"/>
                    <a:pt x="64710" y="6689"/>
                    <a:pt x="64870" y="6506"/>
                  </a:cubicBezTo>
                  <a:cubicBezTo>
                    <a:pt x="64893" y="6483"/>
                    <a:pt x="64916" y="6438"/>
                    <a:pt x="64939" y="6415"/>
                  </a:cubicBezTo>
                  <a:cubicBezTo>
                    <a:pt x="64984" y="6346"/>
                    <a:pt x="65030" y="6301"/>
                    <a:pt x="65053" y="6232"/>
                  </a:cubicBezTo>
                  <a:cubicBezTo>
                    <a:pt x="65144" y="6141"/>
                    <a:pt x="65213" y="6027"/>
                    <a:pt x="65281" y="5935"/>
                  </a:cubicBezTo>
                  <a:cubicBezTo>
                    <a:pt x="65304" y="5890"/>
                    <a:pt x="65327" y="5867"/>
                    <a:pt x="65350" y="5844"/>
                  </a:cubicBezTo>
                  <a:cubicBezTo>
                    <a:pt x="65418" y="5753"/>
                    <a:pt x="65487" y="5661"/>
                    <a:pt x="65532" y="5570"/>
                  </a:cubicBezTo>
                  <a:cubicBezTo>
                    <a:pt x="65555" y="5525"/>
                    <a:pt x="65578" y="5502"/>
                    <a:pt x="65601" y="5456"/>
                  </a:cubicBezTo>
                  <a:cubicBezTo>
                    <a:pt x="65669" y="5342"/>
                    <a:pt x="65738" y="5228"/>
                    <a:pt x="65806" y="5114"/>
                  </a:cubicBezTo>
                  <a:cubicBezTo>
                    <a:pt x="65806" y="5091"/>
                    <a:pt x="65829" y="5068"/>
                    <a:pt x="65852" y="5022"/>
                  </a:cubicBezTo>
                  <a:cubicBezTo>
                    <a:pt x="65897" y="4931"/>
                    <a:pt x="65943" y="4817"/>
                    <a:pt x="65989" y="4703"/>
                  </a:cubicBezTo>
                  <a:cubicBezTo>
                    <a:pt x="66012" y="4680"/>
                    <a:pt x="66012" y="4657"/>
                    <a:pt x="66034" y="4634"/>
                  </a:cubicBezTo>
                  <a:cubicBezTo>
                    <a:pt x="66080" y="4520"/>
                    <a:pt x="66126" y="4383"/>
                    <a:pt x="66148" y="4269"/>
                  </a:cubicBezTo>
                  <a:cubicBezTo>
                    <a:pt x="66171" y="4246"/>
                    <a:pt x="66171" y="4201"/>
                    <a:pt x="66171" y="4178"/>
                  </a:cubicBezTo>
                  <a:cubicBezTo>
                    <a:pt x="66217" y="4041"/>
                    <a:pt x="66240" y="3904"/>
                    <a:pt x="66263" y="3767"/>
                  </a:cubicBezTo>
                  <a:cubicBezTo>
                    <a:pt x="66057" y="3699"/>
                    <a:pt x="65875" y="3630"/>
                    <a:pt x="65692" y="3584"/>
                  </a:cubicBezTo>
                  <a:cubicBezTo>
                    <a:pt x="65760" y="3447"/>
                    <a:pt x="65829" y="3333"/>
                    <a:pt x="65897" y="3196"/>
                  </a:cubicBezTo>
                  <a:cubicBezTo>
                    <a:pt x="63546" y="2854"/>
                    <a:pt x="61173" y="2671"/>
                    <a:pt x="58776" y="2671"/>
                  </a:cubicBezTo>
                  <a:cubicBezTo>
                    <a:pt x="56699" y="2671"/>
                    <a:pt x="54713" y="2763"/>
                    <a:pt x="52818" y="2945"/>
                  </a:cubicBezTo>
                  <a:cubicBezTo>
                    <a:pt x="52202" y="3333"/>
                    <a:pt x="51654" y="3790"/>
                    <a:pt x="51244" y="4178"/>
                  </a:cubicBezTo>
                  <a:cubicBezTo>
                    <a:pt x="51107" y="4315"/>
                    <a:pt x="50992" y="4429"/>
                    <a:pt x="50878" y="4543"/>
                  </a:cubicBezTo>
                  <a:cubicBezTo>
                    <a:pt x="50856" y="4566"/>
                    <a:pt x="50856" y="4589"/>
                    <a:pt x="50833" y="4612"/>
                  </a:cubicBezTo>
                  <a:cubicBezTo>
                    <a:pt x="50650" y="4771"/>
                    <a:pt x="50490" y="4908"/>
                    <a:pt x="50353" y="5045"/>
                  </a:cubicBezTo>
                  <a:cubicBezTo>
                    <a:pt x="50331" y="5000"/>
                    <a:pt x="50331" y="4977"/>
                    <a:pt x="50331" y="4931"/>
                  </a:cubicBezTo>
                  <a:cubicBezTo>
                    <a:pt x="50262" y="4703"/>
                    <a:pt x="50216" y="4452"/>
                    <a:pt x="50125" y="4269"/>
                  </a:cubicBezTo>
                  <a:cubicBezTo>
                    <a:pt x="50057" y="4064"/>
                    <a:pt x="49988" y="3858"/>
                    <a:pt x="49897" y="3699"/>
                  </a:cubicBezTo>
                  <a:cubicBezTo>
                    <a:pt x="49828" y="3562"/>
                    <a:pt x="49737" y="3425"/>
                    <a:pt x="49691" y="3333"/>
                  </a:cubicBezTo>
                  <a:cubicBezTo>
                    <a:pt x="36133" y="5296"/>
                    <a:pt x="27779" y="11025"/>
                    <a:pt x="27779" y="11025"/>
                  </a:cubicBezTo>
                  <a:cubicBezTo>
                    <a:pt x="27779" y="11025"/>
                    <a:pt x="19904" y="3904"/>
                    <a:pt x="6757" y="1"/>
                  </a:cubicBezTo>
                  <a:close/>
                </a:path>
              </a:pathLst>
            </a:custGeom>
            <a:solidFill>
              <a:srgbClr val="802751">
                <a:alpha val="3581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392" name="Google Shape;3392;p43">
              <a:extLst>
                <a:ext uri="{FF2B5EF4-FFF2-40B4-BE49-F238E27FC236}">
                  <a16:creationId xmlns="" xmlns:a16="http://schemas.microsoft.com/office/drawing/2014/main" id="{AFD6A0B2-5C3B-93E9-2968-5E21FA63F992}"/>
                </a:ext>
              </a:extLst>
            </p:cNvPr>
            <p:cNvSpPr/>
            <p:nvPr/>
          </p:nvSpPr>
          <p:spPr>
            <a:xfrm>
              <a:off x="5276550" y="3319375"/>
              <a:ext cx="554975" cy="635900"/>
            </a:xfrm>
            <a:custGeom>
              <a:avLst/>
              <a:gdLst/>
              <a:ahLst/>
              <a:cxnLst/>
              <a:rect l="l" t="t" r="r" b="b"/>
              <a:pathLst>
                <a:path w="22199" h="25436" extrusionOk="0">
                  <a:moveTo>
                    <a:pt x="18925" y="0"/>
                  </a:moveTo>
                  <a:cubicBezTo>
                    <a:pt x="17560" y="0"/>
                    <a:pt x="16079" y="731"/>
                    <a:pt x="15191" y="2079"/>
                  </a:cubicBezTo>
                  <a:cubicBezTo>
                    <a:pt x="15008" y="2353"/>
                    <a:pt x="8275" y="11711"/>
                    <a:pt x="6358" y="13104"/>
                  </a:cubicBezTo>
                  <a:cubicBezTo>
                    <a:pt x="4920" y="14154"/>
                    <a:pt x="3504" y="15341"/>
                    <a:pt x="2409" y="16756"/>
                  </a:cubicBezTo>
                  <a:cubicBezTo>
                    <a:pt x="1405" y="18057"/>
                    <a:pt x="240" y="19860"/>
                    <a:pt x="58" y="21503"/>
                  </a:cubicBezTo>
                  <a:cubicBezTo>
                    <a:pt x="0" y="21921"/>
                    <a:pt x="142" y="22129"/>
                    <a:pt x="387" y="22129"/>
                  </a:cubicBezTo>
                  <a:cubicBezTo>
                    <a:pt x="530" y="22129"/>
                    <a:pt x="708" y="22058"/>
                    <a:pt x="902" y="21914"/>
                  </a:cubicBezTo>
                  <a:cubicBezTo>
                    <a:pt x="1268" y="21640"/>
                    <a:pt x="1473" y="21138"/>
                    <a:pt x="1747" y="20773"/>
                  </a:cubicBezTo>
                  <a:lnTo>
                    <a:pt x="1747" y="20773"/>
                  </a:lnTo>
                  <a:cubicBezTo>
                    <a:pt x="1131" y="21595"/>
                    <a:pt x="1519" y="23603"/>
                    <a:pt x="1975" y="24402"/>
                  </a:cubicBezTo>
                  <a:cubicBezTo>
                    <a:pt x="2368" y="25085"/>
                    <a:pt x="2964" y="25436"/>
                    <a:pt x="3670" y="25436"/>
                  </a:cubicBezTo>
                  <a:cubicBezTo>
                    <a:pt x="3908" y="25436"/>
                    <a:pt x="4158" y="25396"/>
                    <a:pt x="4417" y="25315"/>
                  </a:cubicBezTo>
                  <a:cubicBezTo>
                    <a:pt x="6289" y="24745"/>
                    <a:pt x="5262" y="22257"/>
                    <a:pt x="6038" y="21070"/>
                  </a:cubicBezTo>
                  <a:lnTo>
                    <a:pt x="6038" y="21070"/>
                  </a:lnTo>
                  <a:cubicBezTo>
                    <a:pt x="5764" y="21503"/>
                    <a:pt x="6586" y="22485"/>
                    <a:pt x="6951" y="22645"/>
                  </a:cubicBezTo>
                  <a:cubicBezTo>
                    <a:pt x="7205" y="22755"/>
                    <a:pt x="7565" y="22833"/>
                    <a:pt x="7911" y="22833"/>
                  </a:cubicBezTo>
                  <a:cubicBezTo>
                    <a:pt x="8281" y="22833"/>
                    <a:pt x="8634" y="22744"/>
                    <a:pt x="8823" y="22508"/>
                  </a:cubicBezTo>
                  <a:cubicBezTo>
                    <a:pt x="9302" y="21891"/>
                    <a:pt x="8549" y="21184"/>
                    <a:pt x="8275" y="20705"/>
                  </a:cubicBezTo>
                  <a:cubicBezTo>
                    <a:pt x="7887" y="20020"/>
                    <a:pt x="8343" y="20043"/>
                    <a:pt x="8617" y="19426"/>
                  </a:cubicBezTo>
                  <a:cubicBezTo>
                    <a:pt x="9051" y="18536"/>
                    <a:pt x="8914" y="17258"/>
                    <a:pt x="8663" y="16345"/>
                  </a:cubicBezTo>
                  <a:cubicBezTo>
                    <a:pt x="9028" y="16322"/>
                    <a:pt x="9325" y="16003"/>
                    <a:pt x="9644" y="15820"/>
                  </a:cubicBezTo>
                  <a:cubicBezTo>
                    <a:pt x="12178" y="14291"/>
                    <a:pt x="14369" y="12442"/>
                    <a:pt x="16446" y="10319"/>
                  </a:cubicBezTo>
                  <a:cubicBezTo>
                    <a:pt x="17839" y="8904"/>
                    <a:pt x="22198" y="5457"/>
                    <a:pt x="22107" y="3266"/>
                  </a:cubicBezTo>
                  <a:cubicBezTo>
                    <a:pt x="21996" y="1026"/>
                    <a:pt x="20542" y="0"/>
                    <a:pt x="18925" y="0"/>
                  </a:cubicBezTo>
                  <a:close/>
                </a:path>
              </a:pathLst>
            </a:custGeom>
            <a:solidFill>
              <a:srgbClr val="E87B50"/>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393" name="Google Shape;3393;p43">
              <a:extLst>
                <a:ext uri="{FF2B5EF4-FFF2-40B4-BE49-F238E27FC236}">
                  <a16:creationId xmlns="" xmlns:a16="http://schemas.microsoft.com/office/drawing/2014/main" id="{C4F97A76-018A-0BE2-0EC5-E5761745B09B}"/>
                </a:ext>
              </a:extLst>
            </p:cNvPr>
            <p:cNvSpPr/>
            <p:nvPr/>
          </p:nvSpPr>
          <p:spPr>
            <a:xfrm>
              <a:off x="5303650" y="3815875"/>
              <a:ext cx="131850" cy="141700"/>
            </a:xfrm>
            <a:custGeom>
              <a:avLst/>
              <a:gdLst/>
              <a:ahLst/>
              <a:cxnLst/>
              <a:rect l="l" t="t" r="r" b="b"/>
              <a:pathLst>
                <a:path w="5274" h="5668" extrusionOk="0">
                  <a:moveTo>
                    <a:pt x="617" y="0"/>
                  </a:moveTo>
                  <a:cubicBezTo>
                    <a:pt x="572" y="0"/>
                    <a:pt x="412" y="365"/>
                    <a:pt x="252" y="982"/>
                  </a:cubicBezTo>
                  <a:cubicBezTo>
                    <a:pt x="115" y="1575"/>
                    <a:pt x="1" y="2420"/>
                    <a:pt x="138" y="3264"/>
                  </a:cubicBezTo>
                  <a:cubicBezTo>
                    <a:pt x="252" y="4109"/>
                    <a:pt x="800" y="4930"/>
                    <a:pt x="1393" y="5250"/>
                  </a:cubicBezTo>
                  <a:cubicBezTo>
                    <a:pt x="1530" y="5341"/>
                    <a:pt x="1667" y="5410"/>
                    <a:pt x="1781" y="5455"/>
                  </a:cubicBezTo>
                  <a:cubicBezTo>
                    <a:pt x="1918" y="5501"/>
                    <a:pt x="2032" y="5569"/>
                    <a:pt x="2124" y="5592"/>
                  </a:cubicBezTo>
                  <a:cubicBezTo>
                    <a:pt x="2215" y="5615"/>
                    <a:pt x="2283" y="5638"/>
                    <a:pt x="2352" y="5638"/>
                  </a:cubicBezTo>
                  <a:cubicBezTo>
                    <a:pt x="2398" y="5661"/>
                    <a:pt x="2420" y="5661"/>
                    <a:pt x="2420" y="5661"/>
                  </a:cubicBezTo>
                  <a:cubicBezTo>
                    <a:pt x="2420" y="5656"/>
                    <a:pt x="2427" y="5654"/>
                    <a:pt x="2438" y="5654"/>
                  </a:cubicBezTo>
                  <a:cubicBezTo>
                    <a:pt x="2470" y="5654"/>
                    <a:pt x="2542" y="5667"/>
                    <a:pt x="2642" y="5667"/>
                  </a:cubicBezTo>
                  <a:cubicBezTo>
                    <a:pt x="2679" y="5667"/>
                    <a:pt x="2719" y="5666"/>
                    <a:pt x="2763" y="5661"/>
                  </a:cubicBezTo>
                  <a:cubicBezTo>
                    <a:pt x="2968" y="5661"/>
                    <a:pt x="3265" y="5592"/>
                    <a:pt x="3585" y="5410"/>
                  </a:cubicBezTo>
                  <a:cubicBezTo>
                    <a:pt x="4201" y="5067"/>
                    <a:pt x="4680" y="4246"/>
                    <a:pt x="4794" y="3378"/>
                  </a:cubicBezTo>
                  <a:cubicBezTo>
                    <a:pt x="4886" y="2534"/>
                    <a:pt x="4817" y="1735"/>
                    <a:pt x="4931" y="1141"/>
                  </a:cubicBezTo>
                  <a:cubicBezTo>
                    <a:pt x="5023" y="548"/>
                    <a:pt x="5274" y="205"/>
                    <a:pt x="5228" y="183"/>
                  </a:cubicBezTo>
                  <a:cubicBezTo>
                    <a:pt x="5227" y="182"/>
                    <a:pt x="5226" y="181"/>
                    <a:pt x="5225" y="181"/>
                  </a:cubicBezTo>
                  <a:cubicBezTo>
                    <a:pt x="5184" y="181"/>
                    <a:pt x="4880" y="500"/>
                    <a:pt x="4726" y="1096"/>
                  </a:cubicBezTo>
                  <a:cubicBezTo>
                    <a:pt x="4543" y="1712"/>
                    <a:pt x="4543" y="2556"/>
                    <a:pt x="4429" y="3333"/>
                  </a:cubicBezTo>
                  <a:cubicBezTo>
                    <a:pt x="4338" y="3698"/>
                    <a:pt x="4201" y="4063"/>
                    <a:pt x="3995" y="4360"/>
                  </a:cubicBezTo>
                  <a:cubicBezTo>
                    <a:pt x="3813" y="4656"/>
                    <a:pt x="3562" y="4862"/>
                    <a:pt x="3333" y="4999"/>
                  </a:cubicBezTo>
                  <a:cubicBezTo>
                    <a:pt x="3105" y="5113"/>
                    <a:pt x="2877" y="5136"/>
                    <a:pt x="2740" y="5136"/>
                  </a:cubicBezTo>
                  <a:cubicBezTo>
                    <a:pt x="2708" y="5140"/>
                    <a:pt x="2679" y="5142"/>
                    <a:pt x="2653" y="5142"/>
                  </a:cubicBezTo>
                  <a:cubicBezTo>
                    <a:pt x="2548" y="5142"/>
                    <a:pt x="2493" y="5113"/>
                    <a:pt x="2512" y="5113"/>
                  </a:cubicBezTo>
                  <a:lnTo>
                    <a:pt x="2443" y="5113"/>
                  </a:lnTo>
                  <a:cubicBezTo>
                    <a:pt x="2398" y="5113"/>
                    <a:pt x="2329" y="5090"/>
                    <a:pt x="2261" y="5090"/>
                  </a:cubicBezTo>
                  <a:cubicBezTo>
                    <a:pt x="2124" y="5022"/>
                    <a:pt x="1873" y="4976"/>
                    <a:pt x="1644" y="4816"/>
                  </a:cubicBezTo>
                  <a:cubicBezTo>
                    <a:pt x="1142" y="4588"/>
                    <a:pt x="663" y="3949"/>
                    <a:pt x="503" y="3196"/>
                  </a:cubicBezTo>
                  <a:cubicBezTo>
                    <a:pt x="321" y="2420"/>
                    <a:pt x="389" y="1598"/>
                    <a:pt x="457" y="1004"/>
                  </a:cubicBezTo>
                  <a:cubicBezTo>
                    <a:pt x="549" y="411"/>
                    <a:pt x="640" y="23"/>
                    <a:pt x="617" y="0"/>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394" name="Google Shape;3394;p43">
              <a:extLst>
                <a:ext uri="{FF2B5EF4-FFF2-40B4-BE49-F238E27FC236}">
                  <a16:creationId xmlns="" xmlns:a16="http://schemas.microsoft.com/office/drawing/2014/main" id="{FD2C3519-3236-F469-2CA6-8DD0CDFD00CB}"/>
                </a:ext>
              </a:extLst>
            </p:cNvPr>
            <p:cNvSpPr/>
            <p:nvPr/>
          </p:nvSpPr>
          <p:spPr>
            <a:xfrm>
              <a:off x="5423075" y="3713150"/>
              <a:ext cx="84325" cy="183425"/>
            </a:xfrm>
            <a:custGeom>
              <a:avLst/>
              <a:gdLst/>
              <a:ahLst/>
              <a:cxnLst/>
              <a:rect l="l" t="t" r="r" b="b"/>
              <a:pathLst>
                <a:path w="3373" h="7337" extrusionOk="0">
                  <a:moveTo>
                    <a:pt x="2665" y="0"/>
                  </a:moveTo>
                  <a:cubicBezTo>
                    <a:pt x="2619" y="0"/>
                    <a:pt x="2665" y="366"/>
                    <a:pt x="2733" y="891"/>
                  </a:cubicBezTo>
                  <a:cubicBezTo>
                    <a:pt x="2779" y="1142"/>
                    <a:pt x="2802" y="1461"/>
                    <a:pt x="2848" y="1781"/>
                  </a:cubicBezTo>
                  <a:cubicBezTo>
                    <a:pt x="2848" y="2100"/>
                    <a:pt x="2848" y="2443"/>
                    <a:pt x="2779" y="2762"/>
                  </a:cubicBezTo>
                  <a:cubicBezTo>
                    <a:pt x="2733" y="2922"/>
                    <a:pt x="2665" y="3082"/>
                    <a:pt x="2619" y="3242"/>
                  </a:cubicBezTo>
                  <a:cubicBezTo>
                    <a:pt x="2574" y="3401"/>
                    <a:pt x="2505" y="3561"/>
                    <a:pt x="2437" y="3698"/>
                  </a:cubicBezTo>
                  <a:cubicBezTo>
                    <a:pt x="2391" y="3881"/>
                    <a:pt x="2323" y="4018"/>
                    <a:pt x="2300" y="4178"/>
                  </a:cubicBezTo>
                  <a:cubicBezTo>
                    <a:pt x="2277" y="4269"/>
                    <a:pt x="2254" y="4360"/>
                    <a:pt x="2231" y="4429"/>
                  </a:cubicBezTo>
                  <a:cubicBezTo>
                    <a:pt x="2231" y="4520"/>
                    <a:pt x="2231" y="4611"/>
                    <a:pt x="2254" y="4702"/>
                  </a:cubicBezTo>
                  <a:cubicBezTo>
                    <a:pt x="2254" y="4794"/>
                    <a:pt x="2277" y="4862"/>
                    <a:pt x="2300" y="4931"/>
                  </a:cubicBezTo>
                  <a:cubicBezTo>
                    <a:pt x="2323" y="5022"/>
                    <a:pt x="2368" y="5068"/>
                    <a:pt x="2391" y="5136"/>
                  </a:cubicBezTo>
                  <a:cubicBezTo>
                    <a:pt x="2460" y="5227"/>
                    <a:pt x="2528" y="5319"/>
                    <a:pt x="2574" y="5387"/>
                  </a:cubicBezTo>
                  <a:cubicBezTo>
                    <a:pt x="2642" y="5501"/>
                    <a:pt x="2688" y="5570"/>
                    <a:pt x="2688" y="5570"/>
                  </a:cubicBezTo>
                  <a:cubicBezTo>
                    <a:pt x="2665" y="5570"/>
                    <a:pt x="2733" y="5615"/>
                    <a:pt x="2779" y="5730"/>
                  </a:cubicBezTo>
                  <a:cubicBezTo>
                    <a:pt x="2779" y="5775"/>
                    <a:pt x="2802" y="5798"/>
                    <a:pt x="2802" y="5844"/>
                  </a:cubicBezTo>
                  <a:cubicBezTo>
                    <a:pt x="2825" y="5867"/>
                    <a:pt x="2825" y="5912"/>
                    <a:pt x="2825" y="5958"/>
                  </a:cubicBezTo>
                  <a:cubicBezTo>
                    <a:pt x="2848" y="6004"/>
                    <a:pt x="2848" y="6049"/>
                    <a:pt x="2870" y="6095"/>
                  </a:cubicBezTo>
                  <a:cubicBezTo>
                    <a:pt x="2848" y="6140"/>
                    <a:pt x="2848" y="6186"/>
                    <a:pt x="2848" y="6232"/>
                  </a:cubicBezTo>
                  <a:cubicBezTo>
                    <a:pt x="2848" y="6437"/>
                    <a:pt x="2733" y="6665"/>
                    <a:pt x="2528" y="6802"/>
                  </a:cubicBezTo>
                  <a:cubicBezTo>
                    <a:pt x="2411" y="6880"/>
                    <a:pt x="2251" y="6921"/>
                    <a:pt x="2083" y="6921"/>
                  </a:cubicBezTo>
                  <a:cubicBezTo>
                    <a:pt x="1956" y="6921"/>
                    <a:pt x="1825" y="6897"/>
                    <a:pt x="1706" y="6848"/>
                  </a:cubicBezTo>
                  <a:cubicBezTo>
                    <a:pt x="1615" y="6825"/>
                    <a:pt x="1547" y="6780"/>
                    <a:pt x="1478" y="6757"/>
                  </a:cubicBezTo>
                  <a:cubicBezTo>
                    <a:pt x="1410" y="6711"/>
                    <a:pt x="1341" y="6665"/>
                    <a:pt x="1273" y="6620"/>
                  </a:cubicBezTo>
                  <a:cubicBezTo>
                    <a:pt x="1159" y="6529"/>
                    <a:pt x="1022" y="6437"/>
                    <a:pt x="907" y="6323"/>
                  </a:cubicBezTo>
                  <a:cubicBezTo>
                    <a:pt x="862" y="6255"/>
                    <a:pt x="793" y="6209"/>
                    <a:pt x="748" y="6163"/>
                  </a:cubicBezTo>
                  <a:cubicBezTo>
                    <a:pt x="702" y="6095"/>
                    <a:pt x="656" y="6026"/>
                    <a:pt x="611" y="5981"/>
                  </a:cubicBezTo>
                  <a:cubicBezTo>
                    <a:pt x="519" y="5867"/>
                    <a:pt x="451" y="5752"/>
                    <a:pt x="382" y="5638"/>
                  </a:cubicBezTo>
                  <a:cubicBezTo>
                    <a:pt x="131" y="5182"/>
                    <a:pt x="154" y="4839"/>
                    <a:pt x="109" y="4839"/>
                  </a:cubicBezTo>
                  <a:cubicBezTo>
                    <a:pt x="108" y="4839"/>
                    <a:pt x="107" y="4838"/>
                    <a:pt x="107" y="4838"/>
                  </a:cubicBezTo>
                  <a:cubicBezTo>
                    <a:pt x="81" y="4838"/>
                    <a:pt x="0" y="5219"/>
                    <a:pt x="200" y="5730"/>
                  </a:cubicBezTo>
                  <a:cubicBezTo>
                    <a:pt x="246" y="5844"/>
                    <a:pt x="314" y="5981"/>
                    <a:pt x="405" y="6118"/>
                  </a:cubicBezTo>
                  <a:cubicBezTo>
                    <a:pt x="451" y="6186"/>
                    <a:pt x="474" y="6255"/>
                    <a:pt x="519" y="6323"/>
                  </a:cubicBezTo>
                  <a:cubicBezTo>
                    <a:pt x="588" y="6392"/>
                    <a:pt x="634" y="6460"/>
                    <a:pt x="679" y="6529"/>
                  </a:cubicBezTo>
                  <a:cubicBezTo>
                    <a:pt x="907" y="6780"/>
                    <a:pt x="1204" y="7031"/>
                    <a:pt x="1569" y="7190"/>
                  </a:cubicBezTo>
                  <a:cubicBezTo>
                    <a:pt x="1746" y="7284"/>
                    <a:pt x="1952" y="7336"/>
                    <a:pt x="2161" y="7336"/>
                  </a:cubicBezTo>
                  <a:cubicBezTo>
                    <a:pt x="2357" y="7336"/>
                    <a:pt x="2556" y="7290"/>
                    <a:pt x="2733" y="7190"/>
                  </a:cubicBezTo>
                  <a:cubicBezTo>
                    <a:pt x="3122" y="7008"/>
                    <a:pt x="3304" y="6620"/>
                    <a:pt x="3350" y="6300"/>
                  </a:cubicBezTo>
                  <a:cubicBezTo>
                    <a:pt x="3350" y="6209"/>
                    <a:pt x="3350" y="6140"/>
                    <a:pt x="3373" y="6072"/>
                  </a:cubicBezTo>
                  <a:cubicBezTo>
                    <a:pt x="3350" y="6004"/>
                    <a:pt x="3350" y="5935"/>
                    <a:pt x="3350" y="5867"/>
                  </a:cubicBezTo>
                  <a:cubicBezTo>
                    <a:pt x="3327" y="5798"/>
                    <a:pt x="3327" y="5752"/>
                    <a:pt x="3304" y="5684"/>
                  </a:cubicBezTo>
                  <a:cubicBezTo>
                    <a:pt x="3281" y="5638"/>
                    <a:pt x="3281" y="5593"/>
                    <a:pt x="3258" y="5547"/>
                  </a:cubicBezTo>
                  <a:cubicBezTo>
                    <a:pt x="3213" y="5364"/>
                    <a:pt x="3144" y="5296"/>
                    <a:pt x="3144" y="5296"/>
                  </a:cubicBezTo>
                  <a:cubicBezTo>
                    <a:pt x="3144" y="5296"/>
                    <a:pt x="3099" y="5205"/>
                    <a:pt x="2985" y="5068"/>
                  </a:cubicBezTo>
                  <a:cubicBezTo>
                    <a:pt x="2893" y="4931"/>
                    <a:pt x="2756" y="4794"/>
                    <a:pt x="2733" y="4634"/>
                  </a:cubicBezTo>
                  <a:cubicBezTo>
                    <a:pt x="2688" y="4451"/>
                    <a:pt x="2779" y="4178"/>
                    <a:pt x="2870" y="3858"/>
                  </a:cubicBezTo>
                  <a:cubicBezTo>
                    <a:pt x="2916" y="3698"/>
                    <a:pt x="2962" y="3538"/>
                    <a:pt x="3030" y="3356"/>
                  </a:cubicBezTo>
                  <a:cubicBezTo>
                    <a:pt x="3053" y="3196"/>
                    <a:pt x="3122" y="3013"/>
                    <a:pt x="3144" y="2831"/>
                  </a:cubicBezTo>
                  <a:cubicBezTo>
                    <a:pt x="3213" y="2443"/>
                    <a:pt x="3190" y="2078"/>
                    <a:pt x="3144" y="1735"/>
                  </a:cubicBezTo>
                  <a:cubicBezTo>
                    <a:pt x="3076" y="1416"/>
                    <a:pt x="3007" y="1096"/>
                    <a:pt x="2939" y="845"/>
                  </a:cubicBezTo>
                  <a:cubicBezTo>
                    <a:pt x="2802" y="343"/>
                    <a:pt x="2688" y="0"/>
                    <a:pt x="2665" y="0"/>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395" name="Google Shape;3395;p43">
              <a:extLst>
                <a:ext uri="{FF2B5EF4-FFF2-40B4-BE49-F238E27FC236}">
                  <a16:creationId xmlns="" xmlns:a16="http://schemas.microsoft.com/office/drawing/2014/main" id="{0261E780-E768-3536-CED1-374D4A2147C2}"/>
                </a:ext>
              </a:extLst>
            </p:cNvPr>
            <p:cNvSpPr/>
            <p:nvPr/>
          </p:nvSpPr>
          <p:spPr>
            <a:xfrm>
              <a:off x="5272275" y="3658300"/>
              <a:ext cx="157525" cy="217150"/>
            </a:xfrm>
            <a:custGeom>
              <a:avLst/>
              <a:gdLst/>
              <a:ahLst/>
              <a:cxnLst/>
              <a:rect l="l" t="t" r="r" b="b"/>
              <a:pathLst>
                <a:path w="6301" h="8686" extrusionOk="0">
                  <a:moveTo>
                    <a:pt x="6272" y="1"/>
                  </a:moveTo>
                  <a:cubicBezTo>
                    <a:pt x="6224" y="1"/>
                    <a:pt x="5875" y="137"/>
                    <a:pt x="5387" y="391"/>
                  </a:cubicBezTo>
                  <a:cubicBezTo>
                    <a:pt x="5136" y="551"/>
                    <a:pt x="4840" y="711"/>
                    <a:pt x="4543" y="939"/>
                  </a:cubicBezTo>
                  <a:cubicBezTo>
                    <a:pt x="4383" y="1053"/>
                    <a:pt x="4223" y="1145"/>
                    <a:pt x="4063" y="1259"/>
                  </a:cubicBezTo>
                  <a:cubicBezTo>
                    <a:pt x="3927" y="1396"/>
                    <a:pt x="3767" y="1510"/>
                    <a:pt x="3607" y="1647"/>
                  </a:cubicBezTo>
                  <a:cubicBezTo>
                    <a:pt x="3310" y="1875"/>
                    <a:pt x="3036" y="2172"/>
                    <a:pt x="2762" y="2423"/>
                  </a:cubicBezTo>
                  <a:cubicBezTo>
                    <a:pt x="2511" y="2697"/>
                    <a:pt x="2260" y="2948"/>
                    <a:pt x="2101" y="3199"/>
                  </a:cubicBezTo>
                  <a:cubicBezTo>
                    <a:pt x="1918" y="3427"/>
                    <a:pt x="1758" y="3632"/>
                    <a:pt x="1644" y="3769"/>
                  </a:cubicBezTo>
                  <a:cubicBezTo>
                    <a:pt x="1553" y="3929"/>
                    <a:pt x="1507" y="3998"/>
                    <a:pt x="1507" y="3998"/>
                  </a:cubicBezTo>
                  <a:cubicBezTo>
                    <a:pt x="1507" y="3998"/>
                    <a:pt x="1461" y="4089"/>
                    <a:pt x="1370" y="4249"/>
                  </a:cubicBezTo>
                  <a:cubicBezTo>
                    <a:pt x="1279" y="4409"/>
                    <a:pt x="1165" y="4614"/>
                    <a:pt x="1051" y="4865"/>
                  </a:cubicBezTo>
                  <a:cubicBezTo>
                    <a:pt x="777" y="5367"/>
                    <a:pt x="389" y="6075"/>
                    <a:pt x="138" y="6851"/>
                  </a:cubicBezTo>
                  <a:cubicBezTo>
                    <a:pt x="69" y="7033"/>
                    <a:pt x="46" y="7239"/>
                    <a:pt x="1" y="7444"/>
                  </a:cubicBezTo>
                  <a:cubicBezTo>
                    <a:pt x="1" y="7650"/>
                    <a:pt x="1" y="7855"/>
                    <a:pt x="23" y="8038"/>
                  </a:cubicBezTo>
                  <a:cubicBezTo>
                    <a:pt x="46" y="8220"/>
                    <a:pt x="92" y="8449"/>
                    <a:pt x="274" y="8586"/>
                  </a:cubicBezTo>
                  <a:cubicBezTo>
                    <a:pt x="344" y="8655"/>
                    <a:pt x="427" y="8685"/>
                    <a:pt x="514" y="8685"/>
                  </a:cubicBezTo>
                  <a:cubicBezTo>
                    <a:pt x="540" y="8685"/>
                    <a:pt x="567" y="8682"/>
                    <a:pt x="594" y="8677"/>
                  </a:cubicBezTo>
                  <a:cubicBezTo>
                    <a:pt x="685" y="8677"/>
                    <a:pt x="777" y="8654"/>
                    <a:pt x="845" y="8608"/>
                  </a:cubicBezTo>
                  <a:cubicBezTo>
                    <a:pt x="1119" y="8449"/>
                    <a:pt x="1279" y="8243"/>
                    <a:pt x="1393" y="8106"/>
                  </a:cubicBezTo>
                  <a:cubicBezTo>
                    <a:pt x="1484" y="7969"/>
                    <a:pt x="1507" y="7878"/>
                    <a:pt x="1507" y="7855"/>
                  </a:cubicBezTo>
                  <a:cubicBezTo>
                    <a:pt x="1484" y="7855"/>
                    <a:pt x="1416" y="7924"/>
                    <a:pt x="1302" y="8038"/>
                  </a:cubicBezTo>
                  <a:cubicBezTo>
                    <a:pt x="1187" y="8152"/>
                    <a:pt x="1005" y="8334"/>
                    <a:pt x="754" y="8426"/>
                  </a:cubicBezTo>
                  <a:cubicBezTo>
                    <a:pt x="703" y="8446"/>
                    <a:pt x="647" y="8458"/>
                    <a:pt x="594" y="8458"/>
                  </a:cubicBezTo>
                  <a:cubicBezTo>
                    <a:pt x="530" y="8458"/>
                    <a:pt x="472" y="8441"/>
                    <a:pt x="434" y="8403"/>
                  </a:cubicBezTo>
                  <a:cubicBezTo>
                    <a:pt x="366" y="8334"/>
                    <a:pt x="320" y="8175"/>
                    <a:pt x="320" y="7992"/>
                  </a:cubicBezTo>
                  <a:cubicBezTo>
                    <a:pt x="297" y="7832"/>
                    <a:pt x="343" y="7650"/>
                    <a:pt x="343" y="7490"/>
                  </a:cubicBezTo>
                  <a:cubicBezTo>
                    <a:pt x="389" y="7307"/>
                    <a:pt x="434" y="7125"/>
                    <a:pt x="503" y="6965"/>
                  </a:cubicBezTo>
                  <a:cubicBezTo>
                    <a:pt x="754" y="6257"/>
                    <a:pt x="1187" y="5618"/>
                    <a:pt x="1461" y="5116"/>
                  </a:cubicBezTo>
                  <a:cubicBezTo>
                    <a:pt x="1621" y="4842"/>
                    <a:pt x="1735" y="4637"/>
                    <a:pt x="1827" y="4500"/>
                  </a:cubicBezTo>
                  <a:cubicBezTo>
                    <a:pt x="1918" y="4363"/>
                    <a:pt x="1964" y="4272"/>
                    <a:pt x="1964" y="4272"/>
                  </a:cubicBezTo>
                  <a:cubicBezTo>
                    <a:pt x="1964" y="4272"/>
                    <a:pt x="2009" y="4203"/>
                    <a:pt x="2101" y="4066"/>
                  </a:cubicBezTo>
                  <a:cubicBezTo>
                    <a:pt x="2192" y="3929"/>
                    <a:pt x="2329" y="3724"/>
                    <a:pt x="2489" y="3496"/>
                  </a:cubicBezTo>
                  <a:cubicBezTo>
                    <a:pt x="2648" y="3267"/>
                    <a:pt x="2877" y="3016"/>
                    <a:pt x="3082" y="2719"/>
                  </a:cubicBezTo>
                  <a:cubicBezTo>
                    <a:pt x="3333" y="2468"/>
                    <a:pt x="3584" y="2172"/>
                    <a:pt x="3881" y="1921"/>
                  </a:cubicBezTo>
                  <a:cubicBezTo>
                    <a:pt x="4018" y="1784"/>
                    <a:pt x="4155" y="1670"/>
                    <a:pt x="4292" y="1533"/>
                  </a:cubicBezTo>
                  <a:cubicBezTo>
                    <a:pt x="4429" y="1418"/>
                    <a:pt x="4588" y="1281"/>
                    <a:pt x="4725" y="1167"/>
                  </a:cubicBezTo>
                  <a:cubicBezTo>
                    <a:pt x="4999" y="939"/>
                    <a:pt x="5273" y="756"/>
                    <a:pt x="5501" y="574"/>
                  </a:cubicBezTo>
                  <a:cubicBezTo>
                    <a:pt x="5981" y="254"/>
                    <a:pt x="6300" y="49"/>
                    <a:pt x="6278" y="3"/>
                  </a:cubicBezTo>
                  <a:cubicBezTo>
                    <a:pt x="6278" y="2"/>
                    <a:pt x="6276" y="1"/>
                    <a:pt x="6272" y="1"/>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396" name="Google Shape;3396;p43">
              <a:extLst>
                <a:ext uri="{FF2B5EF4-FFF2-40B4-BE49-F238E27FC236}">
                  <a16:creationId xmlns="" xmlns:a16="http://schemas.microsoft.com/office/drawing/2014/main" id="{FFE77330-7332-E7F3-3836-151C8DFAB5F4}"/>
                </a:ext>
              </a:extLst>
            </p:cNvPr>
            <p:cNvSpPr/>
            <p:nvPr/>
          </p:nvSpPr>
          <p:spPr>
            <a:xfrm>
              <a:off x="5322500" y="3823275"/>
              <a:ext cx="33675" cy="124125"/>
            </a:xfrm>
            <a:custGeom>
              <a:avLst/>
              <a:gdLst/>
              <a:ahLst/>
              <a:cxnLst/>
              <a:rect l="l" t="t" r="r" b="b"/>
              <a:pathLst>
                <a:path w="1347" h="4965" extrusionOk="0">
                  <a:moveTo>
                    <a:pt x="727" y="0"/>
                  </a:moveTo>
                  <a:cubicBezTo>
                    <a:pt x="652" y="0"/>
                    <a:pt x="385" y="606"/>
                    <a:pt x="206" y="1256"/>
                  </a:cubicBezTo>
                  <a:cubicBezTo>
                    <a:pt x="114" y="1576"/>
                    <a:pt x="46" y="1918"/>
                    <a:pt x="23" y="2192"/>
                  </a:cubicBezTo>
                  <a:cubicBezTo>
                    <a:pt x="23" y="2329"/>
                    <a:pt x="23" y="2443"/>
                    <a:pt x="0" y="2512"/>
                  </a:cubicBezTo>
                  <a:cubicBezTo>
                    <a:pt x="0" y="2603"/>
                    <a:pt x="23" y="2626"/>
                    <a:pt x="23" y="2626"/>
                  </a:cubicBezTo>
                  <a:cubicBezTo>
                    <a:pt x="23" y="2626"/>
                    <a:pt x="23" y="2671"/>
                    <a:pt x="23" y="2763"/>
                  </a:cubicBezTo>
                  <a:cubicBezTo>
                    <a:pt x="46" y="2831"/>
                    <a:pt x="46" y="2945"/>
                    <a:pt x="69" y="3082"/>
                  </a:cubicBezTo>
                  <a:cubicBezTo>
                    <a:pt x="114" y="3333"/>
                    <a:pt x="228" y="3676"/>
                    <a:pt x="365" y="3995"/>
                  </a:cubicBezTo>
                  <a:cubicBezTo>
                    <a:pt x="502" y="4315"/>
                    <a:pt x="708" y="4611"/>
                    <a:pt x="913" y="4794"/>
                  </a:cubicBezTo>
                  <a:cubicBezTo>
                    <a:pt x="1065" y="4929"/>
                    <a:pt x="1217" y="4964"/>
                    <a:pt x="1286" y="4964"/>
                  </a:cubicBezTo>
                  <a:cubicBezTo>
                    <a:pt x="1310" y="4964"/>
                    <a:pt x="1324" y="4960"/>
                    <a:pt x="1324" y="4954"/>
                  </a:cubicBezTo>
                  <a:cubicBezTo>
                    <a:pt x="1347" y="4908"/>
                    <a:pt x="1187" y="4840"/>
                    <a:pt x="1073" y="4657"/>
                  </a:cubicBezTo>
                  <a:cubicBezTo>
                    <a:pt x="936" y="4475"/>
                    <a:pt x="799" y="4178"/>
                    <a:pt x="708" y="3858"/>
                  </a:cubicBezTo>
                  <a:cubicBezTo>
                    <a:pt x="548" y="3242"/>
                    <a:pt x="548" y="2603"/>
                    <a:pt x="548" y="2603"/>
                  </a:cubicBezTo>
                  <a:cubicBezTo>
                    <a:pt x="548" y="2603"/>
                    <a:pt x="548" y="2557"/>
                    <a:pt x="525" y="2489"/>
                  </a:cubicBezTo>
                  <a:cubicBezTo>
                    <a:pt x="525" y="2420"/>
                    <a:pt x="525" y="2329"/>
                    <a:pt x="525" y="2215"/>
                  </a:cubicBezTo>
                  <a:cubicBezTo>
                    <a:pt x="525" y="1964"/>
                    <a:pt x="525" y="1644"/>
                    <a:pt x="571" y="1325"/>
                  </a:cubicBezTo>
                  <a:cubicBezTo>
                    <a:pt x="662" y="686"/>
                    <a:pt x="799" y="24"/>
                    <a:pt x="731" y="1"/>
                  </a:cubicBezTo>
                  <a:cubicBezTo>
                    <a:pt x="729" y="0"/>
                    <a:pt x="728" y="0"/>
                    <a:pt x="727" y="0"/>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397" name="Google Shape;3397;p43">
              <a:extLst>
                <a:ext uri="{FF2B5EF4-FFF2-40B4-BE49-F238E27FC236}">
                  <a16:creationId xmlns="" xmlns:a16="http://schemas.microsoft.com/office/drawing/2014/main" id="{C6667CB5-0FC4-9873-3225-7C93A8AA909F}"/>
                </a:ext>
              </a:extLst>
            </p:cNvPr>
            <p:cNvSpPr/>
            <p:nvPr/>
          </p:nvSpPr>
          <p:spPr>
            <a:xfrm>
              <a:off x="5359575" y="3819850"/>
              <a:ext cx="25150" cy="128500"/>
            </a:xfrm>
            <a:custGeom>
              <a:avLst/>
              <a:gdLst/>
              <a:ahLst/>
              <a:cxnLst/>
              <a:rect l="l" t="t" r="r" b="b"/>
              <a:pathLst>
                <a:path w="1006" h="5140" extrusionOk="0">
                  <a:moveTo>
                    <a:pt x="864" y="0"/>
                  </a:moveTo>
                  <a:cubicBezTo>
                    <a:pt x="789" y="0"/>
                    <a:pt x="499" y="606"/>
                    <a:pt x="298" y="1233"/>
                  </a:cubicBezTo>
                  <a:cubicBezTo>
                    <a:pt x="183" y="1576"/>
                    <a:pt x="115" y="1895"/>
                    <a:pt x="69" y="2169"/>
                  </a:cubicBezTo>
                  <a:cubicBezTo>
                    <a:pt x="24" y="2420"/>
                    <a:pt x="1" y="2603"/>
                    <a:pt x="1" y="2603"/>
                  </a:cubicBezTo>
                  <a:cubicBezTo>
                    <a:pt x="1" y="2603"/>
                    <a:pt x="1" y="2785"/>
                    <a:pt x="24" y="3037"/>
                  </a:cubicBezTo>
                  <a:cubicBezTo>
                    <a:pt x="24" y="3310"/>
                    <a:pt x="92" y="3653"/>
                    <a:pt x="206" y="3995"/>
                  </a:cubicBezTo>
                  <a:cubicBezTo>
                    <a:pt x="320" y="4338"/>
                    <a:pt x="480" y="4634"/>
                    <a:pt x="640" y="4840"/>
                  </a:cubicBezTo>
                  <a:cubicBezTo>
                    <a:pt x="786" y="5028"/>
                    <a:pt x="913" y="5139"/>
                    <a:pt x="951" y="5139"/>
                  </a:cubicBezTo>
                  <a:cubicBezTo>
                    <a:pt x="955" y="5139"/>
                    <a:pt x="958" y="5138"/>
                    <a:pt x="960" y="5136"/>
                  </a:cubicBezTo>
                  <a:cubicBezTo>
                    <a:pt x="1005" y="5114"/>
                    <a:pt x="914" y="4954"/>
                    <a:pt x="823" y="4748"/>
                  </a:cubicBezTo>
                  <a:cubicBezTo>
                    <a:pt x="731" y="4520"/>
                    <a:pt x="617" y="4201"/>
                    <a:pt x="571" y="3904"/>
                  </a:cubicBezTo>
                  <a:cubicBezTo>
                    <a:pt x="526" y="3584"/>
                    <a:pt x="503" y="3265"/>
                    <a:pt x="503" y="3037"/>
                  </a:cubicBezTo>
                  <a:cubicBezTo>
                    <a:pt x="526" y="2785"/>
                    <a:pt x="526" y="2626"/>
                    <a:pt x="526" y="2626"/>
                  </a:cubicBezTo>
                  <a:cubicBezTo>
                    <a:pt x="526" y="2626"/>
                    <a:pt x="549" y="1987"/>
                    <a:pt x="663" y="1325"/>
                  </a:cubicBezTo>
                  <a:cubicBezTo>
                    <a:pt x="777" y="686"/>
                    <a:pt x="937" y="24"/>
                    <a:pt x="868" y="1"/>
                  </a:cubicBezTo>
                  <a:cubicBezTo>
                    <a:pt x="867" y="0"/>
                    <a:pt x="866" y="0"/>
                    <a:pt x="864" y="0"/>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398" name="Google Shape;3398;p43">
              <a:extLst>
                <a:ext uri="{FF2B5EF4-FFF2-40B4-BE49-F238E27FC236}">
                  <a16:creationId xmlns="" xmlns:a16="http://schemas.microsoft.com/office/drawing/2014/main" id="{7BA1F6F3-056F-42D1-3AC0-DEA23F2B52AE}"/>
                </a:ext>
              </a:extLst>
            </p:cNvPr>
            <p:cNvSpPr/>
            <p:nvPr/>
          </p:nvSpPr>
          <p:spPr>
            <a:xfrm>
              <a:off x="5305950" y="3319375"/>
              <a:ext cx="525575" cy="635900"/>
            </a:xfrm>
            <a:custGeom>
              <a:avLst/>
              <a:gdLst/>
              <a:ahLst/>
              <a:cxnLst/>
              <a:rect l="l" t="t" r="r" b="b"/>
              <a:pathLst>
                <a:path w="21023" h="25436" extrusionOk="0">
                  <a:moveTo>
                    <a:pt x="17749" y="0"/>
                  </a:moveTo>
                  <a:cubicBezTo>
                    <a:pt x="16384" y="0"/>
                    <a:pt x="14903" y="731"/>
                    <a:pt x="14015" y="2079"/>
                  </a:cubicBezTo>
                  <a:cubicBezTo>
                    <a:pt x="13969" y="2148"/>
                    <a:pt x="13581" y="2695"/>
                    <a:pt x="12965" y="3540"/>
                  </a:cubicBezTo>
                  <a:cubicBezTo>
                    <a:pt x="13334" y="3518"/>
                    <a:pt x="13757" y="3501"/>
                    <a:pt x="14196" y="3501"/>
                  </a:cubicBezTo>
                  <a:cubicBezTo>
                    <a:pt x="15550" y="3501"/>
                    <a:pt x="17064" y="3661"/>
                    <a:pt x="17667" y="4316"/>
                  </a:cubicBezTo>
                  <a:cubicBezTo>
                    <a:pt x="18831" y="5594"/>
                    <a:pt x="11984" y="12168"/>
                    <a:pt x="8651" y="13378"/>
                  </a:cubicBezTo>
                  <a:cubicBezTo>
                    <a:pt x="8316" y="13502"/>
                    <a:pt x="8032" y="13557"/>
                    <a:pt x="7792" y="13557"/>
                  </a:cubicBezTo>
                  <a:cubicBezTo>
                    <a:pt x="6837" y="13557"/>
                    <a:pt x="6579" y="12678"/>
                    <a:pt x="6597" y="11711"/>
                  </a:cubicBezTo>
                  <a:lnTo>
                    <a:pt x="6597" y="11711"/>
                  </a:lnTo>
                  <a:cubicBezTo>
                    <a:pt x="6026" y="12351"/>
                    <a:pt x="5524" y="12853"/>
                    <a:pt x="5182" y="13104"/>
                  </a:cubicBezTo>
                  <a:cubicBezTo>
                    <a:pt x="4816" y="13355"/>
                    <a:pt x="4474" y="13629"/>
                    <a:pt x="4109" y="13925"/>
                  </a:cubicBezTo>
                  <a:cubicBezTo>
                    <a:pt x="4816" y="14040"/>
                    <a:pt x="6140" y="14382"/>
                    <a:pt x="6757" y="15044"/>
                  </a:cubicBezTo>
                  <a:cubicBezTo>
                    <a:pt x="7624" y="16003"/>
                    <a:pt x="6962" y="20362"/>
                    <a:pt x="6163" y="20682"/>
                  </a:cubicBezTo>
                  <a:cubicBezTo>
                    <a:pt x="6098" y="20708"/>
                    <a:pt x="6038" y="20721"/>
                    <a:pt x="5980" y="20721"/>
                  </a:cubicBezTo>
                  <a:cubicBezTo>
                    <a:pt x="5351" y="20721"/>
                    <a:pt x="5159" y="19244"/>
                    <a:pt x="5159" y="19244"/>
                  </a:cubicBezTo>
                  <a:cubicBezTo>
                    <a:pt x="5159" y="19244"/>
                    <a:pt x="4497" y="21481"/>
                    <a:pt x="1803" y="21823"/>
                  </a:cubicBezTo>
                  <a:cubicBezTo>
                    <a:pt x="1749" y="21828"/>
                    <a:pt x="1697" y="21831"/>
                    <a:pt x="1647" y="21831"/>
                  </a:cubicBezTo>
                  <a:cubicBezTo>
                    <a:pt x="1038" y="21831"/>
                    <a:pt x="692" y="21456"/>
                    <a:pt x="502" y="20887"/>
                  </a:cubicBezTo>
                  <a:lnTo>
                    <a:pt x="502" y="20887"/>
                  </a:lnTo>
                  <a:cubicBezTo>
                    <a:pt x="0" y="21777"/>
                    <a:pt x="365" y="23626"/>
                    <a:pt x="799" y="24402"/>
                  </a:cubicBezTo>
                  <a:cubicBezTo>
                    <a:pt x="1192" y="25085"/>
                    <a:pt x="1788" y="25436"/>
                    <a:pt x="2494" y="25436"/>
                  </a:cubicBezTo>
                  <a:cubicBezTo>
                    <a:pt x="2732" y="25436"/>
                    <a:pt x="2982" y="25396"/>
                    <a:pt x="3241" y="25315"/>
                  </a:cubicBezTo>
                  <a:cubicBezTo>
                    <a:pt x="5113" y="24745"/>
                    <a:pt x="4086" y="22257"/>
                    <a:pt x="4862" y="21070"/>
                  </a:cubicBezTo>
                  <a:lnTo>
                    <a:pt x="4862" y="21070"/>
                  </a:lnTo>
                  <a:cubicBezTo>
                    <a:pt x="4588" y="21503"/>
                    <a:pt x="5410" y="22485"/>
                    <a:pt x="5775" y="22645"/>
                  </a:cubicBezTo>
                  <a:cubicBezTo>
                    <a:pt x="6029" y="22755"/>
                    <a:pt x="6389" y="22833"/>
                    <a:pt x="6735" y="22833"/>
                  </a:cubicBezTo>
                  <a:cubicBezTo>
                    <a:pt x="7105" y="22833"/>
                    <a:pt x="7458" y="22744"/>
                    <a:pt x="7647" y="22508"/>
                  </a:cubicBezTo>
                  <a:cubicBezTo>
                    <a:pt x="8126" y="21891"/>
                    <a:pt x="7373" y="21184"/>
                    <a:pt x="7099" y="20705"/>
                  </a:cubicBezTo>
                  <a:cubicBezTo>
                    <a:pt x="6711" y="20020"/>
                    <a:pt x="7167" y="20043"/>
                    <a:pt x="7441" y="19426"/>
                  </a:cubicBezTo>
                  <a:cubicBezTo>
                    <a:pt x="7875" y="18536"/>
                    <a:pt x="7738" y="17258"/>
                    <a:pt x="7487" y="16345"/>
                  </a:cubicBezTo>
                  <a:cubicBezTo>
                    <a:pt x="7852" y="16322"/>
                    <a:pt x="8149" y="16003"/>
                    <a:pt x="8468" y="15820"/>
                  </a:cubicBezTo>
                  <a:cubicBezTo>
                    <a:pt x="11002" y="14291"/>
                    <a:pt x="13193" y="12442"/>
                    <a:pt x="15270" y="10319"/>
                  </a:cubicBezTo>
                  <a:cubicBezTo>
                    <a:pt x="16663" y="8904"/>
                    <a:pt x="21022" y="5457"/>
                    <a:pt x="20931" y="3266"/>
                  </a:cubicBezTo>
                  <a:cubicBezTo>
                    <a:pt x="20820" y="1026"/>
                    <a:pt x="19366" y="0"/>
                    <a:pt x="17749" y="0"/>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399" name="Google Shape;3399;p43">
              <a:extLst>
                <a:ext uri="{FF2B5EF4-FFF2-40B4-BE49-F238E27FC236}">
                  <a16:creationId xmlns="" xmlns:a16="http://schemas.microsoft.com/office/drawing/2014/main" id="{7BDC2D29-5E7F-B0D3-76FD-AC7F63BF350B}"/>
                </a:ext>
              </a:extLst>
            </p:cNvPr>
            <p:cNvSpPr/>
            <p:nvPr/>
          </p:nvSpPr>
          <p:spPr>
            <a:xfrm>
              <a:off x="5635775" y="3036250"/>
              <a:ext cx="329850" cy="413875"/>
            </a:xfrm>
            <a:custGeom>
              <a:avLst/>
              <a:gdLst/>
              <a:ahLst/>
              <a:cxnLst/>
              <a:rect l="l" t="t" r="r" b="b"/>
              <a:pathLst>
                <a:path w="13194" h="16555" extrusionOk="0">
                  <a:moveTo>
                    <a:pt x="6952" y="0"/>
                  </a:moveTo>
                  <a:cubicBezTo>
                    <a:pt x="6850" y="0"/>
                    <a:pt x="6754" y="2"/>
                    <a:pt x="6665" y="6"/>
                  </a:cubicBezTo>
                  <a:cubicBezTo>
                    <a:pt x="4953" y="97"/>
                    <a:pt x="0" y="13130"/>
                    <a:pt x="0" y="13130"/>
                  </a:cubicBezTo>
                  <a:cubicBezTo>
                    <a:pt x="0" y="13130"/>
                    <a:pt x="24" y="13130"/>
                    <a:pt x="69" y="13130"/>
                  </a:cubicBezTo>
                  <a:cubicBezTo>
                    <a:pt x="763" y="13130"/>
                    <a:pt x="6562" y="13231"/>
                    <a:pt x="8857" y="16554"/>
                  </a:cubicBezTo>
                  <a:cubicBezTo>
                    <a:pt x="8857" y="16554"/>
                    <a:pt x="13193" y="10094"/>
                    <a:pt x="12942" y="5256"/>
                  </a:cubicBezTo>
                  <a:cubicBezTo>
                    <a:pt x="12704" y="687"/>
                    <a:pt x="8830" y="0"/>
                    <a:pt x="6952" y="0"/>
                  </a:cubicBezTo>
                  <a:close/>
                </a:path>
              </a:pathLst>
            </a:custGeom>
            <a:solidFill>
              <a:schemeClr val="accent1"/>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400" name="Google Shape;3400;p43">
              <a:extLst>
                <a:ext uri="{FF2B5EF4-FFF2-40B4-BE49-F238E27FC236}">
                  <a16:creationId xmlns="" xmlns:a16="http://schemas.microsoft.com/office/drawing/2014/main" id="{CF74B7F7-6841-35FE-5D3B-A77029D44A59}"/>
                </a:ext>
              </a:extLst>
            </p:cNvPr>
            <p:cNvSpPr/>
            <p:nvPr/>
          </p:nvSpPr>
          <p:spPr>
            <a:xfrm>
              <a:off x="5685425" y="3331925"/>
              <a:ext cx="158075" cy="74300"/>
            </a:xfrm>
            <a:custGeom>
              <a:avLst/>
              <a:gdLst/>
              <a:ahLst/>
              <a:cxnLst/>
              <a:rect l="l" t="t" r="r" b="b"/>
              <a:pathLst>
                <a:path w="6323" h="2972" extrusionOk="0">
                  <a:moveTo>
                    <a:pt x="115" y="0"/>
                  </a:moveTo>
                  <a:cubicBezTo>
                    <a:pt x="56" y="0"/>
                    <a:pt x="23" y="8"/>
                    <a:pt x="23" y="25"/>
                  </a:cubicBezTo>
                  <a:cubicBezTo>
                    <a:pt x="0" y="48"/>
                    <a:pt x="206" y="139"/>
                    <a:pt x="548" y="230"/>
                  </a:cubicBezTo>
                  <a:cubicBezTo>
                    <a:pt x="867" y="322"/>
                    <a:pt x="1301" y="413"/>
                    <a:pt x="1735" y="504"/>
                  </a:cubicBezTo>
                  <a:cubicBezTo>
                    <a:pt x="2169" y="596"/>
                    <a:pt x="2579" y="687"/>
                    <a:pt x="2876" y="824"/>
                  </a:cubicBezTo>
                  <a:cubicBezTo>
                    <a:pt x="3036" y="870"/>
                    <a:pt x="3150" y="938"/>
                    <a:pt x="3241" y="961"/>
                  </a:cubicBezTo>
                  <a:cubicBezTo>
                    <a:pt x="3333" y="1007"/>
                    <a:pt x="3378" y="1029"/>
                    <a:pt x="3378" y="1029"/>
                  </a:cubicBezTo>
                  <a:cubicBezTo>
                    <a:pt x="3378" y="1029"/>
                    <a:pt x="3561" y="1121"/>
                    <a:pt x="3858" y="1258"/>
                  </a:cubicBezTo>
                  <a:cubicBezTo>
                    <a:pt x="4154" y="1395"/>
                    <a:pt x="4520" y="1646"/>
                    <a:pt x="4885" y="1874"/>
                  </a:cubicBezTo>
                  <a:cubicBezTo>
                    <a:pt x="5568" y="2359"/>
                    <a:pt x="6188" y="2972"/>
                    <a:pt x="6270" y="2972"/>
                  </a:cubicBezTo>
                  <a:cubicBezTo>
                    <a:pt x="6273" y="2972"/>
                    <a:pt x="6276" y="2971"/>
                    <a:pt x="6277" y="2969"/>
                  </a:cubicBezTo>
                  <a:cubicBezTo>
                    <a:pt x="6323" y="2947"/>
                    <a:pt x="5798" y="2216"/>
                    <a:pt x="5090" y="1600"/>
                  </a:cubicBezTo>
                  <a:cubicBezTo>
                    <a:pt x="4748" y="1326"/>
                    <a:pt x="4383" y="1029"/>
                    <a:pt x="4063" y="870"/>
                  </a:cubicBezTo>
                  <a:cubicBezTo>
                    <a:pt x="3766" y="710"/>
                    <a:pt x="3584" y="596"/>
                    <a:pt x="3584" y="596"/>
                  </a:cubicBezTo>
                  <a:cubicBezTo>
                    <a:pt x="3584" y="596"/>
                    <a:pt x="3515" y="573"/>
                    <a:pt x="3424" y="527"/>
                  </a:cubicBezTo>
                  <a:cubicBezTo>
                    <a:pt x="3333" y="504"/>
                    <a:pt x="3196" y="436"/>
                    <a:pt x="3036" y="390"/>
                  </a:cubicBezTo>
                  <a:cubicBezTo>
                    <a:pt x="2693" y="299"/>
                    <a:pt x="2237" y="208"/>
                    <a:pt x="1803" y="162"/>
                  </a:cubicBezTo>
                  <a:cubicBezTo>
                    <a:pt x="1347" y="116"/>
                    <a:pt x="913" y="71"/>
                    <a:pt x="571" y="48"/>
                  </a:cubicBezTo>
                  <a:cubicBezTo>
                    <a:pt x="373" y="20"/>
                    <a:pt x="211" y="0"/>
                    <a:pt x="115" y="0"/>
                  </a:cubicBez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401" name="Google Shape;3401;p43">
              <a:extLst>
                <a:ext uri="{FF2B5EF4-FFF2-40B4-BE49-F238E27FC236}">
                  <a16:creationId xmlns="" xmlns:a16="http://schemas.microsoft.com/office/drawing/2014/main" id="{1CE7B55B-5000-1BB2-D6FE-17EEDCA00F27}"/>
                </a:ext>
              </a:extLst>
            </p:cNvPr>
            <p:cNvSpPr/>
            <p:nvPr/>
          </p:nvSpPr>
          <p:spPr>
            <a:xfrm>
              <a:off x="5635775" y="3036250"/>
              <a:ext cx="329850" cy="413875"/>
            </a:xfrm>
            <a:custGeom>
              <a:avLst/>
              <a:gdLst/>
              <a:ahLst/>
              <a:cxnLst/>
              <a:rect l="l" t="t" r="r" b="b"/>
              <a:pathLst>
                <a:path w="13194" h="16555" extrusionOk="0">
                  <a:moveTo>
                    <a:pt x="6952" y="0"/>
                  </a:moveTo>
                  <a:cubicBezTo>
                    <a:pt x="6850" y="0"/>
                    <a:pt x="6754" y="2"/>
                    <a:pt x="6665" y="6"/>
                  </a:cubicBezTo>
                  <a:cubicBezTo>
                    <a:pt x="6117" y="29"/>
                    <a:pt x="5250" y="1375"/>
                    <a:pt x="4314" y="3178"/>
                  </a:cubicBezTo>
                  <a:cubicBezTo>
                    <a:pt x="4269" y="3361"/>
                    <a:pt x="4246" y="3521"/>
                    <a:pt x="4223" y="3658"/>
                  </a:cubicBezTo>
                  <a:cubicBezTo>
                    <a:pt x="3881" y="5392"/>
                    <a:pt x="7670" y="9615"/>
                    <a:pt x="4725" y="11532"/>
                  </a:cubicBezTo>
                  <a:cubicBezTo>
                    <a:pt x="4315" y="11804"/>
                    <a:pt x="3937" y="11921"/>
                    <a:pt x="3590" y="11921"/>
                  </a:cubicBezTo>
                  <a:cubicBezTo>
                    <a:pt x="2566" y="11921"/>
                    <a:pt x="1813" y="10906"/>
                    <a:pt x="1301" y="9866"/>
                  </a:cubicBezTo>
                  <a:cubicBezTo>
                    <a:pt x="548" y="11738"/>
                    <a:pt x="0" y="13130"/>
                    <a:pt x="0" y="13130"/>
                  </a:cubicBezTo>
                  <a:cubicBezTo>
                    <a:pt x="0" y="13130"/>
                    <a:pt x="24" y="13130"/>
                    <a:pt x="69" y="13130"/>
                  </a:cubicBezTo>
                  <a:cubicBezTo>
                    <a:pt x="763" y="13130"/>
                    <a:pt x="6562" y="13231"/>
                    <a:pt x="8857" y="16554"/>
                  </a:cubicBezTo>
                  <a:cubicBezTo>
                    <a:pt x="8857" y="16554"/>
                    <a:pt x="13193" y="10094"/>
                    <a:pt x="12942" y="5256"/>
                  </a:cubicBezTo>
                  <a:cubicBezTo>
                    <a:pt x="12704" y="687"/>
                    <a:pt x="8830" y="0"/>
                    <a:pt x="6952" y="0"/>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402" name="Google Shape;3402;p43">
              <a:extLst>
                <a:ext uri="{FF2B5EF4-FFF2-40B4-BE49-F238E27FC236}">
                  <a16:creationId xmlns="" xmlns:a16="http://schemas.microsoft.com/office/drawing/2014/main" id="{7EF5C4C6-F83D-39DA-211B-9AC06F4CC881}"/>
                </a:ext>
              </a:extLst>
            </p:cNvPr>
            <p:cNvSpPr/>
            <p:nvPr/>
          </p:nvSpPr>
          <p:spPr>
            <a:xfrm>
              <a:off x="6811275" y="1839650"/>
              <a:ext cx="356100" cy="835400"/>
            </a:xfrm>
            <a:custGeom>
              <a:avLst/>
              <a:gdLst/>
              <a:ahLst/>
              <a:cxnLst/>
              <a:rect l="l" t="t" r="r" b="b"/>
              <a:pathLst>
                <a:path w="14244" h="33416" extrusionOk="0">
                  <a:moveTo>
                    <a:pt x="11853" y="0"/>
                  </a:moveTo>
                  <a:cubicBezTo>
                    <a:pt x="9779" y="0"/>
                    <a:pt x="6725" y="674"/>
                    <a:pt x="4223" y="1580"/>
                  </a:cubicBezTo>
                  <a:cubicBezTo>
                    <a:pt x="0" y="3109"/>
                    <a:pt x="4177" y="17900"/>
                    <a:pt x="4041" y="19954"/>
                  </a:cubicBezTo>
                  <a:cubicBezTo>
                    <a:pt x="3926" y="21986"/>
                    <a:pt x="594" y="27327"/>
                    <a:pt x="594" y="27327"/>
                  </a:cubicBezTo>
                  <a:cubicBezTo>
                    <a:pt x="65" y="27937"/>
                    <a:pt x="3754" y="33415"/>
                    <a:pt x="6390" y="33415"/>
                  </a:cubicBezTo>
                  <a:cubicBezTo>
                    <a:pt x="6714" y="33415"/>
                    <a:pt x="7022" y="33332"/>
                    <a:pt x="7305" y="33147"/>
                  </a:cubicBezTo>
                  <a:cubicBezTo>
                    <a:pt x="9861" y="31458"/>
                    <a:pt x="12623" y="24565"/>
                    <a:pt x="12463" y="22168"/>
                  </a:cubicBezTo>
                  <a:cubicBezTo>
                    <a:pt x="12326" y="19749"/>
                    <a:pt x="7213" y="4570"/>
                    <a:pt x="7213" y="4570"/>
                  </a:cubicBezTo>
                  <a:cubicBezTo>
                    <a:pt x="7213" y="4570"/>
                    <a:pt x="14221" y="2995"/>
                    <a:pt x="14243" y="1101"/>
                  </a:cubicBezTo>
                  <a:cubicBezTo>
                    <a:pt x="14243" y="319"/>
                    <a:pt x="13280" y="0"/>
                    <a:pt x="11853" y="0"/>
                  </a:cubicBezTo>
                  <a:close/>
                </a:path>
              </a:pathLst>
            </a:custGeom>
            <a:solidFill>
              <a:srgbClr val="E87B50"/>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403" name="Google Shape;3403;p43">
              <a:extLst>
                <a:ext uri="{FF2B5EF4-FFF2-40B4-BE49-F238E27FC236}">
                  <a16:creationId xmlns="" xmlns:a16="http://schemas.microsoft.com/office/drawing/2014/main" id="{B4B6CC13-CD4C-98D1-F394-0E537BA8DEA3}"/>
                </a:ext>
              </a:extLst>
            </p:cNvPr>
            <p:cNvSpPr/>
            <p:nvPr/>
          </p:nvSpPr>
          <p:spPr>
            <a:xfrm>
              <a:off x="6909425" y="2304825"/>
              <a:ext cx="25" cy="2325"/>
            </a:xfrm>
            <a:custGeom>
              <a:avLst/>
              <a:gdLst/>
              <a:ahLst/>
              <a:cxnLst/>
              <a:rect l="l" t="t" r="r" b="b"/>
              <a:pathLst>
                <a:path w="1" h="93" extrusionOk="0">
                  <a:moveTo>
                    <a:pt x="0" y="92"/>
                  </a:moveTo>
                  <a:cubicBezTo>
                    <a:pt x="0" y="46"/>
                    <a:pt x="0" y="1"/>
                    <a:pt x="0" y="1"/>
                  </a:cubicBezTo>
                  <a:cubicBezTo>
                    <a:pt x="0" y="24"/>
                    <a:pt x="0" y="24"/>
                    <a:pt x="0" y="24"/>
                  </a:cubicBezTo>
                  <a:cubicBezTo>
                    <a:pt x="0" y="46"/>
                    <a:pt x="0" y="69"/>
                    <a:pt x="0" y="92"/>
                  </a:cubicBezTo>
                  <a:close/>
                </a:path>
              </a:pathLst>
            </a:custGeom>
            <a:solidFill>
              <a:srgbClr val="F1717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404" name="Google Shape;3404;p43">
              <a:extLst>
                <a:ext uri="{FF2B5EF4-FFF2-40B4-BE49-F238E27FC236}">
                  <a16:creationId xmlns="" xmlns:a16="http://schemas.microsoft.com/office/drawing/2014/main" id="{5F221E4B-0E30-5019-BCBD-16A2FE559EC6}"/>
                </a:ext>
              </a:extLst>
            </p:cNvPr>
            <p:cNvSpPr/>
            <p:nvPr/>
          </p:nvSpPr>
          <p:spPr>
            <a:xfrm>
              <a:off x="6812900" y="1955025"/>
              <a:ext cx="313950" cy="720025"/>
            </a:xfrm>
            <a:custGeom>
              <a:avLst/>
              <a:gdLst/>
              <a:ahLst/>
              <a:cxnLst/>
              <a:rect l="l" t="t" r="r" b="b"/>
              <a:pathLst>
                <a:path w="12558" h="28801" extrusionOk="0">
                  <a:moveTo>
                    <a:pt x="7148" y="1"/>
                  </a:moveTo>
                  <a:cubicBezTo>
                    <a:pt x="5117" y="845"/>
                    <a:pt x="3291" y="2261"/>
                    <a:pt x="2309" y="3402"/>
                  </a:cubicBezTo>
                  <a:cubicBezTo>
                    <a:pt x="2355" y="4178"/>
                    <a:pt x="2423" y="4977"/>
                    <a:pt x="2515" y="5776"/>
                  </a:cubicBezTo>
                  <a:cubicBezTo>
                    <a:pt x="3472" y="6130"/>
                    <a:pt x="4919" y="6205"/>
                    <a:pt x="5977" y="6205"/>
                  </a:cubicBezTo>
                  <a:cubicBezTo>
                    <a:pt x="6760" y="6205"/>
                    <a:pt x="7331" y="6164"/>
                    <a:pt x="7331" y="6164"/>
                  </a:cubicBezTo>
                  <a:cubicBezTo>
                    <a:pt x="7331" y="6164"/>
                    <a:pt x="8289" y="7373"/>
                    <a:pt x="8929" y="10386"/>
                  </a:cubicBezTo>
                  <a:cubicBezTo>
                    <a:pt x="9545" y="13399"/>
                    <a:pt x="10367" y="18558"/>
                    <a:pt x="6783" y="19151"/>
                  </a:cubicBezTo>
                  <a:cubicBezTo>
                    <a:pt x="6603" y="19182"/>
                    <a:pt x="6433" y="19196"/>
                    <a:pt x="6274" y="19196"/>
                  </a:cubicBezTo>
                  <a:cubicBezTo>
                    <a:pt x="4537" y="19196"/>
                    <a:pt x="4008" y="17463"/>
                    <a:pt x="3861" y="15979"/>
                  </a:cubicBezTo>
                  <a:cubicBezTo>
                    <a:pt x="3245" y="18330"/>
                    <a:pt x="529" y="22712"/>
                    <a:pt x="529" y="22712"/>
                  </a:cubicBezTo>
                  <a:cubicBezTo>
                    <a:pt x="0" y="23322"/>
                    <a:pt x="3689" y="28800"/>
                    <a:pt x="6325" y="28800"/>
                  </a:cubicBezTo>
                  <a:cubicBezTo>
                    <a:pt x="6649" y="28800"/>
                    <a:pt x="6957" y="28717"/>
                    <a:pt x="7240" y="28532"/>
                  </a:cubicBezTo>
                  <a:cubicBezTo>
                    <a:pt x="9796" y="26843"/>
                    <a:pt x="12558" y="19950"/>
                    <a:pt x="12398" y="17553"/>
                  </a:cubicBezTo>
                  <a:cubicBezTo>
                    <a:pt x="12261" y="15202"/>
                    <a:pt x="7445" y="845"/>
                    <a:pt x="7148" y="1"/>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405" name="Google Shape;3405;p43">
              <a:extLst>
                <a:ext uri="{FF2B5EF4-FFF2-40B4-BE49-F238E27FC236}">
                  <a16:creationId xmlns="" xmlns:a16="http://schemas.microsoft.com/office/drawing/2014/main" id="{516789FE-3632-4174-6EAF-257F473C35A7}"/>
                </a:ext>
              </a:extLst>
            </p:cNvPr>
            <p:cNvSpPr/>
            <p:nvPr/>
          </p:nvSpPr>
          <p:spPr>
            <a:xfrm>
              <a:off x="6998450" y="1938475"/>
              <a:ext cx="50225" cy="13725"/>
            </a:xfrm>
            <a:custGeom>
              <a:avLst/>
              <a:gdLst/>
              <a:ahLst/>
              <a:cxnLst/>
              <a:rect l="l" t="t" r="r" b="b"/>
              <a:pathLst>
                <a:path w="2009" h="549" extrusionOk="0">
                  <a:moveTo>
                    <a:pt x="2009" y="1"/>
                  </a:moveTo>
                  <a:lnTo>
                    <a:pt x="2009" y="1"/>
                  </a:lnTo>
                  <a:cubicBezTo>
                    <a:pt x="1347" y="92"/>
                    <a:pt x="662" y="298"/>
                    <a:pt x="0" y="549"/>
                  </a:cubicBezTo>
                  <a:cubicBezTo>
                    <a:pt x="365" y="457"/>
                    <a:pt x="1141" y="275"/>
                    <a:pt x="2009" y="1"/>
                  </a:cubicBezTo>
                  <a:close/>
                </a:path>
              </a:pathLst>
            </a:custGeom>
            <a:solidFill>
              <a:srgbClr val="F1717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406" name="Google Shape;3406;p43">
              <a:extLst>
                <a:ext uri="{FF2B5EF4-FFF2-40B4-BE49-F238E27FC236}">
                  <a16:creationId xmlns="" xmlns:a16="http://schemas.microsoft.com/office/drawing/2014/main" id="{58102157-4140-DBC5-4F86-C9CC2A895E2E}"/>
                </a:ext>
              </a:extLst>
            </p:cNvPr>
            <p:cNvSpPr/>
            <p:nvPr/>
          </p:nvSpPr>
          <p:spPr>
            <a:xfrm>
              <a:off x="6864350" y="1839650"/>
              <a:ext cx="303025" cy="255600"/>
            </a:xfrm>
            <a:custGeom>
              <a:avLst/>
              <a:gdLst/>
              <a:ahLst/>
              <a:cxnLst/>
              <a:rect l="l" t="t" r="r" b="b"/>
              <a:pathLst>
                <a:path w="12121" h="10224" extrusionOk="0">
                  <a:moveTo>
                    <a:pt x="9730" y="0"/>
                  </a:moveTo>
                  <a:cubicBezTo>
                    <a:pt x="7656" y="0"/>
                    <a:pt x="4602" y="674"/>
                    <a:pt x="2100" y="1580"/>
                  </a:cubicBezTo>
                  <a:cubicBezTo>
                    <a:pt x="160" y="2288"/>
                    <a:pt x="0" y="5803"/>
                    <a:pt x="365" y="9592"/>
                  </a:cubicBezTo>
                  <a:cubicBezTo>
                    <a:pt x="1147" y="9915"/>
                    <a:pt x="2240" y="10223"/>
                    <a:pt x="3597" y="10223"/>
                  </a:cubicBezTo>
                  <a:cubicBezTo>
                    <a:pt x="4536" y="10223"/>
                    <a:pt x="5602" y="10075"/>
                    <a:pt x="6779" y="9683"/>
                  </a:cubicBezTo>
                  <a:cubicBezTo>
                    <a:pt x="5843" y="6784"/>
                    <a:pt x="5090" y="4570"/>
                    <a:pt x="5090" y="4570"/>
                  </a:cubicBezTo>
                  <a:cubicBezTo>
                    <a:pt x="5090" y="4570"/>
                    <a:pt x="12098" y="2995"/>
                    <a:pt x="12120" y="1101"/>
                  </a:cubicBezTo>
                  <a:cubicBezTo>
                    <a:pt x="12120" y="319"/>
                    <a:pt x="11157" y="0"/>
                    <a:pt x="9730" y="0"/>
                  </a:cubicBezTo>
                  <a:close/>
                </a:path>
              </a:pathLst>
            </a:custGeom>
            <a:solidFill>
              <a:schemeClr val="accent1"/>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407" name="Google Shape;3407;p43">
              <a:extLst>
                <a:ext uri="{FF2B5EF4-FFF2-40B4-BE49-F238E27FC236}">
                  <a16:creationId xmlns="" xmlns:a16="http://schemas.microsoft.com/office/drawing/2014/main" id="{545ADF0C-11E0-8BB7-863F-F6535829EAFD}"/>
                </a:ext>
              </a:extLst>
            </p:cNvPr>
            <p:cNvSpPr/>
            <p:nvPr/>
          </p:nvSpPr>
          <p:spPr>
            <a:xfrm>
              <a:off x="6870050" y="1899000"/>
              <a:ext cx="215150" cy="196250"/>
            </a:xfrm>
            <a:custGeom>
              <a:avLst/>
              <a:gdLst/>
              <a:ahLst/>
              <a:cxnLst/>
              <a:rect l="l" t="t" r="r" b="b"/>
              <a:pathLst>
                <a:path w="8606" h="7850" extrusionOk="0">
                  <a:moveTo>
                    <a:pt x="998" y="0"/>
                  </a:moveTo>
                  <a:cubicBezTo>
                    <a:pt x="946" y="0"/>
                    <a:pt x="902" y="2"/>
                    <a:pt x="868" y="5"/>
                  </a:cubicBezTo>
                  <a:cubicBezTo>
                    <a:pt x="343" y="758"/>
                    <a:pt x="92" y="1899"/>
                    <a:pt x="0" y="3269"/>
                  </a:cubicBezTo>
                  <a:cubicBezTo>
                    <a:pt x="525" y="3429"/>
                    <a:pt x="1096" y="3543"/>
                    <a:pt x="1507" y="3611"/>
                  </a:cubicBezTo>
                  <a:cubicBezTo>
                    <a:pt x="2420" y="3748"/>
                    <a:pt x="4200" y="4068"/>
                    <a:pt x="4588" y="6145"/>
                  </a:cubicBezTo>
                  <a:cubicBezTo>
                    <a:pt x="4737" y="6944"/>
                    <a:pt x="4018" y="7195"/>
                    <a:pt x="3059" y="7195"/>
                  </a:cubicBezTo>
                  <a:cubicBezTo>
                    <a:pt x="2100" y="7195"/>
                    <a:pt x="902" y="6944"/>
                    <a:pt x="92" y="6738"/>
                  </a:cubicBezTo>
                  <a:lnTo>
                    <a:pt x="92" y="6738"/>
                  </a:lnTo>
                  <a:cubicBezTo>
                    <a:pt x="115" y="6898"/>
                    <a:pt x="137" y="7058"/>
                    <a:pt x="137" y="7218"/>
                  </a:cubicBezTo>
                  <a:cubicBezTo>
                    <a:pt x="919" y="7541"/>
                    <a:pt x="2012" y="7849"/>
                    <a:pt x="3364" y="7849"/>
                  </a:cubicBezTo>
                  <a:cubicBezTo>
                    <a:pt x="4300" y="7849"/>
                    <a:pt x="5361" y="7701"/>
                    <a:pt x="6528" y="7309"/>
                  </a:cubicBezTo>
                  <a:cubicBezTo>
                    <a:pt x="5615" y="4410"/>
                    <a:pt x="4862" y="2196"/>
                    <a:pt x="4862" y="2196"/>
                  </a:cubicBezTo>
                  <a:cubicBezTo>
                    <a:pt x="4862" y="2196"/>
                    <a:pt x="6780" y="1763"/>
                    <a:pt x="8606" y="1078"/>
                  </a:cubicBezTo>
                  <a:cubicBezTo>
                    <a:pt x="7253" y="685"/>
                    <a:pt x="2126" y="0"/>
                    <a:pt x="998" y="0"/>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408" name="Google Shape;3408;p43">
              <a:extLst>
                <a:ext uri="{FF2B5EF4-FFF2-40B4-BE49-F238E27FC236}">
                  <a16:creationId xmlns="" xmlns:a16="http://schemas.microsoft.com/office/drawing/2014/main" id="{8BE684BC-C429-1D82-AE96-F88BABF3489F}"/>
                </a:ext>
              </a:extLst>
            </p:cNvPr>
            <p:cNvSpPr/>
            <p:nvPr/>
          </p:nvSpPr>
          <p:spPr>
            <a:xfrm>
              <a:off x="6872900" y="1839650"/>
              <a:ext cx="294475" cy="135175"/>
            </a:xfrm>
            <a:custGeom>
              <a:avLst/>
              <a:gdLst/>
              <a:ahLst/>
              <a:cxnLst/>
              <a:rect l="l" t="t" r="r" b="b"/>
              <a:pathLst>
                <a:path w="11779" h="5407" extrusionOk="0">
                  <a:moveTo>
                    <a:pt x="9388" y="0"/>
                  </a:moveTo>
                  <a:cubicBezTo>
                    <a:pt x="7314" y="0"/>
                    <a:pt x="4260" y="674"/>
                    <a:pt x="1758" y="1580"/>
                  </a:cubicBezTo>
                  <a:cubicBezTo>
                    <a:pt x="731" y="1945"/>
                    <a:pt x="206" y="3109"/>
                    <a:pt x="1" y="4662"/>
                  </a:cubicBezTo>
                  <a:cubicBezTo>
                    <a:pt x="447" y="5028"/>
                    <a:pt x="1250" y="5406"/>
                    <a:pt x="2697" y="5406"/>
                  </a:cubicBezTo>
                  <a:cubicBezTo>
                    <a:pt x="3321" y="5406"/>
                    <a:pt x="4066" y="5336"/>
                    <a:pt x="4954" y="5164"/>
                  </a:cubicBezTo>
                  <a:cubicBezTo>
                    <a:pt x="4817" y="4776"/>
                    <a:pt x="4748" y="4570"/>
                    <a:pt x="4748" y="4570"/>
                  </a:cubicBezTo>
                  <a:cubicBezTo>
                    <a:pt x="4748" y="4570"/>
                    <a:pt x="11756" y="2995"/>
                    <a:pt x="11778" y="1101"/>
                  </a:cubicBezTo>
                  <a:cubicBezTo>
                    <a:pt x="11778" y="319"/>
                    <a:pt x="10815" y="0"/>
                    <a:pt x="9388" y="0"/>
                  </a:cubicBez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409" name="Google Shape;3409;p43">
              <a:extLst>
                <a:ext uri="{FF2B5EF4-FFF2-40B4-BE49-F238E27FC236}">
                  <a16:creationId xmlns="" xmlns:a16="http://schemas.microsoft.com/office/drawing/2014/main" id="{C134828B-DD36-3338-A19C-ABCA0D438A69}"/>
                </a:ext>
              </a:extLst>
            </p:cNvPr>
            <p:cNvSpPr/>
            <p:nvPr/>
          </p:nvSpPr>
          <p:spPr>
            <a:xfrm>
              <a:off x="6887175" y="1839575"/>
              <a:ext cx="279625" cy="80000"/>
            </a:xfrm>
            <a:custGeom>
              <a:avLst/>
              <a:gdLst/>
              <a:ahLst/>
              <a:cxnLst/>
              <a:rect l="l" t="t" r="r" b="b"/>
              <a:pathLst>
                <a:path w="11185" h="3200" extrusionOk="0">
                  <a:moveTo>
                    <a:pt x="8819" y="0"/>
                  </a:moveTo>
                  <a:cubicBezTo>
                    <a:pt x="6748" y="0"/>
                    <a:pt x="3691" y="670"/>
                    <a:pt x="1187" y="1583"/>
                  </a:cubicBezTo>
                  <a:cubicBezTo>
                    <a:pt x="685" y="1766"/>
                    <a:pt x="297" y="2154"/>
                    <a:pt x="0" y="2679"/>
                  </a:cubicBezTo>
                  <a:cubicBezTo>
                    <a:pt x="923" y="3058"/>
                    <a:pt x="1797" y="3199"/>
                    <a:pt x="2751" y="3199"/>
                  </a:cubicBezTo>
                  <a:cubicBezTo>
                    <a:pt x="3518" y="3199"/>
                    <a:pt x="4336" y="3108"/>
                    <a:pt x="5273" y="2975"/>
                  </a:cubicBezTo>
                  <a:cubicBezTo>
                    <a:pt x="7464" y="2633"/>
                    <a:pt x="9815" y="1880"/>
                    <a:pt x="11185" y="967"/>
                  </a:cubicBezTo>
                  <a:cubicBezTo>
                    <a:pt x="11095" y="283"/>
                    <a:pt x="10165" y="0"/>
                    <a:pt x="8819" y="0"/>
                  </a:cubicBez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410" name="Google Shape;3410;p43">
              <a:extLst>
                <a:ext uri="{FF2B5EF4-FFF2-40B4-BE49-F238E27FC236}">
                  <a16:creationId xmlns="" xmlns:a16="http://schemas.microsoft.com/office/drawing/2014/main" id="{3FC19C70-7484-20EE-4B47-6C6243FA4E09}"/>
                </a:ext>
              </a:extLst>
            </p:cNvPr>
            <p:cNvSpPr/>
            <p:nvPr/>
          </p:nvSpPr>
          <p:spPr>
            <a:xfrm>
              <a:off x="6899150" y="1839425"/>
              <a:ext cx="260225" cy="60850"/>
            </a:xfrm>
            <a:custGeom>
              <a:avLst/>
              <a:gdLst/>
              <a:ahLst/>
              <a:cxnLst/>
              <a:rect l="l" t="t" r="r" b="b"/>
              <a:pathLst>
                <a:path w="10409" h="2434" extrusionOk="0">
                  <a:moveTo>
                    <a:pt x="8348" y="1"/>
                  </a:moveTo>
                  <a:cubicBezTo>
                    <a:pt x="6273" y="1"/>
                    <a:pt x="3213" y="675"/>
                    <a:pt x="708" y="1589"/>
                  </a:cubicBezTo>
                  <a:cubicBezTo>
                    <a:pt x="434" y="1680"/>
                    <a:pt x="206" y="1840"/>
                    <a:pt x="1" y="2046"/>
                  </a:cubicBezTo>
                  <a:cubicBezTo>
                    <a:pt x="775" y="2327"/>
                    <a:pt x="1531" y="2434"/>
                    <a:pt x="2347" y="2434"/>
                  </a:cubicBezTo>
                  <a:cubicBezTo>
                    <a:pt x="3118" y="2434"/>
                    <a:pt x="3942" y="2338"/>
                    <a:pt x="4885" y="2205"/>
                  </a:cubicBezTo>
                  <a:cubicBezTo>
                    <a:pt x="6894" y="1909"/>
                    <a:pt x="8994" y="1247"/>
                    <a:pt x="10409" y="448"/>
                  </a:cubicBezTo>
                  <a:cubicBezTo>
                    <a:pt x="10013" y="137"/>
                    <a:pt x="9280" y="1"/>
                    <a:pt x="8348" y="1"/>
                  </a:cubicBezTo>
                  <a:close/>
                </a:path>
              </a:pathLst>
            </a:custGeom>
            <a:solidFill>
              <a:srgbClr val="9584FF"/>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411" name="Google Shape;3411;p43">
              <a:extLst>
                <a:ext uri="{FF2B5EF4-FFF2-40B4-BE49-F238E27FC236}">
                  <a16:creationId xmlns="" xmlns:a16="http://schemas.microsoft.com/office/drawing/2014/main" id="{A80154AB-BC8D-61F0-B77A-46F17FC3A46C}"/>
                </a:ext>
              </a:extLst>
            </p:cNvPr>
            <p:cNvSpPr/>
            <p:nvPr/>
          </p:nvSpPr>
          <p:spPr>
            <a:xfrm>
              <a:off x="6887175" y="1839600"/>
              <a:ext cx="279625" cy="79975"/>
            </a:xfrm>
            <a:custGeom>
              <a:avLst/>
              <a:gdLst/>
              <a:ahLst/>
              <a:cxnLst/>
              <a:rect l="l" t="t" r="r" b="b"/>
              <a:pathLst>
                <a:path w="11185" h="3199" extrusionOk="0">
                  <a:moveTo>
                    <a:pt x="8830" y="1"/>
                  </a:moveTo>
                  <a:cubicBezTo>
                    <a:pt x="6760" y="1"/>
                    <a:pt x="3702" y="675"/>
                    <a:pt x="1187" y="1582"/>
                  </a:cubicBezTo>
                  <a:cubicBezTo>
                    <a:pt x="685" y="1765"/>
                    <a:pt x="297" y="2153"/>
                    <a:pt x="0" y="2678"/>
                  </a:cubicBezTo>
                  <a:cubicBezTo>
                    <a:pt x="923" y="3057"/>
                    <a:pt x="1797" y="3198"/>
                    <a:pt x="2751" y="3198"/>
                  </a:cubicBezTo>
                  <a:cubicBezTo>
                    <a:pt x="3518" y="3198"/>
                    <a:pt x="4336" y="3107"/>
                    <a:pt x="5273" y="2974"/>
                  </a:cubicBezTo>
                  <a:cubicBezTo>
                    <a:pt x="7464" y="2632"/>
                    <a:pt x="9815" y="1879"/>
                    <a:pt x="11185" y="966"/>
                  </a:cubicBezTo>
                  <a:cubicBezTo>
                    <a:pt x="11185" y="875"/>
                    <a:pt x="11139" y="783"/>
                    <a:pt x="11093" y="692"/>
                  </a:cubicBezTo>
                  <a:cubicBezTo>
                    <a:pt x="10842" y="920"/>
                    <a:pt x="10180" y="1377"/>
                    <a:pt x="8514" y="2016"/>
                  </a:cubicBezTo>
                  <a:cubicBezTo>
                    <a:pt x="6661" y="2747"/>
                    <a:pt x="4425" y="3039"/>
                    <a:pt x="3251" y="3039"/>
                  </a:cubicBezTo>
                  <a:cubicBezTo>
                    <a:pt x="2777" y="3039"/>
                    <a:pt x="2475" y="2991"/>
                    <a:pt x="2442" y="2906"/>
                  </a:cubicBezTo>
                  <a:cubicBezTo>
                    <a:pt x="2328" y="2586"/>
                    <a:pt x="4291" y="2564"/>
                    <a:pt x="7213" y="1902"/>
                  </a:cubicBezTo>
                  <a:cubicBezTo>
                    <a:pt x="9130" y="1468"/>
                    <a:pt x="10294" y="897"/>
                    <a:pt x="10842" y="418"/>
                  </a:cubicBezTo>
                  <a:cubicBezTo>
                    <a:pt x="10441" y="128"/>
                    <a:pt x="9729" y="1"/>
                    <a:pt x="8830" y="1"/>
                  </a:cubicBez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412" name="Google Shape;3412;p43">
              <a:extLst>
                <a:ext uri="{FF2B5EF4-FFF2-40B4-BE49-F238E27FC236}">
                  <a16:creationId xmlns="" xmlns:a16="http://schemas.microsoft.com/office/drawing/2014/main" id="{494394B7-2224-A0AB-C2FC-6BD12D9D2CD4}"/>
                </a:ext>
              </a:extLst>
            </p:cNvPr>
            <p:cNvSpPr/>
            <p:nvPr/>
          </p:nvSpPr>
          <p:spPr>
            <a:xfrm>
              <a:off x="6903150" y="2399275"/>
              <a:ext cx="126700" cy="47725"/>
            </a:xfrm>
            <a:custGeom>
              <a:avLst/>
              <a:gdLst/>
              <a:ahLst/>
              <a:cxnLst/>
              <a:rect l="l" t="t" r="r" b="b"/>
              <a:pathLst>
                <a:path w="5068" h="1909" extrusionOk="0">
                  <a:moveTo>
                    <a:pt x="1883" y="0"/>
                  </a:moveTo>
                  <a:cubicBezTo>
                    <a:pt x="1712" y="0"/>
                    <a:pt x="1530" y="12"/>
                    <a:pt x="1347" y="35"/>
                  </a:cubicBezTo>
                  <a:cubicBezTo>
                    <a:pt x="959" y="80"/>
                    <a:pt x="617" y="194"/>
                    <a:pt x="388" y="354"/>
                  </a:cubicBezTo>
                  <a:cubicBezTo>
                    <a:pt x="137" y="491"/>
                    <a:pt x="0" y="605"/>
                    <a:pt x="23" y="628"/>
                  </a:cubicBezTo>
                  <a:cubicBezTo>
                    <a:pt x="26" y="630"/>
                    <a:pt x="29" y="632"/>
                    <a:pt x="35" y="632"/>
                  </a:cubicBezTo>
                  <a:cubicBezTo>
                    <a:pt x="80" y="632"/>
                    <a:pt x="230" y="550"/>
                    <a:pt x="434" y="468"/>
                  </a:cubicBezTo>
                  <a:cubicBezTo>
                    <a:pt x="685" y="377"/>
                    <a:pt x="1027" y="308"/>
                    <a:pt x="1370" y="286"/>
                  </a:cubicBezTo>
                  <a:cubicBezTo>
                    <a:pt x="1433" y="281"/>
                    <a:pt x="1495" y="280"/>
                    <a:pt x="1558" y="280"/>
                  </a:cubicBezTo>
                  <a:cubicBezTo>
                    <a:pt x="1835" y="280"/>
                    <a:pt x="2101" y="317"/>
                    <a:pt x="2306" y="354"/>
                  </a:cubicBezTo>
                  <a:cubicBezTo>
                    <a:pt x="2420" y="377"/>
                    <a:pt x="2511" y="423"/>
                    <a:pt x="2602" y="445"/>
                  </a:cubicBezTo>
                  <a:cubicBezTo>
                    <a:pt x="2671" y="468"/>
                    <a:pt x="2717" y="468"/>
                    <a:pt x="2717" y="468"/>
                  </a:cubicBezTo>
                  <a:cubicBezTo>
                    <a:pt x="2717" y="468"/>
                    <a:pt x="2876" y="514"/>
                    <a:pt x="3127" y="605"/>
                  </a:cubicBezTo>
                  <a:cubicBezTo>
                    <a:pt x="3356" y="696"/>
                    <a:pt x="3675" y="833"/>
                    <a:pt x="3972" y="1016"/>
                  </a:cubicBezTo>
                  <a:cubicBezTo>
                    <a:pt x="4269" y="1199"/>
                    <a:pt x="4543" y="1427"/>
                    <a:pt x="4725" y="1610"/>
                  </a:cubicBezTo>
                  <a:cubicBezTo>
                    <a:pt x="4894" y="1779"/>
                    <a:pt x="5005" y="1909"/>
                    <a:pt x="5038" y="1909"/>
                  </a:cubicBezTo>
                  <a:cubicBezTo>
                    <a:pt x="5041" y="1909"/>
                    <a:pt x="5043" y="1908"/>
                    <a:pt x="5045" y="1906"/>
                  </a:cubicBezTo>
                  <a:cubicBezTo>
                    <a:pt x="5068" y="1906"/>
                    <a:pt x="4999" y="1724"/>
                    <a:pt x="4839" y="1518"/>
                  </a:cubicBezTo>
                  <a:cubicBezTo>
                    <a:pt x="4679" y="1290"/>
                    <a:pt x="4406" y="1039"/>
                    <a:pt x="4109" y="811"/>
                  </a:cubicBezTo>
                  <a:cubicBezTo>
                    <a:pt x="3812" y="582"/>
                    <a:pt x="3493" y="400"/>
                    <a:pt x="3241" y="286"/>
                  </a:cubicBezTo>
                  <a:cubicBezTo>
                    <a:pt x="2990" y="194"/>
                    <a:pt x="2808" y="126"/>
                    <a:pt x="2808" y="126"/>
                  </a:cubicBezTo>
                  <a:cubicBezTo>
                    <a:pt x="2808" y="126"/>
                    <a:pt x="2762" y="126"/>
                    <a:pt x="2694" y="103"/>
                  </a:cubicBezTo>
                  <a:cubicBezTo>
                    <a:pt x="2602" y="80"/>
                    <a:pt x="2488" y="57"/>
                    <a:pt x="2351" y="35"/>
                  </a:cubicBezTo>
                  <a:cubicBezTo>
                    <a:pt x="2214" y="12"/>
                    <a:pt x="2055" y="0"/>
                    <a:pt x="1883" y="0"/>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413" name="Google Shape;3413;p43">
              <a:extLst>
                <a:ext uri="{FF2B5EF4-FFF2-40B4-BE49-F238E27FC236}">
                  <a16:creationId xmlns="" xmlns:a16="http://schemas.microsoft.com/office/drawing/2014/main" id="{A3769F76-E772-8E78-32E7-28C3B986F169}"/>
                </a:ext>
              </a:extLst>
            </p:cNvPr>
            <p:cNvSpPr/>
            <p:nvPr/>
          </p:nvSpPr>
          <p:spPr>
            <a:xfrm>
              <a:off x="6434650" y="1781025"/>
              <a:ext cx="354400" cy="842850"/>
            </a:xfrm>
            <a:custGeom>
              <a:avLst/>
              <a:gdLst/>
              <a:ahLst/>
              <a:cxnLst/>
              <a:rect l="l" t="t" r="r" b="b"/>
              <a:pathLst>
                <a:path w="14176" h="33714" extrusionOk="0">
                  <a:moveTo>
                    <a:pt x="12142" y="0"/>
                  </a:moveTo>
                  <a:cubicBezTo>
                    <a:pt x="10083" y="0"/>
                    <a:pt x="6773" y="909"/>
                    <a:pt x="4132" y="2053"/>
                  </a:cubicBezTo>
                  <a:cubicBezTo>
                    <a:pt x="1" y="3857"/>
                    <a:pt x="5068" y="18373"/>
                    <a:pt x="5068" y="20405"/>
                  </a:cubicBezTo>
                  <a:cubicBezTo>
                    <a:pt x="5068" y="22459"/>
                    <a:pt x="2055" y="28006"/>
                    <a:pt x="2055" y="28006"/>
                  </a:cubicBezTo>
                  <a:cubicBezTo>
                    <a:pt x="1574" y="28607"/>
                    <a:pt x="5493" y="33714"/>
                    <a:pt x="8109" y="33714"/>
                  </a:cubicBezTo>
                  <a:cubicBezTo>
                    <a:pt x="8472" y="33714"/>
                    <a:pt x="8810" y="33615"/>
                    <a:pt x="9108" y="33393"/>
                  </a:cubicBezTo>
                  <a:cubicBezTo>
                    <a:pt x="11573" y="31544"/>
                    <a:pt x="13901" y="24491"/>
                    <a:pt x="13605" y="22117"/>
                  </a:cubicBezTo>
                  <a:cubicBezTo>
                    <a:pt x="13308" y="19720"/>
                    <a:pt x="7282" y="4861"/>
                    <a:pt x="7282" y="4861"/>
                  </a:cubicBezTo>
                  <a:cubicBezTo>
                    <a:pt x="7282" y="4861"/>
                    <a:pt x="14175" y="2875"/>
                    <a:pt x="14084" y="958"/>
                  </a:cubicBezTo>
                  <a:cubicBezTo>
                    <a:pt x="14043" y="281"/>
                    <a:pt x="13286" y="0"/>
                    <a:pt x="12142" y="0"/>
                  </a:cubicBezTo>
                  <a:close/>
                </a:path>
              </a:pathLst>
            </a:custGeom>
            <a:solidFill>
              <a:srgbClr val="E87B50"/>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414" name="Google Shape;3414;p43">
              <a:extLst>
                <a:ext uri="{FF2B5EF4-FFF2-40B4-BE49-F238E27FC236}">
                  <a16:creationId xmlns="" xmlns:a16="http://schemas.microsoft.com/office/drawing/2014/main" id="{CBB39A12-445F-2A58-47DC-96ED101CE54A}"/>
                </a:ext>
              </a:extLst>
            </p:cNvPr>
            <p:cNvSpPr/>
            <p:nvPr/>
          </p:nvSpPr>
          <p:spPr>
            <a:xfrm>
              <a:off x="6556200" y="2258050"/>
              <a:ext cx="25" cy="2300"/>
            </a:xfrm>
            <a:custGeom>
              <a:avLst/>
              <a:gdLst/>
              <a:ahLst/>
              <a:cxnLst/>
              <a:rect l="l" t="t" r="r" b="b"/>
              <a:pathLst>
                <a:path w="1" h="92" extrusionOk="0">
                  <a:moveTo>
                    <a:pt x="1" y="91"/>
                  </a:moveTo>
                  <a:cubicBezTo>
                    <a:pt x="1" y="46"/>
                    <a:pt x="1" y="0"/>
                    <a:pt x="1" y="0"/>
                  </a:cubicBezTo>
                  <a:cubicBezTo>
                    <a:pt x="1" y="23"/>
                    <a:pt x="1" y="23"/>
                    <a:pt x="1" y="23"/>
                  </a:cubicBezTo>
                  <a:cubicBezTo>
                    <a:pt x="1" y="46"/>
                    <a:pt x="1" y="69"/>
                    <a:pt x="1" y="91"/>
                  </a:cubicBezTo>
                  <a:close/>
                </a:path>
              </a:pathLst>
            </a:custGeom>
            <a:solidFill>
              <a:srgbClr val="F1717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415" name="Google Shape;3415;p43">
              <a:extLst>
                <a:ext uri="{FF2B5EF4-FFF2-40B4-BE49-F238E27FC236}">
                  <a16:creationId xmlns="" xmlns:a16="http://schemas.microsoft.com/office/drawing/2014/main" id="{2A472DC1-C519-A77E-9D52-E039172B7957}"/>
                </a:ext>
              </a:extLst>
            </p:cNvPr>
            <p:cNvSpPr/>
            <p:nvPr/>
          </p:nvSpPr>
          <p:spPr>
            <a:xfrm>
              <a:off x="6473975" y="1903675"/>
              <a:ext cx="308225" cy="720200"/>
            </a:xfrm>
            <a:custGeom>
              <a:avLst/>
              <a:gdLst/>
              <a:ahLst/>
              <a:cxnLst/>
              <a:rect l="l" t="t" r="r" b="b"/>
              <a:pathLst>
                <a:path w="12329" h="28808" extrusionOk="0">
                  <a:moveTo>
                    <a:pt x="5709" y="1"/>
                  </a:moveTo>
                  <a:cubicBezTo>
                    <a:pt x="3723" y="982"/>
                    <a:pt x="2011" y="2511"/>
                    <a:pt x="1098" y="3698"/>
                  </a:cubicBezTo>
                  <a:cubicBezTo>
                    <a:pt x="1167" y="4474"/>
                    <a:pt x="1304" y="5250"/>
                    <a:pt x="1441" y="6049"/>
                  </a:cubicBezTo>
                  <a:cubicBezTo>
                    <a:pt x="2099" y="6254"/>
                    <a:pt x="2980" y="6316"/>
                    <a:pt x="3809" y="6316"/>
                  </a:cubicBezTo>
                  <a:cubicBezTo>
                    <a:pt x="5107" y="6316"/>
                    <a:pt x="6280" y="6163"/>
                    <a:pt x="6280" y="6163"/>
                  </a:cubicBezTo>
                  <a:cubicBezTo>
                    <a:pt x="6280" y="6163"/>
                    <a:pt x="7307" y="7305"/>
                    <a:pt x="8128" y="10272"/>
                  </a:cubicBezTo>
                  <a:cubicBezTo>
                    <a:pt x="8927" y="13239"/>
                    <a:pt x="10069" y="18329"/>
                    <a:pt x="6531" y="19151"/>
                  </a:cubicBezTo>
                  <a:cubicBezTo>
                    <a:pt x="6293" y="19207"/>
                    <a:pt x="6073" y="19233"/>
                    <a:pt x="5869" y="19233"/>
                  </a:cubicBezTo>
                  <a:cubicBezTo>
                    <a:pt x="4246" y="19233"/>
                    <a:pt x="3627" y="17580"/>
                    <a:pt x="3404" y="16161"/>
                  </a:cubicBezTo>
                  <a:cubicBezTo>
                    <a:pt x="2947" y="18535"/>
                    <a:pt x="482" y="23100"/>
                    <a:pt x="482" y="23100"/>
                  </a:cubicBezTo>
                  <a:cubicBezTo>
                    <a:pt x="1" y="23701"/>
                    <a:pt x="3920" y="28808"/>
                    <a:pt x="6536" y="28808"/>
                  </a:cubicBezTo>
                  <a:cubicBezTo>
                    <a:pt x="6899" y="28808"/>
                    <a:pt x="7237" y="28709"/>
                    <a:pt x="7535" y="28487"/>
                  </a:cubicBezTo>
                  <a:cubicBezTo>
                    <a:pt x="10000" y="26660"/>
                    <a:pt x="12328" y="19585"/>
                    <a:pt x="12032" y="17211"/>
                  </a:cubicBezTo>
                  <a:cubicBezTo>
                    <a:pt x="11758" y="14883"/>
                    <a:pt x="6051" y="822"/>
                    <a:pt x="5709" y="1"/>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416" name="Google Shape;3416;p43">
              <a:extLst>
                <a:ext uri="{FF2B5EF4-FFF2-40B4-BE49-F238E27FC236}">
                  <a16:creationId xmlns="" xmlns:a16="http://schemas.microsoft.com/office/drawing/2014/main" id="{FDC863A4-5F36-8705-61A7-0BDE7BBA3C0D}"/>
                </a:ext>
              </a:extLst>
            </p:cNvPr>
            <p:cNvSpPr/>
            <p:nvPr/>
          </p:nvSpPr>
          <p:spPr>
            <a:xfrm>
              <a:off x="6622975" y="1883700"/>
              <a:ext cx="50225" cy="17150"/>
            </a:xfrm>
            <a:custGeom>
              <a:avLst/>
              <a:gdLst/>
              <a:ahLst/>
              <a:cxnLst/>
              <a:rect l="l" t="t" r="r" b="b"/>
              <a:pathLst>
                <a:path w="2009" h="686" extrusionOk="0">
                  <a:moveTo>
                    <a:pt x="2009" y="1"/>
                  </a:moveTo>
                  <a:lnTo>
                    <a:pt x="2009" y="1"/>
                  </a:lnTo>
                  <a:cubicBezTo>
                    <a:pt x="1324" y="138"/>
                    <a:pt x="662" y="389"/>
                    <a:pt x="0" y="685"/>
                  </a:cubicBezTo>
                  <a:cubicBezTo>
                    <a:pt x="388" y="571"/>
                    <a:pt x="1141" y="320"/>
                    <a:pt x="2009" y="1"/>
                  </a:cubicBezTo>
                  <a:close/>
                </a:path>
              </a:pathLst>
            </a:custGeom>
            <a:solidFill>
              <a:srgbClr val="F1717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417" name="Google Shape;3417;p43">
              <a:extLst>
                <a:ext uri="{FF2B5EF4-FFF2-40B4-BE49-F238E27FC236}">
                  <a16:creationId xmlns="" xmlns:a16="http://schemas.microsoft.com/office/drawing/2014/main" id="{45C1848D-6652-592B-26A0-EA8B17C7E67B}"/>
                </a:ext>
              </a:extLst>
            </p:cNvPr>
            <p:cNvSpPr/>
            <p:nvPr/>
          </p:nvSpPr>
          <p:spPr>
            <a:xfrm>
              <a:off x="6490000" y="1781025"/>
              <a:ext cx="299050" cy="265475"/>
            </a:xfrm>
            <a:custGeom>
              <a:avLst/>
              <a:gdLst/>
              <a:ahLst/>
              <a:cxnLst/>
              <a:rect l="l" t="t" r="r" b="b"/>
              <a:pathLst>
                <a:path w="11962" h="10619" extrusionOk="0">
                  <a:moveTo>
                    <a:pt x="9928" y="0"/>
                  </a:moveTo>
                  <a:cubicBezTo>
                    <a:pt x="7869" y="0"/>
                    <a:pt x="4559" y="909"/>
                    <a:pt x="1918" y="2053"/>
                  </a:cubicBezTo>
                  <a:cubicBezTo>
                    <a:pt x="1" y="2875"/>
                    <a:pt x="69" y="6413"/>
                    <a:pt x="663" y="10179"/>
                  </a:cubicBezTo>
                  <a:cubicBezTo>
                    <a:pt x="1346" y="10411"/>
                    <a:pt x="2263" y="10619"/>
                    <a:pt x="3365" y="10619"/>
                  </a:cubicBezTo>
                  <a:cubicBezTo>
                    <a:pt x="4436" y="10619"/>
                    <a:pt x="5681" y="10422"/>
                    <a:pt x="7054" y="9860"/>
                  </a:cubicBezTo>
                  <a:cubicBezTo>
                    <a:pt x="5958" y="7052"/>
                    <a:pt x="5068" y="4861"/>
                    <a:pt x="5068" y="4861"/>
                  </a:cubicBezTo>
                  <a:cubicBezTo>
                    <a:pt x="5068" y="4861"/>
                    <a:pt x="11961" y="2875"/>
                    <a:pt x="11870" y="958"/>
                  </a:cubicBezTo>
                  <a:cubicBezTo>
                    <a:pt x="11829" y="281"/>
                    <a:pt x="11072" y="0"/>
                    <a:pt x="9928" y="0"/>
                  </a:cubicBezTo>
                  <a:close/>
                </a:path>
              </a:pathLst>
            </a:custGeom>
            <a:solidFill>
              <a:schemeClr val="accent1"/>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418" name="Google Shape;3418;p43">
              <a:extLst>
                <a:ext uri="{FF2B5EF4-FFF2-40B4-BE49-F238E27FC236}">
                  <a16:creationId xmlns="" xmlns:a16="http://schemas.microsoft.com/office/drawing/2014/main" id="{088DB57C-8512-CD76-5168-5A5D8091B6CB}"/>
                </a:ext>
              </a:extLst>
            </p:cNvPr>
            <p:cNvSpPr/>
            <p:nvPr/>
          </p:nvSpPr>
          <p:spPr>
            <a:xfrm>
              <a:off x="6497425" y="1853525"/>
              <a:ext cx="211150" cy="192975"/>
            </a:xfrm>
            <a:custGeom>
              <a:avLst/>
              <a:gdLst/>
              <a:ahLst/>
              <a:cxnLst/>
              <a:rect l="l" t="t" r="r" b="b"/>
              <a:pathLst>
                <a:path w="8446" h="7719" extrusionOk="0">
                  <a:moveTo>
                    <a:pt x="1136" y="0"/>
                  </a:moveTo>
                  <a:cubicBezTo>
                    <a:pt x="917" y="0"/>
                    <a:pt x="754" y="7"/>
                    <a:pt x="662" y="21"/>
                  </a:cubicBezTo>
                  <a:cubicBezTo>
                    <a:pt x="183" y="820"/>
                    <a:pt x="1" y="1961"/>
                    <a:pt x="1" y="3330"/>
                  </a:cubicBezTo>
                  <a:cubicBezTo>
                    <a:pt x="503" y="3445"/>
                    <a:pt x="1096" y="3536"/>
                    <a:pt x="1507" y="3582"/>
                  </a:cubicBezTo>
                  <a:cubicBezTo>
                    <a:pt x="2420" y="3673"/>
                    <a:pt x="4223" y="3878"/>
                    <a:pt x="4748" y="5933"/>
                  </a:cubicBezTo>
                  <a:cubicBezTo>
                    <a:pt x="4966" y="6817"/>
                    <a:pt x="4055" y="7075"/>
                    <a:pt x="2922" y="7075"/>
                  </a:cubicBezTo>
                  <a:cubicBezTo>
                    <a:pt x="2038" y="7075"/>
                    <a:pt x="1018" y="6917"/>
                    <a:pt x="297" y="6777"/>
                  </a:cubicBezTo>
                  <a:lnTo>
                    <a:pt x="297" y="6777"/>
                  </a:lnTo>
                  <a:cubicBezTo>
                    <a:pt x="320" y="6937"/>
                    <a:pt x="343" y="7119"/>
                    <a:pt x="366" y="7279"/>
                  </a:cubicBezTo>
                  <a:cubicBezTo>
                    <a:pt x="1049" y="7511"/>
                    <a:pt x="1966" y="7719"/>
                    <a:pt x="3068" y="7719"/>
                  </a:cubicBezTo>
                  <a:cubicBezTo>
                    <a:pt x="4139" y="7719"/>
                    <a:pt x="5384" y="7522"/>
                    <a:pt x="6757" y="6960"/>
                  </a:cubicBezTo>
                  <a:cubicBezTo>
                    <a:pt x="5661" y="4152"/>
                    <a:pt x="4771" y="1961"/>
                    <a:pt x="4771" y="1961"/>
                  </a:cubicBezTo>
                  <a:cubicBezTo>
                    <a:pt x="4771" y="1961"/>
                    <a:pt x="6643" y="1413"/>
                    <a:pt x="8446" y="637"/>
                  </a:cubicBezTo>
                  <a:cubicBezTo>
                    <a:pt x="7183" y="336"/>
                    <a:pt x="2715" y="0"/>
                    <a:pt x="1136" y="0"/>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419" name="Google Shape;3419;p43">
              <a:extLst>
                <a:ext uri="{FF2B5EF4-FFF2-40B4-BE49-F238E27FC236}">
                  <a16:creationId xmlns="" xmlns:a16="http://schemas.microsoft.com/office/drawing/2014/main" id="{99FE8DDD-E970-3B2F-9550-63302FF19D6A}"/>
                </a:ext>
              </a:extLst>
            </p:cNvPr>
            <p:cNvSpPr/>
            <p:nvPr/>
          </p:nvSpPr>
          <p:spPr>
            <a:xfrm>
              <a:off x="6498000" y="1781025"/>
              <a:ext cx="291050" cy="146075"/>
            </a:xfrm>
            <a:custGeom>
              <a:avLst/>
              <a:gdLst/>
              <a:ahLst/>
              <a:cxnLst/>
              <a:rect l="l" t="t" r="r" b="b"/>
              <a:pathLst>
                <a:path w="11642" h="5843" extrusionOk="0">
                  <a:moveTo>
                    <a:pt x="9608" y="0"/>
                  </a:moveTo>
                  <a:cubicBezTo>
                    <a:pt x="7549" y="0"/>
                    <a:pt x="4239" y="909"/>
                    <a:pt x="1598" y="2053"/>
                  </a:cubicBezTo>
                  <a:cubicBezTo>
                    <a:pt x="594" y="2487"/>
                    <a:pt x="137" y="3674"/>
                    <a:pt x="0" y="5249"/>
                  </a:cubicBezTo>
                  <a:cubicBezTo>
                    <a:pt x="423" y="5559"/>
                    <a:pt x="1124" y="5843"/>
                    <a:pt x="2276" y="5843"/>
                  </a:cubicBezTo>
                  <a:cubicBezTo>
                    <a:pt x="2989" y="5843"/>
                    <a:pt x="3876" y="5734"/>
                    <a:pt x="4976" y="5454"/>
                  </a:cubicBezTo>
                  <a:cubicBezTo>
                    <a:pt x="4839" y="5089"/>
                    <a:pt x="4748" y="4861"/>
                    <a:pt x="4748" y="4861"/>
                  </a:cubicBezTo>
                  <a:cubicBezTo>
                    <a:pt x="4748" y="4861"/>
                    <a:pt x="11641" y="2875"/>
                    <a:pt x="11550" y="958"/>
                  </a:cubicBezTo>
                  <a:cubicBezTo>
                    <a:pt x="11509" y="281"/>
                    <a:pt x="10752" y="0"/>
                    <a:pt x="9608" y="0"/>
                  </a:cubicBez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420" name="Google Shape;3420;p43">
              <a:extLst>
                <a:ext uri="{FF2B5EF4-FFF2-40B4-BE49-F238E27FC236}">
                  <a16:creationId xmlns="" xmlns:a16="http://schemas.microsoft.com/office/drawing/2014/main" id="{B52329BD-47F9-DCAB-4E0E-1E91857CBB43}"/>
                </a:ext>
              </a:extLst>
            </p:cNvPr>
            <p:cNvSpPr/>
            <p:nvPr/>
          </p:nvSpPr>
          <p:spPr>
            <a:xfrm>
              <a:off x="6509400" y="1781275"/>
              <a:ext cx="276800" cy="89975"/>
            </a:xfrm>
            <a:custGeom>
              <a:avLst/>
              <a:gdLst/>
              <a:ahLst/>
              <a:cxnLst/>
              <a:rect l="l" t="t" r="r" b="b"/>
              <a:pathLst>
                <a:path w="11072" h="3599" extrusionOk="0">
                  <a:moveTo>
                    <a:pt x="9148" y="0"/>
                  </a:moveTo>
                  <a:cubicBezTo>
                    <a:pt x="7091" y="0"/>
                    <a:pt x="3782" y="904"/>
                    <a:pt x="1142" y="2043"/>
                  </a:cubicBezTo>
                  <a:cubicBezTo>
                    <a:pt x="640" y="2272"/>
                    <a:pt x="275" y="2683"/>
                    <a:pt x="1" y="3230"/>
                  </a:cubicBezTo>
                  <a:cubicBezTo>
                    <a:pt x="756" y="3492"/>
                    <a:pt x="1470" y="3598"/>
                    <a:pt x="2210" y="3598"/>
                  </a:cubicBezTo>
                  <a:cubicBezTo>
                    <a:pt x="3147" y="3598"/>
                    <a:pt x="4125" y="3427"/>
                    <a:pt x="5273" y="3185"/>
                  </a:cubicBezTo>
                  <a:cubicBezTo>
                    <a:pt x="7465" y="2728"/>
                    <a:pt x="9770" y="1815"/>
                    <a:pt x="11071" y="834"/>
                  </a:cubicBezTo>
                  <a:cubicBezTo>
                    <a:pt x="10954" y="247"/>
                    <a:pt x="10221" y="0"/>
                    <a:pt x="9148" y="0"/>
                  </a:cubicBez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421" name="Google Shape;3421;p43">
              <a:extLst>
                <a:ext uri="{FF2B5EF4-FFF2-40B4-BE49-F238E27FC236}">
                  <a16:creationId xmlns="" xmlns:a16="http://schemas.microsoft.com/office/drawing/2014/main" id="{C6B5DC68-74C2-4091-6556-9AB344287F73}"/>
                </a:ext>
              </a:extLst>
            </p:cNvPr>
            <p:cNvSpPr/>
            <p:nvPr/>
          </p:nvSpPr>
          <p:spPr>
            <a:xfrm>
              <a:off x="6520250" y="1781225"/>
              <a:ext cx="257375" cy="70500"/>
            </a:xfrm>
            <a:custGeom>
              <a:avLst/>
              <a:gdLst/>
              <a:ahLst/>
              <a:cxnLst/>
              <a:rect l="l" t="t" r="r" b="b"/>
              <a:pathLst>
                <a:path w="10295" h="2820" extrusionOk="0">
                  <a:moveTo>
                    <a:pt x="8718" y="1"/>
                  </a:moveTo>
                  <a:cubicBezTo>
                    <a:pt x="6663" y="1"/>
                    <a:pt x="3354" y="902"/>
                    <a:pt x="708" y="2045"/>
                  </a:cubicBezTo>
                  <a:cubicBezTo>
                    <a:pt x="434" y="2182"/>
                    <a:pt x="206" y="2342"/>
                    <a:pt x="1" y="2570"/>
                  </a:cubicBezTo>
                  <a:cubicBezTo>
                    <a:pt x="626" y="2745"/>
                    <a:pt x="1233" y="2820"/>
                    <a:pt x="1859" y="2820"/>
                  </a:cubicBezTo>
                  <a:cubicBezTo>
                    <a:pt x="2786" y="2820"/>
                    <a:pt x="3754" y="2656"/>
                    <a:pt x="4885" y="2411"/>
                  </a:cubicBezTo>
                  <a:cubicBezTo>
                    <a:pt x="6871" y="2000"/>
                    <a:pt x="8948" y="1224"/>
                    <a:pt x="10295" y="334"/>
                  </a:cubicBezTo>
                  <a:cubicBezTo>
                    <a:pt x="9961" y="103"/>
                    <a:pt x="9411" y="1"/>
                    <a:pt x="8718" y="1"/>
                  </a:cubicBezTo>
                  <a:close/>
                </a:path>
              </a:pathLst>
            </a:custGeom>
            <a:solidFill>
              <a:srgbClr val="9584FF"/>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422" name="Google Shape;3422;p43">
              <a:extLst>
                <a:ext uri="{FF2B5EF4-FFF2-40B4-BE49-F238E27FC236}">
                  <a16:creationId xmlns="" xmlns:a16="http://schemas.microsoft.com/office/drawing/2014/main" id="{95349BB8-56FF-9D5F-221F-54BCB4316503}"/>
                </a:ext>
              </a:extLst>
            </p:cNvPr>
            <p:cNvSpPr/>
            <p:nvPr/>
          </p:nvSpPr>
          <p:spPr>
            <a:xfrm>
              <a:off x="6509400" y="1781300"/>
              <a:ext cx="276800" cy="89950"/>
            </a:xfrm>
            <a:custGeom>
              <a:avLst/>
              <a:gdLst/>
              <a:ahLst/>
              <a:cxnLst/>
              <a:rect l="l" t="t" r="r" b="b"/>
              <a:pathLst>
                <a:path w="11072" h="3598" extrusionOk="0">
                  <a:moveTo>
                    <a:pt x="9150" y="1"/>
                  </a:moveTo>
                  <a:cubicBezTo>
                    <a:pt x="7096" y="1"/>
                    <a:pt x="3780" y="904"/>
                    <a:pt x="1142" y="2042"/>
                  </a:cubicBezTo>
                  <a:cubicBezTo>
                    <a:pt x="640" y="2271"/>
                    <a:pt x="275" y="2682"/>
                    <a:pt x="1" y="3229"/>
                  </a:cubicBezTo>
                  <a:cubicBezTo>
                    <a:pt x="756" y="3491"/>
                    <a:pt x="1470" y="3597"/>
                    <a:pt x="2210" y="3597"/>
                  </a:cubicBezTo>
                  <a:cubicBezTo>
                    <a:pt x="3147" y="3597"/>
                    <a:pt x="4125" y="3426"/>
                    <a:pt x="5273" y="3184"/>
                  </a:cubicBezTo>
                  <a:cubicBezTo>
                    <a:pt x="7465" y="2727"/>
                    <a:pt x="9770" y="1814"/>
                    <a:pt x="11071" y="833"/>
                  </a:cubicBezTo>
                  <a:cubicBezTo>
                    <a:pt x="11048" y="741"/>
                    <a:pt x="11003" y="650"/>
                    <a:pt x="10957" y="559"/>
                  </a:cubicBezTo>
                  <a:cubicBezTo>
                    <a:pt x="10706" y="810"/>
                    <a:pt x="10090" y="1289"/>
                    <a:pt x="8469" y="2042"/>
                  </a:cubicBezTo>
                  <a:cubicBezTo>
                    <a:pt x="6489" y="2970"/>
                    <a:pt x="4020" y="3396"/>
                    <a:pt x="2971" y="3396"/>
                  </a:cubicBezTo>
                  <a:cubicBezTo>
                    <a:pt x="2678" y="3396"/>
                    <a:pt x="2496" y="3363"/>
                    <a:pt x="2466" y="3298"/>
                  </a:cubicBezTo>
                  <a:cubicBezTo>
                    <a:pt x="2329" y="3001"/>
                    <a:pt x="4292" y="2841"/>
                    <a:pt x="7168" y="2020"/>
                  </a:cubicBezTo>
                  <a:cubicBezTo>
                    <a:pt x="9062" y="1472"/>
                    <a:pt x="10158" y="833"/>
                    <a:pt x="10683" y="308"/>
                  </a:cubicBezTo>
                  <a:cubicBezTo>
                    <a:pt x="10348" y="96"/>
                    <a:pt x="9815" y="1"/>
                    <a:pt x="9150" y="1"/>
                  </a:cubicBez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423" name="Google Shape;3423;p43">
              <a:extLst>
                <a:ext uri="{FF2B5EF4-FFF2-40B4-BE49-F238E27FC236}">
                  <a16:creationId xmlns="" xmlns:a16="http://schemas.microsoft.com/office/drawing/2014/main" id="{03DD5C94-CF55-08B9-7BA7-E3FD6E6A5D32}"/>
                </a:ext>
              </a:extLst>
            </p:cNvPr>
            <p:cNvSpPr/>
            <p:nvPr/>
          </p:nvSpPr>
          <p:spPr>
            <a:xfrm>
              <a:off x="6545350" y="2343075"/>
              <a:ext cx="143250" cy="34875"/>
            </a:xfrm>
            <a:custGeom>
              <a:avLst/>
              <a:gdLst/>
              <a:ahLst/>
              <a:cxnLst/>
              <a:rect l="l" t="t" r="r" b="b"/>
              <a:pathLst>
                <a:path w="5730" h="1395" extrusionOk="0">
                  <a:moveTo>
                    <a:pt x="2854" y="0"/>
                  </a:moveTo>
                  <a:cubicBezTo>
                    <a:pt x="2854" y="0"/>
                    <a:pt x="2808" y="23"/>
                    <a:pt x="2717" y="23"/>
                  </a:cubicBezTo>
                  <a:cubicBezTo>
                    <a:pt x="2626" y="23"/>
                    <a:pt x="2489" y="23"/>
                    <a:pt x="2329" y="69"/>
                  </a:cubicBezTo>
                  <a:cubicBezTo>
                    <a:pt x="2032" y="114"/>
                    <a:pt x="1644" y="228"/>
                    <a:pt x="1256" y="388"/>
                  </a:cubicBezTo>
                  <a:cubicBezTo>
                    <a:pt x="891" y="571"/>
                    <a:pt x="549" y="776"/>
                    <a:pt x="320" y="1004"/>
                  </a:cubicBezTo>
                  <a:cubicBezTo>
                    <a:pt x="115" y="1210"/>
                    <a:pt x="1" y="1392"/>
                    <a:pt x="24" y="1392"/>
                  </a:cubicBezTo>
                  <a:cubicBezTo>
                    <a:pt x="25" y="1394"/>
                    <a:pt x="28" y="1395"/>
                    <a:pt x="31" y="1395"/>
                  </a:cubicBezTo>
                  <a:cubicBezTo>
                    <a:pt x="67" y="1395"/>
                    <a:pt x="200" y="1266"/>
                    <a:pt x="412" y="1118"/>
                  </a:cubicBezTo>
                  <a:cubicBezTo>
                    <a:pt x="640" y="936"/>
                    <a:pt x="1005" y="753"/>
                    <a:pt x="1348" y="616"/>
                  </a:cubicBezTo>
                  <a:cubicBezTo>
                    <a:pt x="1713" y="502"/>
                    <a:pt x="2101" y="411"/>
                    <a:pt x="2375" y="388"/>
                  </a:cubicBezTo>
                  <a:cubicBezTo>
                    <a:pt x="2455" y="377"/>
                    <a:pt x="2523" y="377"/>
                    <a:pt x="2583" y="377"/>
                  </a:cubicBezTo>
                  <a:cubicBezTo>
                    <a:pt x="2643" y="377"/>
                    <a:pt x="2694" y="377"/>
                    <a:pt x="2740" y="365"/>
                  </a:cubicBezTo>
                  <a:lnTo>
                    <a:pt x="3333" y="365"/>
                  </a:lnTo>
                  <a:cubicBezTo>
                    <a:pt x="3630" y="388"/>
                    <a:pt x="4018" y="434"/>
                    <a:pt x="4383" y="548"/>
                  </a:cubicBezTo>
                  <a:cubicBezTo>
                    <a:pt x="4748" y="662"/>
                    <a:pt x="5091" y="845"/>
                    <a:pt x="5319" y="1004"/>
                  </a:cubicBezTo>
                  <a:cubicBezTo>
                    <a:pt x="5552" y="1174"/>
                    <a:pt x="5686" y="1304"/>
                    <a:pt x="5723" y="1304"/>
                  </a:cubicBezTo>
                  <a:cubicBezTo>
                    <a:pt x="5726" y="1304"/>
                    <a:pt x="5728" y="1303"/>
                    <a:pt x="5730" y="1301"/>
                  </a:cubicBezTo>
                  <a:cubicBezTo>
                    <a:pt x="5730" y="1301"/>
                    <a:pt x="5639" y="1118"/>
                    <a:pt x="5410" y="913"/>
                  </a:cubicBezTo>
                  <a:cubicBezTo>
                    <a:pt x="5205" y="685"/>
                    <a:pt x="4840" y="479"/>
                    <a:pt x="4475" y="297"/>
                  </a:cubicBezTo>
                  <a:cubicBezTo>
                    <a:pt x="4087" y="160"/>
                    <a:pt x="3676" y="69"/>
                    <a:pt x="3356" y="46"/>
                  </a:cubicBezTo>
                  <a:cubicBezTo>
                    <a:pt x="3059" y="0"/>
                    <a:pt x="2854" y="0"/>
                    <a:pt x="2854" y="0"/>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424" name="Google Shape;3424;p43">
              <a:extLst>
                <a:ext uri="{FF2B5EF4-FFF2-40B4-BE49-F238E27FC236}">
                  <a16:creationId xmlns="" xmlns:a16="http://schemas.microsoft.com/office/drawing/2014/main" id="{F263A304-E156-196D-2486-AE7975305C37}"/>
                </a:ext>
              </a:extLst>
            </p:cNvPr>
            <p:cNvSpPr/>
            <p:nvPr/>
          </p:nvSpPr>
          <p:spPr>
            <a:xfrm>
              <a:off x="5721375" y="2430375"/>
              <a:ext cx="1317025" cy="856875"/>
            </a:xfrm>
            <a:custGeom>
              <a:avLst/>
              <a:gdLst/>
              <a:ahLst/>
              <a:cxnLst/>
              <a:rect l="l" t="t" r="r" b="b"/>
              <a:pathLst>
                <a:path w="52681" h="34275" extrusionOk="0">
                  <a:moveTo>
                    <a:pt x="30906" y="0"/>
                  </a:moveTo>
                  <a:cubicBezTo>
                    <a:pt x="30906" y="0"/>
                    <a:pt x="27664" y="2580"/>
                    <a:pt x="26934" y="3584"/>
                  </a:cubicBezTo>
                  <a:cubicBezTo>
                    <a:pt x="25245" y="5912"/>
                    <a:pt x="24309" y="5958"/>
                    <a:pt x="22985" y="8491"/>
                  </a:cubicBezTo>
                  <a:cubicBezTo>
                    <a:pt x="22369" y="9678"/>
                    <a:pt x="21456" y="10363"/>
                    <a:pt x="20452" y="11230"/>
                  </a:cubicBezTo>
                  <a:cubicBezTo>
                    <a:pt x="18169" y="13170"/>
                    <a:pt x="15909" y="15111"/>
                    <a:pt x="13627" y="17051"/>
                  </a:cubicBezTo>
                  <a:cubicBezTo>
                    <a:pt x="8605" y="21365"/>
                    <a:pt x="5044" y="24834"/>
                    <a:pt x="0" y="29148"/>
                  </a:cubicBezTo>
                  <a:cubicBezTo>
                    <a:pt x="339" y="29228"/>
                    <a:pt x="3491" y="34275"/>
                    <a:pt x="15607" y="34275"/>
                  </a:cubicBezTo>
                  <a:cubicBezTo>
                    <a:pt x="17381" y="34275"/>
                    <a:pt x="19347" y="34166"/>
                    <a:pt x="21524" y="33919"/>
                  </a:cubicBezTo>
                  <a:cubicBezTo>
                    <a:pt x="38552" y="32001"/>
                    <a:pt x="49257" y="15978"/>
                    <a:pt x="52681" y="9792"/>
                  </a:cubicBezTo>
                  <a:cubicBezTo>
                    <a:pt x="52681" y="9792"/>
                    <a:pt x="49714" y="2488"/>
                    <a:pt x="43984" y="2443"/>
                  </a:cubicBezTo>
                  <a:cubicBezTo>
                    <a:pt x="43984" y="2443"/>
                    <a:pt x="39739" y="5752"/>
                    <a:pt x="39739" y="5752"/>
                  </a:cubicBezTo>
                  <a:cubicBezTo>
                    <a:pt x="40447" y="4428"/>
                    <a:pt x="41725" y="3105"/>
                    <a:pt x="41839" y="1552"/>
                  </a:cubicBezTo>
                  <a:cubicBezTo>
                    <a:pt x="40378" y="1027"/>
                    <a:pt x="39077" y="639"/>
                    <a:pt x="37502" y="366"/>
                  </a:cubicBezTo>
                  <a:cubicBezTo>
                    <a:pt x="35630" y="46"/>
                    <a:pt x="30906" y="0"/>
                    <a:pt x="30906" y="0"/>
                  </a:cubicBez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425" name="Google Shape;3425;p43">
              <a:extLst>
                <a:ext uri="{FF2B5EF4-FFF2-40B4-BE49-F238E27FC236}">
                  <a16:creationId xmlns="" xmlns:a16="http://schemas.microsoft.com/office/drawing/2014/main" id="{BD3F5FB6-5C5B-160F-9C6E-0A7429B50072}"/>
                </a:ext>
              </a:extLst>
            </p:cNvPr>
            <p:cNvSpPr/>
            <p:nvPr/>
          </p:nvSpPr>
          <p:spPr>
            <a:xfrm>
              <a:off x="5986150" y="2540500"/>
              <a:ext cx="1052250" cy="660250"/>
            </a:xfrm>
            <a:custGeom>
              <a:avLst/>
              <a:gdLst/>
              <a:ahLst/>
              <a:cxnLst/>
              <a:rect l="l" t="t" r="r" b="b"/>
              <a:pathLst>
                <a:path w="42090" h="26410" extrusionOk="0">
                  <a:moveTo>
                    <a:pt x="15704" y="1"/>
                  </a:moveTo>
                  <a:lnTo>
                    <a:pt x="15704" y="1"/>
                  </a:lnTo>
                  <a:cubicBezTo>
                    <a:pt x="14403" y="1553"/>
                    <a:pt x="13558" y="1872"/>
                    <a:pt x="12394" y="4086"/>
                  </a:cubicBezTo>
                  <a:cubicBezTo>
                    <a:pt x="11778" y="5273"/>
                    <a:pt x="10865" y="5958"/>
                    <a:pt x="9861" y="6825"/>
                  </a:cubicBezTo>
                  <a:cubicBezTo>
                    <a:pt x="7578" y="8765"/>
                    <a:pt x="5318" y="10706"/>
                    <a:pt x="3036" y="12646"/>
                  </a:cubicBezTo>
                  <a:cubicBezTo>
                    <a:pt x="2488" y="13148"/>
                    <a:pt x="1917" y="13627"/>
                    <a:pt x="1347" y="14107"/>
                  </a:cubicBezTo>
                  <a:cubicBezTo>
                    <a:pt x="1278" y="14335"/>
                    <a:pt x="1233" y="14586"/>
                    <a:pt x="1187" y="14814"/>
                  </a:cubicBezTo>
                  <a:cubicBezTo>
                    <a:pt x="0" y="21753"/>
                    <a:pt x="10614" y="24675"/>
                    <a:pt x="21296" y="26409"/>
                  </a:cubicBezTo>
                  <a:cubicBezTo>
                    <a:pt x="32343" y="20977"/>
                    <a:pt x="39419" y="10203"/>
                    <a:pt x="42090" y="5387"/>
                  </a:cubicBezTo>
                  <a:cubicBezTo>
                    <a:pt x="42090" y="5387"/>
                    <a:pt x="40994" y="2694"/>
                    <a:pt x="38849" y="571"/>
                  </a:cubicBezTo>
                  <a:cubicBezTo>
                    <a:pt x="38429" y="2959"/>
                    <a:pt x="35418" y="10914"/>
                    <a:pt x="23884" y="10914"/>
                  </a:cubicBezTo>
                  <a:cubicBezTo>
                    <a:pt x="23510" y="10914"/>
                    <a:pt x="23127" y="10905"/>
                    <a:pt x="22734" y="10888"/>
                  </a:cubicBezTo>
                  <a:cubicBezTo>
                    <a:pt x="12759" y="10432"/>
                    <a:pt x="14152" y="3721"/>
                    <a:pt x="15704" y="1"/>
                  </a:cubicBezTo>
                  <a:close/>
                </a:path>
              </a:pathLst>
            </a:custGeom>
            <a:solidFill>
              <a:srgbClr val="802751">
                <a:alpha val="3581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426" name="Google Shape;3426;p43">
              <a:extLst>
                <a:ext uri="{FF2B5EF4-FFF2-40B4-BE49-F238E27FC236}">
                  <a16:creationId xmlns="" xmlns:a16="http://schemas.microsoft.com/office/drawing/2014/main" id="{49020D12-C589-1C53-788E-946168459A7A}"/>
                </a:ext>
              </a:extLst>
            </p:cNvPr>
            <p:cNvSpPr/>
            <p:nvPr/>
          </p:nvSpPr>
          <p:spPr>
            <a:xfrm>
              <a:off x="6537950" y="2439500"/>
              <a:ext cx="229400" cy="153125"/>
            </a:xfrm>
            <a:custGeom>
              <a:avLst/>
              <a:gdLst/>
              <a:ahLst/>
              <a:cxnLst/>
              <a:rect l="l" t="t" r="r" b="b"/>
              <a:pathLst>
                <a:path w="9176" h="6125" extrusionOk="0">
                  <a:moveTo>
                    <a:pt x="4908" y="1"/>
                  </a:moveTo>
                  <a:lnTo>
                    <a:pt x="4908" y="1"/>
                  </a:lnTo>
                  <a:cubicBezTo>
                    <a:pt x="5843" y="434"/>
                    <a:pt x="6642" y="982"/>
                    <a:pt x="6848" y="1712"/>
                  </a:cubicBezTo>
                  <a:cubicBezTo>
                    <a:pt x="7418" y="3789"/>
                    <a:pt x="0" y="6004"/>
                    <a:pt x="0" y="6004"/>
                  </a:cubicBezTo>
                  <a:cubicBezTo>
                    <a:pt x="0" y="6004"/>
                    <a:pt x="881" y="6124"/>
                    <a:pt x="2056" y="6124"/>
                  </a:cubicBezTo>
                  <a:cubicBezTo>
                    <a:pt x="3334" y="6124"/>
                    <a:pt x="4961" y="5982"/>
                    <a:pt x="6186" y="5387"/>
                  </a:cubicBezTo>
                  <a:cubicBezTo>
                    <a:pt x="6665" y="5136"/>
                    <a:pt x="7144" y="4839"/>
                    <a:pt x="7601" y="4520"/>
                  </a:cubicBezTo>
                  <a:cubicBezTo>
                    <a:pt x="8286" y="3470"/>
                    <a:pt x="9085" y="2397"/>
                    <a:pt x="9176" y="1187"/>
                  </a:cubicBezTo>
                  <a:cubicBezTo>
                    <a:pt x="7715" y="685"/>
                    <a:pt x="6437" y="274"/>
                    <a:pt x="4908" y="1"/>
                  </a:cubicBezTo>
                  <a:close/>
                </a:path>
              </a:pathLst>
            </a:custGeom>
            <a:solidFill>
              <a:srgbClr val="802751">
                <a:alpha val="3581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427" name="Google Shape;3427;p43">
              <a:extLst>
                <a:ext uri="{FF2B5EF4-FFF2-40B4-BE49-F238E27FC236}">
                  <a16:creationId xmlns="" xmlns:a16="http://schemas.microsoft.com/office/drawing/2014/main" id="{E8E3543F-5913-7A63-D711-54C1D1905656}"/>
                </a:ext>
              </a:extLst>
            </p:cNvPr>
            <p:cNvSpPr/>
            <p:nvPr/>
          </p:nvSpPr>
          <p:spPr>
            <a:xfrm>
              <a:off x="6436950" y="2454125"/>
              <a:ext cx="79325" cy="58900"/>
            </a:xfrm>
            <a:custGeom>
              <a:avLst/>
              <a:gdLst/>
              <a:ahLst/>
              <a:cxnLst/>
              <a:rect l="l" t="t" r="r" b="b"/>
              <a:pathLst>
                <a:path w="3173" h="2356" extrusionOk="0">
                  <a:moveTo>
                    <a:pt x="2857" y="0"/>
                  </a:moveTo>
                  <a:cubicBezTo>
                    <a:pt x="2702" y="0"/>
                    <a:pt x="2499" y="82"/>
                    <a:pt x="2328" y="237"/>
                  </a:cubicBezTo>
                  <a:cubicBezTo>
                    <a:pt x="2054" y="465"/>
                    <a:pt x="1940" y="739"/>
                    <a:pt x="2077" y="876"/>
                  </a:cubicBezTo>
                  <a:cubicBezTo>
                    <a:pt x="2121" y="913"/>
                    <a:pt x="2183" y="931"/>
                    <a:pt x="2256" y="931"/>
                  </a:cubicBezTo>
                  <a:cubicBezTo>
                    <a:pt x="2413" y="931"/>
                    <a:pt x="2621" y="849"/>
                    <a:pt x="2808" y="694"/>
                  </a:cubicBezTo>
                  <a:cubicBezTo>
                    <a:pt x="3081" y="465"/>
                    <a:pt x="3173" y="192"/>
                    <a:pt x="3036" y="55"/>
                  </a:cubicBezTo>
                  <a:cubicBezTo>
                    <a:pt x="2992" y="18"/>
                    <a:pt x="2930" y="0"/>
                    <a:pt x="2857" y="0"/>
                  </a:cubicBezTo>
                  <a:close/>
                  <a:moveTo>
                    <a:pt x="1274" y="1062"/>
                  </a:moveTo>
                  <a:cubicBezTo>
                    <a:pt x="1057" y="1062"/>
                    <a:pt x="770" y="1179"/>
                    <a:pt x="525" y="1378"/>
                  </a:cubicBezTo>
                  <a:cubicBezTo>
                    <a:pt x="137" y="1698"/>
                    <a:pt x="0" y="2086"/>
                    <a:pt x="183" y="2269"/>
                  </a:cubicBezTo>
                  <a:cubicBezTo>
                    <a:pt x="242" y="2328"/>
                    <a:pt x="330" y="2356"/>
                    <a:pt x="434" y="2356"/>
                  </a:cubicBezTo>
                  <a:cubicBezTo>
                    <a:pt x="651" y="2356"/>
                    <a:pt x="940" y="2234"/>
                    <a:pt x="1187" y="2018"/>
                  </a:cubicBezTo>
                  <a:cubicBezTo>
                    <a:pt x="1575" y="1721"/>
                    <a:pt x="1712" y="1333"/>
                    <a:pt x="1529" y="1150"/>
                  </a:cubicBezTo>
                  <a:cubicBezTo>
                    <a:pt x="1469" y="1090"/>
                    <a:pt x="1380" y="1062"/>
                    <a:pt x="1274" y="1062"/>
                  </a:cubicBezTo>
                  <a:close/>
                </a:path>
              </a:pathLst>
            </a:custGeom>
            <a:solidFill>
              <a:srgbClr val="FFFFFF">
                <a:alpha val="1116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428" name="Google Shape;3428;p43">
              <a:extLst>
                <a:ext uri="{FF2B5EF4-FFF2-40B4-BE49-F238E27FC236}">
                  <a16:creationId xmlns="" xmlns:a16="http://schemas.microsoft.com/office/drawing/2014/main" id="{A19333EA-2E61-A585-C187-7DDE127094CB}"/>
                </a:ext>
              </a:extLst>
            </p:cNvPr>
            <p:cNvSpPr/>
            <p:nvPr/>
          </p:nvSpPr>
          <p:spPr>
            <a:xfrm>
              <a:off x="5706525" y="2820725"/>
              <a:ext cx="997500" cy="469725"/>
            </a:xfrm>
            <a:custGeom>
              <a:avLst/>
              <a:gdLst/>
              <a:ahLst/>
              <a:cxnLst/>
              <a:rect l="l" t="t" r="r" b="b"/>
              <a:pathLst>
                <a:path w="39900" h="18789" extrusionOk="0">
                  <a:moveTo>
                    <a:pt x="23623" y="0"/>
                  </a:moveTo>
                  <a:cubicBezTo>
                    <a:pt x="20150" y="0"/>
                    <a:pt x="16950" y="529"/>
                    <a:pt x="14997" y="798"/>
                  </a:cubicBezTo>
                  <a:lnTo>
                    <a:pt x="1" y="13192"/>
                  </a:lnTo>
                  <a:cubicBezTo>
                    <a:pt x="334" y="13270"/>
                    <a:pt x="3405" y="18788"/>
                    <a:pt x="15490" y="18788"/>
                  </a:cubicBezTo>
                  <a:cubicBezTo>
                    <a:pt x="17453" y="18788"/>
                    <a:pt x="19653" y="18643"/>
                    <a:pt x="22118" y="18305"/>
                  </a:cubicBezTo>
                  <a:cubicBezTo>
                    <a:pt x="28441" y="17437"/>
                    <a:pt x="35357" y="15543"/>
                    <a:pt x="39899" y="12142"/>
                  </a:cubicBezTo>
                  <a:cubicBezTo>
                    <a:pt x="38355" y="2047"/>
                    <a:pt x="30459" y="0"/>
                    <a:pt x="23623" y="0"/>
                  </a:cubicBezTo>
                  <a:close/>
                </a:path>
              </a:pathLst>
            </a:custGeom>
            <a:solidFill>
              <a:schemeClr val="accent1"/>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429" name="Google Shape;3429;p43">
              <a:extLst>
                <a:ext uri="{FF2B5EF4-FFF2-40B4-BE49-F238E27FC236}">
                  <a16:creationId xmlns="" xmlns:a16="http://schemas.microsoft.com/office/drawing/2014/main" id="{AA65EB71-01C6-4785-AB2B-88B50AAF3250}"/>
                </a:ext>
              </a:extLst>
            </p:cNvPr>
            <p:cNvSpPr/>
            <p:nvPr/>
          </p:nvSpPr>
          <p:spPr>
            <a:xfrm>
              <a:off x="6078000" y="3081875"/>
              <a:ext cx="47400" cy="90900"/>
            </a:xfrm>
            <a:custGeom>
              <a:avLst/>
              <a:gdLst/>
              <a:ahLst/>
              <a:cxnLst/>
              <a:rect l="l" t="t" r="r" b="b"/>
              <a:pathLst>
                <a:path w="1896" h="3636" extrusionOk="0">
                  <a:moveTo>
                    <a:pt x="64" y="0"/>
                  </a:moveTo>
                  <a:cubicBezTo>
                    <a:pt x="55" y="0"/>
                    <a:pt x="49" y="3"/>
                    <a:pt x="47" y="7"/>
                  </a:cubicBezTo>
                  <a:cubicBezTo>
                    <a:pt x="1" y="98"/>
                    <a:pt x="412" y="418"/>
                    <a:pt x="686" y="806"/>
                  </a:cubicBezTo>
                  <a:cubicBezTo>
                    <a:pt x="800" y="1034"/>
                    <a:pt x="960" y="1239"/>
                    <a:pt x="1005" y="1399"/>
                  </a:cubicBezTo>
                  <a:cubicBezTo>
                    <a:pt x="1097" y="1582"/>
                    <a:pt x="1142" y="1696"/>
                    <a:pt x="1142" y="1696"/>
                  </a:cubicBezTo>
                  <a:cubicBezTo>
                    <a:pt x="1142" y="1696"/>
                    <a:pt x="1188" y="1810"/>
                    <a:pt x="1256" y="1970"/>
                  </a:cubicBezTo>
                  <a:cubicBezTo>
                    <a:pt x="1348" y="2129"/>
                    <a:pt x="1416" y="2381"/>
                    <a:pt x="1485" y="2609"/>
                  </a:cubicBezTo>
                  <a:cubicBezTo>
                    <a:pt x="1622" y="3111"/>
                    <a:pt x="1599" y="3613"/>
                    <a:pt x="1690" y="3636"/>
                  </a:cubicBezTo>
                  <a:cubicBezTo>
                    <a:pt x="1758" y="3636"/>
                    <a:pt x="1895" y="3111"/>
                    <a:pt x="1873" y="2563"/>
                  </a:cubicBezTo>
                  <a:cubicBezTo>
                    <a:pt x="1827" y="2289"/>
                    <a:pt x="1804" y="1993"/>
                    <a:pt x="1736" y="1810"/>
                  </a:cubicBezTo>
                  <a:cubicBezTo>
                    <a:pt x="1667" y="1605"/>
                    <a:pt x="1622" y="1468"/>
                    <a:pt x="1622" y="1468"/>
                  </a:cubicBezTo>
                  <a:cubicBezTo>
                    <a:pt x="1622" y="1468"/>
                    <a:pt x="1553" y="1353"/>
                    <a:pt x="1439" y="1171"/>
                  </a:cubicBezTo>
                  <a:cubicBezTo>
                    <a:pt x="1348" y="988"/>
                    <a:pt x="1165" y="783"/>
                    <a:pt x="982" y="577"/>
                  </a:cubicBezTo>
                  <a:cubicBezTo>
                    <a:pt x="609" y="204"/>
                    <a:pt x="161" y="0"/>
                    <a:pt x="64" y="0"/>
                  </a:cubicBez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430" name="Google Shape;3430;p43">
              <a:extLst>
                <a:ext uri="{FF2B5EF4-FFF2-40B4-BE49-F238E27FC236}">
                  <a16:creationId xmlns="" xmlns:a16="http://schemas.microsoft.com/office/drawing/2014/main" id="{E72F9F7E-7DAE-50A0-B213-B90B2EB4CC64}"/>
                </a:ext>
              </a:extLst>
            </p:cNvPr>
            <p:cNvSpPr/>
            <p:nvPr/>
          </p:nvSpPr>
          <p:spPr>
            <a:xfrm>
              <a:off x="5862875" y="3188175"/>
              <a:ext cx="138700" cy="78875"/>
            </a:xfrm>
            <a:custGeom>
              <a:avLst/>
              <a:gdLst/>
              <a:ahLst/>
              <a:cxnLst/>
              <a:rect l="l" t="t" r="r" b="b"/>
              <a:pathLst>
                <a:path w="5548" h="3155" extrusionOk="0">
                  <a:moveTo>
                    <a:pt x="46" y="0"/>
                  </a:moveTo>
                  <a:lnTo>
                    <a:pt x="46" y="0"/>
                  </a:lnTo>
                  <a:cubicBezTo>
                    <a:pt x="1" y="23"/>
                    <a:pt x="46" y="228"/>
                    <a:pt x="138" y="548"/>
                  </a:cubicBezTo>
                  <a:cubicBezTo>
                    <a:pt x="229" y="868"/>
                    <a:pt x="434" y="1256"/>
                    <a:pt x="708" y="1621"/>
                  </a:cubicBezTo>
                  <a:cubicBezTo>
                    <a:pt x="982" y="1963"/>
                    <a:pt x="1325" y="2283"/>
                    <a:pt x="1599" y="2465"/>
                  </a:cubicBezTo>
                  <a:cubicBezTo>
                    <a:pt x="1872" y="2671"/>
                    <a:pt x="2078" y="2762"/>
                    <a:pt x="2078" y="2762"/>
                  </a:cubicBezTo>
                  <a:cubicBezTo>
                    <a:pt x="2078" y="2762"/>
                    <a:pt x="2146" y="2785"/>
                    <a:pt x="2238" y="2831"/>
                  </a:cubicBezTo>
                  <a:cubicBezTo>
                    <a:pt x="2329" y="2853"/>
                    <a:pt x="2443" y="2922"/>
                    <a:pt x="2626" y="2968"/>
                  </a:cubicBezTo>
                  <a:cubicBezTo>
                    <a:pt x="2945" y="3082"/>
                    <a:pt x="3379" y="3150"/>
                    <a:pt x="3835" y="3150"/>
                  </a:cubicBezTo>
                  <a:cubicBezTo>
                    <a:pt x="3894" y="3153"/>
                    <a:pt x="3952" y="3155"/>
                    <a:pt x="4011" y="3155"/>
                  </a:cubicBezTo>
                  <a:cubicBezTo>
                    <a:pt x="4389" y="3155"/>
                    <a:pt x="4768" y="3095"/>
                    <a:pt x="5045" y="3036"/>
                  </a:cubicBezTo>
                  <a:cubicBezTo>
                    <a:pt x="5365" y="2945"/>
                    <a:pt x="5547" y="2853"/>
                    <a:pt x="5547" y="2808"/>
                  </a:cubicBezTo>
                  <a:cubicBezTo>
                    <a:pt x="5547" y="2800"/>
                    <a:pt x="5522" y="2798"/>
                    <a:pt x="5476" y="2798"/>
                  </a:cubicBezTo>
                  <a:cubicBezTo>
                    <a:pt x="5385" y="2798"/>
                    <a:pt x="5213" y="2808"/>
                    <a:pt x="5000" y="2808"/>
                  </a:cubicBezTo>
                  <a:cubicBezTo>
                    <a:pt x="4867" y="2817"/>
                    <a:pt x="4719" y="2823"/>
                    <a:pt x="4562" y="2823"/>
                  </a:cubicBezTo>
                  <a:cubicBezTo>
                    <a:pt x="4340" y="2823"/>
                    <a:pt x="4099" y="2812"/>
                    <a:pt x="3858" y="2785"/>
                  </a:cubicBezTo>
                  <a:cubicBezTo>
                    <a:pt x="3447" y="2716"/>
                    <a:pt x="3059" y="2625"/>
                    <a:pt x="2785" y="2488"/>
                  </a:cubicBezTo>
                  <a:cubicBezTo>
                    <a:pt x="2626" y="2443"/>
                    <a:pt x="2534" y="2374"/>
                    <a:pt x="2443" y="2351"/>
                  </a:cubicBezTo>
                  <a:cubicBezTo>
                    <a:pt x="2375" y="2306"/>
                    <a:pt x="2329" y="2283"/>
                    <a:pt x="2329" y="2283"/>
                  </a:cubicBezTo>
                  <a:cubicBezTo>
                    <a:pt x="2329" y="2283"/>
                    <a:pt x="2146" y="2214"/>
                    <a:pt x="1872" y="2055"/>
                  </a:cubicBezTo>
                  <a:cubicBezTo>
                    <a:pt x="1599" y="1918"/>
                    <a:pt x="1279" y="1666"/>
                    <a:pt x="1005" y="1370"/>
                  </a:cubicBezTo>
                  <a:cubicBezTo>
                    <a:pt x="708" y="1073"/>
                    <a:pt x="480" y="731"/>
                    <a:pt x="320" y="457"/>
                  </a:cubicBezTo>
                  <a:cubicBezTo>
                    <a:pt x="183" y="183"/>
                    <a:pt x="69" y="0"/>
                    <a:pt x="46" y="0"/>
                  </a:cubicBez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431" name="Google Shape;3431;p43">
              <a:extLst>
                <a:ext uri="{FF2B5EF4-FFF2-40B4-BE49-F238E27FC236}">
                  <a16:creationId xmlns="" xmlns:a16="http://schemas.microsoft.com/office/drawing/2014/main" id="{1FBD91A2-9FD2-9104-2E70-7CB28899B9B0}"/>
                </a:ext>
              </a:extLst>
            </p:cNvPr>
            <p:cNvSpPr/>
            <p:nvPr/>
          </p:nvSpPr>
          <p:spPr>
            <a:xfrm>
              <a:off x="5706525" y="2880125"/>
              <a:ext cx="997500" cy="410325"/>
            </a:xfrm>
            <a:custGeom>
              <a:avLst/>
              <a:gdLst/>
              <a:ahLst/>
              <a:cxnLst/>
              <a:rect l="l" t="t" r="r" b="b"/>
              <a:pathLst>
                <a:path w="39900" h="16413" extrusionOk="0">
                  <a:moveTo>
                    <a:pt x="30383" y="0"/>
                  </a:moveTo>
                  <a:cubicBezTo>
                    <a:pt x="30373" y="0"/>
                    <a:pt x="30484" y="51"/>
                    <a:pt x="30746" y="156"/>
                  </a:cubicBezTo>
                  <a:cubicBezTo>
                    <a:pt x="32504" y="887"/>
                    <a:pt x="35722" y="3808"/>
                    <a:pt x="34124" y="6639"/>
                  </a:cubicBezTo>
                  <a:cubicBezTo>
                    <a:pt x="33491" y="7737"/>
                    <a:pt x="31907" y="8032"/>
                    <a:pt x="30057" y="8032"/>
                  </a:cubicBezTo>
                  <a:cubicBezTo>
                    <a:pt x="27907" y="8032"/>
                    <a:pt x="25397" y="7633"/>
                    <a:pt x="23597" y="7633"/>
                  </a:cubicBezTo>
                  <a:cubicBezTo>
                    <a:pt x="22985" y="7633"/>
                    <a:pt x="22455" y="7679"/>
                    <a:pt x="22050" y="7803"/>
                  </a:cubicBezTo>
                  <a:cubicBezTo>
                    <a:pt x="19448" y="8602"/>
                    <a:pt x="16846" y="11934"/>
                    <a:pt x="12646" y="12710"/>
                  </a:cubicBezTo>
                  <a:cubicBezTo>
                    <a:pt x="12189" y="12792"/>
                    <a:pt x="11745" y="12828"/>
                    <a:pt x="11317" y="12828"/>
                  </a:cubicBezTo>
                  <a:cubicBezTo>
                    <a:pt x="7788" y="12828"/>
                    <a:pt x="5319" y="10359"/>
                    <a:pt x="5319" y="10359"/>
                  </a:cubicBezTo>
                  <a:cubicBezTo>
                    <a:pt x="5319" y="10359"/>
                    <a:pt x="3767" y="9811"/>
                    <a:pt x="1735" y="9378"/>
                  </a:cubicBezTo>
                  <a:lnTo>
                    <a:pt x="1" y="10816"/>
                  </a:lnTo>
                  <a:cubicBezTo>
                    <a:pt x="334" y="10894"/>
                    <a:pt x="3405" y="16412"/>
                    <a:pt x="15490" y="16412"/>
                  </a:cubicBezTo>
                  <a:cubicBezTo>
                    <a:pt x="17453" y="16412"/>
                    <a:pt x="19653" y="16267"/>
                    <a:pt x="22118" y="15929"/>
                  </a:cubicBezTo>
                  <a:cubicBezTo>
                    <a:pt x="28441" y="15061"/>
                    <a:pt x="35357" y="13167"/>
                    <a:pt x="39899" y="9766"/>
                  </a:cubicBezTo>
                  <a:cubicBezTo>
                    <a:pt x="39854" y="9492"/>
                    <a:pt x="39808" y="9241"/>
                    <a:pt x="39762" y="8967"/>
                  </a:cubicBezTo>
                  <a:cubicBezTo>
                    <a:pt x="39739" y="8898"/>
                    <a:pt x="39717" y="8807"/>
                    <a:pt x="39717" y="8716"/>
                  </a:cubicBezTo>
                  <a:cubicBezTo>
                    <a:pt x="39671" y="8556"/>
                    <a:pt x="39625" y="8373"/>
                    <a:pt x="39603" y="8191"/>
                  </a:cubicBezTo>
                  <a:cubicBezTo>
                    <a:pt x="39580" y="8100"/>
                    <a:pt x="39557" y="8031"/>
                    <a:pt x="39534" y="7940"/>
                  </a:cubicBezTo>
                  <a:cubicBezTo>
                    <a:pt x="39488" y="7757"/>
                    <a:pt x="39443" y="7597"/>
                    <a:pt x="39397" y="7438"/>
                  </a:cubicBezTo>
                  <a:cubicBezTo>
                    <a:pt x="39374" y="7346"/>
                    <a:pt x="39351" y="7278"/>
                    <a:pt x="39329" y="7209"/>
                  </a:cubicBezTo>
                  <a:cubicBezTo>
                    <a:pt x="39260" y="6981"/>
                    <a:pt x="39169" y="6753"/>
                    <a:pt x="39100" y="6525"/>
                  </a:cubicBezTo>
                  <a:cubicBezTo>
                    <a:pt x="39009" y="6296"/>
                    <a:pt x="38941" y="6091"/>
                    <a:pt x="38849" y="5863"/>
                  </a:cubicBezTo>
                  <a:cubicBezTo>
                    <a:pt x="38826" y="5794"/>
                    <a:pt x="38804" y="5749"/>
                    <a:pt x="38758" y="5680"/>
                  </a:cubicBezTo>
                  <a:cubicBezTo>
                    <a:pt x="38712" y="5520"/>
                    <a:pt x="38644" y="5383"/>
                    <a:pt x="38575" y="5246"/>
                  </a:cubicBezTo>
                  <a:cubicBezTo>
                    <a:pt x="38530" y="5178"/>
                    <a:pt x="38507" y="5109"/>
                    <a:pt x="38484" y="5041"/>
                  </a:cubicBezTo>
                  <a:cubicBezTo>
                    <a:pt x="38416" y="4881"/>
                    <a:pt x="38324" y="4744"/>
                    <a:pt x="38256" y="4607"/>
                  </a:cubicBezTo>
                  <a:cubicBezTo>
                    <a:pt x="38233" y="4562"/>
                    <a:pt x="38210" y="4493"/>
                    <a:pt x="38165" y="4448"/>
                  </a:cubicBezTo>
                  <a:cubicBezTo>
                    <a:pt x="38073" y="4265"/>
                    <a:pt x="37959" y="4059"/>
                    <a:pt x="37845" y="3900"/>
                  </a:cubicBezTo>
                  <a:cubicBezTo>
                    <a:pt x="37797" y="4238"/>
                    <a:pt x="37671" y="4455"/>
                    <a:pt x="37439" y="4455"/>
                  </a:cubicBezTo>
                  <a:cubicBezTo>
                    <a:pt x="37232" y="4455"/>
                    <a:pt x="36941" y="4285"/>
                    <a:pt x="36544" y="3877"/>
                  </a:cubicBezTo>
                  <a:cubicBezTo>
                    <a:pt x="34408" y="1625"/>
                    <a:pt x="30440" y="0"/>
                    <a:pt x="30383" y="0"/>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432" name="Google Shape;3432;p43">
              <a:extLst>
                <a:ext uri="{FF2B5EF4-FFF2-40B4-BE49-F238E27FC236}">
                  <a16:creationId xmlns="" xmlns:a16="http://schemas.microsoft.com/office/drawing/2014/main" id="{4AC60681-3BF5-BAF9-995C-5977E72F509E}"/>
                </a:ext>
              </a:extLst>
            </p:cNvPr>
            <p:cNvSpPr/>
            <p:nvPr/>
          </p:nvSpPr>
          <p:spPr>
            <a:xfrm>
              <a:off x="5864600" y="3093975"/>
              <a:ext cx="277350" cy="144500"/>
            </a:xfrm>
            <a:custGeom>
              <a:avLst/>
              <a:gdLst/>
              <a:ahLst/>
              <a:cxnLst/>
              <a:rect l="l" t="t" r="r" b="b"/>
              <a:pathLst>
                <a:path w="11094" h="5780" extrusionOk="0">
                  <a:moveTo>
                    <a:pt x="7720" y="0"/>
                  </a:moveTo>
                  <a:cubicBezTo>
                    <a:pt x="5524" y="0"/>
                    <a:pt x="0" y="3745"/>
                    <a:pt x="0" y="3745"/>
                  </a:cubicBezTo>
                  <a:cubicBezTo>
                    <a:pt x="0" y="3745"/>
                    <a:pt x="2066" y="5780"/>
                    <a:pt x="4630" y="5780"/>
                  </a:cubicBezTo>
                  <a:cubicBezTo>
                    <a:pt x="5162" y="5780"/>
                    <a:pt x="5716" y="5692"/>
                    <a:pt x="6277" y="5480"/>
                  </a:cubicBezTo>
                  <a:cubicBezTo>
                    <a:pt x="11093" y="3654"/>
                    <a:pt x="9861" y="1006"/>
                    <a:pt x="8263" y="116"/>
                  </a:cubicBezTo>
                  <a:cubicBezTo>
                    <a:pt x="8120" y="36"/>
                    <a:pt x="7936" y="0"/>
                    <a:pt x="7720" y="0"/>
                  </a:cubicBezTo>
                  <a:close/>
                </a:path>
              </a:pathLst>
            </a:custGeom>
            <a:solidFill>
              <a:srgbClr val="E87B50"/>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433" name="Google Shape;3433;p43">
              <a:extLst>
                <a:ext uri="{FF2B5EF4-FFF2-40B4-BE49-F238E27FC236}">
                  <a16:creationId xmlns="" xmlns:a16="http://schemas.microsoft.com/office/drawing/2014/main" id="{9178322C-2022-A638-FD2B-C6B51A59B874}"/>
                </a:ext>
              </a:extLst>
            </p:cNvPr>
            <p:cNvSpPr/>
            <p:nvPr/>
          </p:nvSpPr>
          <p:spPr>
            <a:xfrm>
              <a:off x="5864600" y="3094050"/>
              <a:ext cx="277350" cy="143225"/>
            </a:xfrm>
            <a:custGeom>
              <a:avLst/>
              <a:gdLst/>
              <a:ahLst/>
              <a:cxnLst/>
              <a:rect l="l" t="t" r="r" b="b"/>
              <a:pathLst>
                <a:path w="11094" h="5729" extrusionOk="0">
                  <a:moveTo>
                    <a:pt x="7729" y="0"/>
                  </a:moveTo>
                  <a:cubicBezTo>
                    <a:pt x="5570" y="0"/>
                    <a:pt x="146" y="3659"/>
                    <a:pt x="0" y="3742"/>
                  </a:cubicBezTo>
                  <a:cubicBezTo>
                    <a:pt x="23" y="3742"/>
                    <a:pt x="23" y="3765"/>
                    <a:pt x="23" y="3765"/>
                  </a:cubicBezTo>
                  <a:cubicBezTo>
                    <a:pt x="92" y="3834"/>
                    <a:pt x="434" y="4153"/>
                    <a:pt x="959" y="4496"/>
                  </a:cubicBezTo>
                  <a:cubicBezTo>
                    <a:pt x="1926" y="4142"/>
                    <a:pt x="5511" y="2881"/>
                    <a:pt x="7314" y="2881"/>
                  </a:cubicBezTo>
                  <a:cubicBezTo>
                    <a:pt x="7725" y="2881"/>
                    <a:pt x="8044" y="2947"/>
                    <a:pt x="8217" y="3103"/>
                  </a:cubicBezTo>
                  <a:cubicBezTo>
                    <a:pt x="8925" y="3765"/>
                    <a:pt x="6802" y="4975"/>
                    <a:pt x="5273" y="5728"/>
                  </a:cubicBezTo>
                  <a:cubicBezTo>
                    <a:pt x="5592" y="5683"/>
                    <a:pt x="5935" y="5591"/>
                    <a:pt x="6277" y="5477"/>
                  </a:cubicBezTo>
                  <a:cubicBezTo>
                    <a:pt x="11093" y="3651"/>
                    <a:pt x="9861" y="1003"/>
                    <a:pt x="8263" y="113"/>
                  </a:cubicBezTo>
                  <a:cubicBezTo>
                    <a:pt x="8122" y="36"/>
                    <a:pt x="7941" y="0"/>
                    <a:pt x="7729" y="0"/>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434" name="Google Shape;3434;p43">
              <a:extLst>
                <a:ext uri="{FF2B5EF4-FFF2-40B4-BE49-F238E27FC236}">
                  <a16:creationId xmlns="" xmlns:a16="http://schemas.microsoft.com/office/drawing/2014/main" id="{6BB22D5B-55CF-7235-B55B-4FF04E893978}"/>
                </a:ext>
              </a:extLst>
            </p:cNvPr>
            <p:cNvSpPr/>
            <p:nvPr/>
          </p:nvSpPr>
          <p:spPr>
            <a:xfrm>
              <a:off x="5877625" y="3368200"/>
              <a:ext cx="542800" cy="775225"/>
            </a:xfrm>
            <a:custGeom>
              <a:avLst/>
              <a:gdLst/>
              <a:ahLst/>
              <a:cxnLst/>
              <a:rect l="l" t="t" r="r" b="b"/>
              <a:pathLst>
                <a:path w="21712" h="31009" extrusionOk="0">
                  <a:moveTo>
                    <a:pt x="17766" y="1"/>
                  </a:moveTo>
                  <a:cubicBezTo>
                    <a:pt x="15753" y="1"/>
                    <a:pt x="13304" y="2026"/>
                    <a:pt x="12512" y="4372"/>
                  </a:cubicBezTo>
                  <a:cubicBezTo>
                    <a:pt x="12398" y="4737"/>
                    <a:pt x="9340" y="15259"/>
                    <a:pt x="7696" y="17245"/>
                  </a:cubicBezTo>
                  <a:cubicBezTo>
                    <a:pt x="6076" y="19254"/>
                    <a:pt x="4615" y="22198"/>
                    <a:pt x="4615" y="22198"/>
                  </a:cubicBezTo>
                  <a:cubicBezTo>
                    <a:pt x="4588" y="22199"/>
                    <a:pt x="4560" y="22199"/>
                    <a:pt x="4531" y="22199"/>
                  </a:cubicBezTo>
                  <a:cubicBezTo>
                    <a:pt x="4153" y="22199"/>
                    <a:pt x="3593" y="22161"/>
                    <a:pt x="3016" y="22161"/>
                  </a:cubicBezTo>
                  <a:cubicBezTo>
                    <a:pt x="1561" y="22161"/>
                    <a:pt x="1" y="22404"/>
                    <a:pt x="1009" y="24116"/>
                  </a:cubicBezTo>
                  <a:cubicBezTo>
                    <a:pt x="1445" y="24889"/>
                    <a:pt x="2278" y="25111"/>
                    <a:pt x="3132" y="25111"/>
                  </a:cubicBezTo>
                  <a:cubicBezTo>
                    <a:pt x="3261" y="25111"/>
                    <a:pt x="3391" y="25106"/>
                    <a:pt x="3519" y="25097"/>
                  </a:cubicBezTo>
                  <a:cubicBezTo>
                    <a:pt x="3519" y="25097"/>
                    <a:pt x="3542" y="30986"/>
                    <a:pt x="7719" y="31009"/>
                  </a:cubicBezTo>
                  <a:cubicBezTo>
                    <a:pt x="7729" y="31009"/>
                    <a:pt x="7740" y="31009"/>
                    <a:pt x="7750" y="31009"/>
                  </a:cubicBezTo>
                  <a:cubicBezTo>
                    <a:pt x="11884" y="31009"/>
                    <a:pt x="9386" y="26422"/>
                    <a:pt x="9385" y="26421"/>
                  </a:cubicBezTo>
                  <a:lnTo>
                    <a:pt x="9385" y="26421"/>
                  </a:lnTo>
                  <a:cubicBezTo>
                    <a:pt x="9386" y="26421"/>
                    <a:pt x="10525" y="27886"/>
                    <a:pt x="11145" y="27886"/>
                  </a:cubicBezTo>
                  <a:cubicBezTo>
                    <a:pt x="11222" y="27886"/>
                    <a:pt x="11291" y="27863"/>
                    <a:pt x="11348" y="27813"/>
                  </a:cubicBezTo>
                  <a:cubicBezTo>
                    <a:pt x="11896" y="27357"/>
                    <a:pt x="10253" y="24184"/>
                    <a:pt x="10253" y="24184"/>
                  </a:cubicBezTo>
                  <a:cubicBezTo>
                    <a:pt x="10253" y="24184"/>
                    <a:pt x="12421" y="23317"/>
                    <a:pt x="11029" y="20851"/>
                  </a:cubicBezTo>
                  <a:cubicBezTo>
                    <a:pt x="11029" y="20851"/>
                    <a:pt x="21711" y="6494"/>
                    <a:pt x="20364" y="2180"/>
                  </a:cubicBezTo>
                  <a:cubicBezTo>
                    <a:pt x="19874" y="629"/>
                    <a:pt x="18888" y="1"/>
                    <a:pt x="17766" y="1"/>
                  </a:cubicBezTo>
                  <a:close/>
                </a:path>
              </a:pathLst>
            </a:custGeom>
            <a:solidFill>
              <a:srgbClr val="E87B50"/>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435" name="Google Shape;3435;p43">
              <a:extLst>
                <a:ext uri="{FF2B5EF4-FFF2-40B4-BE49-F238E27FC236}">
                  <a16:creationId xmlns="" xmlns:a16="http://schemas.microsoft.com/office/drawing/2014/main" id="{CC9173BE-B49C-2476-6F80-1ABE948436E3}"/>
                </a:ext>
              </a:extLst>
            </p:cNvPr>
            <p:cNvSpPr/>
            <p:nvPr/>
          </p:nvSpPr>
          <p:spPr>
            <a:xfrm>
              <a:off x="5961025" y="3751375"/>
              <a:ext cx="138125" cy="394525"/>
            </a:xfrm>
            <a:custGeom>
              <a:avLst/>
              <a:gdLst/>
              <a:ahLst/>
              <a:cxnLst/>
              <a:rect l="l" t="t" r="r" b="b"/>
              <a:pathLst>
                <a:path w="5525" h="15781" extrusionOk="0">
                  <a:moveTo>
                    <a:pt x="5502" y="1"/>
                  </a:moveTo>
                  <a:cubicBezTo>
                    <a:pt x="5456" y="1"/>
                    <a:pt x="5273" y="571"/>
                    <a:pt x="4703" y="1279"/>
                  </a:cubicBezTo>
                  <a:cubicBezTo>
                    <a:pt x="4429" y="1644"/>
                    <a:pt x="4086" y="2032"/>
                    <a:pt x="3721" y="2466"/>
                  </a:cubicBezTo>
                  <a:cubicBezTo>
                    <a:pt x="3333" y="2900"/>
                    <a:pt x="2968" y="3425"/>
                    <a:pt x="2648" y="3904"/>
                  </a:cubicBezTo>
                  <a:cubicBezTo>
                    <a:pt x="2283" y="4406"/>
                    <a:pt x="1941" y="4885"/>
                    <a:pt x="1598" y="5365"/>
                  </a:cubicBezTo>
                  <a:cubicBezTo>
                    <a:pt x="1279" y="5821"/>
                    <a:pt x="982" y="6301"/>
                    <a:pt x="777" y="6711"/>
                  </a:cubicBezTo>
                  <a:cubicBezTo>
                    <a:pt x="571" y="7145"/>
                    <a:pt x="434" y="7510"/>
                    <a:pt x="343" y="7761"/>
                  </a:cubicBezTo>
                  <a:cubicBezTo>
                    <a:pt x="320" y="7898"/>
                    <a:pt x="275" y="8012"/>
                    <a:pt x="252" y="8081"/>
                  </a:cubicBezTo>
                  <a:cubicBezTo>
                    <a:pt x="229" y="8149"/>
                    <a:pt x="229" y="8172"/>
                    <a:pt x="229" y="8172"/>
                  </a:cubicBezTo>
                  <a:cubicBezTo>
                    <a:pt x="229" y="8172"/>
                    <a:pt x="206" y="8332"/>
                    <a:pt x="138" y="8606"/>
                  </a:cubicBezTo>
                  <a:cubicBezTo>
                    <a:pt x="115" y="8743"/>
                    <a:pt x="92" y="8903"/>
                    <a:pt x="69" y="9108"/>
                  </a:cubicBezTo>
                  <a:cubicBezTo>
                    <a:pt x="69" y="9199"/>
                    <a:pt x="46" y="9291"/>
                    <a:pt x="46" y="9405"/>
                  </a:cubicBezTo>
                  <a:cubicBezTo>
                    <a:pt x="46" y="9519"/>
                    <a:pt x="24" y="9633"/>
                    <a:pt x="24" y="9747"/>
                  </a:cubicBezTo>
                  <a:cubicBezTo>
                    <a:pt x="1" y="10204"/>
                    <a:pt x="46" y="10751"/>
                    <a:pt x="138" y="11345"/>
                  </a:cubicBezTo>
                  <a:cubicBezTo>
                    <a:pt x="275" y="11916"/>
                    <a:pt x="412" y="12509"/>
                    <a:pt x="663" y="13102"/>
                  </a:cubicBezTo>
                  <a:cubicBezTo>
                    <a:pt x="1119" y="14267"/>
                    <a:pt x="2009" y="15271"/>
                    <a:pt x="2922" y="15590"/>
                  </a:cubicBezTo>
                  <a:cubicBezTo>
                    <a:pt x="3269" y="15737"/>
                    <a:pt x="3602" y="15780"/>
                    <a:pt x="3861" y="15780"/>
                  </a:cubicBezTo>
                  <a:cubicBezTo>
                    <a:pt x="3926" y="15780"/>
                    <a:pt x="3986" y="15778"/>
                    <a:pt x="4041" y="15773"/>
                  </a:cubicBezTo>
                  <a:cubicBezTo>
                    <a:pt x="4315" y="15750"/>
                    <a:pt x="4452" y="15705"/>
                    <a:pt x="4452" y="15682"/>
                  </a:cubicBezTo>
                  <a:cubicBezTo>
                    <a:pt x="4452" y="15663"/>
                    <a:pt x="4404" y="15661"/>
                    <a:pt x="4319" y="15661"/>
                  </a:cubicBezTo>
                  <a:cubicBezTo>
                    <a:pt x="4300" y="15661"/>
                    <a:pt x="4279" y="15661"/>
                    <a:pt x="4256" y="15661"/>
                  </a:cubicBezTo>
                  <a:cubicBezTo>
                    <a:pt x="4008" y="15661"/>
                    <a:pt x="3546" y="15651"/>
                    <a:pt x="3014" y="15408"/>
                  </a:cubicBezTo>
                  <a:cubicBezTo>
                    <a:pt x="2192" y="15043"/>
                    <a:pt x="1393" y="14061"/>
                    <a:pt x="1005" y="12966"/>
                  </a:cubicBezTo>
                  <a:cubicBezTo>
                    <a:pt x="800" y="12418"/>
                    <a:pt x="685" y="11824"/>
                    <a:pt x="594" y="11276"/>
                  </a:cubicBezTo>
                  <a:cubicBezTo>
                    <a:pt x="526" y="10729"/>
                    <a:pt x="480" y="10204"/>
                    <a:pt x="526" y="9770"/>
                  </a:cubicBezTo>
                  <a:cubicBezTo>
                    <a:pt x="526" y="9656"/>
                    <a:pt x="526" y="9542"/>
                    <a:pt x="549" y="9450"/>
                  </a:cubicBezTo>
                  <a:cubicBezTo>
                    <a:pt x="549" y="9336"/>
                    <a:pt x="571" y="9245"/>
                    <a:pt x="571" y="9154"/>
                  </a:cubicBezTo>
                  <a:cubicBezTo>
                    <a:pt x="617" y="8994"/>
                    <a:pt x="617" y="8834"/>
                    <a:pt x="663" y="8697"/>
                  </a:cubicBezTo>
                  <a:cubicBezTo>
                    <a:pt x="708" y="8446"/>
                    <a:pt x="754" y="8309"/>
                    <a:pt x="754" y="8309"/>
                  </a:cubicBezTo>
                  <a:cubicBezTo>
                    <a:pt x="754" y="8309"/>
                    <a:pt x="754" y="8286"/>
                    <a:pt x="777" y="8218"/>
                  </a:cubicBezTo>
                  <a:cubicBezTo>
                    <a:pt x="800" y="8149"/>
                    <a:pt x="822" y="8058"/>
                    <a:pt x="845" y="7921"/>
                  </a:cubicBezTo>
                  <a:cubicBezTo>
                    <a:pt x="914" y="7670"/>
                    <a:pt x="1051" y="7328"/>
                    <a:pt x="1233" y="6940"/>
                  </a:cubicBezTo>
                  <a:cubicBezTo>
                    <a:pt x="1416" y="6529"/>
                    <a:pt x="1667" y="6072"/>
                    <a:pt x="1964" y="5616"/>
                  </a:cubicBezTo>
                  <a:cubicBezTo>
                    <a:pt x="2283" y="5136"/>
                    <a:pt x="2626" y="4634"/>
                    <a:pt x="2968" y="4132"/>
                  </a:cubicBezTo>
                  <a:cubicBezTo>
                    <a:pt x="3288" y="3584"/>
                    <a:pt x="3584" y="3105"/>
                    <a:pt x="3949" y="2649"/>
                  </a:cubicBezTo>
                  <a:cubicBezTo>
                    <a:pt x="4292" y="2215"/>
                    <a:pt x="4634" y="1781"/>
                    <a:pt x="4885" y="1393"/>
                  </a:cubicBezTo>
                  <a:cubicBezTo>
                    <a:pt x="5136" y="1005"/>
                    <a:pt x="5319" y="663"/>
                    <a:pt x="5410" y="412"/>
                  </a:cubicBezTo>
                  <a:cubicBezTo>
                    <a:pt x="5479" y="161"/>
                    <a:pt x="5524" y="1"/>
                    <a:pt x="5502" y="1"/>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436" name="Google Shape;3436;p43">
              <a:extLst>
                <a:ext uri="{FF2B5EF4-FFF2-40B4-BE49-F238E27FC236}">
                  <a16:creationId xmlns="" xmlns:a16="http://schemas.microsoft.com/office/drawing/2014/main" id="{C90B434A-0225-4D68-A6D7-94788A087703}"/>
                </a:ext>
              </a:extLst>
            </p:cNvPr>
            <p:cNvSpPr/>
            <p:nvPr/>
          </p:nvSpPr>
          <p:spPr>
            <a:xfrm>
              <a:off x="5985575" y="4032700"/>
              <a:ext cx="118700" cy="114100"/>
            </a:xfrm>
            <a:custGeom>
              <a:avLst/>
              <a:gdLst/>
              <a:ahLst/>
              <a:cxnLst/>
              <a:rect l="l" t="t" r="r" b="b"/>
              <a:pathLst>
                <a:path w="4748" h="4564" extrusionOk="0">
                  <a:moveTo>
                    <a:pt x="73" y="0"/>
                  </a:moveTo>
                  <a:cubicBezTo>
                    <a:pt x="71" y="0"/>
                    <a:pt x="70" y="0"/>
                    <a:pt x="69" y="1"/>
                  </a:cubicBezTo>
                  <a:cubicBezTo>
                    <a:pt x="0" y="23"/>
                    <a:pt x="183" y="891"/>
                    <a:pt x="525" y="1735"/>
                  </a:cubicBezTo>
                  <a:cubicBezTo>
                    <a:pt x="685" y="2146"/>
                    <a:pt x="890" y="2557"/>
                    <a:pt x="1073" y="2854"/>
                  </a:cubicBezTo>
                  <a:cubicBezTo>
                    <a:pt x="1164" y="3014"/>
                    <a:pt x="1256" y="3128"/>
                    <a:pt x="1301" y="3196"/>
                  </a:cubicBezTo>
                  <a:cubicBezTo>
                    <a:pt x="1370" y="3287"/>
                    <a:pt x="1393" y="3333"/>
                    <a:pt x="1393" y="3333"/>
                  </a:cubicBezTo>
                  <a:cubicBezTo>
                    <a:pt x="1393" y="3333"/>
                    <a:pt x="1438" y="3379"/>
                    <a:pt x="1507" y="3447"/>
                  </a:cubicBezTo>
                  <a:cubicBezTo>
                    <a:pt x="1598" y="3516"/>
                    <a:pt x="1666" y="3630"/>
                    <a:pt x="1826" y="3744"/>
                  </a:cubicBezTo>
                  <a:cubicBezTo>
                    <a:pt x="2077" y="3995"/>
                    <a:pt x="2488" y="4246"/>
                    <a:pt x="2922" y="4429"/>
                  </a:cubicBezTo>
                  <a:cubicBezTo>
                    <a:pt x="3198" y="4525"/>
                    <a:pt x="3482" y="4563"/>
                    <a:pt x="3739" y="4563"/>
                  </a:cubicBezTo>
                  <a:cubicBezTo>
                    <a:pt x="3908" y="4563"/>
                    <a:pt x="4065" y="4547"/>
                    <a:pt x="4200" y="4520"/>
                  </a:cubicBezTo>
                  <a:cubicBezTo>
                    <a:pt x="4542" y="4452"/>
                    <a:pt x="4748" y="4383"/>
                    <a:pt x="4748" y="4337"/>
                  </a:cubicBezTo>
                  <a:cubicBezTo>
                    <a:pt x="4725" y="4315"/>
                    <a:pt x="4497" y="4315"/>
                    <a:pt x="4177" y="4315"/>
                  </a:cubicBezTo>
                  <a:cubicBezTo>
                    <a:pt x="3858" y="4315"/>
                    <a:pt x="3447" y="4246"/>
                    <a:pt x="3059" y="4064"/>
                  </a:cubicBezTo>
                  <a:cubicBezTo>
                    <a:pt x="2694" y="3881"/>
                    <a:pt x="2374" y="3630"/>
                    <a:pt x="2169" y="3402"/>
                  </a:cubicBezTo>
                  <a:cubicBezTo>
                    <a:pt x="2054" y="3287"/>
                    <a:pt x="1963" y="3173"/>
                    <a:pt x="1918" y="3105"/>
                  </a:cubicBezTo>
                  <a:cubicBezTo>
                    <a:pt x="1849" y="3036"/>
                    <a:pt x="1826" y="2991"/>
                    <a:pt x="1826" y="2991"/>
                  </a:cubicBezTo>
                  <a:cubicBezTo>
                    <a:pt x="1826" y="2991"/>
                    <a:pt x="1781" y="2945"/>
                    <a:pt x="1735" y="2877"/>
                  </a:cubicBezTo>
                  <a:cubicBezTo>
                    <a:pt x="1666" y="2808"/>
                    <a:pt x="1575" y="2717"/>
                    <a:pt x="1484" y="2580"/>
                  </a:cubicBezTo>
                  <a:cubicBezTo>
                    <a:pt x="1301" y="2329"/>
                    <a:pt x="1073" y="1964"/>
                    <a:pt x="868" y="1576"/>
                  </a:cubicBezTo>
                  <a:cubicBezTo>
                    <a:pt x="462" y="810"/>
                    <a:pt x="168" y="0"/>
                    <a:pt x="73" y="0"/>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437" name="Google Shape;3437;p43">
              <a:extLst>
                <a:ext uri="{FF2B5EF4-FFF2-40B4-BE49-F238E27FC236}">
                  <a16:creationId xmlns="" xmlns:a16="http://schemas.microsoft.com/office/drawing/2014/main" id="{09729211-0D6B-5C51-ABEE-499E7C5FC762}"/>
                </a:ext>
              </a:extLst>
            </p:cNvPr>
            <p:cNvSpPr/>
            <p:nvPr/>
          </p:nvSpPr>
          <p:spPr>
            <a:xfrm>
              <a:off x="6033500" y="4015025"/>
              <a:ext cx="101025" cy="123525"/>
            </a:xfrm>
            <a:custGeom>
              <a:avLst/>
              <a:gdLst/>
              <a:ahLst/>
              <a:cxnLst/>
              <a:rect l="l" t="t" r="r" b="b"/>
              <a:pathLst>
                <a:path w="4041" h="4941" extrusionOk="0">
                  <a:moveTo>
                    <a:pt x="2991" y="0"/>
                  </a:moveTo>
                  <a:cubicBezTo>
                    <a:pt x="2945" y="23"/>
                    <a:pt x="2991" y="342"/>
                    <a:pt x="3082" y="799"/>
                  </a:cubicBezTo>
                  <a:cubicBezTo>
                    <a:pt x="3173" y="1255"/>
                    <a:pt x="3310" y="1872"/>
                    <a:pt x="3424" y="2488"/>
                  </a:cubicBezTo>
                  <a:cubicBezTo>
                    <a:pt x="3516" y="3081"/>
                    <a:pt x="3561" y="3721"/>
                    <a:pt x="3424" y="4086"/>
                  </a:cubicBezTo>
                  <a:cubicBezTo>
                    <a:pt x="3356" y="4268"/>
                    <a:pt x="3265" y="4337"/>
                    <a:pt x="3196" y="4360"/>
                  </a:cubicBezTo>
                  <a:cubicBezTo>
                    <a:pt x="3128" y="4405"/>
                    <a:pt x="3082" y="4405"/>
                    <a:pt x="3082" y="4405"/>
                  </a:cubicBezTo>
                  <a:cubicBezTo>
                    <a:pt x="3082" y="4405"/>
                    <a:pt x="3062" y="4415"/>
                    <a:pt x="3014" y="4415"/>
                  </a:cubicBezTo>
                  <a:cubicBezTo>
                    <a:pt x="2991" y="4415"/>
                    <a:pt x="2960" y="4413"/>
                    <a:pt x="2922" y="4405"/>
                  </a:cubicBezTo>
                  <a:cubicBezTo>
                    <a:pt x="2808" y="4405"/>
                    <a:pt x="2671" y="4382"/>
                    <a:pt x="2466" y="4291"/>
                  </a:cubicBezTo>
                  <a:cubicBezTo>
                    <a:pt x="2100" y="4109"/>
                    <a:pt x="1644" y="3698"/>
                    <a:pt x="1279" y="3218"/>
                  </a:cubicBezTo>
                  <a:cubicBezTo>
                    <a:pt x="891" y="2739"/>
                    <a:pt x="571" y="2214"/>
                    <a:pt x="366" y="1803"/>
                  </a:cubicBezTo>
                  <a:cubicBezTo>
                    <a:pt x="168" y="1385"/>
                    <a:pt x="76" y="1094"/>
                    <a:pt x="28" y="1094"/>
                  </a:cubicBezTo>
                  <a:cubicBezTo>
                    <a:pt x="27" y="1094"/>
                    <a:pt x="25" y="1095"/>
                    <a:pt x="23" y="1096"/>
                  </a:cubicBezTo>
                  <a:cubicBezTo>
                    <a:pt x="1" y="1096"/>
                    <a:pt x="23" y="1415"/>
                    <a:pt x="183" y="1872"/>
                  </a:cubicBezTo>
                  <a:cubicBezTo>
                    <a:pt x="343" y="2328"/>
                    <a:pt x="594" y="2922"/>
                    <a:pt x="959" y="3447"/>
                  </a:cubicBezTo>
                  <a:cubicBezTo>
                    <a:pt x="1324" y="3994"/>
                    <a:pt x="1781" y="4474"/>
                    <a:pt x="2237" y="4725"/>
                  </a:cubicBezTo>
                  <a:cubicBezTo>
                    <a:pt x="2488" y="4862"/>
                    <a:pt x="2717" y="4930"/>
                    <a:pt x="2877" y="4930"/>
                  </a:cubicBezTo>
                  <a:cubicBezTo>
                    <a:pt x="2930" y="4938"/>
                    <a:pt x="2978" y="4940"/>
                    <a:pt x="3019" y="4940"/>
                  </a:cubicBezTo>
                  <a:cubicBezTo>
                    <a:pt x="3100" y="4940"/>
                    <a:pt x="3150" y="4930"/>
                    <a:pt x="3150" y="4930"/>
                  </a:cubicBezTo>
                  <a:cubicBezTo>
                    <a:pt x="3150" y="4930"/>
                    <a:pt x="3173" y="4930"/>
                    <a:pt x="3242" y="4907"/>
                  </a:cubicBezTo>
                  <a:cubicBezTo>
                    <a:pt x="3287" y="4907"/>
                    <a:pt x="3356" y="4885"/>
                    <a:pt x="3447" y="4839"/>
                  </a:cubicBezTo>
                  <a:cubicBezTo>
                    <a:pt x="3630" y="4748"/>
                    <a:pt x="3835" y="4519"/>
                    <a:pt x="3904" y="4246"/>
                  </a:cubicBezTo>
                  <a:cubicBezTo>
                    <a:pt x="4041" y="3675"/>
                    <a:pt x="3926" y="3036"/>
                    <a:pt x="3790" y="2420"/>
                  </a:cubicBezTo>
                  <a:cubicBezTo>
                    <a:pt x="3630" y="1780"/>
                    <a:pt x="3447" y="1187"/>
                    <a:pt x="3287" y="753"/>
                  </a:cubicBezTo>
                  <a:cubicBezTo>
                    <a:pt x="3128" y="297"/>
                    <a:pt x="3036" y="0"/>
                    <a:pt x="2991" y="0"/>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438" name="Google Shape;3438;p43">
              <a:extLst>
                <a:ext uri="{FF2B5EF4-FFF2-40B4-BE49-F238E27FC236}">
                  <a16:creationId xmlns="" xmlns:a16="http://schemas.microsoft.com/office/drawing/2014/main" id="{771DB35F-AC14-2C6E-D3B5-3ED6ACCE5073}"/>
                </a:ext>
              </a:extLst>
            </p:cNvPr>
            <p:cNvSpPr/>
            <p:nvPr/>
          </p:nvSpPr>
          <p:spPr>
            <a:xfrm>
              <a:off x="6112250" y="3972000"/>
              <a:ext cx="59950" cy="103100"/>
            </a:xfrm>
            <a:custGeom>
              <a:avLst/>
              <a:gdLst/>
              <a:ahLst/>
              <a:cxnLst/>
              <a:rect l="l" t="t" r="r" b="b"/>
              <a:pathLst>
                <a:path w="2398" h="4124" extrusionOk="0">
                  <a:moveTo>
                    <a:pt x="856" y="1"/>
                  </a:moveTo>
                  <a:cubicBezTo>
                    <a:pt x="849" y="1"/>
                    <a:pt x="845" y="4"/>
                    <a:pt x="845" y="9"/>
                  </a:cubicBezTo>
                  <a:cubicBezTo>
                    <a:pt x="822" y="32"/>
                    <a:pt x="913" y="192"/>
                    <a:pt x="1028" y="511"/>
                  </a:cubicBezTo>
                  <a:cubicBezTo>
                    <a:pt x="1119" y="808"/>
                    <a:pt x="1256" y="1219"/>
                    <a:pt x="1393" y="1630"/>
                  </a:cubicBezTo>
                  <a:cubicBezTo>
                    <a:pt x="1530" y="2041"/>
                    <a:pt x="1644" y="2451"/>
                    <a:pt x="1735" y="2748"/>
                  </a:cubicBezTo>
                  <a:cubicBezTo>
                    <a:pt x="1826" y="3045"/>
                    <a:pt x="1826" y="3228"/>
                    <a:pt x="1826" y="3228"/>
                  </a:cubicBezTo>
                  <a:cubicBezTo>
                    <a:pt x="1826" y="3228"/>
                    <a:pt x="1849" y="3273"/>
                    <a:pt x="1849" y="3364"/>
                  </a:cubicBezTo>
                  <a:cubicBezTo>
                    <a:pt x="1872" y="3433"/>
                    <a:pt x="1872" y="3570"/>
                    <a:pt x="1849" y="3616"/>
                  </a:cubicBezTo>
                  <a:cubicBezTo>
                    <a:pt x="1849" y="3638"/>
                    <a:pt x="1849" y="3638"/>
                    <a:pt x="1826" y="3638"/>
                  </a:cubicBezTo>
                  <a:cubicBezTo>
                    <a:pt x="1826" y="3648"/>
                    <a:pt x="1815" y="3653"/>
                    <a:pt x="1796" y="3653"/>
                  </a:cubicBezTo>
                  <a:cubicBezTo>
                    <a:pt x="1770" y="3653"/>
                    <a:pt x="1730" y="3642"/>
                    <a:pt x="1689" y="3616"/>
                  </a:cubicBezTo>
                  <a:cubicBezTo>
                    <a:pt x="1530" y="3570"/>
                    <a:pt x="1347" y="3479"/>
                    <a:pt x="1187" y="3342"/>
                  </a:cubicBezTo>
                  <a:cubicBezTo>
                    <a:pt x="868" y="3113"/>
                    <a:pt x="571" y="2794"/>
                    <a:pt x="366" y="2566"/>
                  </a:cubicBezTo>
                  <a:cubicBezTo>
                    <a:pt x="183" y="2315"/>
                    <a:pt x="69" y="2132"/>
                    <a:pt x="46" y="2132"/>
                  </a:cubicBezTo>
                  <a:lnTo>
                    <a:pt x="46" y="2132"/>
                  </a:lnTo>
                  <a:cubicBezTo>
                    <a:pt x="0" y="2155"/>
                    <a:pt x="46" y="2383"/>
                    <a:pt x="206" y="2680"/>
                  </a:cubicBezTo>
                  <a:cubicBezTo>
                    <a:pt x="343" y="2976"/>
                    <a:pt x="617" y="3342"/>
                    <a:pt x="936" y="3638"/>
                  </a:cubicBezTo>
                  <a:cubicBezTo>
                    <a:pt x="1119" y="3798"/>
                    <a:pt x="1301" y="3935"/>
                    <a:pt x="1507" y="4049"/>
                  </a:cubicBezTo>
                  <a:cubicBezTo>
                    <a:pt x="1600" y="4086"/>
                    <a:pt x="1708" y="4124"/>
                    <a:pt x="1832" y="4124"/>
                  </a:cubicBezTo>
                  <a:cubicBezTo>
                    <a:pt x="1860" y="4124"/>
                    <a:pt x="1888" y="4122"/>
                    <a:pt x="1918" y="4118"/>
                  </a:cubicBezTo>
                  <a:cubicBezTo>
                    <a:pt x="2100" y="4095"/>
                    <a:pt x="2237" y="3958"/>
                    <a:pt x="2306" y="3821"/>
                  </a:cubicBezTo>
                  <a:cubicBezTo>
                    <a:pt x="2397" y="3570"/>
                    <a:pt x="2374" y="3433"/>
                    <a:pt x="2374" y="3319"/>
                  </a:cubicBezTo>
                  <a:cubicBezTo>
                    <a:pt x="2374" y="3205"/>
                    <a:pt x="2374" y="3159"/>
                    <a:pt x="2374" y="3159"/>
                  </a:cubicBezTo>
                  <a:cubicBezTo>
                    <a:pt x="2374" y="3159"/>
                    <a:pt x="2329" y="2908"/>
                    <a:pt x="2214" y="2588"/>
                  </a:cubicBezTo>
                  <a:cubicBezTo>
                    <a:pt x="2100" y="2292"/>
                    <a:pt x="1918" y="1881"/>
                    <a:pt x="1758" y="1493"/>
                  </a:cubicBezTo>
                  <a:cubicBezTo>
                    <a:pt x="1575" y="1105"/>
                    <a:pt x="1370" y="717"/>
                    <a:pt x="1210" y="420"/>
                  </a:cubicBezTo>
                  <a:cubicBezTo>
                    <a:pt x="1119" y="283"/>
                    <a:pt x="1050" y="169"/>
                    <a:pt x="982" y="100"/>
                  </a:cubicBezTo>
                  <a:cubicBezTo>
                    <a:pt x="930" y="31"/>
                    <a:pt x="877" y="1"/>
                    <a:pt x="856" y="1"/>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439" name="Google Shape;3439;p43">
              <a:extLst>
                <a:ext uri="{FF2B5EF4-FFF2-40B4-BE49-F238E27FC236}">
                  <a16:creationId xmlns="" xmlns:a16="http://schemas.microsoft.com/office/drawing/2014/main" id="{9D4EA2DA-98F2-BF5D-4DD5-6E7AE36F37E4}"/>
                </a:ext>
              </a:extLst>
            </p:cNvPr>
            <p:cNvSpPr/>
            <p:nvPr/>
          </p:nvSpPr>
          <p:spPr>
            <a:xfrm>
              <a:off x="6127075" y="3876900"/>
              <a:ext cx="42250" cy="96725"/>
            </a:xfrm>
            <a:custGeom>
              <a:avLst/>
              <a:gdLst/>
              <a:ahLst/>
              <a:cxnLst/>
              <a:rect l="l" t="t" r="r" b="b"/>
              <a:pathLst>
                <a:path w="1690" h="3869" extrusionOk="0">
                  <a:moveTo>
                    <a:pt x="759" y="1"/>
                  </a:moveTo>
                  <a:cubicBezTo>
                    <a:pt x="757" y="1"/>
                    <a:pt x="756" y="1"/>
                    <a:pt x="754" y="1"/>
                  </a:cubicBezTo>
                  <a:cubicBezTo>
                    <a:pt x="686" y="24"/>
                    <a:pt x="823" y="595"/>
                    <a:pt x="982" y="1143"/>
                  </a:cubicBezTo>
                  <a:cubicBezTo>
                    <a:pt x="1051" y="1417"/>
                    <a:pt x="1119" y="1690"/>
                    <a:pt x="1142" y="1873"/>
                  </a:cubicBezTo>
                  <a:cubicBezTo>
                    <a:pt x="1165" y="2078"/>
                    <a:pt x="1165" y="2193"/>
                    <a:pt x="1165" y="2193"/>
                  </a:cubicBezTo>
                  <a:cubicBezTo>
                    <a:pt x="1165" y="2193"/>
                    <a:pt x="1233" y="2695"/>
                    <a:pt x="868" y="3106"/>
                  </a:cubicBezTo>
                  <a:cubicBezTo>
                    <a:pt x="549" y="3516"/>
                    <a:pt x="1" y="3768"/>
                    <a:pt x="47" y="3859"/>
                  </a:cubicBezTo>
                  <a:cubicBezTo>
                    <a:pt x="50" y="3865"/>
                    <a:pt x="63" y="3868"/>
                    <a:pt x="85" y="3868"/>
                  </a:cubicBezTo>
                  <a:cubicBezTo>
                    <a:pt x="226" y="3868"/>
                    <a:pt x="727" y="3732"/>
                    <a:pt x="1142" y="3357"/>
                  </a:cubicBezTo>
                  <a:cubicBezTo>
                    <a:pt x="1393" y="3151"/>
                    <a:pt x="1599" y="2854"/>
                    <a:pt x="1644" y="2603"/>
                  </a:cubicBezTo>
                  <a:cubicBezTo>
                    <a:pt x="1667" y="2466"/>
                    <a:pt x="1667" y="2375"/>
                    <a:pt x="1690" y="2307"/>
                  </a:cubicBezTo>
                  <a:cubicBezTo>
                    <a:pt x="1690" y="2215"/>
                    <a:pt x="1690" y="2193"/>
                    <a:pt x="1690" y="2193"/>
                  </a:cubicBezTo>
                  <a:cubicBezTo>
                    <a:pt x="1690" y="2193"/>
                    <a:pt x="1690" y="2010"/>
                    <a:pt x="1621" y="1782"/>
                  </a:cubicBezTo>
                  <a:cubicBezTo>
                    <a:pt x="1553" y="1553"/>
                    <a:pt x="1462" y="1280"/>
                    <a:pt x="1348" y="1006"/>
                  </a:cubicBezTo>
                  <a:cubicBezTo>
                    <a:pt x="1102" y="492"/>
                    <a:pt x="835" y="1"/>
                    <a:pt x="759" y="1"/>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440" name="Google Shape;3440;p43">
              <a:extLst>
                <a:ext uri="{FF2B5EF4-FFF2-40B4-BE49-F238E27FC236}">
                  <a16:creationId xmlns="" xmlns:a16="http://schemas.microsoft.com/office/drawing/2014/main" id="{BD9DAE1E-2DD1-DE7E-1FAB-21E52E4DBAD3}"/>
                </a:ext>
              </a:extLst>
            </p:cNvPr>
            <p:cNvSpPr/>
            <p:nvPr/>
          </p:nvSpPr>
          <p:spPr>
            <a:xfrm>
              <a:off x="5891975" y="3919575"/>
              <a:ext cx="89625" cy="74025"/>
            </a:xfrm>
            <a:custGeom>
              <a:avLst/>
              <a:gdLst/>
              <a:ahLst/>
              <a:cxnLst/>
              <a:rect l="l" t="t" r="r" b="b"/>
              <a:pathLst>
                <a:path w="3585" h="2961" extrusionOk="0">
                  <a:moveTo>
                    <a:pt x="3549" y="1"/>
                  </a:moveTo>
                  <a:cubicBezTo>
                    <a:pt x="3496" y="1"/>
                    <a:pt x="3375" y="215"/>
                    <a:pt x="3082" y="257"/>
                  </a:cubicBezTo>
                  <a:cubicBezTo>
                    <a:pt x="3028" y="265"/>
                    <a:pt x="2970" y="268"/>
                    <a:pt x="2911" y="268"/>
                  </a:cubicBezTo>
                  <a:cubicBezTo>
                    <a:pt x="2594" y="268"/>
                    <a:pt x="2207" y="178"/>
                    <a:pt x="1804" y="120"/>
                  </a:cubicBezTo>
                  <a:cubicBezTo>
                    <a:pt x="1599" y="83"/>
                    <a:pt x="1394" y="46"/>
                    <a:pt x="1189" y="46"/>
                  </a:cubicBezTo>
                  <a:cubicBezTo>
                    <a:pt x="1143" y="46"/>
                    <a:pt x="1097" y="48"/>
                    <a:pt x="1051" y="52"/>
                  </a:cubicBezTo>
                  <a:cubicBezTo>
                    <a:pt x="800" y="52"/>
                    <a:pt x="526" y="166"/>
                    <a:pt x="343" y="349"/>
                  </a:cubicBezTo>
                  <a:cubicBezTo>
                    <a:pt x="252" y="417"/>
                    <a:pt x="206" y="508"/>
                    <a:pt x="161" y="600"/>
                  </a:cubicBezTo>
                  <a:cubicBezTo>
                    <a:pt x="115" y="668"/>
                    <a:pt x="69" y="737"/>
                    <a:pt x="47" y="805"/>
                  </a:cubicBezTo>
                  <a:cubicBezTo>
                    <a:pt x="24" y="942"/>
                    <a:pt x="1" y="1033"/>
                    <a:pt x="1" y="1033"/>
                  </a:cubicBezTo>
                  <a:cubicBezTo>
                    <a:pt x="1" y="1033"/>
                    <a:pt x="1" y="1102"/>
                    <a:pt x="24" y="1239"/>
                  </a:cubicBezTo>
                  <a:cubicBezTo>
                    <a:pt x="24" y="1307"/>
                    <a:pt x="47" y="1399"/>
                    <a:pt x="92" y="1467"/>
                  </a:cubicBezTo>
                  <a:cubicBezTo>
                    <a:pt x="115" y="1558"/>
                    <a:pt x="161" y="1650"/>
                    <a:pt x="229" y="1741"/>
                  </a:cubicBezTo>
                  <a:cubicBezTo>
                    <a:pt x="435" y="2106"/>
                    <a:pt x="868" y="2449"/>
                    <a:pt x="1325" y="2654"/>
                  </a:cubicBezTo>
                  <a:cubicBezTo>
                    <a:pt x="1715" y="2849"/>
                    <a:pt x="2138" y="2961"/>
                    <a:pt x="2495" y="2961"/>
                  </a:cubicBezTo>
                  <a:cubicBezTo>
                    <a:pt x="2556" y="2961"/>
                    <a:pt x="2615" y="2957"/>
                    <a:pt x="2671" y="2951"/>
                  </a:cubicBezTo>
                  <a:cubicBezTo>
                    <a:pt x="3082" y="2905"/>
                    <a:pt x="3265" y="2700"/>
                    <a:pt x="3242" y="2700"/>
                  </a:cubicBezTo>
                  <a:cubicBezTo>
                    <a:pt x="3238" y="2692"/>
                    <a:pt x="3229" y="2689"/>
                    <a:pt x="3215" y="2689"/>
                  </a:cubicBezTo>
                  <a:cubicBezTo>
                    <a:pt x="3153" y="2689"/>
                    <a:pt x="2997" y="2748"/>
                    <a:pt x="2763" y="2748"/>
                  </a:cubicBezTo>
                  <a:cubicBezTo>
                    <a:pt x="2734" y="2748"/>
                    <a:pt x="2703" y="2747"/>
                    <a:pt x="2671" y="2745"/>
                  </a:cubicBezTo>
                  <a:cubicBezTo>
                    <a:pt x="2329" y="2722"/>
                    <a:pt x="1895" y="2563"/>
                    <a:pt x="1507" y="2334"/>
                  </a:cubicBezTo>
                  <a:cubicBezTo>
                    <a:pt x="1119" y="2083"/>
                    <a:pt x="777" y="1764"/>
                    <a:pt x="640" y="1490"/>
                  </a:cubicBezTo>
                  <a:cubicBezTo>
                    <a:pt x="503" y="1216"/>
                    <a:pt x="549" y="1056"/>
                    <a:pt x="549" y="1056"/>
                  </a:cubicBezTo>
                  <a:cubicBezTo>
                    <a:pt x="549" y="1056"/>
                    <a:pt x="549" y="1033"/>
                    <a:pt x="571" y="965"/>
                  </a:cubicBezTo>
                  <a:cubicBezTo>
                    <a:pt x="549" y="919"/>
                    <a:pt x="571" y="874"/>
                    <a:pt x="617" y="828"/>
                  </a:cubicBezTo>
                  <a:cubicBezTo>
                    <a:pt x="640" y="782"/>
                    <a:pt x="663" y="737"/>
                    <a:pt x="708" y="691"/>
                  </a:cubicBezTo>
                  <a:cubicBezTo>
                    <a:pt x="796" y="533"/>
                    <a:pt x="1101" y="469"/>
                    <a:pt x="1444" y="469"/>
                  </a:cubicBezTo>
                  <a:cubicBezTo>
                    <a:pt x="1547" y="469"/>
                    <a:pt x="1653" y="475"/>
                    <a:pt x="1758" y="486"/>
                  </a:cubicBezTo>
                  <a:cubicBezTo>
                    <a:pt x="2034" y="499"/>
                    <a:pt x="2316" y="527"/>
                    <a:pt x="2581" y="527"/>
                  </a:cubicBezTo>
                  <a:cubicBezTo>
                    <a:pt x="2777" y="527"/>
                    <a:pt x="2963" y="511"/>
                    <a:pt x="3128" y="463"/>
                  </a:cubicBezTo>
                  <a:cubicBezTo>
                    <a:pt x="3219" y="417"/>
                    <a:pt x="3311" y="371"/>
                    <a:pt x="3379" y="326"/>
                  </a:cubicBezTo>
                  <a:cubicBezTo>
                    <a:pt x="3425" y="257"/>
                    <a:pt x="3493" y="234"/>
                    <a:pt x="3516" y="166"/>
                  </a:cubicBezTo>
                  <a:cubicBezTo>
                    <a:pt x="3562" y="75"/>
                    <a:pt x="3584" y="6"/>
                    <a:pt x="3562" y="6"/>
                  </a:cubicBezTo>
                  <a:cubicBezTo>
                    <a:pt x="3558" y="2"/>
                    <a:pt x="3554" y="1"/>
                    <a:pt x="3549" y="1"/>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441" name="Google Shape;3441;p43">
              <a:extLst>
                <a:ext uri="{FF2B5EF4-FFF2-40B4-BE49-F238E27FC236}">
                  <a16:creationId xmlns="" xmlns:a16="http://schemas.microsoft.com/office/drawing/2014/main" id="{10F1D929-BD4D-35E0-F98C-F039D396C7BE}"/>
                </a:ext>
              </a:extLst>
            </p:cNvPr>
            <p:cNvSpPr/>
            <p:nvPr/>
          </p:nvSpPr>
          <p:spPr>
            <a:xfrm>
              <a:off x="5894825" y="3368200"/>
              <a:ext cx="525600" cy="775225"/>
            </a:xfrm>
            <a:custGeom>
              <a:avLst/>
              <a:gdLst/>
              <a:ahLst/>
              <a:cxnLst/>
              <a:rect l="l" t="t" r="r" b="b"/>
              <a:pathLst>
                <a:path w="21024" h="31009" extrusionOk="0">
                  <a:moveTo>
                    <a:pt x="17078" y="1"/>
                  </a:moveTo>
                  <a:cubicBezTo>
                    <a:pt x="15065" y="1"/>
                    <a:pt x="12616" y="2026"/>
                    <a:pt x="11824" y="4372"/>
                  </a:cubicBezTo>
                  <a:cubicBezTo>
                    <a:pt x="11802" y="4440"/>
                    <a:pt x="11688" y="4874"/>
                    <a:pt x="11482" y="5536"/>
                  </a:cubicBezTo>
                  <a:cubicBezTo>
                    <a:pt x="12043" y="5464"/>
                    <a:pt x="12688" y="5400"/>
                    <a:pt x="13331" y="5400"/>
                  </a:cubicBezTo>
                  <a:cubicBezTo>
                    <a:pt x="14522" y="5400"/>
                    <a:pt x="15707" y="5618"/>
                    <a:pt x="16344" y="6403"/>
                  </a:cubicBezTo>
                  <a:cubicBezTo>
                    <a:pt x="17919" y="8366"/>
                    <a:pt x="14130" y="13821"/>
                    <a:pt x="10638" y="15967"/>
                  </a:cubicBezTo>
                  <a:cubicBezTo>
                    <a:pt x="10199" y="16237"/>
                    <a:pt x="9841" y="16355"/>
                    <a:pt x="9550" y="16355"/>
                  </a:cubicBezTo>
                  <a:cubicBezTo>
                    <a:pt x="8784" y="16355"/>
                    <a:pt x="8490" y="15532"/>
                    <a:pt x="8424" y="14506"/>
                  </a:cubicBezTo>
                  <a:cubicBezTo>
                    <a:pt x="7899" y="15739"/>
                    <a:pt x="7419" y="16766"/>
                    <a:pt x="7008" y="17245"/>
                  </a:cubicBezTo>
                  <a:cubicBezTo>
                    <a:pt x="6689" y="17656"/>
                    <a:pt x="6346" y="18112"/>
                    <a:pt x="6050" y="18569"/>
                  </a:cubicBezTo>
                  <a:cubicBezTo>
                    <a:pt x="7145" y="19048"/>
                    <a:pt x="9656" y="19870"/>
                    <a:pt x="10135" y="21240"/>
                  </a:cubicBezTo>
                  <a:cubicBezTo>
                    <a:pt x="10607" y="22601"/>
                    <a:pt x="9236" y="22761"/>
                    <a:pt x="8565" y="22761"/>
                  </a:cubicBezTo>
                  <a:cubicBezTo>
                    <a:pt x="8358" y="22761"/>
                    <a:pt x="8218" y="22746"/>
                    <a:pt x="8218" y="22746"/>
                  </a:cubicBezTo>
                  <a:cubicBezTo>
                    <a:pt x="8218" y="22746"/>
                    <a:pt x="8140" y="27566"/>
                    <a:pt x="5550" y="27566"/>
                  </a:cubicBezTo>
                  <a:cubicBezTo>
                    <a:pt x="5345" y="27566"/>
                    <a:pt x="5124" y="27536"/>
                    <a:pt x="4886" y="27471"/>
                  </a:cubicBezTo>
                  <a:cubicBezTo>
                    <a:pt x="2945" y="26923"/>
                    <a:pt x="3197" y="24252"/>
                    <a:pt x="3722" y="22198"/>
                  </a:cubicBezTo>
                  <a:cubicBezTo>
                    <a:pt x="3402" y="22198"/>
                    <a:pt x="2968" y="22175"/>
                    <a:pt x="2512" y="22153"/>
                  </a:cubicBezTo>
                  <a:cubicBezTo>
                    <a:pt x="2398" y="22541"/>
                    <a:pt x="2215" y="22929"/>
                    <a:pt x="1941" y="23248"/>
                  </a:cubicBezTo>
                  <a:cubicBezTo>
                    <a:pt x="1745" y="23477"/>
                    <a:pt x="1460" y="23565"/>
                    <a:pt x="1137" y="23565"/>
                  </a:cubicBezTo>
                  <a:cubicBezTo>
                    <a:pt x="783" y="23565"/>
                    <a:pt x="383" y="23460"/>
                    <a:pt x="1" y="23317"/>
                  </a:cubicBezTo>
                  <a:lnTo>
                    <a:pt x="1" y="23317"/>
                  </a:lnTo>
                  <a:cubicBezTo>
                    <a:pt x="47" y="23545"/>
                    <a:pt x="138" y="23796"/>
                    <a:pt x="321" y="24116"/>
                  </a:cubicBezTo>
                  <a:cubicBezTo>
                    <a:pt x="757" y="24889"/>
                    <a:pt x="1590" y="25111"/>
                    <a:pt x="2444" y="25111"/>
                  </a:cubicBezTo>
                  <a:cubicBezTo>
                    <a:pt x="2573" y="25111"/>
                    <a:pt x="2703" y="25106"/>
                    <a:pt x="2831" y="25097"/>
                  </a:cubicBezTo>
                  <a:cubicBezTo>
                    <a:pt x="2831" y="25097"/>
                    <a:pt x="2854" y="30986"/>
                    <a:pt x="7031" y="31009"/>
                  </a:cubicBezTo>
                  <a:cubicBezTo>
                    <a:pt x="7041" y="31009"/>
                    <a:pt x="7052" y="31009"/>
                    <a:pt x="7062" y="31009"/>
                  </a:cubicBezTo>
                  <a:cubicBezTo>
                    <a:pt x="11196" y="31009"/>
                    <a:pt x="8698" y="26422"/>
                    <a:pt x="8697" y="26421"/>
                  </a:cubicBezTo>
                  <a:lnTo>
                    <a:pt x="8697" y="26421"/>
                  </a:lnTo>
                  <a:cubicBezTo>
                    <a:pt x="8698" y="26421"/>
                    <a:pt x="9837" y="27886"/>
                    <a:pt x="10457" y="27886"/>
                  </a:cubicBezTo>
                  <a:cubicBezTo>
                    <a:pt x="10534" y="27886"/>
                    <a:pt x="10603" y="27863"/>
                    <a:pt x="10660" y="27813"/>
                  </a:cubicBezTo>
                  <a:cubicBezTo>
                    <a:pt x="11208" y="27357"/>
                    <a:pt x="9565" y="24184"/>
                    <a:pt x="9565" y="24184"/>
                  </a:cubicBezTo>
                  <a:cubicBezTo>
                    <a:pt x="9565" y="24184"/>
                    <a:pt x="11733" y="23317"/>
                    <a:pt x="10341" y="20851"/>
                  </a:cubicBezTo>
                  <a:cubicBezTo>
                    <a:pt x="10341" y="20851"/>
                    <a:pt x="21023" y="6494"/>
                    <a:pt x="19676" y="2180"/>
                  </a:cubicBezTo>
                  <a:cubicBezTo>
                    <a:pt x="19186" y="629"/>
                    <a:pt x="18200" y="1"/>
                    <a:pt x="17078" y="1"/>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442" name="Google Shape;3442;p43">
              <a:extLst>
                <a:ext uri="{FF2B5EF4-FFF2-40B4-BE49-F238E27FC236}">
                  <a16:creationId xmlns="" xmlns:a16="http://schemas.microsoft.com/office/drawing/2014/main" id="{61F7C8D4-A63F-B5A0-2E3F-99F390006A37}"/>
                </a:ext>
              </a:extLst>
            </p:cNvPr>
            <p:cNvSpPr/>
            <p:nvPr/>
          </p:nvSpPr>
          <p:spPr>
            <a:xfrm>
              <a:off x="6153325" y="3063125"/>
              <a:ext cx="353825" cy="444625"/>
            </a:xfrm>
            <a:custGeom>
              <a:avLst/>
              <a:gdLst/>
              <a:ahLst/>
              <a:cxnLst/>
              <a:rect l="l" t="t" r="r" b="b"/>
              <a:pathLst>
                <a:path w="14153" h="17785" extrusionOk="0">
                  <a:moveTo>
                    <a:pt x="7224" y="1"/>
                  </a:moveTo>
                  <a:cubicBezTo>
                    <a:pt x="5810" y="1"/>
                    <a:pt x="4505" y="440"/>
                    <a:pt x="3813" y="917"/>
                  </a:cubicBezTo>
                  <a:cubicBezTo>
                    <a:pt x="1051" y="2788"/>
                    <a:pt x="1" y="16620"/>
                    <a:pt x="1" y="16620"/>
                  </a:cubicBezTo>
                  <a:cubicBezTo>
                    <a:pt x="1" y="16620"/>
                    <a:pt x="2130" y="16012"/>
                    <a:pt x="4643" y="16012"/>
                  </a:cubicBezTo>
                  <a:cubicBezTo>
                    <a:pt x="6645" y="16012"/>
                    <a:pt x="8891" y="16398"/>
                    <a:pt x="10500" y="17784"/>
                  </a:cubicBezTo>
                  <a:cubicBezTo>
                    <a:pt x="10500" y="17784"/>
                    <a:pt x="14153" y="9042"/>
                    <a:pt x="12509" y="3929"/>
                  </a:cubicBezTo>
                  <a:cubicBezTo>
                    <a:pt x="11526" y="911"/>
                    <a:pt x="9262" y="1"/>
                    <a:pt x="7224" y="1"/>
                  </a:cubicBezTo>
                  <a:close/>
                </a:path>
              </a:pathLst>
            </a:custGeom>
            <a:solidFill>
              <a:schemeClr val="accent1"/>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443" name="Google Shape;3443;p43">
              <a:extLst>
                <a:ext uri="{FF2B5EF4-FFF2-40B4-BE49-F238E27FC236}">
                  <a16:creationId xmlns="" xmlns:a16="http://schemas.microsoft.com/office/drawing/2014/main" id="{2AB9A703-2106-4A69-22AD-63819EE1DC08}"/>
                </a:ext>
              </a:extLst>
            </p:cNvPr>
            <p:cNvSpPr/>
            <p:nvPr/>
          </p:nvSpPr>
          <p:spPr>
            <a:xfrm>
              <a:off x="6180725" y="3418700"/>
              <a:ext cx="223150" cy="44600"/>
            </a:xfrm>
            <a:custGeom>
              <a:avLst/>
              <a:gdLst/>
              <a:ahLst/>
              <a:cxnLst/>
              <a:rect l="l" t="t" r="r" b="b"/>
              <a:pathLst>
                <a:path w="8926" h="1784" extrusionOk="0">
                  <a:moveTo>
                    <a:pt x="4566" y="1"/>
                  </a:moveTo>
                  <a:cubicBezTo>
                    <a:pt x="4566" y="1"/>
                    <a:pt x="4269" y="1"/>
                    <a:pt x="3812" y="23"/>
                  </a:cubicBezTo>
                  <a:cubicBezTo>
                    <a:pt x="3356" y="46"/>
                    <a:pt x="2762" y="138"/>
                    <a:pt x="2192" y="275"/>
                  </a:cubicBezTo>
                  <a:cubicBezTo>
                    <a:pt x="1621" y="412"/>
                    <a:pt x="1050" y="594"/>
                    <a:pt x="662" y="800"/>
                  </a:cubicBezTo>
                  <a:cubicBezTo>
                    <a:pt x="252" y="982"/>
                    <a:pt x="0" y="1142"/>
                    <a:pt x="23" y="1165"/>
                  </a:cubicBezTo>
                  <a:cubicBezTo>
                    <a:pt x="23" y="1173"/>
                    <a:pt x="32" y="1177"/>
                    <a:pt x="48" y="1177"/>
                  </a:cubicBezTo>
                  <a:cubicBezTo>
                    <a:pt x="125" y="1177"/>
                    <a:pt x="374" y="1095"/>
                    <a:pt x="731" y="982"/>
                  </a:cubicBezTo>
                  <a:cubicBezTo>
                    <a:pt x="1142" y="868"/>
                    <a:pt x="1712" y="731"/>
                    <a:pt x="2260" y="640"/>
                  </a:cubicBezTo>
                  <a:cubicBezTo>
                    <a:pt x="2831" y="548"/>
                    <a:pt x="3401" y="526"/>
                    <a:pt x="3835" y="526"/>
                  </a:cubicBezTo>
                  <a:lnTo>
                    <a:pt x="4543" y="526"/>
                  </a:lnTo>
                  <a:cubicBezTo>
                    <a:pt x="4543" y="526"/>
                    <a:pt x="4611" y="526"/>
                    <a:pt x="4748" y="548"/>
                  </a:cubicBezTo>
                  <a:cubicBezTo>
                    <a:pt x="4862" y="548"/>
                    <a:pt x="5045" y="548"/>
                    <a:pt x="5250" y="571"/>
                  </a:cubicBezTo>
                  <a:cubicBezTo>
                    <a:pt x="5684" y="594"/>
                    <a:pt x="6255" y="685"/>
                    <a:pt x="6802" y="845"/>
                  </a:cubicBezTo>
                  <a:cubicBezTo>
                    <a:pt x="7350" y="1005"/>
                    <a:pt x="7875" y="1210"/>
                    <a:pt x="8240" y="1439"/>
                  </a:cubicBezTo>
                  <a:cubicBezTo>
                    <a:pt x="8604" y="1631"/>
                    <a:pt x="8847" y="1783"/>
                    <a:pt x="8895" y="1783"/>
                  </a:cubicBezTo>
                  <a:cubicBezTo>
                    <a:pt x="8898" y="1783"/>
                    <a:pt x="8901" y="1782"/>
                    <a:pt x="8902" y="1781"/>
                  </a:cubicBezTo>
                  <a:cubicBezTo>
                    <a:pt x="8925" y="1758"/>
                    <a:pt x="8720" y="1530"/>
                    <a:pt x="8355" y="1256"/>
                  </a:cubicBezTo>
                  <a:cubicBezTo>
                    <a:pt x="8012" y="982"/>
                    <a:pt x="7464" y="708"/>
                    <a:pt x="6917" y="480"/>
                  </a:cubicBezTo>
                  <a:cubicBezTo>
                    <a:pt x="6346" y="275"/>
                    <a:pt x="5752" y="138"/>
                    <a:pt x="5319" y="69"/>
                  </a:cubicBezTo>
                  <a:cubicBezTo>
                    <a:pt x="5091" y="46"/>
                    <a:pt x="4908" y="23"/>
                    <a:pt x="4771" y="23"/>
                  </a:cubicBezTo>
                  <a:cubicBezTo>
                    <a:pt x="4634" y="1"/>
                    <a:pt x="4566" y="1"/>
                    <a:pt x="4566" y="1"/>
                  </a:cubicBez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444" name="Google Shape;3444;p43">
              <a:extLst>
                <a:ext uri="{FF2B5EF4-FFF2-40B4-BE49-F238E27FC236}">
                  <a16:creationId xmlns="" xmlns:a16="http://schemas.microsoft.com/office/drawing/2014/main" id="{967DC639-D3CB-5382-326F-618BDDCDDF3E}"/>
                </a:ext>
              </a:extLst>
            </p:cNvPr>
            <p:cNvSpPr/>
            <p:nvPr/>
          </p:nvSpPr>
          <p:spPr>
            <a:xfrm>
              <a:off x="6153325" y="3063200"/>
              <a:ext cx="353825" cy="444550"/>
            </a:xfrm>
            <a:custGeom>
              <a:avLst/>
              <a:gdLst/>
              <a:ahLst/>
              <a:cxnLst/>
              <a:rect l="l" t="t" r="r" b="b"/>
              <a:pathLst>
                <a:path w="14153" h="17782" extrusionOk="0">
                  <a:moveTo>
                    <a:pt x="7328" y="1"/>
                  </a:moveTo>
                  <a:lnTo>
                    <a:pt x="7328" y="1"/>
                  </a:lnTo>
                  <a:cubicBezTo>
                    <a:pt x="7351" y="92"/>
                    <a:pt x="7442" y="160"/>
                    <a:pt x="7625" y="183"/>
                  </a:cubicBezTo>
                  <a:cubicBezTo>
                    <a:pt x="10318" y="640"/>
                    <a:pt x="12646" y="8925"/>
                    <a:pt x="6917" y="12669"/>
                  </a:cubicBezTo>
                  <a:cubicBezTo>
                    <a:pt x="5590" y="13534"/>
                    <a:pt x="4504" y="13867"/>
                    <a:pt x="3618" y="13867"/>
                  </a:cubicBezTo>
                  <a:cubicBezTo>
                    <a:pt x="2005" y="13867"/>
                    <a:pt x="1056" y="12765"/>
                    <a:pt x="526" y="11778"/>
                  </a:cubicBezTo>
                  <a:cubicBezTo>
                    <a:pt x="161" y="14472"/>
                    <a:pt x="1" y="16617"/>
                    <a:pt x="1" y="16617"/>
                  </a:cubicBezTo>
                  <a:cubicBezTo>
                    <a:pt x="1" y="16617"/>
                    <a:pt x="2130" y="16009"/>
                    <a:pt x="4643" y="16009"/>
                  </a:cubicBezTo>
                  <a:cubicBezTo>
                    <a:pt x="6645" y="16009"/>
                    <a:pt x="8891" y="16395"/>
                    <a:pt x="10500" y="17781"/>
                  </a:cubicBezTo>
                  <a:cubicBezTo>
                    <a:pt x="10500" y="17781"/>
                    <a:pt x="14153" y="9039"/>
                    <a:pt x="12509" y="3926"/>
                  </a:cubicBezTo>
                  <a:cubicBezTo>
                    <a:pt x="11550" y="936"/>
                    <a:pt x="9336" y="23"/>
                    <a:pt x="7328" y="1"/>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445" name="Google Shape;3445;p43">
              <a:extLst>
                <a:ext uri="{FF2B5EF4-FFF2-40B4-BE49-F238E27FC236}">
                  <a16:creationId xmlns="" xmlns:a16="http://schemas.microsoft.com/office/drawing/2014/main" id="{72E66402-C245-3578-E8AE-9A363ABFBED6}"/>
                </a:ext>
              </a:extLst>
            </p:cNvPr>
            <p:cNvSpPr/>
            <p:nvPr/>
          </p:nvSpPr>
          <p:spPr>
            <a:xfrm>
              <a:off x="6233800" y="3109825"/>
              <a:ext cx="54225" cy="79950"/>
            </a:xfrm>
            <a:custGeom>
              <a:avLst/>
              <a:gdLst/>
              <a:ahLst/>
              <a:cxnLst/>
              <a:rect l="l" t="t" r="r" b="b"/>
              <a:pathLst>
                <a:path w="2169" h="3198" extrusionOk="0">
                  <a:moveTo>
                    <a:pt x="1911" y="0"/>
                  </a:moveTo>
                  <a:cubicBezTo>
                    <a:pt x="1749" y="0"/>
                    <a:pt x="1513" y="177"/>
                    <a:pt x="1370" y="464"/>
                  </a:cubicBezTo>
                  <a:cubicBezTo>
                    <a:pt x="1233" y="783"/>
                    <a:pt x="1256" y="1080"/>
                    <a:pt x="1415" y="1126"/>
                  </a:cubicBezTo>
                  <a:cubicBezTo>
                    <a:pt x="1439" y="1135"/>
                    <a:pt x="1464" y="1139"/>
                    <a:pt x="1490" y="1139"/>
                  </a:cubicBezTo>
                  <a:cubicBezTo>
                    <a:pt x="1662" y="1139"/>
                    <a:pt x="1870" y="950"/>
                    <a:pt x="2009" y="692"/>
                  </a:cubicBezTo>
                  <a:cubicBezTo>
                    <a:pt x="2169" y="372"/>
                    <a:pt x="2146" y="76"/>
                    <a:pt x="1963" y="7"/>
                  </a:cubicBezTo>
                  <a:cubicBezTo>
                    <a:pt x="1947" y="3"/>
                    <a:pt x="1929" y="0"/>
                    <a:pt x="1911" y="0"/>
                  </a:cubicBezTo>
                  <a:close/>
                  <a:moveTo>
                    <a:pt x="952" y="1594"/>
                  </a:moveTo>
                  <a:cubicBezTo>
                    <a:pt x="721" y="1594"/>
                    <a:pt x="390" y="1855"/>
                    <a:pt x="206" y="2244"/>
                  </a:cubicBezTo>
                  <a:cubicBezTo>
                    <a:pt x="0" y="2678"/>
                    <a:pt x="23" y="3111"/>
                    <a:pt x="274" y="3180"/>
                  </a:cubicBezTo>
                  <a:cubicBezTo>
                    <a:pt x="304" y="3192"/>
                    <a:pt x="336" y="3197"/>
                    <a:pt x="370" y="3197"/>
                  </a:cubicBezTo>
                  <a:cubicBezTo>
                    <a:pt x="600" y="3197"/>
                    <a:pt x="917" y="2941"/>
                    <a:pt x="1096" y="2564"/>
                  </a:cubicBezTo>
                  <a:cubicBezTo>
                    <a:pt x="1301" y="2130"/>
                    <a:pt x="1278" y="1696"/>
                    <a:pt x="1027" y="1605"/>
                  </a:cubicBezTo>
                  <a:cubicBezTo>
                    <a:pt x="1004" y="1598"/>
                    <a:pt x="979" y="1594"/>
                    <a:pt x="952" y="1594"/>
                  </a:cubicBezTo>
                  <a:close/>
                </a:path>
              </a:pathLst>
            </a:custGeom>
            <a:solidFill>
              <a:srgbClr val="FFFFFF">
                <a:alpha val="1116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446" name="Google Shape;3446;p43">
              <a:extLst>
                <a:ext uri="{FF2B5EF4-FFF2-40B4-BE49-F238E27FC236}">
                  <a16:creationId xmlns="" xmlns:a16="http://schemas.microsoft.com/office/drawing/2014/main" id="{9855DFDC-B2FD-84F0-CC59-1963CB3A756A}"/>
                </a:ext>
              </a:extLst>
            </p:cNvPr>
            <p:cNvSpPr/>
            <p:nvPr/>
          </p:nvSpPr>
          <p:spPr>
            <a:xfrm>
              <a:off x="5262575" y="2684000"/>
              <a:ext cx="214625" cy="264225"/>
            </a:xfrm>
            <a:custGeom>
              <a:avLst/>
              <a:gdLst/>
              <a:ahLst/>
              <a:cxnLst/>
              <a:rect l="l" t="t" r="r" b="b"/>
              <a:pathLst>
                <a:path w="8585" h="10569" extrusionOk="0">
                  <a:moveTo>
                    <a:pt x="5628" y="0"/>
                  </a:moveTo>
                  <a:cubicBezTo>
                    <a:pt x="5130" y="0"/>
                    <a:pt x="4533" y="154"/>
                    <a:pt x="3835" y="583"/>
                  </a:cubicBezTo>
                  <a:cubicBezTo>
                    <a:pt x="1" y="2934"/>
                    <a:pt x="3949" y="10215"/>
                    <a:pt x="6232" y="10558"/>
                  </a:cubicBezTo>
                  <a:cubicBezTo>
                    <a:pt x="6277" y="10565"/>
                    <a:pt x="6322" y="10569"/>
                    <a:pt x="6365" y="10569"/>
                  </a:cubicBezTo>
                  <a:cubicBezTo>
                    <a:pt x="8496" y="10569"/>
                    <a:pt x="8584" y="2001"/>
                    <a:pt x="7533" y="1017"/>
                  </a:cubicBezTo>
                  <a:cubicBezTo>
                    <a:pt x="7533" y="1017"/>
                    <a:pt x="6906" y="0"/>
                    <a:pt x="5628" y="0"/>
                  </a:cubicBezTo>
                  <a:close/>
                </a:path>
              </a:pathLst>
            </a:custGeom>
            <a:solidFill>
              <a:srgbClr val="E87B50"/>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447" name="Google Shape;3447;p43">
              <a:extLst>
                <a:ext uri="{FF2B5EF4-FFF2-40B4-BE49-F238E27FC236}">
                  <a16:creationId xmlns="" xmlns:a16="http://schemas.microsoft.com/office/drawing/2014/main" id="{F6FB105F-3A74-0B25-4012-9DDC53D483BB}"/>
                </a:ext>
              </a:extLst>
            </p:cNvPr>
            <p:cNvSpPr/>
            <p:nvPr/>
          </p:nvSpPr>
          <p:spPr>
            <a:xfrm>
              <a:off x="5361875" y="2734400"/>
              <a:ext cx="100450" cy="159775"/>
            </a:xfrm>
            <a:custGeom>
              <a:avLst/>
              <a:gdLst/>
              <a:ahLst/>
              <a:cxnLst/>
              <a:rect l="l" t="t" r="r" b="b"/>
              <a:pathLst>
                <a:path w="4018" h="6391" extrusionOk="0">
                  <a:moveTo>
                    <a:pt x="169" y="1"/>
                  </a:moveTo>
                  <a:cubicBezTo>
                    <a:pt x="75" y="1"/>
                    <a:pt x="23" y="11"/>
                    <a:pt x="23" y="28"/>
                  </a:cubicBezTo>
                  <a:cubicBezTo>
                    <a:pt x="0" y="74"/>
                    <a:pt x="365" y="119"/>
                    <a:pt x="822" y="325"/>
                  </a:cubicBezTo>
                  <a:cubicBezTo>
                    <a:pt x="1278" y="530"/>
                    <a:pt x="1826" y="873"/>
                    <a:pt x="2214" y="1329"/>
                  </a:cubicBezTo>
                  <a:cubicBezTo>
                    <a:pt x="2625" y="1763"/>
                    <a:pt x="2876" y="2265"/>
                    <a:pt x="2990" y="2676"/>
                  </a:cubicBezTo>
                  <a:cubicBezTo>
                    <a:pt x="3082" y="2972"/>
                    <a:pt x="3036" y="2904"/>
                    <a:pt x="3036" y="2927"/>
                  </a:cubicBezTo>
                  <a:cubicBezTo>
                    <a:pt x="3013" y="2927"/>
                    <a:pt x="3013" y="2904"/>
                    <a:pt x="2990" y="2904"/>
                  </a:cubicBezTo>
                  <a:cubicBezTo>
                    <a:pt x="2990" y="2904"/>
                    <a:pt x="3036" y="2904"/>
                    <a:pt x="2967" y="2881"/>
                  </a:cubicBezTo>
                  <a:lnTo>
                    <a:pt x="2899" y="2881"/>
                  </a:lnTo>
                  <a:cubicBezTo>
                    <a:pt x="2899" y="2858"/>
                    <a:pt x="2785" y="2858"/>
                    <a:pt x="2762" y="2858"/>
                  </a:cubicBezTo>
                  <a:cubicBezTo>
                    <a:pt x="2557" y="2835"/>
                    <a:pt x="2511" y="2835"/>
                    <a:pt x="2511" y="2835"/>
                  </a:cubicBezTo>
                  <a:lnTo>
                    <a:pt x="2214" y="2835"/>
                  </a:lnTo>
                  <a:cubicBezTo>
                    <a:pt x="2100" y="2835"/>
                    <a:pt x="1917" y="2904"/>
                    <a:pt x="1712" y="2995"/>
                  </a:cubicBezTo>
                  <a:cubicBezTo>
                    <a:pt x="1621" y="3041"/>
                    <a:pt x="1507" y="3109"/>
                    <a:pt x="1415" y="3201"/>
                  </a:cubicBezTo>
                  <a:cubicBezTo>
                    <a:pt x="1374" y="3283"/>
                    <a:pt x="1315" y="3364"/>
                    <a:pt x="1254" y="3463"/>
                  </a:cubicBezTo>
                  <a:lnTo>
                    <a:pt x="1254" y="3463"/>
                  </a:lnTo>
                  <a:cubicBezTo>
                    <a:pt x="1255" y="3459"/>
                    <a:pt x="1256" y="3455"/>
                    <a:pt x="1256" y="3452"/>
                  </a:cubicBezTo>
                  <a:lnTo>
                    <a:pt x="1256" y="3452"/>
                  </a:lnTo>
                  <a:cubicBezTo>
                    <a:pt x="1254" y="3457"/>
                    <a:pt x="1253" y="3462"/>
                    <a:pt x="1251" y="3468"/>
                  </a:cubicBezTo>
                  <a:lnTo>
                    <a:pt x="1251" y="3468"/>
                  </a:lnTo>
                  <a:cubicBezTo>
                    <a:pt x="1245" y="3478"/>
                    <a:pt x="1239" y="3487"/>
                    <a:pt x="1233" y="3497"/>
                  </a:cubicBezTo>
                  <a:cubicBezTo>
                    <a:pt x="1233" y="3497"/>
                    <a:pt x="1240" y="3490"/>
                    <a:pt x="1247" y="3479"/>
                  </a:cubicBezTo>
                  <a:lnTo>
                    <a:pt x="1247" y="3479"/>
                  </a:lnTo>
                  <a:cubicBezTo>
                    <a:pt x="1210" y="3577"/>
                    <a:pt x="1106" y="3753"/>
                    <a:pt x="1210" y="4022"/>
                  </a:cubicBezTo>
                  <a:cubicBezTo>
                    <a:pt x="1347" y="4319"/>
                    <a:pt x="1735" y="4502"/>
                    <a:pt x="2032" y="4616"/>
                  </a:cubicBezTo>
                  <a:cubicBezTo>
                    <a:pt x="2328" y="4730"/>
                    <a:pt x="2625" y="4821"/>
                    <a:pt x="2762" y="4958"/>
                  </a:cubicBezTo>
                  <a:cubicBezTo>
                    <a:pt x="2945" y="5164"/>
                    <a:pt x="3082" y="5369"/>
                    <a:pt x="3059" y="5552"/>
                  </a:cubicBezTo>
                  <a:cubicBezTo>
                    <a:pt x="3059" y="5734"/>
                    <a:pt x="2876" y="5917"/>
                    <a:pt x="2648" y="6031"/>
                  </a:cubicBezTo>
                  <a:cubicBezTo>
                    <a:pt x="2480" y="6092"/>
                    <a:pt x="2303" y="6122"/>
                    <a:pt x="2136" y="6122"/>
                  </a:cubicBezTo>
                  <a:cubicBezTo>
                    <a:pt x="2052" y="6122"/>
                    <a:pt x="1971" y="6115"/>
                    <a:pt x="1895" y="6100"/>
                  </a:cubicBezTo>
                  <a:cubicBezTo>
                    <a:pt x="1476" y="6011"/>
                    <a:pt x="1419" y="5710"/>
                    <a:pt x="1354" y="5710"/>
                  </a:cubicBezTo>
                  <a:cubicBezTo>
                    <a:pt x="1352" y="5710"/>
                    <a:pt x="1349" y="5711"/>
                    <a:pt x="1347" y="5711"/>
                  </a:cubicBezTo>
                  <a:cubicBezTo>
                    <a:pt x="1324" y="5734"/>
                    <a:pt x="1301" y="5780"/>
                    <a:pt x="1324" y="5894"/>
                  </a:cubicBezTo>
                  <a:cubicBezTo>
                    <a:pt x="1370" y="6008"/>
                    <a:pt x="1461" y="6191"/>
                    <a:pt x="1781" y="6305"/>
                  </a:cubicBezTo>
                  <a:cubicBezTo>
                    <a:pt x="1929" y="6362"/>
                    <a:pt x="2106" y="6391"/>
                    <a:pt x="2291" y="6391"/>
                  </a:cubicBezTo>
                  <a:cubicBezTo>
                    <a:pt x="2477" y="6391"/>
                    <a:pt x="2671" y="6362"/>
                    <a:pt x="2853" y="6305"/>
                  </a:cubicBezTo>
                  <a:cubicBezTo>
                    <a:pt x="3241" y="6191"/>
                    <a:pt x="3584" y="5940"/>
                    <a:pt x="3652" y="5620"/>
                  </a:cubicBezTo>
                  <a:cubicBezTo>
                    <a:pt x="3743" y="5301"/>
                    <a:pt x="3584" y="4958"/>
                    <a:pt x="3355" y="4707"/>
                  </a:cubicBezTo>
                  <a:cubicBezTo>
                    <a:pt x="3104" y="4410"/>
                    <a:pt x="2694" y="4273"/>
                    <a:pt x="2442" y="4137"/>
                  </a:cubicBezTo>
                  <a:cubicBezTo>
                    <a:pt x="2169" y="4022"/>
                    <a:pt x="2054" y="3908"/>
                    <a:pt x="2054" y="3863"/>
                  </a:cubicBezTo>
                  <a:cubicBezTo>
                    <a:pt x="2054" y="3840"/>
                    <a:pt x="2100" y="3749"/>
                    <a:pt x="2123" y="3703"/>
                  </a:cubicBezTo>
                  <a:lnTo>
                    <a:pt x="2146" y="3657"/>
                  </a:lnTo>
                  <a:cubicBezTo>
                    <a:pt x="2237" y="3475"/>
                    <a:pt x="2328" y="3520"/>
                    <a:pt x="2397" y="3497"/>
                  </a:cubicBezTo>
                  <a:cubicBezTo>
                    <a:pt x="2465" y="3497"/>
                    <a:pt x="2488" y="3475"/>
                    <a:pt x="2488" y="3475"/>
                  </a:cubicBezTo>
                  <a:cubicBezTo>
                    <a:pt x="2488" y="3475"/>
                    <a:pt x="2511" y="3475"/>
                    <a:pt x="2602" y="3497"/>
                  </a:cubicBezTo>
                  <a:cubicBezTo>
                    <a:pt x="2614" y="3497"/>
                    <a:pt x="2619" y="3492"/>
                    <a:pt x="2634" y="3492"/>
                  </a:cubicBezTo>
                  <a:cubicBezTo>
                    <a:pt x="2648" y="3492"/>
                    <a:pt x="2671" y="3497"/>
                    <a:pt x="2716" y="3520"/>
                  </a:cubicBezTo>
                  <a:cubicBezTo>
                    <a:pt x="2785" y="3543"/>
                    <a:pt x="2876" y="3566"/>
                    <a:pt x="2967" y="3612"/>
                  </a:cubicBezTo>
                  <a:cubicBezTo>
                    <a:pt x="3036" y="3634"/>
                    <a:pt x="3082" y="3634"/>
                    <a:pt x="3150" y="3680"/>
                  </a:cubicBezTo>
                  <a:cubicBezTo>
                    <a:pt x="3241" y="3726"/>
                    <a:pt x="3333" y="3771"/>
                    <a:pt x="3424" y="3817"/>
                  </a:cubicBezTo>
                  <a:cubicBezTo>
                    <a:pt x="3584" y="3908"/>
                    <a:pt x="3789" y="4022"/>
                    <a:pt x="4017" y="4137"/>
                  </a:cubicBezTo>
                  <a:cubicBezTo>
                    <a:pt x="3995" y="4000"/>
                    <a:pt x="3995" y="3771"/>
                    <a:pt x="3995" y="3475"/>
                  </a:cubicBezTo>
                  <a:cubicBezTo>
                    <a:pt x="3972" y="3338"/>
                    <a:pt x="3972" y="3155"/>
                    <a:pt x="3926" y="2995"/>
                  </a:cubicBezTo>
                  <a:cubicBezTo>
                    <a:pt x="3880" y="2767"/>
                    <a:pt x="3858" y="2699"/>
                    <a:pt x="3812" y="2562"/>
                  </a:cubicBezTo>
                  <a:cubicBezTo>
                    <a:pt x="3607" y="2082"/>
                    <a:pt x="3241" y="1534"/>
                    <a:pt x="2716" y="1101"/>
                  </a:cubicBezTo>
                  <a:cubicBezTo>
                    <a:pt x="2214" y="644"/>
                    <a:pt x="1529" y="279"/>
                    <a:pt x="982" y="119"/>
                  </a:cubicBezTo>
                  <a:cubicBezTo>
                    <a:pt x="620" y="32"/>
                    <a:pt x="331" y="1"/>
                    <a:pt x="169" y="1"/>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448" name="Google Shape;3448;p43">
              <a:extLst>
                <a:ext uri="{FF2B5EF4-FFF2-40B4-BE49-F238E27FC236}">
                  <a16:creationId xmlns="" xmlns:a16="http://schemas.microsoft.com/office/drawing/2014/main" id="{4AA234F5-D59A-B84B-2319-24F339CB834B}"/>
                </a:ext>
              </a:extLst>
            </p:cNvPr>
            <p:cNvSpPr/>
            <p:nvPr/>
          </p:nvSpPr>
          <p:spPr>
            <a:xfrm>
              <a:off x="5332200" y="2736500"/>
              <a:ext cx="155350" cy="156150"/>
            </a:xfrm>
            <a:custGeom>
              <a:avLst/>
              <a:gdLst/>
              <a:ahLst/>
              <a:cxnLst/>
              <a:rect l="l" t="t" r="r" b="b"/>
              <a:pathLst>
                <a:path w="6214" h="6246" extrusionOk="0">
                  <a:moveTo>
                    <a:pt x="1829" y="0"/>
                  </a:moveTo>
                  <a:cubicBezTo>
                    <a:pt x="1643" y="0"/>
                    <a:pt x="1458" y="45"/>
                    <a:pt x="1278" y="149"/>
                  </a:cubicBezTo>
                  <a:cubicBezTo>
                    <a:pt x="0" y="880"/>
                    <a:pt x="936" y="6152"/>
                    <a:pt x="3607" y="6244"/>
                  </a:cubicBezTo>
                  <a:cubicBezTo>
                    <a:pt x="3632" y="6245"/>
                    <a:pt x="3657" y="6245"/>
                    <a:pt x="3681" y="6245"/>
                  </a:cubicBezTo>
                  <a:cubicBezTo>
                    <a:pt x="6213" y="6245"/>
                    <a:pt x="4086" y="1610"/>
                    <a:pt x="4086" y="1610"/>
                  </a:cubicBezTo>
                  <a:cubicBezTo>
                    <a:pt x="4086" y="1610"/>
                    <a:pt x="2946" y="0"/>
                    <a:pt x="1829" y="0"/>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449" name="Google Shape;3449;p43">
              <a:extLst>
                <a:ext uri="{FF2B5EF4-FFF2-40B4-BE49-F238E27FC236}">
                  <a16:creationId xmlns="" xmlns:a16="http://schemas.microsoft.com/office/drawing/2014/main" id="{01AFC851-8EF6-EBBC-1FE0-71F3DC1F3905}"/>
                </a:ext>
              </a:extLst>
            </p:cNvPr>
            <p:cNvSpPr/>
            <p:nvPr/>
          </p:nvSpPr>
          <p:spPr>
            <a:xfrm>
              <a:off x="5345025" y="2276050"/>
              <a:ext cx="1121050" cy="939600"/>
            </a:xfrm>
            <a:custGeom>
              <a:avLst/>
              <a:gdLst/>
              <a:ahLst/>
              <a:cxnLst/>
              <a:rect l="l" t="t" r="r" b="b"/>
              <a:pathLst>
                <a:path w="44842" h="37584" extrusionOk="0">
                  <a:moveTo>
                    <a:pt x="21599" y="0"/>
                  </a:moveTo>
                  <a:cubicBezTo>
                    <a:pt x="18647" y="0"/>
                    <a:pt x="14932" y="649"/>
                    <a:pt x="10809" y="2841"/>
                  </a:cubicBezTo>
                  <a:cubicBezTo>
                    <a:pt x="2249" y="7383"/>
                    <a:pt x="4098" y="15532"/>
                    <a:pt x="4395" y="21352"/>
                  </a:cubicBezTo>
                  <a:cubicBezTo>
                    <a:pt x="0" y="32327"/>
                    <a:pt x="8288" y="37583"/>
                    <a:pt x="16275" y="37583"/>
                  </a:cubicBezTo>
                  <a:cubicBezTo>
                    <a:pt x="16378" y="37583"/>
                    <a:pt x="16481" y="37583"/>
                    <a:pt x="16583" y="37581"/>
                  </a:cubicBezTo>
                  <a:cubicBezTo>
                    <a:pt x="25143" y="37444"/>
                    <a:pt x="32630" y="31623"/>
                    <a:pt x="33976" y="27127"/>
                  </a:cubicBezTo>
                  <a:cubicBezTo>
                    <a:pt x="33976" y="27127"/>
                    <a:pt x="34843" y="28958"/>
                    <a:pt x="36894" y="28958"/>
                  </a:cubicBezTo>
                  <a:cubicBezTo>
                    <a:pt x="37629" y="28958"/>
                    <a:pt x="38515" y="28724"/>
                    <a:pt x="39568" y="28086"/>
                  </a:cubicBezTo>
                  <a:cubicBezTo>
                    <a:pt x="42696" y="26191"/>
                    <a:pt x="44841" y="20325"/>
                    <a:pt x="42056" y="18362"/>
                  </a:cubicBezTo>
                  <a:cubicBezTo>
                    <a:pt x="41141" y="17708"/>
                    <a:pt x="40294" y="17471"/>
                    <a:pt x="39546" y="17471"/>
                  </a:cubicBezTo>
                  <a:cubicBezTo>
                    <a:pt x="37551" y="17471"/>
                    <a:pt x="36259" y="19161"/>
                    <a:pt x="36259" y="19161"/>
                  </a:cubicBezTo>
                  <a:cubicBezTo>
                    <a:pt x="36259" y="19161"/>
                    <a:pt x="40504" y="6721"/>
                    <a:pt x="28544" y="1357"/>
                  </a:cubicBezTo>
                  <a:cubicBezTo>
                    <a:pt x="28544" y="1357"/>
                    <a:pt x="25870" y="0"/>
                    <a:pt x="21599" y="0"/>
                  </a:cubicBezTo>
                  <a:close/>
                </a:path>
              </a:pathLst>
            </a:custGeom>
            <a:solidFill>
              <a:srgbClr val="E87B50"/>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450" name="Google Shape;3450;p43">
              <a:extLst>
                <a:ext uri="{FF2B5EF4-FFF2-40B4-BE49-F238E27FC236}">
                  <a16:creationId xmlns="" xmlns:a16="http://schemas.microsoft.com/office/drawing/2014/main" id="{3BDCEB92-E3FB-427B-5D9C-4F160708222E}"/>
                </a:ext>
              </a:extLst>
            </p:cNvPr>
            <p:cNvSpPr/>
            <p:nvPr/>
          </p:nvSpPr>
          <p:spPr>
            <a:xfrm>
              <a:off x="5345025" y="2458900"/>
              <a:ext cx="839725" cy="756750"/>
            </a:xfrm>
            <a:custGeom>
              <a:avLst/>
              <a:gdLst/>
              <a:ahLst/>
              <a:cxnLst/>
              <a:rect l="l" t="t" r="r" b="b"/>
              <a:pathLst>
                <a:path w="33589" h="30270" extrusionOk="0">
                  <a:moveTo>
                    <a:pt x="5833" y="1"/>
                  </a:moveTo>
                  <a:lnTo>
                    <a:pt x="5833" y="1"/>
                  </a:lnTo>
                  <a:cubicBezTo>
                    <a:pt x="3162" y="4406"/>
                    <a:pt x="4189" y="9815"/>
                    <a:pt x="4395" y="14038"/>
                  </a:cubicBezTo>
                  <a:cubicBezTo>
                    <a:pt x="0" y="25013"/>
                    <a:pt x="8288" y="30269"/>
                    <a:pt x="16275" y="30269"/>
                  </a:cubicBezTo>
                  <a:cubicBezTo>
                    <a:pt x="16378" y="30269"/>
                    <a:pt x="16481" y="30269"/>
                    <a:pt x="16583" y="30267"/>
                  </a:cubicBezTo>
                  <a:cubicBezTo>
                    <a:pt x="24527" y="30130"/>
                    <a:pt x="31557" y="25108"/>
                    <a:pt x="33588" y="20794"/>
                  </a:cubicBezTo>
                  <a:lnTo>
                    <a:pt x="33588" y="20794"/>
                  </a:lnTo>
                  <a:cubicBezTo>
                    <a:pt x="31077" y="24880"/>
                    <a:pt x="24481" y="29263"/>
                    <a:pt x="17063" y="29377"/>
                  </a:cubicBezTo>
                  <a:cubicBezTo>
                    <a:pt x="16960" y="29378"/>
                    <a:pt x="16858" y="29379"/>
                    <a:pt x="16755" y="29379"/>
                  </a:cubicBezTo>
                  <a:cubicBezTo>
                    <a:pt x="8789" y="29379"/>
                    <a:pt x="480" y="24123"/>
                    <a:pt x="4874" y="13148"/>
                  </a:cubicBezTo>
                  <a:cubicBezTo>
                    <a:pt x="4669" y="9222"/>
                    <a:pt x="3778" y="4223"/>
                    <a:pt x="5833" y="1"/>
                  </a:cubicBezTo>
                  <a:close/>
                </a:path>
              </a:pathLst>
            </a:custGeom>
            <a:solidFill>
              <a:srgbClr val="E87B50"/>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451" name="Google Shape;3451;p43">
              <a:extLst>
                <a:ext uri="{FF2B5EF4-FFF2-40B4-BE49-F238E27FC236}">
                  <a16:creationId xmlns="" xmlns:a16="http://schemas.microsoft.com/office/drawing/2014/main" id="{894077F1-7673-15D6-C4E3-3CA8A48B90BB}"/>
                </a:ext>
              </a:extLst>
            </p:cNvPr>
            <p:cNvSpPr/>
            <p:nvPr/>
          </p:nvSpPr>
          <p:spPr>
            <a:xfrm>
              <a:off x="6196125" y="2891450"/>
              <a:ext cx="211175" cy="108375"/>
            </a:xfrm>
            <a:custGeom>
              <a:avLst/>
              <a:gdLst/>
              <a:ahLst/>
              <a:cxnLst/>
              <a:rect l="l" t="t" r="r" b="b"/>
              <a:pathLst>
                <a:path w="8447" h="4335" extrusionOk="0">
                  <a:moveTo>
                    <a:pt x="8446" y="0"/>
                  </a:moveTo>
                  <a:cubicBezTo>
                    <a:pt x="7784" y="1073"/>
                    <a:pt x="6940" y="2009"/>
                    <a:pt x="6004" y="2579"/>
                  </a:cubicBezTo>
                  <a:cubicBezTo>
                    <a:pt x="4951" y="3217"/>
                    <a:pt x="4064" y="3452"/>
                    <a:pt x="3329" y="3452"/>
                  </a:cubicBezTo>
                  <a:cubicBezTo>
                    <a:pt x="1278" y="3452"/>
                    <a:pt x="412" y="1621"/>
                    <a:pt x="412" y="1621"/>
                  </a:cubicBezTo>
                  <a:cubicBezTo>
                    <a:pt x="320" y="1963"/>
                    <a:pt x="161" y="2305"/>
                    <a:pt x="1" y="2648"/>
                  </a:cubicBezTo>
                  <a:cubicBezTo>
                    <a:pt x="256" y="3079"/>
                    <a:pt x="1147" y="4335"/>
                    <a:pt x="2853" y="4335"/>
                  </a:cubicBezTo>
                  <a:cubicBezTo>
                    <a:pt x="3587" y="4335"/>
                    <a:pt x="4473" y="4102"/>
                    <a:pt x="5524" y="3470"/>
                  </a:cubicBezTo>
                  <a:cubicBezTo>
                    <a:pt x="6711" y="2739"/>
                    <a:pt x="7761" y="1438"/>
                    <a:pt x="8446" y="0"/>
                  </a:cubicBezTo>
                  <a:close/>
                </a:path>
              </a:pathLst>
            </a:custGeom>
            <a:solidFill>
              <a:srgbClr val="E87B50"/>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452" name="Google Shape;3452;p43">
              <a:extLst>
                <a:ext uri="{FF2B5EF4-FFF2-40B4-BE49-F238E27FC236}">
                  <a16:creationId xmlns="" xmlns:a16="http://schemas.microsoft.com/office/drawing/2014/main" id="{0E70CEB3-C9B8-A2D4-CC1E-87C2178ABE8A}"/>
                </a:ext>
              </a:extLst>
            </p:cNvPr>
            <p:cNvSpPr/>
            <p:nvPr/>
          </p:nvSpPr>
          <p:spPr>
            <a:xfrm>
              <a:off x="6252625" y="2764425"/>
              <a:ext cx="140975" cy="195300"/>
            </a:xfrm>
            <a:custGeom>
              <a:avLst/>
              <a:gdLst/>
              <a:ahLst/>
              <a:cxnLst/>
              <a:rect l="l" t="t" r="r" b="b"/>
              <a:pathLst>
                <a:path w="5639" h="7812" extrusionOk="0">
                  <a:moveTo>
                    <a:pt x="3861" y="0"/>
                  </a:moveTo>
                  <a:cubicBezTo>
                    <a:pt x="3781" y="0"/>
                    <a:pt x="3696" y="12"/>
                    <a:pt x="3607" y="37"/>
                  </a:cubicBezTo>
                  <a:cubicBezTo>
                    <a:pt x="2351" y="379"/>
                    <a:pt x="229" y="3597"/>
                    <a:pt x="229" y="3597"/>
                  </a:cubicBezTo>
                  <a:cubicBezTo>
                    <a:pt x="229" y="3597"/>
                    <a:pt x="470" y="3531"/>
                    <a:pt x="755" y="3531"/>
                  </a:cubicBezTo>
                  <a:cubicBezTo>
                    <a:pt x="1196" y="3531"/>
                    <a:pt x="1741" y="3691"/>
                    <a:pt x="1644" y="4510"/>
                  </a:cubicBezTo>
                  <a:cubicBezTo>
                    <a:pt x="1507" y="5834"/>
                    <a:pt x="0" y="6747"/>
                    <a:pt x="0" y="6747"/>
                  </a:cubicBezTo>
                  <a:cubicBezTo>
                    <a:pt x="0" y="6747"/>
                    <a:pt x="416" y="7811"/>
                    <a:pt x="1332" y="7811"/>
                  </a:cubicBezTo>
                  <a:cubicBezTo>
                    <a:pt x="1490" y="7811"/>
                    <a:pt x="1662" y="7780"/>
                    <a:pt x="1849" y="7706"/>
                  </a:cubicBezTo>
                  <a:cubicBezTo>
                    <a:pt x="3105" y="7227"/>
                    <a:pt x="5638" y="4008"/>
                    <a:pt x="5182" y="1886"/>
                  </a:cubicBezTo>
                  <a:cubicBezTo>
                    <a:pt x="5182" y="1886"/>
                    <a:pt x="4887" y="0"/>
                    <a:pt x="3861" y="0"/>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453" name="Google Shape;3453;p43">
              <a:extLst>
                <a:ext uri="{FF2B5EF4-FFF2-40B4-BE49-F238E27FC236}">
                  <a16:creationId xmlns="" xmlns:a16="http://schemas.microsoft.com/office/drawing/2014/main" id="{F099B413-6826-882D-A1D0-F0FED70D086E}"/>
                </a:ext>
              </a:extLst>
            </p:cNvPr>
            <p:cNvSpPr/>
            <p:nvPr/>
          </p:nvSpPr>
          <p:spPr>
            <a:xfrm>
              <a:off x="6233800" y="2764700"/>
              <a:ext cx="142100" cy="197525"/>
            </a:xfrm>
            <a:custGeom>
              <a:avLst/>
              <a:gdLst/>
              <a:ahLst/>
              <a:cxnLst/>
              <a:rect l="l" t="t" r="r" b="b"/>
              <a:pathLst>
                <a:path w="5684" h="7901" extrusionOk="0">
                  <a:moveTo>
                    <a:pt x="4593" y="1"/>
                  </a:moveTo>
                  <a:cubicBezTo>
                    <a:pt x="4517" y="1"/>
                    <a:pt x="4438" y="8"/>
                    <a:pt x="4360" y="26"/>
                  </a:cubicBezTo>
                  <a:cubicBezTo>
                    <a:pt x="3949" y="94"/>
                    <a:pt x="3584" y="277"/>
                    <a:pt x="3241" y="505"/>
                  </a:cubicBezTo>
                  <a:cubicBezTo>
                    <a:pt x="2534" y="984"/>
                    <a:pt x="1918" y="1601"/>
                    <a:pt x="1393" y="2217"/>
                  </a:cubicBezTo>
                  <a:cubicBezTo>
                    <a:pt x="1256" y="2377"/>
                    <a:pt x="1141" y="2537"/>
                    <a:pt x="1005" y="2696"/>
                  </a:cubicBezTo>
                  <a:cubicBezTo>
                    <a:pt x="959" y="2788"/>
                    <a:pt x="913" y="2833"/>
                    <a:pt x="822" y="2970"/>
                  </a:cubicBezTo>
                  <a:cubicBezTo>
                    <a:pt x="731" y="3107"/>
                    <a:pt x="662" y="3244"/>
                    <a:pt x="571" y="3381"/>
                  </a:cubicBezTo>
                  <a:cubicBezTo>
                    <a:pt x="411" y="3655"/>
                    <a:pt x="320" y="3906"/>
                    <a:pt x="228" y="4134"/>
                  </a:cubicBezTo>
                  <a:cubicBezTo>
                    <a:pt x="92" y="4431"/>
                    <a:pt x="69" y="4545"/>
                    <a:pt x="0" y="4705"/>
                  </a:cubicBezTo>
                  <a:cubicBezTo>
                    <a:pt x="274" y="4545"/>
                    <a:pt x="548" y="4408"/>
                    <a:pt x="799" y="4271"/>
                  </a:cubicBezTo>
                  <a:cubicBezTo>
                    <a:pt x="936" y="4203"/>
                    <a:pt x="1073" y="4134"/>
                    <a:pt x="1210" y="4066"/>
                  </a:cubicBezTo>
                  <a:cubicBezTo>
                    <a:pt x="1324" y="3997"/>
                    <a:pt x="1393" y="3997"/>
                    <a:pt x="1484" y="3974"/>
                  </a:cubicBezTo>
                  <a:cubicBezTo>
                    <a:pt x="1598" y="3952"/>
                    <a:pt x="1575" y="3952"/>
                    <a:pt x="1598" y="3952"/>
                  </a:cubicBezTo>
                  <a:cubicBezTo>
                    <a:pt x="1621" y="3952"/>
                    <a:pt x="1644" y="3952"/>
                    <a:pt x="1644" y="3974"/>
                  </a:cubicBezTo>
                  <a:cubicBezTo>
                    <a:pt x="1689" y="3974"/>
                    <a:pt x="1712" y="3974"/>
                    <a:pt x="1735" y="3997"/>
                  </a:cubicBezTo>
                  <a:cubicBezTo>
                    <a:pt x="1803" y="4043"/>
                    <a:pt x="1849" y="4089"/>
                    <a:pt x="1849" y="4089"/>
                  </a:cubicBezTo>
                  <a:cubicBezTo>
                    <a:pt x="1849" y="4089"/>
                    <a:pt x="1849" y="4111"/>
                    <a:pt x="1872" y="4134"/>
                  </a:cubicBezTo>
                  <a:cubicBezTo>
                    <a:pt x="1895" y="4180"/>
                    <a:pt x="1918" y="4226"/>
                    <a:pt x="1963" y="4294"/>
                  </a:cubicBezTo>
                  <a:cubicBezTo>
                    <a:pt x="1986" y="4454"/>
                    <a:pt x="2009" y="4728"/>
                    <a:pt x="1918" y="5047"/>
                  </a:cubicBezTo>
                  <a:cubicBezTo>
                    <a:pt x="1826" y="5367"/>
                    <a:pt x="1621" y="5732"/>
                    <a:pt x="1256" y="6052"/>
                  </a:cubicBezTo>
                  <a:cubicBezTo>
                    <a:pt x="1187" y="6120"/>
                    <a:pt x="1073" y="6189"/>
                    <a:pt x="982" y="6257"/>
                  </a:cubicBezTo>
                  <a:cubicBezTo>
                    <a:pt x="936" y="6303"/>
                    <a:pt x="890" y="6325"/>
                    <a:pt x="822" y="6348"/>
                  </a:cubicBezTo>
                  <a:lnTo>
                    <a:pt x="525" y="6508"/>
                  </a:lnTo>
                  <a:lnTo>
                    <a:pt x="365" y="6599"/>
                  </a:lnTo>
                  <a:lnTo>
                    <a:pt x="274" y="6622"/>
                  </a:lnTo>
                  <a:cubicBezTo>
                    <a:pt x="274" y="6645"/>
                    <a:pt x="297" y="6691"/>
                    <a:pt x="297" y="6714"/>
                  </a:cubicBezTo>
                  <a:lnTo>
                    <a:pt x="457" y="7010"/>
                  </a:lnTo>
                  <a:cubicBezTo>
                    <a:pt x="525" y="7261"/>
                    <a:pt x="639" y="7353"/>
                    <a:pt x="731" y="7490"/>
                  </a:cubicBezTo>
                  <a:cubicBezTo>
                    <a:pt x="959" y="7718"/>
                    <a:pt x="1324" y="7900"/>
                    <a:pt x="1666" y="7900"/>
                  </a:cubicBezTo>
                  <a:cubicBezTo>
                    <a:pt x="2009" y="7900"/>
                    <a:pt x="2328" y="7832"/>
                    <a:pt x="2602" y="7695"/>
                  </a:cubicBezTo>
                  <a:cubicBezTo>
                    <a:pt x="3127" y="7467"/>
                    <a:pt x="3515" y="7147"/>
                    <a:pt x="3835" y="6873"/>
                  </a:cubicBezTo>
                  <a:cubicBezTo>
                    <a:pt x="4474" y="6280"/>
                    <a:pt x="4702" y="5778"/>
                    <a:pt x="4657" y="5755"/>
                  </a:cubicBezTo>
                  <a:cubicBezTo>
                    <a:pt x="4655" y="5754"/>
                    <a:pt x="4653" y="5754"/>
                    <a:pt x="4651" y="5754"/>
                  </a:cubicBezTo>
                  <a:cubicBezTo>
                    <a:pt x="4573" y="5754"/>
                    <a:pt x="4275" y="6178"/>
                    <a:pt x="3629" y="6668"/>
                  </a:cubicBezTo>
                  <a:cubicBezTo>
                    <a:pt x="3287" y="6896"/>
                    <a:pt x="2876" y="7170"/>
                    <a:pt x="2420" y="7330"/>
                  </a:cubicBezTo>
                  <a:cubicBezTo>
                    <a:pt x="2191" y="7421"/>
                    <a:pt x="1940" y="7444"/>
                    <a:pt x="1712" y="7444"/>
                  </a:cubicBezTo>
                  <a:cubicBezTo>
                    <a:pt x="1484" y="7421"/>
                    <a:pt x="1324" y="7307"/>
                    <a:pt x="1187" y="7147"/>
                  </a:cubicBezTo>
                  <a:cubicBezTo>
                    <a:pt x="1141" y="7079"/>
                    <a:pt x="1050" y="6965"/>
                    <a:pt x="1073" y="6942"/>
                  </a:cubicBezTo>
                  <a:cubicBezTo>
                    <a:pt x="1050" y="6919"/>
                    <a:pt x="1027" y="6873"/>
                    <a:pt x="1096" y="6873"/>
                  </a:cubicBezTo>
                  <a:cubicBezTo>
                    <a:pt x="1107" y="6862"/>
                    <a:pt x="1113" y="6862"/>
                    <a:pt x="1122" y="6862"/>
                  </a:cubicBezTo>
                  <a:cubicBezTo>
                    <a:pt x="1130" y="6862"/>
                    <a:pt x="1141" y="6862"/>
                    <a:pt x="1164" y="6850"/>
                  </a:cubicBezTo>
                  <a:cubicBezTo>
                    <a:pt x="1233" y="6805"/>
                    <a:pt x="1301" y="6782"/>
                    <a:pt x="1370" y="6736"/>
                  </a:cubicBezTo>
                  <a:cubicBezTo>
                    <a:pt x="1484" y="6645"/>
                    <a:pt x="1621" y="6577"/>
                    <a:pt x="1735" y="6485"/>
                  </a:cubicBezTo>
                  <a:cubicBezTo>
                    <a:pt x="2191" y="6120"/>
                    <a:pt x="2488" y="5664"/>
                    <a:pt x="2648" y="5230"/>
                  </a:cubicBezTo>
                  <a:cubicBezTo>
                    <a:pt x="2785" y="4819"/>
                    <a:pt x="2785" y="4408"/>
                    <a:pt x="2739" y="4134"/>
                  </a:cubicBezTo>
                  <a:cubicBezTo>
                    <a:pt x="2694" y="3974"/>
                    <a:pt x="2648" y="3883"/>
                    <a:pt x="2602" y="3792"/>
                  </a:cubicBezTo>
                  <a:cubicBezTo>
                    <a:pt x="2557" y="3723"/>
                    <a:pt x="2534" y="3678"/>
                    <a:pt x="2534" y="3678"/>
                  </a:cubicBezTo>
                  <a:cubicBezTo>
                    <a:pt x="2534" y="3678"/>
                    <a:pt x="2488" y="3655"/>
                    <a:pt x="2443" y="3586"/>
                  </a:cubicBezTo>
                  <a:cubicBezTo>
                    <a:pt x="2397" y="3518"/>
                    <a:pt x="2260" y="3450"/>
                    <a:pt x="2100" y="3335"/>
                  </a:cubicBezTo>
                  <a:cubicBezTo>
                    <a:pt x="2032" y="3313"/>
                    <a:pt x="1918" y="3290"/>
                    <a:pt x="1803" y="3267"/>
                  </a:cubicBezTo>
                  <a:cubicBezTo>
                    <a:pt x="1758" y="3244"/>
                    <a:pt x="1689" y="3244"/>
                    <a:pt x="1644" y="3244"/>
                  </a:cubicBezTo>
                  <a:cubicBezTo>
                    <a:pt x="1598" y="3244"/>
                    <a:pt x="1484" y="3267"/>
                    <a:pt x="1507" y="3267"/>
                  </a:cubicBezTo>
                  <a:cubicBezTo>
                    <a:pt x="1507" y="3267"/>
                    <a:pt x="1484" y="3267"/>
                    <a:pt x="1461" y="3290"/>
                  </a:cubicBezTo>
                  <a:cubicBezTo>
                    <a:pt x="1447" y="3304"/>
                    <a:pt x="1439" y="3309"/>
                    <a:pt x="1436" y="3309"/>
                  </a:cubicBezTo>
                  <a:cubicBezTo>
                    <a:pt x="1427" y="3309"/>
                    <a:pt x="1438" y="3283"/>
                    <a:pt x="1438" y="3267"/>
                  </a:cubicBezTo>
                  <a:lnTo>
                    <a:pt x="1461" y="3221"/>
                  </a:lnTo>
                  <a:cubicBezTo>
                    <a:pt x="1461" y="3198"/>
                    <a:pt x="1530" y="3084"/>
                    <a:pt x="1575" y="3016"/>
                  </a:cubicBezTo>
                  <a:cubicBezTo>
                    <a:pt x="1689" y="2856"/>
                    <a:pt x="1803" y="2719"/>
                    <a:pt x="1918" y="2559"/>
                  </a:cubicBezTo>
                  <a:cubicBezTo>
                    <a:pt x="2374" y="1920"/>
                    <a:pt x="2922" y="1304"/>
                    <a:pt x="3515" y="825"/>
                  </a:cubicBezTo>
                  <a:cubicBezTo>
                    <a:pt x="3812" y="596"/>
                    <a:pt x="4132" y="414"/>
                    <a:pt x="4428" y="345"/>
                  </a:cubicBezTo>
                  <a:cubicBezTo>
                    <a:pt x="4519" y="317"/>
                    <a:pt x="4608" y="304"/>
                    <a:pt x="4691" y="304"/>
                  </a:cubicBezTo>
                  <a:cubicBezTo>
                    <a:pt x="4882" y="304"/>
                    <a:pt x="5048" y="371"/>
                    <a:pt x="5159" y="482"/>
                  </a:cubicBezTo>
                  <a:cubicBezTo>
                    <a:pt x="5512" y="769"/>
                    <a:pt x="5587" y="1077"/>
                    <a:pt x="5654" y="1077"/>
                  </a:cubicBezTo>
                  <a:cubicBezTo>
                    <a:pt x="5656" y="1077"/>
                    <a:pt x="5659" y="1076"/>
                    <a:pt x="5661" y="1076"/>
                  </a:cubicBezTo>
                  <a:cubicBezTo>
                    <a:pt x="5684" y="1076"/>
                    <a:pt x="5661" y="1007"/>
                    <a:pt x="5638" y="870"/>
                  </a:cubicBezTo>
                  <a:cubicBezTo>
                    <a:pt x="5592" y="733"/>
                    <a:pt x="5524" y="528"/>
                    <a:pt x="5341" y="322"/>
                  </a:cubicBezTo>
                  <a:cubicBezTo>
                    <a:pt x="5250" y="208"/>
                    <a:pt x="5113" y="117"/>
                    <a:pt x="4930" y="49"/>
                  </a:cubicBezTo>
                  <a:cubicBezTo>
                    <a:pt x="4832" y="20"/>
                    <a:pt x="4716" y="1"/>
                    <a:pt x="4593" y="1"/>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454" name="Google Shape;3454;p43">
              <a:extLst>
                <a:ext uri="{FF2B5EF4-FFF2-40B4-BE49-F238E27FC236}">
                  <a16:creationId xmlns="" xmlns:a16="http://schemas.microsoft.com/office/drawing/2014/main" id="{03498651-0E10-C227-4606-71A5A5B1EB9B}"/>
                </a:ext>
              </a:extLst>
            </p:cNvPr>
            <p:cNvSpPr/>
            <p:nvPr/>
          </p:nvSpPr>
          <p:spPr>
            <a:xfrm>
              <a:off x="5485700" y="2635525"/>
              <a:ext cx="505600" cy="50650"/>
            </a:xfrm>
            <a:custGeom>
              <a:avLst/>
              <a:gdLst/>
              <a:ahLst/>
              <a:cxnLst/>
              <a:rect l="l" t="t" r="r" b="b"/>
              <a:pathLst>
                <a:path w="20224" h="2026" extrusionOk="0">
                  <a:moveTo>
                    <a:pt x="17736" y="1335"/>
                  </a:moveTo>
                  <a:cubicBezTo>
                    <a:pt x="17751" y="1335"/>
                    <a:pt x="17764" y="1336"/>
                    <a:pt x="17776" y="1336"/>
                  </a:cubicBezTo>
                  <a:lnTo>
                    <a:pt x="17776" y="1336"/>
                  </a:lnTo>
                  <a:cubicBezTo>
                    <a:pt x="17775" y="1336"/>
                    <a:pt x="17774" y="1336"/>
                    <a:pt x="17773" y="1335"/>
                  </a:cubicBezTo>
                  <a:close/>
                  <a:moveTo>
                    <a:pt x="18077" y="1"/>
                  </a:moveTo>
                  <a:cubicBezTo>
                    <a:pt x="17495" y="1"/>
                    <a:pt x="17062" y="261"/>
                    <a:pt x="16959" y="650"/>
                  </a:cubicBezTo>
                  <a:cubicBezTo>
                    <a:pt x="16869" y="968"/>
                    <a:pt x="17297" y="1331"/>
                    <a:pt x="17773" y="1335"/>
                  </a:cubicBezTo>
                  <a:lnTo>
                    <a:pt x="17773" y="1335"/>
                  </a:lnTo>
                  <a:cubicBezTo>
                    <a:pt x="17773" y="1335"/>
                    <a:pt x="17773" y="1335"/>
                    <a:pt x="17773" y="1335"/>
                  </a:cubicBezTo>
                  <a:lnTo>
                    <a:pt x="17781" y="1335"/>
                  </a:lnTo>
                  <a:cubicBezTo>
                    <a:pt x="17784" y="1336"/>
                    <a:pt x="17786" y="1337"/>
                    <a:pt x="17789" y="1337"/>
                  </a:cubicBezTo>
                  <a:lnTo>
                    <a:pt x="17789" y="1337"/>
                  </a:lnTo>
                  <a:cubicBezTo>
                    <a:pt x="17785" y="1337"/>
                    <a:pt x="17780" y="1337"/>
                    <a:pt x="17776" y="1336"/>
                  </a:cubicBezTo>
                  <a:lnTo>
                    <a:pt x="17776" y="1336"/>
                  </a:lnTo>
                  <a:cubicBezTo>
                    <a:pt x="17814" y="1349"/>
                    <a:pt x="17862" y="1363"/>
                    <a:pt x="17918" y="1381"/>
                  </a:cubicBezTo>
                  <a:cubicBezTo>
                    <a:pt x="17997" y="1397"/>
                    <a:pt x="18076" y="1412"/>
                    <a:pt x="18163" y="1421"/>
                  </a:cubicBezTo>
                  <a:lnTo>
                    <a:pt x="18163" y="1421"/>
                  </a:lnTo>
                  <a:cubicBezTo>
                    <a:pt x="18135" y="1424"/>
                    <a:pt x="18225" y="1441"/>
                    <a:pt x="18278" y="1447"/>
                  </a:cubicBezTo>
                  <a:lnTo>
                    <a:pt x="18278" y="1447"/>
                  </a:lnTo>
                  <a:cubicBezTo>
                    <a:pt x="18279" y="1448"/>
                    <a:pt x="18281" y="1449"/>
                    <a:pt x="18283" y="1449"/>
                  </a:cubicBezTo>
                  <a:cubicBezTo>
                    <a:pt x="18375" y="1472"/>
                    <a:pt x="18443" y="1518"/>
                    <a:pt x="18512" y="1564"/>
                  </a:cubicBezTo>
                  <a:cubicBezTo>
                    <a:pt x="18768" y="1666"/>
                    <a:pt x="19038" y="1718"/>
                    <a:pt x="19301" y="1718"/>
                  </a:cubicBezTo>
                  <a:cubicBezTo>
                    <a:pt x="19389" y="1718"/>
                    <a:pt x="19476" y="1712"/>
                    <a:pt x="19562" y="1700"/>
                  </a:cubicBezTo>
                  <a:cubicBezTo>
                    <a:pt x="20109" y="1655"/>
                    <a:pt x="20223" y="1244"/>
                    <a:pt x="20109" y="902"/>
                  </a:cubicBezTo>
                  <a:cubicBezTo>
                    <a:pt x="19904" y="354"/>
                    <a:pt x="18945" y="80"/>
                    <a:pt x="18283" y="11"/>
                  </a:cubicBezTo>
                  <a:cubicBezTo>
                    <a:pt x="18213" y="4"/>
                    <a:pt x="18144" y="1"/>
                    <a:pt x="18077" y="1"/>
                  </a:cubicBezTo>
                  <a:close/>
                  <a:moveTo>
                    <a:pt x="2168" y="244"/>
                  </a:moveTo>
                  <a:cubicBezTo>
                    <a:pt x="2080" y="244"/>
                    <a:pt x="1989" y="250"/>
                    <a:pt x="1895" y="262"/>
                  </a:cubicBezTo>
                  <a:cubicBezTo>
                    <a:pt x="1210" y="377"/>
                    <a:pt x="274" y="696"/>
                    <a:pt x="114" y="1244"/>
                  </a:cubicBezTo>
                  <a:cubicBezTo>
                    <a:pt x="0" y="1609"/>
                    <a:pt x="137" y="2020"/>
                    <a:pt x="685" y="2020"/>
                  </a:cubicBezTo>
                  <a:cubicBezTo>
                    <a:pt x="743" y="2024"/>
                    <a:pt x="800" y="2026"/>
                    <a:pt x="857" y="2026"/>
                  </a:cubicBezTo>
                  <a:cubicBezTo>
                    <a:pt x="1158" y="2026"/>
                    <a:pt x="1443" y="1972"/>
                    <a:pt x="1712" y="1837"/>
                  </a:cubicBezTo>
                  <a:cubicBezTo>
                    <a:pt x="1803" y="1792"/>
                    <a:pt x="1872" y="1746"/>
                    <a:pt x="1940" y="1700"/>
                  </a:cubicBezTo>
                  <a:cubicBezTo>
                    <a:pt x="1992" y="1680"/>
                    <a:pt x="2020" y="1669"/>
                    <a:pt x="2023" y="1669"/>
                  </a:cubicBezTo>
                  <a:lnTo>
                    <a:pt x="2023" y="1669"/>
                  </a:lnTo>
                  <a:cubicBezTo>
                    <a:pt x="2027" y="1669"/>
                    <a:pt x="1993" y="1686"/>
                    <a:pt x="1918" y="1723"/>
                  </a:cubicBezTo>
                  <a:cubicBezTo>
                    <a:pt x="1965" y="1708"/>
                    <a:pt x="2099" y="1681"/>
                    <a:pt x="2088" y="1681"/>
                  </a:cubicBezTo>
                  <a:cubicBezTo>
                    <a:pt x="2083" y="1681"/>
                    <a:pt x="2048" y="1686"/>
                    <a:pt x="1963" y="1700"/>
                  </a:cubicBezTo>
                  <a:cubicBezTo>
                    <a:pt x="2077" y="1678"/>
                    <a:pt x="2191" y="1655"/>
                    <a:pt x="2306" y="1632"/>
                  </a:cubicBezTo>
                  <a:cubicBezTo>
                    <a:pt x="2351" y="1615"/>
                    <a:pt x="2390" y="1599"/>
                    <a:pt x="2424" y="1586"/>
                  </a:cubicBezTo>
                  <a:lnTo>
                    <a:pt x="2424" y="1586"/>
                  </a:lnTo>
                  <a:cubicBezTo>
                    <a:pt x="2429" y="1586"/>
                    <a:pt x="2435" y="1586"/>
                    <a:pt x="2443" y="1586"/>
                  </a:cubicBezTo>
                  <a:lnTo>
                    <a:pt x="2443" y="1586"/>
                  </a:lnTo>
                  <a:cubicBezTo>
                    <a:pt x="2443" y="1583"/>
                    <a:pt x="2443" y="1581"/>
                    <a:pt x="2444" y="1578"/>
                  </a:cubicBezTo>
                  <a:lnTo>
                    <a:pt x="2444" y="1578"/>
                  </a:lnTo>
                  <a:cubicBezTo>
                    <a:pt x="2455" y="1574"/>
                    <a:pt x="2466" y="1570"/>
                    <a:pt x="2475" y="1566"/>
                  </a:cubicBezTo>
                  <a:lnTo>
                    <a:pt x="2475" y="1566"/>
                  </a:lnTo>
                  <a:cubicBezTo>
                    <a:pt x="2465" y="1568"/>
                    <a:pt x="2456" y="1570"/>
                    <a:pt x="2448" y="1572"/>
                  </a:cubicBezTo>
                  <a:lnTo>
                    <a:pt x="2448" y="1572"/>
                  </a:lnTo>
                  <a:cubicBezTo>
                    <a:pt x="2455" y="1565"/>
                    <a:pt x="2468" y="1564"/>
                    <a:pt x="2482" y="1564"/>
                  </a:cubicBezTo>
                  <a:lnTo>
                    <a:pt x="2482" y="1564"/>
                  </a:lnTo>
                  <a:cubicBezTo>
                    <a:pt x="2480" y="1564"/>
                    <a:pt x="2478" y="1565"/>
                    <a:pt x="2475" y="1566"/>
                  </a:cubicBezTo>
                  <a:lnTo>
                    <a:pt x="2475" y="1566"/>
                  </a:lnTo>
                  <a:cubicBezTo>
                    <a:pt x="2480" y="1565"/>
                    <a:pt x="2484" y="1564"/>
                    <a:pt x="2488" y="1564"/>
                  </a:cubicBezTo>
                  <a:cubicBezTo>
                    <a:pt x="2486" y="1564"/>
                    <a:pt x="2484" y="1564"/>
                    <a:pt x="2482" y="1564"/>
                  </a:cubicBezTo>
                  <a:lnTo>
                    <a:pt x="2482" y="1564"/>
                  </a:lnTo>
                  <a:cubicBezTo>
                    <a:pt x="2538" y="1541"/>
                    <a:pt x="2567" y="1530"/>
                    <a:pt x="2569" y="1530"/>
                  </a:cubicBezTo>
                  <a:lnTo>
                    <a:pt x="2569" y="1530"/>
                  </a:lnTo>
                  <a:cubicBezTo>
                    <a:pt x="2570" y="1530"/>
                    <a:pt x="2528" y="1548"/>
                    <a:pt x="2443" y="1586"/>
                  </a:cubicBezTo>
                  <a:lnTo>
                    <a:pt x="2443" y="1586"/>
                  </a:lnTo>
                  <a:cubicBezTo>
                    <a:pt x="2443" y="1586"/>
                    <a:pt x="2443" y="1586"/>
                    <a:pt x="2443" y="1586"/>
                  </a:cubicBezTo>
                  <a:lnTo>
                    <a:pt x="2443" y="1586"/>
                  </a:lnTo>
                  <a:cubicBezTo>
                    <a:pt x="2443" y="1586"/>
                    <a:pt x="2443" y="1586"/>
                    <a:pt x="2443" y="1586"/>
                  </a:cubicBezTo>
                  <a:cubicBezTo>
                    <a:pt x="2443" y="1586"/>
                    <a:pt x="2443" y="1586"/>
                    <a:pt x="2443" y="1586"/>
                  </a:cubicBezTo>
                  <a:lnTo>
                    <a:pt x="2443" y="1586"/>
                  </a:lnTo>
                  <a:cubicBezTo>
                    <a:pt x="2449" y="1586"/>
                    <a:pt x="2457" y="1586"/>
                    <a:pt x="2465" y="1586"/>
                  </a:cubicBezTo>
                  <a:cubicBezTo>
                    <a:pt x="2922" y="1541"/>
                    <a:pt x="3333" y="1153"/>
                    <a:pt x="3241" y="856"/>
                  </a:cubicBezTo>
                  <a:cubicBezTo>
                    <a:pt x="3123" y="482"/>
                    <a:pt x="2717" y="244"/>
                    <a:pt x="2168" y="244"/>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455" name="Google Shape;3455;p43">
              <a:extLst>
                <a:ext uri="{FF2B5EF4-FFF2-40B4-BE49-F238E27FC236}">
                  <a16:creationId xmlns="" xmlns:a16="http://schemas.microsoft.com/office/drawing/2014/main" id="{9DE71BB5-E5C5-5029-B8C9-BE0A680C8935}"/>
                </a:ext>
              </a:extLst>
            </p:cNvPr>
            <p:cNvSpPr/>
            <p:nvPr/>
          </p:nvSpPr>
          <p:spPr>
            <a:xfrm>
              <a:off x="5924225" y="2650350"/>
              <a:ext cx="3175" cy="875"/>
            </a:xfrm>
            <a:custGeom>
              <a:avLst/>
              <a:gdLst/>
              <a:ahLst/>
              <a:cxnLst/>
              <a:rect l="l" t="t" r="r" b="b"/>
              <a:pathLst>
                <a:path w="127" h="35" extrusionOk="0">
                  <a:moveTo>
                    <a:pt x="3" y="0"/>
                  </a:moveTo>
                  <a:lnTo>
                    <a:pt x="3" y="0"/>
                  </a:lnTo>
                  <a:cubicBezTo>
                    <a:pt x="0" y="0"/>
                    <a:pt x="35" y="12"/>
                    <a:pt x="103" y="35"/>
                  </a:cubicBezTo>
                  <a:lnTo>
                    <a:pt x="126" y="35"/>
                  </a:lnTo>
                  <a:cubicBezTo>
                    <a:pt x="46" y="12"/>
                    <a:pt x="6" y="0"/>
                    <a:pt x="3" y="0"/>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456" name="Google Shape;3456;p43">
              <a:extLst>
                <a:ext uri="{FF2B5EF4-FFF2-40B4-BE49-F238E27FC236}">
                  <a16:creationId xmlns="" xmlns:a16="http://schemas.microsoft.com/office/drawing/2014/main" id="{7A1BF0D3-1473-FBD6-C322-7C2435B5E268}"/>
                </a:ext>
              </a:extLst>
            </p:cNvPr>
            <p:cNvSpPr/>
            <p:nvPr/>
          </p:nvSpPr>
          <p:spPr>
            <a:xfrm>
              <a:off x="5938775" y="2653475"/>
              <a:ext cx="600" cy="600"/>
            </a:xfrm>
            <a:custGeom>
              <a:avLst/>
              <a:gdLst/>
              <a:ahLst/>
              <a:cxnLst/>
              <a:rect l="l" t="t" r="r" b="b"/>
              <a:pathLst>
                <a:path w="24" h="24" extrusionOk="0">
                  <a:moveTo>
                    <a:pt x="1" y="1"/>
                  </a:moveTo>
                  <a:cubicBezTo>
                    <a:pt x="1" y="24"/>
                    <a:pt x="1" y="24"/>
                    <a:pt x="1" y="24"/>
                  </a:cubicBezTo>
                  <a:lnTo>
                    <a:pt x="23" y="24"/>
                  </a:lnTo>
                  <a:cubicBezTo>
                    <a:pt x="23" y="24"/>
                    <a:pt x="1" y="24"/>
                    <a:pt x="1" y="1"/>
                  </a:cubicBezTo>
                  <a:close/>
                </a:path>
              </a:pathLst>
            </a:custGeom>
            <a:solidFill>
              <a:srgbClr val="AA3325"/>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457" name="Google Shape;3457;p43">
              <a:extLst>
                <a:ext uri="{FF2B5EF4-FFF2-40B4-BE49-F238E27FC236}">
                  <a16:creationId xmlns="" xmlns:a16="http://schemas.microsoft.com/office/drawing/2014/main" id="{5C92D5BD-A6F3-CFA4-E85B-999961FB7B73}"/>
                </a:ext>
              </a:extLst>
            </p:cNvPr>
            <p:cNvSpPr/>
            <p:nvPr/>
          </p:nvSpPr>
          <p:spPr>
            <a:xfrm>
              <a:off x="5531925" y="2660325"/>
              <a:ext cx="1150" cy="25"/>
            </a:xfrm>
            <a:custGeom>
              <a:avLst/>
              <a:gdLst/>
              <a:ahLst/>
              <a:cxnLst/>
              <a:rect l="l" t="t" r="r" b="b"/>
              <a:pathLst>
                <a:path w="46" h="1" extrusionOk="0">
                  <a:moveTo>
                    <a:pt x="0" y="1"/>
                  </a:moveTo>
                  <a:cubicBezTo>
                    <a:pt x="0" y="1"/>
                    <a:pt x="23" y="1"/>
                    <a:pt x="23" y="1"/>
                  </a:cubicBezTo>
                  <a:cubicBezTo>
                    <a:pt x="23" y="1"/>
                    <a:pt x="23" y="1"/>
                    <a:pt x="46" y="1"/>
                  </a:cubicBezTo>
                  <a:cubicBezTo>
                    <a:pt x="23" y="1"/>
                    <a:pt x="0" y="1"/>
                    <a:pt x="0" y="1"/>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458" name="Google Shape;3458;p43">
              <a:extLst>
                <a:ext uri="{FF2B5EF4-FFF2-40B4-BE49-F238E27FC236}">
                  <a16:creationId xmlns="" xmlns:a16="http://schemas.microsoft.com/office/drawing/2014/main" id="{93AF0F3E-BC96-E939-49D2-ACD4B89866F8}"/>
                </a:ext>
              </a:extLst>
            </p:cNvPr>
            <p:cNvSpPr/>
            <p:nvPr/>
          </p:nvSpPr>
          <p:spPr>
            <a:xfrm>
              <a:off x="6011250" y="2929750"/>
              <a:ext cx="35975" cy="19875"/>
            </a:xfrm>
            <a:custGeom>
              <a:avLst/>
              <a:gdLst/>
              <a:ahLst/>
              <a:cxnLst/>
              <a:rect l="l" t="t" r="r" b="b"/>
              <a:pathLst>
                <a:path w="1439" h="795" extrusionOk="0">
                  <a:moveTo>
                    <a:pt x="955" y="1"/>
                  </a:moveTo>
                  <a:cubicBezTo>
                    <a:pt x="823" y="1"/>
                    <a:pt x="672" y="30"/>
                    <a:pt x="525" y="89"/>
                  </a:cubicBezTo>
                  <a:cubicBezTo>
                    <a:pt x="183" y="226"/>
                    <a:pt x="0" y="477"/>
                    <a:pt x="92" y="659"/>
                  </a:cubicBezTo>
                  <a:cubicBezTo>
                    <a:pt x="155" y="748"/>
                    <a:pt x="290" y="795"/>
                    <a:pt x="456" y="795"/>
                  </a:cubicBezTo>
                  <a:cubicBezTo>
                    <a:pt x="587" y="795"/>
                    <a:pt x="739" y="766"/>
                    <a:pt x="891" y="705"/>
                  </a:cubicBezTo>
                  <a:cubicBezTo>
                    <a:pt x="1233" y="568"/>
                    <a:pt x="1438" y="317"/>
                    <a:pt x="1324" y="157"/>
                  </a:cubicBezTo>
                  <a:cubicBezTo>
                    <a:pt x="1272" y="53"/>
                    <a:pt x="1130" y="1"/>
                    <a:pt x="955" y="1"/>
                  </a:cubicBezTo>
                  <a:close/>
                </a:path>
              </a:pathLst>
            </a:custGeom>
            <a:solidFill>
              <a:srgbClr val="E87B50"/>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459" name="Google Shape;3459;p43">
              <a:extLst>
                <a:ext uri="{FF2B5EF4-FFF2-40B4-BE49-F238E27FC236}">
                  <a16:creationId xmlns="" xmlns:a16="http://schemas.microsoft.com/office/drawing/2014/main" id="{06D1F8A3-5193-029B-236F-C315E026055F}"/>
                </a:ext>
              </a:extLst>
            </p:cNvPr>
            <p:cNvSpPr/>
            <p:nvPr/>
          </p:nvSpPr>
          <p:spPr>
            <a:xfrm>
              <a:off x="5446325" y="2925225"/>
              <a:ext cx="35400" cy="21475"/>
            </a:xfrm>
            <a:custGeom>
              <a:avLst/>
              <a:gdLst/>
              <a:ahLst/>
              <a:cxnLst/>
              <a:rect l="l" t="t" r="r" b="b"/>
              <a:pathLst>
                <a:path w="1416" h="859" extrusionOk="0">
                  <a:moveTo>
                    <a:pt x="406" y="1"/>
                  </a:moveTo>
                  <a:cubicBezTo>
                    <a:pt x="275" y="1"/>
                    <a:pt x="167" y="36"/>
                    <a:pt x="114" y="110"/>
                  </a:cubicBezTo>
                  <a:cubicBezTo>
                    <a:pt x="0" y="270"/>
                    <a:pt x="160" y="544"/>
                    <a:pt x="480" y="726"/>
                  </a:cubicBezTo>
                  <a:cubicBezTo>
                    <a:pt x="663" y="812"/>
                    <a:pt x="846" y="858"/>
                    <a:pt x="995" y="858"/>
                  </a:cubicBezTo>
                  <a:cubicBezTo>
                    <a:pt x="1123" y="858"/>
                    <a:pt x="1226" y="823"/>
                    <a:pt x="1279" y="749"/>
                  </a:cubicBezTo>
                  <a:cubicBezTo>
                    <a:pt x="1415" y="589"/>
                    <a:pt x="1233" y="315"/>
                    <a:pt x="913" y="133"/>
                  </a:cubicBezTo>
                  <a:cubicBezTo>
                    <a:pt x="742" y="47"/>
                    <a:pt x="558" y="1"/>
                    <a:pt x="406" y="1"/>
                  </a:cubicBezTo>
                  <a:close/>
                </a:path>
              </a:pathLst>
            </a:custGeom>
            <a:solidFill>
              <a:srgbClr val="E87B50"/>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460" name="Google Shape;3460;p43">
              <a:extLst>
                <a:ext uri="{FF2B5EF4-FFF2-40B4-BE49-F238E27FC236}">
                  <a16:creationId xmlns="" xmlns:a16="http://schemas.microsoft.com/office/drawing/2014/main" id="{FF75E17E-B659-3F1F-36B1-16898CA4D662}"/>
                </a:ext>
              </a:extLst>
            </p:cNvPr>
            <p:cNvSpPr/>
            <p:nvPr/>
          </p:nvSpPr>
          <p:spPr>
            <a:xfrm>
              <a:off x="5633725" y="2937075"/>
              <a:ext cx="149875" cy="79100"/>
            </a:xfrm>
            <a:custGeom>
              <a:avLst/>
              <a:gdLst/>
              <a:ahLst/>
              <a:cxnLst/>
              <a:rect l="l" t="t" r="r" b="b"/>
              <a:pathLst>
                <a:path w="5995" h="3164" extrusionOk="0">
                  <a:moveTo>
                    <a:pt x="5076" y="0"/>
                  </a:moveTo>
                  <a:cubicBezTo>
                    <a:pt x="4371" y="0"/>
                    <a:pt x="3162" y="650"/>
                    <a:pt x="2296" y="686"/>
                  </a:cubicBezTo>
                  <a:cubicBezTo>
                    <a:pt x="2254" y="688"/>
                    <a:pt x="2213" y="688"/>
                    <a:pt x="2173" y="688"/>
                  </a:cubicBezTo>
                  <a:cubicBezTo>
                    <a:pt x="1172" y="688"/>
                    <a:pt x="813" y="161"/>
                    <a:pt x="813" y="161"/>
                  </a:cubicBezTo>
                  <a:lnTo>
                    <a:pt x="813" y="161"/>
                  </a:lnTo>
                  <a:cubicBezTo>
                    <a:pt x="1" y="512"/>
                    <a:pt x="1426" y="3164"/>
                    <a:pt x="2754" y="3164"/>
                  </a:cubicBezTo>
                  <a:cubicBezTo>
                    <a:pt x="2807" y="3164"/>
                    <a:pt x="2860" y="3160"/>
                    <a:pt x="2913" y="3151"/>
                  </a:cubicBezTo>
                  <a:cubicBezTo>
                    <a:pt x="4282" y="2923"/>
                    <a:pt x="5994" y="709"/>
                    <a:pt x="5515" y="161"/>
                  </a:cubicBezTo>
                  <a:cubicBezTo>
                    <a:pt x="5414" y="46"/>
                    <a:pt x="5263" y="0"/>
                    <a:pt x="5076" y="0"/>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461" name="Google Shape;3461;p43">
              <a:extLst>
                <a:ext uri="{FF2B5EF4-FFF2-40B4-BE49-F238E27FC236}">
                  <a16:creationId xmlns="" xmlns:a16="http://schemas.microsoft.com/office/drawing/2014/main" id="{DA310C19-1C65-1260-E6A9-6209848AA9F0}"/>
                </a:ext>
              </a:extLst>
            </p:cNvPr>
            <p:cNvSpPr/>
            <p:nvPr/>
          </p:nvSpPr>
          <p:spPr>
            <a:xfrm>
              <a:off x="5642625" y="2907875"/>
              <a:ext cx="136400" cy="76175"/>
            </a:xfrm>
            <a:custGeom>
              <a:avLst/>
              <a:gdLst/>
              <a:ahLst/>
              <a:cxnLst/>
              <a:rect l="l" t="t" r="r" b="b"/>
              <a:pathLst>
                <a:path w="5456" h="3047" extrusionOk="0">
                  <a:moveTo>
                    <a:pt x="4555" y="596"/>
                  </a:moveTo>
                  <a:cubicBezTo>
                    <a:pt x="4550" y="596"/>
                    <a:pt x="4546" y="597"/>
                    <a:pt x="4542" y="598"/>
                  </a:cubicBezTo>
                  <a:cubicBezTo>
                    <a:pt x="4497" y="644"/>
                    <a:pt x="4611" y="872"/>
                    <a:pt x="4748" y="1055"/>
                  </a:cubicBezTo>
                  <a:cubicBezTo>
                    <a:pt x="4816" y="1169"/>
                    <a:pt x="4885" y="1260"/>
                    <a:pt x="4930" y="1329"/>
                  </a:cubicBezTo>
                  <a:cubicBezTo>
                    <a:pt x="4953" y="1397"/>
                    <a:pt x="4976" y="1443"/>
                    <a:pt x="4976" y="1443"/>
                  </a:cubicBezTo>
                  <a:cubicBezTo>
                    <a:pt x="4976" y="1443"/>
                    <a:pt x="5022" y="1489"/>
                    <a:pt x="5045" y="1534"/>
                  </a:cubicBezTo>
                  <a:cubicBezTo>
                    <a:pt x="5067" y="1603"/>
                    <a:pt x="5113" y="1671"/>
                    <a:pt x="5113" y="1785"/>
                  </a:cubicBezTo>
                  <a:cubicBezTo>
                    <a:pt x="5113" y="1991"/>
                    <a:pt x="5022" y="2219"/>
                    <a:pt x="5067" y="2242"/>
                  </a:cubicBezTo>
                  <a:cubicBezTo>
                    <a:pt x="5070" y="2243"/>
                    <a:pt x="5074" y="2244"/>
                    <a:pt x="5078" y="2244"/>
                  </a:cubicBezTo>
                  <a:cubicBezTo>
                    <a:pt x="5139" y="2244"/>
                    <a:pt x="5324" y="2088"/>
                    <a:pt x="5410" y="1831"/>
                  </a:cubicBezTo>
                  <a:cubicBezTo>
                    <a:pt x="5455" y="1694"/>
                    <a:pt x="5433" y="1512"/>
                    <a:pt x="5410" y="1420"/>
                  </a:cubicBezTo>
                  <a:cubicBezTo>
                    <a:pt x="5387" y="1352"/>
                    <a:pt x="5364" y="1306"/>
                    <a:pt x="5364" y="1283"/>
                  </a:cubicBezTo>
                  <a:cubicBezTo>
                    <a:pt x="5341" y="1260"/>
                    <a:pt x="5341" y="1238"/>
                    <a:pt x="5341" y="1238"/>
                  </a:cubicBezTo>
                  <a:cubicBezTo>
                    <a:pt x="5341" y="1238"/>
                    <a:pt x="5296" y="1169"/>
                    <a:pt x="5227" y="1101"/>
                  </a:cubicBezTo>
                  <a:cubicBezTo>
                    <a:pt x="5159" y="1032"/>
                    <a:pt x="5067" y="941"/>
                    <a:pt x="4976" y="872"/>
                  </a:cubicBezTo>
                  <a:cubicBezTo>
                    <a:pt x="4786" y="724"/>
                    <a:pt x="4615" y="596"/>
                    <a:pt x="4555" y="596"/>
                  </a:cubicBezTo>
                  <a:close/>
                  <a:moveTo>
                    <a:pt x="3819" y="1845"/>
                  </a:moveTo>
                  <a:cubicBezTo>
                    <a:pt x="3779" y="1845"/>
                    <a:pt x="3738" y="1848"/>
                    <a:pt x="3698" y="1854"/>
                  </a:cubicBezTo>
                  <a:cubicBezTo>
                    <a:pt x="3515" y="1900"/>
                    <a:pt x="3356" y="1991"/>
                    <a:pt x="3356" y="1991"/>
                  </a:cubicBezTo>
                  <a:cubicBezTo>
                    <a:pt x="3356" y="1991"/>
                    <a:pt x="3219" y="2128"/>
                    <a:pt x="3150" y="2288"/>
                  </a:cubicBezTo>
                  <a:cubicBezTo>
                    <a:pt x="3082" y="2470"/>
                    <a:pt x="3104" y="2653"/>
                    <a:pt x="3150" y="2653"/>
                  </a:cubicBezTo>
                  <a:cubicBezTo>
                    <a:pt x="3155" y="2654"/>
                    <a:pt x="3160" y="2655"/>
                    <a:pt x="3166" y="2655"/>
                  </a:cubicBezTo>
                  <a:cubicBezTo>
                    <a:pt x="3229" y="2655"/>
                    <a:pt x="3296" y="2532"/>
                    <a:pt x="3401" y="2447"/>
                  </a:cubicBezTo>
                  <a:cubicBezTo>
                    <a:pt x="3492" y="2379"/>
                    <a:pt x="3607" y="2310"/>
                    <a:pt x="3607" y="2310"/>
                  </a:cubicBezTo>
                  <a:cubicBezTo>
                    <a:pt x="3607" y="2310"/>
                    <a:pt x="3698" y="2219"/>
                    <a:pt x="3812" y="2128"/>
                  </a:cubicBezTo>
                  <a:cubicBezTo>
                    <a:pt x="3926" y="2059"/>
                    <a:pt x="4063" y="1968"/>
                    <a:pt x="4040" y="1922"/>
                  </a:cubicBezTo>
                  <a:cubicBezTo>
                    <a:pt x="4040" y="1871"/>
                    <a:pt x="3938" y="1845"/>
                    <a:pt x="3819" y="1845"/>
                  </a:cubicBezTo>
                  <a:close/>
                  <a:moveTo>
                    <a:pt x="1331" y="0"/>
                  </a:moveTo>
                  <a:cubicBezTo>
                    <a:pt x="1241" y="0"/>
                    <a:pt x="864" y="260"/>
                    <a:pt x="525" y="598"/>
                  </a:cubicBezTo>
                  <a:cubicBezTo>
                    <a:pt x="343" y="758"/>
                    <a:pt x="183" y="987"/>
                    <a:pt x="92" y="1169"/>
                  </a:cubicBezTo>
                  <a:cubicBezTo>
                    <a:pt x="46" y="1283"/>
                    <a:pt x="23" y="1375"/>
                    <a:pt x="23" y="1443"/>
                  </a:cubicBezTo>
                  <a:cubicBezTo>
                    <a:pt x="0" y="1489"/>
                    <a:pt x="0" y="1534"/>
                    <a:pt x="0" y="1534"/>
                  </a:cubicBezTo>
                  <a:cubicBezTo>
                    <a:pt x="0" y="1534"/>
                    <a:pt x="0" y="1580"/>
                    <a:pt x="0" y="1648"/>
                  </a:cubicBezTo>
                  <a:cubicBezTo>
                    <a:pt x="0" y="1717"/>
                    <a:pt x="23" y="1808"/>
                    <a:pt x="69" y="1900"/>
                  </a:cubicBezTo>
                  <a:cubicBezTo>
                    <a:pt x="160" y="2128"/>
                    <a:pt x="320" y="2333"/>
                    <a:pt x="502" y="2516"/>
                  </a:cubicBezTo>
                  <a:cubicBezTo>
                    <a:pt x="857" y="2829"/>
                    <a:pt x="1250" y="3047"/>
                    <a:pt x="1332" y="3047"/>
                  </a:cubicBezTo>
                  <a:cubicBezTo>
                    <a:pt x="1340" y="3047"/>
                    <a:pt x="1345" y="3045"/>
                    <a:pt x="1347" y="3041"/>
                  </a:cubicBezTo>
                  <a:cubicBezTo>
                    <a:pt x="1393" y="2995"/>
                    <a:pt x="1027" y="2676"/>
                    <a:pt x="731" y="2310"/>
                  </a:cubicBezTo>
                  <a:cubicBezTo>
                    <a:pt x="571" y="2128"/>
                    <a:pt x="480" y="1922"/>
                    <a:pt x="434" y="1785"/>
                  </a:cubicBezTo>
                  <a:cubicBezTo>
                    <a:pt x="411" y="1648"/>
                    <a:pt x="434" y="1557"/>
                    <a:pt x="411" y="1557"/>
                  </a:cubicBezTo>
                  <a:cubicBezTo>
                    <a:pt x="411" y="1557"/>
                    <a:pt x="411" y="1534"/>
                    <a:pt x="411" y="1489"/>
                  </a:cubicBezTo>
                  <a:cubicBezTo>
                    <a:pt x="434" y="1443"/>
                    <a:pt x="434" y="1397"/>
                    <a:pt x="457" y="1329"/>
                  </a:cubicBezTo>
                  <a:cubicBezTo>
                    <a:pt x="502" y="1169"/>
                    <a:pt x="616" y="987"/>
                    <a:pt x="753" y="781"/>
                  </a:cubicBezTo>
                  <a:cubicBezTo>
                    <a:pt x="1050" y="416"/>
                    <a:pt x="1393" y="51"/>
                    <a:pt x="1347" y="5"/>
                  </a:cubicBezTo>
                  <a:cubicBezTo>
                    <a:pt x="1344" y="2"/>
                    <a:pt x="1338" y="0"/>
                    <a:pt x="1331" y="0"/>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462" name="Google Shape;3462;p43">
              <a:extLst>
                <a:ext uri="{FF2B5EF4-FFF2-40B4-BE49-F238E27FC236}">
                  <a16:creationId xmlns="" xmlns:a16="http://schemas.microsoft.com/office/drawing/2014/main" id="{C5084F17-9F36-E7E9-6C74-A5360D371F47}"/>
                </a:ext>
              </a:extLst>
            </p:cNvPr>
            <p:cNvSpPr/>
            <p:nvPr/>
          </p:nvSpPr>
          <p:spPr>
            <a:xfrm>
              <a:off x="5612950" y="2995100"/>
              <a:ext cx="208550" cy="115200"/>
            </a:xfrm>
            <a:custGeom>
              <a:avLst/>
              <a:gdLst/>
              <a:ahLst/>
              <a:cxnLst/>
              <a:rect l="l" t="t" r="r" b="b"/>
              <a:pathLst>
                <a:path w="8342" h="4608" extrusionOk="0">
                  <a:moveTo>
                    <a:pt x="6852" y="0"/>
                  </a:moveTo>
                  <a:cubicBezTo>
                    <a:pt x="6621" y="0"/>
                    <a:pt x="6385" y="60"/>
                    <a:pt x="6163" y="191"/>
                  </a:cubicBezTo>
                  <a:cubicBezTo>
                    <a:pt x="5433" y="625"/>
                    <a:pt x="5068" y="1720"/>
                    <a:pt x="4200" y="1903"/>
                  </a:cubicBezTo>
                  <a:cubicBezTo>
                    <a:pt x="4103" y="1923"/>
                    <a:pt x="4008" y="1932"/>
                    <a:pt x="3916" y="1932"/>
                  </a:cubicBezTo>
                  <a:cubicBezTo>
                    <a:pt x="3271" y="1932"/>
                    <a:pt x="2739" y="1480"/>
                    <a:pt x="2260" y="1081"/>
                  </a:cubicBezTo>
                  <a:cubicBezTo>
                    <a:pt x="1916" y="782"/>
                    <a:pt x="1387" y="435"/>
                    <a:pt x="935" y="435"/>
                  </a:cubicBezTo>
                  <a:cubicBezTo>
                    <a:pt x="695" y="435"/>
                    <a:pt x="478" y="532"/>
                    <a:pt x="320" y="784"/>
                  </a:cubicBezTo>
                  <a:cubicBezTo>
                    <a:pt x="274" y="853"/>
                    <a:pt x="251" y="898"/>
                    <a:pt x="229" y="967"/>
                  </a:cubicBezTo>
                  <a:cubicBezTo>
                    <a:pt x="0" y="1492"/>
                    <a:pt x="229" y="2314"/>
                    <a:pt x="525" y="2770"/>
                  </a:cubicBezTo>
                  <a:cubicBezTo>
                    <a:pt x="1142" y="3638"/>
                    <a:pt x="2306" y="4391"/>
                    <a:pt x="3378" y="4551"/>
                  </a:cubicBezTo>
                  <a:cubicBezTo>
                    <a:pt x="3639" y="4589"/>
                    <a:pt x="3904" y="4608"/>
                    <a:pt x="4168" y="4608"/>
                  </a:cubicBezTo>
                  <a:cubicBezTo>
                    <a:pt x="6265" y="4608"/>
                    <a:pt x="8342" y="3420"/>
                    <a:pt x="8240" y="1332"/>
                  </a:cubicBezTo>
                  <a:cubicBezTo>
                    <a:pt x="8189" y="544"/>
                    <a:pt x="7546" y="0"/>
                    <a:pt x="6852" y="0"/>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463" name="Google Shape;3463;p43">
              <a:extLst>
                <a:ext uri="{FF2B5EF4-FFF2-40B4-BE49-F238E27FC236}">
                  <a16:creationId xmlns="" xmlns:a16="http://schemas.microsoft.com/office/drawing/2014/main" id="{C12BDF58-DB0C-E941-9918-1FFBE13D8B05}"/>
                </a:ext>
              </a:extLst>
            </p:cNvPr>
            <p:cNvSpPr/>
            <p:nvPr/>
          </p:nvSpPr>
          <p:spPr>
            <a:xfrm>
              <a:off x="5683700" y="3059125"/>
              <a:ext cx="127275" cy="51225"/>
            </a:xfrm>
            <a:custGeom>
              <a:avLst/>
              <a:gdLst/>
              <a:ahLst/>
              <a:cxnLst/>
              <a:rect l="l" t="t" r="r" b="b"/>
              <a:pathLst>
                <a:path w="5091" h="2049" extrusionOk="0">
                  <a:moveTo>
                    <a:pt x="3685" y="0"/>
                  </a:moveTo>
                  <a:cubicBezTo>
                    <a:pt x="3508" y="0"/>
                    <a:pt x="3330" y="9"/>
                    <a:pt x="3151" y="27"/>
                  </a:cubicBezTo>
                  <a:cubicBezTo>
                    <a:pt x="1621" y="164"/>
                    <a:pt x="411" y="917"/>
                    <a:pt x="1" y="1853"/>
                  </a:cubicBezTo>
                  <a:cubicBezTo>
                    <a:pt x="183" y="1898"/>
                    <a:pt x="366" y="1967"/>
                    <a:pt x="548" y="1990"/>
                  </a:cubicBezTo>
                  <a:cubicBezTo>
                    <a:pt x="811" y="2029"/>
                    <a:pt x="1078" y="2049"/>
                    <a:pt x="1344" y="2049"/>
                  </a:cubicBezTo>
                  <a:cubicBezTo>
                    <a:pt x="2904" y="2049"/>
                    <a:pt x="4447" y="1376"/>
                    <a:pt x="5091" y="186"/>
                  </a:cubicBezTo>
                  <a:cubicBezTo>
                    <a:pt x="4669" y="68"/>
                    <a:pt x="4185" y="0"/>
                    <a:pt x="3685" y="0"/>
                  </a:cubicBezTo>
                  <a:close/>
                </a:path>
              </a:pathLst>
            </a:custGeom>
            <a:solidFill>
              <a:schemeClr val="dk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464" name="Google Shape;3464;p43">
              <a:extLst>
                <a:ext uri="{FF2B5EF4-FFF2-40B4-BE49-F238E27FC236}">
                  <a16:creationId xmlns="" xmlns:a16="http://schemas.microsoft.com/office/drawing/2014/main" id="{A2546906-8A51-C351-02AF-1E41281D10D6}"/>
                </a:ext>
              </a:extLst>
            </p:cNvPr>
            <p:cNvSpPr/>
            <p:nvPr/>
          </p:nvSpPr>
          <p:spPr>
            <a:xfrm>
              <a:off x="5670575" y="3117375"/>
              <a:ext cx="70775" cy="22575"/>
            </a:xfrm>
            <a:custGeom>
              <a:avLst/>
              <a:gdLst/>
              <a:ahLst/>
              <a:cxnLst/>
              <a:rect l="l" t="t" r="r" b="b"/>
              <a:pathLst>
                <a:path w="2831" h="903" extrusionOk="0">
                  <a:moveTo>
                    <a:pt x="28" y="0"/>
                  </a:moveTo>
                  <a:cubicBezTo>
                    <a:pt x="26" y="0"/>
                    <a:pt x="24" y="1"/>
                    <a:pt x="23" y="2"/>
                  </a:cubicBezTo>
                  <a:cubicBezTo>
                    <a:pt x="1" y="25"/>
                    <a:pt x="252" y="321"/>
                    <a:pt x="571" y="550"/>
                  </a:cubicBezTo>
                  <a:cubicBezTo>
                    <a:pt x="754" y="641"/>
                    <a:pt x="914" y="755"/>
                    <a:pt x="1073" y="778"/>
                  </a:cubicBezTo>
                  <a:cubicBezTo>
                    <a:pt x="1210" y="824"/>
                    <a:pt x="1302" y="869"/>
                    <a:pt x="1302" y="869"/>
                  </a:cubicBezTo>
                  <a:cubicBezTo>
                    <a:pt x="1302" y="869"/>
                    <a:pt x="1393" y="869"/>
                    <a:pt x="1553" y="892"/>
                  </a:cubicBezTo>
                  <a:cubicBezTo>
                    <a:pt x="1598" y="900"/>
                    <a:pt x="1652" y="902"/>
                    <a:pt x="1710" y="902"/>
                  </a:cubicBezTo>
                  <a:cubicBezTo>
                    <a:pt x="1827" y="902"/>
                    <a:pt x="1964" y="892"/>
                    <a:pt x="2101" y="892"/>
                  </a:cubicBezTo>
                  <a:cubicBezTo>
                    <a:pt x="2489" y="824"/>
                    <a:pt x="2831" y="595"/>
                    <a:pt x="2808" y="573"/>
                  </a:cubicBezTo>
                  <a:cubicBezTo>
                    <a:pt x="2805" y="567"/>
                    <a:pt x="2798" y="564"/>
                    <a:pt x="2786" y="564"/>
                  </a:cubicBezTo>
                  <a:cubicBezTo>
                    <a:pt x="2700" y="564"/>
                    <a:pt x="2398" y="689"/>
                    <a:pt x="2078" y="709"/>
                  </a:cubicBezTo>
                  <a:cubicBezTo>
                    <a:pt x="1895" y="687"/>
                    <a:pt x="1713" y="709"/>
                    <a:pt x="1576" y="664"/>
                  </a:cubicBezTo>
                  <a:cubicBezTo>
                    <a:pt x="1439" y="641"/>
                    <a:pt x="1370" y="618"/>
                    <a:pt x="1370" y="618"/>
                  </a:cubicBezTo>
                  <a:cubicBezTo>
                    <a:pt x="1370" y="618"/>
                    <a:pt x="1279" y="595"/>
                    <a:pt x="1142" y="550"/>
                  </a:cubicBezTo>
                  <a:cubicBezTo>
                    <a:pt x="1005" y="527"/>
                    <a:pt x="845" y="458"/>
                    <a:pt x="663" y="390"/>
                  </a:cubicBezTo>
                  <a:cubicBezTo>
                    <a:pt x="357" y="237"/>
                    <a:pt x="72" y="0"/>
                    <a:pt x="28" y="0"/>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465" name="Google Shape;3465;p43">
              <a:extLst>
                <a:ext uri="{FF2B5EF4-FFF2-40B4-BE49-F238E27FC236}">
                  <a16:creationId xmlns="" xmlns:a16="http://schemas.microsoft.com/office/drawing/2014/main" id="{6552AB84-C49E-6ECB-79E0-911AA7A470F7}"/>
                </a:ext>
              </a:extLst>
            </p:cNvPr>
            <p:cNvSpPr/>
            <p:nvPr/>
          </p:nvSpPr>
          <p:spPr>
            <a:xfrm>
              <a:off x="5860600" y="2775900"/>
              <a:ext cx="166075" cy="152650"/>
            </a:xfrm>
            <a:custGeom>
              <a:avLst/>
              <a:gdLst/>
              <a:ahLst/>
              <a:cxnLst/>
              <a:rect l="l" t="t" r="r" b="b"/>
              <a:pathLst>
                <a:path w="6643" h="6106" extrusionOk="0">
                  <a:moveTo>
                    <a:pt x="2880" y="0"/>
                  </a:moveTo>
                  <a:cubicBezTo>
                    <a:pt x="2694" y="0"/>
                    <a:pt x="2475" y="35"/>
                    <a:pt x="2237" y="80"/>
                  </a:cubicBezTo>
                  <a:cubicBezTo>
                    <a:pt x="2055" y="148"/>
                    <a:pt x="1849" y="217"/>
                    <a:pt x="1667" y="308"/>
                  </a:cubicBezTo>
                  <a:cubicBezTo>
                    <a:pt x="1484" y="445"/>
                    <a:pt x="1302" y="582"/>
                    <a:pt x="1119" y="765"/>
                  </a:cubicBezTo>
                  <a:cubicBezTo>
                    <a:pt x="982" y="970"/>
                    <a:pt x="799" y="1153"/>
                    <a:pt x="685" y="1381"/>
                  </a:cubicBezTo>
                  <a:cubicBezTo>
                    <a:pt x="571" y="1609"/>
                    <a:pt x="434" y="1860"/>
                    <a:pt x="366" y="2089"/>
                  </a:cubicBezTo>
                  <a:cubicBezTo>
                    <a:pt x="0" y="3093"/>
                    <a:pt x="46" y="4143"/>
                    <a:pt x="69" y="4873"/>
                  </a:cubicBezTo>
                  <a:cubicBezTo>
                    <a:pt x="137" y="5626"/>
                    <a:pt x="252" y="6106"/>
                    <a:pt x="343" y="6106"/>
                  </a:cubicBezTo>
                  <a:cubicBezTo>
                    <a:pt x="457" y="6106"/>
                    <a:pt x="525" y="5626"/>
                    <a:pt x="617" y="4942"/>
                  </a:cubicBezTo>
                  <a:cubicBezTo>
                    <a:pt x="754" y="4303"/>
                    <a:pt x="891" y="3390"/>
                    <a:pt x="1256" y="2728"/>
                  </a:cubicBezTo>
                  <a:cubicBezTo>
                    <a:pt x="1621" y="2020"/>
                    <a:pt x="2123" y="1678"/>
                    <a:pt x="2534" y="1678"/>
                  </a:cubicBezTo>
                  <a:cubicBezTo>
                    <a:pt x="2562" y="1676"/>
                    <a:pt x="2589" y="1675"/>
                    <a:pt x="2615" y="1675"/>
                  </a:cubicBezTo>
                  <a:cubicBezTo>
                    <a:pt x="2954" y="1675"/>
                    <a:pt x="3184" y="1794"/>
                    <a:pt x="3215" y="1794"/>
                  </a:cubicBezTo>
                  <a:cubicBezTo>
                    <a:pt x="3218" y="1794"/>
                    <a:pt x="3219" y="1793"/>
                    <a:pt x="3219" y="1792"/>
                  </a:cubicBezTo>
                  <a:cubicBezTo>
                    <a:pt x="3219" y="1792"/>
                    <a:pt x="3287" y="1792"/>
                    <a:pt x="3401" y="1860"/>
                  </a:cubicBezTo>
                  <a:cubicBezTo>
                    <a:pt x="3470" y="1883"/>
                    <a:pt x="3561" y="1906"/>
                    <a:pt x="3653" y="1952"/>
                  </a:cubicBezTo>
                  <a:cubicBezTo>
                    <a:pt x="3744" y="1974"/>
                    <a:pt x="3835" y="2066"/>
                    <a:pt x="3949" y="2111"/>
                  </a:cubicBezTo>
                  <a:cubicBezTo>
                    <a:pt x="3995" y="2157"/>
                    <a:pt x="4063" y="2180"/>
                    <a:pt x="4109" y="2225"/>
                  </a:cubicBezTo>
                  <a:cubicBezTo>
                    <a:pt x="4177" y="2271"/>
                    <a:pt x="4223" y="2317"/>
                    <a:pt x="4292" y="2385"/>
                  </a:cubicBezTo>
                  <a:cubicBezTo>
                    <a:pt x="4406" y="2477"/>
                    <a:pt x="4543" y="2568"/>
                    <a:pt x="4680" y="2728"/>
                  </a:cubicBezTo>
                  <a:cubicBezTo>
                    <a:pt x="4794" y="2865"/>
                    <a:pt x="4931" y="3002"/>
                    <a:pt x="5045" y="3138"/>
                  </a:cubicBezTo>
                  <a:lnTo>
                    <a:pt x="5227" y="3390"/>
                  </a:lnTo>
                  <a:cubicBezTo>
                    <a:pt x="5273" y="3435"/>
                    <a:pt x="5296" y="3458"/>
                    <a:pt x="5342" y="3526"/>
                  </a:cubicBezTo>
                  <a:cubicBezTo>
                    <a:pt x="5342" y="3526"/>
                    <a:pt x="5479" y="3800"/>
                    <a:pt x="5501" y="3800"/>
                  </a:cubicBezTo>
                  <a:cubicBezTo>
                    <a:pt x="5590" y="3955"/>
                    <a:pt x="6167" y="5152"/>
                    <a:pt x="6392" y="5152"/>
                  </a:cubicBezTo>
                  <a:cubicBezTo>
                    <a:pt x="6400" y="5152"/>
                    <a:pt x="6407" y="5150"/>
                    <a:pt x="6414" y="5147"/>
                  </a:cubicBezTo>
                  <a:cubicBezTo>
                    <a:pt x="6643" y="5056"/>
                    <a:pt x="6437" y="4257"/>
                    <a:pt x="6414" y="4074"/>
                  </a:cubicBezTo>
                  <a:cubicBezTo>
                    <a:pt x="6163" y="2956"/>
                    <a:pt x="5821" y="2043"/>
                    <a:pt x="5022" y="1175"/>
                  </a:cubicBezTo>
                  <a:cubicBezTo>
                    <a:pt x="4954" y="1084"/>
                    <a:pt x="4885" y="1016"/>
                    <a:pt x="4817" y="947"/>
                  </a:cubicBezTo>
                  <a:cubicBezTo>
                    <a:pt x="4725" y="879"/>
                    <a:pt x="4657" y="810"/>
                    <a:pt x="4566" y="742"/>
                  </a:cubicBezTo>
                  <a:cubicBezTo>
                    <a:pt x="4429" y="628"/>
                    <a:pt x="4292" y="514"/>
                    <a:pt x="4155" y="422"/>
                  </a:cubicBezTo>
                  <a:cubicBezTo>
                    <a:pt x="4018" y="354"/>
                    <a:pt x="3904" y="285"/>
                    <a:pt x="3812" y="240"/>
                  </a:cubicBezTo>
                  <a:cubicBezTo>
                    <a:pt x="3698" y="194"/>
                    <a:pt x="3630" y="148"/>
                    <a:pt x="3584" y="126"/>
                  </a:cubicBezTo>
                  <a:cubicBezTo>
                    <a:pt x="3516" y="103"/>
                    <a:pt x="3493" y="80"/>
                    <a:pt x="3493" y="80"/>
                  </a:cubicBezTo>
                  <a:cubicBezTo>
                    <a:pt x="3493" y="80"/>
                    <a:pt x="3356" y="80"/>
                    <a:pt x="3150" y="34"/>
                  </a:cubicBezTo>
                  <a:cubicBezTo>
                    <a:pt x="3071" y="10"/>
                    <a:pt x="2980" y="0"/>
                    <a:pt x="2880" y="0"/>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466" name="Google Shape;3466;p43">
              <a:extLst>
                <a:ext uri="{FF2B5EF4-FFF2-40B4-BE49-F238E27FC236}">
                  <a16:creationId xmlns="" xmlns:a16="http://schemas.microsoft.com/office/drawing/2014/main" id="{862CC8DE-0F02-1B7C-229E-B15FE2E59F42}"/>
                </a:ext>
              </a:extLst>
            </p:cNvPr>
            <p:cNvSpPr/>
            <p:nvPr/>
          </p:nvSpPr>
          <p:spPr>
            <a:xfrm>
              <a:off x="5458875" y="2791575"/>
              <a:ext cx="163225" cy="134725"/>
            </a:xfrm>
            <a:custGeom>
              <a:avLst/>
              <a:gdLst/>
              <a:ahLst/>
              <a:cxnLst/>
              <a:rect l="l" t="t" r="r" b="b"/>
              <a:pathLst>
                <a:path w="6529" h="5389" extrusionOk="0">
                  <a:moveTo>
                    <a:pt x="3653" y="1"/>
                  </a:moveTo>
                  <a:cubicBezTo>
                    <a:pt x="3287" y="1"/>
                    <a:pt x="2991" y="1"/>
                    <a:pt x="2808" y="69"/>
                  </a:cubicBezTo>
                  <a:cubicBezTo>
                    <a:pt x="2603" y="138"/>
                    <a:pt x="2488" y="160"/>
                    <a:pt x="2488" y="160"/>
                  </a:cubicBezTo>
                  <a:cubicBezTo>
                    <a:pt x="2488" y="160"/>
                    <a:pt x="2466" y="183"/>
                    <a:pt x="2420" y="206"/>
                  </a:cubicBezTo>
                  <a:cubicBezTo>
                    <a:pt x="2374" y="229"/>
                    <a:pt x="2306" y="275"/>
                    <a:pt x="2237" y="343"/>
                  </a:cubicBezTo>
                  <a:cubicBezTo>
                    <a:pt x="2146" y="412"/>
                    <a:pt x="2055" y="480"/>
                    <a:pt x="1941" y="571"/>
                  </a:cubicBezTo>
                  <a:cubicBezTo>
                    <a:pt x="1826" y="663"/>
                    <a:pt x="1735" y="777"/>
                    <a:pt x="1621" y="914"/>
                  </a:cubicBezTo>
                  <a:cubicBezTo>
                    <a:pt x="1553" y="982"/>
                    <a:pt x="1484" y="1051"/>
                    <a:pt x="1438" y="1119"/>
                  </a:cubicBezTo>
                  <a:cubicBezTo>
                    <a:pt x="1370" y="1188"/>
                    <a:pt x="1324" y="1279"/>
                    <a:pt x="1279" y="1370"/>
                  </a:cubicBezTo>
                  <a:cubicBezTo>
                    <a:pt x="685" y="2283"/>
                    <a:pt x="0" y="3949"/>
                    <a:pt x="731" y="4999"/>
                  </a:cubicBezTo>
                  <a:cubicBezTo>
                    <a:pt x="731" y="4999"/>
                    <a:pt x="1279" y="3927"/>
                    <a:pt x="1301" y="3858"/>
                  </a:cubicBezTo>
                  <a:lnTo>
                    <a:pt x="1393" y="3584"/>
                  </a:lnTo>
                  <a:cubicBezTo>
                    <a:pt x="1438" y="3516"/>
                    <a:pt x="1438" y="3493"/>
                    <a:pt x="1461" y="3447"/>
                  </a:cubicBezTo>
                  <a:lnTo>
                    <a:pt x="1598" y="3196"/>
                  </a:lnTo>
                  <a:cubicBezTo>
                    <a:pt x="1690" y="3036"/>
                    <a:pt x="1781" y="2899"/>
                    <a:pt x="1872" y="2763"/>
                  </a:cubicBezTo>
                  <a:cubicBezTo>
                    <a:pt x="2306" y="2078"/>
                    <a:pt x="2854" y="1621"/>
                    <a:pt x="3653" y="1530"/>
                  </a:cubicBezTo>
                  <a:cubicBezTo>
                    <a:pt x="3679" y="1527"/>
                    <a:pt x="3705" y="1525"/>
                    <a:pt x="3733" y="1525"/>
                  </a:cubicBezTo>
                  <a:cubicBezTo>
                    <a:pt x="4092" y="1525"/>
                    <a:pt x="4575" y="1801"/>
                    <a:pt x="4999" y="2352"/>
                  </a:cubicBezTo>
                  <a:cubicBezTo>
                    <a:pt x="5456" y="2922"/>
                    <a:pt x="5730" y="3744"/>
                    <a:pt x="5981" y="4337"/>
                  </a:cubicBezTo>
                  <a:cubicBezTo>
                    <a:pt x="6181" y="4961"/>
                    <a:pt x="6338" y="5388"/>
                    <a:pt x="6430" y="5388"/>
                  </a:cubicBezTo>
                  <a:cubicBezTo>
                    <a:pt x="6433" y="5388"/>
                    <a:pt x="6435" y="5388"/>
                    <a:pt x="6437" y="5387"/>
                  </a:cubicBezTo>
                  <a:cubicBezTo>
                    <a:pt x="6528" y="5387"/>
                    <a:pt x="6528" y="4931"/>
                    <a:pt x="6483" y="4223"/>
                  </a:cubicBezTo>
                  <a:cubicBezTo>
                    <a:pt x="6369" y="3516"/>
                    <a:pt x="6232" y="2557"/>
                    <a:pt x="5730" y="1667"/>
                  </a:cubicBezTo>
                  <a:cubicBezTo>
                    <a:pt x="5593" y="1439"/>
                    <a:pt x="5456" y="1233"/>
                    <a:pt x="5296" y="1028"/>
                  </a:cubicBezTo>
                  <a:cubicBezTo>
                    <a:pt x="5159" y="845"/>
                    <a:pt x="4954" y="685"/>
                    <a:pt x="4794" y="526"/>
                  </a:cubicBezTo>
                  <a:cubicBezTo>
                    <a:pt x="4611" y="366"/>
                    <a:pt x="4406" y="275"/>
                    <a:pt x="4200" y="160"/>
                  </a:cubicBezTo>
                  <a:cubicBezTo>
                    <a:pt x="4018" y="92"/>
                    <a:pt x="3812" y="46"/>
                    <a:pt x="3653" y="1"/>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467" name="Google Shape;3467;p43">
              <a:extLst>
                <a:ext uri="{FF2B5EF4-FFF2-40B4-BE49-F238E27FC236}">
                  <a16:creationId xmlns="" xmlns:a16="http://schemas.microsoft.com/office/drawing/2014/main" id="{BBF17B53-8513-311B-A0FF-913A9692D7AA}"/>
                </a:ext>
              </a:extLst>
            </p:cNvPr>
            <p:cNvSpPr/>
            <p:nvPr/>
          </p:nvSpPr>
          <p:spPr>
            <a:xfrm>
              <a:off x="5441750" y="2276050"/>
              <a:ext cx="915900" cy="600850"/>
            </a:xfrm>
            <a:custGeom>
              <a:avLst/>
              <a:gdLst/>
              <a:ahLst/>
              <a:cxnLst/>
              <a:rect l="l" t="t" r="r" b="b"/>
              <a:pathLst>
                <a:path w="36636" h="24034" extrusionOk="0">
                  <a:moveTo>
                    <a:pt x="17730" y="0"/>
                  </a:moveTo>
                  <a:cubicBezTo>
                    <a:pt x="14778" y="0"/>
                    <a:pt x="11063" y="649"/>
                    <a:pt x="6940" y="2841"/>
                  </a:cubicBezTo>
                  <a:cubicBezTo>
                    <a:pt x="777" y="6105"/>
                    <a:pt x="1" y="11241"/>
                    <a:pt x="183" y="16034"/>
                  </a:cubicBezTo>
                  <a:cubicBezTo>
                    <a:pt x="1279" y="12108"/>
                    <a:pt x="3265" y="10921"/>
                    <a:pt x="3265" y="10921"/>
                  </a:cubicBezTo>
                  <a:cubicBezTo>
                    <a:pt x="3265" y="10921"/>
                    <a:pt x="4360" y="12062"/>
                    <a:pt x="8149" y="12678"/>
                  </a:cubicBezTo>
                  <a:cubicBezTo>
                    <a:pt x="8446" y="12726"/>
                    <a:pt x="8740" y="12748"/>
                    <a:pt x="9032" y="12748"/>
                  </a:cubicBezTo>
                  <a:cubicBezTo>
                    <a:pt x="12367" y="12748"/>
                    <a:pt x="15361" y="9861"/>
                    <a:pt x="18740" y="9483"/>
                  </a:cubicBezTo>
                  <a:cubicBezTo>
                    <a:pt x="19161" y="9433"/>
                    <a:pt x="19592" y="9405"/>
                    <a:pt x="20023" y="9405"/>
                  </a:cubicBezTo>
                  <a:cubicBezTo>
                    <a:pt x="22326" y="9405"/>
                    <a:pt x="24639" y="10196"/>
                    <a:pt x="25542" y="12542"/>
                  </a:cubicBezTo>
                  <a:cubicBezTo>
                    <a:pt x="26455" y="14938"/>
                    <a:pt x="26524" y="16833"/>
                    <a:pt x="28898" y="18453"/>
                  </a:cubicBezTo>
                  <a:cubicBezTo>
                    <a:pt x="28898" y="18453"/>
                    <a:pt x="27642" y="23110"/>
                    <a:pt x="29080" y="23954"/>
                  </a:cubicBezTo>
                  <a:cubicBezTo>
                    <a:pt x="29173" y="24008"/>
                    <a:pt x="29270" y="24033"/>
                    <a:pt x="29368" y="24033"/>
                  </a:cubicBezTo>
                  <a:cubicBezTo>
                    <a:pt x="30642" y="24033"/>
                    <a:pt x="32276" y="19803"/>
                    <a:pt x="32572" y="18955"/>
                  </a:cubicBezTo>
                  <a:lnTo>
                    <a:pt x="32572" y="18955"/>
                  </a:lnTo>
                  <a:cubicBezTo>
                    <a:pt x="32458" y="19070"/>
                    <a:pt x="32390" y="19161"/>
                    <a:pt x="32390" y="19161"/>
                  </a:cubicBezTo>
                  <a:cubicBezTo>
                    <a:pt x="32390" y="19161"/>
                    <a:pt x="36635" y="6721"/>
                    <a:pt x="24675" y="1357"/>
                  </a:cubicBezTo>
                  <a:cubicBezTo>
                    <a:pt x="24675" y="1357"/>
                    <a:pt x="22001" y="0"/>
                    <a:pt x="17730" y="0"/>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468" name="Google Shape;3468;p43">
              <a:extLst>
                <a:ext uri="{FF2B5EF4-FFF2-40B4-BE49-F238E27FC236}">
                  <a16:creationId xmlns="" xmlns:a16="http://schemas.microsoft.com/office/drawing/2014/main" id="{E25BB283-9BDB-D374-C00E-EC8EFCAE3F29}"/>
                </a:ext>
              </a:extLst>
            </p:cNvPr>
            <p:cNvSpPr/>
            <p:nvPr/>
          </p:nvSpPr>
          <p:spPr>
            <a:xfrm>
              <a:off x="5305375" y="2120975"/>
              <a:ext cx="1136725" cy="738200"/>
            </a:xfrm>
            <a:custGeom>
              <a:avLst/>
              <a:gdLst/>
              <a:ahLst/>
              <a:cxnLst/>
              <a:rect l="l" t="t" r="r" b="b"/>
              <a:pathLst>
                <a:path w="45469" h="29528" extrusionOk="0">
                  <a:moveTo>
                    <a:pt x="27542" y="1"/>
                  </a:moveTo>
                  <a:cubicBezTo>
                    <a:pt x="22056" y="1"/>
                    <a:pt x="17918" y="5323"/>
                    <a:pt x="17918" y="5323"/>
                  </a:cubicBezTo>
                  <a:cubicBezTo>
                    <a:pt x="17918" y="5323"/>
                    <a:pt x="19199" y="2005"/>
                    <a:pt x="15572" y="2005"/>
                  </a:cubicBezTo>
                  <a:cubicBezTo>
                    <a:pt x="15118" y="2005"/>
                    <a:pt x="14588" y="2057"/>
                    <a:pt x="13970" y="2173"/>
                  </a:cubicBezTo>
                  <a:cubicBezTo>
                    <a:pt x="7213" y="3452"/>
                    <a:pt x="6962" y="11418"/>
                    <a:pt x="6962" y="11418"/>
                  </a:cubicBezTo>
                  <a:cubicBezTo>
                    <a:pt x="6962" y="11418"/>
                    <a:pt x="6480" y="10866"/>
                    <a:pt x="5639" y="10866"/>
                  </a:cubicBezTo>
                  <a:cubicBezTo>
                    <a:pt x="4885" y="10866"/>
                    <a:pt x="3843" y="11309"/>
                    <a:pt x="2603" y="12993"/>
                  </a:cubicBezTo>
                  <a:cubicBezTo>
                    <a:pt x="0" y="16553"/>
                    <a:pt x="3858" y="21096"/>
                    <a:pt x="3858" y="21096"/>
                  </a:cubicBezTo>
                  <a:cubicBezTo>
                    <a:pt x="1826" y="24291"/>
                    <a:pt x="5342" y="27555"/>
                    <a:pt x="5342" y="27555"/>
                  </a:cubicBezTo>
                  <a:lnTo>
                    <a:pt x="5615" y="28034"/>
                  </a:lnTo>
                  <a:cubicBezTo>
                    <a:pt x="5433" y="18813"/>
                    <a:pt x="9450" y="16416"/>
                    <a:pt x="9450" y="16416"/>
                  </a:cubicBezTo>
                  <a:cubicBezTo>
                    <a:pt x="9450" y="16416"/>
                    <a:pt x="10546" y="17580"/>
                    <a:pt x="14312" y="18174"/>
                  </a:cubicBezTo>
                  <a:cubicBezTo>
                    <a:pt x="14611" y="18222"/>
                    <a:pt x="14907" y="18244"/>
                    <a:pt x="15200" y="18244"/>
                  </a:cubicBezTo>
                  <a:cubicBezTo>
                    <a:pt x="18536" y="18244"/>
                    <a:pt x="21548" y="15377"/>
                    <a:pt x="24926" y="14978"/>
                  </a:cubicBezTo>
                  <a:cubicBezTo>
                    <a:pt x="25347" y="14928"/>
                    <a:pt x="25777" y="14900"/>
                    <a:pt x="26208" y="14900"/>
                  </a:cubicBezTo>
                  <a:cubicBezTo>
                    <a:pt x="28510" y="14900"/>
                    <a:pt x="30820" y="15691"/>
                    <a:pt x="31705" y="18037"/>
                  </a:cubicBezTo>
                  <a:cubicBezTo>
                    <a:pt x="32641" y="20434"/>
                    <a:pt x="32686" y="22328"/>
                    <a:pt x="35060" y="23949"/>
                  </a:cubicBezTo>
                  <a:cubicBezTo>
                    <a:pt x="35060" y="23949"/>
                    <a:pt x="33805" y="28628"/>
                    <a:pt x="35243" y="29450"/>
                  </a:cubicBezTo>
                  <a:cubicBezTo>
                    <a:pt x="35337" y="29502"/>
                    <a:pt x="35433" y="29527"/>
                    <a:pt x="35532" y="29527"/>
                  </a:cubicBezTo>
                  <a:cubicBezTo>
                    <a:pt x="36965" y="29527"/>
                    <a:pt x="38803" y="24291"/>
                    <a:pt x="38803" y="24291"/>
                  </a:cubicBezTo>
                  <a:cubicBezTo>
                    <a:pt x="38803" y="24291"/>
                    <a:pt x="45468" y="21643"/>
                    <a:pt x="43437" y="14841"/>
                  </a:cubicBezTo>
                  <a:cubicBezTo>
                    <a:pt x="42478" y="11600"/>
                    <a:pt x="37617" y="11326"/>
                    <a:pt x="37617" y="11326"/>
                  </a:cubicBezTo>
                  <a:cubicBezTo>
                    <a:pt x="37617" y="11326"/>
                    <a:pt x="40219" y="8564"/>
                    <a:pt x="37982" y="6921"/>
                  </a:cubicBezTo>
                  <a:cubicBezTo>
                    <a:pt x="36927" y="6149"/>
                    <a:pt x="35447" y="5947"/>
                    <a:pt x="34186" y="5947"/>
                  </a:cubicBezTo>
                  <a:cubicBezTo>
                    <a:pt x="32802" y="5947"/>
                    <a:pt x="31682" y="6191"/>
                    <a:pt x="31682" y="6191"/>
                  </a:cubicBezTo>
                  <a:cubicBezTo>
                    <a:pt x="31682" y="6191"/>
                    <a:pt x="34695" y="850"/>
                    <a:pt x="28646" y="73"/>
                  </a:cubicBezTo>
                  <a:cubicBezTo>
                    <a:pt x="28273" y="24"/>
                    <a:pt x="27905" y="1"/>
                    <a:pt x="27542" y="1"/>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469" name="Google Shape;3469;p43">
              <a:extLst>
                <a:ext uri="{FF2B5EF4-FFF2-40B4-BE49-F238E27FC236}">
                  <a16:creationId xmlns="" xmlns:a16="http://schemas.microsoft.com/office/drawing/2014/main" id="{75373D9D-C7C3-55F1-4C05-C61E5AFCBB89}"/>
                </a:ext>
              </a:extLst>
            </p:cNvPr>
            <p:cNvSpPr/>
            <p:nvPr/>
          </p:nvSpPr>
          <p:spPr>
            <a:xfrm>
              <a:off x="5348175" y="2121000"/>
              <a:ext cx="1045425" cy="738175"/>
            </a:xfrm>
            <a:custGeom>
              <a:avLst/>
              <a:gdLst/>
              <a:ahLst/>
              <a:cxnLst/>
              <a:rect l="l" t="t" r="r" b="b"/>
              <a:pathLst>
                <a:path w="41817" h="29527" extrusionOk="0">
                  <a:moveTo>
                    <a:pt x="25890" y="1"/>
                  </a:moveTo>
                  <a:cubicBezTo>
                    <a:pt x="25594" y="1"/>
                    <a:pt x="25303" y="18"/>
                    <a:pt x="25017" y="50"/>
                  </a:cubicBezTo>
                  <a:cubicBezTo>
                    <a:pt x="25953" y="301"/>
                    <a:pt x="26934" y="712"/>
                    <a:pt x="27847" y="1374"/>
                  </a:cubicBezTo>
                  <a:cubicBezTo>
                    <a:pt x="30198" y="3017"/>
                    <a:pt x="25085" y="8381"/>
                    <a:pt x="25085" y="8381"/>
                  </a:cubicBezTo>
                  <a:cubicBezTo>
                    <a:pt x="26942" y="7270"/>
                    <a:pt x="30090" y="6412"/>
                    <a:pt x="32582" y="6412"/>
                  </a:cubicBezTo>
                  <a:cubicBezTo>
                    <a:pt x="33981" y="6412"/>
                    <a:pt x="35173" y="6682"/>
                    <a:pt x="35813" y="7331"/>
                  </a:cubicBezTo>
                  <a:cubicBezTo>
                    <a:pt x="37069" y="8609"/>
                    <a:pt x="33097" y="10024"/>
                    <a:pt x="32458" y="10253"/>
                  </a:cubicBezTo>
                  <a:cubicBezTo>
                    <a:pt x="30365" y="11068"/>
                    <a:pt x="28314" y="11968"/>
                    <a:pt x="26040" y="11968"/>
                  </a:cubicBezTo>
                  <a:cubicBezTo>
                    <a:pt x="25958" y="11968"/>
                    <a:pt x="25875" y="11967"/>
                    <a:pt x="25793" y="11964"/>
                  </a:cubicBezTo>
                  <a:cubicBezTo>
                    <a:pt x="25734" y="11962"/>
                    <a:pt x="25675" y="11962"/>
                    <a:pt x="25616" y="11962"/>
                  </a:cubicBezTo>
                  <a:cubicBezTo>
                    <a:pt x="24294" y="11962"/>
                    <a:pt x="23090" y="12441"/>
                    <a:pt x="21844" y="12900"/>
                  </a:cubicBezTo>
                  <a:cubicBezTo>
                    <a:pt x="19184" y="13883"/>
                    <a:pt x="16298" y="15042"/>
                    <a:pt x="13409" y="15042"/>
                  </a:cubicBezTo>
                  <a:cubicBezTo>
                    <a:pt x="12406" y="15042"/>
                    <a:pt x="11403" y="14902"/>
                    <a:pt x="10409" y="14567"/>
                  </a:cubicBezTo>
                  <a:cubicBezTo>
                    <a:pt x="6140" y="13106"/>
                    <a:pt x="7556" y="6920"/>
                    <a:pt x="8491" y="3998"/>
                  </a:cubicBezTo>
                  <a:lnTo>
                    <a:pt x="8491" y="3998"/>
                  </a:lnTo>
                  <a:cubicBezTo>
                    <a:pt x="5387" y="6760"/>
                    <a:pt x="5250" y="11417"/>
                    <a:pt x="5250" y="11417"/>
                  </a:cubicBezTo>
                  <a:cubicBezTo>
                    <a:pt x="5250" y="11417"/>
                    <a:pt x="4908" y="11029"/>
                    <a:pt x="4291" y="10892"/>
                  </a:cubicBezTo>
                  <a:lnTo>
                    <a:pt x="4291" y="10892"/>
                  </a:lnTo>
                  <a:cubicBezTo>
                    <a:pt x="4337" y="13882"/>
                    <a:pt x="4109" y="18104"/>
                    <a:pt x="2420" y="18515"/>
                  </a:cubicBezTo>
                  <a:cubicBezTo>
                    <a:pt x="2274" y="18550"/>
                    <a:pt x="2136" y="18566"/>
                    <a:pt x="2005" y="18566"/>
                  </a:cubicBezTo>
                  <a:cubicBezTo>
                    <a:pt x="847" y="18566"/>
                    <a:pt x="267" y="17278"/>
                    <a:pt x="0" y="16027"/>
                  </a:cubicBezTo>
                  <a:lnTo>
                    <a:pt x="0" y="16027"/>
                  </a:lnTo>
                  <a:cubicBezTo>
                    <a:pt x="92" y="18698"/>
                    <a:pt x="2146" y="21095"/>
                    <a:pt x="2146" y="21095"/>
                  </a:cubicBezTo>
                  <a:cubicBezTo>
                    <a:pt x="114" y="24290"/>
                    <a:pt x="3630" y="27554"/>
                    <a:pt x="3630" y="27554"/>
                  </a:cubicBezTo>
                  <a:lnTo>
                    <a:pt x="3903" y="28033"/>
                  </a:lnTo>
                  <a:cubicBezTo>
                    <a:pt x="3721" y="18812"/>
                    <a:pt x="7738" y="16415"/>
                    <a:pt x="7738" y="16415"/>
                  </a:cubicBezTo>
                  <a:cubicBezTo>
                    <a:pt x="7738" y="16415"/>
                    <a:pt x="8834" y="17579"/>
                    <a:pt x="12600" y="18173"/>
                  </a:cubicBezTo>
                  <a:cubicBezTo>
                    <a:pt x="12899" y="18221"/>
                    <a:pt x="13195" y="18243"/>
                    <a:pt x="13488" y="18243"/>
                  </a:cubicBezTo>
                  <a:cubicBezTo>
                    <a:pt x="16824" y="18243"/>
                    <a:pt x="19836" y="15376"/>
                    <a:pt x="23214" y="14977"/>
                  </a:cubicBezTo>
                  <a:cubicBezTo>
                    <a:pt x="23635" y="14927"/>
                    <a:pt x="24065" y="14899"/>
                    <a:pt x="24496" y="14899"/>
                  </a:cubicBezTo>
                  <a:cubicBezTo>
                    <a:pt x="26798" y="14899"/>
                    <a:pt x="29108" y="15690"/>
                    <a:pt x="29993" y="18036"/>
                  </a:cubicBezTo>
                  <a:cubicBezTo>
                    <a:pt x="30929" y="20433"/>
                    <a:pt x="30974" y="22327"/>
                    <a:pt x="33348" y="23948"/>
                  </a:cubicBezTo>
                  <a:cubicBezTo>
                    <a:pt x="33348" y="23948"/>
                    <a:pt x="32093" y="28627"/>
                    <a:pt x="33531" y="29449"/>
                  </a:cubicBezTo>
                  <a:cubicBezTo>
                    <a:pt x="33625" y="29501"/>
                    <a:pt x="33721" y="29526"/>
                    <a:pt x="33820" y="29526"/>
                  </a:cubicBezTo>
                  <a:cubicBezTo>
                    <a:pt x="35253" y="29526"/>
                    <a:pt x="37091" y="24290"/>
                    <a:pt x="37091" y="24290"/>
                  </a:cubicBezTo>
                  <a:cubicBezTo>
                    <a:pt x="37091" y="24290"/>
                    <a:pt x="40744" y="22829"/>
                    <a:pt x="41816" y="19337"/>
                  </a:cubicBezTo>
                  <a:lnTo>
                    <a:pt x="41816" y="19337"/>
                  </a:lnTo>
                  <a:cubicBezTo>
                    <a:pt x="40454" y="20160"/>
                    <a:pt x="38455" y="20759"/>
                    <a:pt x="36793" y="20759"/>
                  </a:cubicBezTo>
                  <a:cubicBezTo>
                    <a:pt x="35641" y="20759"/>
                    <a:pt x="34651" y="20471"/>
                    <a:pt x="34147" y="19771"/>
                  </a:cubicBezTo>
                  <a:cubicBezTo>
                    <a:pt x="32618" y="17648"/>
                    <a:pt x="35859" y="15936"/>
                    <a:pt x="35859" y="15936"/>
                  </a:cubicBezTo>
                  <a:cubicBezTo>
                    <a:pt x="35859" y="15936"/>
                    <a:pt x="31659" y="15388"/>
                    <a:pt x="30655" y="14772"/>
                  </a:cubicBezTo>
                  <a:cubicBezTo>
                    <a:pt x="29650" y="14178"/>
                    <a:pt x="32024" y="13060"/>
                    <a:pt x="34284" y="12741"/>
                  </a:cubicBezTo>
                  <a:cubicBezTo>
                    <a:pt x="34377" y="12728"/>
                    <a:pt x="34478" y="12722"/>
                    <a:pt x="34586" y="12722"/>
                  </a:cubicBezTo>
                  <a:cubicBezTo>
                    <a:pt x="36258" y="12722"/>
                    <a:pt x="39651" y="14152"/>
                    <a:pt x="41816" y="15160"/>
                  </a:cubicBezTo>
                  <a:cubicBezTo>
                    <a:pt x="41793" y="15046"/>
                    <a:pt x="41771" y="14955"/>
                    <a:pt x="41725" y="14840"/>
                  </a:cubicBezTo>
                  <a:cubicBezTo>
                    <a:pt x="40766" y="11599"/>
                    <a:pt x="35905" y="11325"/>
                    <a:pt x="35905" y="11325"/>
                  </a:cubicBezTo>
                  <a:cubicBezTo>
                    <a:pt x="35905" y="11325"/>
                    <a:pt x="38507" y="8563"/>
                    <a:pt x="36270" y="6920"/>
                  </a:cubicBezTo>
                  <a:cubicBezTo>
                    <a:pt x="35215" y="6148"/>
                    <a:pt x="33735" y="5946"/>
                    <a:pt x="32474" y="5946"/>
                  </a:cubicBezTo>
                  <a:cubicBezTo>
                    <a:pt x="31090" y="5946"/>
                    <a:pt x="29970" y="6190"/>
                    <a:pt x="29970" y="6190"/>
                  </a:cubicBezTo>
                  <a:cubicBezTo>
                    <a:pt x="29970" y="6190"/>
                    <a:pt x="32983" y="849"/>
                    <a:pt x="26934" y="72"/>
                  </a:cubicBezTo>
                  <a:cubicBezTo>
                    <a:pt x="26579" y="24"/>
                    <a:pt x="26231" y="1"/>
                    <a:pt x="25890" y="1"/>
                  </a:cubicBezTo>
                  <a:close/>
                </a:path>
              </a:pathLst>
            </a:custGeom>
            <a:solidFill>
              <a:srgbClr val="FFFFFF">
                <a:alpha val="1116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470" name="Google Shape;3470;p43">
              <a:extLst>
                <a:ext uri="{FF2B5EF4-FFF2-40B4-BE49-F238E27FC236}">
                  <a16:creationId xmlns="" xmlns:a16="http://schemas.microsoft.com/office/drawing/2014/main" id="{70F36EE1-BFCF-E3CB-F16D-B9528B944885}"/>
                </a:ext>
              </a:extLst>
            </p:cNvPr>
            <p:cNvSpPr/>
            <p:nvPr/>
          </p:nvSpPr>
          <p:spPr>
            <a:xfrm>
              <a:off x="5683700" y="2171525"/>
              <a:ext cx="88000" cy="159000"/>
            </a:xfrm>
            <a:custGeom>
              <a:avLst/>
              <a:gdLst/>
              <a:ahLst/>
              <a:cxnLst/>
              <a:rect l="l" t="t" r="r" b="b"/>
              <a:pathLst>
                <a:path w="3520" h="6360" extrusionOk="0">
                  <a:moveTo>
                    <a:pt x="429" y="0"/>
                  </a:moveTo>
                  <a:cubicBezTo>
                    <a:pt x="293" y="0"/>
                    <a:pt x="151" y="5"/>
                    <a:pt x="1" y="14"/>
                  </a:cubicBezTo>
                  <a:cubicBezTo>
                    <a:pt x="2489" y="288"/>
                    <a:pt x="69" y="6360"/>
                    <a:pt x="69" y="6360"/>
                  </a:cubicBezTo>
                  <a:cubicBezTo>
                    <a:pt x="69" y="6360"/>
                    <a:pt x="1324" y="4853"/>
                    <a:pt x="2854" y="3096"/>
                  </a:cubicBezTo>
                  <a:cubicBezTo>
                    <a:pt x="3051" y="2396"/>
                    <a:pt x="3520" y="0"/>
                    <a:pt x="429" y="0"/>
                  </a:cubicBezTo>
                  <a:close/>
                </a:path>
              </a:pathLst>
            </a:custGeom>
            <a:solidFill>
              <a:srgbClr val="453F7D">
                <a:alpha val="2279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471" name="Google Shape;3471;p43">
              <a:extLst>
                <a:ext uri="{FF2B5EF4-FFF2-40B4-BE49-F238E27FC236}">
                  <a16:creationId xmlns="" xmlns:a16="http://schemas.microsoft.com/office/drawing/2014/main" id="{A9A5F0D2-9FBF-D227-4D83-C824AF134100}"/>
                </a:ext>
              </a:extLst>
            </p:cNvPr>
            <p:cNvSpPr/>
            <p:nvPr/>
          </p:nvSpPr>
          <p:spPr>
            <a:xfrm>
              <a:off x="5513650" y="2459525"/>
              <a:ext cx="524450" cy="124800"/>
            </a:xfrm>
            <a:custGeom>
              <a:avLst/>
              <a:gdLst/>
              <a:ahLst/>
              <a:cxnLst/>
              <a:rect l="l" t="t" r="r" b="b"/>
              <a:pathLst>
                <a:path w="20978" h="4992" extrusionOk="0">
                  <a:moveTo>
                    <a:pt x="19389" y="1"/>
                  </a:moveTo>
                  <a:cubicBezTo>
                    <a:pt x="19298" y="1"/>
                    <a:pt x="19204" y="6"/>
                    <a:pt x="19105" y="21"/>
                  </a:cubicBezTo>
                  <a:cubicBezTo>
                    <a:pt x="17941" y="44"/>
                    <a:pt x="16503" y="637"/>
                    <a:pt x="15157" y="1322"/>
                  </a:cubicBezTo>
                  <a:cubicBezTo>
                    <a:pt x="14495" y="1687"/>
                    <a:pt x="13833" y="2030"/>
                    <a:pt x="13194" y="2349"/>
                  </a:cubicBezTo>
                  <a:cubicBezTo>
                    <a:pt x="12897" y="2509"/>
                    <a:pt x="12577" y="2646"/>
                    <a:pt x="12281" y="2760"/>
                  </a:cubicBezTo>
                  <a:cubicBezTo>
                    <a:pt x="11984" y="2897"/>
                    <a:pt x="11710" y="3034"/>
                    <a:pt x="11459" y="3148"/>
                  </a:cubicBezTo>
                  <a:cubicBezTo>
                    <a:pt x="10957" y="3377"/>
                    <a:pt x="10523" y="3559"/>
                    <a:pt x="10204" y="3673"/>
                  </a:cubicBezTo>
                  <a:cubicBezTo>
                    <a:pt x="9907" y="3787"/>
                    <a:pt x="9747" y="3856"/>
                    <a:pt x="9747" y="3856"/>
                  </a:cubicBezTo>
                  <a:cubicBezTo>
                    <a:pt x="9747" y="3856"/>
                    <a:pt x="9564" y="3924"/>
                    <a:pt x="9268" y="4016"/>
                  </a:cubicBezTo>
                  <a:cubicBezTo>
                    <a:pt x="8948" y="4130"/>
                    <a:pt x="8515" y="4267"/>
                    <a:pt x="7990" y="4381"/>
                  </a:cubicBezTo>
                  <a:cubicBezTo>
                    <a:pt x="7559" y="4471"/>
                    <a:pt x="7072" y="4532"/>
                    <a:pt x="6561" y="4532"/>
                  </a:cubicBezTo>
                  <a:cubicBezTo>
                    <a:pt x="6423" y="4532"/>
                    <a:pt x="6282" y="4528"/>
                    <a:pt x="6141" y="4518"/>
                  </a:cubicBezTo>
                  <a:cubicBezTo>
                    <a:pt x="5456" y="4495"/>
                    <a:pt x="4726" y="4335"/>
                    <a:pt x="4041" y="4107"/>
                  </a:cubicBezTo>
                  <a:cubicBezTo>
                    <a:pt x="2648" y="3628"/>
                    <a:pt x="1370" y="2783"/>
                    <a:pt x="731" y="1870"/>
                  </a:cubicBezTo>
                  <a:cubicBezTo>
                    <a:pt x="412" y="1436"/>
                    <a:pt x="229" y="1003"/>
                    <a:pt x="160" y="683"/>
                  </a:cubicBezTo>
                  <a:cubicBezTo>
                    <a:pt x="69" y="386"/>
                    <a:pt x="46" y="204"/>
                    <a:pt x="24" y="204"/>
                  </a:cubicBezTo>
                  <a:cubicBezTo>
                    <a:pt x="1" y="204"/>
                    <a:pt x="1" y="386"/>
                    <a:pt x="46" y="706"/>
                  </a:cubicBezTo>
                  <a:cubicBezTo>
                    <a:pt x="92" y="1048"/>
                    <a:pt x="252" y="1505"/>
                    <a:pt x="571" y="2007"/>
                  </a:cubicBezTo>
                  <a:cubicBezTo>
                    <a:pt x="1188" y="2988"/>
                    <a:pt x="2466" y="3924"/>
                    <a:pt x="3904" y="4449"/>
                  </a:cubicBezTo>
                  <a:cubicBezTo>
                    <a:pt x="4611" y="4746"/>
                    <a:pt x="5387" y="4906"/>
                    <a:pt x="6095" y="4974"/>
                  </a:cubicBezTo>
                  <a:cubicBezTo>
                    <a:pt x="6284" y="4986"/>
                    <a:pt x="6469" y="4992"/>
                    <a:pt x="6651" y="4992"/>
                  </a:cubicBezTo>
                  <a:cubicBezTo>
                    <a:pt x="7172" y="4992"/>
                    <a:pt x="7658" y="4945"/>
                    <a:pt x="8081" y="4860"/>
                  </a:cubicBezTo>
                  <a:cubicBezTo>
                    <a:pt x="8651" y="4769"/>
                    <a:pt x="9108" y="4632"/>
                    <a:pt x="9428" y="4518"/>
                  </a:cubicBezTo>
                  <a:cubicBezTo>
                    <a:pt x="9747" y="4426"/>
                    <a:pt x="9930" y="4358"/>
                    <a:pt x="9930" y="4358"/>
                  </a:cubicBezTo>
                  <a:cubicBezTo>
                    <a:pt x="9930" y="4358"/>
                    <a:pt x="10112" y="4290"/>
                    <a:pt x="10409" y="4153"/>
                  </a:cubicBezTo>
                  <a:cubicBezTo>
                    <a:pt x="10729" y="4038"/>
                    <a:pt x="11162" y="3833"/>
                    <a:pt x="11664" y="3605"/>
                  </a:cubicBezTo>
                  <a:cubicBezTo>
                    <a:pt x="11915" y="3468"/>
                    <a:pt x="12189" y="3331"/>
                    <a:pt x="12486" y="3194"/>
                  </a:cubicBezTo>
                  <a:cubicBezTo>
                    <a:pt x="12783" y="3057"/>
                    <a:pt x="13102" y="2920"/>
                    <a:pt x="13399" y="2737"/>
                  </a:cubicBezTo>
                  <a:cubicBezTo>
                    <a:pt x="14038" y="2418"/>
                    <a:pt x="14677" y="2030"/>
                    <a:pt x="15339" y="1665"/>
                  </a:cubicBezTo>
                  <a:cubicBezTo>
                    <a:pt x="16640" y="957"/>
                    <a:pt x="18010" y="318"/>
                    <a:pt x="19128" y="227"/>
                  </a:cubicBezTo>
                  <a:cubicBezTo>
                    <a:pt x="19333" y="197"/>
                    <a:pt x="19523" y="186"/>
                    <a:pt x="19698" y="186"/>
                  </a:cubicBezTo>
                  <a:cubicBezTo>
                    <a:pt x="20399" y="186"/>
                    <a:pt x="20853" y="372"/>
                    <a:pt x="20956" y="372"/>
                  </a:cubicBezTo>
                  <a:cubicBezTo>
                    <a:pt x="20968" y="372"/>
                    <a:pt x="20975" y="370"/>
                    <a:pt x="20977" y="364"/>
                  </a:cubicBezTo>
                  <a:cubicBezTo>
                    <a:pt x="20977" y="341"/>
                    <a:pt x="20795" y="272"/>
                    <a:pt x="20498" y="158"/>
                  </a:cubicBezTo>
                  <a:cubicBezTo>
                    <a:pt x="20338" y="113"/>
                    <a:pt x="20133" y="67"/>
                    <a:pt x="19904" y="21"/>
                  </a:cubicBezTo>
                  <a:cubicBezTo>
                    <a:pt x="19737" y="21"/>
                    <a:pt x="19570" y="1"/>
                    <a:pt x="19389" y="1"/>
                  </a:cubicBez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472" name="Google Shape;3472;p43">
              <a:extLst>
                <a:ext uri="{FF2B5EF4-FFF2-40B4-BE49-F238E27FC236}">
                  <a16:creationId xmlns="" xmlns:a16="http://schemas.microsoft.com/office/drawing/2014/main" id="{D102AE27-1ED6-24C3-B5AF-CAB129EF2C83}"/>
                </a:ext>
              </a:extLst>
            </p:cNvPr>
            <p:cNvSpPr/>
            <p:nvPr/>
          </p:nvSpPr>
          <p:spPr>
            <a:xfrm>
              <a:off x="5899400" y="2489000"/>
              <a:ext cx="295050" cy="40250"/>
            </a:xfrm>
            <a:custGeom>
              <a:avLst/>
              <a:gdLst/>
              <a:ahLst/>
              <a:cxnLst/>
              <a:rect l="l" t="t" r="r" b="b"/>
              <a:pathLst>
                <a:path w="11802" h="1610" extrusionOk="0">
                  <a:moveTo>
                    <a:pt x="2414" y="1"/>
                  </a:moveTo>
                  <a:cubicBezTo>
                    <a:pt x="2226" y="1"/>
                    <a:pt x="2043" y="6"/>
                    <a:pt x="1872" y="29"/>
                  </a:cubicBezTo>
                  <a:cubicBezTo>
                    <a:pt x="1507" y="98"/>
                    <a:pt x="1188" y="98"/>
                    <a:pt x="914" y="189"/>
                  </a:cubicBezTo>
                  <a:cubicBezTo>
                    <a:pt x="366" y="326"/>
                    <a:pt x="1" y="440"/>
                    <a:pt x="1" y="486"/>
                  </a:cubicBezTo>
                  <a:cubicBezTo>
                    <a:pt x="6" y="491"/>
                    <a:pt x="30" y="494"/>
                    <a:pt x="72" y="494"/>
                  </a:cubicBezTo>
                  <a:cubicBezTo>
                    <a:pt x="206" y="494"/>
                    <a:pt x="518" y="464"/>
                    <a:pt x="936" y="394"/>
                  </a:cubicBezTo>
                  <a:cubicBezTo>
                    <a:pt x="1073" y="360"/>
                    <a:pt x="1227" y="354"/>
                    <a:pt x="1390" y="354"/>
                  </a:cubicBezTo>
                  <a:cubicBezTo>
                    <a:pt x="1471" y="354"/>
                    <a:pt x="1555" y="356"/>
                    <a:pt x="1639" y="356"/>
                  </a:cubicBezTo>
                  <a:cubicBezTo>
                    <a:pt x="1724" y="356"/>
                    <a:pt x="1809" y="354"/>
                    <a:pt x="1895" y="349"/>
                  </a:cubicBezTo>
                  <a:cubicBezTo>
                    <a:pt x="1995" y="335"/>
                    <a:pt x="2098" y="330"/>
                    <a:pt x="2201" y="330"/>
                  </a:cubicBezTo>
                  <a:cubicBezTo>
                    <a:pt x="2449" y="330"/>
                    <a:pt x="2703" y="362"/>
                    <a:pt x="2945" y="394"/>
                  </a:cubicBezTo>
                  <a:cubicBezTo>
                    <a:pt x="3310" y="394"/>
                    <a:pt x="3675" y="508"/>
                    <a:pt x="4018" y="577"/>
                  </a:cubicBezTo>
                  <a:cubicBezTo>
                    <a:pt x="4337" y="645"/>
                    <a:pt x="4657" y="737"/>
                    <a:pt x="4908" y="828"/>
                  </a:cubicBezTo>
                  <a:cubicBezTo>
                    <a:pt x="5182" y="896"/>
                    <a:pt x="5387" y="965"/>
                    <a:pt x="5547" y="1033"/>
                  </a:cubicBezTo>
                  <a:cubicBezTo>
                    <a:pt x="5707" y="1079"/>
                    <a:pt x="5798" y="1125"/>
                    <a:pt x="5798" y="1125"/>
                  </a:cubicBezTo>
                  <a:cubicBezTo>
                    <a:pt x="5798" y="1125"/>
                    <a:pt x="5890" y="1148"/>
                    <a:pt x="6026" y="1193"/>
                  </a:cubicBezTo>
                  <a:cubicBezTo>
                    <a:pt x="6186" y="1239"/>
                    <a:pt x="6414" y="1307"/>
                    <a:pt x="6688" y="1399"/>
                  </a:cubicBezTo>
                  <a:cubicBezTo>
                    <a:pt x="6962" y="1467"/>
                    <a:pt x="7328" y="1513"/>
                    <a:pt x="7670" y="1581"/>
                  </a:cubicBezTo>
                  <a:cubicBezTo>
                    <a:pt x="7852" y="1604"/>
                    <a:pt x="8041" y="1610"/>
                    <a:pt x="8232" y="1610"/>
                  </a:cubicBezTo>
                  <a:cubicBezTo>
                    <a:pt x="8423" y="1610"/>
                    <a:pt x="8617" y="1604"/>
                    <a:pt x="8811" y="1604"/>
                  </a:cubicBezTo>
                  <a:cubicBezTo>
                    <a:pt x="9564" y="1558"/>
                    <a:pt x="10295" y="1490"/>
                    <a:pt x="10865" y="1421"/>
                  </a:cubicBezTo>
                  <a:cubicBezTo>
                    <a:pt x="11413" y="1353"/>
                    <a:pt x="11801" y="1307"/>
                    <a:pt x="11801" y="1262"/>
                  </a:cubicBezTo>
                  <a:cubicBezTo>
                    <a:pt x="11801" y="1239"/>
                    <a:pt x="11413" y="1216"/>
                    <a:pt x="10843" y="1193"/>
                  </a:cubicBezTo>
                  <a:cubicBezTo>
                    <a:pt x="10295" y="1216"/>
                    <a:pt x="9542" y="1239"/>
                    <a:pt x="8788" y="1239"/>
                  </a:cubicBezTo>
                  <a:cubicBezTo>
                    <a:pt x="8423" y="1193"/>
                    <a:pt x="8058" y="1193"/>
                    <a:pt x="7738" y="1148"/>
                  </a:cubicBezTo>
                  <a:cubicBezTo>
                    <a:pt x="7396" y="1056"/>
                    <a:pt x="7099" y="1011"/>
                    <a:pt x="6825" y="919"/>
                  </a:cubicBezTo>
                  <a:cubicBezTo>
                    <a:pt x="6574" y="828"/>
                    <a:pt x="6346" y="760"/>
                    <a:pt x="6209" y="691"/>
                  </a:cubicBezTo>
                  <a:cubicBezTo>
                    <a:pt x="6049" y="645"/>
                    <a:pt x="5958" y="600"/>
                    <a:pt x="5958" y="600"/>
                  </a:cubicBezTo>
                  <a:cubicBezTo>
                    <a:pt x="5958" y="600"/>
                    <a:pt x="5867" y="577"/>
                    <a:pt x="5707" y="531"/>
                  </a:cubicBezTo>
                  <a:cubicBezTo>
                    <a:pt x="5547" y="486"/>
                    <a:pt x="5342" y="417"/>
                    <a:pt x="5045" y="349"/>
                  </a:cubicBezTo>
                  <a:cubicBezTo>
                    <a:pt x="4771" y="280"/>
                    <a:pt x="4452" y="189"/>
                    <a:pt x="4086" y="143"/>
                  </a:cubicBezTo>
                  <a:cubicBezTo>
                    <a:pt x="3744" y="98"/>
                    <a:pt x="3379" y="6"/>
                    <a:pt x="2991" y="6"/>
                  </a:cubicBezTo>
                  <a:cubicBezTo>
                    <a:pt x="2797" y="6"/>
                    <a:pt x="2603" y="1"/>
                    <a:pt x="2414" y="1"/>
                  </a:cubicBez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473" name="Google Shape;3473;p43">
              <a:extLst>
                <a:ext uri="{FF2B5EF4-FFF2-40B4-BE49-F238E27FC236}">
                  <a16:creationId xmlns="" xmlns:a16="http://schemas.microsoft.com/office/drawing/2014/main" id="{8C971FEE-F849-2FA7-94F8-54439F6BECF2}"/>
                </a:ext>
              </a:extLst>
            </p:cNvPr>
            <p:cNvSpPr/>
            <p:nvPr/>
          </p:nvSpPr>
          <p:spPr>
            <a:xfrm>
              <a:off x="6071725" y="2525050"/>
              <a:ext cx="171225" cy="192675"/>
            </a:xfrm>
            <a:custGeom>
              <a:avLst/>
              <a:gdLst/>
              <a:ahLst/>
              <a:cxnLst/>
              <a:rect l="l" t="t" r="r" b="b"/>
              <a:pathLst>
                <a:path w="6849" h="7707" extrusionOk="0">
                  <a:moveTo>
                    <a:pt x="51" y="1"/>
                  </a:moveTo>
                  <a:cubicBezTo>
                    <a:pt x="49" y="1"/>
                    <a:pt x="47" y="1"/>
                    <a:pt x="46" y="2"/>
                  </a:cubicBezTo>
                  <a:cubicBezTo>
                    <a:pt x="1" y="48"/>
                    <a:pt x="206" y="322"/>
                    <a:pt x="435" y="778"/>
                  </a:cubicBezTo>
                  <a:cubicBezTo>
                    <a:pt x="663" y="1235"/>
                    <a:pt x="937" y="1874"/>
                    <a:pt x="1165" y="2513"/>
                  </a:cubicBezTo>
                  <a:cubicBezTo>
                    <a:pt x="1416" y="3175"/>
                    <a:pt x="1644" y="3814"/>
                    <a:pt x="1850" y="4316"/>
                  </a:cubicBezTo>
                  <a:cubicBezTo>
                    <a:pt x="2032" y="4796"/>
                    <a:pt x="2192" y="5115"/>
                    <a:pt x="2192" y="5115"/>
                  </a:cubicBezTo>
                  <a:cubicBezTo>
                    <a:pt x="2192" y="5115"/>
                    <a:pt x="2352" y="5435"/>
                    <a:pt x="2649" y="5891"/>
                  </a:cubicBezTo>
                  <a:cubicBezTo>
                    <a:pt x="2945" y="6325"/>
                    <a:pt x="3425" y="6918"/>
                    <a:pt x="4064" y="7284"/>
                  </a:cubicBezTo>
                  <a:cubicBezTo>
                    <a:pt x="4592" y="7604"/>
                    <a:pt x="5214" y="7707"/>
                    <a:pt x="5711" y="7707"/>
                  </a:cubicBezTo>
                  <a:cubicBezTo>
                    <a:pt x="5815" y="7707"/>
                    <a:pt x="5913" y="7702"/>
                    <a:pt x="6004" y="7694"/>
                  </a:cubicBezTo>
                  <a:cubicBezTo>
                    <a:pt x="6529" y="7626"/>
                    <a:pt x="6848" y="7512"/>
                    <a:pt x="6848" y="7466"/>
                  </a:cubicBezTo>
                  <a:cubicBezTo>
                    <a:pt x="6848" y="7455"/>
                    <a:pt x="6827" y="7450"/>
                    <a:pt x="6787" y="7450"/>
                  </a:cubicBezTo>
                  <a:cubicBezTo>
                    <a:pt x="6666" y="7450"/>
                    <a:pt x="6375" y="7489"/>
                    <a:pt x="5981" y="7489"/>
                  </a:cubicBezTo>
                  <a:cubicBezTo>
                    <a:pt x="5479" y="7466"/>
                    <a:pt x="4794" y="7352"/>
                    <a:pt x="4269" y="6964"/>
                  </a:cubicBezTo>
                  <a:cubicBezTo>
                    <a:pt x="3721" y="6599"/>
                    <a:pt x="3333" y="6051"/>
                    <a:pt x="3059" y="5617"/>
                  </a:cubicBezTo>
                  <a:cubicBezTo>
                    <a:pt x="2808" y="5184"/>
                    <a:pt x="2671" y="4887"/>
                    <a:pt x="2671" y="4887"/>
                  </a:cubicBezTo>
                  <a:cubicBezTo>
                    <a:pt x="2671" y="4887"/>
                    <a:pt x="2512" y="4590"/>
                    <a:pt x="2306" y="4111"/>
                  </a:cubicBezTo>
                  <a:cubicBezTo>
                    <a:pt x="2078" y="3654"/>
                    <a:pt x="1804" y="3015"/>
                    <a:pt x="1530" y="2376"/>
                  </a:cubicBezTo>
                  <a:cubicBezTo>
                    <a:pt x="1233" y="1737"/>
                    <a:pt x="914" y="1121"/>
                    <a:pt x="617" y="687"/>
                  </a:cubicBezTo>
                  <a:cubicBezTo>
                    <a:pt x="333" y="250"/>
                    <a:pt x="90" y="1"/>
                    <a:pt x="51" y="1"/>
                  </a:cubicBez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474" name="Google Shape;3474;p43">
              <a:extLst>
                <a:ext uri="{FF2B5EF4-FFF2-40B4-BE49-F238E27FC236}">
                  <a16:creationId xmlns="" xmlns:a16="http://schemas.microsoft.com/office/drawing/2014/main" id="{5B8B875D-C01A-B2B3-7EEA-6F657EE6FDAD}"/>
                </a:ext>
              </a:extLst>
            </p:cNvPr>
            <p:cNvSpPr/>
            <p:nvPr/>
          </p:nvSpPr>
          <p:spPr>
            <a:xfrm>
              <a:off x="6164750" y="2716250"/>
              <a:ext cx="115850" cy="145550"/>
            </a:xfrm>
            <a:custGeom>
              <a:avLst/>
              <a:gdLst/>
              <a:ahLst/>
              <a:cxnLst/>
              <a:rect l="l" t="t" r="r" b="b"/>
              <a:pathLst>
                <a:path w="4634" h="5822" extrusionOk="0">
                  <a:moveTo>
                    <a:pt x="868" y="1"/>
                  </a:moveTo>
                  <a:cubicBezTo>
                    <a:pt x="822" y="1"/>
                    <a:pt x="731" y="366"/>
                    <a:pt x="594" y="937"/>
                  </a:cubicBezTo>
                  <a:cubicBezTo>
                    <a:pt x="457" y="1484"/>
                    <a:pt x="274" y="2238"/>
                    <a:pt x="160" y="3037"/>
                  </a:cubicBezTo>
                  <a:cubicBezTo>
                    <a:pt x="69" y="3813"/>
                    <a:pt x="0" y="4611"/>
                    <a:pt x="320" y="5251"/>
                  </a:cubicBezTo>
                  <a:cubicBezTo>
                    <a:pt x="411" y="5410"/>
                    <a:pt x="525" y="5547"/>
                    <a:pt x="662" y="5639"/>
                  </a:cubicBezTo>
                  <a:cubicBezTo>
                    <a:pt x="731" y="5684"/>
                    <a:pt x="799" y="5707"/>
                    <a:pt x="845" y="5753"/>
                  </a:cubicBezTo>
                  <a:cubicBezTo>
                    <a:pt x="913" y="5776"/>
                    <a:pt x="982" y="5776"/>
                    <a:pt x="1027" y="5798"/>
                  </a:cubicBezTo>
                  <a:cubicBezTo>
                    <a:pt x="1142" y="5821"/>
                    <a:pt x="1233" y="5821"/>
                    <a:pt x="1301" y="5821"/>
                  </a:cubicBezTo>
                  <a:cubicBezTo>
                    <a:pt x="1370" y="5821"/>
                    <a:pt x="1393" y="5798"/>
                    <a:pt x="1393" y="5798"/>
                  </a:cubicBezTo>
                  <a:cubicBezTo>
                    <a:pt x="1393" y="5798"/>
                    <a:pt x="1530" y="5776"/>
                    <a:pt x="1712" y="5707"/>
                  </a:cubicBezTo>
                  <a:cubicBezTo>
                    <a:pt x="1895" y="5593"/>
                    <a:pt x="2123" y="5433"/>
                    <a:pt x="2329" y="5205"/>
                  </a:cubicBezTo>
                  <a:cubicBezTo>
                    <a:pt x="2762" y="4748"/>
                    <a:pt x="3150" y="4041"/>
                    <a:pt x="3470" y="3333"/>
                  </a:cubicBezTo>
                  <a:cubicBezTo>
                    <a:pt x="3812" y="2626"/>
                    <a:pt x="4086" y="1895"/>
                    <a:pt x="4292" y="1370"/>
                  </a:cubicBezTo>
                  <a:cubicBezTo>
                    <a:pt x="4497" y="822"/>
                    <a:pt x="4634" y="457"/>
                    <a:pt x="4611" y="434"/>
                  </a:cubicBezTo>
                  <a:cubicBezTo>
                    <a:pt x="4610" y="434"/>
                    <a:pt x="4608" y="433"/>
                    <a:pt x="4606" y="433"/>
                  </a:cubicBezTo>
                  <a:cubicBezTo>
                    <a:pt x="4552" y="433"/>
                    <a:pt x="4352" y="771"/>
                    <a:pt x="4109" y="1279"/>
                  </a:cubicBezTo>
                  <a:cubicBezTo>
                    <a:pt x="3835" y="1804"/>
                    <a:pt x="3515" y="2489"/>
                    <a:pt x="3150" y="3173"/>
                  </a:cubicBezTo>
                  <a:cubicBezTo>
                    <a:pt x="2762" y="3835"/>
                    <a:pt x="2351" y="4475"/>
                    <a:pt x="1963" y="4863"/>
                  </a:cubicBezTo>
                  <a:cubicBezTo>
                    <a:pt x="1781" y="5045"/>
                    <a:pt x="1598" y="5159"/>
                    <a:pt x="1484" y="5228"/>
                  </a:cubicBezTo>
                  <a:cubicBezTo>
                    <a:pt x="1370" y="5273"/>
                    <a:pt x="1301" y="5273"/>
                    <a:pt x="1301" y="5273"/>
                  </a:cubicBezTo>
                  <a:cubicBezTo>
                    <a:pt x="1301" y="5273"/>
                    <a:pt x="1271" y="5284"/>
                    <a:pt x="1217" y="5284"/>
                  </a:cubicBezTo>
                  <a:cubicBezTo>
                    <a:pt x="1190" y="5284"/>
                    <a:pt x="1157" y="5281"/>
                    <a:pt x="1119" y="5273"/>
                  </a:cubicBezTo>
                  <a:cubicBezTo>
                    <a:pt x="1027" y="5251"/>
                    <a:pt x="868" y="5205"/>
                    <a:pt x="754" y="4999"/>
                  </a:cubicBezTo>
                  <a:cubicBezTo>
                    <a:pt x="503" y="4611"/>
                    <a:pt x="480" y="3813"/>
                    <a:pt x="548" y="3059"/>
                  </a:cubicBezTo>
                  <a:cubicBezTo>
                    <a:pt x="594" y="2306"/>
                    <a:pt x="708" y="1553"/>
                    <a:pt x="799" y="959"/>
                  </a:cubicBezTo>
                  <a:cubicBezTo>
                    <a:pt x="891" y="389"/>
                    <a:pt x="891" y="1"/>
                    <a:pt x="868" y="1"/>
                  </a:cubicBez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475" name="Google Shape;3475;p43">
              <a:extLst>
                <a:ext uri="{FF2B5EF4-FFF2-40B4-BE49-F238E27FC236}">
                  <a16:creationId xmlns="" xmlns:a16="http://schemas.microsoft.com/office/drawing/2014/main" id="{1BEDC692-7024-9DEF-D46B-71ADA227A6D6}"/>
                </a:ext>
              </a:extLst>
            </p:cNvPr>
            <p:cNvSpPr/>
            <p:nvPr/>
          </p:nvSpPr>
          <p:spPr>
            <a:xfrm>
              <a:off x="5407525" y="2531950"/>
              <a:ext cx="67350" cy="116075"/>
            </a:xfrm>
            <a:custGeom>
              <a:avLst/>
              <a:gdLst/>
              <a:ahLst/>
              <a:cxnLst/>
              <a:rect l="l" t="t" r="r" b="b"/>
              <a:pathLst>
                <a:path w="2694" h="4643" extrusionOk="0">
                  <a:moveTo>
                    <a:pt x="69" y="0"/>
                  </a:moveTo>
                  <a:cubicBezTo>
                    <a:pt x="0" y="23"/>
                    <a:pt x="46" y="708"/>
                    <a:pt x="206" y="1393"/>
                  </a:cubicBezTo>
                  <a:cubicBezTo>
                    <a:pt x="365" y="2077"/>
                    <a:pt x="639" y="2739"/>
                    <a:pt x="639" y="2739"/>
                  </a:cubicBezTo>
                  <a:cubicBezTo>
                    <a:pt x="639" y="2739"/>
                    <a:pt x="753" y="2876"/>
                    <a:pt x="890" y="3104"/>
                  </a:cubicBezTo>
                  <a:cubicBezTo>
                    <a:pt x="1004" y="3333"/>
                    <a:pt x="1256" y="3607"/>
                    <a:pt x="1484" y="3880"/>
                  </a:cubicBezTo>
                  <a:cubicBezTo>
                    <a:pt x="1941" y="4337"/>
                    <a:pt x="2511" y="4643"/>
                    <a:pt x="2644" y="4643"/>
                  </a:cubicBezTo>
                  <a:cubicBezTo>
                    <a:pt x="2658" y="4643"/>
                    <a:pt x="2667" y="4640"/>
                    <a:pt x="2671" y="4634"/>
                  </a:cubicBezTo>
                  <a:cubicBezTo>
                    <a:pt x="2694" y="4565"/>
                    <a:pt x="2169" y="4154"/>
                    <a:pt x="1781" y="3629"/>
                  </a:cubicBezTo>
                  <a:cubicBezTo>
                    <a:pt x="1598" y="3356"/>
                    <a:pt x="1415" y="3082"/>
                    <a:pt x="1324" y="2853"/>
                  </a:cubicBezTo>
                  <a:cubicBezTo>
                    <a:pt x="1210" y="2648"/>
                    <a:pt x="1119" y="2488"/>
                    <a:pt x="1119" y="2488"/>
                  </a:cubicBezTo>
                  <a:cubicBezTo>
                    <a:pt x="1119" y="2488"/>
                    <a:pt x="1050" y="2351"/>
                    <a:pt x="936" y="2123"/>
                  </a:cubicBezTo>
                  <a:cubicBezTo>
                    <a:pt x="822" y="1895"/>
                    <a:pt x="708" y="1598"/>
                    <a:pt x="571" y="1278"/>
                  </a:cubicBezTo>
                  <a:cubicBezTo>
                    <a:pt x="320" y="662"/>
                    <a:pt x="137" y="0"/>
                    <a:pt x="69" y="0"/>
                  </a:cubicBez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476" name="Google Shape;3476;p43">
              <a:extLst>
                <a:ext uri="{FF2B5EF4-FFF2-40B4-BE49-F238E27FC236}">
                  <a16:creationId xmlns="" xmlns:a16="http://schemas.microsoft.com/office/drawing/2014/main" id="{9953F50B-449B-C5BB-3E18-D818F0BC98E2}"/>
                </a:ext>
              </a:extLst>
            </p:cNvPr>
            <p:cNvSpPr/>
            <p:nvPr/>
          </p:nvSpPr>
          <p:spPr>
            <a:xfrm>
              <a:off x="5783575" y="2210150"/>
              <a:ext cx="73625" cy="64875"/>
            </a:xfrm>
            <a:custGeom>
              <a:avLst/>
              <a:gdLst/>
              <a:ahLst/>
              <a:cxnLst/>
              <a:rect l="l" t="t" r="r" b="b"/>
              <a:pathLst>
                <a:path w="2945" h="2595" extrusionOk="0">
                  <a:moveTo>
                    <a:pt x="2656" y="0"/>
                  </a:moveTo>
                  <a:cubicBezTo>
                    <a:pt x="2494" y="0"/>
                    <a:pt x="2285" y="111"/>
                    <a:pt x="2100" y="295"/>
                  </a:cubicBezTo>
                  <a:cubicBezTo>
                    <a:pt x="1872" y="547"/>
                    <a:pt x="1780" y="820"/>
                    <a:pt x="1940" y="935"/>
                  </a:cubicBezTo>
                  <a:cubicBezTo>
                    <a:pt x="1977" y="965"/>
                    <a:pt x="2027" y="979"/>
                    <a:pt x="2084" y="979"/>
                  </a:cubicBezTo>
                  <a:cubicBezTo>
                    <a:pt x="2242" y="979"/>
                    <a:pt x="2458" y="873"/>
                    <a:pt x="2625" y="706"/>
                  </a:cubicBezTo>
                  <a:cubicBezTo>
                    <a:pt x="2876" y="455"/>
                    <a:pt x="2945" y="159"/>
                    <a:pt x="2808" y="44"/>
                  </a:cubicBezTo>
                  <a:cubicBezTo>
                    <a:pt x="2765" y="14"/>
                    <a:pt x="2714" y="0"/>
                    <a:pt x="2656" y="0"/>
                  </a:cubicBezTo>
                  <a:close/>
                  <a:moveTo>
                    <a:pt x="1216" y="1224"/>
                  </a:moveTo>
                  <a:cubicBezTo>
                    <a:pt x="992" y="1224"/>
                    <a:pt x="688" y="1365"/>
                    <a:pt x="434" y="1619"/>
                  </a:cubicBezTo>
                  <a:cubicBezTo>
                    <a:pt x="91" y="1985"/>
                    <a:pt x="0" y="2373"/>
                    <a:pt x="205" y="2532"/>
                  </a:cubicBezTo>
                  <a:cubicBezTo>
                    <a:pt x="260" y="2575"/>
                    <a:pt x="330" y="2595"/>
                    <a:pt x="411" y="2595"/>
                  </a:cubicBezTo>
                  <a:cubicBezTo>
                    <a:pt x="634" y="2595"/>
                    <a:pt x="935" y="2442"/>
                    <a:pt x="1187" y="2190"/>
                  </a:cubicBezTo>
                  <a:cubicBezTo>
                    <a:pt x="1529" y="1848"/>
                    <a:pt x="1621" y="1437"/>
                    <a:pt x="1415" y="1277"/>
                  </a:cubicBezTo>
                  <a:cubicBezTo>
                    <a:pt x="1362" y="1242"/>
                    <a:pt x="1294" y="1224"/>
                    <a:pt x="1216" y="1224"/>
                  </a:cubicBezTo>
                  <a:close/>
                </a:path>
              </a:pathLst>
            </a:custGeom>
            <a:solidFill>
              <a:srgbClr val="FFFFFF">
                <a:alpha val="1116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477" name="Google Shape;3477;p43">
              <a:extLst>
                <a:ext uri="{FF2B5EF4-FFF2-40B4-BE49-F238E27FC236}">
                  <a16:creationId xmlns="" xmlns:a16="http://schemas.microsoft.com/office/drawing/2014/main" id="{9D8DC9CD-BB3D-4F6C-1B1D-439F031098F8}"/>
                </a:ext>
              </a:extLst>
            </p:cNvPr>
            <p:cNvSpPr/>
            <p:nvPr/>
          </p:nvSpPr>
          <p:spPr>
            <a:xfrm>
              <a:off x="5378975" y="2442325"/>
              <a:ext cx="39400" cy="87400"/>
            </a:xfrm>
            <a:custGeom>
              <a:avLst/>
              <a:gdLst/>
              <a:ahLst/>
              <a:cxnLst/>
              <a:rect l="l" t="t" r="r" b="b"/>
              <a:pathLst>
                <a:path w="1576" h="3496" extrusionOk="0">
                  <a:moveTo>
                    <a:pt x="1165" y="1"/>
                  </a:moveTo>
                  <a:cubicBezTo>
                    <a:pt x="919" y="1"/>
                    <a:pt x="637" y="358"/>
                    <a:pt x="549" y="823"/>
                  </a:cubicBezTo>
                  <a:cubicBezTo>
                    <a:pt x="435" y="1280"/>
                    <a:pt x="549" y="1691"/>
                    <a:pt x="800" y="1714"/>
                  </a:cubicBezTo>
                  <a:cubicBezTo>
                    <a:pt x="808" y="1714"/>
                    <a:pt x="816" y="1715"/>
                    <a:pt x="824" y="1715"/>
                  </a:cubicBezTo>
                  <a:cubicBezTo>
                    <a:pt x="1091" y="1715"/>
                    <a:pt x="1373" y="1358"/>
                    <a:pt x="1462" y="915"/>
                  </a:cubicBezTo>
                  <a:cubicBezTo>
                    <a:pt x="1576" y="435"/>
                    <a:pt x="1462" y="47"/>
                    <a:pt x="1188" y="2"/>
                  </a:cubicBezTo>
                  <a:cubicBezTo>
                    <a:pt x="1180" y="1"/>
                    <a:pt x="1173" y="1"/>
                    <a:pt x="1165" y="1"/>
                  </a:cubicBezTo>
                  <a:close/>
                  <a:moveTo>
                    <a:pt x="549" y="2261"/>
                  </a:moveTo>
                  <a:cubicBezTo>
                    <a:pt x="366" y="2261"/>
                    <a:pt x="138" y="2512"/>
                    <a:pt x="69" y="2855"/>
                  </a:cubicBezTo>
                  <a:cubicBezTo>
                    <a:pt x="1" y="3197"/>
                    <a:pt x="69" y="3471"/>
                    <a:pt x="252" y="3494"/>
                  </a:cubicBezTo>
                  <a:cubicBezTo>
                    <a:pt x="259" y="3495"/>
                    <a:pt x="266" y="3495"/>
                    <a:pt x="274" y="3495"/>
                  </a:cubicBezTo>
                  <a:cubicBezTo>
                    <a:pt x="452" y="3495"/>
                    <a:pt x="666" y="3230"/>
                    <a:pt x="731" y="2923"/>
                  </a:cubicBezTo>
                  <a:cubicBezTo>
                    <a:pt x="823" y="2581"/>
                    <a:pt x="731" y="2284"/>
                    <a:pt x="549" y="2261"/>
                  </a:cubicBezTo>
                  <a:close/>
                </a:path>
              </a:pathLst>
            </a:custGeom>
            <a:solidFill>
              <a:srgbClr val="FFFFFF">
                <a:alpha val="1116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grpSp>
      <p:grpSp>
        <p:nvGrpSpPr>
          <p:cNvPr id="3603" name="Google Shape;3603;p43">
            <a:extLst>
              <a:ext uri="{FF2B5EF4-FFF2-40B4-BE49-F238E27FC236}">
                <a16:creationId xmlns="" xmlns:a16="http://schemas.microsoft.com/office/drawing/2014/main" id="{FC43A523-14CB-1254-A4CE-9469D89C52C3}"/>
              </a:ext>
            </a:extLst>
          </p:cNvPr>
          <p:cNvGrpSpPr/>
          <p:nvPr/>
        </p:nvGrpSpPr>
        <p:grpSpPr>
          <a:xfrm>
            <a:off x="14367655" y="4779756"/>
            <a:ext cx="4751714" cy="5042396"/>
            <a:chOff x="6280422" y="2636935"/>
            <a:chExt cx="2375857" cy="2521198"/>
          </a:xfrm>
        </p:grpSpPr>
        <p:sp>
          <p:nvSpPr>
            <p:cNvPr id="3604" name="Google Shape;3604;p43">
              <a:extLst>
                <a:ext uri="{FF2B5EF4-FFF2-40B4-BE49-F238E27FC236}">
                  <a16:creationId xmlns="" xmlns:a16="http://schemas.microsoft.com/office/drawing/2014/main" id="{E99A57DD-8CB0-70E1-D557-AE6938CF7D00}"/>
                </a:ext>
              </a:extLst>
            </p:cNvPr>
            <p:cNvSpPr/>
            <p:nvPr/>
          </p:nvSpPr>
          <p:spPr>
            <a:xfrm>
              <a:off x="6445650" y="4366118"/>
              <a:ext cx="27" cy="619"/>
            </a:xfrm>
            <a:custGeom>
              <a:avLst/>
              <a:gdLst/>
              <a:ahLst/>
              <a:cxnLst/>
              <a:rect l="l" t="t" r="r" b="b"/>
              <a:pathLst>
                <a:path w="1" h="23" extrusionOk="0">
                  <a:moveTo>
                    <a:pt x="0" y="23"/>
                  </a:moveTo>
                  <a:cubicBezTo>
                    <a:pt x="0" y="23"/>
                    <a:pt x="0" y="23"/>
                    <a:pt x="0" y="23"/>
                  </a:cubicBezTo>
                  <a:cubicBezTo>
                    <a:pt x="0" y="23"/>
                    <a:pt x="0" y="23"/>
                    <a:pt x="0" y="0"/>
                  </a:cubicBezTo>
                  <a:close/>
                </a:path>
              </a:pathLst>
            </a:custGeom>
            <a:solidFill>
              <a:srgbClr val="9584FF"/>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605" name="Google Shape;3605;p43">
              <a:extLst>
                <a:ext uri="{FF2B5EF4-FFF2-40B4-BE49-F238E27FC236}">
                  <a16:creationId xmlns="" xmlns:a16="http://schemas.microsoft.com/office/drawing/2014/main" id="{ECDCBE83-90FA-CBC4-A238-929C1F5B9D4B}"/>
                </a:ext>
              </a:extLst>
            </p:cNvPr>
            <p:cNvSpPr/>
            <p:nvPr/>
          </p:nvSpPr>
          <p:spPr>
            <a:xfrm>
              <a:off x="8342374" y="4566355"/>
              <a:ext cx="27" cy="619"/>
            </a:xfrm>
            <a:custGeom>
              <a:avLst/>
              <a:gdLst/>
              <a:ahLst/>
              <a:cxnLst/>
              <a:rect l="l" t="t" r="r" b="b"/>
              <a:pathLst>
                <a:path w="1" h="23" extrusionOk="0">
                  <a:moveTo>
                    <a:pt x="1" y="0"/>
                  </a:moveTo>
                  <a:cubicBezTo>
                    <a:pt x="1" y="0"/>
                    <a:pt x="1" y="0"/>
                    <a:pt x="1" y="0"/>
                  </a:cubicBezTo>
                  <a:cubicBezTo>
                    <a:pt x="1" y="0"/>
                    <a:pt x="1" y="0"/>
                    <a:pt x="1" y="23"/>
                  </a:cubicBezTo>
                  <a:close/>
                </a:path>
              </a:pathLst>
            </a:custGeom>
            <a:solidFill>
              <a:srgbClr val="9584FF"/>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606" name="Google Shape;3606;p43">
              <a:extLst>
                <a:ext uri="{FF2B5EF4-FFF2-40B4-BE49-F238E27FC236}">
                  <a16:creationId xmlns="" xmlns:a16="http://schemas.microsoft.com/office/drawing/2014/main" id="{FD5407E0-E400-DE3F-24F1-1E880CF78498}"/>
                </a:ext>
              </a:extLst>
            </p:cNvPr>
            <p:cNvSpPr/>
            <p:nvPr/>
          </p:nvSpPr>
          <p:spPr>
            <a:xfrm>
              <a:off x="6494168" y="4150353"/>
              <a:ext cx="1948365" cy="1007779"/>
            </a:xfrm>
            <a:custGeom>
              <a:avLst/>
              <a:gdLst/>
              <a:ahLst/>
              <a:cxnLst/>
              <a:rect l="l" t="t" r="r" b="b"/>
              <a:pathLst>
                <a:path w="72403" h="37450" extrusionOk="0">
                  <a:moveTo>
                    <a:pt x="54370" y="5850"/>
                  </a:moveTo>
                  <a:cubicBezTo>
                    <a:pt x="54736" y="6146"/>
                    <a:pt x="55101" y="6489"/>
                    <a:pt x="55466" y="6854"/>
                  </a:cubicBezTo>
                  <a:cubicBezTo>
                    <a:pt x="55626" y="6991"/>
                    <a:pt x="55763" y="7128"/>
                    <a:pt x="55900" y="7265"/>
                  </a:cubicBezTo>
                  <a:cubicBezTo>
                    <a:pt x="55398" y="6785"/>
                    <a:pt x="54873" y="6329"/>
                    <a:pt x="54370" y="5850"/>
                  </a:cubicBezTo>
                  <a:close/>
                  <a:moveTo>
                    <a:pt x="20041" y="3864"/>
                  </a:moveTo>
                  <a:cubicBezTo>
                    <a:pt x="19859" y="4686"/>
                    <a:pt x="19653" y="5553"/>
                    <a:pt x="19516" y="6169"/>
                  </a:cubicBezTo>
                  <a:lnTo>
                    <a:pt x="19699" y="6169"/>
                  </a:lnTo>
                  <a:cubicBezTo>
                    <a:pt x="19699" y="6192"/>
                    <a:pt x="19699" y="6215"/>
                    <a:pt x="19676" y="6238"/>
                  </a:cubicBezTo>
                  <a:cubicBezTo>
                    <a:pt x="19676" y="6283"/>
                    <a:pt x="19676" y="6329"/>
                    <a:pt x="19653" y="6375"/>
                  </a:cubicBezTo>
                  <a:cubicBezTo>
                    <a:pt x="19630" y="6489"/>
                    <a:pt x="19630" y="6580"/>
                    <a:pt x="19608" y="6671"/>
                  </a:cubicBezTo>
                  <a:cubicBezTo>
                    <a:pt x="19608" y="6717"/>
                    <a:pt x="19585" y="6763"/>
                    <a:pt x="19585" y="6808"/>
                  </a:cubicBezTo>
                  <a:cubicBezTo>
                    <a:pt x="19562" y="6922"/>
                    <a:pt x="19539" y="7059"/>
                    <a:pt x="19516" y="7174"/>
                  </a:cubicBezTo>
                  <a:cubicBezTo>
                    <a:pt x="19516" y="7196"/>
                    <a:pt x="19516" y="7242"/>
                    <a:pt x="19493" y="7288"/>
                  </a:cubicBezTo>
                  <a:cubicBezTo>
                    <a:pt x="19493" y="7356"/>
                    <a:pt x="19471" y="7447"/>
                    <a:pt x="19448" y="7516"/>
                  </a:cubicBezTo>
                  <a:cubicBezTo>
                    <a:pt x="19448" y="7562"/>
                    <a:pt x="19448" y="7607"/>
                    <a:pt x="19448" y="7630"/>
                  </a:cubicBezTo>
                  <a:cubicBezTo>
                    <a:pt x="19425" y="7744"/>
                    <a:pt x="19402" y="7835"/>
                    <a:pt x="19402" y="7927"/>
                  </a:cubicBezTo>
                  <a:cubicBezTo>
                    <a:pt x="19379" y="7950"/>
                    <a:pt x="19379" y="7972"/>
                    <a:pt x="19379" y="7995"/>
                  </a:cubicBezTo>
                  <a:cubicBezTo>
                    <a:pt x="19379" y="8064"/>
                    <a:pt x="19356" y="8109"/>
                    <a:pt x="19356" y="8178"/>
                  </a:cubicBezTo>
                  <a:cubicBezTo>
                    <a:pt x="19356" y="8201"/>
                    <a:pt x="19334" y="8223"/>
                    <a:pt x="19334" y="8246"/>
                  </a:cubicBezTo>
                  <a:cubicBezTo>
                    <a:pt x="19334" y="8315"/>
                    <a:pt x="19311" y="8383"/>
                    <a:pt x="19311" y="8429"/>
                  </a:cubicBezTo>
                  <a:cubicBezTo>
                    <a:pt x="19311" y="8429"/>
                    <a:pt x="19311" y="8429"/>
                    <a:pt x="19311" y="8452"/>
                  </a:cubicBezTo>
                  <a:cubicBezTo>
                    <a:pt x="19311" y="8475"/>
                    <a:pt x="19311" y="8520"/>
                    <a:pt x="19311" y="8543"/>
                  </a:cubicBezTo>
                  <a:cubicBezTo>
                    <a:pt x="19311" y="8543"/>
                    <a:pt x="19311" y="8566"/>
                    <a:pt x="19311" y="8566"/>
                  </a:cubicBezTo>
                  <a:cubicBezTo>
                    <a:pt x="19288" y="8589"/>
                    <a:pt x="19311" y="8612"/>
                    <a:pt x="19311" y="8612"/>
                  </a:cubicBezTo>
                  <a:cubicBezTo>
                    <a:pt x="18923" y="8566"/>
                    <a:pt x="18558" y="8497"/>
                    <a:pt x="18192" y="8452"/>
                  </a:cubicBezTo>
                  <a:cubicBezTo>
                    <a:pt x="18101" y="8452"/>
                    <a:pt x="18010" y="8429"/>
                    <a:pt x="17918" y="8429"/>
                  </a:cubicBezTo>
                  <a:cubicBezTo>
                    <a:pt x="17645" y="8383"/>
                    <a:pt x="17371" y="8338"/>
                    <a:pt x="17097" y="8315"/>
                  </a:cubicBezTo>
                  <a:cubicBezTo>
                    <a:pt x="17051" y="8315"/>
                    <a:pt x="17028" y="8292"/>
                    <a:pt x="16983" y="8292"/>
                  </a:cubicBezTo>
                  <a:cubicBezTo>
                    <a:pt x="16663" y="8246"/>
                    <a:pt x="16344" y="8223"/>
                    <a:pt x="16024" y="8178"/>
                  </a:cubicBezTo>
                  <a:lnTo>
                    <a:pt x="15978" y="8178"/>
                  </a:lnTo>
                  <a:cubicBezTo>
                    <a:pt x="15659" y="8132"/>
                    <a:pt x="15339" y="8087"/>
                    <a:pt x="15020" y="8064"/>
                  </a:cubicBezTo>
                  <a:lnTo>
                    <a:pt x="14997" y="8064"/>
                  </a:lnTo>
                  <a:cubicBezTo>
                    <a:pt x="14540" y="8018"/>
                    <a:pt x="14107" y="7972"/>
                    <a:pt x="13673" y="7927"/>
                  </a:cubicBezTo>
                  <a:cubicBezTo>
                    <a:pt x="14038" y="7790"/>
                    <a:pt x="14403" y="7653"/>
                    <a:pt x="14769" y="7516"/>
                  </a:cubicBezTo>
                  <a:cubicBezTo>
                    <a:pt x="16138" y="6968"/>
                    <a:pt x="17667" y="6352"/>
                    <a:pt x="18763" y="5279"/>
                  </a:cubicBezTo>
                  <a:cubicBezTo>
                    <a:pt x="19151" y="4891"/>
                    <a:pt x="19585" y="4412"/>
                    <a:pt x="20041" y="3864"/>
                  </a:cubicBezTo>
                  <a:close/>
                  <a:moveTo>
                    <a:pt x="44282" y="714"/>
                  </a:moveTo>
                  <a:cubicBezTo>
                    <a:pt x="45309" y="3476"/>
                    <a:pt x="47249" y="7402"/>
                    <a:pt x="48778" y="9433"/>
                  </a:cubicBezTo>
                  <a:cubicBezTo>
                    <a:pt x="49691" y="10666"/>
                    <a:pt x="51106" y="11510"/>
                    <a:pt x="52385" y="12264"/>
                  </a:cubicBezTo>
                  <a:cubicBezTo>
                    <a:pt x="52522" y="12355"/>
                    <a:pt x="52659" y="12423"/>
                    <a:pt x="52796" y="12515"/>
                  </a:cubicBezTo>
                  <a:cubicBezTo>
                    <a:pt x="52773" y="12515"/>
                    <a:pt x="52750" y="12492"/>
                    <a:pt x="52727" y="12492"/>
                  </a:cubicBezTo>
                  <a:cubicBezTo>
                    <a:pt x="52590" y="12469"/>
                    <a:pt x="52453" y="12446"/>
                    <a:pt x="52316" y="12423"/>
                  </a:cubicBezTo>
                  <a:cubicBezTo>
                    <a:pt x="52248" y="12401"/>
                    <a:pt x="52179" y="12401"/>
                    <a:pt x="52111" y="12378"/>
                  </a:cubicBezTo>
                  <a:cubicBezTo>
                    <a:pt x="51974" y="12355"/>
                    <a:pt x="51837" y="12355"/>
                    <a:pt x="51677" y="12332"/>
                  </a:cubicBezTo>
                  <a:cubicBezTo>
                    <a:pt x="51631" y="12309"/>
                    <a:pt x="51563" y="12309"/>
                    <a:pt x="51494" y="12286"/>
                  </a:cubicBezTo>
                  <a:cubicBezTo>
                    <a:pt x="51358" y="12286"/>
                    <a:pt x="51198" y="12264"/>
                    <a:pt x="51061" y="12241"/>
                  </a:cubicBezTo>
                  <a:cubicBezTo>
                    <a:pt x="50992" y="12241"/>
                    <a:pt x="50924" y="12218"/>
                    <a:pt x="50855" y="12218"/>
                  </a:cubicBezTo>
                  <a:cubicBezTo>
                    <a:pt x="50718" y="12195"/>
                    <a:pt x="50581" y="12195"/>
                    <a:pt x="50445" y="12172"/>
                  </a:cubicBezTo>
                  <a:cubicBezTo>
                    <a:pt x="50376" y="12172"/>
                    <a:pt x="50308" y="12172"/>
                    <a:pt x="50239" y="12149"/>
                  </a:cubicBezTo>
                  <a:cubicBezTo>
                    <a:pt x="50102" y="12149"/>
                    <a:pt x="49965" y="12127"/>
                    <a:pt x="49805" y="12127"/>
                  </a:cubicBezTo>
                  <a:cubicBezTo>
                    <a:pt x="49737" y="12127"/>
                    <a:pt x="49691" y="12104"/>
                    <a:pt x="49623" y="12104"/>
                  </a:cubicBezTo>
                  <a:cubicBezTo>
                    <a:pt x="49486" y="12104"/>
                    <a:pt x="49326" y="12081"/>
                    <a:pt x="49189" y="12081"/>
                  </a:cubicBezTo>
                  <a:lnTo>
                    <a:pt x="49007" y="12081"/>
                  </a:lnTo>
                  <a:cubicBezTo>
                    <a:pt x="48870" y="12058"/>
                    <a:pt x="48733" y="12058"/>
                    <a:pt x="48596" y="12058"/>
                  </a:cubicBezTo>
                  <a:cubicBezTo>
                    <a:pt x="48527" y="12058"/>
                    <a:pt x="48459" y="12058"/>
                    <a:pt x="48390" y="12035"/>
                  </a:cubicBezTo>
                  <a:lnTo>
                    <a:pt x="47820" y="12035"/>
                  </a:lnTo>
                  <a:cubicBezTo>
                    <a:pt x="47683" y="12035"/>
                    <a:pt x="47546" y="12035"/>
                    <a:pt x="47432" y="12012"/>
                  </a:cubicBezTo>
                  <a:lnTo>
                    <a:pt x="46701" y="12012"/>
                  </a:lnTo>
                  <a:cubicBezTo>
                    <a:pt x="46587" y="12012"/>
                    <a:pt x="46473" y="12012"/>
                    <a:pt x="46359" y="12035"/>
                  </a:cubicBezTo>
                  <a:lnTo>
                    <a:pt x="45720" y="12035"/>
                  </a:lnTo>
                  <a:cubicBezTo>
                    <a:pt x="45606" y="12035"/>
                    <a:pt x="45514" y="12035"/>
                    <a:pt x="45400" y="12058"/>
                  </a:cubicBezTo>
                  <a:lnTo>
                    <a:pt x="44989" y="12058"/>
                  </a:lnTo>
                  <a:cubicBezTo>
                    <a:pt x="44944" y="12058"/>
                    <a:pt x="44898" y="12058"/>
                    <a:pt x="44852" y="12081"/>
                  </a:cubicBezTo>
                  <a:lnTo>
                    <a:pt x="44510" y="12081"/>
                  </a:lnTo>
                  <a:cubicBezTo>
                    <a:pt x="44441" y="12081"/>
                    <a:pt x="44350" y="12104"/>
                    <a:pt x="44282" y="12104"/>
                  </a:cubicBezTo>
                  <a:lnTo>
                    <a:pt x="44190" y="12104"/>
                  </a:lnTo>
                  <a:cubicBezTo>
                    <a:pt x="44122" y="12104"/>
                    <a:pt x="44053" y="12104"/>
                    <a:pt x="44008" y="12127"/>
                  </a:cubicBezTo>
                  <a:lnTo>
                    <a:pt x="43780" y="12127"/>
                  </a:lnTo>
                  <a:cubicBezTo>
                    <a:pt x="43757" y="12127"/>
                    <a:pt x="43734" y="12149"/>
                    <a:pt x="43711" y="12149"/>
                  </a:cubicBezTo>
                  <a:lnTo>
                    <a:pt x="43528" y="12149"/>
                  </a:lnTo>
                  <a:cubicBezTo>
                    <a:pt x="43665" y="12127"/>
                    <a:pt x="43734" y="12104"/>
                    <a:pt x="43734" y="12081"/>
                  </a:cubicBezTo>
                  <a:cubicBezTo>
                    <a:pt x="43734" y="12058"/>
                    <a:pt x="43643" y="12035"/>
                    <a:pt x="43506" y="12035"/>
                  </a:cubicBezTo>
                  <a:cubicBezTo>
                    <a:pt x="43894" y="10095"/>
                    <a:pt x="44168" y="7721"/>
                    <a:pt x="44259" y="5188"/>
                  </a:cubicBezTo>
                  <a:lnTo>
                    <a:pt x="44259" y="5188"/>
                  </a:lnTo>
                  <a:cubicBezTo>
                    <a:pt x="44236" y="5211"/>
                    <a:pt x="44213" y="5233"/>
                    <a:pt x="44190" y="5256"/>
                  </a:cubicBezTo>
                  <a:cubicBezTo>
                    <a:pt x="44282" y="3750"/>
                    <a:pt x="44327" y="2220"/>
                    <a:pt x="44282" y="714"/>
                  </a:cubicBezTo>
                  <a:close/>
                  <a:moveTo>
                    <a:pt x="63021" y="13702"/>
                  </a:moveTo>
                  <a:lnTo>
                    <a:pt x="63021" y="13702"/>
                  </a:lnTo>
                  <a:cubicBezTo>
                    <a:pt x="63204" y="13838"/>
                    <a:pt x="63386" y="13975"/>
                    <a:pt x="63569" y="14090"/>
                  </a:cubicBezTo>
                  <a:cubicBezTo>
                    <a:pt x="63911" y="14318"/>
                    <a:pt x="64208" y="14478"/>
                    <a:pt x="64391" y="14592"/>
                  </a:cubicBezTo>
                  <a:lnTo>
                    <a:pt x="64368" y="14592"/>
                  </a:lnTo>
                  <a:cubicBezTo>
                    <a:pt x="64254" y="14546"/>
                    <a:pt x="64163" y="14523"/>
                    <a:pt x="64071" y="14478"/>
                  </a:cubicBezTo>
                  <a:cubicBezTo>
                    <a:pt x="63957" y="14432"/>
                    <a:pt x="63866" y="14386"/>
                    <a:pt x="63774" y="14341"/>
                  </a:cubicBezTo>
                  <a:cubicBezTo>
                    <a:pt x="63752" y="14318"/>
                    <a:pt x="63706" y="14295"/>
                    <a:pt x="63683" y="14272"/>
                  </a:cubicBezTo>
                  <a:cubicBezTo>
                    <a:pt x="63615" y="14227"/>
                    <a:pt x="63569" y="14204"/>
                    <a:pt x="63523" y="14158"/>
                  </a:cubicBezTo>
                  <a:cubicBezTo>
                    <a:pt x="63432" y="14112"/>
                    <a:pt x="63341" y="14021"/>
                    <a:pt x="63272" y="13953"/>
                  </a:cubicBezTo>
                  <a:cubicBezTo>
                    <a:pt x="63181" y="13861"/>
                    <a:pt x="63090" y="13793"/>
                    <a:pt x="63021" y="13702"/>
                  </a:cubicBezTo>
                  <a:close/>
                  <a:moveTo>
                    <a:pt x="68271" y="15870"/>
                  </a:moveTo>
                  <a:lnTo>
                    <a:pt x="68271" y="15870"/>
                  </a:lnTo>
                  <a:cubicBezTo>
                    <a:pt x="68225" y="15938"/>
                    <a:pt x="68180" y="15984"/>
                    <a:pt x="68134" y="16007"/>
                  </a:cubicBezTo>
                  <a:cubicBezTo>
                    <a:pt x="68088" y="16007"/>
                    <a:pt x="68043" y="15984"/>
                    <a:pt x="67997" y="15984"/>
                  </a:cubicBezTo>
                  <a:cubicBezTo>
                    <a:pt x="68088" y="15938"/>
                    <a:pt x="68180" y="15916"/>
                    <a:pt x="68271" y="15870"/>
                  </a:cubicBezTo>
                  <a:close/>
                  <a:moveTo>
                    <a:pt x="69932" y="17340"/>
                  </a:moveTo>
                  <a:cubicBezTo>
                    <a:pt x="70133" y="17454"/>
                    <a:pt x="70354" y="17610"/>
                    <a:pt x="70554" y="17787"/>
                  </a:cubicBezTo>
                  <a:cubicBezTo>
                    <a:pt x="70829" y="18041"/>
                    <a:pt x="71064" y="18354"/>
                    <a:pt x="71243" y="18598"/>
                  </a:cubicBezTo>
                  <a:lnTo>
                    <a:pt x="71243" y="18598"/>
                  </a:lnTo>
                  <a:cubicBezTo>
                    <a:pt x="71087" y="18407"/>
                    <a:pt x="70954" y="18253"/>
                    <a:pt x="70873" y="18152"/>
                  </a:cubicBezTo>
                  <a:cubicBezTo>
                    <a:pt x="70622" y="17901"/>
                    <a:pt x="70325" y="17673"/>
                    <a:pt x="70051" y="17445"/>
                  </a:cubicBezTo>
                  <a:cubicBezTo>
                    <a:pt x="70012" y="17405"/>
                    <a:pt x="69972" y="17365"/>
                    <a:pt x="69932" y="17340"/>
                  </a:cubicBezTo>
                  <a:close/>
                  <a:moveTo>
                    <a:pt x="19790" y="22010"/>
                  </a:moveTo>
                  <a:cubicBezTo>
                    <a:pt x="19813" y="22033"/>
                    <a:pt x="19836" y="22056"/>
                    <a:pt x="19859" y="22078"/>
                  </a:cubicBezTo>
                  <a:cubicBezTo>
                    <a:pt x="19813" y="22056"/>
                    <a:pt x="19767" y="22033"/>
                    <a:pt x="19744" y="22010"/>
                  </a:cubicBezTo>
                  <a:close/>
                  <a:moveTo>
                    <a:pt x="20914" y="22002"/>
                  </a:moveTo>
                  <a:cubicBezTo>
                    <a:pt x="21671" y="22002"/>
                    <a:pt x="22434" y="22039"/>
                    <a:pt x="23168" y="22147"/>
                  </a:cubicBezTo>
                  <a:cubicBezTo>
                    <a:pt x="23397" y="22193"/>
                    <a:pt x="23648" y="22261"/>
                    <a:pt x="23899" y="22329"/>
                  </a:cubicBezTo>
                  <a:cubicBezTo>
                    <a:pt x="24994" y="22626"/>
                    <a:pt x="26090" y="22923"/>
                    <a:pt x="26957" y="23037"/>
                  </a:cubicBezTo>
                  <a:cubicBezTo>
                    <a:pt x="27391" y="23106"/>
                    <a:pt x="27756" y="23151"/>
                    <a:pt x="28007" y="23174"/>
                  </a:cubicBezTo>
                  <a:lnTo>
                    <a:pt x="28395" y="23174"/>
                  </a:lnTo>
                  <a:cubicBezTo>
                    <a:pt x="28395" y="23174"/>
                    <a:pt x="28532" y="23197"/>
                    <a:pt x="28783" y="23197"/>
                  </a:cubicBezTo>
                  <a:cubicBezTo>
                    <a:pt x="29057" y="23197"/>
                    <a:pt x="29400" y="23197"/>
                    <a:pt x="29833" y="23174"/>
                  </a:cubicBezTo>
                  <a:cubicBezTo>
                    <a:pt x="30077" y="23174"/>
                    <a:pt x="30351" y="23164"/>
                    <a:pt x="30648" y="23164"/>
                  </a:cubicBezTo>
                  <a:cubicBezTo>
                    <a:pt x="30797" y="23164"/>
                    <a:pt x="30952" y="23166"/>
                    <a:pt x="31111" y="23174"/>
                  </a:cubicBezTo>
                  <a:cubicBezTo>
                    <a:pt x="31888" y="23288"/>
                    <a:pt x="32641" y="23471"/>
                    <a:pt x="33417" y="23562"/>
                  </a:cubicBezTo>
                  <a:cubicBezTo>
                    <a:pt x="34239" y="23676"/>
                    <a:pt x="35083" y="23973"/>
                    <a:pt x="35905" y="24019"/>
                  </a:cubicBezTo>
                  <a:lnTo>
                    <a:pt x="35950" y="24019"/>
                  </a:lnTo>
                  <a:cubicBezTo>
                    <a:pt x="36065" y="24041"/>
                    <a:pt x="36179" y="24064"/>
                    <a:pt x="36293" y="24087"/>
                  </a:cubicBezTo>
                  <a:cubicBezTo>
                    <a:pt x="36202" y="24133"/>
                    <a:pt x="36110" y="24178"/>
                    <a:pt x="35996" y="24224"/>
                  </a:cubicBezTo>
                  <a:cubicBezTo>
                    <a:pt x="35448" y="24475"/>
                    <a:pt x="34969" y="24749"/>
                    <a:pt x="34604" y="25069"/>
                  </a:cubicBezTo>
                  <a:cubicBezTo>
                    <a:pt x="34398" y="25183"/>
                    <a:pt x="34261" y="25342"/>
                    <a:pt x="34124" y="25479"/>
                  </a:cubicBezTo>
                  <a:cubicBezTo>
                    <a:pt x="34094" y="25479"/>
                    <a:pt x="34074" y="25469"/>
                    <a:pt x="34064" y="25469"/>
                  </a:cubicBezTo>
                  <a:cubicBezTo>
                    <a:pt x="34058" y="25469"/>
                    <a:pt x="34056" y="25472"/>
                    <a:pt x="34056" y="25479"/>
                  </a:cubicBezTo>
                  <a:cubicBezTo>
                    <a:pt x="34033" y="25479"/>
                    <a:pt x="34056" y="25502"/>
                    <a:pt x="34079" y="25525"/>
                  </a:cubicBezTo>
                  <a:cubicBezTo>
                    <a:pt x="33736" y="25799"/>
                    <a:pt x="33417" y="26096"/>
                    <a:pt x="33166" y="26529"/>
                  </a:cubicBezTo>
                  <a:cubicBezTo>
                    <a:pt x="33554" y="26758"/>
                    <a:pt x="33965" y="26986"/>
                    <a:pt x="34421" y="27237"/>
                  </a:cubicBezTo>
                  <a:cubicBezTo>
                    <a:pt x="33371" y="27922"/>
                    <a:pt x="31956" y="28858"/>
                    <a:pt x="30586" y="29839"/>
                  </a:cubicBezTo>
                  <a:cubicBezTo>
                    <a:pt x="30472" y="29930"/>
                    <a:pt x="30358" y="29999"/>
                    <a:pt x="30244" y="30090"/>
                  </a:cubicBezTo>
                  <a:cubicBezTo>
                    <a:pt x="29902" y="30341"/>
                    <a:pt x="29582" y="30592"/>
                    <a:pt x="29263" y="30820"/>
                  </a:cubicBezTo>
                  <a:cubicBezTo>
                    <a:pt x="29263" y="30820"/>
                    <a:pt x="29263" y="30843"/>
                    <a:pt x="29240" y="30843"/>
                  </a:cubicBezTo>
                  <a:cubicBezTo>
                    <a:pt x="29194" y="30889"/>
                    <a:pt x="29126" y="30935"/>
                    <a:pt x="29080" y="30980"/>
                  </a:cubicBezTo>
                  <a:cubicBezTo>
                    <a:pt x="29080" y="30957"/>
                    <a:pt x="29057" y="30957"/>
                    <a:pt x="29057" y="30935"/>
                  </a:cubicBezTo>
                  <a:cubicBezTo>
                    <a:pt x="29034" y="30912"/>
                    <a:pt x="29012" y="30889"/>
                    <a:pt x="28989" y="30866"/>
                  </a:cubicBezTo>
                  <a:cubicBezTo>
                    <a:pt x="28966" y="30843"/>
                    <a:pt x="28920" y="30820"/>
                    <a:pt x="28897" y="30775"/>
                  </a:cubicBezTo>
                  <a:cubicBezTo>
                    <a:pt x="28875" y="30752"/>
                    <a:pt x="28829" y="30729"/>
                    <a:pt x="28806" y="30706"/>
                  </a:cubicBezTo>
                  <a:cubicBezTo>
                    <a:pt x="28783" y="30684"/>
                    <a:pt x="28738" y="30638"/>
                    <a:pt x="28715" y="30615"/>
                  </a:cubicBezTo>
                  <a:cubicBezTo>
                    <a:pt x="28646" y="30547"/>
                    <a:pt x="28601" y="30501"/>
                    <a:pt x="28532" y="30432"/>
                  </a:cubicBezTo>
                  <a:cubicBezTo>
                    <a:pt x="28509" y="30410"/>
                    <a:pt x="28464" y="30387"/>
                    <a:pt x="28441" y="30341"/>
                  </a:cubicBezTo>
                  <a:cubicBezTo>
                    <a:pt x="28418" y="30341"/>
                    <a:pt x="28418" y="30318"/>
                    <a:pt x="28395" y="30318"/>
                  </a:cubicBezTo>
                  <a:cubicBezTo>
                    <a:pt x="28327" y="30250"/>
                    <a:pt x="28281" y="30204"/>
                    <a:pt x="28213" y="30136"/>
                  </a:cubicBezTo>
                  <a:cubicBezTo>
                    <a:pt x="28190" y="30136"/>
                    <a:pt x="28167" y="30113"/>
                    <a:pt x="28144" y="30090"/>
                  </a:cubicBezTo>
                  <a:cubicBezTo>
                    <a:pt x="28144" y="30067"/>
                    <a:pt x="28144" y="30067"/>
                    <a:pt x="28121" y="30067"/>
                  </a:cubicBezTo>
                  <a:cubicBezTo>
                    <a:pt x="27756" y="29725"/>
                    <a:pt x="27368" y="29383"/>
                    <a:pt x="26957" y="29040"/>
                  </a:cubicBezTo>
                  <a:lnTo>
                    <a:pt x="26934" y="29040"/>
                  </a:lnTo>
                  <a:cubicBezTo>
                    <a:pt x="26843" y="28949"/>
                    <a:pt x="26729" y="28858"/>
                    <a:pt x="26638" y="28766"/>
                  </a:cubicBezTo>
                  <a:lnTo>
                    <a:pt x="26615" y="28766"/>
                  </a:lnTo>
                  <a:cubicBezTo>
                    <a:pt x="25314" y="27671"/>
                    <a:pt x="23922" y="26598"/>
                    <a:pt x="22917" y="25867"/>
                  </a:cubicBezTo>
                  <a:cubicBezTo>
                    <a:pt x="22826" y="25799"/>
                    <a:pt x="22757" y="25753"/>
                    <a:pt x="22689" y="25685"/>
                  </a:cubicBezTo>
                  <a:cubicBezTo>
                    <a:pt x="22689" y="25685"/>
                    <a:pt x="22666" y="25685"/>
                    <a:pt x="22666" y="25662"/>
                  </a:cubicBezTo>
                  <a:cubicBezTo>
                    <a:pt x="22598" y="25616"/>
                    <a:pt x="22529" y="25571"/>
                    <a:pt x="22461" y="25525"/>
                  </a:cubicBezTo>
                  <a:cubicBezTo>
                    <a:pt x="22461" y="25525"/>
                    <a:pt x="22438" y="25502"/>
                    <a:pt x="22438" y="25502"/>
                  </a:cubicBezTo>
                  <a:cubicBezTo>
                    <a:pt x="22164" y="25320"/>
                    <a:pt x="21959" y="25160"/>
                    <a:pt x="21799" y="25046"/>
                  </a:cubicBezTo>
                  <a:cubicBezTo>
                    <a:pt x="21799" y="25046"/>
                    <a:pt x="21799" y="25023"/>
                    <a:pt x="21799" y="25023"/>
                  </a:cubicBezTo>
                  <a:cubicBezTo>
                    <a:pt x="22164" y="24817"/>
                    <a:pt x="22552" y="24680"/>
                    <a:pt x="22986" y="24635"/>
                  </a:cubicBezTo>
                  <a:cubicBezTo>
                    <a:pt x="22438" y="23790"/>
                    <a:pt x="21548" y="23128"/>
                    <a:pt x="20749" y="22603"/>
                  </a:cubicBezTo>
                  <a:cubicBezTo>
                    <a:pt x="20612" y="22421"/>
                    <a:pt x="20452" y="22215"/>
                    <a:pt x="20292" y="22010"/>
                  </a:cubicBezTo>
                  <a:cubicBezTo>
                    <a:pt x="20499" y="22005"/>
                    <a:pt x="20706" y="22002"/>
                    <a:pt x="20914" y="22002"/>
                  </a:cubicBezTo>
                  <a:close/>
                  <a:moveTo>
                    <a:pt x="38807" y="1"/>
                  </a:moveTo>
                  <a:cubicBezTo>
                    <a:pt x="36532" y="1"/>
                    <a:pt x="34178" y="131"/>
                    <a:pt x="31751" y="417"/>
                  </a:cubicBezTo>
                  <a:cubicBezTo>
                    <a:pt x="31157" y="509"/>
                    <a:pt x="30564" y="623"/>
                    <a:pt x="29947" y="737"/>
                  </a:cubicBezTo>
                  <a:cubicBezTo>
                    <a:pt x="20155" y="2700"/>
                    <a:pt x="9770" y="7288"/>
                    <a:pt x="138" y="12652"/>
                  </a:cubicBezTo>
                  <a:cubicBezTo>
                    <a:pt x="69" y="12880"/>
                    <a:pt x="1" y="13131"/>
                    <a:pt x="23" y="13405"/>
                  </a:cubicBezTo>
                  <a:cubicBezTo>
                    <a:pt x="46" y="13770"/>
                    <a:pt x="183" y="14135"/>
                    <a:pt x="411" y="14432"/>
                  </a:cubicBezTo>
                  <a:cubicBezTo>
                    <a:pt x="640" y="14729"/>
                    <a:pt x="959" y="14934"/>
                    <a:pt x="1279" y="15048"/>
                  </a:cubicBezTo>
                  <a:cubicBezTo>
                    <a:pt x="1279" y="15094"/>
                    <a:pt x="1279" y="15140"/>
                    <a:pt x="1279" y="15208"/>
                  </a:cubicBezTo>
                  <a:cubicBezTo>
                    <a:pt x="1279" y="18289"/>
                    <a:pt x="3539" y="21371"/>
                    <a:pt x="6392" y="24019"/>
                  </a:cubicBezTo>
                  <a:cubicBezTo>
                    <a:pt x="6392" y="24019"/>
                    <a:pt x="6392" y="24041"/>
                    <a:pt x="6414" y="24041"/>
                  </a:cubicBezTo>
                  <a:cubicBezTo>
                    <a:pt x="6529" y="24156"/>
                    <a:pt x="6666" y="24270"/>
                    <a:pt x="6780" y="24384"/>
                  </a:cubicBezTo>
                  <a:cubicBezTo>
                    <a:pt x="6825" y="24429"/>
                    <a:pt x="6871" y="24475"/>
                    <a:pt x="6917" y="24521"/>
                  </a:cubicBezTo>
                  <a:cubicBezTo>
                    <a:pt x="7008" y="24589"/>
                    <a:pt x="7122" y="24680"/>
                    <a:pt x="7213" y="24772"/>
                  </a:cubicBezTo>
                  <a:cubicBezTo>
                    <a:pt x="7259" y="24817"/>
                    <a:pt x="7305" y="24863"/>
                    <a:pt x="7350" y="24886"/>
                  </a:cubicBezTo>
                  <a:cubicBezTo>
                    <a:pt x="7464" y="24977"/>
                    <a:pt x="7556" y="25069"/>
                    <a:pt x="7670" y="25160"/>
                  </a:cubicBezTo>
                  <a:cubicBezTo>
                    <a:pt x="7693" y="25183"/>
                    <a:pt x="7738" y="25228"/>
                    <a:pt x="7784" y="25251"/>
                  </a:cubicBezTo>
                  <a:cubicBezTo>
                    <a:pt x="7921" y="25388"/>
                    <a:pt x="8081" y="25502"/>
                    <a:pt x="8218" y="25616"/>
                  </a:cubicBezTo>
                  <a:cubicBezTo>
                    <a:pt x="8218" y="25616"/>
                    <a:pt x="8241" y="25639"/>
                    <a:pt x="8241" y="25639"/>
                  </a:cubicBezTo>
                  <a:cubicBezTo>
                    <a:pt x="8377" y="25753"/>
                    <a:pt x="8514" y="25845"/>
                    <a:pt x="8651" y="25959"/>
                  </a:cubicBezTo>
                  <a:cubicBezTo>
                    <a:pt x="8697" y="26004"/>
                    <a:pt x="8743" y="26027"/>
                    <a:pt x="8788" y="26073"/>
                  </a:cubicBezTo>
                  <a:cubicBezTo>
                    <a:pt x="8880" y="26141"/>
                    <a:pt x="8994" y="26233"/>
                    <a:pt x="9085" y="26301"/>
                  </a:cubicBezTo>
                  <a:cubicBezTo>
                    <a:pt x="9131" y="26347"/>
                    <a:pt x="9176" y="26392"/>
                    <a:pt x="9222" y="26415"/>
                  </a:cubicBezTo>
                  <a:cubicBezTo>
                    <a:pt x="9336" y="26507"/>
                    <a:pt x="9450" y="26575"/>
                    <a:pt x="9564" y="26666"/>
                  </a:cubicBezTo>
                  <a:cubicBezTo>
                    <a:pt x="9587" y="26689"/>
                    <a:pt x="9633" y="26735"/>
                    <a:pt x="9679" y="26758"/>
                  </a:cubicBezTo>
                  <a:cubicBezTo>
                    <a:pt x="9975" y="26963"/>
                    <a:pt x="10249" y="27191"/>
                    <a:pt x="10546" y="27397"/>
                  </a:cubicBezTo>
                  <a:cubicBezTo>
                    <a:pt x="10592" y="27420"/>
                    <a:pt x="10637" y="27465"/>
                    <a:pt x="10660" y="27488"/>
                  </a:cubicBezTo>
                  <a:cubicBezTo>
                    <a:pt x="10774" y="27556"/>
                    <a:pt x="10888" y="27625"/>
                    <a:pt x="10980" y="27716"/>
                  </a:cubicBezTo>
                  <a:cubicBezTo>
                    <a:pt x="11025" y="27739"/>
                    <a:pt x="11071" y="27762"/>
                    <a:pt x="11117" y="27808"/>
                  </a:cubicBezTo>
                  <a:cubicBezTo>
                    <a:pt x="11231" y="27876"/>
                    <a:pt x="11345" y="27945"/>
                    <a:pt x="11436" y="28036"/>
                  </a:cubicBezTo>
                  <a:cubicBezTo>
                    <a:pt x="11482" y="28059"/>
                    <a:pt x="11505" y="28081"/>
                    <a:pt x="11550" y="28104"/>
                  </a:cubicBezTo>
                  <a:cubicBezTo>
                    <a:pt x="11824" y="28287"/>
                    <a:pt x="12121" y="28492"/>
                    <a:pt x="12395" y="28675"/>
                  </a:cubicBezTo>
                  <a:cubicBezTo>
                    <a:pt x="12440" y="28698"/>
                    <a:pt x="12463" y="28721"/>
                    <a:pt x="12486" y="28743"/>
                  </a:cubicBezTo>
                  <a:cubicBezTo>
                    <a:pt x="12600" y="28812"/>
                    <a:pt x="12714" y="28880"/>
                    <a:pt x="12806" y="28949"/>
                  </a:cubicBezTo>
                  <a:cubicBezTo>
                    <a:pt x="12851" y="28972"/>
                    <a:pt x="12897" y="28994"/>
                    <a:pt x="12920" y="29017"/>
                  </a:cubicBezTo>
                  <a:cubicBezTo>
                    <a:pt x="13034" y="29086"/>
                    <a:pt x="13125" y="29154"/>
                    <a:pt x="13239" y="29200"/>
                  </a:cubicBezTo>
                  <a:cubicBezTo>
                    <a:pt x="13262" y="29223"/>
                    <a:pt x="13285" y="29246"/>
                    <a:pt x="13331" y="29268"/>
                  </a:cubicBezTo>
                  <a:cubicBezTo>
                    <a:pt x="13582" y="29428"/>
                    <a:pt x="13856" y="29588"/>
                    <a:pt x="14107" y="29748"/>
                  </a:cubicBezTo>
                  <a:cubicBezTo>
                    <a:pt x="14129" y="29771"/>
                    <a:pt x="14152" y="29793"/>
                    <a:pt x="14175" y="29793"/>
                  </a:cubicBezTo>
                  <a:cubicBezTo>
                    <a:pt x="14266" y="29862"/>
                    <a:pt x="14381" y="29907"/>
                    <a:pt x="14472" y="29976"/>
                  </a:cubicBezTo>
                  <a:cubicBezTo>
                    <a:pt x="14495" y="29999"/>
                    <a:pt x="14517" y="30022"/>
                    <a:pt x="14563" y="30022"/>
                  </a:cubicBezTo>
                  <a:cubicBezTo>
                    <a:pt x="14654" y="30090"/>
                    <a:pt x="14746" y="30136"/>
                    <a:pt x="14837" y="30204"/>
                  </a:cubicBezTo>
                  <a:cubicBezTo>
                    <a:pt x="14860" y="30204"/>
                    <a:pt x="14883" y="30227"/>
                    <a:pt x="14906" y="30250"/>
                  </a:cubicBezTo>
                  <a:cubicBezTo>
                    <a:pt x="15134" y="30387"/>
                    <a:pt x="15362" y="30501"/>
                    <a:pt x="15567" y="30615"/>
                  </a:cubicBezTo>
                  <a:cubicBezTo>
                    <a:pt x="15590" y="30638"/>
                    <a:pt x="15590" y="30638"/>
                    <a:pt x="15613" y="30661"/>
                  </a:cubicBezTo>
                  <a:cubicBezTo>
                    <a:pt x="15704" y="30706"/>
                    <a:pt x="15773" y="30752"/>
                    <a:pt x="15864" y="30798"/>
                  </a:cubicBezTo>
                  <a:cubicBezTo>
                    <a:pt x="15887" y="30820"/>
                    <a:pt x="15910" y="30820"/>
                    <a:pt x="15933" y="30843"/>
                  </a:cubicBezTo>
                  <a:cubicBezTo>
                    <a:pt x="16001" y="30889"/>
                    <a:pt x="16092" y="30935"/>
                    <a:pt x="16161" y="30957"/>
                  </a:cubicBezTo>
                  <a:cubicBezTo>
                    <a:pt x="16184" y="30980"/>
                    <a:pt x="16184" y="30980"/>
                    <a:pt x="16207" y="30980"/>
                  </a:cubicBezTo>
                  <a:cubicBezTo>
                    <a:pt x="16389" y="31094"/>
                    <a:pt x="16549" y="31186"/>
                    <a:pt x="16709" y="31277"/>
                  </a:cubicBezTo>
                  <a:lnTo>
                    <a:pt x="16732" y="31277"/>
                  </a:lnTo>
                  <a:cubicBezTo>
                    <a:pt x="16800" y="31323"/>
                    <a:pt x="16846" y="31345"/>
                    <a:pt x="16914" y="31391"/>
                  </a:cubicBezTo>
                  <a:lnTo>
                    <a:pt x="16937" y="31391"/>
                  </a:lnTo>
                  <a:cubicBezTo>
                    <a:pt x="17005" y="31437"/>
                    <a:pt x="17051" y="31460"/>
                    <a:pt x="17120" y="31482"/>
                  </a:cubicBezTo>
                  <a:cubicBezTo>
                    <a:pt x="17120" y="31482"/>
                    <a:pt x="17120" y="31505"/>
                    <a:pt x="17120" y="31505"/>
                  </a:cubicBezTo>
                  <a:cubicBezTo>
                    <a:pt x="17234" y="31551"/>
                    <a:pt x="17348" y="31619"/>
                    <a:pt x="17416" y="31642"/>
                  </a:cubicBezTo>
                  <a:cubicBezTo>
                    <a:pt x="17416" y="31665"/>
                    <a:pt x="17416" y="31665"/>
                    <a:pt x="17439" y="31665"/>
                  </a:cubicBezTo>
                  <a:cubicBezTo>
                    <a:pt x="17462" y="31665"/>
                    <a:pt x="17485" y="31688"/>
                    <a:pt x="17508" y="31711"/>
                  </a:cubicBezTo>
                  <a:lnTo>
                    <a:pt x="17530" y="31711"/>
                  </a:lnTo>
                  <a:cubicBezTo>
                    <a:pt x="17576" y="31734"/>
                    <a:pt x="17622" y="31756"/>
                    <a:pt x="17622" y="31756"/>
                  </a:cubicBezTo>
                  <a:cubicBezTo>
                    <a:pt x="17576" y="31734"/>
                    <a:pt x="17781" y="31209"/>
                    <a:pt x="18055" y="30569"/>
                  </a:cubicBezTo>
                  <a:lnTo>
                    <a:pt x="18306" y="30638"/>
                  </a:lnTo>
                  <a:lnTo>
                    <a:pt x="20292" y="31209"/>
                  </a:lnTo>
                  <a:lnTo>
                    <a:pt x="21936" y="31688"/>
                  </a:lnTo>
                  <a:cubicBezTo>
                    <a:pt x="21753" y="31779"/>
                    <a:pt x="21616" y="31893"/>
                    <a:pt x="21639" y="31939"/>
                  </a:cubicBezTo>
                  <a:cubicBezTo>
                    <a:pt x="21644" y="31948"/>
                    <a:pt x="21656" y="31952"/>
                    <a:pt x="21676" y="31952"/>
                  </a:cubicBezTo>
                  <a:cubicBezTo>
                    <a:pt x="21753" y="31952"/>
                    <a:pt x="21936" y="31893"/>
                    <a:pt x="22118" y="31893"/>
                  </a:cubicBezTo>
                  <a:lnTo>
                    <a:pt x="22164" y="31893"/>
                  </a:lnTo>
                  <a:cubicBezTo>
                    <a:pt x="22050" y="31916"/>
                    <a:pt x="21913" y="31962"/>
                    <a:pt x="21730" y="32007"/>
                  </a:cubicBezTo>
                  <a:cubicBezTo>
                    <a:pt x="21571" y="31962"/>
                    <a:pt x="21411" y="31962"/>
                    <a:pt x="21411" y="31962"/>
                  </a:cubicBezTo>
                  <a:cubicBezTo>
                    <a:pt x="21411" y="31962"/>
                    <a:pt x="21182" y="32007"/>
                    <a:pt x="20954" y="32099"/>
                  </a:cubicBezTo>
                  <a:cubicBezTo>
                    <a:pt x="20817" y="32167"/>
                    <a:pt x="20680" y="32236"/>
                    <a:pt x="20612" y="32304"/>
                  </a:cubicBezTo>
                  <a:cubicBezTo>
                    <a:pt x="19356" y="32647"/>
                    <a:pt x="17736" y="33171"/>
                    <a:pt x="16754" y="33719"/>
                  </a:cubicBezTo>
                  <a:cubicBezTo>
                    <a:pt x="16732" y="33719"/>
                    <a:pt x="16709" y="33742"/>
                    <a:pt x="16709" y="33742"/>
                  </a:cubicBezTo>
                  <a:cubicBezTo>
                    <a:pt x="16640" y="33788"/>
                    <a:pt x="16595" y="33811"/>
                    <a:pt x="16526" y="33856"/>
                  </a:cubicBezTo>
                  <a:lnTo>
                    <a:pt x="16503" y="33856"/>
                  </a:lnTo>
                  <a:cubicBezTo>
                    <a:pt x="16412" y="33925"/>
                    <a:pt x="16321" y="33993"/>
                    <a:pt x="16229" y="34062"/>
                  </a:cubicBezTo>
                  <a:cubicBezTo>
                    <a:pt x="16229" y="34062"/>
                    <a:pt x="16207" y="34085"/>
                    <a:pt x="16207" y="34085"/>
                  </a:cubicBezTo>
                  <a:cubicBezTo>
                    <a:pt x="16161" y="34107"/>
                    <a:pt x="16138" y="34130"/>
                    <a:pt x="16115" y="34176"/>
                  </a:cubicBezTo>
                  <a:cubicBezTo>
                    <a:pt x="16092" y="34176"/>
                    <a:pt x="16070" y="34199"/>
                    <a:pt x="16047" y="34221"/>
                  </a:cubicBezTo>
                  <a:cubicBezTo>
                    <a:pt x="16024" y="34244"/>
                    <a:pt x="16001" y="34267"/>
                    <a:pt x="15978" y="34290"/>
                  </a:cubicBezTo>
                  <a:cubicBezTo>
                    <a:pt x="15978" y="34313"/>
                    <a:pt x="15955" y="34336"/>
                    <a:pt x="15933" y="34358"/>
                  </a:cubicBezTo>
                  <a:cubicBezTo>
                    <a:pt x="15933" y="34381"/>
                    <a:pt x="15910" y="34404"/>
                    <a:pt x="15910" y="34427"/>
                  </a:cubicBezTo>
                  <a:cubicBezTo>
                    <a:pt x="15887" y="34473"/>
                    <a:pt x="15864" y="34518"/>
                    <a:pt x="15841" y="34564"/>
                  </a:cubicBezTo>
                  <a:cubicBezTo>
                    <a:pt x="15841" y="34564"/>
                    <a:pt x="15841" y="34587"/>
                    <a:pt x="15841" y="34609"/>
                  </a:cubicBezTo>
                  <a:cubicBezTo>
                    <a:pt x="15841" y="34632"/>
                    <a:pt x="15841" y="34655"/>
                    <a:pt x="15841" y="34701"/>
                  </a:cubicBezTo>
                  <a:cubicBezTo>
                    <a:pt x="15841" y="34701"/>
                    <a:pt x="15841" y="34724"/>
                    <a:pt x="15841" y="34746"/>
                  </a:cubicBezTo>
                  <a:cubicBezTo>
                    <a:pt x="15864" y="34769"/>
                    <a:pt x="15864" y="34815"/>
                    <a:pt x="15887" y="34838"/>
                  </a:cubicBezTo>
                  <a:cubicBezTo>
                    <a:pt x="15887" y="34861"/>
                    <a:pt x="15887" y="34861"/>
                    <a:pt x="15910" y="34883"/>
                  </a:cubicBezTo>
                  <a:cubicBezTo>
                    <a:pt x="15933" y="34929"/>
                    <a:pt x="15955" y="34975"/>
                    <a:pt x="16001" y="34998"/>
                  </a:cubicBezTo>
                  <a:cubicBezTo>
                    <a:pt x="16001" y="35020"/>
                    <a:pt x="16024" y="35020"/>
                    <a:pt x="16024" y="35043"/>
                  </a:cubicBezTo>
                  <a:cubicBezTo>
                    <a:pt x="16070" y="35066"/>
                    <a:pt x="16115" y="35112"/>
                    <a:pt x="16161" y="35134"/>
                  </a:cubicBezTo>
                  <a:cubicBezTo>
                    <a:pt x="16184" y="35157"/>
                    <a:pt x="16207" y="35157"/>
                    <a:pt x="16229" y="35180"/>
                  </a:cubicBezTo>
                  <a:cubicBezTo>
                    <a:pt x="16275" y="35226"/>
                    <a:pt x="16344" y="35249"/>
                    <a:pt x="16389" y="35271"/>
                  </a:cubicBezTo>
                  <a:cubicBezTo>
                    <a:pt x="16412" y="35294"/>
                    <a:pt x="16435" y="35294"/>
                    <a:pt x="16458" y="35317"/>
                  </a:cubicBezTo>
                  <a:lnTo>
                    <a:pt x="16480" y="35317"/>
                  </a:lnTo>
                  <a:cubicBezTo>
                    <a:pt x="16572" y="35363"/>
                    <a:pt x="16663" y="35408"/>
                    <a:pt x="16754" y="35431"/>
                  </a:cubicBezTo>
                  <a:cubicBezTo>
                    <a:pt x="16891" y="35477"/>
                    <a:pt x="17005" y="35522"/>
                    <a:pt x="17142" y="35568"/>
                  </a:cubicBezTo>
                  <a:cubicBezTo>
                    <a:pt x="17188" y="35568"/>
                    <a:pt x="17234" y="35591"/>
                    <a:pt x="17279" y="35591"/>
                  </a:cubicBezTo>
                  <a:cubicBezTo>
                    <a:pt x="17371" y="35614"/>
                    <a:pt x="17462" y="35637"/>
                    <a:pt x="17553" y="35659"/>
                  </a:cubicBezTo>
                  <a:cubicBezTo>
                    <a:pt x="17622" y="35682"/>
                    <a:pt x="17667" y="35682"/>
                    <a:pt x="17736" y="35705"/>
                  </a:cubicBezTo>
                  <a:cubicBezTo>
                    <a:pt x="17827" y="35705"/>
                    <a:pt x="17918" y="35728"/>
                    <a:pt x="18010" y="35751"/>
                  </a:cubicBezTo>
                  <a:cubicBezTo>
                    <a:pt x="18078" y="35751"/>
                    <a:pt x="18124" y="35751"/>
                    <a:pt x="18192" y="35774"/>
                  </a:cubicBezTo>
                  <a:cubicBezTo>
                    <a:pt x="18284" y="35774"/>
                    <a:pt x="18375" y="35796"/>
                    <a:pt x="18489" y="35796"/>
                  </a:cubicBezTo>
                  <a:cubicBezTo>
                    <a:pt x="18558" y="35819"/>
                    <a:pt x="18626" y="35819"/>
                    <a:pt x="18695" y="35819"/>
                  </a:cubicBezTo>
                  <a:cubicBezTo>
                    <a:pt x="18786" y="35842"/>
                    <a:pt x="18877" y="35842"/>
                    <a:pt x="18991" y="35842"/>
                  </a:cubicBezTo>
                  <a:cubicBezTo>
                    <a:pt x="19060" y="35842"/>
                    <a:pt x="19128" y="35865"/>
                    <a:pt x="19197" y="35865"/>
                  </a:cubicBezTo>
                  <a:lnTo>
                    <a:pt x="19722" y="35865"/>
                  </a:lnTo>
                  <a:cubicBezTo>
                    <a:pt x="19836" y="35865"/>
                    <a:pt x="19950" y="35888"/>
                    <a:pt x="20041" y="35888"/>
                  </a:cubicBezTo>
                  <a:cubicBezTo>
                    <a:pt x="20133" y="35888"/>
                    <a:pt x="20201" y="35865"/>
                    <a:pt x="20269" y="35865"/>
                  </a:cubicBezTo>
                  <a:lnTo>
                    <a:pt x="20612" y="35865"/>
                  </a:lnTo>
                  <a:cubicBezTo>
                    <a:pt x="20680" y="35865"/>
                    <a:pt x="20772" y="35865"/>
                    <a:pt x="20863" y="35842"/>
                  </a:cubicBezTo>
                  <a:lnTo>
                    <a:pt x="21160" y="35842"/>
                  </a:lnTo>
                  <a:cubicBezTo>
                    <a:pt x="21274" y="35842"/>
                    <a:pt x="21365" y="35819"/>
                    <a:pt x="21456" y="35819"/>
                  </a:cubicBezTo>
                  <a:cubicBezTo>
                    <a:pt x="21548" y="35819"/>
                    <a:pt x="21639" y="35796"/>
                    <a:pt x="21753" y="35796"/>
                  </a:cubicBezTo>
                  <a:cubicBezTo>
                    <a:pt x="21844" y="35796"/>
                    <a:pt x="21959" y="35774"/>
                    <a:pt x="22050" y="35774"/>
                  </a:cubicBezTo>
                  <a:cubicBezTo>
                    <a:pt x="22141" y="35751"/>
                    <a:pt x="22232" y="35751"/>
                    <a:pt x="22324" y="35728"/>
                  </a:cubicBezTo>
                  <a:cubicBezTo>
                    <a:pt x="22438" y="35728"/>
                    <a:pt x="22552" y="35705"/>
                    <a:pt x="22666" y="35705"/>
                  </a:cubicBezTo>
                  <a:cubicBezTo>
                    <a:pt x="22757" y="35682"/>
                    <a:pt x="22826" y="35682"/>
                    <a:pt x="22917" y="35659"/>
                  </a:cubicBezTo>
                  <a:cubicBezTo>
                    <a:pt x="23031" y="35659"/>
                    <a:pt x="23168" y="35637"/>
                    <a:pt x="23282" y="35614"/>
                  </a:cubicBezTo>
                  <a:cubicBezTo>
                    <a:pt x="23351" y="35614"/>
                    <a:pt x="23419" y="35591"/>
                    <a:pt x="23488" y="35591"/>
                  </a:cubicBezTo>
                  <a:cubicBezTo>
                    <a:pt x="23625" y="35568"/>
                    <a:pt x="23762" y="35545"/>
                    <a:pt x="23899" y="35522"/>
                  </a:cubicBezTo>
                  <a:cubicBezTo>
                    <a:pt x="23944" y="35500"/>
                    <a:pt x="24013" y="35500"/>
                    <a:pt x="24081" y="35500"/>
                  </a:cubicBezTo>
                  <a:cubicBezTo>
                    <a:pt x="24218" y="35454"/>
                    <a:pt x="24355" y="35431"/>
                    <a:pt x="24492" y="35408"/>
                  </a:cubicBezTo>
                  <a:cubicBezTo>
                    <a:pt x="24538" y="35408"/>
                    <a:pt x="24606" y="35386"/>
                    <a:pt x="24652" y="35386"/>
                  </a:cubicBezTo>
                  <a:cubicBezTo>
                    <a:pt x="24789" y="35363"/>
                    <a:pt x="24949" y="35317"/>
                    <a:pt x="25108" y="35294"/>
                  </a:cubicBezTo>
                  <a:cubicBezTo>
                    <a:pt x="25131" y="35271"/>
                    <a:pt x="25177" y="35271"/>
                    <a:pt x="25200" y="35271"/>
                  </a:cubicBezTo>
                  <a:cubicBezTo>
                    <a:pt x="25360" y="35226"/>
                    <a:pt x="25519" y="35203"/>
                    <a:pt x="25679" y="35157"/>
                  </a:cubicBezTo>
                  <a:cubicBezTo>
                    <a:pt x="25702" y="35157"/>
                    <a:pt x="25725" y="35134"/>
                    <a:pt x="25748" y="35134"/>
                  </a:cubicBezTo>
                  <a:cubicBezTo>
                    <a:pt x="25930" y="35089"/>
                    <a:pt x="26090" y="35066"/>
                    <a:pt x="26250" y="35020"/>
                  </a:cubicBezTo>
                  <a:cubicBezTo>
                    <a:pt x="26250" y="35020"/>
                    <a:pt x="26273" y="34998"/>
                    <a:pt x="26295" y="34998"/>
                  </a:cubicBezTo>
                  <a:cubicBezTo>
                    <a:pt x="26455" y="34952"/>
                    <a:pt x="26638" y="34906"/>
                    <a:pt x="26797" y="34861"/>
                  </a:cubicBezTo>
                  <a:cubicBezTo>
                    <a:pt x="27026" y="34792"/>
                    <a:pt x="27231" y="34724"/>
                    <a:pt x="27459" y="34655"/>
                  </a:cubicBezTo>
                  <a:cubicBezTo>
                    <a:pt x="28350" y="35294"/>
                    <a:pt x="29856" y="35933"/>
                    <a:pt x="31591" y="36436"/>
                  </a:cubicBezTo>
                  <a:lnTo>
                    <a:pt x="31614" y="36436"/>
                  </a:lnTo>
                  <a:cubicBezTo>
                    <a:pt x="31796" y="36481"/>
                    <a:pt x="31956" y="36550"/>
                    <a:pt x="32139" y="36595"/>
                  </a:cubicBezTo>
                  <a:lnTo>
                    <a:pt x="32207" y="36595"/>
                  </a:lnTo>
                  <a:cubicBezTo>
                    <a:pt x="32367" y="36641"/>
                    <a:pt x="32527" y="36687"/>
                    <a:pt x="32709" y="36732"/>
                  </a:cubicBezTo>
                  <a:cubicBezTo>
                    <a:pt x="32732" y="36755"/>
                    <a:pt x="32778" y="36755"/>
                    <a:pt x="32823" y="36755"/>
                  </a:cubicBezTo>
                  <a:cubicBezTo>
                    <a:pt x="32960" y="36801"/>
                    <a:pt x="33120" y="36846"/>
                    <a:pt x="33280" y="36869"/>
                  </a:cubicBezTo>
                  <a:cubicBezTo>
                    <a:pt x="33326" y="36892"/>
                    <a:pt x="33371" y="36892"/>
                    <a:pt x="33417" y="36915"/>
                  </a:cubicBezTo>
                  <a:lnTo>
                    <a:pt x="33508" y="36915"/>
                  </a:lnTo>
                  <a:cubicBezTo>
                    <a:pt x="33622" y="36938"/>
                    <a:pt x="33736" y="36983"/>
                    <a:pt x="33851" y="36983"/>
                  </a:cubicBezTo>
                  <a:cubicBezTo>
                    <a:pt x="33919" y="37006"/>
                    <a:pt x="33965" y="37029"/>
                    <a:pt x="34033" y="37029"/>
                  </a:cubicBezTo>
                  <a:cubicBezTo>
                    <a:pt x="34170" y="37052"/>
                    <a:pt x="34307" y="37075"/>
                    <a:pt x="34421" y="37097"/>
                  </a:cubicBezTo>
                  <a:cubicBezTo>
                    <a:pt x="34512" y="37120"/>
                    <a:pt x="34581" y="37143"/>
                    <a:pt x="34649" y="37143"/>
                  </a:cubicBezTo>
                  <a:cubicBezTo>
                    <a:pt x="34764" y="37166"/>
                    <a:pt x="34878" y="37189"/>
                    <a:pt x="34992" y="37212"/>
                  </a:cubicBezTo>
                  <a:cubicBezTo>
                    <a:pt x="35083" y="37212"/>
                    <a:pt x="35174" y="37234"/>
                    <a:pt x="35266" y="37234"/>
                  </a:cubicBezTo>
                  <a:cubicBezTo>
                    <a:pt x="35357" y="37257"/>
                    <a:pt x="35471" y="37280"/>
                    <a:pt x="35562" y="37280"/>
                  </a:cubicBezTo>
                  <a:cubicBezTo>
                    <a:pt x="35677" y="37303"/>
                    <a:pt x="35768" y="37303"/>
                    <a:pt x="35859" y="37326"/>
                  </a:cubicBezTo>
                  <a:cubicBezTo>
                    <a:pt x="35950" y="37326"/>
                    <a:pt x="36042" y="37349"/>
                    <a:pt x="36133" y="37349"/>
                  </a:cubicBezTo>
                  <a:cubicBezTo>
                    <a:pt x="36247" y="37371"/>
                    <a:pt x="36338" y="37371"/>
                    <a:pt x="36430" y="37371"/>
                  </a:cubicBezTo>
                  <a:cubicBezTo>
                    <a:pt x="36521" y="37394"/>
                    <a:pt x="36612" y="37394"/>
                    <a:pt x="36681" y="37394"/>
                  </a:cubicBezTo>
                  <a:cubicBezTo>
                    <a:pt x="36795" y="37417"/>
                    <a:pt x="36886" y="37417"/>
                    <a:pt x="36978" y="37417"/>
                  </a:cubicBezTo>
                  <a:lnTo>
                    <a:pt x="37000" y="37417"/>
                  </a:lnTo>
                  <a:cubicBezTo>
                    <a:pt x="37092" y="37417"/>
                    <a:pt x="37160" y="37440"/>
                    <a:pt x="37229" y="37440"/>
                  </a:cubicBezTo>
                  <a:lnTo>
                    <a:pt x="37754" y="37440"/>
                  </a:lnTo>
                  <a:cubicBezTo>
                    <a:pt x="37792" y="37447"/>
                    <a:pt x="37827" y="37450"/>
                    <a:pt x="37862" y="37450"/>
                  </a:cubicBezTo>
                  <a:cubicBezTo>
                    <a:pt x="37931" y="37450"/>
                    <a:pt x="37997" y="37440"/>
                    <a:pt x="38073" y="37440"/>
                  </a:cubicBezTo>
                  <a:lnTo>
                    <a:pt x="38256" y="37440"/>
                  </a:lnTo>
                  <a:cubicBezTo>
                    <a:pt x="38347" y="37440"/>
                    <a:pt x="38461" y="37440"/>
                    <a:pt x="38553" y="37417"/>
                  </a:cubicBezTo>
                  <a:lnTo>
                    <a:pt x="38735" y="37417"/>
                  </a:lnTo>
                  <a:cubicBezTo>
                    <a:pt x="38826" y="37417"/>
                    <a:pt x="38941" y="37394"/>
                    <a:pt x="39032" y="37394"/>
                  </a:cubicBezTo>
                  <a:cubicBezTo>
                    <a:pt x="39078" y="37371"/>
                    <a:pt x="39123" y="37371"/>
                    <a:pt x="39192" y="37371"/>
                  </a:cubicBezTo>
                  <a:cubicBezTo>
                    <a:pt x="39283" y="37349"/>
                    <a:pt x="39397" y="37326"/>
                    <a:pt x="39488" y="37303"/>
                  </a:cubicBezTo>
                  <a:lnTo>
                    <a:pt x="39602" y="37303"/>
                  </a:lnTo>
                  <a:cubicBezTo>
                    <a:pt x="39694" y="37280"/>
                    <a:pt x="39785" y="37257"/>
                    <a:pt x="39876" y="37234"/>
                  </a:cubicBezTo>
                  <a:cubicBezTo>
                    <a:pt x="39899" y="37212"/>
                    <a:pt x="39945" y="37212"/>
                    <a:pt x="39991" y="37189"/>
                  </a:cubicBezTo>
                  <a:cubicBezTo>
                    <a:pt x="40105" y="37166"/>
                    <a:pt x="40196" y="37143"/>
                    <a:pt x="40287" y="37097"/>
                  </a:cubicBezTo>
                  <a:lnTo>
                    <a:pt x="40310" y="37097"/>
                  </a:lnTo>
                  <a:cubicBezTo>
                    <a:pt x="40333" y="37075"/>
                    <a:pt x="40356" y="37075"/>
                    <a:pt x="40379" y="37052"/>
                  </a:cubicBezTo>
                  <a:cubicBezTo>
                    <a:pt x="40424" y="37029"/>
                    <a:pt x="40493" y="37006"/>
                    <a:pt x="40538" y="36983"/>
                  </a:cubicBezTo>
                  <a:cubicBezTo>
                    <a:pt x="40561" y="36960"/>
                    <a:pt x="40584" y="36960"/>
                    <a:pt x="40607" y="36938"/>
                  </a:cubicBezTo>
                  <a:cubicBezTo>
                    <a:pt x="40652" y="36915"/>
                    <a:pt x="40698" y="36892"/>
                    <a:pt x="40744" y="36846"/>
                  </a:cubicBezTo>
                  <a:cubicBezTo>
                    <a:pt x="40767" y="36846"/>
                    <a:pt x="40767" y="36824"/>
                    <a:pt x="40789" y="36824"/>
                  </a:cubicBezTo>
                  <a:cubicBezTo>
                    <a:pt x="40812" y="36778"/>
                    <a:pt x="40858" y="36755"/>
                    <a:pt x="40881" y="36709"/>
                  </a:cubicBezTo>
                  <a:cubicBezTo>
                    <a:pt x="40904" y="36687"/>
                    <a:pt x="40904" y="36664"/>
                    <a:pt x="40904" y="36664"/>
                  </a:cubicBezTo>
                  <a:cubicBezTo>
                    <a:pt x="40926" y="36641"/>
                    <a:pt x="40949" y="36595"/>
                    <a:pt x="40949" y="36572"/>
                  </a:cubicBezTo>
                  <a:cubicBezTo>
                    <a:pt x="40949" y="36550"/>
                    <a:pt x="40949" y="36527"/>
                    <a:pt x="40949" y="36527"/>
                  </a:cubicBezTo>
                  <a:cubicBezTo>
                    <a:pt x="40972" y="36481"/>
                    <a:pt x="40972" y="36458"/>
                    <a:pt x="40972" y="36436"/>
                  </a:cubicBezTo>
                  <a:cubicBezTo>
                    <a:pt x="40972" y="36413"/>
                    <a:pt x="40972" y="36390"/>
                    <a:pt x="40949" y="36390"/>
                  </a:cubicBezTo>
                  <a:cubicBezTo>
                    <a:pt x="40949" y="36344"/>
                    <a:pt x="40949" y="36299"/>
                    <a:pt x="40926" y="36253"/>
                  </a:cubicBezTo>
                  <a:cubicBezTo>
                    <a:pt x="40904" y="36230"/>
                    <a:pt x="40904" y="36207"/>
                    <a:pt x="40881" y="36184"/>
                  </a:cubicBezTo>
                  <a:cubicBezTo>
                    <a:pt x="40858" y="36162"/>
                    <a:pt x="40858" y="36139"/>
                    <a:pt x="40835" y="36116"/>
                  </a:cubicBezTo>
                  <a:cubicBezTo>
                    <a:pt x="40812" y="36093"/>
                    <a:pt x="40789" y="36070"/>
                    <a:pt x="40767" y="36025"/>
                  </a:cubicBezTo>
                  <a:cubicBezTo>
                    <a:pt x="40767" y="36025"/>
                    <a:pt x="40744" y="36002"/>
                    <a:pt x="40721" y="35979"/>
                  </a:cubicBezTo>
                  <a:cubicBezTo>
                    <a:pt x="40698" y="35956"/>
                    <a:pt x="40675" y="35911"/>
                    <a:pt x="40652" y="35888"/>
                  </a:cubicBezTo>
                  <a:cubicBezTo>
                    <a:pt x="40630" y="35888"/>
                    <a:pt x="40607" y="35865"/>
                    <a:pt x="40607" y="35865"/>
                  </a:cubicBezTo>
                  <a:cubicBezTo>
                    <a:pt x="40538" y="35796"/>
                    <a:pt x="40447" y="35728"/>
                    <a:pt x="40356" y="35659"/>
                  </a:cubicBezTo>
                  <a:cubicBezTo>
                    <a:pt x="40356" y="35637"/>
                    <a:pt x="40333" y="35637"/>
                    <a:pt x="40310" y="35637"/>
                  </a:cubicBezTo>
                  <a:cubicBezTo>
                    <a:pt x="40264" y="35591"/>
                    <a:pt x="40219" y="35545"/>
                    <a:pt x="40173" y="35522"/>
                  </a:cubicBezTo>
                  <a:cubicBezTo>
                    <a:pt x="40150" y="35500"/>
                    <a:pt x="40127" y="35500"/>
                    <a:pt x="40127" y="35477"/>
                  </a:cubicBezTo>
                  <a:cubicBezTo>
                    <a:pt x="40059" y="35454"/>
                    <a:pt x="40013" y="35408"/>
                    <a:pt x="39945" y="35386"/>
                  </a:cubicBezTo>
                  <a:cubicBezTo>
                    <a:pt x="38986" y="34792"/>
                    <a:pt x="37503" y="34199"/>
                    <a:pt x="36361" y="33788"/>
                  </a:cubicBezTo>
                  <a:cubicBezTo>
                    <a:pt x="36293" y="33719"/>
                    <a:pt x="36156" y="33651"/>
                    <a:pt x="36042" y="33560"/>
                  </a:cubicBezTo>
                  <a:cubicBezTo>
                    <a:pt x="35813" y="33468"/>
                    <a:pt x="35562" y="33400"/>
                    <a:pt x="35562" y="33400"/>
                  </a:cubicBezTo>
                  <a:cubicBezTo>
                    <a:pt x="35562" y="33400"/>
                    <a:pt x="35425" y="33400"/>
                    <a:pt x="35266" y="33423"/>
                  </a:cubicBezTo>
                  <a:cubicBezTo>
                    <a:pt x="35083" y="33354"/>
                    <a:pt x="34946" y="33308"/>
                    <a:pt x="34832" y="33286"/>
                  </a:cubicBezTo>
                  <a:lnTo>
                    <a:pt x="34878" y="33286"/>
                  </a:lnTo>
                  <a:cubicBezTo>
                    <a:pt x="35061" y="33304"/>
                    <a:pt x="35230" y="33367"/>
                    <a:pt x="35313" y="33367"/>
                  </a:cubicBezTo>
                  <a:cubicBezTo>
                    <a:pt x="35333" y="33367"/>
                    <a:pt x="35348" y="33363"/>
                    <a:pt x="35357" y="33354"/>
                  </a:cubicBezTo>
                  <a:cubicBezTo>
                    <a:pt x="35380" y="33331"/>
                    <a:pt x="35266" y="33194"/>
                    <a:pt x="35083" y="33080"/>
                  </a:cubicBezTo>
                  <a:lnTo>
                    <a:pt x="36749" y="32738"/>
                  </a:lnTo>
                  <a:lnTo>
                    <a:pt x="38735" y="32304"/>
                  </a:lnTo>
                  <a:cubicBezTo>
                    <a:pt x="38781" y="32464"/>
                    <a:pt x="38781" y="32578"/>
                    <a:pt x="38735" y="32601"/>
                  </a:cubicBezTo>
                  <a:lnTo>
                    <a:pt x="38758" y="32601"/>
                  </a:lnTo>
                  <a:cubicBezTo>
                    <a:pt x="38826" y="32578"/>
                    <a:pt x="39055" y="32487"/>
                    <a:pt x="39397" y="32373"/>
                  </a:cubicBezTo>
                  <a:cubicBezTo>
                    <a:pt x="39420" y="32350"/>
                    <a:pt x="39420" y="32350"/>
                    <a:pt x="39420" y="32350"/>
                  </a:cubicBezTo>
                  <a:cubicBezTo>
                    <a:pt x="39808" y="32213"/>
                    <a:pt x="40310" y="32030"/>
                    <a:pt x="40949" y="31802"/>
                  </a:cubicBezTo>
                  <a:cubicBezTo>
                    <a:pt x="40949" y="31802"/>
                    <a:pt x="40949" y="31779"/>
                    <a:pt x="40972" y="31779"/>
                  </a:cubicBezTo>
                  <a:cubicBezTo>
                    <a:pt x="41040" y="31756"/>
                    <a:pt x="41109" y="31734"/>
                    <a:pt x="41200" y="31711"/>
                  </a:cubicBezTo>
                  <a:cubicBezTo>
                    <a:pt x="41223" y="31688"/>
                    <a:pt x="41246" y="31688"/>
                    <a:pt x="41292" y="31665"/>
                  </a:cubicBezTo>
                  <a:cubicBezTo>
                    <a:pt x="41360" y="31642"/>
                    <a:pt x="41429" y="31619"/>
                    <a:pt x="41497" y="31574"/>
                  </a:cubicBezTo>
                  <a:cubicBezTo>
                    <a:pt x="41565" y="31574"/>
                    <a:pt x="41611" y="31551"/>
                    <a:pt x="41657" y="31528"/>
                  </a:cubicBezTo>
                  <a:cubicBezTo>
                    <a:pt x="41702" y="31505"/>
                    <a:pt x="41748" y="31505"/>
                    <a:pt x="41794" y="31482"/>
                  </a:cubicBezTo>
                  <a:cubicBezTo>
                    <a:pt x="41885" y="31437"/>
                    <a:pt x="41999" y="31414"/>
                    <a:pt x="42090" y="31368"/>
                  </a:cubicBezTo>
                  <a:cubicBezTo>
                    <a:pt x="42182" y="31345"/>
                    <a:pt x="42273" y="31300"/>
                    <a:pt x="42342" y="31277"/>
                  </a:cubicBezTo>
                  <a:cubicBezTo>
                    <a:pt x="42387" y="31254"/>
                    <a:pt x="42433" y="31231"/>
                    <a:pt x="42478" y="31231"/>
                  </a:cubicBezTo>
                  <a:cubicBezTo>
                    <a:pt x="42524" y="31209"/>
                    <a:pt x="42593" y="31186"/>
                    <a:pt x="42661" y="31163"/>
                  </a:cubicBezTo>
                  <a:cubicBezTo>
                    <a:pt x="42730" y="31140"/>
                    <a:pt x="42798" y="31094"/>
                    <a:pt x="42867" y="31072"/>
                  </a:cubicBezTo>
                  <a:cubicBezTo>
                    <a:pt x="42912" y="31049"/>
                    <a:pt x="42958" y="31049"/>
                    <a:pt x="43026" y="31026"/>
                  </a:cubicBezTo>
                  <a:cubicBezTo>
                    <a:pt x="43095" y="31003"/>
                    <a:pt x="43186" y="30957"/>
                    <a:pt x="43255" y="30935"/>
                  </a:cubicBezTo>
                  <a:cubicBezTo>
                    <a:pt x="43300" y="30912"/>
                    <a:pt x="43369" y="30889"/>
                    <a:pt x="43414" y="30866"/>
                  </a:cubicBezTo>
                  <a:cubicBezTo>
                    <a:pt x="43483" y="30843"/>
                    <a:pt x="43551" y="30820"/>
                    <a:pt x="43620" y="30798"/>
                  </a:cubicBezTo>
                  <a:cubicBezTo>
                    <a:pt x="43688" y="30775"/>
                    <a:pt x="43757" y="30752"/>
                    <a:pt x="43802" y="30729"/>
                  </a:cubicBezTo>
                  <a:cubicBezTo>
                    <a:pt x="43939" y="30684"/>
                    <a:pt x="44076" y="30638"/>
                    <a:pt x="44190" y="30569"/>
                  </a:cubicBezTo>
                  <a:cubicBezTo>
                    <a:pt x="44236" y="30569"/>
                    <a:pt x="44259" y="30547"/>
                    <a:pt x="44282" y="30547"/>
                  </a:cubicBezTo>
                  <a:cubicBezTo>
                    <a:pt x="44396" y="30501"/>
                    <a:pt x="44487" y="30478"/>
                    <a:pt x="44601" y="30432"/>
                  </a:cubicBezTo>
                  <a:cubicBezTo>
                    <a:pt x="44647" y="30410"/>
                    <a:pt x="44715" y="30387"/>
                    <a:pt x="44784" y="30364"/>
                  </a:cubicBezTo>
                  <a:cubicBezTo>
                    <a:pt x="44852" y="30318"/>
                    <a:pt x="44944" y="30296"/>
                    <a:pt x="45012" y="30273"/>
                  </a:cubicBezTo>
                  <a:cubicBezTo>
                    <a:pt x="45081" y="30250"/>
                    <a:pt x="45126" y="30227"/>
                    <a:pt x="45195" y="30204"/>
                  </a:cubicBezTo>
                  <a:cubicBezTo>
                    <a:pt x="45263" y="30181"/>
                    <a:pt x="45354" y="30136"/>
                    <a:pt x="45423" y="30113"/>
                  </a:cubicBezTo>
                  <a:cubicBezTo>
                    <a:pt x="45491" y="30090"/>
                    <a:pt x="45560" y="30067"/>
                    <a:pt x="45606" y="30044"/>
                  </a:cubicBezTo>
                  <a:cubicBezTo>
                    <a:pt x="45697" y="29999"/>
                    <a:pt x="45788" y="29976"/>
                    <a:pt x="45879" y="29953"/>
                  </a:cubicBezTo>
                  <a:cubicBezTo>
                    <a:pt x="45925" y="29930"/>
                    <a:pt x="45994" y="29907"/>
                    <a:pt x="46062" y="29885"/>
                  </a:cubicBezTo>
                  <a:cubicBezTo>
                    <a:pt x="46131" y="29839"/>
                    <a:pt x="46199" y="29816"/>
                    <a:pt x="46290" y="29793"/>
                  </a:cubicBezTo>
                  <a:cubicBezTo>
                    <a:pt x="46404" y="29748"/>
                    <a:pt x="46519" y="29702"/>
                    <a:pt x="46633" y="29656"/>
                  </a:cubicBezTo>
                  <a:cubicBezTo>
                    <a:pt x="46724" y="29611"/>
                    <a:pt x="46792" y="29588"/>
                    <a:pt x="46884" y="29542"/>
                  </a:cubicBezTo>
                  <a:cubicBezTo>
                    <a:pt x="46952" y="29519"/>
                    <a:pt x="47021" y="29497"/>
                    <a:pt x="47089" y="29474"/>
                  </a:cubicBezTo>
                  <a:cubicBezTo>
                    <a:pt x="47158" y="29451"/>
                    <a:pt x="47226" y="29428"/>
                    <a:pt x="47317" y="29383"/>
                  </a:cubicBezTo>
                  <a:cubicBezTo>
                    <a:pt x="47386" y="29360"/>
                    <a:pt x="47454" y="29337"/>
                    <a:pt x="47523" y="29314"/>
                  </a:cubicBezTo>
                  <a:cubicBezTo>
                    <a:pt x="47614" y="29268"/>
                    <a:pt x="47683" y="29246"/>
                    <a:pt x="47751" y="29223"/>
                  </a:cubicBezTo>
                  <a:cubicBezTo>
                    <a:pt x="47820" y="29200"/>
                    <a:pt x="47888" y="29177"/>
                    <a:pt x="47957" y="29131"/>
                  </a:cubicBezTo>
                  <a:cubicBezTo>
                    <a:pt x="48048" y="29109"/>
                    <a:pt x="48116" y="29086"/>
                    <a:pt x="48208" y="29040"/>
                  </a:cubicBezTo>
                  <a:cubicBezTo>
                    <a:pt x="48276" y="29017"/>
                    <a:pt x="48322" y="28994"/>
                    <a:pt x="48390" y="28972"/>
                  </a:cubicBezTo>
                  <a:cubicBezTo>
                    <a:pt x="48482" y="28949"/>
                    <a:pt x="48550" y="28903"/>
                    <a:pt x="48641" y="28880"/>
                  </a:cubicBezTo>
                  <a:cubicBezTo>
                    <a:pt x="48778" y="28812"/>
                    <a:pt x="48938" y="28766"/>
                    <a:pt x="49075" y="28698"/>
                  </a:cubicBezTo>
                  <a:cubicBezTo>
                    <a:pt x="49121" y="28675"/>
                    <a:pt x="49166" y="28675"/>
                    <a:pt x="49212" y="28652"/>
                  </a:cubicBezTo>
                  <a:cubicBezTo>
                    <a:pt x="49235" y="28652"/>
                    <a:pt x="49258" y="28629"/>
                    <a:pt x="49258" y="28629"/>
                  </a:cubicBezTo>
                  <a:cubicBezTo>
                    <a:pt x="52590" y="27328"/>
                    <a:pt x="55603" y="26050"/>
                    <a:pt x="56356" y="25502"/>
                  </a:cubicBezTo>
                  <a:cubicBezTo>
                    <a:pt x="58159" y="24156"/>
                    <a:pt x="59985" y="20093"/>
                    <a:pt x="58023" y="15528"/>
                  </a:cubicBezTo>
                  <a:cubicBezTo>
                    <a:pt x="57954" y="15345"/>
                    <a:pt x="57840" y="15185"/>
                    <a:pt x="57726" y="15025"/>
                  </a:cubicBezTo>
                  <a:lnTo>
                    <a:pt x="57726" y="15025"/>
                  </a:lnTo>
                  <a:cubicBezTo>
                    <a:pt x="58388" y="15322"/>
                    <a:pt x="59050" y="15619"/>
                    <a:pt x="59712" y="15916"/>
                  </a:cubicBezTo>
                  <a:cubicBezTo>
                    <a:pt x="60008" y="16030"/>
                    <a:pt x="60556" y="16144"/>
                    <a:pt x="60784" y="16349"/>
                  </a:cubicBezTo>
                  <a:cubicBezTo>
                    <a:pt x="60899" y="16463"/>
                    <a:pt x="60990" y="16600"/>
                    <a:pt x="61058" y="16783"/>
                  </a:cubicBezTo>
                  <a:cubicBezTo>
                    <a:pt x="61058" y="16829"/>
                    <a:pt x="61081" y="16851"/>
                    <a:pt x="61081" y="16897"/>
                  </a:cubicBezTo>
                  <a:cubicBezTo>
                    <a:pt x="61172" y="17422"/>
                    <a:pt x="61469" y="18107"/>
                    <a:pt x="61994" y="18632"/>
                  </a:cubicBezTo>
                  <a:cubicBezTo>
                    <a:pt x="62268" y="18883"/>
                    <a:pt x="62588" y="19043"/>
                    <a:pt x="62816" y="19225"/>
                  </a:cubicBezTo>
                  <a:cubicBezTo>
                    <a:pt x="63067" y="19385"/>
                    <a:pt x="63204" y="19568"/>
                    <a:pt x="63295" y="19750"/>
                  </a:cubicBezTo>
                  <a:cubicBezTo>
                    <a:pt x="63386" y="19956"/>
                    <a:pt x="63409" y="20138"/>
                    <a:pt x="63409" y="20275"/>
                  </a:cubicBezTo>
                  <a:cubicBezTo>
                    <a:pt x="63432" y="20389"/>
                    <a:pt x="63432" y="20481"/>
                    <a:pt x="63432" y="20481"/>
                  </a:cubicBezTo>
                  <a:cubicBezTo>
                    <a:pt x="63432" y="20481"/>
                    <a:pt x="63432" y="20572"/>
                    <a:pt x="63432" y="20732"/>
                  </a:cubicBezTo>
                  <a:cubicBezTo>
                    <a:pt x="63455" y="20846"/>
                    <a:pt x="63455" y="21028"/>
                    <a:pt x="63523" y="21257"/>
                  </a:cubicBezTo>
                  <a:cubicBezTo>
                    <a:pt x="63523" y="21416"/>
                    <a:pt x="63592" y="21553"/>
                    <a:pt x="63729" y="21668"/>
                  </a:cubicBezTo>
                  <a:cubicBezTo>
                    <a:pt x="63820" y="21736"/>
                    <a:pt x="63911" y="21805"/>
                    <a:pt x="64003" y="21850"/>
                  </a:cubicBezTo>
                  <a:cubicBezTo>
                    <a:pt x="64119" y="21894"/>
                    <a:pt x="64243" y="21909"/>
                    <a:pt x="64360" y="21909"/>
                  </a:cubicBezTo>
                  <a:cubicBezTo>
                    <a:pt x="64427" y="21909"/>
                    <a:pt x="64492" y="21904"/>
                    <a:pt x="64551" y="21896"/>
                  </a:cubicBezTo>
                  <a:cubicBezTo>
                    <a:pt x="64916" y="21850"/>
                    <a:pt x="65258" y="21690"/>
                    <a:pt x="65532" y="21439"/>
                  </a:cubicBezTo>
                  <a:cubicBezTo>
                    <a:pt x="65829" y="21165"/>
                    <a:pt x="66011" y="20823"/>
                    <a:pt x="66080" y="20481"/>
                  </a:cubicBezTo>
                  <a:cubicBezTo>
                    <a:pt x="66148" y="20115"/>
                    <a:pt x="66126" y="19773"/>
                    <a:pt x="66011" y="19522"/>
                  </a:cubicBezTo>
                  <a:cubicBezTo>
                    <a:pt x="65966" y="19408"/>
                    <a:pt x="65920" y="19317"/>
                    <a:pt x="65874" y="19225"/>
                  </a:cubicBezTo>
                  <a:cubicBezTo>
                    <a:pt x="65874" y="19202"/>
                    <a:pt x="65874" y="19202"/>
                    <a:pt x="65874" y="19180"/>
                  </a:cubicBezTo>
                  <a:cubicBezTo>
                    <a:pt x="66240" y="19362"/>
                    <a:pt x="66582" y="19590"/>
                    <a:pt x="66947" y="19819"/>
                  </a:cubicBezTo>
                  <a:cubicBezTo>
                    <a:pt x="66584" y="19637"/>
                    <a:pt x="66310" y="19491"/>
                    <a:pt x="66236" y="19491"/>
                  </a:cubicBezTo>
                  <a:cubicBezTo>
                    <a:pt x="66226" y="19491"/>
                    <a:pt x="66219" y="19494"/>
                    <a:pt x="66217" y="19499"/>
                  </a:cubicBezTo>
                  <a:cubicBezTo>
                    <a:pt x="66171" y="19545"/>
                    <a:pt x="67061" y="20321"/>
                    <a:pt x="68111" y="20823"/>
                  </a:cubicBezTo>
                  <a:cubicBezTo>
                    <a:pt x="68659" y="21097"/>
                    <a:pt x="69230" y="21280"/>
                    <a:pt x="69686" y="21325"/>
                  </a:cubicBezTo>
                  <a:cubicBezTo>
                    <a:pt x="69804" y="21350"/>
                    <a:pt x="69918" y="21360"/>
                    <a:pt x="70023" y="21360"/>
                  </a:cubicBezTo>
                  <a:cubicBezTo>
                    <a:pt x="70304" y="21360"/>
                    <a:pt x="70514" y="21290"/>
                    <a:pt x="70531" y="21257"/>
                  </a:cubicBezTo>
                  <a:cubicBezTo>
                    <a:pt x="70531" y="21257"/>
                    <a:pt x="70554" y="21257"/>
                    <a:pt x="70599" y="21234"/>
                  </a:cubicBezTo>
                  <a:cubicBezTo>
                    <a:pt x="70599" y="21211"/>
                    <a:pt x="70622" y="21188"/>
                    <a:pt x="70645" y="21188"/>
                  </a:cubicBezTo>
                  <a:lnTo>
                    <a:pt x="70668" y="21188"/>
                  </a:lnTo>
                  <a:cubicBezTo>
                    <a:pt x="70896" y="21074"/>
                    <a:pt x="70896" y="20937"/>
                    <a:pt x="71124" y="20869"/>
                  </a:cubicBezTo>
                  <a:cubicBezTo>
                    <a:pt x="71216" y="20937"/>
                    <a:pt x="71330" y="20983"/>
                    <a:pt x="71512" y="21028"/>
                  </a:cubicBezTo>
                  <a:cubicBezTo>
                    <a:pt x="71569" y="21057"/>
                    <a:pt x="71643" y="21076"/>
                    <a:pt x="71723" y="21076"/>
                  </a:cubicBezTo>
                  <a:cubicBezTo>
                    <a:pt x="71773" y="21076"/>
                    <a:pt x="71825" y="21069"/>
                    <a:pt x="71877" y="21051"/>
                  </a:cubicBezTo>
                  <a:cubicBezTo>
                    <a:pt x="71992" y="21006"/>
                    <a:pt x="72129" y="20960"/>
                    <a:pt x="72243" y="20823"/>
                  </a:cubicBezTo>
                  <a:cubicBezTo>
                    <a:pt x="72357" y="20686"/>
                    <a:pt x="72402" y="20481"/>
                    <a:pt x="72380" y="20321"/>
                  </a:cubicBezTo>
                  <a:cubicBezTo>
                    <a:pt x="72357" y="20138"/>
                    <a:pt x="72288" y="20001"/>
                    <a:pt x="72220" y="19864"/>
                  </a:cubicBezTo>
                  <a:cubicBezTo>
                    <a:pt x="72083" y="19613"/>
                    <a:pt x="71923" y="19385"/>
                    <a:pt x="71763" y="19180"/>
                  </a:cubicBezTo>
                  <a:cubicBezTo>
                    <a:pt x="71718" y="19134"/>
                    <a:pt x="71695" y="19088"/>
                    <a:pt x="71649" y="19043"/>
                  </a:cubicBezTo>
                  <a:lnTo>
                    <a:pt x="71604" y="18974"/>
                  </a:lnTo>
                  <a:cubicBezTo>
                    <a:pt x="71581" y="18883"/>
                    <a:pt x="71558" y="18746"/>
                    <a:pt x="71489" y="18541"/>
                  </a:cubicBezTo>
                  <a:cubicBezTo>
                    <a:pt x="71352" y="18244"/>
                    <a:pt x="71124" y="17833"/>
                    <a:pt x="70828" y="17491"/>
                  </a:cubicBezTo>
                  <a:cubicBezTo>
                    <a:pt x="70531" y="17148"/>
                    <a:pt x="70166" y="16851"/>
                    <a:pt x="69869" y="16692"/>
                  </a:cubicBezTo>
                  <a:cubicBezTo>
                    <a:pt x="69732" y="16578"/>
                    <a:pt x="69618" y="16532"/>
                    <a:pt x="69526" y="16486"/>
                  </a:cubicBezTo>
                  <a:lnTo>
                    <a:pt x="69390" y="16418"/>
                  </a:lnTo>
                  <a:cubicBezTo>
                    <a:pt x="69390" y="16418"/>
                    <a:pt x="69184" y="16326"/>
                    <a:pt x="68865" y="16212"/>
                  </a:cubicBezTo>
                  <a:cubicBezTo>
                    <a:pt x="68728" y="16167"/>
                    <a:pt x="68568" y="16121"/>
                    <a:pt x="68385" y="16075"/>
                  </a:cubicBezTo>
                  <a:cubicBezTo>
                    <a:pt x="68431" y="16053"/>
                    <a:pt x="68477" y="16030"/>
                    <a:pt x="68499" y="15984"/>
                  </a:cubicBezTo>
                  <a:cubicBezTo>
                    <a:pt x="68613" y="15870"/>
                    <a:pt x="68705" y="15687"/>
                    <a:pt x="68682" y="15459"/>
                  </a:cubicBezTo>
                  <a:cubicBezTo>
                    <a:pt x="68659" y="15254"/>
                    <a:pt x="68499" y="15140"/>
                    <a:pt x="68408" y="15071"/>
                  </a:cubicBezTo>
                  <a:cubicBezTo>
                    <a:pt x="68294" y="14980"/>
                    <a:pt x="68157" y="14934"/>
                    <a:pt x="68043" y="14888"/>
                  </a:cubicBezTo>
                  <a:cubicBezTo>
                    <a:pt x="67815" y="14797"/>
                    <a:pt x="67586" y="14752"/>
                    <a:pt x="67404" y="14706"/>
                  </a:cubicBezTo>
                  <a:cubicBezTo>
                    <a:pt x="67244" y="14637"/>
                    <a:pt x="67061" y="14592"/>
                    <a:pt x="66924" y="14546"/>
                  </a:cubicBezTo>
                  <a:cubicBezTo>
                    <a:pt x="66810" y="14523"/>
                    <a:pt x="66742" y="14500"/>
                    <a:pt x="66742" y="14500"/>
                  </a:cubicBezTo>
                  <a:lnTo>
                    <a:pt x="66582" y="14500"/>
                  </a:lnTo>
                  <a:cubicBezTo>
                    <a:pt x="66514" y="14500"/>
                    <a:pt x="66377" y="14478"/>
                    <a:pt x="66217" y="14478"/>
                  </a:cubicBezTo>
                  <a:cubicBezTo>
                    <a:pt x="65920" y="14478"/>
                    <a:pt x="65532" y="14500"/>
                    <a:pt x="65144" y="14523"/>
                  </a:cubicBezTo>
                  <a:cubicBezTo>
                    <a:pt x="64939" y="14546"/>
                    <a:pt x="64733" y="14569"/>
                    <a:pt x="64551" y="14569"/>
                  </a:cubicBezTo>
                  <a:cubicBezTo>
                    <a:pt x="64391" y="14432"/>
                    <a:pt x="64094" y="14204"/>
                    <a:pt x="63706" y="13907"/>
                  </a:cubicBezTo>
                  <a:cubicBezTo>
                    <a:pt x="63409" y="13679"/>
                    <a:pt x="63067" y="13382"/>
                    <a:pt x="62702" y="13085"/>
                  </a:cubicBezTo>
                  <a:cubicBezTo>
                    <a:pt x="62359" y="12789"/>
                    <a:pt x="61994" y="12423"/>
                    <a:pt x="61629" y="12081"/>
                  </a:cubicBezTo>
                  <a:cubicBezTo>
                    <a:pt x="60899" y="11396"/>
                    <a:pt x="60191" y="10689"/>
                    <a:pt x="59666" y="10141"/>
                  </a:cubicBezTo>
                  <a:cubicBezTo>
                    <a:pt x="59118" y="9593"/>
                    <a:pt x="58776" y="9228"/>
                    <a:pt x="58776" y="9228"/>
                  </a:cubicBezTo>
                  <a:cubicBezTo>
                    <a:pt x="58776" y="9228"/>
                    <a:pt x="58388" y="8885"/>
                    <a:pt x="57840" y="8360"/>
                  </a:cubicBezTo>
                  <a:cubicBezTo>
                    <a:pt x="57269" y="7835"/>
                    <a:pt x="56493" y="7174"/>
                    <a:pt x="55740" y="6534"/>
                  </a:cubicBezTo>
                  <a:cubicBezTo>
                    <a:pt x="55032" y="5941"/>
                    <a:pt x="54302" y="5348"/>
                    <a:pt x="53640" y="5005"/>
                  </a:cubicBezTo>
                  <a:cubicBezTo>
                    <a:pt x="53617" y="4959"/>
                    <a:pt x="53572" y="4914"/>
                    <a:pt x="53549" y="4845"/>
                  </a:cubicBezTo>
                  <a:lnTo>
                    <a:pt x="53549" y="4845"/>
                  </a:lnTo>
                  <a:cubicBezTo>
                    <a:pt x="53640" y="4937"/>
                    <a:pt x="53731" y="4959"/>
                    <a:pt x="53731" y="4959"/>
                  </a:cubicBezTo>
                  <a:cubicBezTo>
                    <a:pt x="53754" y="4914"/>
                    <a:pt x="53572" y="4731"/>
                    <a:pt x="53389" y="4389"/>
                  </a:cubicBezTo>
                  <a:cubicBezTo>
                    <a:pt x="53206" y="4046"/>
                    <a:pt x="53001" y="3567"/>
                    <a:pt x="52773" y="3065"/>
                  </a:cubicBezTo>
                  <a:cubicBezTo>
                    <a:pt x="52544" y="2563"/>
                    <a:pt x="52339" y="2106"/>
                    <a:pt x="52202" y="1718"/>
                  </a:cubicBezTo>
                  <a:cubicBezTo>
                    <a:pt x="52156" y="1650"/>
                    <a:pt x="52134" y="1581"/>
                    <a:pt x="52111" y="1513"/>
                  </a:cubicBezTo>
                  <a:cubicBezTo>
                    <a:pt x="48067" y="583"/>
                    <a:pt x="43614" y="1"/>
                    <a:pt x="38807" y="1"/>
                  </a:cubicBezTo>
                  <a:close/>
                </a:path>
              </a:pathLst>
            </a:custGeom>
            <a:solidFill>
              <a:srgbClr val="802751">
                <a:alpha val="3581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607" name="Google Shape;3607;p43">
              <a:extLst>
                <a:ext uri="{FF2B5EF4-FFF2-40B4-BE49-F238E27FC236}">
                  <a16:creationId xmlns="" xmlns:a16="http://schemas.microsoft.com/office/drawing/2014/main" id="{E657F704-19D0-C9A0-D972-65E45487AA40}"/>
                </a:ext>
              </a:extLst>
            </p:cNvPr>
            <p:cNvSpPr/>
            <p:nvPr/>
          </p:nvSpPr>
          <p:spPr>
            <a:xfrm>
              <a:off x="6785927" y="4807738"/>
              <a:ext cx="461803" cy="270768"/>
            </a:xfrm>
            <a:custGeom>
              <a:avLst/>
              <a:gdLst/>
              <a:ahLst/>
              <a:cxnLst/>
              <a:rect l="l" t="t" r="r" b="b"/>
              <a:pathLst>
                <a:path w="17161" h="10062" extrusionOk="0">
                  <a:moveTo>
                    <a:pt x="8263" y="0"/>
                  </a:moveTo>
                  <a:cubicBezTo>
                    <a:pt x="6369" y="548"/>
                    <a:pt x="4748" y="5159"/>
                    <a:pt x="4748" y="5159"/>
                  </a:cubicBezTo>
                  <a:lnTo>
                    <a:pt x="9131" y="6369"/>
                  </a:lnTo>
                  <a:cubicBezTo>
                    <a:pt x="9131" y="6369"/>
                    <a:pt x="1" y="8332"/>
                    <a:pt x="3698" y="9656"/>
                  </a:cubicBezTo>
                  <a:cubicBezTo>
                    <a:pt x="4495" y="9939"/>
                    <a:pt x="5573" y="10061"/>
                    <a:pt x="6771" y="10061"/>
                  </a:cubicBezTo>
                  <a:cubicBezTo>
                    <a:pt x="11167" y="10061"/>
                    <a:pt x="17161" y="8412"/>
                    <a:pt x="16640" y="7031"/>
                  </a:cubicBezTo>
                  <a:cubicBezTo>
                    <a:pt x="15978" y="5273"/>
                    <a:pt x="8263" y="0"/>
                    <a:pt x="8263" y="0"/>
                  </a:cubicBezTo>
                  <a:close/>
                </a:path>
              </a:pathLst>
            </a:custGeom>
            <a:solidFill>
              <a:srgbClr val="FFCCB0"/>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608" name="Google Shape;3608;p43">
              <a:extLst>
                <a:ext uri="{FF2B5EF4-FFF2-40B4-BE49-F238E27FC236}">
                  <a16:creationId xmlns="" xmlns:a16="http://schemas.microsoft.com/office/drawing/2014/main" id="{57F63FD7-B15B-D3B4-EAAE-0283A764F559}"/>
                </a:ext>
              </a:extLst>
            </p:cNvPr>
            <p:cNvSpPr/>
            <p:nvPr/>
          </p:nvSpPr>
          <p:spPr>
            <a:xfrm>
              <a:off x="6913695" y="4807738"/>
              <a:ext cx="297302" cy="207960"/>
            </a:xfrm>
            <a:custGeom>
              <a:avLst/>
              <a:gdLst/>
              <a:ahLst/>
              <a:cxnLst/>
              <a:rect l="l" t="t" r="r" b="b"/>
              <a:pathLst>
                <a:path w="11048" h="7728" extrusionOk="0">
                  <a:moveTo>
                    <a:pt x="3515" y="0"/>
                  </a:moveTo>
                  <a:cubicBezTo>
                    <a:pt x="1621" y="548"/>
                    <a:pt x="0" y="5159"/>
                    <a:pt x="0" y="5159"/>
                  </a:cubicBezTo>
                  <a:lnTo>
                    <a:pt x="434" y="5273"/>
                  </a:lnTo>
                  <a:cubicBezTo>
                    <a:pt x="1094" y="4139"/>
                    <a:pt x="2481" y="2072"/>
                    <a:pt x="3955" y="2072"/>
                  </a:cubicBezTo>
                  <a:cubicBezTo>
                    <a:pt x="4112" y="2072"/>
                    <a:pt x="4270" y="2095"/>
                    <a:pt x="4428" y="2146"/>
                  </a:cubicBezTo>
                  <a:cubicBezTo>
                    <a:pt x="6620" y="2854"/>
                    <a:pt x="7464" y="4292"/>
                    <a:pt x="7236" y="4680"/>
                  </a:cubicBezTo>
                  <a:cubicBezTo>
                    <a:pt x="7030" y="4976"/>
                    <a:pt x="4383" y="5752"/>
                    <a:pt x="3241" y="6049"/>
                  </a:cubicBezTo>
                  <a:lnTo>
                    <a:pt x="4383" y="6369"/>
                  </a:lnTo>
                  <a:cubicBezTo>
                    <a:pt x="4383" y="6369"/>
                    <a:pt x="3881" y="6460"/>
                    <a:pt x="3196" y="6643"/>
                  </a:cubicBezTo>
                  <a:cubicBezTo>
                    <a:pt x="3639" y="7107"/>
                    <a:pt x="4317" y="7728"/>
                    <a:pt x="4633" y="7728"/>
                  </a:cubicBezTo>
                  <a:cubicBezTo>
                    <a:pt x="4659" y="7728"/>
                    <a:pt x="4682" y="7724"/>
                    <a:pt x="4702" y="7715"/>
                  </a:cubicBezTo>
                  <a:cubicBezTo>
                    <a:pt x="5022" y="7578"/>
                    <a:pt x="9062" y="6460"/>
                    <a:pt x="11048" y="5912"/>
                  </a:cubicBezTo>
                  <a:cubicBezTo>
                    <a:pt x="8902" y="3675"/>
                    <a:pt x="3515" y="0"/>
                    <a:pt x="3515" y="0"/>
                  </a:cubicBezTo>
                  <a:close/>
                </a:path>
              </a:pathLst>
            </a:custGeom>
            <a:solidFill>
              <a:srgbClr val="FFCCB0"/>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609" name="Google Shape;3609;p43">
              <a:extLst>
                <a:ext uri="{FF2B5EF4-FFF2-40B4-BE49-F238E27FC236}">
                  <a16:creationId xmlns="" xmlns:a16="http://schemas.microsoft.com/office/drawing/2014/main" id="{92E2984E-6F84-6E6A-59DD-AB26F6D16857}"/>
                </a:ext>
              </a:extLst>
            </p:cNvPr>
            <p:cNvSpPr/>
            <p:nvPr/>
          </p:nvSpPr>
          <p:spPr>
            <a:xfrm>
              <a:off x="6785927" y="4903564"/>
              <a:ext cx="461803" cy="174942"/>
            </a:xfrm>
            <a:custGeom>
              <a:avLst/>
              <a:gdLst/>
              <a:ahLst/>
              <a:cxnLst/>
              <a:rect l="l" t="t" r="r" b="b"/>
              <a:pathLst>
                <a:path w="17161" h="6501" extrusionOk="0">
                  <a:moveTo>
                    <a:pt x="13125" y="0"/>
                  </a:moveTo>
                  <a:cubicBezTo>
                    <a:pt x="10181" y="160"/>
                    <a:pt x="7556" y="1895"/>
                    <a:pt x="7076" y="2237"/>
                  </a:cubicBezTo>
                  <a:lnTo>
                    <a:pt x="9131" y="2808"/>
                  </a:lnTo>
                  <a:cubicBezTo>
                    <a:pt x="9131" y="2808"/>
                    <a:pt x="1" y="4771"/>
                    <a:pt x="3698" y="6095"/>
                  </a:cubicBezTo>
                  <a:cubicBezTo>
                    <a:pt x="4495" y="6378"/>
                    <a:pt x="5573" y="6500"/>
                    <a:pt x="6771" y="6500"/>
                  </a:cubicBezTo>
                  <a:cubicBezTo>
                    <a:pt x="11167" y="6500"/>
                    <a:pt x="17161" y="4851"/>
                    <a:pt x="16640" y="3470"/>
                  </a:cubicBezTo>
                  <a:cubicBezTo>
                    <a:pt x="16344" y="2716"/>
                    <a:pt x="14814" y="1347"/>
                    <a:pt x="13125" y="0"/>
                  </a:cubicBez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610" name="Google Shape;3610;p43">
              <a:extLst>
                <a:ext uri="{FF2B5EF4-FFF2-40B4-BE49-F238E27FC236}">
                  <a16:creationId xmlns="" xmlns:a16="http://schemas.microsoft.com/office/drawing/2014/main" id="{7F769E71-1906-5A01-3250-96DB3A1DCB24}"/>
                </a:ext>
              </a:extLst>
            </p:cNvPr>
            <p:cNvSpPr/>
            <p:nvPr/>
          </p:nvSpPr>
          <p:spPr>
            <a:xfrm>
              <a:off x="6847362" y="4919522"/>
              <a:ext cx="400367" cy="158984"/>
            </a:xfrm>
            <a:custGeom>
              <a:avLst/>
              <a:gdLst/>
              <a:ahLst/>
              <a:cxnLst/>
              <a:rect l="l" t="t" r="r" b="b"/>
              <a:pathLst>
                <a:path w="14878" h="5908" extrusionOk="0">
                  <a:moveTo>
                    <a:pt x="11550" y="1"/>
                  </a:moveTo>
                  <a:cubicBezTo>
                    <a:pt x="9267" y="457"/>
                    <a:pt x="6094" y="1188"/>
                    <a:pt x="6094" y="1188"/>
                  </a:cubicBezTo>
                  <a:cubicBezTo>
                    <a:pt x="6094" y="1188"/>
                    <a:pt x="5798" y="1735"/>
                    <a:pt x="5980" y="1964"/>
                  </a:cubicBezTo>
                  <a:lnTo>
                    <a:pt x="6323" y="2078"/>
                  </a:lnTo>
                  <a:cubicBezTo>
                    <a:pt x="6346" y="2055"/>
                    <a:pt x="6368" y="2055"/>
                    <a:pt x="6391" y="2055"/>
                  </a:cubicBezTo>
                  <a:cubicBezTo>
                    <a:pt x="6470" y="2042"/>
                    <a:pt x="6564" y="2036"/>
                    <a:pt x="6669" y="2036"/>
                  </a:cubicBezTo>
                  <a:cubicBezTo>
                    <a:pt x="7687" y="2036"/>
                    <a:pt x="9701" y="2584"/>
                    <a:pt x="8377" y="2626"/>
                  </a:cubicBezTo>
                  <a:cubicBezTo>
                    <a:pt x="6939" y="2694"/>
                    <a:pt x="2260" y="4018"/>
                    <a:pt x="1712" y="4132"/>
                  </a:cubicBezTo>
                  <a:cubicBezTo>
                    <a:pt x="1679" y="4138"/>
                    <a:pt x="1651" y="4141"/>
                    <a:pt x="1627" y="4141"/>
                  </a:cubicBezTo>
                  <a:cubicBezTo>
                    <a:pt x="1468" y="4141"/>
                    <a:pt x="1496" y="4017"/>
                    <a:pt x="1575" y="3858"/>
                  </a:cubicBezTo>
                  <a:lnTo>
                    <a:pt x="1575" y="3858"/>
                  </a:lnTo>
                  <a:cubicBezTo>
                    <a:pt x="457" y="4406"/>
                    <a:pt x="0" y="4999"/>
                    <a:pt x="1415" y="5502"/>
                  </a:cubicBezTo>
                  <a:cubicBezTo>
                    <a:pt x="2212" y="5785"/>
                    <a:pt x="3290" y="5907"/>
                    <a:pt x="4488" y="5907"/>
                  </a:cubicBezTo>
                  <a:cubicBezTo>
                    <a:pt x="8884" y="5907"/>
                    <a:pt x="14878" y="4258"/>
                    <a:pt x="14357" y="2877"/>
                  </a:cubicBezTo>
                  <a:cubicBezTo>
                    <a:pt x="14106" y="2237"/>
                    <a:pt x="12942" y="1142"/>
                    <a:pt x="11550" y="1"/>
                  </a:cubicBez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611" name="Google Shape;3611;p43">
              <a:extLst>
                <a:ext uri="{FF2B5EF4-FFF2-40B4-BE49-F238E27FC236}">
                  <a16:creationId xmlns="" xmlns:a16="http://schemas.microsoft.com/office/drawing/2014/main" id="{63534131-199A-76CD-369E-26427FF9E2B6}"/>
                </a:ext>
              </a:extLst>
            </p:cNvPr>
            <p:cNvSpPr/>
            <p:nvPr/>
          </p:nvSpPr>
          <p:spPr>
            <a:xfrm>
              <a:off x="6888508" y="5010720"/>
              <a:ext cx="340304" cy="67894"/>
            </a:xfrm>
            <a:custGeom>
              <a:avLst/>
              <a:gdLst/>
              <a:ahLst/>
              <a:cxnLst/>
              <a:rect l="l" t="t" r="r" b="b"/>
              <a:pathLst>
                <a:path w="12646" h="2523" extrusionOk="0">
                  <a:moveTo>
                    <a:pt x="11188" y="1"/>
                  </a:moveTo>
                  <a:cubicBezTo>
                    <a:pt x="10174" y="1"/>
                    <a:pt x="8841" y="109"/>
                    <a:pt x="7076" y="355"/>
                  </a:cubicBezTo>
                  <a:cubicBezTo>
                    <a:pt x="3059" y="926"/>
                    <a:pt x="1005" y="1656"/>
                    <a:pt x="0" y="2158"/>
                  </a:cubicBezTo>
                  <a:cubicBezTo>
                    <a:pt x="779" y="2412"/>
                    <a:pt x="1802" y="2523"/>
                    <a:pt x="2932" y="2523"/>
                  </a:cubicBezTo>
                  <a:cubicBezTo>
                    <a:pt x="6671" y="2523"/>
                    <a:pt x="11576" y="1313"/>
                    <a:pt x="12646" y="104"/>
                  </a:cubicBezTo>
                  <a:cubicBezTo>
                    <a:pt x="12253" y="37"/>
                    <a:pt x="11774" y="1"/>
                    <a:pt x="11188" y="1"/>
                  </a:cubicBezTo>
                  <a:close/>
                </a:path>
              </a:pathLst>
            </a:custGeom>
            <a:solidFill>
              <a:srgbClr val="9584FF"/>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612" name="Google Shape;3612;p43">
              <a:extLst>
                <a:ext uri="{FF2B5EF4-FFF2-40B4-BE49-F238E27FC236}">
                  <a16:creationId xmlns="" xmlns:a16="http://schemas.microsoft.com/office/drawing/2014/main" id="{73312A49-89FC-5516-A650-65C09767BBDE}"/>
                </a:ext>
              </a:extLst>
            </p:cNvPr>
            <p:cNvSpPr/>
            <p:nvPr/>
          </p:nvSpPr>
          <p:spPr>
            <a:xfrm>
              <a:off x="6976342" y="4903564"/>
              <a:ext cx="215011" cy="73114"/>
            </a:xfrm>
            <a:custGeom>
              <a:avLst/>
              <a:gdLst/>
              <a:ahLst/>
              <a:cxnLst/>
              <a:rect l="l" t="t" r="r" b="b"/>
              <a:pathLst>
                <a:path w="7990" h="2717" extrusionOk="0">
                  <a:moveTo>
                    <a:pt x="6049" y="0"/>
                  </a:moveTo>
                  <a:cubicBezTo>
                    <a:pt x="3105" y="160"/>
                    <a:pt x="480" y="1895"/>
                    <a:pt x="0" y="2237"/>
                  </a:cubicBezTo>
                  <a:lnTo>
                    <a:pt x="1712" y="2716"/>
                  </a:lnTo>
                  <a:cubicBezTo>
                    <a:pt x="2922" y="2420"/>
                    <a:pt x="5730" y="1758"/>
                    <a:pt x="7989" y="1644"/>
                  </a:cubicBezTo>
                  <a:cubicBezTo>
                    <a:pt x="7419" y="1119"/>
                    <a:pt x="6734" y="571"/>
                    <a:pt x="6049" y="0"/>
                  </a:cubicBezTo>
                  <a:close/>
                </a:path>
              </a:pathLst>
            </a:custGeom>
            <a:solidFill>
              <a:schemeClr val="accent1"/>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613" name="Google Shape;3613;p43">
              <a:extLst>
                <a:ext uri="{FF2B5EF4-FFF2-40B4-BE49-F238E27FC236}">
                  <a16:creationId xmlns="" xmlns:a16="http://schemas.microsoft.com/office/drawing/2014/main" id="{4377F5DE-CDD9-39D0-DF6B-B232809CE33F}"/>
                </a:ext>
              </a:extLst>
            </p:cNvPr>
            <p:cNvSpPr/>
            <p:nvPr/>
          </p:nvSpPr>
          <p:spPr>
            <a:xfrm>
              <a:off x="6863939" y="4990457"/>
              <a:ext cx="381369" cy="88103"/>
            </a:xfrm>
            <a:custGeom>
              <a:avLst/>
              <a:gdLst/>
              <a:ahLst/>
              <a:cxnLst/>
              <a:rect l="l" t="t" r="r" b="b"/>
              <a:pathLst>
                <a:path w="14172" h="3274" extrusionOk="0">
                  <a:moveTo>
                    <a:pt x="11656" y="1"/>
                  </a:moveTo>
                  <a:cubicBezTo>
                    <a:pt x="10647" y="1"/>
                    <a:pt x="9315" y="108"/>
                    <a:pt x="7556" y="355"/>
                  </a:cubicBezTo>
                  <a:cubicBezTo>
                    <a:pt x="2762" y="1039"/>
                    <a:pt x="754" y="1952"/>
                    <a:pt x="0" y="2386"/>
                  </a:cubicBezTo>
                  <a:cubicBezTo>
                    <a:pt x="23" y="2409"/>
                    <a:pt x="46" y="2432"/>
                    <a:pt x="69" y="2455"/>
                  </a:cubicBezTo>
                  <a:cubicBezTo>
                    <a:pt x="2817" y="905"/>
                    <a:pt x="8503" y="384"/>
                    <a:pt x="9741" y="384"/>
                  </a:cubicBezTo>
                  <a:cubicBezTo>
                    <a:pt x="9871" y="384"/>
                    <a:pt x="9951" y="390"/>
                    <a:pt x="9975" y="400"/>
                  </a:cubicBezTo>
                  <a:cubicBezTo>
                    <a:pt x="10249" y="515"/>
                    <a:pt x="9541" y="629"/>
                    <a:pt x="6186" y="1154"/>
                  </a:cubicBezTo>
                  <a:cubicBezTo>
                    <a:pt x="3630" y="1564"/>
                    <a:pt x="1598" y="2432"/>
                    <a:pt x="731" y="2843"/>
                  </a:cubicBezTo>
                  <a:cubicBezTo>
                    <a:pt x="754" y="2843"/>
                    <a:pt x="776" y="2866"/>
                    <a:pt x="799" y="2866"/>
                  </a:cubicBezTo>
                  <a:cubicBezTo>
                    <a:pt x="1596" y="3151"/>
                    <a:pt x="2676" y="3274"/>
                    <a:pt x="3874" y="3274"/>
                  </a:cubicBezTo>
                  <a:cubicBezTo>
                    <a:pt x="8237" y="3274"/>
                    <a:pt x="14171" y="1642"/>
                    <a:pt x="13741" y="263"/>
                  </a:cubicBezTo>
                  <a:cubicBezTo>
                    <a:pt x="13275" y="97"/>
                    <a:pt x="12610" y="1"/>
                    <a:pt x="11656" y="1"/>
                  </a:cubicBez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614" name="Google Shape;3614;p43">
              <a:extLst>
                <a:ext uri="{FF2B5EF4-FFF2-40B4-BE49-F238E27FC236}">
                  <a16:creationId xmlns="" xmlns:a16="http://schemas.microsoft.com/office/drawing/2014/main" id="{5A94BB66-EA7E-F5B1-DE4F-C6EA0E292040}"/>
                </a:ext>
              </a:extLst>
            </p:cNvPr>
            <p:cNvSpPr/>
            <p:nvPr/>
          </p:nvSpPr>
          <p:spPr>
            <a:xfrm>
              <a:off x="7122571" y="4843367"/>
              <a:ext cx="462502" cy="273917"/>
            </a:xfrm>
            <a:custGeom>
              <a:avLst/>
              <a:gdLst/>
              <a:ahLst/>
              <a:cxnLst/>
              <a:rect l="l" t="t" r="r" b="b"/>
              <a:pathLst>
                <a:path w="17187" h="10179" extrusionOk="0">
                  <a:moveTo>
                    <a:pt x="9494" y="0"/>
                  </a:moveTo>
                  <a:cubicBezTo>
                    <a:pt x="9494" y="0"/>
                    <a:pt x="1437" y="4725"/>
                    <a:pt x="661" y="6437"/>
                  </a:cubicBezTo>
                  <a:cubicBezTo>
                    <a:pt x="0" y="7894"/>
                    <a:pt x="6947" y="10178"/>
                    <a:pt x="11366" y="10178"/>
                  </a:cubicBezTo>
                  <a:cubicBezTo>
                    <a:pt x="12138" y="10178"/>
                    <a:pt x="12833" y="10108"/>
                    <a:pt x="13397" y="9952"/>
                  </a:cubicBezTo>
                  <a:cubicBezTo>
                    <a:pt x="17186" y="8879"/>
                    <a:pt x="8193" y="6300"/>
                    <a:pt x="8193" y="6300"/>
                  </a:cubicBezTo>
                  <a:lnTo>
                    <a:pt x="12644" y="5387"/>
                  </a:lnTo>
                  <a:cubicBezTo>
                    <a:pt x="12644" y="5387"/>
                    <a:pt x="11343" y="662"/>
                    <a:pt x="9494" y="0"/>
                  </a:cubicBezTo>
                  <a:close/>
                </a:path>
              </a:pathLst>
            </a:custGeom>
            <a:solidFill>
              <a:srgbClr val="FFCCB0"/>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615" name="Google Shape;3615;p43">
              <a:extLst>
                <a:ext uri="{FF2B5EF4-FFF2-40B4-BE49-F238E27FC236}">
                  <a16:creationId xmlns="" xmlns:a16="http://schemas.microsoft.com/office/drawing/2014/main" id="{DD9DEFEC-776F-AE63-ECFC-54C430DC43E2}"/>
                </a:ext>
              </a:extLst>
            </p:cNvPr>
            <p:cNvSpPr/>
            <p:nvPr/>
          </p:nvSpPr>
          <p:spPr>
            <a:xfrm>
              <a:off x="7164900" y="4843367"/>
              <a:ext cx="297948" cy="205673"/>
            </a:xfrm>
            <a:custGeom>
              <a:avLst/>
              <a:gdLst/>
              <a:ahLst/>
              <a:cxnLst/>
              <a:rect l="l" t="t" r="r" b="b"/>
              <a:pathLst>
                <a:path w="11072" h="7643" extrusionOk="0">
                  <a:moveTo>
                    <a:pt x="7921" y="0"/>
                  </a:moveTo>
                  <a:cubicBezTo>
                    <a:pt x="7921" y="0"/>
                    <a:pt x="2306" y="3310"/>
                    <a:pt x="1" y="5387"/>
                  </a:cubicBezTo>
                  <a:cubicBezTo>
                    <a:pt x="1941" y="6049"/>
                    <a:pt x="5890" y="7441"/>
                    <a:pt x="6209" y="7624"/>
                  </a:cubicBezTo>
                  <a:cubicBezTo>
                    <a:pt x="6235" y="7637"/>
                    <a:pt x="6265" y="7643"/>
                    <a:pt x="6299" y="7643"/>
                  </a:cubicBezTo>
                  <a:cubicBezTo>
                    <a:pt x="6630" y="7643"/>
                    <a:pt x="7329" y="7077"/>
                    <a:pt x="7784" y="6642"/>
                  </a:cubicBezTo>
                  <a:cubicBezTo>
                    <a:pt x="7099" y="6437"/>
                    <a:pt x="6620" y="6300"/>
                    <a:pt x="6620" y="6300"/>
                  </a:cubicBezTo>
                  <a:lnTo>
                    <a:pt x="7761" y="6049"/>
                  </a:lnTo>
                  <a:cubicBezTo>
                    <a:pt x="6666" y="5661"/>
                    <a:pt x="4064" y="4725"/>
                    <a:pt x="3904" y="4406"/>
                  </a:cubicBezTo>
                  <a:cubicBezTo>
                    <a:pt x="3676" y="4018"/>
                    <a:pt x="4634" y="2648"/>
                    <a:pt x="6871" y="2077"/>
                  </a:cubicBezTo>
                  <a:cubicBezTo>
                    <a:pt x="6995" y="2047"/>
                    <a:pt x="7117" y="2032"/>
                    <a:pt x="7239" y="2032"/>
                  </a:cubicBezTo>
                  <a:cubicBezTo>
                    <a:pt x="8750" y="2032"/>
                    <a:pt x="10046" y="4274"/>
                    <a:pt x="10637" y="5478"/>
                  </a:cubicBezTo>
                  <a:lnTo>
                    <a:pt x="11071" y="5387"/>
                  </a:lnTo>
                  <a:cubicBezTo>
                    <a:pt x="11071" y="5387"/>
                    <a:pt x="9770" y="662"/>
                    <a:pt x="7921" y="0"/>
                  </a:cubicBezTo>
                  <a:close/>
                </a:path>
              </a:pathLst>
            </a:custGeom>
            <a:solidFill>
              <a:srgbClr val="FFCCB0"/>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616" name="Google Shape;3616;p43">
              <a:extLst>
                <a:ext uri="{FF2B5EF4-FFF2-40B4-BE49-F238E27FC236}">
                  <a16:creationId xmlns="" xmlns:a16="http://schemas.microsoft.com/office/drawing/2014/main" id="{FE1E4980-7B9F-D63A-9266-B09C757D38DE}"/>
                </a:ext>
              </a:extLst>
            </p:cNvPr>
            <p:cNvSpPr/>
            <p:nvPr/>
          </p:nvSpPr>
          <p:spPr>
            <a:xfrm>
              <a:off x="7122571" y="4929963"/>
              <a:ext cx="462502" cy="187321"/>
            </a:xfrm>
            <a:custGeom>
              <a:avLst/>
              <a:gdLst/>
              <a:ahLst/>
              <a:cxnLst/>
              <a:rect l="l" t="t" r="r" b="b"/>
              <a:pathLst>
                <a:path w="17187" h="6961" extrusionOk="0">
                  <a:moveTo>
                    <a:pt x="4404" y="1"/>
                  </a:moveTo>
                  <a:cubicBezTo>
                    <a:pt x="2624" y="1233"/>
                    <a:pt x="1003" y="2489"/>
                    <a:pt x="661" y="3219"/>
                  </a:cubicBezTo>
                  <a:cubicBezTo>
                    <a:pt x="0" y="4676"/>
                    <a:pt x="6947" y="6960"/>
                    <a:pt x="11366" y="6960"/>
                  </a:cubicBezTo>
                  <a:cubicBezTo>
                    <a:pt x="12138" y="6960"/>
                    <a:pt x="12833" y="6890"/>
                    <a:pt x="13397" y="6734"/>
                  </a:cubicBezTo>
                  <a:cubicBezTo>
                    <a:pt x="17186" y="5661"/>
                    <a:pt x="8193" y="3082"/>
                    <a:pt x="8193" y="3082"/>
                  </a:cubicBezTo>
                  <a:lnTo>
                    <a:pt x="10293" y="2648"/>
                  </a:lnTo>
                  <a:cubicBezTo>
                    <a:pt x="9814" y="2260"/>
                    <a:pt x="7326" y="366"/>
                    <a:pt x="4404" y="1"/>
                  </a:cubicBez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617" name="Google Shape;3617;p43">
              <a:extLst>
                <a:ext uri="{FF2B5EF4-FFF2-40B4-BE49-F238E27FC236}">
                  <a16:creationId xmlns="" xmlns:a16="http://schemas.microsoft.com/office/drawing/2014/main" id="{F5E9DB67-AD61-CE70-ADA5-A363A066CD01}"/>
                </a:ext>
              </a:extLst>
            </p:cNvPr>
            <p:cNvSpPr/>
            <p:nvPr/>
          </p:nvSpPr>
          <p:spPr>
            <a:xfrm>
              <a:off x="7122571" y="4944710"/>
              <a:ext cx="399237" cy="172574"/>
            </a:xfrm>
            <a:custGeom>
              <a:avLst/>
              <a:gdLst/>
              <a:ahLst/>
              <a:cxnLst/>
              <a:rect l="l" t="t" r="r" b="b"/>
              <a:pathLst>
                <a:path w="14836" h="6413" extrusionOk="0">
                  <a:moveTo>
                    <a:pt x="3651" y="0"/>
                  </a:moveTo>
                  <a:cubicBezTo>
                    <a:pt x="2190" y="1028"/>
                    <a:pt x="935" y="2055"/>
                    <a:pt x="661" y="2671"/>
                  </a:cubicBezTo>
                  <a:cubicBezTo>
                    <a:pt x="0" y="4128"/>
                    <a:pt x="6947" y="6412"/>
                    <a:pt x="11366" y="6412"/>
                  </a:cubicBezTo>
                  <a:cubicBezTo>
                    <a:pt x="12138" y="6412"/>
                    <a:pt x="12833" y="6342"/>
                    <a:pt x="13397" y="6186"/>
                  </a:cubicBezTo>
                  <a:cubicBezTo>
                    <a:pt x="14835" y="5775"/>
                    <a:pt x="14424" y="5136"/>
                    <a:pt x="13329" y="4520"/>
                  </a:cubicBezTo>
                  <a:lnTo>
                    <a:pt x="13329" y="4520"/>
                  </a:lnTo>
                  <a:cubicBezTo>
                    <a:pt x="13405" y="4673"/>
                    <a:pt x="13418" y="4810"/>
                    <a:pt x="13285" y="4810"/>
                  </a:cubicBezTo>
                  <a:cubicBezTo>
                    <a:pt x="13260" y="4810"/>
                    <a:pt x="13229" y="4805"/>
                    <a:pt x="13192" y="4794"/>
                  </a:cubicBezTo>
                  <a:cubicBezTo>
                    <a:pt x="12644" y="4634"/>
                    <a:pt x="8079" y="2991"/>
                    <a:pt x="6641" y="2831"/>
                  </a:cubicBezTo>
                  <a:cubicBezTo>
                    <a:pt x="5417" y="2697"/>
                    <a:pt x="7078" y="2355"/>
                    <a:pt x="8145" y="2355"/>
                  </a:cubicBezTo>
                  <a:cubicBezTo>
                    <a:pt x="8351" y="2355"/>
                    <a:pt x="8536" y="2368"/>
                    <a:pt x="8672" y="2397"/>
                  </a:cubicBezTo>
                  <a:cubicBezTo>
                    <a:pt x="8695" y="2420"/>
                    <a:pt x="8718" y="2420"/>
                    <a:pt x="8741" y="2420"/>
                  </a:cubicBezTo>
                  <a:lnTo>
                    <a:pt x="9083" y="2351"/>
                  </a:lnTo>
                  <a:cubicBezTo>
                    <a:pt x="9289" y="2123"/>
                    <a:pt x="9015" y="1575"/>
                    <a:pt x="9015" y="1575"/>
                  </a:cubicBezTo>
                  <a:cubicBezTo>
                    <a:pt x="9015" y="1575"/>
                    <a:pt x="5888" y="617"/>
                    <a:pt x="3651" y="0"/>
                  </a:cubicBez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618" name="Google Shape;3618;p43">
              <a:extLst>
                <a:ext uri="{FF2B5EF4-FFF2-40B4-BE49-F238E27FC236}">
                  <a16:creationId xmlns="" xmlns:a16="http://schemas.microsoft.com/office/drawing/2014/main" id="{A4C7A89A-8D8C-F0FC-AAE3-B323E04DBC02}"/>
                </a:ext>
              </a:extLst>
            </p:cNvPr>
            <p:cNvSpPr/>
            <p:nvPr/>
          </p:nvSpPr>
          <p:spPr>
            <a:xfrm>
              <a:off x="7144018" y="5033082"/>
              <a:ext cx="335406" cy="84174"/>
            </a:xfrm>
            <a:custGeom>
              <a:avLst/>
              <a:gdLst/>
              <a:ahLst/>
              <a:cxnLst/>
              <a:rect l="l" t="t" r="r" b="b"/>
              <a:pathLst>
                <a:path w="12464" h="3128" extrusionOk="0">
                  <a:moveTo>
                    <a:pt x="657" y="0"/>
                  </a:moveTo>
                  <a:cubicBezTo>
                    <a:pt x="415" y="0"/>
                    <a:pt x="197" y="9"/>
                    <a:pt x="1" y="26"/>
                  </a:cubicBezTo>
                  <a:cubicBezTo>
                    <a:pt x="1073" y="1424"/>
                    <a:pt x="6725" y="3127"/>
                    <a:pt x="10525" y="3127"/>
                  </a:cubicBezTo>
                  <a:cubicBezTo>
                    <a:pt x="11255" y="3127"/>
                    <a:pt x="11916" y="3065"/>
                    <a:pt x="12463" y="2925"/>
                  </a:cubicBezTo>
                  <a:cubicBezTo>
                    <a:pt x="11505" y="2377"/>
                    <a:pt x="9496" y="1510"/>
                    <a:pt x="5524" y="665"/>
                  </a:cubicBezTo>
                  <a:cubicBezTo>
                    <a:pt x="3287" y="180"/>
                    <a:pt x="1735" y="0"/>
                    <a:pt x="657" y="0"/>
                  </a:cubicBezTo>
                  <a:close/>
                </a:path>
              </a:pathLst>
            </a:custGeom>
            <a:solidFill>
              <a:srgbClr val="9584FF"/>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619" name="Google Shape;3619;p43">
              <a:extLst>
                <a:ext uri="{FF2B5EF4-FFF2-40B4-BE49-F238E27FC236}">
                  <a16:creationId xmlns="" xmlns:a16="http://schemas.microsoft.com/office/drawing/2014/main" id="{67714F22-E04A-5E7B-49EF-228694795500}"/>
                </a:ext>
              </a:extLst>
            </p:cNvPr>
            <p:cNvSpPr/>
            <p:nvPr/>
          </p:nvSpPr>
          <p:spPr>
            <a:xfrm>
              <a:off x="7185782" y="4929963"/>
              <a:ext cx="213800" cy="81107"/>
            </a:xfrm>
            <a:custGeom>
              <a:avLst/>
              <a:gdLst/>
              <a:ahLst/>
              <a:cxnLst/>
              <a:rect l="l" t="t" r="r" b="b"/>
              <a:pathLst>
                <a:path w="7945" h="3014" extrusionOk="0">
                  <a:moveTo>
                    <a:pt x="2055" y="1"/>
                  </a:moveTo>
                  <a:cubicBezTo>
                    <a:pt x="1325" y="526"/>
                    <a:pt x="594" y="1028"/>
                    <a:pt x="1" y="1507"/>
                  </a:cubicBezTo>
                  <a:cubicBezTo>
                    <a:pt x="2238" y="1758"/>
                    <a:pt x="5000" y="2626"/>
                    <a:pt x="6187" y="3014"/>
                  </a:cubicBezTo>
                  <a:lnTo>
                    <a:pt x="7944" y="2648"/>
                  </a:lnTo>
                  <a:cubicBezTo>
                    <a:pt x="7465" y="2260"/>
                    <a:pt x="4977" y="366"/>
                    <a:pt x="2055" y="1"/>
                  </a:cubicBezTo>
                  <a:close/>
                </a:path>
              </a:pathLst>
            </a:custGeom>
            <a:solidFill>
              <a:schemeClr val="accent1"/>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620" name="Google Shape;3620;p43">
              <a:extLst>
                <a:ext uri="{FF2B5EF4-FFF2-40B4-BE49-F238E27FC236}">
                  <a16:creationId xmlns="" xmlns:a16="http://schemas.microsoft.com/office/drawing/2014/main" id="{9FABAAE4-BC0B-A4AD-8170-7D64A7452157}"/>
                </a:ext>
              </a:extLst>
            </p:cNvPr>
            <p:cNvSpPr/>
            <p:nvPr/>
          </p:nvSpPr>
          <p:spPr>
            <a:xfrm>
              <a:off x="7125181" y="5013465"/>
              <a:ext cx="380050" cy="103846"/>
            </a:xfrm>
            <a:custGeom>
              <a:avLst/>
              <a:gdLst/>
              <a:ahLst/>
              <a:cxnLst/>
              <a:rect l="l" t="t" r="r" b="b"/>
              <a:pathLst>
                <a:path w="14123" h="3859" extrusionOk="0">
                  <a:moveTo>
                    <a:pt x="1905" y="1"/>
                  </a:moveTo>
                  <a:cubicBezTo>
                    <a:pt x="1339" y="1"/>
                    <a:pt x="903" y="52"/>
                    <a:pt x="564" y="139"/>
                  </a:cubicBezTo>
                  <a:cubicBezTo>
                    <a:pt x="1" y="1594"/>
                    <a:pt x="6864" y="3859"/>
                    <a:pt x="11261" y="3859"/>
                  </a:cubicBezTo>
                  <a:cubicBezTo>
                    <a:pt x="12035" y="3859"/>
                    <a:pt x="12733" y="3788"/>
                    <a:pt x="13300" y="3631"/>
                  </a:cubicBezTo>
                  <a:cubicBezTo>
                    <a:pt x="13323" y="3608"/>
                    <a:pt x="13346" y="3608"/>
                    <a:pt x="13369" y="3608"/>
                  </a:cubicBezTo>
                  <a:cubicBezTo>
                    <a:pt x="12524" y="3129"/>
                    <a:pt x="10561" y="2125"/>
                    <a:pt x="8051" y="1554"/>
                  </a:cubicBezTo>
                  <a:cubicBezTo>
                    <a:pt x="4718" y="801"/>
                    <a:pt x="4033" y="641"/>
                    <a:pt x="4307" y="550"/>
                  </a:cubicBezTo>
                  <a:cubicBezTo>
                    <a:pt x="4321" y="543"/>
                    <a:pt x="4355" y="540"/>
                    <a:pt x="4406" y="540"/>
                  </a:cubicBezTo>
                  <a:cubicBezTo>
                    <a:pt x="5278" y="540"/>
                    <a:pt x="11294" y="1454"/>
                    <a:pt x="14054" y="3243"/>
                  </a:cubicBezTo>
                  <a:cubicBezTo>
                    <a:pt x="14076" y="3243"/>
                    <a:pt x="14099" y="3220"/>
                    <a:pt x="14122" y="3197"/>
                  </a:cubicBezTo>
                  <a:cubicBezTo>
                    <a:pt x="13392" y="2695"/>
                    <a:pt x="11451" y="1668"/>
                    <a:pt x="6727" y="664"/>
                  </a:cubicBezTo>
                  <a:cubicBezTo>
                    <a:pt x="4515" y="186"/>
                    <a:pt x="2978" y="1"/>
                    <a:pt x="1905" y="1"/>
                  </a:cubicBez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621" name="Google Shape;3621;p43">
              <a:extLst>
                <a:ext uri="{FF2B5EF4-FFF2-40B4-BE49-F238E27FC236}">
                  <a16:creationId xmlns="" xmlns:a16="http://schemas.microsoft.com/office/drawing/2014/main" id="{A8D168CF-4DDF-A32E-7A35-2365329C5671}"/>
                </a:ext>
              </a:extLst>
            </p:cNvPr>
            <p:cNvSpPr/>
            <p:nvPr/>
          </p:nvSpPr>
          <p:spPr>
            <a:xfrm>
              <a:off x="6280422" y="4026137"/>
              <a:ext cx="832918" cy="540837"/>
            </a:xfrm>
            <a:custGeom>
              <a:avLst/>
              <a:gdLst/>
              <a:ahLst/>
              <a:cxnLst/>
              <a:rect l="l" t="t" r="r" b="b"/>
              <a:pathLst>
                <a:path w="30952" h="20098" extrusionOk="0">
                  <a:moveTo>
                    <a:pt x="26124" y="0"/>
                  </a:moveTo>
                  <a:cubicBezTo>
                    <a:pt x="25352" y="0"/>
                    <a:pt x="24738" y="92"/>
                    <a:pt x="24538" y="286"/>
                  </a:cubicBezTo>
                  <a:cubicBezTo>
                    <a:pt x="24538" y="286"/>
                    <a:pt x="21068" y="6175"/>
                    <a:pt x="19927" y="6928"/>
                  </a:cubicBezTo>
                  <a:cubicBezTo>
                    <a:pt x="16663" y="9050"/>
                    <a:pt x="13239" y="10899"/>
                    <a:pt x="10066" y="13136"/>
                  </a:cubicBezTo>
                  <a:cubicBezTo>
                    <a:pt x="9556" y="13491"/>
                    <a:pt x="8918" y="13580"/>
                    <a:pt x="8240" y="13580"/>
                  </a:cubicBezTo>
                  <a:cubicBezTo>
                    <a:pt x="7555" y="13580"/>
                    <a:pt x="6830" y="13489"/>
                    <a:pt x="6155" y="13489"/>
                  </a:cubicBezTo>
                  <a:cubicBezTo>
                    <a:pt x="5735" y="13489"/>
                    <a:pt x="5335" y="13524"/>
                    <a:pt x="4976" y="13638"/>
                  </a:cubicBezTo>
                  <a:cubicBezTo>
                    <a:pt x="4314" y="13867"/>
                    <a:pt x="5387" y="14255"/>
                    <a:pt x="5707" y="14460"/>
                  </a:cubicBezTo>
                  <a:cubicBezTo>
                    <a:pt x="5603" y="14452"/>
                    <a:pt x="5504" y="14449"/>
                    <a:pt x="5410" y="14449"/>
                  </a:cubicBezTo>
                  <a:cubicBezTo>
                    <a:pt x="4377" y="14449"/>
                    <a:pt x="3842" y="14883"/>
                    <a:pt x="3173" y="15259"/>
                  </a:cubicBezTo>
                  <a:cubicBezTo>
                    <a:pt x="2876" y="15442"/>
                    <a:pt x="2580" y="15601"/>
                    <a:pt x="2306" y="15807"/>
                  </a:cubicBezTo>
                  <a:cubicBezTo>
                    <a:pt x="1849" y="16126"/>
                    <a:pt x="0" y="17793"/>
                    <a:pt x="982" y="18112"/>
                  </a:cubicBezTo>
                  <a:cubicBezTo>
                    <a:pt x="1187" y="18158"/>
                    <a:pt x="1438" y="18112"/>
                    <a:pt x="1621" y="18181"/>
                  </a:cubicBezTo>
                  <a:cubicBezTo>
                    <a:pt x="1872" y="18295"/>
                    <a:pt x="1849" y="18409"/>
                    <a:pt x="2077" y="18569"/>
                  </a:cubicBezTo>
                  <a:cubicBezTo>
                    <a:pt x="2260" y="18683"/>
                    <a:pt x="2488" y="18683"/>
                    <a:pt x="2694" y="18683"/>
                  </a:cubicBezTo>
                  <a:cubicBezTo>
                    <a:pt x="2751" y="18685"/>
                    <a:pt x="2806" y="18686"/>
                    <a:pt x="2860" y="18686"/>
                  </a:cubicBezTo>
                  <a:cubicBezTo>
                    <a:pt x="3324" y="18686"/>
                    <a:pt x="3682" y="18602"/>
                    <a:pt x="4132" y="18500"/>
                  </a:cubicBezTo>
                  <a:cubicBezTo>
                    <a:pt x="5113" y="18249"/>
                    <a:pt x="5981" y="17724"/>
                    <a:pt x="6871" y="17450"/>
                  </a:cubicBezTo>
                  <a:lnTo>
                    <a:pt x="6871" y="17450"/>
                  </a:lnTo>
                  <a:cubicBezTo>
                    <a:pt x="6734" y="18066"/>
                    <a:pt x="6460" y="18728"/>
                    <a:pt x="6848" y="19299"/>
                  </a:cubicBezTo>
                  <a:cubicBezTo>
                    <a:pt x="7112" y="19644"/>
                    <a:pt x="7773" y="20097"/>
                    <a:pt x="8237" y="20097"/>
                  </a:cubicBezTo>
                  <a:cubicBezTo>
                    <a:pt x="8295" y="20097"/>
                    <a:pt x="8349" y="20090"/>
                    <a:pt x="8400" y="20075"/>
                  </a:cubicBezTo>
                  <a:cubicBezTo>
                    <a:pt x="9016" y="19892"/>
                    <a:pt x="8788" y="19231"/>
                    <a:pt x="8834" y="18774"/>
                  </a:cubicBezTo>
                  <a:cubicBezTo>
                    <a:pt x="8925" y="17975"/>
                    <a:pt x="9473" y="17952"/>
                    <a:pt x="10112" y="17701"/>
                  </a:cubicBezTo>
                  <a:cubicBezTo>
                    <a:pt x="10614" y="17496"/>
                    <a:pt x="10911" y="17222"/>
                    <a:pt x="11230" y="16811"/>
                  </a:cubicBezTo>
                  <a:cubicBezTo>
                    <a:pt x="11482" y="16492"/>
                    <a:pt x="11755" y="15875"/>
                    <a:pt x="12075" y="15647"/>
                  </a:cubicBezTo>
                  <a:cubicBezTo>
                    <a:pt x="12326" y="15487"/>
                    <a:pt x="12851" y="15487"/>
                    <a:pt x="13148" y="15419"/>
                  </a:cubicBezTo>
                  <a:cubicBezTo>
                    <a:pt x="13992" y="15213"/>
                    <a:pt x="14837" y="14985"/>
                    <a:pt x="15681" y="14757"/>
                  </a:cubicBezTo>
                  <a:cubicBezTo>
                    <a:pt x="17325" y="14323"/>
                    <a:pt x="18991" y="13821"/>
                    <a:pt x="20589" y="13205"/>
                  </a:cubicBezTo>
                  <a:cubicBezTo>
                    <a:pt x="21890" y="12703"/>
                    <a:pt x="23351" y="12155"/>
                    <a:pt x="24401" y="11173"/>
                  </a:cubicBezTo>
                  <a:cubicBezTo>
                    <a:pt x="26934" y="8777"/>
                    <a:pt x="30951" y="2819"/>
                    <a:pt x="30860" y="1495"/>
                  </a:cubicBezTo>
                  <a:cubicBezTo>
                    <a:pt x="30796" y="542"/>
                    <a:pt x="27996" y="0"/>
                    <a:pt x="26124" y="0"/>
                  </a:cubicBezTo>
                  <a:close/>
                </a:path>
              </a:pathLst>
            </a:custGeom>
            <a:solidFill>
              <a:srgbClr val="FFCCB0"/>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622" name="Google Shape;3622;p43">
              <a:extLst>
                <a:ext uri="{FF2B5EF4-FFF2-40B4-BE49-F238E27FC236}">
                  <a16:creationId xmlns="" xmlns:a16="http://schemas.microsoft.com/office/drawing/2014/main" id="{BF33E845-142A-3DAF-844C-65CDAA8DD9DA}"/>
                </a:ext>
              </a:extLst>
            </p:cNvPr>
            <p:cNvSpPr/>
            <p:nvPr/>
          </p:nvSpPr>
          <p:spPr>
            <a:xfrm>
              <a:off x="6294550" y="4026137"/>
              <a:ext cx="818791" cy="540837"/>
            </a:xfrm>
            <a:custGeom>
              <a:avLst/>
              <a:gdLst/>
              <a:ahLst/>
              <a:cxnLst/>
              <a:rect l="l" t="t" r="r" b="b"/>
              <a:pathLst>
                <a:path w="30427" h="20098" extrusionOk="0">
                  <a:moveTo>
                    <a:pt x="25599" y="0"/>
                  </a:moveTo>
                  <a:cubicBezTo>
                    <a:pt x="24827" y="0"/>
                    <a:pt x="24213" y="92"/>
                    <a:pt x="24013" y="286"/>
                  </a:cubicBezTo>
                  <a:cubicBezTo>
                    <a:pt x="24013" y="286"/>
                    <a:pt x="20543" y="6175"/>
                    <a:pt x="19402" y="6928"/>
                  </a:cubicBezTo>
                  <a:cubicBezTo>
                    <a:pt x="19379" y="6928"/>
                    <a:pt x="19356" y="6951"/>
                    <a:pt x="19333" y="6973"/>
                  </a:cubicBezTo>
                  <a:cubicBezTo>
                    <a:pt x="19394" y="6972"/>
                    <a:pt x="19455" y="6972"/>
                    <a:pt x="19517" y="6972"/>
                  </a:cubicBezTo>
                  <a:cubicBezTo>
                    <a:pt x="20909" y="6972"/>
                    <a:pt x="22688" y="7233"/>
                    <a:pt x="23191" y="8457"/>
                  </a:cubicBezTo>
                  <a:cubicBezTo>
                    <a:pt x="24021" y="10468"/>
                    <a:pt x="16858" y="14048"/>
                    <a:pt x="13442" y="14048"/>
                  </a:cubicBezTo>
                  <a:cubicBezTo>
                    <a:pt x="13291" y="14048"/>
                    <a:pt x="13147" y="14041"/>
                    <a:pt x="13011" y="14026"/>
                  </a:cubicBezTo>
                  <a:cubicBezTo>
                    <a:pt x="11436" y="13867"/>
                    <a:pt x="11093" y="12931"/>
                    <a:pt x="11139" y="12063"/>
                  </a:cubicBezTo>
                  <a:lnTo>
                    <a:pt x="11139" y="12063"/>
                  </a:lnTo>
                  <a:cubicBezTo>
                    <a:pt x="10591" y="12406"/>
                    <a:pt x="10066" y="12748"/>
                    <a:pt x="9541" y="13136"/>
                  </a:cubicBezTo>
                  <a:cubicBezTo>
                    <a:pt x="9199" y="13364"/>
                    <a:pt x="8811" y="13479"/>
                    <a:pt x="8400" y="13547"/>
                  </a:cubicBezTo>
                  <a:cubicBezTo>
                    <a:pt x="8765" y="13775"/>
                    <a:pt x="9176" y="14072"/>
                    <a:pt x="9496" y="14506"/>
                  </a:cubicBezTo>
                  <a:cubicBezTo>
                    <a:pt x="10311" y="15535"/>
                    <a:pt x="8506" y="18539"/>
                    <a:pt x="7339" y="18539"/>
                  </a:cubicBezTo>
                  <a:cubicBezTo>
                    <a:pt x="7263" y="18539"/>
                    <a:pt x="7191" y="18526"/>
                    <a:pt x="7122" y="18500"/>
                  </a:cubicBezTo>
                  <a:cubicBezTo>
                    <a:pt x="5981" y="18066"/>
                    <a:pt x="7259" y="16355"/>
                    <a:pt x="7259" y="16355"/>
                  </a:cubicBezTo>
                  <a:lnTo>
                    <a:pt x="7259" y="16355"/>
                  </a:lnTo>
                  <a:cubicBezTo>
                    <a:pt x="7259" y="16355"/>
                    <a:pt x="4091" y="17685"/>
                    <a:pt x="3057" y="17685"/>
                  </a:cubicBezTo>
                  <a:cubicBezTo>
                    <a:pt x="3016" y="17685"/>
                    <a:pt x="2979" y="17683"/>
                    <a:pt x="2945" y="17678"/>
                  </a:cubicBezTo>
                  <a:cubicBezTo>
                    <a:pt x="2032" y="17587"/>
                    <a:pt x="3721" y="16537"/>
                    <a:pt x="3721" y="16537"/>
                  </a:cubicBezTo>
                  <a:lnTo>
                    <a:pt x="3721" y="16537"/>
                  </a:lnTo>
                  <a:cubicBezTo>
                    <a:pt x="3721" y="16537"/>
                    <a:pt x="1712" y="17450"/>
                    <a:pt x="982" y="17450"/>
                  </a:cubicBezTo>
                  <a:cubicBezTo>
                    <a:pt x="754" y="17450"/>
                    <a:pt x="617" y="17268"/>
                    <a:pt x="525" y="17039"/>
                  </a:cubicBezTo>
                  <a:cubicBezTo>
                    <a:pt x="160" y="17496"/>
                    <a:pt x="0" y="17952"/>
                    <a:pt x="457" y="18112"/>
                  </a:cubicBezTo>
                  <a:cubicBezTo>
                    <a:pt x="662" y="18158"/>
                    <a:pt x="913" y="18112"/>
                    <a:pt x="1096" y="18181"/>
                  </a:cubicBezTo>
                  <a:cubicBezTo>
                    <a:pt x="1347" y="18295"/>
                    <a:pt x="1324" y="18409"/>
                    <a:pt x="1552" y="18569"/>
                  </a:cubicBezTo>
                  <a:cubicBezTo>
                    <a:pt x="1735" y="18683"/>
                    <a:pt x="1963" y="18683"/>
                    <a:pt x="2169" y="18683"/>
                  </a:cubicBezTo>
                  <a:cubicBezTo>
                    <a:pt x="2226" y="18685"/>
                    <a:pt x="2281" y="18686"/>
                    <a:pt x="2335" y="18686"/>
                  </a:cubicBezTo>
                  <a:cubicBezTo>
                    <a:pt x="2799" y="18686"/>
                    <a:pt x="3157" y="18602"/>
                    <a:pt x="3607" y="18500"/>
                  </a:cubicBezTo>
                  <a:cubicBezTo>
                    <a:pt x="4588" y="18249"/>
                    <a:pt x="5456" y="17724"/>
                    <a:pt x="6346" y="17450"/>
                  </a:cubicBezTo>
                  <a:lnTo>
                    <a:pt x="6346" y="17450"/>
                  </a:lnTo>
                  <a:cubicBezTo>
                    <a:pt x="6209" y="18066"/>
                    <a:pt x="5935" y="18728"/>
                    <a:pt x="6323" y="19299"/>
                  </a:cubicBezTo>
                  <a:cubicBezTo>
                    <a:pt x="6587" y="19644"/>
                    <a:pt x="7248" y="20097"/>
                    <a:pt x="7712" y="20097"/>
                  </a:cubicBezTo>
                  <a:cubicBezTo>
                    <a:pt x="7770" y="20097"/>
                    <a:pt x="7824" y="20090"/>
                    <a:pt x="7875" y="20075"/>
                  </a:cubicBezTo>
                  <a:cubicBezTo>
                    <a:pt x="8491" y="19892"/>
                    <a:pt x="8263" y="19231"/>
                    <a:pt x="8309" y="18774"/>
                  </a:cubicBezTo>
                  <a:cubicBezTo>
                    <a:pt x="8400" y="17975"/>
                    <a:pt x="8948" y="17952"/>
                    <a:pt x="9587" y="17701"/>
                  </a:cubicBezTo>
                  <a:cubicBezTo>
                    <a:pt x="10089" y="17496"/>
                    <a:pt x="10386" y="17222"/>
                    <a:pt x="10705" y="16811"/>
                  </a:cubicBezTo>
                  <a:cubicBezTo>
                    <a:pt x="10957" y="16492"/>
                    <a:pt x="11230" y="15875"/>
                    <a:pt x="11550" y="15647"/>
                  </a:cubicBezTo>
                  <a:cubicBezTo>
                    <a:pt x="11801" y="15487"/>
                    <a:pt x="12326" y="15487"/>
                    <a:pt x="12623" y="15419"/>
                  </a:cubicBezTo>
                  <a:cubicBezTo>
                    <a:pt x="13467" y="15213"/>
                    <a:pt x="14312" y="14985"/>
                    <a:pt x="15156" y="14757"/>
                  </a:cubicBezTo>
                  <a:cubicBezTo>
                    <a:pt x="16800" y="14323"/>
                    <a:pt x="18466" y="13821"/>
                    <a:pt x="20064" y="13205"/>
                  </a:cubicBezTo>
                  <a:cubicBezTo>
                    <a:pt x="21365" y="12703"/>
                    <a:pt x="22826" y="12155"/>
                    <a:pt x="23876" y="11173"/>
                  </a:cubicBezTo>
                  <a:cubicBezTo>
                    <a:pt x="26409" y="8777"/>
                    <a:pt x="30426" y="2819"/>
                    <a:pt x="30335" y="1495"/>
                  </a:cubicBezTo>
                  <a:cubicBezTo>
                    <a:pt x="30271" y="542"/>
                    <a:pt x="27471" y="0"/>
                    <a:pt x="25599" y="0"/>
                  </a:cubicBezTo>
                  <a:close/>
                </a:path>
              </a:pathLst>
            </a:custGeom>
            <a:solidFill>
              <a:srgbClr val="FFCCB0"/>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623" name="Google Shape;3623;p43">
              <a:extLst>
                <a:ext uri="{FF2B5EF4-FFF2-40B4-BE49-F238E27FC236}">
                  <a16:creationId xmlns="" xmlns:a16="http://schemas.microsoft.com/office/drawing/2014/main" id="{3FB4B3CF-BD4A-10F0-67DE-87D2AA21A7B3}"/>
                </a:ext>
              </a:extLst>
            </p:cNvPr>
            <p:cNvSpPr/>
            <p:nvPr/>
          </p:nvSpPr>
          <p:spPr>
            <a:xfrm>
              <a:off x="6332628" y="4458473"/>
              <a:ext cx="123490" cy="74810"/>
            </a:xfrm>
            <a:custGeom>
              <a:avLst/>
              <a:gdLst/>
              <a:ahLst/>
              <a:cxnLst/>
              <a:rect l="l" t="t" r="r" b="b"/>
              <a:pathLst>
                <a:path w="4589" h="2780" extrusionOk="0">
                  <a:moveTo>
                    <a:pt x="3573" y="1"/>
                  </a:moveTo>
                  <a:cubicBezTo>
                    <a:pt x="3488" y="1"/>
                    <a:pt x="3252" y="66"/>
                    <a:pt x="2945" y="174"/>
                  </a:cubicBezTo>
                  <a:cubicBezTo>
                    <a:pt x="2762" y="266"/>
                    <a:pt x="2534" y="380"/>
                    <a:pt x="2306" y="471"/>
                  </a:cubicBezTo>
                  <a:cubicBezTo>
                    <a:pt x="2078" y="585"/>
                    <a:pt x="1849" y="722"/>
                    <a:pt x="1598" y="836"/>
                  </a:cubicBezTo>
                  <a:cubicBezTo>
                    <a:pt x="1347" y="951"/>
                    <a:pt x="1119" y="1042"/>
                    <a:pt x="868" y="1179"/>
                  </a:cubicBezTo>
                  <a:cubicBezTo>
                    <a:pt x="617" y="1293"/>
                    <a:pt x="411" y="1453"/>
                    <a:pt x="229" y="1635"/>
                  </a:cubicBezTo>
                  <a:cubicBezTo>
                    <a:pt x="160" y="1727"/>
                    <a:pt x="92" y="1818"/>
                    <a:pt x="46" y="1955"/>
                  </a:cubicBezTo>
                  <a:cubicBezTo>
                    <a:pt x="1" y="2069"/>
                    <a:pt x="1" y="2229"/>
                    <a:pt x="46" y="2343"/>
                  </a:cubicBezTo>
                  <a:cubicBezTo>
                    <a:pt x="69" y="2434"/>
                    <a:pt x="160" y="2503"/>
                    <a:pt x="183" y="2548"/>
                  </a:cubicBezTo>
                  <a:cubicBezTo>
                    <a:pt x="229" y="2571"/>
                    <a:pt x="252" y="2594"/>
                    <a:pt x="252" y="2594"/>
                  </a:cubicBezTo>
                  <a:cubicBezTo>
                    <a:pt x="252" y="2615"/>
                    <a:pt x="575" y="2778"/>
                    <a:pt x="975" y="2778"/>
                  </a:cubicBezTo>
                  <a:cubicBezTo>
                    <a:pt x="1000" y="2778"/>
                    <a:pt x="1025" y="2778"/>
                    <a:pt x="1050" y="2777"/>
                  </a:cubicBezTo>
                  <a:cubicBezTo>
                    <a:pt x="1095" y="2779"/>
                    <a:pt x="1140" y="2780"/>
                    <a:pt x="1187" y="2780"/>
                  </a:cubicBezTo>
                  <a:cubicBezTo>
                    <a:pt x="1600" y="2780"/>
                    <a:pt x="2108" y="2692"/>
                    <a:pt x="2580" y="2548"/>
                  </a:cubicBezTo>
                  <a:cubicBezTo>
                    <a:pt x="3653" y="2229"/>
                    <a:pt x="4588" y="1681"/>
                    <a:pt x="4566" y="1612"/>
                  </a:cubicBezTo>
                  <a:cubicBezTo>
                    <a:pt x="4564" y="1608"/>
                    <a:pt x="4557" y="1605"/>
                    <a:pt x="4546" y="1605"/>
                  </a:cubicBezTo>
                  <a:cubicBezTo>
                    <a:pt x="4398" y="1605"/>
                    <a:pt x="3463" y="1992"/>
                    <a:pt x="2488" y="2183"/>
                  </a:cubicBezTo>
                  <a:cubicBezTo>
                    <a:pt x="2130" y="2261"/>
                    <a:pt x="1771" y="2296"/>
                    <a:pt x="1463" y="2296"/>
                  </a:cubicBezTo>
                  <a:cubicBezTo>
                    <a:pt x="1321" y="2296"/>
                    <a:pt x="1189" y="2289"/>
                    <a:pt x="1073" y="2274"/>
                  </a:cubicBezTo>
                  <a:cubicBezTo>
                    <a:pt x="733" y="2254"/>
                    <a:pt x="568" y="2164"/>
                    <a:pt x="548" y="2158"/>
                  </a:cubicBezTo>
                  <a:lnTo>
                    <a:pt x="548" y="2158"/>
                  </a:lnTo>
                  <a:cubicBezTo>
                    <a:pt x="547" y="2137"/>
                    <a:pt x="526" y="2137"/>
                    <a:pt x="526" y="2137"/>
                  </a:cubicBezTo>
                  <a:cubicBezTo>
                    <a:pt x="526" y="2137"/>
                    <a:pt x="520" y="2143"/>
                    <a:pt x="517" y="2143"/>
                  </a:cubicBezTo>
                  <a:cubicBezTo>
                    <a:pt x="514" y="2143"/>
                    <a:pt x="514" y="2137"/>
                    <a:pt x="526" y="2115"/>
                  </a:cubicBezTo>
                  <a:cubicBezTo>
                    <a:pt x="526" y="2069"/>
                    <a:pt x="571" y="2023"/>
                    <a:pt x="617" y="1955"/>
                  </a:cubicBezTo>
                  <a:cubicBezTo>
                    <a:pt x="708" y="1818"/>
                    <a:pt x="891" y="1681"/>
                    <a:pt x="1073" y="1544"/>
                  </a:cubicBezTo>
                  <a:cubicBezTo>
                    <a:pt x="1256" y="1430"/>
                    <a:pt x="1530" y="1293"/>
                    <a:pt x="1781" y="1179"/>
                  </a:cubicBezTo>
                  <a:cubicBezTo>
                    <a:pt x="2009" y="1042"/>
                    <a:pt x="2237" y="882"/>
                    <a:pt x="2466" y="745"/>
                  </a:cubicBezTo>
                  <a:cubicBezTo>
                    <a:pt x="2671" y="608"/>
                    <a:pt x="2877" y="471"/>
                    <a:pt x="3036" y="357"/>
                  </a:cubicBezTo>
                  <a:cubicBezTo>
                    <a:pt x="3402" y="174"/>
                    <a:pt x="3630" y="37"/>
                    <a:pt x="3607" y="15"/>
                  </a:cubicBezTo>
                  <a:cubicBezTo>
                    <a:pt x="3607" y="5"/>
                    <a:pt x="3595" y="1"/>
                    <a:pt x="3573" y="1"/>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624" name="Google Shape;3624;p43">
              <a:extLst>
                <a:ext uri="{FF2B5EF4-FFF2-40B4-BE49-F238E27FC236}">
                  <a16:creationId xmlns="" xmlns:a16="http://schemas.microsoft.com/office/drawing/2014/main" id="{7087BF99-5FE2-62CC-B284-18F82D9CF34C}"/>
                </a:ext>
              </a:extLst>
            </p:cNvPr>
            <p:cNvSpPr/>
            <p:nvPr/>
          </p:nvSpPr>
          <p:spPr>
            <a:xfrm>
              <a:off x="6294550" y="4424916"/>
              <a:ext cx="154813" cy="94158"/>
            </a:xfrm>
            <a:custGeom>
              <a:avLst/>
              <a:gdLst/>
              <a:ahLst/>
              <a:cxnLst/>
              <a:rect l="l" t="t" r="r" b="b"/>
              <a:pathLst>
                <a:path w="5753" h="3499" extrusionOk="0">
                  <a:moveTo>
                    <a:pt x="5721" y="0"/>
                  </a:moveTo>
                  <a:cubicBezTo>
                    <a:pt x="5641" y="0"/>
                    <a:pt x="5420" y="45"/>
                    <a:pt x="5136" y="120"/>
                  </a:cubicBezTo>
                  <a:cubicBezTo>
                    <a:pt x="4771" y="189"/>
                    <a:pt x="4292" y="303"/>
                    <a:pt x="3789" y="440"/>
                  </a:cubicBezTo>
                  <a:cubicBezTo>
                    <a:pt x="3310" y="554"/>
                    <a:pt x="2831" y="691"/>
                    <a:pt x="2465" y="828"/>
                  </a:cubicBezTo>
                  <a:cubicBezTo>
                    <a:pt x="2100" y="942"/>
                    <a:pt x="1872" y="1056"/>
                    <a:pt x="1872" y="1056"/>
                  </a:cubicBezTo>
                  <a:cubicBezTo>
                    <a:pt x="1872" y="1056"/>
                    <a:pt x="1826" y="1079"/>
                    <a:pt x="1712" y="1148"/>
                  </a:cubicBezTo>
                  <a:cubicBezTo>
                    <a:pt x="1621" y="1193"/>
                    <a:pt x="1484" y="1262"/>
                    <a:pt x="1324" y="1376"/>
                  </a:cubicBezTo>
                  <a:cubicBezTo>
                    <a:pt x="1233" y="1421"/>
                    <a:pt x="1142" y="1490"/>
                    <a:pt x="1050" y="1536"/>
                  </a:cubicBezTo>
                  <a:cubicBezTo>
                    <a:pt x="1028" y="1558"/>
                    <a:pt x="1028" y="1558"/>
                    <a:pt x="982" y="1604"/>
                  </a:cubicBezTo>
                  <a:lnTo>
                    <a:pt x="913" y="1650"/>
                  </a:lnTo>
                  <a:cubicBezTo>
                    <a:pt x="868" y="1695"/>
                    <a:pt x="822" y="1741"/>
                    <a:pt x="776" y="1764"/>
                  </a:cubicBezTo>
                  <a:cubicBezTo>
                    <a:pt x="594" y="1924"/>
                    <a:pt x="411" y="2106"/>
                    <a:pt x="251" y="2334"/>
                  </a:cubicBezTo>
                  <a:cubicBezTo>
                    <a:pt x="160" y="2449"/>
                    <a:pt x="92" y="2563"/>
                    <a:pt x="46" y="2700"/>
                  </a:cubicBezTo>
                  <a:cubicBezTo>
                    <a:pt x="0" y="2859"/>
                    <a:pt x="23" y="3042"/>
                    <a:pt x="114" y="3179"/>
                  </a:cubicBezTo>
                  <a:cubicBezTo>
                    <a:pt x="183" y="3316"/>
                    <a:pt x="320" y="3384"/>
                    <a:pt x="411" y="3430"/>
                  </a:cubicBezTo>
                  <a:cubicBezTo>
                    <a:pt x="548" y="3499"/>
                    <a:pt x="685" y="3499"/>
                    <a:pt x="776" y="3499"/>
                  </a:cubicBezTo>
                  <a:cubicBezTo>
                    <a:pt x="1164" y="3430"/>
                    <a:pt x="1393" y="3270"/>
                    <a:pt x="1370" y="3247"/>
                  </a:cubicBezTo>
                  <a:cubicBezTo>
                    <a:pt x="1367" y="3244"/>
                    <a:pt x="1359" y="3243"/>
                    <a:pt x="1347" y="3243"/>
                  </a:cubicBezTo>
                  <a:cubicBezTo>
                    <a:pt x="1290" y="3243"/>
                    <a:pt x="1136" y="3275"/>
                    <a:pt x="919" y="3275"/>
                  </a:cubicBezTo>
                  <a:cubicBezTo>
                    <a:pt x="874" y="3275"/>
                    <a:pt x="827" y="3274"/>
                    <a:pt x="776" y="3270"/>
                  </a:cubicBezTo>
                  <a:cubicBezTo>
                    <a:pt x="685" y="3270"/>
                    <a:pt x="617" y="3270"/>
                    <a:pt x="548" y="3225"/>
                  </a:cubicBezTo>
                  <a:cubicBezTo>
                    <a:pt x="457" y="3156"/>
                    <a:pt x="388" y="3111"/>
                    <a:pt x="366" y="3042"/>
                  </a:cubicBezTo>
                  <a:cubicBezTo>
                    <a:pt x="343" y="2974"/>
                    <a:pt x="343" y="2905"/>
                    <a:pt x="366" y="2814"/>
                  </a:cubicBezTo>
                  <a:cubicBezTo>
                    <a:pt x="411" y="2745"/>
                    <a:pt x="480" y="2654"/>
                    <a:pt x="548" y="2563"/>
                  </a:cubicBezTo>
                  <a:cubicBezTo>
                    <a:pt x="685" y="2403"/>
                    <a:pt x="891" y="2243"/>
                    <a:pt x="1073" y="2129"/>
                  </a:cubicBezTo>
                  <a:cubicBezTo>
                    <a:pt x="1119" y="2083"/>
                    <a:pt x="1164" y="2061"/>
                    <a:pt x="1210" y="2015"/>
                  </a:cubicBezTo>
                  <a:lnTo>
                    <a:pt x="1256" y="1969"/>
                  </a:lnTo>
                  <a:lnTo>
                    <a:pt x="1324" y="1946"/>
                  </a:lnTo>
                  <a:cubicBezTo>
                    <a:pt x="1416" y="1901"/>
                    <a:pt x="1484" y="1855"/>
                    <a:pt x="1575" y="1809"/>
                  </a:cubicBezTo>
                  <a:cubicBezTo>
                    <a:pt x="1735" y="1718"/>
                    <a:pt x="1849" y="1650"/>
                    <a:pt x="1963" y="1604"/>
                  </a:cubicBezTo>
                  <a:lnTo>
                    <a:pt x="2100" y="1536"/>
                  </a:lnTo>
                  <a:cubicBezTo>
                    <a:pt x="2100" y="1536"/>
                    <a:pt x="2306" y="1421"/>
                    <a:pt x="2648" y="1284"/>
                  </a:cubicBezTo>
                  <a:cubicBezTo>
                    <a:pt x="2990" y="1125"/>
                    <a:pt x="3447" y="965"/>
                    <a:pt x="3903" y="782"/>
                  </a:cubicBezTo>
                  <a:cubicBezTo>
                    <a:pt x="4383" y="623"/>
                    <a:pt x="4839" y="463"/>
                    <a:pt x="5182" y="326"/>
                  </a:cubicBezTo>
                  <a:cubicBezTo>
                    <a:pt x="5524" y="166"/>
                    <a:pt x="5752" y="52"/>
                    <a:pt x="5752" y="6"/>
                  </a:cubicBezTo>
                  <a:cubicBezTo>
                    <a:pt x="5748" y="2"/>
                    <a:pt x="5738" y="0"/>
                    <a:pt x="5721" y="0"/>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625" name="Google Shape;3625;p43">
              <a:extLst>
                <a:ext uri="{FF2B5EF4-FFF2-40B4-BE49-F238E27FC236}">
                  <a16:creationId xmlns="" xmlns:a16="http://schemas.microsoft.com/office/drawing/2014/main" id="{0751A2F5-59F2-6655-768A-8D7242462FAC}"/>
                </a:ext>
              </a:extLst>
            </p:cNvPr>
            <p:cNvSpPr/>
            <p:nvPr/>
          </p:nvSpPr>
          <p:spPr>
            <a:xfrm>
              <a:off x="6319119" y="4409497"/>
              <a:ext cx="156024" cy="61732"/>
            </a:xfrm>
            <a:custGeom>
              <a:avLst/>
              <a:gdLst/>
              <a:ahLst/>
              <a:cxnLst/>
              <a:rect l="l" t="t" r="r" b="b"/>
              <a:pathLst>
                <a:path w="5798" h="2294" extrusionOk="0">
                  <a:moveTo>
                    <a:pt x="4754" y="0"/>
                  </a:moveTo>
                  <a:cubicBezTo>
                    <a:pt x="4564" y="0"/>
                    <a:pt x="4360" y="3"/>
                    <a:pt x="4155" y="9"/>
                  </a:cubicBezTo>
                  <a:cubicBezTo>
                    <a:pt x="3744" y="31"/>
                    <a:pt x="3333" y="54"/>
                    <a:pt x="3013" y="100"/>
                  </a:cubicBezTo>
                  <a:cubicBezTo>
                    <a:pt x="2717" y="146"/>
                    <a:pt x="2511" y="191"/>
                    <a:pt x="2511" y="191"/>
                  </a:cubicBezTo>
                  <a:cubicBezTo>
                    <a:pt x="2511" y="191"/>
                    <a:pt x="2443" y="214"/>
                    <a:pt x="2374" y="237"/>
                  </a:cubicBezTo>
                  <a:cubicBezTo>
                    <a:pt x="2283" y="283"/>
                    <a:pt x="2146" y="305"/>
                    <a:pt x="2009" y="374"/>
                  </a:cubicBezTo>
                  <a:cubicBezTo>
                    <a:pt x="1712" y="488"/>
                    <a:pt x="1324" y="693"/>
                    <a:pt x="1005" y="967"/>
                  </a:cubicBezTo>
                  <a:cubicBezTo>
                    <a:pt x="662" y="1218"/>
                    <a:pt x="388" y="1561"/>
                    <a:pt x="229" y="1812"/>
                  </a:cubicBezTo>
                  <a:cubicBezTo>
                    <a:pt x="69" y="2086"/>
                    <a:pt x="0" y="2291"/>
                    <a:pt x="23" y="2291"/>
                  </a:cubicBezTo>
                  <a:cubicBezTo>
                    <a:pt x="27" y="2293"/>
                    <a:pt x="30" y="2294"/>
                    <a:pt x="35" y="2294"/>
                  </a:cubicBezTo>
                  <a:cubicBezTo>
                    <a:pt x="89" y="2294"/>
                    <a:pt x="219" y="2160"/>
                    <a:pt x="388" y="1949"/>
                  </a:cubicBezTo>
                  <a:cubicBezTo>
                    <a:pt x="594" y="1743"/>
                    <a:pt x="891" y="1469"/>
                    <a:pt x="1210" y="1264"/>
                  </a:cubicBezTo>
                  <a:cubicBezTo>
                    <a:pt x="1552" y="1059"/>
                    <a:pt x="1895" y="922"/>
                    <a:pt x="2169" y="830"/>
                  </a:cubicBezTo>
                  <a:cubicBezTo>
                    <a:pt x="2306" y="785"/>
                    <a:pt x="2420" y="762"/>
                    <a:pt x="2511" y="739"/>
                  </a:cubicBezTo>
                  <a:cubicBezTo>
                    <a:pt x="2602" y="716"/>
                    <a:pt x="2648" y="716"/>
                    <a:pt x="2648" y="716"/>
                  </a:cubicBezTo>
                  <a:cubicBezTo>
                    <a:pt x="2648" y="716"/>
                    <a:pt x="2831" y="648"/>
                    <a:pt x="3105" y="579"/>
                  </a:cubicBezTo>
                  <a:cubicBezTo>
                    <a:pt x="3401" y="511"/>
                    <a:pt x="3789" y="442"/>
                    <a:pt x="4177" y="374"/>
                  </a:cubicBezTo>
                  <a:cubicBezTo>
                    <a:pt x="4976" y="260"/>
                    <a:pt x="5798" y="146"/>
                    <a:pt x="5775" y="77"/>
                  </a:cubicBezTo>
                  <a:cubicBezTo>
                    <a:pt x="5775" y="26"/>
                    <a:pt x="5326" y="0"/>
                    <a:pt x="4754" y="0"/>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626" name="Google Shape;3626;p43">
              <a:extLst>
                <a:ext uri="{FF2B5EF4-FFF2-40B4-BE49-F238E27FC236}">
                  <a16:creationId xmlns="" xmlns:a16="http://schemas.microsoft.com/office/drawing/2014/main" id="{514EE8B2-4E01-F640-4A6F-CF40111448ED}"/>
                </a:ext>
              </a:extLst>
            </p:cNvPr>
            <p:cNvSpPr/>
            <p:nvPr/>
          </p:nvSpPr>
          <p:spPr>
            <a:xfrm>
              <a:off x="6406334" y="4379008"/>
              <a:ext cx="133931" cy="37835"/>
            </a:xfrm>
            <a:custGeom>
              <a:avLst/>
              <a:gdLst/>
              <a:ahLst/>
              <a:cxnLst/>
              <a:rect l="l" t="t" r="r" b="b"/>
              <a:pathLst>
                <a:path w="4977" h="1406" extrusionOk="0">
                  <a:moveTo>
                    <a:pt x="2032" y="0"/>
                  </a:moveTo>
                  <a:cubicBezTo>
                    <a:pt x="2032" y="0"/>
                    <a:pt x="1964" y="0"/>
                    <a:pt x="1849" y="23"/>
                  </a:cubicBezTo>
                  <a:cubicBezTo>
                    <a:pt x="1712" y="23"/>
                    <a:pt x="1530" y="46"/>
                    <a:pt x="1370" y="69"/>
                  </a:cubicBezTo>
                  <a:cubicBezTo>
                    <a:pt x="1187" y="92"/>
                    <a:pt x="959" y="115"/>
                    <a:pt x="731" y="160"/>
                  </a:cubicBezTo>
                  <a:cubicBezTo>
                    <a:pt x="617" y="183"/>
                    <a:pt x="503" y="206"/>
                    <a:pt x="389" y="274"/>
                  </a:cubicBezTo>
                  <a:cubicBezTo>
                    <a:pt x="274" y="320"/>
                    <a:pt x="115" y="388"/>
                    <a:pt x="69" y="594"/>
                  </a:cubicBezTo>
                  <a:lnTo>
                    <a:pt x="69" y="571"/>
                  </a:lnTo>
                  <a:lnTo>
                    <a:pt x="69" y="571"/>
                  </a:lnTo>
                  <a:cubicBezTo>
                    <a:pt x="1" y="776"/>
                    <a:pt x="69" y="959"/>
                    <a:pt x="160" y="1073"/>
                  </a:cubicBezTo>
                  <a:cubicBezTo>
                    <a:pt x="229" y="1187"/>
                    <a:pt x="343" y="1279"/>
                    <a:pt x="434" y="1324"/>
                  </a:cubicBezTo>
                  <a:cubicBezTo>
                    <a:pt x="541" y="1385"/>
                    <a:pt x="637" y="1405"/>
                    <a:pt x="690" y="1405"/>
                  </a:cubicBezTo>
                  <a:cubicBezTo>
                    <a:pt x="716" y="1405"/>
                    <a:pt x="731" y="1400"/>
                    <a:pt x="731" y="1393"/>
                  </a:cubicBezTo>
                  <a:cubicBezTo>
                    <a:pt x="754" y="1370"/>
                    <a:pt x="640" y="1301"/>
                    <a:pt x="526" y="1187"/>
                  </a:cubicBezTo>
                  <a:cubicBezTo>
                    <a:pt x="411" y="1073"/>
                    <a:pt x="252" y="845"/>
                    <a:pt x="366" y="685"/>
                  </a:cubicBezTo>
                  <a:lnTo>
                    <a:pt x="366" y="662"/>
                  </a:lnTo>
                  <a:cubicBezTo>
                    <a:pt x="366" y="639"/>
                    <a:pt x="594" y="571"/>
                    <a:pt x="799" y="548"/>
                  </a:cubicBezTo>
                  <a:lnTo>
                    <a:pt x="1393" y="548"/>
                  </a:lnTo>
                  <a:cubicBezTo>
                    <a:pt x="1469" y="541"/>
                    <a:pt x="1535" y="538"/>
                    <a:pt x="1593" y="538"/>
                  </a:cubicBezTo>
                  <a:cubicBezTo>
                    <a:pt x="1710" y="538"/>
                    <a:pt x="1796" y="548"/>
                    <a:pt x="1872" y="548"/>
                  </a:cubicBezTo>
                  <a:cubicBezTo>
                    <a:pt x="1903" y="541"/>
                    <a:pt x="1931" y="538"/>
                    <a:pt x="1954" y="538"/>
                  </a:cubicBezTo>
                  <a:cubicBezTo>
                    <a:pt x="2002" y="538"/>
                    <a:pt x="2032" y="548"/>
                    <a:pt x="2032" y="548"/>
                  </a:cubicBezTo>
                  <a:lnTo>
                    <a:pt x="2146" y="548"/>
                  </a:lnTo>
                  <a:cubicBezTo>
                    <a:pt x="2207" y="548"/>
                    <a:pt x="2268" y="538"/>
                    <a:pt x="2342" y="538"/>
                  </a:cubicBezTo>
                  <a:cubicBezTo>
                    <a:pt x="2379" y="538"/>
                    <a:pt x="2420" y="541"/>
                    <a:pt x="2466" y="548"/>
                  </a:cubicBezTo>
                  <a:cubicBezTo>
                    <a:pt x="2740" y="548"/>
                    <a:pt x="3105" y="594"/>
                    <a:pt x="3470" y="639"/>
                  </a:cubicBezTo>
                  <a:cubicBezTo>
                    <a:pt x="3835" y="685"/>
                    <a:pt x="4223" y="685"/>
                    <a:pt x="4497" y="685"/>
                  </a:cubicBezTo>
                  <a:cubicBezTo>
                    <a:pt x="4794" y="662"/>
                    <a:pt x="4976" y="617"/>
                    <a:pt x="4976" y="571"/>
                  </a:cubicBezTo>
                  <a:cubicBezTo>
                    <a:pt x="4976" y="548"/>
                    <a:pt x="4771" y="503"/>
                    <a:pt x="4520" y="480"/>
                  </a:cubicBezTo>
                  <a:cubicBezTo>
                    <a:pt x="4246" y="411"/>
                    <a:pt x="3881" y="343"/>
                    <a:pt x="3538" y="251"/>
                  </a:cubicBezTo>
                  <a:cubicBezTo>
                    <a:pt x="3173" y="183"/>
                    <a:pt x="2808" y="92"/>
                    <a:pt x="2511" y="46"/>
                  </a:cubicBezTo>
                  <a:cubicBezTo>
                    <a:pt x="2374" y="23"/>
                    <a:pt x="2260" y="23"/>
                    <a:pt x="2169" y="23"/>
                  </a:cubicBezTo>
                  <a:cubicBezTo>
                    <a:pt x="2078" y="0"/>
                    <a:pt x="2032" y="0"/>
                    <a:pt x="2032" y="0"/>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627" name="Google Shape;3627;p43">
              <a:extLst>
                <a:ext uri="{FF2B5EF4-FFF2-40B4-BE49-F238E27FC236}">
                  <a16:creationId xmlns="" xmlns:a16="http://schemas.microsoft.com/office/drawing/2014/main" id="{6E28B75D-A5D6-2646-5A7D-01CD30EF431C}"/>
                </a:ext>
              </a:extLst>
            </p:cNvPr>
            <p:cNvSpPr/>
            <p:nvPr/>
          </p:nvSpPr>
          <p:spPr>
            <a:xfrm>
              <a:off x="6454853" y="4437967"/>
              <a:ext cx="145610" cy="130487"/>
            </a:xfrm>
            <a:custGeom>
              <a:avLst/>
              <a:gdLst/>
              <a:ahLst/>
              <a:cxnLst/>
              <a:rect l="l" t="t" r="r" b="b"/>
              <a:pathLst>
                <a:path w="5411" h="4849" extrusionOk="0">
                  <a:moveTo>
                    <a:pt x="5388" y="1"/>
                  </a:moveTo>
                  <a:cubicBezTo>
                    <a:pt x="5342" y="1"/>
                    <a:pt x="5251" y="297"/>
                    <a:pt x="5045" y="708"/>
                  </a:cubicBezTo>
                  <a:cubicBezTo>
                    <a:pt x="4840" y="1119"/>
                    <a:pt x="4452" y="1621"/>
                    <a:pt x="3927" y="1895"/>
                  </a:cubicBezTo>
                  <a:cubicBezTo>
                    <a:pt x="3676" y="2032"/>
                    <a:pt x="3402" y="2123"/>
                    <a:pt x="3082" y="2237"/>
                  </a:cubicBezTo>
                  <a:cubicBezTo>
                    <a:pt x="2785" y="2329"/>
                    <a:pt x="2512" y="2534"/>
                    <a:pt x="2352" y="2762"/>
                  </a:cubicBezTo>
                  <a:cubicBezTo>
                    <a:pt x="2192" y="2991"/>
                    <a:pt x="2078" y="3219"/>
                    <a:pt x="2055" y="3356"/>
                  </a:cubicBezTo>
                  <a:cubicBezTo>
                    <a:pt x="2009" y="3516"/>
                    <a:pt x="1987" y="3584"/>
                    <a:pt x="1987" y="3584"/>
                  </a:cubicBezTo>
                  <a:cubicBezTo>
                    <a:pt x="1987" y="3584"/>
                    <a:pt x="1987" y="3675"/>
                    <a:pt x="1964" y="3812"/>
                  </a:cubicBezTo>
                  <a:cubicBezTo>
                    <a:pt x="1941" y="3927"/>
                    <a:pt x="1918" y="4132"/>
                    <a:pt x="1827" y="4246"/>
                  </a:cubicBezTo>
                  <a:cubicBezTo>
                    <a:pt x="1802" y="4335"/>
                    <a:pt x="1694" y="4378"/>
                    <a:pt x="1550" y="4378"/>
                  </a:cubicBezTo>
                  <a:cubicBezTo>
                    <a:pt x="1288" y="4378"/>
                    <a:pt x="906" y="4237"/>
                    <a:pt x="686" y="3972"/>
                  </a:cubicBezTo>
                  <a:cubicBezTo>
                    <a:pt x="480" y="3790"/>
                    <a:pt x="366" y="3516"/>
                    <a:pt x="320" y="3265"/>
                  </a:cubicBezTo>
                  <a:cubicBezTo>
                    <a:pt x="275" y="2991"/>
                    <a:pt x="297" y="2740"/>
                    <a:pt x="389" y="2534"/>
                  </a:cubicBezTo>
                  <a:cubicBezTo>
                    <a:pt x="549" y="2123"/>
                    <a:pt x="845" y="1941"/>
                    <a:pt x="822" y="1918"/>
                  </a:cubicBezTo>
                  <a:cubicBezTo>
                    <a:pt x="822" y="1916"/>
                    <a:pt x="819" y="1915"/>
                    <a:pt x="814" y="1915"/>
                  </a:cubicBezTo>
                  <a:cubicBezTo>
                    <a:pt x="757" y="1915"/>
                    <a:pt x="434" y="2028"/>
                    <a:pt x="206" y="2443"/>
                  </a:cubicBezTo>
                  <a:cubicBezTo>
                    <a:pt x="69" y="2671"/>
                    <a:pt x="1" y="2968"/>
                    <a:pt x="24" y="3287"/>
                  </a:cubicBezTo>
                  <a:cubicBezTo>
                    <a:pt x="46" y="3607"/>
                    <a:pt x="161" y="3949"/>
                    <a:pt x="389" y="4223"/>
                  </a:cubicBezTo>
                  <a:cubicBezTo>
                    <a:pt x="617" y="4520"/>
                    <a:pt x="937" y="4703"/>
                    <a:pt x="1256" y="4794"/>
                  </a:cubicBezTo>
                  <a:cubicBezTo>
                    <a:pt x="1373" y="4827"/>
                    <a:pt x="1502" y="4849"/>
                    <a:pt x="1635" y="4849"/>
                  </a:cubicBezTo>
                  <a:cubicBezTo>
                    <a:pt x="1683" y="4849"/>
                    <a:pt x="1732" y="4846"/>
                    <a:pt x="1781" y="4840"/>
                  </a:cubicBezTo>
                  <a:cubicBezTo>
                    <a:pt x="1964" y="4794"/>
                    <a:pt x="2146" y="4657"/>
                    <a:pt x="2238" y="4520"/>
                  </a:cubicBezTo>
                  <a:cubicBezTo>
                    <a:pt x="2420" y="4246"/>
                    <a:pt x="2443" y="4041"/>
                    <a:pt x="2466" y="3904"/>
                  </a:cubicBezTo>
                  <a:cubicBezTo>
                    <a:pt x="2512" y="3767"/>
                    <a:pt x="2512" y="3698"/>
                    <a:pt x="2512" y="3698"/>
                  </a:cubicBezTo>
                  <a:cubicBezTo>
                    <a:pt x="2512" y="3698"/>
                    <a:pt x="2534" y="3607"/>
                    <a:pt x="2557" y="3493"/>
                  </a:cubicBezTo>
                  <a:cubicBezTo>
                    <a:pt x="2580" y="3379"/>
                    <a:pt x="2626" y="3242"/>
                    <a:pt x="2740" y="3059"/>
                  </a:cubicBezTo>
                  <a:cubicBezTo>
                    <a:pt x="2854" y="2899"/>
                    <a:pt x="3014" y="2740"/>
                    <a:pt x="3265" y="2626"/>
                  </a:cubicBezTo>
                  <a:cubicBezTo>
                    <a:pt x="3516" y="2511"/>
                    <a:pt x="3835" y="2420"/>
                    <a:pt x="4132" y="2237"/>
                  </a:cubicBezTo>
                  <a:cubicBezTo>
                    <a:pt x="4703" y="1849"/>
                    <a:pt x="5068" y="1256"/>
                    <a:pt x="5228" y="799"/>
                  </a:cubicBezTo>
                  <a:cubicBezTo>
                    <a:pt x="5410" y="343"/>
                    <a:pt x="5410" y="1"/>
                    <a:pt x="5388" y="1"/>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628" name="Google Shape;3628;p43">
              <a:extLst>
                <a:ext uri="{FF2B5EF4-FFF2-40B4-BE49-F238E27FC236}">
                  <a16:creationId xmlns="" xmlns:a16="http://schemas.microsoft.com/office/drawing/2014/main" id="{E7A77C03-302C-46F6-B431-493D12A91E15}"/>
                </a:ext>
              </a:extLst>
            </p:cNvPr>
            <p:cNvSpPr/>
            <p:nvPr/>
          </p:nvSpPr>
          <p:spPr>
            <a:xfrm>
              <a:off x="6903254" y="3833811"/>
              <a:ext cx="412073" cy="336698"/>
            </a:xfrm>
            <a:custGeom>
              <a:avLst/>
              <a:gdLst/>
              <a:ahLst/>
              <a:cxnLst/>
              <a:rect l="l" t="t" r="r" b="b"/>
              <a:pathLst>
                <a:path w="15313" h="12512" extrusionOk="0">
                  <a:moveTo>
                    <a:pt x="10129" y="1"/>
                  </a:moveTo>
                  <a:cubicBezTo>
                    <a:pt x="8786" y="1"/>
                    <a:pt x="6853" y="427"/>
                    <a:pt x="4885" y="2320"/>
                  </a:cubicBezTo>
                  <a:cubicBezTo>
                    <a:pt x="1301" y="5766"/>
                    <a:pt x="0" y="8117"/>
                    <a:pt x="0" y="8117"/>
                  </a:cubicBezTo>
                  <a:cubicBezTo>
                    <a:pt x="0" y="8117"/>
                    <a:pt x="5501" y="10788"/>
                    <a:pt x="6323" y="12363"/>
                  </a:cubicBezTo>
                  <a:cubicBezTo>
                    <a:pt x="6377" y="12464"/>
                    <a:pt x="6462" y="12511"/>
                    <a:pt x="6573" y="12511"/>
                  </a:cubicBezTo>
                  <a:cubicBezTo>
                    <a:pt x="8193" y="12511"/>
                    <a:pt x="15313" y="2382"/>
                    <a:pt x="11938" y="288"/>
                  </a:cubicBezTo>
                  <a:cubicBezTo>
                    <a:pt x="11938" y="288"/>
                    <a:pt x="11232" y="1"/>
                    <a:pt x="10129" y="1"/>
                  </a:cubicBezTo>
                  <a:close/>
                </a:path>
              </a:pathLst>
            </a:custGeom>
            <a:solidFill>
              <a:schemeClr val="accent1"/>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629" name="Google Shape;3629;p43">
              <a:extLst>
                <a:ext uri="{FF2B5EF4-FFF2-40B4-BE49-F238E27FC236}">
                  <a16:creationId xmlns="" xmlns:a16="http://schemas.microsoft.com/office/drawing/2014/main" id="{79DC0AB0-418C-2158-5589-1637D3235FDA}"/>
                </a:ext>
              </a:extLst>
            </p:cNvPr>
            <p:cNvSpPr/>
            <p:nvPr/>
          </p:nvSpPr>
          <p:spPr>
            <a:xfrm>
              <a:off x="6903254" y="3833865"/>
              <a:ext cx="412073" cy="336644"/>
            </a:xfrm>
            <a:custGeom>
              <a:avLst/>
              <a:gdLst/>
              <a:ahLst/>
              <a:cxnLst/>
              <a:rect l="l" t="t" r="r" b="b"/>
              <a:pathLst>
                <a:path w="15313" h="12510" extrusionOk="0">
                  <a:moveTo>
                    <a:pt x="10124" y="0"/>
                  </a:moveTo>
                  <a:cubicBezTo>
                    <a:pt x="9408" y="0"/>
                    <a:pt x="8524" y="120"/>
                    <a:pt x="7555" y="515"/>
                  </a:cubicBezTo>
                  <a:cubicBezTo>
                    <a:pt x="7647" y="629"/>
                    <a:pt x="7692" y="743"/>
                    <a:pt x="7738" y="857"/>
                  </a:cubicBezTo>
                  <a:cubicBezTo>
                    <a:pt x="8058" y="1884"/>
                    <a:pt x="5022" y="6449"/>
                    <a:pt x="2671" y="6883"/>
                  </a:cubicBezTo>
                  <a:cubicBezTo>
                    <a:pt x="2546" y="6906"/>
                    <a:pt x="2433" y="6917"/>
                    <a:pt x="2331" y="6917"/>
                  </a:cubicBezTo>
                  <a:cubicBezTo>
                    <a:pt x="1738" y="6917"/>
                    <a:pt x="1500" y="6544"/>
                    <a:pt x="1461" y="6038"/>
                  </a:cubicBezTo>
                  <a:cubicBezTo>
                    <a:pt x="434" y="7339"/>
                    <a:pt x="0" y="8115"/>
                    <a:pt x="0" y="8115"/>
                  </a:cubicBezTo>
                  <a:cubicBezTo>
                    <a:pt x="0" y="8115"/>
                    <a:pt x="5501" y="10786"/>
                    <a:pt x="6323" y="12361"/>
                  </a:cubicBezTo>
                  <a:cubicBezTo>
                    <a:pt x="6377" y="12462"/>
                    <a:pt x="6462" y="12509"/>
                    <a:pt x="6573" y="12509"/>
                  </a:cubicBezTo>
                  <a:cubicBezTo>
                    <a:pt x="8193" y="12509"/>
                    <a:pt x="15313" y="2380"/>
                    <a:pt x="11938" y="286"/>
                  </a:cubicBezTo>
                  <a:cubicBezTo>
                    <a:pt x="11938" y="286"/>
                    <a:pt x="11231" y="0"/>
                    <a:pt x="10124" y="0"/>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630" name="Google Shape;3630;p43">
              <a:extLst>
                <a:ext uri="{FF2B5EF4-FFF2-40B4-BE49-F238E27FC236}">
                  <a16:creationId xmlns="" xmlns:a16="http://schemas.microsoft.com/office/drawing/2014/main" id="{A5E115EB-E994-32CB-4274-DB81D7C8CA8F}"/>
                </a:ext>
              </a:extLst>
            </p:cNvPr>
            <p:cNvSpPr/>
            <p:nvPr/>
          </p:nvSpPr>
          <p:spPr>
            <a:xfrm>
              <a:off x="6901559" y="4051809"/>
              <a:ext cx="125185" cy="74864"/>
            </a:xfrm>
            <a:custGeom>
              <a:avLst/>
              <a:gdLst/>
              <a:ahLst/>
              <a:cxnLst/>
              <a:rect l="l" t="t" r="r" b="b"/>
              <a:pathLst>
                <a:path w="4652" h="2782" extrusionOk="0">
                  <a:moveTo>
                    <a:pt x="271" y="1"/>
                  </a:moveTo>
                  <a:cubicBezTo>
                    <a:pt x="101" y="1"/>
                    <a:pt x="0" y="45"/>
                    <a:pt x="18" y="62"/>
                  </a:cubicBezTo>
                  <a:cubicBezTo>
                    <a:pt x="18" y="108"/>
                    <a:pt x="177" y="130"/>
                    <a:pt x="406" y="222"/>
                  </a:cubicBezTo>
                  <a:cubicBezTo>
                    <a:pt x="634" y="290"/>
                    <a:pt x="953" y="427"/>
                    <a:pt x="1250" y="564"/>
                  </a:cubicBezTo>
                  <a:cubicBezTo>
                    <a:pt x="1821" y="861"/>
                    <a:pt x="2369" y="1249"/>
                    <a:pt x="2369" y="1249"/>
                  </a:cubicBezTo>
                  <a:cubicBezTo>
                    <a:pt x="2369" y="1249"/>
                    <a:pt x="2962" y="1568"/>
                    <a:pt x="3487" y="1956"/>
                  </a:cubicBezTo>
                  <a:cubicBezTo>
                    <a:pt x="4032" y="2327"/>
                    <a:pt x="4473" y="2781"/>
                    <a:pt x="4571" y="2781"/>
                  </a:cubicBezTo>
                  <a:cubicBezTo>
                    <a:pt x="4576" y="2781"/>
                    <a:pt x="4580" y="2780"/>
                    <a:pt x="4583" y="2778"/>
                  </a:cubicBezTo>
                  <a:cubicBezTo>
                    <a:pt x="4651" y="2755"/>
                    <a:pt x="4263" y="2139"/>
                    <a:pt x="3738" y="1683"/>
                  </a:cubicBezTo>
                  <a:cubicBezTo>
                    <a:pt x="3236" y="1180"/>
                    <a:pt x="2665" y="792"/>
                    <a:pt x="2665" y="792"/>
                  </a:cubicBezTo>
                  <a:cubicBezTo>
                    <a:pt x="2665" y="792"/>
                    <a:pt x="2049" y="450"/>
                    <a:pt x="1387" y="222"/>
                  </a:cubicBezTo>
                  <a:cubicBezTo>
                    <a:pt x="1068" y="108"/>
                    <a:pt x="702" y="16"/>
                    <a:pt x="451" y="16"/>
                  </a:cubicBezTo>
                  <a:cubicBezTo>
                    <a:pt x="385" y="5"/>
                    <a:pt x="325" y="1"/>
                    <a:pt x="271" y="1"/>
                  </a:cubicBez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631" name="Google Shape;3631;p43">
              <a:extLst>
                <a:ext uri="{FF2B5EF4-FFF2-40B4-BE49-F238E27FC236}">
                  <a16:creationId xmlns="" xmlns:a16="http://schemas.microsoft.com/office/drawing/2014/main" id="{155C31AA-38A3-3ACC-25E2-F04557D58E80}"/>
                </a:ext>
              </a:extLst>
            </p:cNvPr>
            <p:cNvSpPr/>
            <p:nvPr/>
          </p:nvSpPr>
          <p:spPr>
            <a:xfrm>
              <a:off x="6956079" y="3781067"/>
              <a:ext cx="640646" cy="567263"/>
            </a:xfrm>
            <a:custGeom>
              <a:avLst/>
              <a:gdLst/>
              <a:ahLst/>
              <a:cxnLst/>
              <a:rect l="l" t="t" r="r" b="b"/>
              <a:pathLst>
                <a:path w="23807" h="21080" extrusionOk="0">
                  <a:moveTo>
                    <a:pt x="13412" y="1"/>
                  </a:moveTo>
                  <a:cubicBezTo>
                    <a:pt x="13277" y="1"/>
                    <a:pt x="13144" y="11"/>
                    <a:pt x="13011" y="34"/>
                  </a:cubicBezTo>
                  <a:cubicBezTo>
                    <a:pt x="12600" y="103"/>
                    <a:pt x="12189" y="217"/>
                    <a:pt x="11801" y="354"/>
                  </a:cubicBezTo>
                  <a:cubicBezTo>
                    <a:pt x="11344" y="514"/>
                    <a:pt x="10979" y="719"/>
                    <a:pt x="10591" y="947"/>
                  </a:cubicBezTo>
                  <a:cubicBezTo>
                    <a:pt x="10066" y="1267"/>
                    <a:pt x="9632" y="1312"/>
                    <a:pt x="9085" y="1472"/>
                  </a:cubicBezTo>
                  <a:cubicBezTo>
                    <a:pt x="8514" y="1632"/>
                    <a:pt x="7784" y="1837"/>
                    <a:pt x="7373" y="2294"/>
                  </a:cubicBezTo>
                  <a:cubicBezTo>
                    <a:pt x="6962" y="2728"/>
                    <a:pt x="6848" y="3390"/>
                    <a:pt x="6597" y="3937"/>
                  </a:cubicBezTo>
                  <a:cubicBezTo>
                    <a:pt x="6368" y="4417"/>
                    <a:pt x="6072" y="4850"/>
                    <a:pt x="5889" y="5353"/>
                  </a:cubicBezTo>
                  <a:cubicBezTo>
                    <a:pt x="5592" y="6106"/>
                    <a:pt x="5410" y="6950"/>
                    <a:pt x="4885" y="7589"/>
                  </a:cubicBezTo>
                  <a:cubicBezTo>
                    <a:pt x="4383" y="8160"/>
                    <a:pt x="4063" y="8731"/>
                    <a:pt x="3744" y="9415"/>
                  </a:cubicBezTo>
                  <a:cubicBezTo>
                    <a:pt x="2694" y="11629"/>
                    <a:pt x="1895" y="13958"/>
                    <a:pt x="1187" y="16309"/>
                  </a:cubicBezTo>
                  <a:cubicBezTo>
                    <a:pt x="1119" y="16537"/>
                    <a:pt x="365" y="19550"/>
                    <a:pt x="0" y="21079"/>
                  </a:cubicBezTo>
                  <a:lnTo>
                    <a:pt x="23510" y="21079"/>
                  </a:lnTo>
                  <a:cubicBezTo>
                    <a:pt x="23533" y="20828"/>
                    <a:pt x="23556" y="20645"/>
                    <a:pt x="23556" y="20577"/>
                  </a:cubicBezTo>
                  <a:cubicBezTo>
                    <a:pt x="23807" y="17450"/>
                    <a:pt x="23739" y="14300"/>
                    <a:pt x="23236" y="11196"/>
                  </a:cubicBezTo>
                  <a:cubicBezTo>
                    <a:pt x="22985" y="9689"/>
                    <a:pt x="22574" y="8251"/>
                    <a:pt x="22141" y="6768"/>
                  </a:cubicBezTo>
                  <a:cubicBezTo>
                    <a:pt x="21776" y="5444"/>
                    <a:pt x="22164" y="3869"/>
                    <a:pt x="21319" y="2682"/>
                  </a:cubicBezTo>
                  <a:cubicBezTo>
                    <a:pt x="20885" y="2089"/>
                    <a:pt x="19927" y="2180"/>
                    <a:pt x="19310" y="1906"/>
                  </a:cubicBezTo>
                  <a:cubicBezTo>
                    <a:pt x="18626" y="1632"/>
                    <a:pt x="17987" y="1335"/>
                    <a:pt x="17302" y="1084"/>
                  </a:cubicBezTo>
                  <a:cubicBezTo>
                    <a:pt x="16800" y="879"/>
                    <a:pt x="16320" y="651"/>
                    <a:pt x="15818" y="422"/>
                  </a:cubicBezTo>
                  <a:cubicBezTo>
                    <a:pt x="15544" y="285"/>
                    <a:pt x="15248" y="240"/>
                    <a:pt x="14928" y="217"/>
                  </a:cubicBezTo>
                  <a:cubicBezTo>
                    <a:pt x="14440" y="145"/>
                    <a:pt x="13923" y="1"/>
                    <a:pt x="13412" y="1"/>
                  </a:cubicBezTo>
                  <a:close/>
                </a:path>
              </a:pathLst>
            </a:custGeom>
            <a:solidFill>
              <a:schemeClr val="accent1"/>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632" name="Google Shape;3632;p43">
              <a:extLst>
                <a:ext uri="{FF2B5EF4-FFF2-40B4-BE49-F238E27FC236}">
                  <a16:creationId xmlns="" xmlns:a16="http://schemas.microsoft.com/office/drawing/2014/main" id="{770D83BB-EA94-FE7A-DA3C-AC71FE9854EB}"/>
                </a:ext>
              </a:extLst>
            </p:cNvPr>
            <p:cNvSpPr/>
            <p:nvPr/>
          </p:nvSpPr>
          <p:spPr>
            <a:xfrm>
              <a:off x="7026098" y="3796702"/>
              <a:ext cx="570627" cy="551628"/>
            </a:xfrm>
            <a:custGeom>
              <a:avLst/>
              <a:gdLst/>
              <a:ahLst/>
              <a:cxnLst/>
              <a:rect l="l" t="t" r="r" b="b"/>
              <a:pathLst>
                <a:path w="21205" h="20499" extrusionOk="0">
                  <a:moveTo>
                    <a:pt x="13468" y="1"/>
                  </a:moveTo>
                  <a:cubicBezTo>
                    <a:pt x="9729" y="1"/>
                    <a:pt x="6644" y="1112"/>
                    <a:pt x="6802" y="2626"/>
                  </a:cubicBezTo>
                  <a:cubicBezTo>
                    <a:pt x="6906" y="3496"/>
                    <a:pt x="8190" y="3751"/>
                    <a:pt x="9658" y="3751"/>
                  </a:cubicBezTo>
                  <a:cubicBezTo>
                    <a:pt x="11733" y="3751"/>
                    <a:pt x="14175" y="3242"/>
                    <a:pt x="14175" y="3242"/>
                  </a:cubicBezTo>
                  <a:lnTo>
                    <a:pt x="14175" y="3242"/>
                  </a:lnTo>
                  <a:cubicBezTo>
                    <a:pt x="14472" y="3539"/>
                    <a:pt x="13650" y="13559"/>
                    <a:pt x="8035" y="13605"/>
                  </a:cubicBezTo>
                  <a:cubicBezTo>
                    <a:pt x="8022" y="13605"/>
                    <a:pt x="8010" y="13605"/>
                    <a:pt x="7997" y="13605"/>
                  </a:cubicBezTo>
                  <a:cubicBezTo>
                    <a:pt x="2449" y="13605"/>
                    <a:pt x="3903" y="3540"/>
                    <a:pt x="3903" y="3539"/>
                  </a:cubicBezTo>
                  <a:lnTo>
                    <a:pt x="3903" y="3539"/>
                  </a:lnTo>
                  <a:cubicBezTo>
                    <a:pt x="3698" y="3950"/>
                    <a:pt x="3447" y="4338"/>
                    <a:pt x="3287" y="4772"/>
                  </a:cubicBezTo>
                  <a:cubicBezTo>
                    <a:pt x="2990" y="5525"/>
                    <a:pt x="2808" y="6369"/>
                    <a:pt x="2283" y="7008"/>
                  </a:cubicBezTo>
                  <a:cubicBezTo>
                    <a:pt x="2146" y="7168"/>
                    <a:pt x="2009" y="7328"/>
                    <a:pt x="1895" y="7511"/>
                  </a:cubicBezTo>
                  <a:cubicBezTo>
                    <a:pt x="868" y="11071"/>
                    <a:pt x="69" y="16321"/>
                    <a:pt x="0" y="20498"/>
                  </a:cubicBezTo>
                  <a:lnTo>
                    <a:pt x="20908" y="20498"/>
                  </a:lnTo>
                  <a:cubicBezTo>
                    <a:pt x="20931" y="20247"/>
                    <a:pt x="20954" y="20064"/>
                    <a:pt x="20954" y="19996"/>
                  </a:cubicBezTo>
                  <a:cubicBezTo>
                    <a:pt x="21205" y="16869"/>
                    <a:pt x="21137" y="13719"/>
                    <a:pt x="20634" y="10615"/>
                  </a:cubicBezTo>
                  <a:cubicBezTo>
                    <a:pt x="20383" y="9108"/>
                    <a:pt x="19972" y="7670"/>
                    <a:pt x="19539" y="6187"/>
                  </a:cubicBezTo>
                  <a:cubicBezTo>
                    <a:pt x="19174" y="4863"/>
                    <a:pt x="19562" y="3288"/>
                    <a:pt x="18717" y="2101"/>
                  </a:cubicBezTo>
                  <a:cubicBezTo>
                    <a:pt x="18283" y="1508"/>
                    <a:pt x="17325" y="1599"/>
                    <a:pt x="16708" y="1325"/>
                  </a:cubicBezTo>
                  <a:cubicBezTo>
                    <a:pt x="16024" y="1051"/>
                    <a:pt x="15385" y="754"/>
                    <a:pt x="14700" y="503"/>
                  </a:cubicBezTo>
                  <a:cubicBezTo>
                    <a:pt x="14312" y="343"/>
                    <a:pt x="13947" y="184"/>
                    <a:pt x="13581" y="1"/>
                  </a:cubicBezTo>
                  <a:cubicBezTo>
                    <a:pt x="13543" y="1"/>
                    <a:pt x="13505" y="1"/>
                    <a:pt x="13468" y="1"/>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633" name="Google Shape;3633;p43">
              <a:extLst>
                <a:ext uri="{FF2B5EF4-FFF2-40B4-BE49-F238E27FC236}">
                  <a16:creationId xmlns="" xmlns:a16="http://schemas.microsoft.com/office/drawing/2014/main" id="{0B68449E-99CD-08AB-F0B9-23390104DDBA}"/>
                </a:ext>
              </a:extLst>
            </p:cNvPr>
            <p:cNvSpPr/>
            <p:nvPr/>
          </p:nvSpPr>
          <p:spPr>
            <a:xfrm>
              <a:off x="7223887" y="3863600"/>
              <a:ext cx="231587" cy="47389"/>
            </a:xfrm>
            <a:custGeom>
              <a:avLst/>
              <a:gdLst/>
              <a:ahLst/>
              <a:cxnLst/>
              <a:rect l="l" t="t" r="r" b="b"/>
              <a:pathLst>
                <a:path w="8606" h="1761" extrusionOk="0">
                  <a:moveTo>
                    <a:pt x="8572" y="0"/>
                  </a:moveTo>
                  <a:cubicBezTo>
                    <a:pt x="8516" y="0"/>
                    <a:pt x="8275" y="110"/>
                    <a:pt x="7920" y="277"/>
                  </a:cubicBezTo>
                  <a:cubicBezTo>
                    <a:pt x="7532" y="460"/>
                    <a:pt x="6985" y="665"/>
                    <a:pt x="6460" y="825"/>
                  </a:cubicBezTo>
                  <a:cubicBezTo>
                    <a:pt x="5912" y="984"/>
                    <a:pt x="5364" y="1099"/>
                    <a:pt x="4953" y="1144"/>
                  </a:cubicBezTo>
                  <a:cubicBezTo>
                    <a:pt x="4748" y="1190"/>
                    <a:pt x="4565" y="1190"/>
                    <a:pt x="4451" y="1213"/>
                  </a:cubicBezTo>
                  <a:lnTo>
                    <a:pt x="4268" y="1213"/>
                  </a:lnTo>
                  <a:cubicBezTo>
                    <a:pt x="4268" y="1213"/>
                    <a:pt x="4200" y="1236"/>
                    <a:pt x="4063" y="1236"/>
                  </a:cubicBezTo>
                  <a:cubicBezTo>
                    <a:pt x="3949" y="1236"/>
                    <a:pt x="3789" y="1258"/>
                    <a:pt x="3561" y="1258"/>
                  </a:cubicBezTo>
                  <a:cubicBezTo>
                    <a:pt x="3150" y="1258"/>
                    <a:pt x="2602" y="1236"/>
                    <a:pt x="2054" y="1121"/>
                  </a:cubicBezTo>
                  <a:cubicBezTo>
                    <a:pt x="1529" y="984"/>
                    <a:pt x="1004" y="779"/>
                    <a:pt x="639" y="551"/>
                  </a:cubicBezTo>
                  <a:cubicBezTo>
                    <a:pt x="312" y="367"/>
                    <a:pt x="95" y="201"/>
                    <a:pt x="37" y="201"/>
                  </a:cubicBezTo>
                  <a:cubicBezTo>
                    <a:pt x="30" y="201"/>
                    <a:pt x="25" y="204"/>
                    <a:pt x="23" y="208"/>
                  </a:cubicBezTo>
                  <a:cubicBezTo>
                    <a:pt x="0" y="231"/>
                    <a:pt x="183" y="460"/>
                    <a:pt x="525" y="733"/>
                  </a:cubicBezTo>
                  <a:cubicBezTo>
                    <a:pt x="867" y="1007"/>
                    <a:pt x="1392" y="1281"/>
                    <a:pt x="1963" y="1487"/>
                  </a:cubicBezTo>
                  <a:cubicBezTo>
                    <a:pt x="2534" y="1669"/>
                    <a:pt x="3127" y="1738"/>
                    <a:pt x="3561" y="1761"/>
                  </a:cubicBezTo>
                  <a:lnTo>
                    <a:pt x="4314" y="1761"/>
                  </a:lnTo>
                  <a:cubicBezTo>
                    <a:pt x="4314" y="1761"/>
                    <a:pt x="4383" y="1738"/>
                    <a:pt x="4497" y="1738"/>
                  </a:cubicBezTo>
                  <a:cubicBezTo>
                    <a:pt x="4634" y="1715"/>
                    <a:pt x="4816" y="1692"/>
                    <a:pt x="5044" y="1646"/>
                  </a:cubicBezTo>
                  <a:cubicBezTo>
                    <a:pt x="5478" y="1555"/>
                    <a:pt x="6026" y="1395"/>
                    <a:pt x="6574" y="1190"/>
                  </a:cubicBezTo>
                  <a:cubicBezTo>
                    <a:pt x="7122" y="962"/>
                    <a:pt x="7647" y="688"/>
                    <a:pt x="8012" y="460"/>
                  </a:cubicBezTo>
                  <a:cubicBezTo>
                    <a:pt x="8377" y="231"/>
                    <a:pt x="8605" y="49"/>
                    <a:pt x="8582" y="3"/>
                  </a:cubicBezTo>
                  <a:cubicBezTo>
                    <a:pt x="8580" y="1"/>
                    <a:pt x="8577" y="0"/>
                    <a:pt x="8572" y="0"/>
                  </a:cubicBez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634" name="Google Shape;3634;p43">
              <a:extLst>
                <a:ext uri="{FF2B5EF4-FFF2-40B4-BE49-F238E27FC236}">
                  <a16:creationId xmlns="" xmlns:a16="http://schemas.microsoft.com/office/drawing/2014/main" id="{E82EA28E-ECED-DAD7-8F31-C53FF00730E0}"/>
                </a:ext>
              </a:extLst>
            </p:cNvPr>
            <p:cNvSpPr/>
            <p:nvPr/>
          </p:nvSpPr>
          <p:spPr>
            <a:xfrm>
              <a:off x="7568469" y="4120618"/>
              <a:ext cx="761042" cy="612525"/>
            </a:xfrm>
            <a:custGeom>
              <a:avLst/>
              <a:gdLst/>
              <a:ahLst/>
              <a:cxnLst/>
              <a:rect l="l" t="t" r="r" b="b"/>
              <a:pathLst>
                <a:path w="28281" h="22762" extrusionOk="0">
                  <a:moveTo>
                    <a:pt x="3290" y="1"/>
                  </a:moveTo>
                  <a:cubicBezTo>
                    <a:pt x="1833" y="1"/>
                    <a:pt x="441" y="250"/>
                    <a:pt x="297" y="883"/>
                  </a:cubicBezTo>
                  <a:cubicBezTo>
                    <a:pt x="0" y="2184"/>
                    <a:pt x="3059" y="8689"/>
                    <a:pt x="5204" y="11451"/>
                  </a:cubicBezTo>
                  <a:cubicBezTo>
                    <a:pt x="6072" y="12570"/>
                    <a:pt x="7441" y="13346"/>
                    <a:pt x="8651" y="14053"/>
                  </a:cubicBezTo>
                  <a:cubicBezTo>
                    <a:pt x="10134" y="14898"/>
                    <a:pt x="11687" y="15628"/>
                    <a:pt x="13262" y="16336"/>
                  </a:cubicBezTo>
                  <a:cubicBezTo>
                    <a:pt x="14060" y="16701"/>
                    <a:pt x="14859" y="17043"/>
                    <a:pt x="15658" y="17363"/>
                  </a:cubicBezTo>
                  <a:cubicBezTo>
                    <a:pt x="15932" y="17477"/>
                    <a:pt x="16457" y="17568"/>
                    <a:pt x="16685" y="17774"/>
                  </a:cubicBezTo>
                  <a:cubicBezTo>
                    <a:pt x="16982" y="18025"/>
                    <a:pt x="17142" y="18687"/>
                    <a:pt x="17347" y="19029"/>
                  </a:cubicBezTo>
                  <a:cubicBezTo>
                    <a:pt x="17598" y="19486"/>
                    <a:pt x="17849" y="19828"/>
                    <a:pt x="18306" y="20102"/>
                  </a:cubicBezTo>
                  <a:cubicBezTo>
                    <a:pt x="18899" y="20444"/>
                    <a:pt x="19424" y="20536"/>
                    <a:pt x="19402" y="21335"/>
                  </a:cubicBezTo>
                  <a:cubicBezTo>
                    <a:pt x="19379" y="21814"/>
                    <a:pt x="19059" y="22430"/>
                    <a:pt x="19630" y="22704"/>
                  </a:cubicBezTo>
                  <a:cubicBezTo>
                    <a:pt x="19714" y="22744"/>
                    <a:pt x="19814" y="22761"/>
                    <a:pt x="19925" y="22761"/>
                  </a:cubicBezTo>
                  <a:cubicBezTo>
                    <a:pt x="20387" y="22761"/>
                    <a:pt x="21020" y="22455"/>
                    <a:pt x="21296" y="22179"/>
                  </a:cubicBezTo>
                  <a:cubicBezTo>
                    <a:pt x="21775" y="21677"/>
                    <a:pt x="21593" y="20969"/>
                    <a:pt x="21547" y="20353"/>
                  </a:cubicBezTo>
                  <a:lnTo>
                    <a:pt x="21547" y="20353"/>
                  </a:lnTo>
                  <a:cubicBezTo>
                    <a:pt x="22392" y="20764"/>
                    <a:pt x="23168" y="21426"/>
                    <a:pt x="24104" y="21791"/>
                  </a:cubicBezTo>
                  <a:cubicBezTo>
                    <a:pt x="24583" y="21997"/>
                    <a:pt x="24948" y="22156"/>
                    <a:pt x="25473" y="22202"/>
                  </a:cubicBezTo>
                  <a:cubicBezTo>
                    <a:pt x="25598" y="22214"/>
                    <a:pt x="25723" y="22234"/>
                    <a:pt x="25840" y="22234"/>
                  </a:cubicBezTo>
                  <a:cubicBezTo>
                    <a:pt x="25937" y="22234"/>
                    <a:pt x="26029" y="22220"/>
                    <a:pt x="26112" y="22179"/>
                  </a:cubicBezTo>
                  <a:cubicBezTo>
                    <a:pt x="26363" y="22065"/>
                    <a:pt x="26340" y="21951"/>
                    <a:pt x="26614" y="21882"/>
                  </a:cubicBezTo>
                  <a:cubicBezTo>
                    <a:pt x="26657" y="21873"/>
                    <a:pt x="26701" y="21869"/>
                    <a:pt x="26746" y="21869"/>
                  </a:cubicBezTo>
                  <a:cubicBezTo>
                    <a:pt x="26896" y="21869"/>
                    <a:pt x="27058" y="21909"/>
                    <a:pt x="27204" y="21909"/>
                  </a:cubicBezTo>
                  <a:cubicBezTo>
                    <a:pt x="27229" y="21909"/>
                    <a:pt x="27253" y="21908"/>
                    <a:pt x="27276" y="21905"/>
                  </a:cubicBezTo>
                  <a:cubicBezTo>
                    <a:pt x="28281" y="21745"/>
                    <a:pt x="26706" y="19805"/>
                    <a:pt x="26318" y="19417"/>
                  </a:cubicBezTo>
                  <a:cubicBezTo>
                    <a:pt x="26067" y="19189"/>
                    <a:pt x="25815" y="18961"/>
                    <a:pt x="25542" y="18755"/>
                  </a:cubicBezTo>
                  <a:cubicBezTo>
                    <a:pt x="24880" y="18230"/>
                    <a:pt x="24400" y="17660"/>
                    <a:pt x="23168" y="17591"/>
                  </a:cubicBezTo>
                  <a:cubicBezTo>
                    <a:pt x="23510" y="17431"/>
                    <a:pt x="24629" y="17180"/>
                    <a:pt x="23989" y="16884"/>
                  </a:cubicBezTo>
                  <a:cubicBezTo>
                    <a:pt x="22597" y="16176"/>
                    <a:pt x="20246" y="16724"/>
                    <a:pt x="19059" y="15583"/>
                  </a:cubicBezTo>
                  <a:cubicBezTo>
                    <a:pt x="16252" y="12889"/>
                    <a:pt x="13170" y="10538"/>
                    <a:pt x="10271" y="7936"/>
                  </a:cubicBezTo>
                  <a:cubicBezTo>
                    <a:pt x="9244" y="7023"/>
                    <a:pt x="6734" y="678"/>
                    <a:pt x="6734" y="678"/>
                  </a:cubicBezTo>
                  <a:cubicBezTo>
                    <a:pt x="6440" y="279"/>
                    <a:pt x="4829" y="1"/>
                    <a:pt x="3290" y="1"/>
                  </a:cubicBezTo>
                  <a:close/>
                </a:path>
              </a:pathLst>
            </a:custGeom>
            <a:solidFill>
              <a:srgbClr val="FFCCB0"/>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635" name="Google Shape;3635;p43">
              <a:extLst>
                <a:ext uri="{FF2B5EF4-FFF2-40B4-BE49-F238E27FC236}">
                  <a16:creationId xmlns="" xmlns:a16="http://schemas.microsoft.com/office/drawing/2014/main" id="{2B3B6CC3-05CD-051B-AEC1-0AD5CBC1C65B}"/>
                </a:ext>
              </a:extLst>
            </p:cNvPr>
            <p:cNvSpPr/>
            <p:nvPr/>
          </p:nvSpPr>
          <p:spPr>
            <a:xfrm>
              <a:off x="7568469" y="4120618"/>
              <a:ext cx="746914" cy="612525"/>
            </a:xfrm>
            <a:custGeom>
              <a:avLst/>
              <a:gdLst/>
              <a:ahLst/>
              <a:cxnLst/>
              <a:rect l="l" t="t" r="r" b="b"/>
              <a:pathLst>
                <a:path w="27756" h="22762" extrusionOk="0">
                  <a:moveTo>
                    <a:pt x="10328" y="7980"/>
                  </a:moveTo>
                  <a:lnTo>
                    <a:pt x="10328" y="7980"/>
                  </a:lnTo>
                  <a:cubicBezTo>
                    <a:pt x="10332" y="7981"/>
                    <a:pt x="10336" y="7982"/>
                    <a:pt x="10340" y="7982"/>
                  </a:cubicBezTo>
                  <a:cubicBezTo>
                    <a:pt x="10336" y="7981"/>
                    <a:pt x="10332" y="7981"/>
                    <a:pt x="10328" y="7980"/>
                  </a:cubicBezTo>
                  <a:close/>
                  <a:moveTo>
                    <a:pt x="3290" y="1"/>
                  </a:moveTo>
                  <a:cubicBezTo>
                    <a:pt x="1833" y="1"/>
                    <a:pt x="441" y="250"/>
                    <a:pt x="297" y="883"/>
                  </a:cubicBezTo>
                  <a:cubicBezTo>
                    <a:pt x="0" y="2184"/>
                    <a:pt x="3059" y="8689"/>
                    <a:pt x="5204" y="11451"/>
                  </a:cubicBezTo>
                  <a:cubicBezTo>
                    <a:pt x="6072" y="12570"/>
                    <a:pt x="7441" y="13346"/>
                    <a:pt x="8651" y="14053"/>
                  </a:cubicBezTo>
                  <a:cubicBezTo>
                    <a:pt x="10134" y="14898"/>
                    <a:pt x="11687" y="15628"/>
                    <a:pt x="13262" y="16336"/>
                  </a:cubicBezTo>
                  <a:cubicBezTo>
                    <a:pt x="14060" y="16701"/>
                    <a:pt x="14859" y="17043"/>
                    <a:pt x="15658" y="17363"/>
                  </a:cubicBezTo>
                  <a:cubicBezTo>
                    <a:pt x="15932" y="17477"/>
                    <a:pt x="16457" y="17568"/>
                    <a:pt x="16685" y="17774"/>
                  </a:cubicBezTo>
                  <a:cubicBezTo>
                    <a:pt x="16982" y="18025"/>
                    <a:pt x="17142" y="18687"/>
                    <a:pt x="17347" y="19029"/>
                  </a:cubicBezTo>
                  <a:cubicBezTo>
                    <a:pt x="17598" y="19486"/>
                    <a:pt x="17849" y="19828"/>
                    <a:pt x="18306" y="20102"/>
                  </a:cubicBezTo>
                  <a:cubicBezTo>
                    <a:pt x="18899" y="20444"/>
                    <a:pt x="19424" y="20536"/>
                    <a:pt x="19402" y="21335"/>
                  </a:cubicBezTo>
                  <a:cubicBezTo>
                    <a:pt x="19379" y="21814"/>
                    <a:pt x="19059" y="22430"/>
                    <a:pt x="19630" y="22704"/>
                  </a:cubicBezTo>
                  <a:cubicBezTo>
                    <a:pt x="19714" y="22744"/>
                    <a:pt x="19814" y="22761"/>
                    <a:pt x="19925" y="22761"/>
                  </a:cubicBezTo>
                  <a:cubicBezTo>
                    <a:pt x="20387" y="22761"/>
                    <a:pt x="21020" y="22455"/>
                    <a:pt x="21296" y="22179"/>
                  </a:cubicBezTo>
                  <a:cubicBezTo>
                    <a:pt x="21775" y="21677"/>
                    <a:pt x="21593" y="20969"/>
                    <a:pt x="21547" y="20353"/>
                  </a:cubicBezTo>
                  <a:lnTo>
                    <a:pt x="21547" y="20353"/>
                  </a:lnTo>
                  <a:cubicBezTo>
                    <a:pt x="22392" y="20764"/>
                    <a:pt x="23168" y="21426"/>
                    <a:pt x="24104" y="21791"/>
                  </a:cubicBezTo>
                  <a:cubicBezTo>
                    <a:pt x="24583" y="21997"/>
                    <a:pt x="24948" y="22156"/>
                    <a:pt x="25473" y="22202"/>
                  </a:cubicBezTo>
                  <a:cubicBezTo>
                    <a:pt x="25598" y="22214"/>
                    <a:pt x="25723" y="22234"/>
                    <a:pt x="25840" y="22234"/>
                  </a:cubicBezTo>
                  <a:cubicBezTo>
                    <a:pt x="25937" y="22234"/>
                    <a:pt x="26029" y="22220"/>
                    <a:pt x="26112" y="22179"/>
                  </a:cubicBezTo>
                  <a:cubicBezTo>
                    <a:pt x="26363" y="22065"/>
                    <a:pt x="26340" y="21951"/>
                    <a:pt x="26614" y="21882"/>
                  </a:cubicBezTo>
                  <a:cubicBezTo>
                    <a:pt x="26657" y="21873"/>
                    <a:pt x="26701" y="21869"/>
                    <a:pt x="26746" y="21869"/>
                  </a:cubicBezTo>
                  <a:cubicBezTo>
                    <a:pt x="26896" y="21869"/>
                    <a:pt x="27058" y="21909"/>
                    <a:pt x="27204" y="21909"/>
                  </a:cubicBezTo>
                  <a:cubicBezTo>
                    <a:pt x="27229" y="21909"/>
                    <a:pt x="27253" y="21908"/>
                    <a:pt x="27276" y="21905"/>
                  </a:cubicBezTo>
                  <a:cubicBezTo>
                    <a:pt x="27756" y="21814"/>
                    <a:pt x="27641" y="21357"/>
                    <a:pt x="27368" y="20832"/>
                  </a:cubicBezTo>
                  <a:lnTo>
                    <a:pt x="27368" y="20832"/>
                  </a:lnTo>
                  <a:cubicBezTo>
                    <a:pt x="27262" y="21044"/>
                    <a:pt x="27097" y="21177"/>
                    <a:pt x="26892" y="21177"/>
                  </a:cubicBezTo>
                  <a:cubicBezTo>
                    <a:pt x="26875" y="21177"/>
                    <a:pt x="26859" y="21176"/>
                    <a:pt x="26843" y="21175"/>
                  </a:cubicBezTo>
                  <a:cubicBezTo>
                    <a:pt x="26135" y="21061"/>
                    <a:pt x="24287" y="19851"/>
                    <a:pt x="24286" y="19851"/>
                  </a:cubicBezTo>
                  <a:lnTo>
                    <a:pt x="24286" y="19851"/>
                  </a:lnTo>
                  <a:cubicBezTo>
                    <a:pt x="24286" y="19851"/>
                    <a:pt x="25741" y="21107"/>
                    <a:pt x="24925" y="21107"/>
                  </a:cubicBezTo>
                  <a:cubicBezTo>
                    <a:pt x="24910" y="21107"/>
                    <a:pt x="24895" y="21107"/>
                    <a:pt x="24880" y="21106"/>
                  </a:cubicBezTo>
                  <a:cubicBezTo>
                    <a:pt x="23967" y="21061"/>
                    <a:pt x="20817" y="19121"/>
                    <a:pt x="20817" y="19121"/>
                  </a:cubicBezTo>
                  <a:lnTo>
                    <a:pt x="20817" y="19121"/>
                  </a:lnTo>
                  <a:cubicBezTo>
                    <a:pt x="20817" y="19121"/>
                    <a:pt x="21821" y="21015"/>
                    <a:pt x="20611" y="21266"/>
                  </a:cubicBezTo>
                  <a:cubicBezTo>
                    <a:pt x="20572" y="21274"/>
                    <a:pt x="20532" y="21279"/>
                    <a:pt x="20492" y="21279"/>
                  </a:cubicBezTo>
                  <a:cubicBezTo>
                    <a:pt x="19324" y="21279"/>
                    <a:pt x="17906" y="17857"/>
                    <a:pt x="18877" y="16952"/>
                  </a:cubicBezTo>
                  <a:cubicBezTo>
                    <a:pt x="19287" y="16587"/>
                    <a:pt x="19721" y="16336"/>
                    <a:pt x="20109" y="16153"/>
                  </a:cubicBezTo>
                  <a:cubicBezTo>
                    <a:pt x="19721" y="16039"/>
                    <a:pt x="19356" y="15857"/>
                    <a:pt x="19059" y="15583"/>
                  </a:cubicBezTo>
                  <a:cubicBezTo>
                    <a:pt x="18603" y="15126"/>
                    <a:pt x="18123" y="14692"/>
                    <a:pt x="17644" y="14282"/>
                  </a:cubicBezTo>
                  <a:cubicBezTo>
                    <a:pt x="17556" y="15138"/>
                    <a:pt x="17109" y="15952"/>
                    <a:pt x="15654" y="15952"/>
                  </a:cubicBezTo>
                  <a:cubicBezTo>
                    <a:pt x="15596" y="15952"/>
                    <a:pt x="15537" y="15950"/>
                    <a:pt x="15476" y="15948"/>
                  </a:cubicBezTo>
                  <a:cubicBezTo>
                    <a:pt x="12280" y="15765"/>
                    <a:pt x="5113" y="10812"/>
                    <a:pt x="6277" y="8872"/>
                  </a:cubicBezTo>
                  <a:cubicBezTo>
                    <a:pt x="6749" y="8081"/>
                    <a:pt x="7768" y="7847"/>
                    <a:pt x="8815" y="7847"/>
                  </a:cubicBezTo>
                  <a:cubicBezTo>
                    <a:pt x="9334" y="7847"/>
                    <a:pt x="9859" y="7905"/>
                    <a:pt x="10328" y="7980"/>
                  </a:cubicBezTo>
                  <a:lnTo>
                    <a:pt x="10328" y="7980"/>
                  </a:lnTo>
                  <a:cubicBezTo>
                    <a:pt x="10309" y="7974"/>
                    <a:pt x="10290" y="7955"/>
                    <a:pt x="10271" y="7936"/>
                  </a:cubicBezTo>
                  <a:cubicBezTo>
                    <a:pt x="9244" y="7023"/>
                    <a:pt x="6734" y="678"/>
                    <a:pt x="6734" y="678"/>
                  </a:cubicBezTo>
                  <a:cubicBezTo>
                    <a:pt x="6440" y="279"/>
                    <a:pt x="4829" y="1"/>
                    <a:pt x="3290" y="1"/>
                  </a:cubicBezTo>
                  <a:close/>
                </a:path>
              </a:pathLst>
            </a:custGeom>
            <a:solidFill>
              <a:srgbClr val="FFCCB0"/>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636" name="Google Shape;3636;p43">
              <a:extLst>
                <a:ext uri="{FF2B5EF4-FFF2-40B4-BE49-F238E27FC236}">
                  <a16:creationId xmlns="" xmlns:a16="http://schemas.microsoft.com/office/drawing/2014/main" id="{1B522702-26EB-E0BC-E06F-21128C482E8A}"/>
                </a:ext>
              </a:extLst>
            </p:cNvPr>
            <p:cNvSpPr/>
            <p:nvPr/>
          </p:nvSpPr>
          <p:spPr>
            <a:xfrm>
              <a:off x="8156265" y="4636725"/>
              <a:ext cx="120422" cy="85359"/>
            </a:xfrm>
            <a:custGeom>
              <a:avLst/>
              <a:gdLst/>
              <a:ahLst/>
              <a:cxnLst/>
              <a:rect l="l" t="t" r="r" b="b"/>
              <a:pathLst>
                <a:path w="4475" h="3172" extrusionOk="0">
                  <a:moveTo>
                    <a:pt x="1235" y="0"/>
                  </a:moveTo>
                  <a:cubicBezTo>
                    <a:pt x="1222" y="0"/>
                    <a:pt x="1214" y="3"/>
                    <a:pt x="1211" y="10"/>
                  </a:cubicBezTo>
                  <a:cubicBezTo>
                    <a:pt x="1211" y="33"/>
                    <a:pt x="1416" y="215"/>
                    <a:pt x="1736" y="444"/>
                  </a:cubicBezTo>
                  <a:cubicBezTo>
                    <a:pt x="1895" y="581"/>
                    <a:pt x="2055" y="740"/>
                    <a:pt x="2261" y="900"/>
                  </a:cubicBezTo>
                  <a:cubicBezTo>
                    <a:pt x="2443" y="1083"/>
                    <a:pt x="2649" y="1265"/>
                    <a:pt x="2854" y="1448"/>
                  </a:cubicBezTo>
                  <a:cubicBezTo>
                    <a:pt x="3082" y="1608"/>
                    <a:pt x="3311" y="1790"/>
                    <a:pt x="3493" y="1927"/>
                  </a:cubicBezTo>
                  <a:cubicBezTo>
                    <a:pt x="3653" y="2087"/>
                    <a:pt x="3813" y="2247"/>
                    <a:pt x="3881" y="2384"/>
                  </a:cubicBezTo>
                  <a:cubicBezTo>
                    <a:pt x="3927" y="2452"/>
                    <a:pt x="3950" y="2521"/>
                    <a:pt x="3950" y="2566"/>
                  </a:cubicBezTo>
                  <a:cubicBezTo>
                    <a:pt x="3950" y="2578"/>
                    <a:pt x="3950" y="2585"/>
                    <a:pt x="3950" y="2589"/>
                  </a:cubicBezTo>
                  <a:lnTo>
                    <a:pt x="3904" y="2589"/>
                  </a:lnTo>
                  <a:cubicBezTo>
                    <a:pt x="3922" y="2589"/>
                    <a:pt x="3838" y="2648"/>
                    <a:pt x="3594" y="2648"/>
                  </a:cubicBezTo>
                  <a:cubicBezTo>
                    <a:pt x="3532" y="2648"/>
                    <a:pt x="3461" y="2644"/>
                    <a:pt x="3379" y="2635"/>
                  </a:cubicBezTo>
                  <a:cubicBezTo>
                    <a:pt x="3014" y="2635"/>
                    <a:pt x="2489" y="2521"/>
                    <a:pt x="2009" y="2338"/>
                  </a:cubicBezTo>
                  <a:cubicBezTo>
                    <a:pt x="1059" y="1993"/>
                    <a:pt x="170" y="1443"/>
                    <a:pt x="39" y="1443"/>
                  </a:cubicBezTo>
                  <a:cubicBezTo>
                    <a:pt x="31" y="1443"/>
                    <a:pt x="26" y="1444"/>
                    <a:pt x="24" y="1448"/>
                  </a:cubicBezTo>
                  <a:cubicBezTo>
                    <a:pt x="1" y="1516"/>
                    <a:pt x="845" y="2201"/>
                    <a:pt x="1850" y="2681"/>
                  </a:cubicBezTo>
                  <a:cubicBezTo>
                    <a:pt x="2352" y="2909"/>
                    <a:pt x="2900" y="3091"/>
                    <a:pt x="3333" y="3137"/>
                  </a:cubicBezTo>
                  <a:cubicBezTo>
                    <a:pt x="3451" y="3162"/>
                    <a:pt x="3564" y="3171"/>
                    <a:pt x="3666" y="3171"/>
                  </a:cubicBezTo>
                  <a:cubicBezTo>
                    <a:pt x="3940" y="3171"/>
                    <a:pt x="4138" y="3102"/>
                    <a:pt x="4155" y="3069"/>
                  </a:cubicBezTo>
                  <a:cubicBezTo>
                    <a:pt x="4155" y="3069"/>
                    <a:pt x="4178" y="3069"/>
                    <a:pt x="4224" y="3046"/>
                  </a:cubicBezTo>
                  <a:cubicBezTo>
                    <a:pt x="4246" y="3023"/>
                    <a:pt x="4338" y="2954"/>
                    <a:pt x="4406" y="2863"/>
                  </a:cubicBezTo>
                  <a:cubicBezTo>
                    <a:pt x="4452" y="2772"/>
                    <a:pt x="4475" y="2589"/>
                    <a:pt x="4452" y="2475"/>
                  </a:cubicBezTo>
                  <a:cubicBezTo>
                    <a:pt x="4429" y="2338"/>
                    <a:pt x="4361" y="2247"/>
                    <a:pt x="4315" y="2133"/>
                  </a:cubicBezTo>
                  <a:cubicBezTo>
                    <a:pt x="4178" y="1927"/>
                    <a:pt x="3972" y="1745"/>
                    <a:pt x="3767" y="1585"/>
                  </a:cubicBezTo>
                  <a:cubicBezTo>
                    <a:pt x="3516" y="1402"/>
                    <a:pt x="3311" y="1288"/>
                    <a:pt x="3082" y="1128"/>
                  </a:cubicBezTo>
                  <a:cubicBezTo>
                    <a:pt x="2854" y="991"/>
                    <a:pt x="2649" y="832"/>
                    <a:pt x="2443" y="672"/>
                  </a:cubicBezTo>
                  <a:cubicBezTo>
                    <a:pt x="2238" y="535"/>
                    <a:pt x="2032" y="398"/>
                    <a:pt x="1850" y="284"/>
                  </a:cubicBezTo>
                  <a:cubicBezTo>
                    <a:pt x="1538" y="109"/>
                    <a:pt x="1310" y="0"/>
                    <a:pt x="1235" y="0"/>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637" name="Google Shape;3637;p43">
              <a:extLst>
                <a:ext uri="{FF2B5EF4-FFF2-40B4-BE49-F238E27FC236}">
                  <a16:creationId xmlns="" xmlns:a16="http://schemas.microsoft.com/office/drawing/2014/main" id="{26D35872-6D9F-156C-E035-86EA5B0FAADC}"/>
                </a:ext>
              </a:extLst>
            </p:cNvPr>
            <p:cNvSpPr/>
            <p:nvPr/>
          </p:nvSpPr>
          <p:spPr>
            <a:xfrm>
              <a:off x="8174698" y="4601042"/>
              <a:ext cx="141304" cy="113668"/>
            </a:xfrm>
            <a:custGeom>
              <a:avLst/>
              <a:gdLst/>
              <a:ahLst/>
              <a:cxnLst/>
              <a:rect l="l" t="t" r="r" b="b"/>
              <a:pathLst>
                <a:path w="5251" h="4224" extrusionOk="0">
                  <a:moveTo>
                    <a:pt x="54" y="0"/>
                  </a:moveTo>
                  <a:cubicBezTo>
                    <a:pt x="38" y="0"/>
                    <a:pt x="27" y="4"/>
                    <a:pt x="23" y="12"/>
                  </a:cubicBezTo>
                  <a:cubicBezTo>
                    <a:pt x="1" y="35"/>
                    <a:pt x="206" y="172"/>
                    <a:pt x="526" y="377"/>
                  </a:cubicBezTo>
                  <a:cubicBezTo>
                    <a:pt x="845" y="583"/>
                    <a:pt x="1279" y="811"/>
                    <a:pt x="1713" y="1062"/>
                  </a:cubicBezTo>
                  <a:cubicBezTo>
                    <a:pt x="2146" y="1290"/>
                    <a:pt x="2580" y="1519"/>
                    <a:pt x="2877" y="1724"/>
                  </a:cubicBezTo>
                  <a:cubicBezTo>
                    <a:pt x="3196" y="1907"/>
                    <a:pt x="3379" y="2066"/>
                    <a:pt x="3379" y="2066"/>
                  </a:cubicBezTo>
                  <a:cubicBezTo>
                    <a:pt x="3379" y="2066"/>
                    <a:pt x="3424" y="2089"/>
                    <a:pt x="3516" y="2158"/>
                  </a:cubicBezTo>
                  <a:cubicBezTo>
                    <a:pt x="3607" y="2203"/>
                    <a:pt x="3721" y="2295"/>
                    <a:pt x="3858" y="2409"/>
                  </a:cubicBezTo>
                  <a:cubicBezTo>
                    <a:pt x="3949" y="2454"/>
                    <a:pt x="4018" y="2523"/>
                    <a:pt x="4109" y="2591"/>
                  </a:cubicBezTo>
                  <a:lnTo>
                    <a:pt x="4155" y="2614"/>
                  </a:lnTo>
                  <a:lnTo>
                    <a:pt x="4200" y="2683"/>
                  </a:lnTo>
                  <a:cubicBezTo>
                    <a:pt x="4246" y="2706"/>
                    <a:pt x="4292" y="2751"/>
                    <a:pt x="4315" y="2797"/>
                  </a:cubicBezTo>
                  <a:cubicBezTo>
                    <a:pt x="4474" y="2957"/>
                    <a:pt x="4634" y="3139"/>
                    <a:pt x="4771" y="3322"/>
                  </a:cubicBezTo>
                  <a:cubicBezTo>
                    <a:pt x="4817" y="3413"/>
                    <a:pt x="4862" y="3504"/>
                    <a:pt x="4908" y="3596"/>
                  </a:cubicBezTo>
                  <a:cubicBezTo>
                    <a:pt x="4908" y="3687"/>
                    <a:pt x="4908" y="3755"/>
                    <a:pt x="4862" y="3801"/>
                  </a:cubicBezTo>
                  <a:cubicBezTo>
                    <a:pt x="4840" y="3870"/>
                    <a:pt x="4748" y="3915"/>
                    <a:pt x="4657" y="3961"/>
                  </a:cubicBezTo>
                  <a:cubicBezTo>
                    <a:pt x="4609" y="3977"/>
                    <a:pt x="4560" y="3993"/>
                    <a:pt x="4504" y="3993"/>
                  </a:cubicBezTo>
                  <a:cubicBezTo>
                    <a:pt x="4480" y="3993"/>
                    <a:pt x="4455" y="3990"/>
                    <a:pt x="4429" y="3984"/>
                  </a:cubicBezTo>
                  <a:cubicBezTo>
                    <a:pt x="4117" y="3963"/>
                    <a:pt x="3900" y="3867"/>
                    <a:pt x="3846" y="3867"/>
                  </a:cubicBezTo>
                  <a:cubicBezTo>
                    <a:pt x="3841" y="3867"/>
                    <a:pt x="3837" y="3868"/>
                    <a:pt x="3835" y="3870"/>
                  </a:cubicBezTo>
                  <a:cubicBezTo>
                    <a:pt x="3812" y="3892"/>
                    <a:pt x="4018" y="4075"/>
                    <a:pt x="4406" y="4189"/>
                  </a:cubicBezTo>
                  <a:cubicBezTo>
                    <a:pt x="4452" y="4212"/>
                    <a:pt x="4509" y="4223"/>
                    <a:pt x="4569" y="4223"/>
                  </a:cubicBezTo>
                  <a:cubicBezTo>
                    <a:pt x="4628" y="4223"/>
                    <a:pt x="4691" y="4212"/>
                    <a:pt x="4748" y="4189"/>
                  </a:cubicBezTo>
                  <a:cubicBezTo>
                    <a:pt x="4862" y="4166"/>
                    <a:pt x="4999" y="4121"/>
                    <a:pt x="5113" y="4007"/>
                  </a:cubicBezTo>
                  <a:cubicBezTo>
                    <a:pt x="5228" y="3870"/>
                    <a:pt x="5250" y="3687"/>
                    <a:pt x="5228" y="3527"/>
                  </a:cubicBezTo>
                  <a:cubicBezTo>
                    <a:pt x="5205" y="3390"/>
                    <a:pt x="5159" y="3253"/>
                    <a:pt x="5091" y="3139"/>
                  </a:cubicBezTo>
                  <a:cubicBezTo>
                    <a:pt x="4954" y="2888"/>
                    <a:pt x="4794" y="2683"/>
                    <a:pt x="4657" y="2500"/>
                  </a:cubicBezTo>
                  <a:cubicBezTo>
                    <a:pt x="4611" y="2454"/>
                    <a:pt x="4589" y="2409"/>
                    <a:pt x="4543" y="2363"/>
                  </a:cubicBezTo>
                  <a:lnTo>
                    <a:pt x="4497" y="2295"/>
                  </a:lnTo>
                  <a:cubicBezTo>
                    <a:pt x="4452" y="2272"/>
                    <a:pt x="4429" y="2249"/>
                    <a:pt x="4406" y="2226"/>
                  </a:cubicBezTo>
                  <a:cubicBezTo>
                    <a:pt x="4337" y="2158"/>
                    <a:pt x="4246" y="2089"/>
                    <a:pt x="4178" y="2021"/>
                  </a:cubicBezTo>
                  <a:cubicBezTo>
                    <a:pt x="4041" y="1884"/>
                    <a:pt x="3927" y="1793"/>
                    <a:pt x="3835" y="1724"/>
                  </a:cubicBezTo>
                  <a:cubicBezTo>
                    <a:pt x="3744" y="1656"/>
                    <a:pt x="3676" y="1633"/>
                    <a:pt x="3676" y="1633"/>
                  </a:cubicBezTo>
                  <a:cubicBezTo>
                    <a:pt x="3676" y="1633"/>
                    <a:pt x="3470" y="1473"/>
                    <a:pt x="3128" y="1290"/>
                  </a:cubicBezTo>
                  <a:cubicBezTo>
                    <a:pt x="2808" y="1108"/>
                    <a:pt x="2352" y="902"/>
                    <a:pt x="1872" y="720"/>
                  </a:cubicBezTo>
                  <a:cubicBezTo>
                    <a:pt x="1416" y="514"/>
                    <a:pt x="959" y="332"/>
                    <a:pt x="617" y="195"/>
                  </a:cubicBezTo>
                  <a:cubicBezTo>
                    <a:pt x="335" y="82"/>
                    <a:pt x="131" y="0"/>
                    <a:pt x="54" y="0"/>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638" name="Google Shape;3638;p43">
              <a:extLst>
                <a:ext uri="{FF2B5EF4-FFF2-40B4-BE49-F238E27FC236}">
                  <a16:creationId xmlns="" xmlns:a16="http://schemas.microsoft.com/office/drawing/2014/main" id="{56C7993E-0ED3-E412-C75E-897C58B7C9E0}"/>
                </a:ext>
              </a:extLst>
            </p:cNvPr>
            <p:cNvSpPr/>
            <p:nvPr/>
          </p:nvSpPr>
          <p:spPr>
            <a:xfrm>
              <a:off x="8151367" y="4582609"/>
              <a:ext cx="145583" cy="83932"/>
            </a:xfrm>
            <a:custGeom>
              <a:avLst/>
              <a:gdLst/>
              <a:ahLst/>
              <a:cxnLst/>
              <a:rect l="l" t="t" r="r" b="b"/>
              <a:pathLst>
                <a:path w="5410" h="3119" extrusionOk="0">
                  <a:moveTo>
                    <a:pt x="102" y="1"/>
                  </a:moveTo>
                  <a:cubicBezTo>
                    <a:pt x="55" y="1"/>
                    <a:pt x="27" y="4"/>
                    <a:pt x="23" y="12"/>
                  </a:cubicBezTo>
                  <a:cubicBezTo>
                    <a:pt x="0" y="104"/>
                    <a:pt x="776" y="355"/>
                    <a:pt x="1552" y="583"/>
                  </a:cubicBezTo>
                  <a:cubicBezTo>
                    <a:pt x="1940" y="697"/>
                    <a:pt x="2306" y="834"/>
                    <a:pt x="2580" y="948"/>
                  </a:cubicBezTo>
                  <a:cubicBezTo>
                    <a:pt x="2853" y="1062"/>
                    <a:pt x="3036" y="1154"/>
                    <a:pt x="3036" y="1154"/>
                  </a:cubicBezTo>
                  <a:cubicBezTo>
                    <a:pt x="3036" y="1154"/>
                    <a:pt x="3082" y="1154"/>
                    <a:pt x="3150" y="1199"/>
                  </a:cubicBezTo>
                  <a:cubicBezTo>
                    <a:pt x="3241" y="1222"/>
                    <a:pt x="3356" y="1268"/>
                    <a:pt x="3470" y="1336"/>
                  </a:cubicBezTo>
                  <a:cubicBezTo>
                    <a:pt x="3744" y="1450"/>
                    <a:pt x="4063" y="1656"/>
                    <a:pt x="4360" y="1907"/>
                  </a:cubicBezTo>
                  <a:cubicBezTo>
                    <a:pt x="4657" y="2158"/>
                    <a:pt x="4885" y="2478"/>
                    <a:pt x="5067" y="2706"/>
                  </a:cubicBezTo>
                  <a:cubicBezTo>
                    <a:pt x="5218" y="2943"/>
                    <a:pt x="5328" y="3119"/>
                    <a:pt x="5359" y="3119"/>
                  </a:cubicBezTo>
                  <a:cubicBezTo>
                    <a:pt x="5361" y="3119"/>
                    <a:pt x="5363" y="3118"/>
                    <a:pt x="5364" y="3117"/>
                  </a:cubicBezTo>
                  <a:cubicBezTo>
                    <a:pt x="5410" y="3094"/>
                    <a:pt x="5364" y="2911"/>
                    <a:pt x="5250" y="2614"/>
                  </a:cubicBezTo>
                  <a:cubicBezTo>
                    <a:pt x="5113" y="2318"/>
                    <a:pt x="4908" y="1953"/>
                    <a:pt x="4611" y="1633"/>
                  </a:cubicBezTo>
                  <a:cubicBezTo>
                    <a:pt x="4337" y="1336"/>
                    <a:pt x="3995" y="1062"/>
                    <a:pt x="3721" y="903"/>
                  </a:cubicBezTo>
                  <a:cubicBezTo>
                    <a:pt x="3584" y="811"/>
                    <a:pt x="3470" y="766"/>
                    <a:pt x="3378" y="720"/>
                  </a:cubicBezTo>
                  <a:cubicBezTo>
                    <a:pt x="3287" y="674"/>
                    <a:pt x="3241" y="651"/>
                    <a:pt x="3241" y="651"/>
                  </a:cubicBezTo>
                  <a:cubicBezTo>
                    <a:pt x="3241" y="651"/>
                    <a:pt x="3059" y="583"/>
                    <a:pt x="2762" y="492"/>
                  </a:cubicBezTo>
                  <a:cubicBezTo>
                    <a:pt x="2465" y="378"/>
                    <a:pt x="2055" y="286"/>
                    <a:pt x="1644" y="218"/>
                  </a:cubicBezTo>
                  <a:cubicBezTo>
                    <a:pt x="984" y="86"/>
                    <a:pt x="324" y="1"/>
                    <a:pt x="102" y="1"/>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639" name="Google Shape;3639;p43">
              <a:extLst>
                <a:ext uri="{FF2B5EF4-FFF2-40B4-BE49-F238E27FC236}">
                  <a16:creationId xmlns="" xmlns:a16="http://schemas.microsoft.com/office/drawing/2014/main" id="{84B957B0-E68A-B65A-805F-451732C0F2F3}"/>
                </a:ext>
              </a:extLst>
            </p:cNvPr>
            <p:cNvSpPr/>
            <p:nvPr/>
          </p:nvSpPr>
          <p:spPr>
            <a:xfrm>
              <a:off x="8089931" y="4552819"/>
              <a:ext cx="131482" cy="43648"/>
            </a:xfrm>
            <a:custGeom>
              <a:avLst/>
              <a:gdLst/>
              <a:ahLst/>
              <a:cxnLst/>
              <a:rect l="l" t="t" r="r" b="b"/>
              <a:pathLst>
                <a:path w="4886" h="1622" extrusionOk="0">
                  <a:moveTo>
                    <a:pt x="2512" y="1"/>
                  </a:moveTo>
                  <a:cubicBezTo>
                    <a:pt x="2215" y="1"/>
                    <a:pt x="1850" y="24"/>
                    <a:pt x="1484" y="47"/>
                  </a:cubicBezTo>
                  <a:cubicBezTo>
                    <a:pt x="1119" y="92"/>
                    <a:pt x="754" y="92"/>
                    <a:pt x="480" y="115"/>
                  </a:cubicBezTo>
                  <a:cubicBezTo>
                    <a:pt x="400" y="108"/>
                    <a:pt x="327" y="106"/>
                    <a:pt x="265" y="106"/>
                  </a:cubicBezTo>
                  <a:cubicBezTo>
                    <a:pt x="113" y="106"/>
                    <a:pt x="17" y="122"/>
                    <a:pt x="1" y="138"/>
                  </a:cubicBezTo>
                  <a:cubicBezTo>
                    <a:pt x="1" y="184"/>
                    <a:pt x="183" y="252"/>
                    <a:pt x="457" y="320"/>
                  </a:cubicBezTo>
                  <a:cubicBezTo>
                    <a:pt x="731" y="366"/>
                    <a:pt x="1119" y="412"/>
                    <a:pt x="1484" y="435"/>
                  </a:cubicBezTo>
                  <a:cubicBezTo>
                    <a:pt x="1850" y="457"/>
                    <a:pt x="2215" y="457"/>
                    <a:pt x="2489" y="503"/>
                  </a:cubicBezTo>
                  <a:cubicBezTo>
                    <a:pt x="2603" y="503"/>
                    <a:pt x="2717" y="526"/>
                    <a:pt x="2785" y="549"/>
                  </a:cubicBezTo>
                  <a:lnTo>
                    <a:pt x="2922" y="549"/>
                  </a:lnTo>
                  <a:cubicBezTo>
                    <a:pt x="2922" y="549"/>
                    <a:pt x="2968" y="549"/>
                    <a:pt x="3082" y="572"/>
                  </a:cubicBezTo>
                  <a:cubicBezTo>
                    <a:pt x="3196" y="594"/>
                    <a:pt x="3310" y="617"/>
                    <a:pt x="3539" y="663"/>
                  </a:cubicBezTo>
                  <a:cubicBezTo>
                    <a:pt x="3721" y="686"/>
                    <a:pt x="3927" y="731"/>
                    <a:pt x="4132" y="777"/>
                  </a:cubicBezTo>
                  <a:cubicBezTo>
                    <a:pt x="4338" y="800"/>
                    <a:pt x="4543" y="891"/>
                    <a:pt x="4543" y="937"/>
                  </a:cubicBezTo>
                  <a:lnTo>
                    <a:pt x="4543" y="960"/>
                  </a:lnTo>
                  <a:cubicBezTo>
                    <a:pt x="4611" y="1119"/>
                    <a:pt x="4429" y="1325"/>
                    <a:pt x="4315" y="1416"/>
                  </a:cubicBezTo>
                  <a:cubicBezTo>
                    <a:pt x="4155" y="1530"/>
                    <a:pt x="4064" y="1576"/>
                    <a:pt x="4064" y="1599"/>
                  </a:cubicBezTo>
                  <a:cubicBezTo>
                    <a:pt x="4064" y="1610"/>
                    <a:pt x="4098" y="1622"/>
                    <a:pt x="4155" y="1622"/>
                  </a:cubicBezTo>
                  <a:cubicBezTo>
                    <a:pt x="4212" y="1622"/>
                    <a:pt x="4292" y="1610"/>
                    <a:pt x="4383" y="1576"/>
                  </a:cubicBezTo>
                  <a:cubicBezTo>
                    <a:pt x="4474" y="1530"/>
                    <a:pt x="4589" y="1485"/>
                    <a:pt x="4680" y="1370"/>
                  </a:cubicBezTo>
                  <a:cubicBezTo>
                    <a:pt x="4794" y="1279"/>
                    <a:pt x="4885" y="1097"/>
                    <a:pt x="4840" y="891"/>
                  </a:cubicBezTo>
                  <a:lnTo>
                    <a:pt x="4840" y="891"/>
                  </a:lnTo>
                  <a:lnTo>
                    <a:pt x="4863" y="914"/>
                  </a:lnTo>
                  <a:cubicBezTo>
                    <a:pt x="4840" y="709"/>
                    <a:pt x="4680" y="594"/>
                    <a:pt x="4589" y="526"/>
                  </a:cubicBezTo>
                  <a:cubicBezTo>
                    <a:pt x="4474" y="457"/>
                    <a:pt x="4360" y="412"/>
                    <a:pt x="4246" y="389"/>
                  </a:cubicBezTo>
                  <a:cubicBezTo>
                    <a:pt x="4041" y="298"/>
                    <a:pt x="3813" y="252"/>
                    <a:pt x="3630" y="206"/>
                  </a:cubicBezTo>
                  <a:cubicBezTo>
                    <a:pt x="3493" y="138"/>
                    <a:pt x="3288" y="92"/>
                    <a:pt x="3173" y="69"/>
                  </a:cubicBezTo>
                  <a:cubicBezTo>
                    <a:pt x="3059" y="24"/>
                    <a:pt x="2991" y="24"/>
                    <a:pt x="2991" y="24"/>
                  </a:cubicBezTo>
                  <a:lnTo>
                    <a:pt x="2854" y="24"/>
                  </a:lnTo>
                  <a:cubicBezTo>
                    <a:pt x="2763" y="24"/>
                    <a:pt x="2648" y="1"/>
                    <a:pt x="2512" y="1"/>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640" name="Google Shape;3640;p43">
              <a:extLst>
                <a:ext uri="{FF2B5EF4-FFF2-40B4-BE49-F238E27FC236}">
                  <a16:creationId xmlns="" xmlns:a16="http://schemas.microsoft.com/office/drawing/2014/main" id="{0D80A1BC-2E34-4C0B-73BC-2123124031DD}"/>
                </a:ext>
              </a:extLst>
            </p:cNvPr>
            <p:cNvSpPr/>
            <p:nvPr/>
          </p:nvSpPr>
          <p:spPr>
            <a:xfrm>
              <a:off x="8022360" y="4590305"/>
              <a:ext cx="133339" cy="145206"/>
            </a:xfrm>
            <a:custGeom>
              <a:avLst/>
              <a:gdLst/>
              <a:ahLst/>
              <a:cxnLst/>
              <a:rect l="l" t="t" r="r" b="b"/>
              <a:pathLst>
                <a:path w="4955" h="5396" extrusionOk="0">
                  <a:moveTo>
                    <a:pt x="69" y="0"/>
                  </a:moveTo>
                  <a:cubicBezTo>
                    <a:pt x="47" y="0"/>
                    <a:pt x="1" y="343"/>
                    <a:pt x="92" y="822"/>
                  </a:cubicBezTo>
                  <a:cubicBezTo>
                    <a:pt x="206" y="1301"/>
                    <a:pt x="457" y="1918"/>
                    <a:pt x="982" y="2397"/>
                  </a:cubicBezTo>
                  <a:cubicBezTo>
                    <a:pt x="1234" y="2625"/>
                    <a:pt x="1530" y="2785"/>
                    <a:pt x="1758" y="2922"/>
                  </a:cubicBezTo>
                  <a:cubicBezTo>
                    <a:pt x="1987" y="3082"/>
                    <a:pt x="2147" y="3241"/>
                    <a:pt x="2215" y="3424"/>
                  </a:cubicBezTo>
                  <a:cubicBezTo>
                    <a:pt x="2306" y="3607"/>
                    <a:pt x="2329" y="3766"/>
                    <a:pt x="2329" y="3881"/>
                  </a:cubicBezTo>
                  <a:cubicBezTo>
                    <a:pt x="2329" y="4018"/>
                    <a:pt x="2329" y="4086"/>
                    <a:pt x="2329" y="4086"/>
                  </a:cubicBezTo>
                  <a:cubicBezTo>
                    <a:pt x="2329" y="4086"/>
                    <a:pt x="2352" y="4177"/>
                    <a:pt x="2352" y="4314"/>
                  </a:cubicBezTo>
                  <a:cubicBezTo>
                    <a:pt x="2375" y="4451"/>
                    <a:pt x="2352" y="4657"/>
                    <a:pt x="2489" y="4953"/>
                  </a:cubicBezTo>
                  <a:cubicBezTo>
                    <a:pt x="2557" y="5113"/>
                    <a:pt x="2717" y="5273"/>
                    <a:pt x="2900" y="5319"/>
                  </a:cubicBezTo>
                  <a:cubicBezTo>
                    <a:pt x="3037" y="5370"/>
                    <a:pt x="3174" y="5396"/>
                    <a:pt x="3301" y="5396"/>
                  </a:cubicBezTo>
                  <a:cubicBezTo>
                    <a:pt x="3343" y="5396"/>
                    <a:pt x="3385" y="5393"/>
                    <a:pt x="3425" y="5387"/>
                  </a:cubicBezTo>
                  <a:cubicBezTo>
                    <a:pt x="3767" y="5341"/>
                    <a:pt x="4110" y="5182"/>
                    <a:pt x="4361" y="4953"/>
                  </a:cubicBezTo>
                  <a:cubicBezTo>
                    <a:pt x="4634" y="4702"/>
                    <a:pt x="4817" y="4406"/>
                    <a:pt x="4886" y="4086"/>
                  </a:cubicBezTo>
                  <a:cubicBezTo>
                    <a:pt x="4954" y="3766"/>
                    <a:pt x="4908" y="3447"/>
                    <a:pt x="4817" y="3219"/>
                  </a:cubicBezTo>
                  <a:cubicBezTo>
                    <a:pt x="4647" y="2751"/>
                    <a:pt x="4338" y="2600"/>
                    <a:pt x="4297" y="2600"/>
                  </a:cubicBezTo>
                  <a:cubicBezTo>
                    <a:pt x="4294" y="2600"/>
                    <a:pt x="4292" y="2601"/>
                    <a:pt x="4292" y="2602"/>
                  </a:cubicBezTo>
                  <a:cubicBezTo>
                    <a:pt x="4246" y="2625"/>
                    <a:pt x="4520" y="2831"/>
                    <a:pt x="4612" y="3264"/>
                  </a:cubicBezTo>
                  <a:cubicBezTo>
                    <a:pt x="4680" y="3493"/>
                    <a:pt x="4680" y="3744"/>
                    <a:pt x="4589" y="3995"/>
                  </a:cubicBezTo>
                  <a:cubicBezTo>
                    <a:pt x="4498" y="4246"/>
                    <a:pt x="4338" y="4497"/>
                    <a:pt x="4110" y="4657"/>
                  </a:cubicBezTo>
                  <a:cubicBezTo>
                    <a:pt x="3905" y="4849"/>
                    <a:pt x="3598" y="4934"/>
                    <a:pt x="3351" y="4934"/>
                  </a:cubicBezTo>
                  <a:cubicBezTo>
                    <a:pt x="3130" y="4934"/>
                    <a:pt x="2956" y="4866"/>
                    <a:pt x="2945" y="4748"/>
                  </a:cubicBezTo>
                  <a:cubicBezTo>
                    <a:pt x="2877" y="4611"/>
                    <a:pt x="2877" y="4406"/>
                    <a:pt x="2877" y="4291"/>
                  </a:cubicBezTo>
                  <a:cubicBezTo>
                    <a:pt x="2877" y="4154"/>
                    <a:pt x="2877" y="4063"/>
                    <a:pt x="2877" y="4063"/>
                  </a:cubicBezTo>
                  <a:cubicBezTo>
                    <a:pt x="2877" y="4063"/>
                    <a:pt x="2877" y="3995"/>
                    <a:pt x="2854" y="3835"/>
                  </a:cubicBezTo>
                  <a:cubicBezTo>
                    <a:pt x="2831" y="3675"/>
                    <a:pt x="2786" y="3447"/>
                    <a:pt x="2649" y="3196"/>
                  </a:cubicBezTo>
                  <a:cubicBezTo>
                    <a:pt x="2535" y="2945"/>
                    <a:pt x="2283" y="2716"/>
                    <a:pt x="2010" y="2557"/>
                  </a:cubicBezTo>
                  <a:cubicBezTo>
                    <a:pt x="1713" y="2397"/>
                    <a:pt x="1439" y="2260"/>
                    <a:pt x="1211" y="2100"/>
                  </a:cubicBezTo>
                  <a:cubicBezTo>
                    <a:pt x="754" y="1735"/>
                    <a:pt x="457" y="1187"/>
                    <a:pt x="298" y="754"/>
                  </a:cubicBezTo>
                  <a:cubicBezTo>
                    <a:pt x="161" y="320"/>
                    <a:pt x="115" y="0"/>
                    <a:pt x="69" y="0"/>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641" name="Google Shape;3641;p43">
              <a:extLst>
                <a:ext uri="{FF2B5EF4-FFF2-40B4-BE49-F238E27FC236}">
                  <a16:creationId xmlns="" xmlns:a16="http://schemas.microsoft.com/office/drawing/2014/main" id="{8B448148-0C44-FB9B-DDD6-657CB35C940B}"/>
                </a:ext>
              </a:extLst>
            </p:cNvPr>
            <p:cNvSpPr/>
            <p:nvPr/>
          </p:nvSpPr>
          <p:spPr>
            <a:xfrm>
              <a:off x="7417585" y="3868094"/>
              <a:ext cx="360971" cy="355508"/>
            </a:xfrm>
            <a:custGeom>
              <a:avLst/>
              <a:gdLst/>
              <a:ahLst/>
              <a:cxnLst/>
              <a:rect l="l" t="t" r="r" b="b"/>
              <a:pathLst>
                <a:path w="13414" h="13211" extrusionOk="0">
                  <a:moveTo>
                    <a:pt x="4247" y="0"/>
                  </a:moveTo>
                  <a:cubicBezTo>
                    <a:pt x="4008" y="0"/>
                    <a:pt x="3872" y="19"/>
                    <a:pt x="3872" y="19"/>
                  </a:cubicBezTo>
                  <a:cubicBezTo>
                    <a:pt x="1" y="1215"/>
                    <a:pt x="4544" y="13211"/>
                    <a:pt x="6027" y="13211"/>
                  </a:cubicBezTo>
                  <a:cubicBezTo>
                    <a:pt x="6101" y="13211"/>
                    <a:pt x="6166" y="13181"/>
                    <a:pt x="6223" y="13120"/>
                  </a:cubicBezTo>
                  <a:cubicBezTo>
                    <a:pt x="7433" y="11819"/>
                    <a:pt x="13413" y="10610"/>
                    <a:pt x="13413" y="10610"/>
                  </a:cubicBezTo>
                  <a:cubicBezTo>
                    <a:pt x="13413" y="10610"/>
                    <a:pt x="12751" y="8007"/>
                    <a:pt x="10172" y="3762"/>
                  </a:cubicBezTo>
                  <a:cubicBezTo>
                    <a:pt x="8086" y="329"/>
                    <a:pt x="5254" y="0"/>
                    <a:pt x="4247" y="0"/>
                  </a:cubicBezTo>
                  <a:close/>
                </a:path>
              </a:pathLst>
            </a:custGeom>
            <a:solidFill>
              <a:schemeClr val="accent1"/>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642" name="Google Shape;3642;p43">
              <a:extLst>
                <a:ext uri="{FF2B5EF4-FFF2-40B4-BE49-F238E27FC236}">
                  <a16:creationId xmlns="" xmlns:a16="http://schemas.microsoft.com/office/drawing/2014/main" id="{DDF031A9-D6E8-3021-3671-BCA0335358E8}"/>
                </a:ext>
              </a:extLst>
            </p:cNvPr>
            <p:cNvSpPr/>
            <p:nvPr/>
          </p:nvSpPr>
          <p:spPr>
            <a:xfrm>
              <a:off x="7499661" y="3913357"/>
              <a:ext cx="83556" cy="307231"/>
            </a:xfrm>
            <a:custGeom>
              <a:avLst/>
              <a:gdLst/>
              <a:ahLst/>
              <a:cxnLst/>
              <a:rect l="l" t="t" r="r" b="b"/>
              <a:pathLst>
                <a:path w="3105" h="11417" extrusionOk="0">
                  <a:moveTo>
                    <a:pt x="1868" y="1"/>
                  </a:moveTo>
                  <a:cubicBezTo>
                    <a:pt x="1822" y="1"/>
                    <a:pt x="1439" y="169"/>
                    <a:pt x="1096" y="619"/>
                  </a:cubicBezTo>
                  <a:cubicBezTo>
                    <a:pt x="914" y="847"/>
                    <a:pt x="731" y="1144"/>
                    <a:pt x="571" y="1509"/>
                  </a:cubicBezTo>
                  <a:cubicBezTo>
                    <a:pt x="434" y="1852"/>
                    <a:pt x="297" y="2217"/>
                    <a:pt x="229" y="2628"/>
                  </a:cubicBezTo>
                  <a:cubicBezTo>
                    <a:pt x="46" y="3404"/>
                    <a:pt x="1" y="4203"/>
                    <a:pt x="92" y="4819"/>
                  </a:cubicBezTo>
                  <a:cubicBezTo>
                    <a:pt x="115" y="5116"/>
                    <a:pt x="183" y="5367"/>
                    <a:pt x="229" y="5527"/>
                  </a:cubicBezTo>
                  <a:cubicBezTo>
                    <a:pt x="252" y="5709"/>
                    <a:pt x="275" y="5800"/>
                    <a:pt x="275" y="5800"/>
                  </a:cubicBezTo>
                  <a:cubicBezTo>
                    <a:pt x="275" y="5800"/>
                    <a:pt x="297" y="5915"/>
                    <a:pt x="366" y="6074"/>
                  </a:cubicBezTo>
                  <a:cubicBezTo>
                    <a:pt x="434" y="6234"/>
                    <a:pt x="526" y="6462"/>
                    <a:pt x="617" y="6736"/>
                  </a:cubicBezTo>
                  <a:cubicBezTo>
                    <a:pt x="754" y="7010"/>
                    <a:pt x="914" y="7330"/>
                    <a:pt x="1073" y="7649"/>
                  </a:cubicBezTo>
                  <a:cubicBezTo>
                    <a:pt x="1256" y="7992"/>
                    <a:pt x="1439" y="8334"/>
                    <a:pt x="1644" y="8676"/>
                  </a:cubicBezTo>
                  <a:cubicBezTo>
                    <a:pt x="2032" y="9338"/>
                    <a:pt x="2397" y="10023"/>
                    <a:pt x="2648" y="10548"/>
                  </a:cubicBezTo>
                  <a:cubicBezTo>
                    <a:pt x="2892" y="11058"/>
                    <a:pt x="3028" y="11416"/>
                    <a:pt x="3078" y="11416"/>
                  </a:cubicBezTo>
                  <a:cubicBezTo>
                    <a:pt x="3079" y="11416"/>
                    <a:pt x="3081" y="11416"/>
                    <a:pt x="3082" y="11415"/>
                  </a:cubicBezTo>
                  <a:cubicBezTo>
                    <a:pt x="3105" y="11415"/>
                    <a:pt x="3036" y="11027"/>
                    <a:pt x="2854" y="10457"/>
                  </a:cubicBezTo>
                  <a:cubicBezTo>
                    <a:pt x="2648" y="9909"/>
                    <a:pt x="2329" y="9179"/>
                    <a:pt x="1964" y="8494"/>
                  </a:cubicBezTo>
                  <a:cubicBezTo>
                    <a:pt x="1804" y="8129"/>
                    <a:pt x="1644" y="7786"/>
                    <a:pt x="1484" y="7467"/>
                  </a:cubicBezTo>
                  <a:cubicBezTo>
                    <a:pt x="1324" y="7124"/>
                    <a:pt x="1210" y="6828"/>
                    <a:pt x="1073" y="6554"/>
                  </a:cubicBezTo>
                  <a:cubicBezTo>
                    <a:pt x="1005" y="6280"/>
                    <a:pt x="914" y="6074"/>
                    <a:pt x="868" y="5915"/>
                  </a:cubicBezTo>
                  <a:cubicBezTo>
                    <a:pt x="800" y="5755"/>
                    <a:pt x="800" y="5664"/>
                    <a:pt x="800" y="5664"/>
                  </a:cubicBezTo>
                  <a:cubicBezTo>
                    <a:pt x="800" y="5664"/>
                    <a:pt x="777" y="5572"/>
                    <a:pt x="731" y="5412"/>
                  </a:cubicBezTo>
                  <a:cubicBezTo>
                    <a:pt x="685" y="5253"/>
                    <a:pt x="617" y="5024"/>
                    <a:pt x="571" y="4750"/>
                  </a:cubicBezTo>
                  <a:cubicBezTo>
                    <a:pt x="480" y="4203"/>
                    <a:pt x="480" y="3427"/>
                    <a:pt x="594" y="2696"/>
                  </a:cubicBezTo>
                  <a:cubicBezTo>
                    <a:pt x="663" y="2308"/>
                    <a:pt x="731" y="1943"/>
                    <a:pt x="845" y="1601"/>
                  </a:cubicBezTo>
                  <a:cubicBezTo>
                    <a:pt x="959" y="1281"/>
                    <a:pt x="1119" y="984"/>
                    <a:pt x="1256" y="733"/>
                  </a:cubicBezTo>
                  <a:cubicBezTo>
                    <a:pt x="1553" y="254"/>
                    <a:pt x="1895" y="48"/>
                    <a:pt x="1872" y="3"/>
                  </a:cubicBezTo>
                  <a:cubicBezTo>
                    <a:pt x="1872" y="1"/>
                    <a:pt x="1871" y="1"/>
                    <a:pt x="1868" y="1"/>
                  </a:cubicBezTo>
                  <a:close/>
                </a:path>
              </a:pathLst>
            </a:custGeom>
            <a:solidFill>
              <a:srgbClr val="7AE187"/>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643" name="Google Shape;3643;p43">
              <a:extLst>
                <a:ext uri="{FF2B5EF4-FFF2-40B4-BE49-F238E27FC236}">
                  <a16:creationId xmlns="" xmlns:a16="http://schemas.microsoft.com/office/drawing/2014/main" id="{74B0EB90-BADB-11F2-D704-0726C204DAF6}"/>
                </a:ext>
              </a:extLst>
            </p:cNvPr>
            <p:cNvSpPr/>
            <p:nvPr/>
          </p:nvSpPr>
          <p:spPr>
            <a:xfrm>
              <a:off x="7598555" y="4156650"/>
              <a:ext cx="160330" cy="53712"/>
            </a:xfrm>
            <a:custGeom>
              <a:avLst/>
              <a:gdLst/>
              <a:ahLst/>
              <a:cxnLst/>
              <a:rect l="l" t="t" r="r" b="b"/>
              <a:pathLst>
                <a:path w="5958" h="1996" extrusionOk="0">
                  <a:moveTo>
                    <a:pt x="5805" y="0"/>
                  </a:moveTo>
                  <a:cubicBezTo>
                    <a:pt x="5549" y="0"/>
                    <a:pt x="4955" y="78"/>
                    <a:pt x="4360" y="183"/>
                  </a:cubicBezTo>
                  <a:cubicBezTo>
                    <a:pt x="3584" y="320"/>
                    <a:pt x="2831" y="526"/>
                    <a:pt x="2831" y="526"/>
                  </a:cubicBezTo>
                  <a:cubicBezTo>
                    <a:pt x="2831" y="526"/>
                    <a:pt x="2078" y="777"/>
                    <a:pt x="1347" y="1119"/>
                  </a:cubicBezTo>
                  <a:cubicBezTo>
                    <a:pt x="640" y="1484"/>
                    <a:pt x="0" y="1941"/>
                    <a:pt x="46" y="1986"/>
                  </a:cubicBezTo>
                  <a:cubicBezTo>
                    <a:pt x="48" y="1993"/>
                    <a:pt x="56" y="1996"/>
                    <a:pt x="70" y="1996"/>
                  </a:cubicBezTo>
                  <a:cubicBezTo>
                    <a:pt x="201" y="1996"/>
                    <a:pt x="845" y="1712"/>
                    <a:pt x="1507" y="1484"/>
                  </a:cubicBezTo>
                  <a:cubicBezTo>
                    <a:pt x="2237" y="1233"/>
                    <a:pt x="2968" y="1028"/>
                    <a:pt x="2968" y="1028"/>
                  </a:cubicBezTo>
                  <a:cubicBezTo>
                    <a:pt x="2968" y="1028"/>
                    <a:pt x="3698" y="777"/>
                    <a:pt x="4451" y="548"/>
                  </a:cubicBezTo>
                  <a:cubicBezTo>
                    <a:pt x="5205" y="320"/>
                    <a:pt x="5958" y="115"/>
                    <a:pt x="5935" y="23"/>
                  </a:cubicBezTo>
                  <a:cubicBezTo>
                    <a:pt x="5930" y="7"/>
                    <a:pt x="5883" y="0"/>
                    <a:pt x="5805" y="0"/>
                  </a:cubicBezTo>
                  <a:close/>
                </a:path>
              </a:pathLst>
            </a:custGeom>
            <a:solidFill>
              <a:srgbClr val="7AE187"/>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644" name="Google Shape;3644;p43">
              <a:extLst>
                <a:ext uri="{FF2B5EF4-FFF2-40B4-BE49-F238E27FC236}">
                  <a16:creationId xmlns="" xmlns:a16="http://schemas.microsoft.com/office/drawing/2014/main" id="{04F4F124-126E-D6CF-DB43-7F0224019325}"/>
                </a:ext>
              </a:extLst>
            </p:cNvPr>
            <p:cNvSpPr/>
            <p:nvPr/>
          </p:nvSpPr>
          <p:spPr>
            <a:xfrm>
              <a:off x="7499661" y="3913357"/>
              <a:ext cx="83556" cy="307231"/>
            </a:xfrm>
            <a:custGeom>
              <a:avLst/>
              <a:gdLst/>
              <a:ahLst/>
              <a:cxnLst/>
              <a:rect l="l" t="t" r="r" b="b"/>
              <a:pathLst>
                <a:path w="3105" h="11417" extrusionOk="0">
                  <a:moveTo>
                    <a:pt x="1868" y="1"/>
                  </a:moveTo>
                  <a:cubicBezTo>
                    <a:pt x="1822" y="1"/>
                    <a:pt x="1439" y="169"/>
                    <a:pt x="1096" y="619"/>
                  </a:cubicBezTo>
                  <a:cubicBezTo>
                    <a:pt x="914" y="847"/>
                    <a:pt x="731" y="1144"/>
                    <a:pt x="571" y="1509"/>
                  </a:cubicBezTo>
                  <a:cubicBezTo>
                    <a:pt x="434" y="1852"/>
                    <a:pt x="297" y="2217"/>
                    <a:pt x="229" y="2628"/>
                  </a:cubicBezTo>
                  <a:cubicBezTo>
                    <a:pt x="46" y="3404"/>
                    <a:pt x="1" y="4203"/>
                    <a:pt x="92" y="4819"/>
                  </a:cubicBezTo>
                  <a:cubicBezTo>
                    <a:pt x="115" y="5116"/>
                    <a:pt x="183" y="5367"/>
                    <a:pt x="229" y="5527"/>
                  </a:cubicBezTo>
                  <a:cubicBezTo>
                    <a:pt x="252" y="5709"/>
                    <a:pt x="275" y="5800"/>
                    <a:pt x="275" y="5800"/>
                  </a:cubicBezTo>
                  <a:cubicBezTo>
                    <a:pt x="275" y="5800"/>
                    <a:pt x="297" y="5915"/>
                    <a:pt x="366" y="6074"/>
                  </a:cubicBezTo>
                  <a:cubicBezTo>
                    <a:pt x="434" y="6234"/>
                    <a:pt x="526" y="6462"/>
                    <a:pt x="617" y="6736"/>
                  </a:cubicBezTo>
                  <a:cubicBezTo>
                    <a:pt x="754" y="7010"/>
                    <a:pt x="914" y="7330"/>
                    <a:pt x="1073" y="7649"/>
                  </a:cubicBezTo>
                  <a:cubicBezTo>
                    <a:pt x="1256" y="7992"/>
                    <a:pt x="1439" y="8334"/>
                    <a:pt x="1644" y="8676"/>
                  </a:cubicBezTo>
                  <a:cubicBezTo>
                    <a:pt x="2032" y="9338"/>
                    <a:pt x="2397" y="10023"/>
                    <a:pt x="2648" y="10548"/>
                  </a:cubicBezTo>
                  <a:cubicBezTo>
                    <a:pt x="2892" y="11058"/>
                    <a:pt x="3028" y="11416"/>
                    <a:pt x="3078" y="11416"/>
                  </a:cubicBezTo>
                  <a:cubicBezTo>
                    <a:pt x="3079" y="11416"/>
                    <a:pt x="3081" y="11416"/>
                    <a:pt x="3082" y="11415"/>
                  </a:cubicBezTo>
                  <a:cubicBezTo>
                    <a:pt x="3105" y="11415"/>
                    <a:pt x="3036" y="11027"/>
                    <a:pt x="2854" y="10457"/>
                  </a:cubicBezTo>
                  <a:cubicBezTo>
                    <a:pt x="2648" y="9909"/>
                    <a:pt x="2329" y="9179"/>
                    <a:pt x="1964" y="8494"/>
                  </a:cubicBezTo>
                  <a:cubicBezTo>
                    <a:pt x="1804" y="8129"/>
                    <a:pt x="1644" y="7786"/>
                    <a:pt x="1484" y="7467"/>
                  </a:cubicBezTo>
                  <a:cubicBezTo>
                    <a:pt x="1324" y="7124"/>
                    <a:pt x="1210" y="6828"/>
                    <a:pt x="1073" y="6554"/>
                  </a:cubicBezTo>
                  <a:cubicBezTo>
                    <a:pt x="1005" y="6280"/>
                    <a:pt x="914" y="6074"/>
                    <a:pt x="868" y="5915"/>
                  </a:cubicBezTo>
                  <a:cubicBezTo>
                    <a:pt x="800" y="5755"/>
                    <a:pt x="800" y="5664"/>
                    <a:pt x="800" y="5664"/>
                  </a:cubicBezTo>
                  <a:cubicBezTo>
                    <a:pt x="800" y="5664"/>
                    <a:pt x="777" y="5572"/>
                    <a:pt x="731" y="5412"/>
                  </a:cubicBezTo>
                  <a:cubicBezTo>
                    <a:pt x="685" y="5253"/>
                    <a:pt x="617" y="5024"/>
                    <a:pt x="571" y="4750"/>
                  </a:cubicBezTo>
                  <a:cubicBezTo>
                    <a:pt x="480" y="4203"/>
                    <a:pt x="480" y="3427"/>
                    <a:pt x="594" y="2696"/>
                  </a:cubicBezTo>
                  <a:cubicBezTo>
                    <a:pt x="663" y="2308"/>
                    <a:pt x="731" y="1943"/>
                    <a:pt x="845" y="1601"/>
                  </a:cubicBezTo>
                  <a:cubicBezTo>
                    <a:pt x="959" y="1281"/>
                    <a:pt x="1119" y="984"/>
                    <a:pt x="1256" y="733"/>
                  </a:cubicBezTo>
                  <a:cubicBezTo>
                    <a:pt x="1553" y="254"/>
                    <a:pt x="1895" y="48"/>
                    <a:pt x="1872" y="3"/>
                  </a:cubicBezTo>
                  <a:cubicBezTo>
                    <a:pt x="1872" y="1"/>
                    <a:pt x="1871" y="1"/>
                    <a:pt x="1868" y="1"/>
                  </a:cubicBez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645" name="Google Shape;3645;p43">
              <a:extLst>
                <a:ext uri="{FF2B5EF4-FFF2-40B4-BE49-F238E27FC236}">
                  <a16:creationId xmlns="" xmlns:a16="http://schemas.microsoft.com/office/drawing/2014/main" id="{A015B6B0-28DC-4F95-11A6-1A2E8382E20F}"/>
                </a:ext>
              </a:extLst>
            </p:cNvPr>
            <p:cNvSpPr/>
            <p:nvPr/>
          </p:nvSpPr>
          <p:spPr>
            <a:xfrm>
              <a:off x="7598555" y="4156650"/>
              <a:ext cx="160330" cy="53712"/>
            </a:xfrm>
            <a:custGeom>
              <a:avLst/>
              <a:gdLst/>
              <a:ahLst/>
              <a:cxnLst/>
              <a:rect l="l" t="t" r="r" b="b"/>
              <a:pathLst>
                <a:path w="5958" h="1996" extrusionOk="0">
                  <a:moveTo>
                    <a:pt x="5805" y="0"/>
                  </a:moveTo>
                  <a:cubicBezTo>
                    <a:pt x="5549" y="0"/>
                    <a:pt x="4955" y="78"/>
                    <a:pt x="4360" y="183"/>
                  </a:cubicBezTo>
                  <a:cubicBezTo>
                    <a:pt x="3584" y="320"/>
                    <a:pt x="2831" y="526"/>
                    <a:pt x="2831" y="526"/>
                  </a:cubicBezTo>
                  <a:cubicBezTo>
                    <a:pt x="2831" y="526"/>
                    <a:pt x="2078" y="777"/>
                    <a:pt x="1347" y="1119"/>
                  </a:cubicBezTo>
                  <a:cubicBezTo>
                    <a:pt x="640" y="1484"/>
                    <a:pt x="0" y="1941"/>
                    <a:pt x="46" y="1986"/>
                  </a:cubicBezTo>
                  <a:cubicBezTo>
                    <a:pt x="48" y="1993"/>
                    <a:pt x="56" y="1996"/>
                    <a:pt x="70" y="1996"/>
                  </a:cubicBezTo>
                  <a:cubicBezTo>
                    <a:pt x="201" y="1996"/>
                    <a:pt x="845" y="1712"/>
                    <a:pt x="1507" y="1484"/>
                  </a:cubicBezTo>
                  <a:cubicBezTo>
                    <a:pt x="2237" y="1233"/>
                    <a:pt x="2968" y="1028"/>
                    <a:pt x="2968" y="1028"/>
                  </a:cubicBezTo>
                  <a:cubicBezTo>
                    <a:pt x="2968" y="1028"/>
                    <a:pt x="3698" y="777"/>
                    <a:pt x="4451" y="548"/>
                  </a:cubicBezTo>
                  <a:cubicBezTo>
                    <a:pt x="5205" y="320"/>
                    <a:pt x="5958" y="115"/>
                    <a:pt x="5935" y="23"/>
                  </a:cubicBezTo>
                  <a:cubicBezTo>
                    <a:pt x="5930" y="7"/>
                    <a:pt x="5883" y="0"/>
                    <a:pt x="5805" y="0"/>
                  </a:cubicBez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646" name="Google Shape;3646;p43">
              <a:extLst>
                <a:ext uri="{FF2B5EF4-FFF2-40B4-BE49-F238E27FC236}">
                  <a16:creationId xmlns="" xmlns:a16="http://schemas.microsoft.com/office/drawing/2014/main" id="{211C0053-BA90-9167-2C72-5F3175078872}"/>
                </a:ext>
              </a:extLst>
            </p:cNvPr>
            <p:cNvSpPr/>
            <p:nvPr/>
          </p:nvSpPr>
          <p:spPr>
            <a:xfrm>
              <a:off x="7417585" y="3868148"/>
              <a:ext cx="360971" cy="355454"/>
            </a:xfrm>
            <a:custGeom>
              <a:avLst/>
              <a:gdLst/>
              <a:ahLst/>
              <a:cxnLst/>
              <a:rect l="l" t="t" r="r" b="b"/>
              <a:pathLst>
                <a:path w="13414" h="13209" extrusionOk="0">
                  <a:moveTo>
                    <a:pt x="4223" y="0"/>
                  </a:moveTo>
                  <a:cubicBezTo>
                    <a:pt x="3999" y="0"/>
                    <a:pt x="3872" y="17"/>
                    <a:pt x="3872" y="17"/>
                  </a:cubicBezTo>
                  <a:cubicBezTo>
                    <a:pt x="1" y="1213"/>
                    <a:pt x="4544" y="13209"/>
                    <a:pt x="6027" y="13209"/>
                  </a:cubicBezTo>
                  <a:cubicBezTo>
                    <a:pt x="6101" y="13209"/>
                    <a:pt x="6166" y="13179"/>
                    <a:pt x="6223" y="13118"/>
                  </a:cubicBezTo>
                  <a:cubicBezTo>
                    <a:pt x="7433" y="11817"/>
                    <a:pt x="13413" y="10608"/>
                    <a:pt x="13413" y="10608"/>
                  </a:cubicBezTo>
                  <a:cubicBezTo>
                    <a:pt x="13413" y="10608"/>
                    <a:pt x="13208" y="9763"/>
                    <a:pt x="12546" y="8257"/>
                  </a:cubicBezTo>
                  <a:cubicBezTo>
                    <a:pt x="11895" y="9101"/>
                    <a:pt x="11076" y="9475"/>
                    <a:pt x="10223" y="9475"/>
                  </a:cubicBezTo>
                  <a:cubicBezTo>
                    <a:pt x="8264" y="9475"/>
                    <a:pt x="6124" y="7501"/>
                    <a:pt x="5424" y="4719"/>
                  </a:cubicBezTo>
                  <a:cubicBezTo>
                    <a:pt x="4785" y="2162"/>
                    <a:pt x="5744" y="1044"/>
                    <a:pt x="6680" y="542"/>
                  </a:cubicBezTo>
                  <a:cubicBezTo>
                    <a:pt x="5622" y="75"/>
                    <a:pt x="4701" y="0"/>
                    <a:pt x="4223" y="0"/>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647" name="Google Shape;3647;p43">
              <a:extLst>
                <a:ext uri="{FF2B5EF4-FFF2-40B4-BE49-F238E27FC236}">
                  <a16:creationId xmlns="" xmlns:a16="http://schemas.microsoft.com/office/drawing/2014/main" id="{748D5959-26C6-D4B5-D456-30CDDBB7A407}"/>
                </a:ext>
              </a:extLst>
            </p:cNvPr>
            <p:cNvSpPr/>
            <p:nvPr/>
          </p:nvSpPr>
          <p:spPr>
            <a:xfrm>
              <a:off x="6487414" y="3807762"/>
              <a:ext cx="1509194" cy="1190418"/>
            </a:xfrm>
            <a:custGeom>
              <a:avLst/>
              <a:gdLst/>
              <a:ahLst/>
              <a:cxnLst/>
              <a:rect l="l" t="t" r="r" b="b"/>
              <a:pathLst>
                <a:path w="56083" h="44237" extrusionOk="0">
                  <a:moveTo>
                    <a:pt x="28350" y="1"/>
                  </a:moveTo>
                  <a:cubicBezTo>
                    <a:pt x="28349" y="1"/>
                    <a:pt x="26980" y="343"/>
                    <a:pt x="26820" y="389"/>
                  </a:cubicBezTo>
                  <a:cubicBezTo>
                    <a:pt x="26455" y="526"/>
                    <a:pt x="25999" y="617"/>
                    <a:pt x="25656" y="845"/>
                  </a:cubicBezTo>
                  <a:cubicBezTo>
                    <a:pt x="24697" y="1507"/>
                    <a:pt x="24081" y="2603"/>
                    <a:pt x="23465" y="3584"/>
                  </a:cubicBezTo>
                  <a:cubicBezTo>
                    <a:pt x="22392" y="5274"/>
                    <a:pt x="21388" y="6985"/>
                    <a:pt x="20680" y="8880"/>
                  </a:cubicBezTo>
                  <a:cubicBezTo>
                    <a:pt x="19950" y="10843"/>
                    <a:pt x="19197" y="12783"/>
                    <a:pt x="18649" y="14837"/>
                  </a:cubicBezTo>
                  <a:cubicBezTo>
                    <a:pt x="18489" y="15453"/>
                    <a:pt x="17146" y="22308"/>
                    <a:pt x="17211" y="22324"/>
                  </a:cubicBezTo>
                  <a:lnTo>
                    <a:pt x="17211" y="22324"/>
                  </a:lnTo>
                  <a:cubicBezTo>
                    <a:pt x="13648" y="21849"/>
                    <a:pt x="10639" y="21522"/>
                    <a:pt x="8184" y="21522"/>
                  </a:cubicBezTo>
                  <a:cubicBezTo>
                    <a:pt x="2726" y="21522"/>
                    <a:pt x="1" y="23139"/>
                    <a:pt x="1" y="28350"/>
                  </a:cubicBezTo>
                  <a:cubicBezTo>
                    <a:pt x="1" y="35837"/>
                    <a:pt x="15362" y="43346"/>
                    <a:pt x="15613" y="43460"/>
                  </a:cubicBezTo>
                  <a:cubicBezTo>
                    <a:pt x="15476" y="43392"/>
                    <a:pt x="16891" y="40584"/>
                    <a:pt x="17051" y="40333"/>
                  </a:cubicBezTo>
                  <a:cubicBezTo>
                    <a:pt x="17941" y="38872"/>
                    <a:pt x="19037" y="37069"/>
                    <a:pt x="20726" y="36978"/>
                  </a:cubicBezTo>
                  <a:cubicBezTo>
                    <a:pt x="19995" y="35837"/>
                    <a:pt x="18535" y="35060"/>
                    <a:pt x="17644" y="34558"/>
                  </a:cubicBezTo>
                  <a:cubicBezTo>
                    <a:pt x="17944" y="34558"/>
                    <a:pt x="18250" y="34556"/>
                    <a:pt x="18559" y="34556"/>
                  </a:cubicBezTo>
                  <a:cubicBezTo>
                    <a:pt x="19642" y="34556"/>
                    <a:pt x="20764" y="34584"/>
                    <a:pt x="21776" y="34832"/>
                  </a:cubicBezTo>
                  <a:cubicBezTo>
                    <a:pt x="23739" y="35334"/>
                    <a:pt x="25519" y="35289"/>
                    <a:pt x="27459" y="35471"/>
                  </a:cubicBezTo>
                  <a:cubicBezTo>
                    <a:pt x="28555" y="35585"/>
                    <a:pt x="29628" y="35837"/>
                    <a:pt x="30723" y="35974"/>
                  </a:cubicBezTo>
                  <a:cubicBezTo>
                    <a:pt x="31565" y="36081"/>
                    <a:pt x="32434" y="36399"/>
                    <a:pt x="33299" y="36399"/>
                  </a:cubicBezTo>
                  <a:cubicBezTo>
                    <a:pt x="33537" y="36399"/>
                    <a:pt x="33774" y="36375"/>
                    <a:pt x="34010" y="36316"/>
                  </a:cubicBezTo>
                  <a:lnTo>
                    <a:pt x="34010" y="36316"/>
                  </a:lnTo>
                  <a:cubicBezTo>
                    <a:pt x="32915" y="37183"/>
                    <a:pt x="31294" y="37343"/>
                    <a:pt x="30449" y="38690"/>
                  </a:cubicBezTo>
                  <a:cubicBezTo>
                    <a:pt x="31614" y="39329"/>
                    <a:pt x="33211" y="40082"/>
                    <a:pt x="34193" y="41041"/>
                  </a:cubicBezTo>
                  <a:cubicBezTo>
                    <a:pt x="34467" y="41292"/>
                    <a:pt x="36087" y="44122"/>
                    <a:pt x="35791" y="44236"/>
                  </a:cubicBezTo>
                  <a:cubicBezTo>
                    <a:pt x="35791" y="44236"/>
                    <a:pt x="50878" y="38986"/>
                    <a:pt x="52613" y="37754"/>
                  </a:cubicBezTo>
                  <a:cubicBezTo>
                    <a:pt x="54348" y="36521"/>
                    <a:pt x="56082" y="32824"/>
                    <a:pt x="54211" y="28647"/>
                  </a:cubicBezTo>
                  <a:cubicBezTo>
                    <a:pt x="52991" y="25907"/>
                    <a:pt x="47346" y="25441"/>
                    <a:pt x="43641" y="25441"/>
                  </a:cubicBezTo>
                  <a:cubicBezTo>
                    <a:pt x="41728" y="25441"/>
                    <a:pt x="40333" y="25565"/>
                    <a:pt x="40333" y="25565"/>
                  </a:cubicBezTo>
                  <a:cubicBezTo>
                    <a:pt x="40721" y="23785"/>
                    <a:pt x="40972" y="21571"/>
                    <a:pt x="41063" y="19197"/>
                  </a:cubicBezTo>
                  <a:lnTo>
                    <a:pt x="41063" y="19197"/>
                  </a:lnTo>
                  <a:cubicBezTo>
                    <a:pt x="40541" y="19683"/>
                    <a:pt x="39947" y="20028"/>
                    <a:pt x="39316" y="20028"/>
                  </a:cubicBezTo>
                  <a:cubicBezTo>
                    <a:pt x="39148" y="20028"/>
                    <a:pt x="38977" y="20003"/>
                    <a:pt x="38804" y="19950"/>
                  </a:cubicBezTo>
                  <a:cubicBezTo>
                    <a:pt x="34923" y="18763"/>
                    <a:pt x="37776" y="4634"/>
                    <a:pt x="39625" y="2169"/>
                  </a:cubicBezTo>
                  <a:cubicBezTo>
                    <a:pt x="39499" y="1897"/>
                    <a:pt x="37179" y="912"/>
                    <a:pt x="36624" y="912"/>
                  </a:cubicBezTo>
                  <a:cubicBezTo>
                    <a:pt x="36575" y="912"/>
                    <a:pt x="36540" y="920"/>
                    <a:pt x="36521" y="937"/>
                  </a:cubicBezTo>
                  <a:cubicBezTo>
                    <a:pt x="33462" y="3836"/>
                    <a:pt x="33097" y="15111"/>
                    <a:pt x="33097" y="15111"/>
                  </a:cubicBezTo>
                  <a:lnTo>
                    <a:pt x="23830" y="14084"/>
                  </a:lnTo>
                  <a:cubicBezTo>
                    <a:pt x="23739" y="14084"/>
                    <a:pt x="24515" y="9314"/>
                    <a:pt x="24583" y="9040"/>
                  </a:cubicBezTo>
                  <a:cubicBezTo>
                    <a:pt x="25108" y="6985"/>
                    <a:pt x="25725" y="4977"/>
                    <a:pt x="26524" y="3059"/>
                  </a:cubicBezTo>
                  <a:cubicBezTo>
                    <a:pt x="26752" y="2512"/>
                    <a:pt x="26912" y="1895"/>
                    <a:pt x="27277" y="1416"/>
                  </a:cubicBezTo>
                  <a:cubicBezTo>
                    <a:pt x="27619" y="937"/>
                    <a:pt x="28053" y="526"/>
                    <a:pt x="28350" y="1"/>
                  </a:cubicBez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648" name="Google Shape;3648;p43">
              <a:extLst>
                <a:ext uri="{FF2B5EF4-FFF2-40B4-BE49-F238E27FC236}">
                  <a16:creationId xmlns="" xmlns:a16="http://schemas.microsoft.com/office/drawing/2014/main" id="{46188ECF-E8E7-5045-7E94-776120E218F9}"/>
                </a:ext>
              </a:extLst>
            </p:cNvPr>
            <p:cNvSpPr/>
            <p:nvPr/>
          </p:nvSpPr>
          <p:spPr>
            <a:xfrm>
              <a:off x="6723899" y="3084637"/>
              <a:ext cx="230511" cy="284493"/>
            </a:xfrm>
            <a:custGeom>
              <a:avLst/>
              <a:gdLst/>
              <a:ahLst/>
              <a:cxnLst/>
              <a:rect l="l" t="t" r="r" b="b"/>
              <a:pathLst>
                <a:path w="8566" h="10572" extrusionOk="0">
                  <a:moveTo>
                    <a:pt x="5531" y="0"/>
                  </a:moveTo>
                  <a:cubicBezTo>
                    <a:pt x="5172" y="0"/>
                    <a:pt x="4762" y="63"/>
                    <a:pt x="4291" y="213"/>
                  </a:cubicBezTo>
                  <a:cubicBezTo>
                    <a:pt x="0" y="1583"/>
                    <a:pt x="2146" y="9617"/>
                    <a:pt x="4269" y="10507"/>
                  </a:cubicBezTo>
                  <a:cubicBezTo>
                    <a:pt x="4372" y="10551"/>
                    <a:pt x="4476" y="10571"/>
                    <a:pt x="4579" y="10571"/>
                  </a:cubicBezTo>
                  <a:cubicBezTo>
                    <a:pt x="6600" y="10571"/>
                    <a:pt x="8565" y="2686"/>
                    <a:pt x="7784" y="1514"/>
                  </a:cubicBezTo>
                  <a:cubicBezTo>
                    <a:pt x="7784" y="1514"/>
                    <a:pt x="7295" y="0"/>
                    <a:pt x="5531" y="0"/>
                  </a:cubicBezTo>
                  <a:close/>
                </a:path>
              </a:pathLst>
            </a:custGeom>
            <a:solidFill>
              <a:srgbClr val="FFCB97"/>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649" name="Google Shape;3649;p43">
              <a:extLst>
                <a:ext uri="{FF2B5EF4-FFF2-40B4-BE49-F238E27FC236}">
                  <a16:creationId xmlns="" xmlns:a16="http://schemas.microsoft.com/office/drawing/2014/main" id="{5EAABB42-4E49-C239-1829-FD4B9FD1B44D}"/>
                </a:ext>
              </a:extLst>
            </p:cNvPr>
            <p:cNvSpPr/>
            <p:nvPr/>
          </p:nvSpPr>
          <p:spPr>
            <a:xfrm>
              <a:off x="6723899" y="3084637"/>
              <a:ext cx="230296" cy="285273"/>
            </a:xfrm>
            <a:custGeom>
              <a:avLst/>
              <a:gdLst/>
              <a:ahLst/>
              <a:cxnLst/>
              <a:rect l="l" t="t" r="r" b="b"/>
              <a:pathLst>
                <a:path w="8558" h="10601" extrusionOk="0">
                  <a:moveTo>
                    <a:pt x="5531" y="0"/>
                  </a:moveTo>
                  <a:cubicBezTo>
                    <a:pt x="5172" y="0"/>
                    <a:pt x="4762" y="63"/>
                    <a:pt x="4291" y="213"/>
                  </a:cubicBezTo>
                  <a:cubicBezTo>
                    <a:pt x="0" y="1583"/>
                    <a:pt x="2077" y="9800"/>
                    <a:pt x="4269" y="10507"/>
                  </a:cubicBezTo>
                  <a:cubicBezTo>
                    <a:pt x="4463" y="10571"/>
                    <a:pt x="4650" y="10601"/>
                    <a:pt x="4829" y="10601"/>
                  </a:cubicBezTo>
                  <a:cubicBezTo>
                    <a:pt x="7732" y="10601"/>
                    <a:pt x="8558" y="2675"/>
                    <a:pt x="7784" y="1514"/>
                  </a:cubicBezTo>
                  <a:cubicBezTo>
                    <a:pt x="7784" y="1514"/>
                    <a:pt x="7295" y="0"/>
                    <a:pt x="5531" y="0"/>
                  </a:cubicBezTo>
                  <a:close/>
                </a:path>
              </a:pathLst>
            </a:custGeom>
            <a:solidFill>
              <a:srgbClr val="FFCCB0"/>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650" name="Google Shape;3650;p43">
              <a:extLst>
                <a:ext uri="{FF2B5EF4-FFF2-40B4-BE49-F238E27FC236}">
                  <a16:creationId xmlns="" xmlns:a16="http://schemas.microsoft.com/office/drawing/2014/main" id="{CB2C8859-F65A-80C1-A16B-41B2F0DCE636}"/>
                </a:ext>
              </a:extLst>
            </p:cNvPr>
            <p:cNvSpPr/>
            <p:nvPr/>
          </p:nvSpPr>
          <p:spPr>
            <a:xfrm>
              <a:off x="6831378" y="3129361"/>
              <a:ext cx="86650" cy="182853"/>
            </a:xfrm>
            <a:custGeom>
              <a:avLst/>
              <a:gdLst/>
              <a:ahLst/>
              <a:cxnLst/>
              <a:rect l="l" t="t" r="r" b="b"/>
              <a:pathLst>
                <a:path w="3220" h="6795" extrusionOk="0">
                  <a:moveTo>
                    <a:pt x="146" y="1"/>
                  </a:moveTo>
                  <a:cubicBezTo>
                    <a:pt x="126" y="1"/>
                    <a:pt x="115" y="4"/>
                    <a:pt x="115" y="12"/>
                  </a:cubicBezTo>
                  <a:cubicBezTo>
                    <a:pt x="92" y="35"/>
                    <a:pt x="434" y="194"/>
                    <a:pt x="822" y="491"/>
                  </a:cubicBezTo>
                  <a:cubicBezTo>
                    <a:pt x="1233" y="788"/>
                    <a:pt x="1667" y="1267"/>
                    <a:pt x="1941" y="1792"/>
                  </a:cubicBezTo>
                  <a:cubicBezTo>
                    <a:pt x="2238" y="2317"/>
                    <a:pt x="2375" y="2865"/>
                    <a:pt x="2397" y="3299"/>
                  </a:cubicBezTo>
                  <a:cubicBezTo>
                    <a:pt x="2397" y="3502"/>
                    <a:pt x="2387" y="3534"/>
                    <a:pt x="2380" y="3534"/>
                  </a:cubicBezTo>
                  <a:cubicBezTo>
                    <a:pt x="2377" y="3534"/>
                    <a:pt x="2375" y="3527"/>
                    <a:pt x="2375" y="3527"/>
                  </a:cubicBezTo>
                  <a:cubicBezTo>
                    <a:pt x="2367" y="3535"/>
                    <a:pt x="2362" y="3537"/>
                    <a:pt x="2358" y="3537"/>
                  </a:cubicBezTo>
                  <a:cubicBezTo>
                    <a:pt x="2349" y="3537"/>
                    <a:pt x="2344" y="3527"/>
                    <a:pt x="2329" y="3527"/>
                  </a:cubicBezTo>
                  <a:cubicBezTo>
                    <a:pt x="2329" y="3515"/>
                    <a:pt x="2335" y="3515"/>
                    <a:pt x="2335" y="3515"/>
                  </a:cubicBezTo>
                  <a:cubicBezTo>
                    <a:pt x="2335" y="3515"/>
                    <a:pt x="2329" y="3515"/>
                    <a:pt x="2306" y="3504"/>
                  </a:cubicBezTo>
                  <a:cubicBezTo>
                    <a:pt x="2283" y="3481"/>
                    <a:pt x="2260" y="3481"/>
                    <a:pt x="2238" y="3458"/>
                  </a:cubicBezTo>
                  <a:cubicBezTo>
                    <a:pt x="2238" y="3458"/>
                    <a:pt x="2146" y="3413"/>
                    <a:pt x="2101" y="3413"/>
                  </a:cubicBezTo>
                  <a:cubicBezTo>
                    <a:pt x="1918" y="3344"/>
                    <a:pt x="1895" y="3321"/>
                    <a:pt x="1895" y="3321"/>
                  </a:cubicBezTo>
                  <a:cubicBezTo>
                    <a:pt x="1895" y="3321"/>
                    <a:pt x="1827" y="3321"/>
                    <a:pt x="1576" y="3276"/>
                  </a:cubicBezTo>
                  <a:cubicBezTo>
                    <a:pt x="1528" y="3266"/>
                    <a:pt x="1469" y="3261"/>
                    <a:pt x="1400" y="3261"/>
                  </a:cubicBezTo>
                  <a:cubicBezTo>
                    <a:pt x="1302" y="3261"/>
                    <a:pt x="1184" y="3272"/>
                    <a:pt x="1051" y="3299"/>
                  </a:cubicBezTo>
                  <a:cubicBezTo>
                    <a:pt x="959" y="3321"/>
                    <a:pt x="845" y="3367"/>
                    <a:pt x="731" y="3436"/>
                  </a:cubicBezTo>
                  <a:cubicBezTo>
                    <a:pt x="640" y="3504"/>
                    <a:pt x="548" y="3573"/>
                    <a:pt x="480" y="3664"/>
                  </a:cubicBezTo>
                  <a:cubicBezTo>
                    <a:pt x="480" y="3664"/>
                    <a:pt x="480" y="3664"/>
                    <a:pt x="503" y="3641"/>
                  </a:cubicBezTo>
                  <a:lnTo>
                    <a:pt x="503" y="3641"/>
                  </a:lnTo>
                  <a:cubicBezTo>
                    <a:pt x="457" y="3732"/>
                    <a:pt x="275" y="3869"/>
                    <a:pt x="320" y="4189"/>
                  </a:cubicBezTo>
                  <a:cubicBezTo>
                    <a:pt x="389" y="4508"/>
                    <a:pt x="731" y="4759"/>
                    <a:pt x="982" y="4942"/>
                  </a:cubicBezTo>
                  <a:cubicBezTo>
                    <a:pt x="1256" y="5125"/>
                    <a:pt x="1507" y="5307"/>
                    <a:pt x="1621" y="5467"/>
                  </a:cubicBezTo>
                  <a:cubicBezTo>
                    <a:pt x="1758" y="5695"/>
                    <a:pt x="1827" y="5924"/>
                    <a:pt x="1758" y="6106"/>
                  </a:cubicBezTo>
                  <a:cubicBezTo>
                    <a:pt x="1713" y="6289"/>
                    <a:pt x="1507" y="6426"/>
                    <a:pt x="1233" y="6471"/>
                  </a:cubicBezTo>
                  <a:cubicBezTo>
                    <a:pt x="1166" y="6484"/>
                    <a:pt x="1097" y="6489"/>
                    <a:pt x="1028" y="6489"/>
                  </a:cubicBezTo>
                  <a:cubicBezTo>
                    <a:pt x="840" y="6489"/>
                    <a:pt x="653" y="6447"/>
                    <a:pt x="503" y="6380"/>
                  </a:cubicBezTo>
                  <a:cubicBezTo>
                    <a:pt x="106" y="6182"/>
                    <a:pt x="135" y="5877"/>
                    <a:pt x="55" y="5877"/>
                  </a:cubicBezTo>
                  <a:cubicBezTo>
                    <a:pt x="52" y="5877"/>
                    <a:pt x="49" y="5877"/>
                    <a:pt x="46" y="5878"/>
                  </a:cubicBezTo>
                  <a:cubicBezTo>
                    <a:pt x="24" y="5878"/>
                    <a:pt x="1" y="5924"/>
                    <a:pt x="1" y="6038"/>
                  </a:cubicBezTo>
                  <a:cubicBezTo>
                    <a:pt x="1" y="6152"/>
                    <a:pt x="69" y="6380"/>
                    <a:pt x="343" y="6540"/>
                  </a:cubicBezTo>
                  <a:cubicBezTo>
                    <a:pt x="569" y="6704"/>
                    <a:pt x="924" y="6794"/>
                    <a:pt x="1275" y="6794"/>
                  </a:cubicBezTo>
                  <a:cubicBezTo>
                    <a:pt x="1314" y="6794"/>
                    <a:pt x="1354" y="6793"/>
                    <a:pt x="1393" y="6791"/>
                  </a:cubicBezTo>
                  <a:cubicBezTo>
                    <a:pt x="1781" y="6791"/>
                    <a:pt x="2192" y="6608"/>
                    <a:pt x="2329" y="6312"/>
                  </a:cubicBezTo>
                  <a:cubicBezTo>
                    <a:pt x="2489" y="6015"/>
                    <a:pt x="2397" y="5672"/>
                    <a:pt x="2260" y="5376"/>
                  </a:cubicBezTo>
                  <a:cubicBezTo>
                    <a:pt x="2078" y="5011"/>
                    <a:pt x="1713" y="4782"/>
                    <a:pt x="1507" y="4600"/>
                  </a:cubicBezTo>
                  <a:cubicBezTo>
                    <a:pt x="1256" y="4417"/>
                    <a:pt x="1165" y="4280"/>
                    <a:pt x="1188" y="4234"/>
                  </a:cubicBezTo>
                  <a:cubicBezTo>
                    <a:pt x="1188" y="4212"/>
                    <a:pt x="1256" y="4143"/>
                    <a:pt x="1302" y="4098"/>
                  </a:cubicBezTo>
                  <a:lnTo>
                    <a:pt x="1325" y="4052"/>
                  </a:lnTo>
                  <a:cubicBezTo>
                    <a:pt x="1409" y="3954"/>
                    <a:pt x="1467" y="3942"/>
                    <a:pt x="1520" y="3942"/>
                  </a:cubicBezTo>
                  <a:cubicBezTo>
                    <a:pt x="1538" y="3942"/>
                    <a:pt x="1555" y="3943"/>
                    <a:pt x="1572" y="3943"/>
                  </a:cubicBezTo>
                  <a:cubicBezTo>
                    <a:pt x="1588" y="3943"/>
                    <a:pt x="1604" y="3942"/>
                    <a:pt x="1621" y="3938"/>
                  </a:cubicBezTo>
                  <a:cubicBezTo>
                    <a:pt x="1690" y="3961"/>
                    <a:pt x="1713" y="3961"/>
                    <a:pt x="1713" y="3961"/>
                  </a:cubicBezTo>
                  <a:cubicBezTo>
                    <a:pt x="1713" y="3961"/>
                    <a:pt x="1735" y="3961"/>
                    <a:pt x="1804" y="4006"/>
                  </a:cubicBezTo>
                  <a:cubicBezTo>
                    <a:pt x="1813" y="4006"/>
                    <a:pt x="1818" y="4003"/>
                    <a:pt x="1826" y="4003"/>
                  </a:cubicBezTo>
                  <a:cubicBezTo>
                    <a:pt x="1838" y="4003"/>
                    <a:pt x="1854" y="4011"/>
                    <a:pt x="1895" y="4052"/>
                  </a:cubicBezTo>
                  <a:cubicBezTo>
                    <a:pt x="1964" y="4075"/>
                    <a:pt x="2055" y="4143"/>
                    <a:pt x="2146" y="4189"/>
                  </a:cubicBezTo>
                  <a:cubicBezTo>
                    <a:pt x="2192" y="4234"/>
                    <a:pt x="2238" y="4234"/>
                    <a:pt x="2306" y="4303"/>
                  </a:cubicBezTo>
                  <a:cubicBezTo>
                    <a:pt x="2375" y="4371"/>
                    <a:pt x="2443" y="4440"/>
                    <a:pt x="2534" y="4508"/>
                  </a:cubicBezTo>
                  <a:cubicBezTo>
                    <a:pt x="2671" y="4645"/>
                    <a:pt x="2831" y="4782"/>
                    <a:pt x="3036" y="4965"/>
                  </a:cubicBezTo>
                  <a:cubicBezTo>
                    <a:pt x="3059" y="4828"/>
                    <a:pt x="3105" y="4600"/>
                    <a:pt x="3151" y="4326"/>
                  </a:cubicBezTo>
                  <a:cubicBezTo>
                    <a:pt x="3173" y="4166"/>
                    <a:pt x="3219" y="4006"/>
                    <a:pt x="3219" y="3824"/>
                  </a:cubicBezTo>
                  <a:cubicBezTo>
                    <a:pt x="3219" y="3595"/>
                    <a:pt x="3219" y="3527"/>
                    <a:pt x="3196" y="3367"/>
                  </a:cubicBezTo>
                  <a:cubicBezTo>
                    <a:pt x="3128" y="2865"/>
                    <a:pt x="2899" y="2249"/>
                    <a:pt x="2489" y="1678"/>
                  </a:cubicBezTo>
                  <a:cubicBezTo>
                    <a:pt x="2101" y="1107"/>
                    <a:pt x="1530" y="628"/>
                    <a:pt x="1028" y="331"/>
                  </a:cubicBezTo>
                  <a:cubicBezTo>
                    <a:pt x="607" y="102"/>
                    <a:pt x="251" y="1"/>
                    <a:pt x="146" y="1"/>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651" name="Google Shape;3651;p43">
              <a:extLst>
                <a:ext uri="{FF2B5EF4-FFF2-40B4-BE49-F238E27FC236}">
                  <a16:creationId xmlns="" xmlns:a16="http://schemas.microsoft.com/office/drawing/2014/main" id="{21A58673-D6D1-51D9-E19F-C82CBA4C4B20}"/>
                </a:ext>
              </a:extLst>
            </p:cNvPr>
            <p:cNvSpPr/>
            <p:nvPr/>
          </p:nvSpPr>
          <p:spPr>
            <a:xfrm>
              <a:off x="6787783" y="3133963"/>
              <a:ext cx="134738" cy="177633"/>
            </a:xfrm>
            <a:custGeom>
              <a:avLst/>
              <a:gdLst/>
              <a:ahLst/>
              <a:cxnLst/>
              <a:rect l="l" t="t" r="r" b="b"/>
              <a:pathLst>
                <a:path w="5007" h="6601" extrusionOk="0">
                  <a:moveTo>
                    <a:pt x="2071" y="1"/>
                  </a:moveTo>
                  <a:cubicBezTo>
                    <a:pt x="1969" y="1"/>
                    <a:pt x="1865" y="15"/>
                    <a:pt x="1758" y="46"/>
                  </a:cubicBezTo>
                  <a:cubicBezTo>
                    <a:pt x="342" y="457"/>
                    <a:pt x="0" y="5821"/>
                    <a:pt x="2579" y="6529"/>
                  </a:cubicBezTo>
                  <a:cubicBezTo>
                    <a:pt x="2750" y="6577"/>
                    <a:pt x="2904" y="6600"/>
                    <a:pt x="3045" y="6600"/>
                  </a:cubicBezTo>
                  <a:cubicBezTo>
                    <a:pt x="5006" y="6600"/>
                    <a:pt x="4131" y="2146"/>
                    <a:pt x="4131" y="2146"/>
                  </a:cubicBezTo>
                  <a:cubicBezTo>
                    <a:pt x="4131" y="2146"/>
                    <a:pt x="3312" y="1"/>
                    <a:pt x="2071" y="1"/>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652" name="Google Shape;3652;p43">
              <a:extLst>
                <a:ext uri="{FF2B5EF4-FFF2-40B4-BE49-F238E27FC236}">
                  <a16:creationId xmlns="" xmlns:a16="http://schemas.microsoft.com/office/drawing/2014/main" id="{0682FC24-D29A-BA73-0D71-785404EE7ECB}"/>
                </a:ext>
              </a:extLst>
            </p:cNvPr>
            <p:cNvSpPr/>
            <p:nvPr/>
          </p:nvSpPr>
          <p:spPr>
            <a:xfrm>
              <a:off x="7238015" y="3705208"/>
              <a:ext cx="191653" cy="189339"/>
            </a:xfrm>
            <a:custGeom>
              <a:avLst/>
              <a:gdLst/>
              <a:ahLst/>
              <a:cxnLst/>
              <a:rect l="l" t="t" r="r" b="b"/>
              <a:pathLst>
                <a:path w="7122" h="7036" extrusionOk="0">
                  <a:moveTo>
                    <a:pt x="7122" y="0"/>
                  </a:moveTo>
                  <a:lnTo>
                    <a:pt x="0" y="1643"/>
                  </a:lnTo>
                  <a:lnTo>
                    <a:pt x="251" y="5935"/>
                  </a:lnTo>
                  <a:cubicBezTo>
                    <a:pt x="251" y="5935"/>
                    <a:pt x="1644" y="7035"/>
                    <a:pt x="3564" y="7035"/>
                  </a:cubicBezTo>
                  <a:cubicBezTo>
                    <a:pt x="4583" y="7035"/>
                    <a:pt x="5751" y="6725"/>
                    <a:pt x="6939" y="5775"/>
                  </a:cubicBezTo>
                  <a:lnTo>
                    <a:pt x="7122" y="0"/>
                  </a:lnTo>
                  <a:close/>
                </a:path>
              </a:pathLst>
            </a:custGeom>
            <a:solidFill>
              <a:srgbClr val="FFCCB0"/>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653" name="Google Shape;3653;p43">
              <a:extLst>
                <a:ext uri="{FF2B5EF4-FFF2-40B4-BE49-F238E27FC236}">
                  <a16:creationId xmlns="" xmlns:a16="http://schemas.microsoft.com/office/drawing/2014/main" id="{681E3305-383E-FD06-E7E8-207023156476}"/>
                </a:ext>
              </a:extLst>
            </p:cNvPr>
            <p:cNvSpPr/>
            <p:nvPr/>
          </p:nvSpPr>
          <p:spPr>
            <a:xfrm>
              <a:off x="7238015" y="3705208"/>
              <a:ext cx="191653" cy="181831"/>
            </a:xfrm>
            <a:custGeom>
              <a:avLst/>
              <a:gdLst/>
              <a:ahLst/>
              <a:cxnLst/>
              <a:rect l="l" t="t" r="r" b="b"/>
              <a:pathLst>
                <a:path w="7122" h="6757" extrusionOk="0">
                  <a:moveTo>
                    <a:pt x="7122" y="0"/>
                  </a:moveTo>
                  <a:lnTo>
                    <a:pt x="0" y="1643"/>
                  </a:lnTo>
                  <a:lnTo>
                    <a:pt x="69" y="3150"/>
                  </a:lnTo>
                  <a:cubicBezTo>
                    <a:pt x="685" y="3127"/>
                    <a:pt x="1301" y="3127"/>
                    <a:pt x="1917" y="3104"/>
                  </a:cubicBezTo>
                  <a:cubicBezTo>
                    <a:pt x="2585" y="3085"/>
                    <a:pt x="3270" y="3031"/>
                    <a:pt x="3942" y="3031"/>
                  </a:cubicBezTo>
                  <a:cubicBezTo>
                    <a:pt x="4051" y="3031"/>
                    <a:pt x="4160" y="3033"/>
                    <a:pt x="4268" y="3036"/>
                  </a:cubicBezTo>
                  <a:cubicBezTo>
                    <a:pt x="6026" y="3127"/>
                    <a:pt x="5706" y="5113"/>
                    <a:pt x="5204" y="6756"/>
                  </a:cubicBezTo>
                  <a:cubicBezTo>
                    <a:pt x="5775" y="6551"/>
                    <a:pt x="6345" y="6231"/>
                    <a:pt x="6939" y="5775"/>
                  </a:cubicBezTo>
                  <a:lnTo>
                    <a:pt x="7122" y="0"/>
                  </a:ln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654" name="Google Shape;3654;p43">
              <a:extLst>
                <a:ext uri="{FF2B5EF4-FFF2-40B4-BE49-F238E27FC236}">
                  <a16:creationId xmlns="" xmlns:a16="http://schemas.microsoft.com/office/drawing/2014/main" id="{AC9F6DAC-FE15-7E82-6E11-0CB699066874}"/>
                </a:ext>
              </a:extLst>
            </p:cNvPr>
            <p:cNvSpPr/>
            <p:nvPr/>
          </p:nvSpPr>
          <p:spPr>
            <a:xfrm>
              <a:off x="6724518" y="2765403"/>
              <a:ext cx="1255486" cy="982942"/>
            </a:xfrm>
            <a:custGeom>
              <a:avLst/>
              <a:gdLst/>
              <a:ahLst/>
              <a:cxnLst/>
              <a:rect l="l" t="t" r="r" b="b"/>
              <a:pathLst>
                <a:path w="46655" h="36527" extrusionOk="0">
                  <a:moveTo>
                    <a:pt x="23779" y="1"/>
                  </a:moveTo>
                  <a:cubicBezTo>
                    <a:pt x="21924" y="1"/>
                    <a:pt x="19866" y="229"/>
                    <a:pt x="17621" y="800"/>
                  </a:cubicBezTo>
                  <a:cubicBezTo>
                    <a:pt x="8194" y="3174"/>
                    <a:pt x="8080" y="11574"/>
                    <a:pt x="6985" y="17326"/>
                  </a:cubicBezTo>
                  <a:cubicBezTo>
                    <a:pt x="0" y="27118"/>
                    <a:pt x="7122" y="34262"/>
                    <a:pt x="15019" y="36043"/>
                  </a:cubicBezTo>
                  <a:cubicBezTo>
                    <a:pt x="16515" y="36376"/>
                    <a:pt x="18019" y="36527"/>
                    <a:pt x="19495" y="36527"/>
                  </a:cubicBezTo>
                  <a:cubicBezTo>
                    <a:pt x="26307" y="36527"/>
                    <a:pt x="32511" y="33311"/>
                    <a:pt x="34443" y="29971"/>
                  </a:cubicBezTo>
                  <a:cubicBezTo>
                    <a:pt x="34443" y="29971"/>
                    <a:pt x="34988" y="32534"/>
                    <a:pt x="37781" y="32534"/>
                  </a:cubicBezTo>
                  <a:cubicBezTo>
                    <a:pt x="38322" y="32534"/>
                    <a:pt x="38948" y="32438"/>
                    <a:pt x="39670" y="32208"/>
                  </a:cubicBezTo>
                  <a:cubicBezTo>
                    <a:pt x="43186" y="31112"/>
                    <a:pt x="46655" y="25885"/>
                    <a:pt x="44418" y="23329"/>
                  </a:cubicBezTo>
                  <a:cubicBezTo>
                    <a:pt x="43390" y="22136"/>
                    <a:pt x="42296" y="21767"/>
                    <a:pt x="41336" y="21767"/>
                  </a:cubicBezTo>
                  <a:cubicBezTo>
                    <a:pt x="39779" y="21767"/>
                    <a:pt x="38575" y="22735"/>
                    <a:pt x="38575" y="22735"/>
                  </a:cubicBezTo>
                  <a:cubicBezTo>
                    <a:pt x="38575" y="22735"/>
                    <a:pt x="45674" y="11597"/>
                    <a:pt x="35265" y="3562"/>
                  </a:cubicBezTo>
                  <a:cubicBezTo>
                    <a:pt x="35265" y="3562"/>
                    <a:pt x="31108" y="1"/>
                    <a:pt x="23779" y="1"/>
                  </a:cubicBezTo>
                  <a:close/>
                </a:path>
              </a:pathLst>
            </a:custGeom>
            <a:solidFill>
              <a:srgbClr val="FFCCB0"/>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655" name="Google Shape;3655;p43">
              <a:extLst>
                <a:ext uri="{FF2B5EF4-FFF2-40B4-BE49-F238E27FC236}">
                  <a16:creationId xmlns="" xmlns:a16="http://schemas.microsoft.com/office/drawing/2014/main" id="{929D71BA-C998-47BD-F101-89D3BB9A4DAB}"/>
                </a:ext>
              </a:extLst>
            </p:cNvPr>
            <p:cNvSpPr/>
            <p:nvPr/>
          </p:nvSpPr>
          <p:spPr>
            <a:xfrm>
              <a:off x="6724518" y="2872317"/>
              <a:ext cx="910904" cy="876243"/>
            </a:xfrm>
            <a:custGeom>
              <a:avLst/>
              <a:gdLst/>
              <a:ahLst/>
              <a:cxnLst/>
              <a:rect l="l" t="t" r="r" b="b"/>
              <a:pathLst>
                <a:path w="33850" h="32562" extrusionOk="0">
                  <a:moveTo>
                    <a:pt x="11709" y="0"/>
                  </a:moveTo>
                  <a:lnTo>
                    <a:pt x="11709" y="0"/>
                  </a:lnTo>
                  <a:cubicBezTo>
                    <a:pt x="8057" y="3652"/>
                    <a:pt x="7761" y="9199"/>
                    <a:pt x="6985" y="13353"/>
                  </a:cubicBezTo>
                  <a:cubicBezTo>
                    <a:pt x="0" y="23145"/>
                    <a:pt x="7122" y="30289"/>
                    <a:pt x="15019" y="32070"/>
                  </a:cubicBezTo>
                  <a:cubicBezTo>
                    <a:pt x="16518" y="32408"/>
                    <a:pt x="18026" y="32561"/>
                    <a:pt x="19506" y="32561"/>
                  </a:cubicBezTo>
                  <a:cubicBezTo>
                    <a:pt x="25711" y="32561"/>
                    <a:pt x="31417" y="29869"/>
                    <a:pt x="33850" y="26865"/>
                  </a:cubicBezTo>
                  <a:lnTo>
                    <a:pt x="33850" y="26865"/>
                  </a:lnTo>
                  <a:cubicBezTo>
                    <a:pt x="31130" y="29549"/>
                    <a:pt x="25861" y="31800"/>
                    <a:pt x="20170" y="31800"/>
                  </a:cubicBezTo>
                  <a:cubicBezTo>
                    <a:pt x="18697" y="31800"/>
                    <a:pt x="17196" y="31649"/>
                    <a:pt x="15704" y="31316"/>
                  </a:cubicBezTo>
                  <a:cubicBezTo>
                    <a:pt x="7806" y="29536"/>
                    <a:pt x="685" y="22392"/>
                    <a:pt x="7669" y="12600"/>
                  </a:cubicBezTo>
                  <a:cubicBezTo>
                    <a:pt x="8400" y="8719"/>
                    <a:pt x="8697" y="3629"/>
                    <a:pt x="11709" y="0"/>
                  </a:cubicBezTo>
                  <a:close/>
                </a:path>
              </a:pathLst>
            </a:custGeom>
            <a:solidFill>
              <a:srgbClr val="FFFFFF">
                <a:alpha val="1116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656" name="Google Shape;3656;p43">
              <a:extLst>
                <a:ext uri="{FF2B5EF4-FFF2-40B4-BE49-F238E27FC236}">
                  <a16:creationId xmlns="" xmlns:a16="http://schemas.microsoft.com/office/drawing/2014/main" id="{C379080E-4526-70E7-D99C-33D13933F388}"/>
                </a:ext>
              </a:extLst>
            </p:cNvPr>
            <p:cNvSpPr/>
            <p:nvPr/>
          </p:nvSpPr>
          <p:spPr>
            <a:xfrm>
              <a:off x="7652617" y="3551633"/>
              <a:ext cx="238342" cy="89180"/>
            </a:xfrm>
            <a:custGeom>
              <a:avLst/>
              <a:gdLst/>
              <a:ahLst/>
              <a:cxnLst/>
              <a:rect l="l" t="t" r="r" b="b"/>
              <a:pathLst>
                <a:path w="8857" h="3314" extrusionOk="0">
                  <a:moveTo>
                    <a:pt x="639" y="1"/>
                  </a:moveTo>
                  <a:cubicBezTo>
                    <a:pt x="479" y="297"/>
                    <a:pt x="251" y="594"/>
                    <a:pt x="0" y="891"/>
                  </a:cubicBezTo>
                  <a:cubicBezTo>
                    <a:pt x="168" y="1449"/>
                    <a:pt x="912" y="3314"/>
                    <a:pt x="3298" y="3314"/>
                  </a:cubicBezTo>
                  <a:cubicBezTo>
                    <a:pt x="3838" y="3314"/>
                    <a:pt x="4462" y="3218"/>
                    <a:pt x="5181" y="2991"/>
                  </a:cubicBezTo>
                  <a:cubicBezTo>
                    <a:pt x="6528" y="2580"/>
                    <a:pt x="7852" y="1553"/>
                    <a:pt x="8856" y="320"/>
                  </a:cubicBezTo>
                  <a:lnTo>
                    <a:pt x="8856" y="320"/>
                  </a:lnTo>
                  <a:cubicBezTo>
                    <a:pt x="7966" y="1211"/>
                    <a:pt x="6916" y="1918"/>
                    <a:pt x="5866" y="2238"/>
                  </a:cubicBezTo>
                  <a:cubicBezTo>
                    <a:pt x="5144" y="2467"/>
                    <a:pt x="4518" y="2564"/>
                    <a:pt x="3977" y="2564"/>
                  </a:cubicBezTo>
                  <a:cubicBezTo>
                    <a:pt x="1184" y="2564"/>
                    <a:pt x="639" y="1"/>
                    <a:pt x="639" y="1"/>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657" name="Google Shape;3657;p43">
              <a:extLst>
                <a:ext uri="{FF2B5EF4-FFF2-40B4-BE49-F238E27FC236}">
                  <a16:creationId xmlns="" xmlns:a16="http://schemas.microsoft.com/office/drawing/2014/main" id="{BBA5609C-2985-C50B-1A1C-928D22C771E9}"/>
                </a:ext>
              </a:extLst>
            </p:cNvPr>
            <p:cNvSpPr/>
            <p:nvPr/>
          </p:nvSpPr>
          <p:spPr>
            <a:xfrm>
              <a:off x="7718331" y="3410974"/>
              <a:ext cx="171955" cy="190846"/>
            </a:xfrm>
            <a:custGeom>
              <a:avLst/>
              <a:gdLst/>
              <a:ahLst/>
              <a:cxnLst/>
              <a:rect l="l" t="t" r="r" b="b"/>
              <a:pathLst>
                <a:path w="6390" h="7092" extrusionOk="0">
                  <a:moveTo>
                    <a:pt x="5133" y="1"/>
                  </a:moveTo>
                  <a:cubicBezTo>
                    <a:pt x="5126" y="1"/>
                    <a:pt x="5120" y="1"/>
                    <a:pt x="5113" y="1"/>
                  </a:cubicBezTo>
                  <a:cubicBezTo>
                    <a:pt x="3812" y="46"/>
                    <a:pt x="982" y="2694"/>
                    <a:pt x="982" y="2694"/>
                  </a:cubicBezTo>
                  <a:cubicBezTo>
                    <a:pt x="982" y="2694"/>
                    <a:pt x="997" y="2694"/>
                    <a:pt x="1024" y="2694"/>
                  </a:cubicBezTo>
                  <a:cubicBezTo>
                    <a:pt x="1276" y="2694"/>
                    <a:pt x="2558" y="2749"/>
                    <a:pt x="2146" y="3904"/>
                  </a:cubicBezTo>
                  <a:cubicBezTo>
                    <a:pt x="1667" y="5159"/>
                    <a:pt x="0" y="5707"/>
                    <a:pt x="0" y="5707"/>
                  </a:cubicBezTo>
                  <a:cubicBezTo>
                    <a:pt x="0" y="5707"/>
                    <a:pt x="184" y="7092"/>
                    <a:pt x="1339" y="7092"/>
                  </a:cubicBezTo>
                  <a:cubicBezTo>
                    <a:pt x="1406" y="7092"/>
                    <a:pt x="1478" y="7087"/>
                    <a:pt x="1553" y="7077"/>
                  </a:cubicBezTo>
                  <a:cubicBezTo>
                    <a:pt x="2922" y="6894"/>
                    <a:pt x="6140" y="4360"/>
                    <a:pt x="6209" y="2192"/>
                  </a:cubicBezTo>
                  <a:cubicBezTo>
                    <a:pt x="6209" y="2192"/>
                    <a:pt x="6390" y="1"/>
                    <a:pt x="5133" y="1"/>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658" name="Google Shape;3658;p43">
              <a:extLst>
                <a:ext uri="{FF2B5EF4-FFF2-40B4-BE49-F238E27FC236}">
                  <a16:creationId xmlns="" xmlns:a16="http://schemas.microsoft.com/office/drawing/2014/main" id="{AC75994F-DA21-A94B-1C44-F8F964CE9BB4}"/>
                </a:ext>
              </a:extLst>
            </p:cNvPr>
            <p:cNvSpPr/>
            <p:nvPr/>
          </p:nvSpPr>
          <p:spPr>
            <a:xfrm>
              <a:off x="7706033" y="3410893"/>
              <a:ext cx="178171" cy="191841"/>
            </a:xfrm>
            <a:custGeom>
              <a:avLst/>
              <a:gdLst/>
              <a:ahLst/>
              <a:cxnLst/>
              <a:rect l="l" t="t" r="r" b="b"/>
              <a:pathLst>
                <a:path w="6621" h="7129" extrusionOk="0">
                  <a:moveTo>
                    <a:pt x="5443" y="0"/>
                  </a:moveTo>
                  <a:cubicBezTo>
                    <a:pt x="5075" y="0"/>
                    <a:pt x="4709" y="86"/>
                    <a:pt x="4361" y="209"/>
                  </a:cubicBezTo>
                  <a:cubicBezTo>
                    <a:pt x="3562" y="506"/>
                    <a:pt x="2808" y="962"/>
                    <a:pt x="2146" y="1465"/>
                  </a:cubicBezTo>
                  <a:cubicBezTo>
                    <a:pt x="1987" y="1579"/>
                    <a:pt x="1827" y="1693"/>
                    <a:pt x="1667" y="1830"/>
                  </a:cubicBezTo>
                  <a:cubicBezTo>
                    <a:pt x="1576" y="1898"/>
                    <a:pt x="1530" y="1944"/>
                    <a:pt x="1416" y="2035"/>
                  </a:cubicBezTo>
                  <a:cubicBezTo>
                    <a:pt x="1302" y="2149"/>
                    <a:pt x="1188" y="2286"/>
                    <a:pt x="1074" y="2400"/>
                  </a:cubicBezTo>
                  <a:cubicBezTo>
                    <a:pt x="845" y="2629"/>
                    <a:pt x="709" y="2834"/>
                    <a:pt x="549" y="3040"/>
                  </a:cubicBezTo>
                  <a:cubicBezTo>
                    <a:pt x="366" y="3313"/>
                    <a:pt x="298" y="3405"/>
                    <a:pt x="206" y="3542"/>
                  </a:cubicBezTo>
                  <a:cubicBezTo>
                    <a:pt x="503" y="3473"/>
                    <a:pt x="800" y="3382"/>
                    <a:pt x="1074" y="3313"/>
                  </a:cubicBezTo>
                  <a:cubicBezTo>
                    <a:pt x="1233" y="3268"/>
                    <a:pt x="1370" y="3222"/>
                    <a:pt x="1530" y="3199"/>
                  </a:cubicBezTo>
                  <a:cubicBezTo>
                    <a:pt x="1587" y="3188"/>
                    <a:pt x="1633" y="3188"/>
                    <a:pt x="1676" y="3188"/>
                  </a:cubicBezTo>
                  <a:cubicBezTo>
                    <a:pt x="1719" y="3188"/>
                    <a:pt x="1758" y="3188"/>
                    <a:pt x="1804" y="3176"/>
                  </a:cubicBezTo>
                  <a:cubicBezTo>
                    <a:pt x="1941" y="3176"/>
                    <a:pt x="1895" y="3199"/>
                    <a:pt x="1941" y="3199"/>
                  </a:cubicBezTo>
                  <a:cubicBezTo>
                    <a:pt x="1964" y="3199"/>
                    <a:pt x="1987" y="3199"/>
                    <a:pt x="1987" y="3222"/>
                  </a:cubicBezTo>
                  <a:cubicBezTo>
                    <a:pt x="2010" y="3245"/>
                    <a:pt x="2055" y="3245"/>
                    <a:pt x="2055" y="3245"/>
                  </a:cubicBezTo>
                  <a:cubicBezTo>
                    <a:pt x="2124" y="3313"/>
                    <a:pt x="2146" y="3382"/>
                    <a:pt x="2146" y="3382"/>
                  </a:cubicBezTo>
                  <a:cubicBezTo>
                    <a:pt x="2146" y="3382"/>
                    <a:pt x="2146" y="3405"/>
                    <a:pt x="2169" y="3428"/>
                  </a:cubicBezTo>
                  <a:cubicBezTo>
                    <a:pt x="2169" y="3473"/>
                    <a:pt x="2192" y="3542"/>
                    <a:pt x="2192" y="3610"/>
                  </a:cubicBezTo>
                  <a:cubicBezTo>
                    <a:pt x="2215" y="3770"/>
                    <a:pt x="2169" y="4044"/>
                    <a:pt x="1987" y="4341"/>
                  </a:cubicBezTo>
                  <a:cubicBezTo>
                    <a:pt x="1827" y="4614"/>
                    <a:pt x="1530" y="4934"/>
                    <a:pt x="1119" y="5139"/>
                  </a:cubicBezTo>
                  <a:cubicBezTo>
                    <a:pt x="1028" y="5208"/>
                    <a:pt x="914" y="5231"/>
                    <a:pt x="800" y="5299"/>
                  </a:cubicBezTo>
                  <a:cubicBezTo>
                    <a:pt x="731" y="5322"/>
                    <a:pt x="686" y="5322"/>
                    <a:pt x="617" y="5345"/>
                  </a:cubicBezTo>
                  <a:lnTo>
                    <a:pt x="275" y="5436"/>
                  </a:lnTo>
                  <a:lnTo>
                    <a:pt x="115" y="5459"/>
                  </a:lnTo>
                  <a:lnTo>
                    <a:pt x="24" y="5482"/>
                  </a:lnTo>
                  <a:cubicBezTo>
                    <a:pt x="1" y="5505"/>
                    <a:pt x="24" y="5550"/>
                    <a:pt x="24" y="5573"/>
                  </a:cubicBezTo>
                  <a:lnTo>
                    <a:pt x="92" y="5916"/>
                  </a:lnTo>
                  <a:cubicBezTo>
                    <a:pt x="115" y="6167"/>
                    <a:pt x="184" y="6281"/>
                    <a:pt x="252" y="6418"/>
                  </a:cubicBezTo>
                  <a:cubicBezTo>
                    <a:pt x="435" y="6714"/>
                    <a:pt x="731" y="6988"/>
                    <a:pt x="1074" y="7057"/>
                  </a:cubicBezTo>
                  <a:cubicBezTo>
                    <a:pt x="1257" y="7106"/>
                    <a:pt x="1434" y="7128"/>
                    <a:pt x="1601" y="7128"/>
                  </a:cubicBezTo>
                  <a:cubicBezTo>
                    <a:pt x="1745" y="7128"/>
                    <a:pt x="1882" y="7111"/>
                    <a:pt x="2010" y="7080"/>
                  </a:cubicBezTo>
                  <a:cubicBezTo>
                    <a:pt x="2580" y="6988"/>
                    <a:pt x="3060" y="6760"/>
                    <a:pt x="3425" y="6555"/>
                  </a:cubicBezTo>
                  <a:cubicBezTo>
                    <a:pt x="4178" y="6144"/>
                    <a:pt x="4520" y="5710"/>
                    <a:pt x="4498" y="5664"/>
                  </a:cubicBezTo>
                  <a:cubicBezTo>
                    <a:pt x="4496" y="5664"/>
                    <a:pt x="4494" y="5663"/>
                    <a:pt x="4492" y="5663"/>
                  </a:cubicBezTo>
                  <a:cubicBezTo>
                    <a:pt x="4425" y="5663"/>
                    <a:pt x="4016" y="5994"/>
                    <a:pt x="3265" y="6304"/>
                  </a:cubicBezTo>
                  <a:cubicBezTo>
                    <a:pt x="2900" y="6463"/>
                    <a:pt x="2420" y="6623"/>
                    <a:pt x="1941" y="6669"/>
                  </a:cubicBezTo>
                  <a:cubicBezTo>
                    <a:pt x="1852" y="6685"/>
                    <a:pt x="1763" y="6693"/>
                    <a:pt x="1676" y="6693"/>
                  </a:cubicBezTo>
                  <a:cubicBezTo>
                    <a:pt x="1518" y="6693"/>
                    <a:pt x="1366" y="6667"/>
                    <a:pt x="1233" y="6623"/>
                  </a:cubicBezTo>
                  <a:cubicBezTo>
                    <a:pt x="1005" y="6555"/>
                    <a:pt x="868" y="6395"/>
                    <a:pt x="777" y="6212"/>
                  </a:cubicBezTo>
                  <a:cubicBezTo>
                    <a:pt x="754" y="6121"/>
                    <a:pt x="686" y="5984"/>
                    <a:pt x="709" y="5984"/>
                  </a:cubicBezTo>
                  <a:cubicBezTo>
                    <a:pt x="709" y="5938"/>
                    <a:pt x="686" y="5916"/>
                    <a:pt x="754" y="5916"/>
                  </a:cubicBezTo>
                  <a:cubicBezTo>
                    <a:pt x="777" y="5916"/>
                    <a:pt x="777" y="5916"/>
                    <a:pt x="823" y="5893"/>
                  </a:cubicBezTo>
                  <a:cubicBezTo>
                    <a:pt x="891" y="5893"/>
                    <a:pt x="982" y="5870"/>
                    <a:pt x="1051" y="5847"/>
                  </a:cubicBezTo>
                  <a:cubicBezTo>
                    <a:pt x="1188" y="5801"/>
                    <a:pt x="1325" y="5756"/>
                    <a:pt x="1462" y="5687"/>
                  </a:cubicBezTo>
                  <a:cubicBezTo>
                    <a:pt x="2010" y="5436"/>
                    <a:pt x="2398" y="5071"/>
                    <a:pt x="2649" y="4683"/>
                  </a:cubicBezTo>
                  <a:cubicBezTo>
                    <a:pt x="2900" y="4295"/>
                    <a:pt x="2991" y="3930"/>
                    <a:pt x="2991" y="3633"/>
                  </a:cubicBezTo>
                  <a:cubicBezTo>
                    <a:pt x="2991" y="3473"/>
                    <a:pt x="2968" y="3359"/>
                    <a:pt x="2968" y="3268"/>
                  </a:cubicBezTo>
                  <a:cubicBezTo>
                    <a:pt x="2923" y="3199"/>
                    <a:pt x="2900" y="3154"/>
                    <a:pt x="2900" y="3154"/>
                  </a:cubicBezTo>
                  <a:cubicBezTo>
                    <a:pt x="2900" y="3154"/>
                    <a:pt x="2877" y="3108"/>
                    <a:pt x="2854" y="3017"/>
                  </a:cubicBezTo>
                  <a:cubicBezTo>
                    <a:pt x="2831" y="2948"/>
                    <a:pt x="2694" y="2834"/>
                    <a:pt x="2580" y="2720"/>
                  </a:cubicBezTo>
                  <a:cubicBezTo>
                    <a:pt x="2512" y="2652"/>
                    <a:pt x="2420" y="2629"/>
                    <a:pt x="2306" y="2560"/>
                  </a:cubicBezTo>
                  <a:cubicBezTo>
                    <a:pt x="2261" y="2537"/>
                    <a:pt x="2192" y="2515"/>
                    <a:pt x="2146" y="2515"/>
                  </a:cubicBezTo>
                  <a:cubicBezTo>
                    <a:pt x="2101" y="2515"/>
                    <a:pt x="2010" y="2492"/>
                    <a:pt x="2032" y="2492"/>
                  </a:cubicBezTo>
                  <a:cubicBezTo>
                    <a:pt x="2010" y="2492"/>
                    <a:pt x="1987" y="2492"/>
                    <a:pt x="1964" y="2515"/>
                  </a:cubicBezTo>
                  <a:cubicBezTo>
                    <a:pt x="1952" y="2521"/>
                    <a:pt x="1943" y="2524"/>
                    <a:pt x="1937" y="2524"/>
                  </a:cubicBezTo>
                  <a:cubicBezTo>
                    <a:pt x="1920" y="2524"/>
                    <a:pt x="1924" y="2502"/>
                    <a:pt x="1941" y="2469"/>
                  </a:cubicBezTo>
                  <a:lnTo>
                    <a:pt x="1964" y="2446"/>
                  </a:lnTo>
                  <a:cubicBezTo>
                    <a:pt x="1987" y="2423"/>
                    <a:pt x="2078" y="2332"/>
                    <a:pt x="2146" y="2263"/>
                  </a:cubicBezTo>
                  <a:cubicBezTo>
                    <a:pt x="2283" y="2149"/>
                    <a:pt x="2420" y="2012"/>
                    <a:pt x="2580" y="1898"/>
                  </a:cubicBezTo>
                  <a:cubicBezTo>
                    <a:pt x="3174" y="1396"/>
                    <a:pt x="3858" y="917"/>
                    <a:pt x="4543" y="597"/>
                  </a:cubicBezTo>
                  <a:cubicBezTo>
                    <a:pt x="4886" y="460"/>
                    <a:pt x="5251" y="346"/>
                    <a:pt x="5547" y="323"/>
                  </a:cubicBezTo>
                  <a:cubicBezTo>
                    <a:pt x="5867" y="323"/>
                    <a:pt x="6095" y="460"/>
                    <a:pt x="6232" y="643"/>
                  </a:cubicBezTo>
                  <a:cubicBezTo>
                    <a:pt x="6506" y="1031"/>
                    <a:pt x="6506" y="1350"/>
                    <a:pt x="6575" y="1350"/>
                  </a:cubicBezTo>
                  <a:cubicBezTo>
                    <a:pt x="6597" y="1350"/>
                    <a:pt x="6620" y="1282"/>
                    <a:pt x="6620" y="1122"/>
                  </a:cubicBezTo>
                  <a:cubicBezTo>
                    <a:pt x="6597" y="985"/>
                    <a:pt x="6597" y="780"/>
                    <a:pt x="6460" y="529"/>
                  </a:cubicBezTo>
                  <a:cubicBezTo>
                    <a:pt x="6392" y="415"/>
                    <a:pt x="6278" y="278"/>
                    <a:pt x="6118" y="186"/>
                  </a:cubicBezTo>
                  <a:cubicBezTo>
                    <a:pt x="5958" y="95"/>
                    <a:pt x="5753" y="27"/>
                    <a:pt x="5570" y="4"/>
                  </a:cubicBezTo>
                  <a:cubicBezTo>
                    <a:pt x="5528" y="1"/>
                    <a:pt x="5485" y="0"/>
                    <a:pt x="5443" y="0"/>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659" name="Google Shape;3659;p43">
              <a:extLst>
                <a:ext uri="{FF2B5EF4-FFF2-40B4-BE49-F238E27FC236}">
                  <a16:creationId xmlns="" xmlns:a16="http://schemas.microsoft.com/office/drawing/2014/main" id="{37724501-BB02-A83C-7763-6B60B45013DF}"/>
                </a:ext>
              </a:extLst>
            </p:cNvPr>
            <p:cNvSpPr/>
            <p:nvPr/>
          </p:nvSpPr>
          <p:spPr>
            <a:xfrm>
              <a:off x="7829496" y="3369156"/>
              <a:ext cx="42410" cy="19752"/>
            </a:xfrm>
            <a:custGeom>
              <a:avLst/>
              <a:gdLst/>
              <a:ahLst/>
              <a:cxnLst/>
              <a:rect l="l" t="t" r="r" b="b"/>
              <a:pathLst>
                <a:path w="1576" h="734" extrusionOk="0">
                  <a:moveTo>
                    <a:pt x="787" y="0"/>
                  </a:moveTo>
                  <a:cubicBezTo>
                    <a:pt x="761" y="0"/>
                    <a:pt x="735" y="1"/>
                    <a:pt x="708" y="3"/>
                  </a:cubicBezTo>
                  <a:cubicBezTo>
                    <a:pt x="298" y="3"/>
                    <a:pt x="1" y="185"/>
                    <a:pt x="46" y="391"/>
                  </a:cubicBezTo>
                  <a:cubicBezTo>
                    <a:pt x="69" y="596"/>
                    <a:pt x="434" y="733"/>
                    <a:pt x="845" y="733"/>
                  </a:cubicBezTo>
                  <a:cubicBezTo>
                    <a:pt x="1256" y="710"/>
                    <a:pt x="1576" y="528"/>
                    <a:pt x="1530" y="322"/>
                  </a:cubicBezTo>
                  <a:cubicBezTo>
                    <a:pt x="1487" y="151"/>
                    <a:pt x="1165" y="0"/>
                    <a:pt x="787" y="0"/>
                  </a:cubicBezTo>
                  <a:close/>
                </a:path>
              </a:pathLst>
            </a:custGeom>
            <a:solidFill>
              <a:srgbClr val="FFB899"/>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660" name="Google Shape;3660;p43">
              <a:extLst>
                <a:ext uri="{FF2B5EF4-FFF2-40B4-BE49-F238E27FC236}">
                  <a16:creationId xmlns="" xmlns:a16="http://schemas.microsoft.com/office/drawing/2014/main" id="{31346435-F6E9-6896-F331-5AD042324F9D}"/>
                </a:ext>
              </a:extLst>
            </p:cNvPr>
            <p:cNvSpPr/>
            <p:nvPr/>
          </p:nvSpPr>
          <p:spPr>
            <a:xfrm>
              <a:off x="6952392" y="3080196"/>
              <a:ext cx="533060" cy="151073"/>
            </a:xfrm>
            <a:custGeom>
              <a:avLst/>
              <a:gdLst/>
              <a:ahLst/>
              <a:cxnLst/>
              <a:rect l="l" t="t" r="r" b="b"/>
              <a:pathLst>
                <a:path w="19809" h="5614" extrusionOk="0">
                  <a:moveTo>
                    <a:pt x="2443" y="1405"/>
                  </a:moveTo>
                  <a:cubicBezTo>
                    <a:pt x="2427" y="1405"/>
                    <a:pt x="2413" y="1405"/>
                    <a:pt x="2401" y="1405"/>
                  </a:cubicBezTo>
                  <a:lnTo>
                    <a:pt x="2401" y="1405"/>
                  </a:lnTo>
                  <a:cubicBezTo>
                    <a:pt x="2401" y="1405"/>
                    <a:pt x="2401" y="1405"/>
                    <a:pt x="2401" y="1405"/>
                  </a:cubicBezTo>
                  <a:close/>
                  <a:moveTo>
                    <a:pt x="1815" y="1"/>
                  </a:moveTo>
                  <a:cubicBezTo>
                    <a:pt x="1182" y="1"/>
                    <a:pt x="450" y="117"/>
                    <a:pt x="183" y="538"/>
                  </a:cubicBezTo>
                  <a:cubicBezTo>
                    <a:pt x="0" y="857"/>
                    <a:pt x="46" y="1291"/>
                    <a:pt x="571" y="1451"/>
                  </a:cubicBezTo>
                  <a:cubicBezTo>
                    <a:pt x="778" y="1506"/>
                    <a:pt x="986" y="1536"/>
                    <a:pt x="1198" y="1536"/>
                  </a:cubicBezTo>
                  <a:cubicBezTo>
                    <a:pt x="1336" y="1536"/>
                    <a:pt x="1477" y="1523"/>
                    <a:pt x="1621" y="1496"/>
                  </a:cubicBezTo>
                  <a:cubicBezTo>
                    <a:pt x="1712" y="1474"/>
                    <a:pt x="1803" y="1451"/>
                    <a:pt x="1872" y="1428"/>
                  </a:cubicBezTo>
                  <a:cubicBezTo>
                    <a:pt x="1872" y="1428"/>
                    <a:pt x="1872" y="1428"/>
                    <a:pt x="1872" y="1428"/>
                  </a:cubicBezTo>
                  <a:lnTo>
                    <a:pt x="1872" y="1428"/>
                  </a:lnTo>
                  <a:cubicBezTo>
                    <a:pt x="1924" y="1428"/>
                    <a:pt x="2011" y="1427"/>
                    <a:pt x="2019" y="1422"/>
                  </a:cubicBezTo>
                  <a:lnTo>
                    <a:pt x="2019" y="1422"/>
                  </a:lnTo>
                  <a:cubicBezTo>
                    <a:pt x="2092" y="1428"/>
                    <a:pt x="2165" y="1428"/>
                    <a:pt x="2237" y="1428"/>
                  </a:cubicBezTo>
                  <a:cubicBezTo>
                    <a:pt x="2277" y="1422"/>
                    <a:pt x="2313" y="1417"/>
                    <a:pt x="2345" y="1413"/>
                  </a:cubicBezTo>
                  <a:lnTo>
                    <a:pt x="2345" y="1413"/>
                  </a:lnTo>
                  <a:cubicBezTo>
                    <a:pt x="2352" y="1416"/>
                    <a:pt x="2369" y="1421"/>
                    <a:pt x="2397" y="1428"/>
                  </a:cubicBezTo>
                  <a:cubicBezTo>
                    <a:pt x="2447" y="1435"/>
                    <a:pt x="2497" y="1439"/>
                    <a:pt x="2547" y="1439"/>
                  </a:cubicBezTo>
                  <a:cubicBezTo>
                    <a:pt x="2971" y="1439"/>
                    <a:pt x="3353" y="1189"/>
                    <a:pt x="3333" y="903"/>
                  </a:cubicBezTo>
                  <a:cubicBezTo>
                    <a:pt x="3310" y="446"/>
                    <a:pt x="2853" y="58"/>
                    <a:pt x="2169" y="13"/>
                  </a:cubicBezTo>
                  <a:cubicBezTo>
                    <a:pt x="2057" y="5"/>
                    <a:pt x="1938" y="1"/>
                    <a:pt x="1815" y="1"/>
                  </a:cubicBezTo>
                  <a:close/>
                  <a:moveTo>
                    <a:pt x="17386" y="4807"/>
                  </a:moveTo>
                  <a:cubicBezTo>
                    <a:pt x="17388" y="4808"/>
                    <a:pt x="17390" y="4809"/>
                    <a:pt x="17391" y="4811"/>
                  </a:cubicBezTo>
                  <a:lnTo>
                    <a:pt x="17391" y="4811"/>
                  </a:lnTo>
                  <a:cubicBezTo>
                    <a:pt x="17394" y="4811"/>
                    <a:pt x="17396" y="4812"/>
                    <a:pt x="17398" y="4812"/>
                  </a:cubicBezTo>
                  <a:lnTo>
                    <a:pt x="17398" y="4812"/>
                  </a:lnTo>
                  <a:cubicBezTo>
                    <a:pt x="17394" y="4809"/>
                    <a:pt x="17391" y="4807"/>
                    <a:pt x="17386" y="4807"/>
                  </a:cubicBezTo>
                  <a:close/>
                  <a:moveTo>
                    <a:pt x="17333" y="4768"/>
                  </a:moveTo>
                  <a:lnTo>
                    <a:pt x="17333" y="4768"/>
                  </a:lnTo>
                  <a:cubicBezTo>
                    <a:pt x="17349" y="4779"/>
                    <a:pt x="17371" y="4794"/>
                    <a:pt x="17399" y="4812"/>
                  </a:cubicBezTo>
                  <a:lnTo>
                    <a:pt x="17399" y="4812"/>
                  </a:lnTo>
                  <a:cubicBezTo>
                    <a:pt x="17399" y="4812"/>
                    <a:pt x="17399" y="4812"/>
                    <a:pt x="17398" y="4812"/>
                  </a:cubicBezTo>
                  <a:lnTo>
                    <a:pt x="17398" y="4812"/>
                  </a:lnTo>
                  <a:cubicBezTo>
                    <a:pt x="17403" y="4816"/>
                    <a:pt x="17408" y="4821"/>
                    <a:pt x="17416" y="4829"/>
                  </a:cubicBezTo>
                  <a:cubicBezTo>
                    <a:pt x="17407" y="4822"/>
                    <a:pt x="17399" y="4816"/>
                    <a:pt x="17391" y="4811"/>
                  </a:cubicBezTo>
                  <a:lnTo>
                    <a:pt x="17391" y="4811"/>
                  </a:lnTo>
                  <a:cubicBezTo>
                    <a:pt x="17385" y="4809"/>
                    <a:pt x="17378" y="4808"/>
                    <a:pt x="17370" y="4806"/>
                  </a:cubicBezTo>
                  <a:cubicBezTo>
                    <a:pt x="17377" y="4806"/>
                    <a:pt x="17382" y="4806"/>
                    <a:pt x="17386" y="4807"/>
                  </a:cubicBezTo>
                  <a:lnTo>
                    <a:pt x="17386" y="4807"/>
                  </a:lnTo>
                  <a:cubicBezTo>
                    <a:pt x="17364" y="4790"/>
                    <a:pt x="17346" y="4777"/>
                    <a:pt x="17333" y="4768"/>
                  </a:cubicBezTo>
                  <a:close/>
                  <a:moveTo>
                    <a:pt x="17747" y="4995"/>
                  </a:moveTo>
                  <a:cubicBezTo>
                    <a:pt x="17738" y="4995"/>
                    <a:pt x="17864" y="5042"/>
                    <a:pt x="17895" y="5057"/>
                  </a:cubicBezTo>
                  <a:cubicBezTo>
                    <a:pt x="17874" y="5044"/>
                    <a:pt x="17856" y="5033"/>
                    <a:pt x="17841" y="5024"/>
                  </a:cubicBezTo>
                  <a:lnTo>
                    <a:pt x="17841" y="5024"/>
                  </a:lnTo>
                  <a:cubicBezTo>
                    <a:pt x="17851" y="5027"/>
                    <a:pt x="17861" y="5031"/>
                    <a:pt x="17872" y="5034"/>
                  </a:cubicBezTo>
                  <a:cubicBezTo>
                    <a:pt x="17859" y="5029"/>
                    <a:pt x="17846" y="5024"/>
                    <a:pt x="17833" y="5018"/>
                  </a:cubicBezTo>
                  <a:lnTo>
                    <a:pt x="17833" y="5018"/>
                  </a:lnTo>
                  <a:cubicBezTo>
                    <a:pt x="17835" y="5020"/>
                    <a:pt x="17838" y="5022"/>
                    <a:pt x="17841" y="5024"/>
                  </a:cubicBezTo>
                  <a:lnTo>
                    <a:pt x="17841" y="5024"/>
                  </a:lnTo>
                  <a:cubicBezTo>
                    <a:pt x="17776" y="5003"/>
                    <a:pt x="17750" y="4995"/>
                    <a:pt x="17747" y="4995"/>
                  </a:cubicBezTo>
                  <a:close/>
                  <a:moveTo>
                    <a:pt x="17599" y="3532"/>
                  </a:moveTo>
                  <a:cubicBezTo>
                    <a:pt x="17217" y="3532"/>
                    <a:pt x="16908" y="3685"/>
                    <a:pt x="16754" y="3962"/>
                  </a:cubicBezTo>
                  <a:cubicBezTo>
                    <a:pt x="16617" y="4235"/>
                    <a:pt x="16937" y="4692"/>
                    <a:pt x="17393" y="4829"/>
                  </a:cubicBezTo>
                  <a:cubicBezTo>
                    <a:pt x="17412" y="4834"/>
                    <a:pt x="17427" y="4836"/>
                    <a:pt x="17437" y="4838"/>
                  </a:cubicBezTo>
                  <a:lnTo>
                    <a:pt x="17437" y="4838"/>
                  </a:lnTo>
                  <a:cubicBezTo>
                    <a:pt x="17464" y="4855"/>
                    <a:pt x="17495" y="4875"/>
                    <a:pt x="17530" y="4897"/>
                  </a:cubicBezTo>
                  <a:cubicBezTo>
                    <a:pt x="17631" y="4938"/>
                    <a:pt x="17732" y="4978"/>
                    <a:pt x="17833" y="5018"/>
                  </a:cubicBezTo>
                  <a:lnTo>
                    <a:pt x="17833" y="5018"/>
                  </a:lnTo>
                  <a:cubicBezTo>
                    <a:pt x="17807" y="5002"/>
                    <a:pt x="17795" y="4993"/>
                    <a:pt x="17798" y="4993"/>
                  </a:cubicBezTo>
                  <a:lnTo>
                    <a:pt x="17798" y="4993"/>
                  </a:lnTo>
                  <a:cubicBezTo>
                    <a:pt x="17801" y="4993"/>
                    <a:pt x="17825" y="5006"/>
                    <a:pt x="17872" y="5034"/>
                  </a:cubicBezTo>
                  <a:cubicBezTo>
                    <a:pt x="17941" y="5103"/>
                    <a:pt x="18009" y="5148"/>
                    <a:pt x="18078" y="5194"/>
                  </a:cubicBezTo>
                  <a:cubicBezTo>
                    <a:pt x="18375" y="5422"/>
                    <a:pt x="18694" y="5536"/>
                    <a:pt x="19037" y="5605"/>
                  </a:cubicBezTo>
                  <a:cubicBezTo>
                    <a:pt x="19082" y="5611"/>
                    <a:pt x="19125" y="5613"/>
                    <a:pt x="19165" y="5613"/>
                  </a:cubicBezTo>
                  <a:cubicBezTo>
                    <a:pt x="19620" y="5613"/>
                    <a:pt x="19809" y="5278"/>
                    <a:pt x="19767" y="4943"/>
                  </a:cubicBezTo>
                  <a:cubicBezTo>
                    <a:pt x="19699" y="4350"/>
                    <a:pt x="18831" y="3870"/>
                    <a:pt x="18192" y="3642"/>
                  </a:cubicBezTo>
                  <a:cubicBezTo>
                    <a:pt x="17984" y="3568"/>
                    <a:pt x="17783" y="3532"/>
                    <a:pt x="17599" y="3532"/>
                  </a:cubicBezTo>
                  <a:close/>
                </a:path>
              </a:pathLst>
            </a:custGeom>
            <a:solidFill>
              <a:srgbClr val="FFDC00"/>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661" name="Google Shape;3661;p43">
              <a:extLst>
                <a:ext uri="{FF2B5EF4-FFF2-40B4-BE49-F238E27FC236}">
                  <a16:creationId xmlns="" xmlns:a16="http://schemas.microsoft.com/office/drawing/2014/main" id="{732C935B-C1A3-AFBA-E00F-9C0DA2ACF799}"/>
                </a:ext>
              </a:extLst>
            </p:cNvPr>
            <p:cNvSpPr/>
            <p:nvPr/>
          </p:nvSpPr>
          <p:spPr>
            <a:xfrm>
              <a:off x="6952392" y="3080196"/>
              <a:ext cx="533060" cy="151073"/>
            </a:xfrm>
            <a:custGeom>
              <a:avLst/>
              <a:gdLst/>
              <a:ahLst/>
              <a:cxnLst/>
              <a:rect l="l" t="t" r="r" b="b"/>
              <a:pathLst>
                <a:path w="19809" h="5614" extrusionOk="0">
                  <a:moveTo>
                    <a:pt x="2443" y="1405"/>
                  </a:moveTo>
                  <a:cubicBezTo>
                    <a:pt x="2427" y="1405"/>
                    <a:pt x="2413" y="1405"/>
                    <a:pt x="2401" y="1405"/>
                  </a:cubicBezTo>
                  <a:lnTo>
                    <a:pt x="2401" y="1405"/>
                  </a:lnTo>
                  <a:cubicBezTo>
                    <a:pt x="2401" y="1405"/>
                    <a:pt x="2401" y="1405"/>
                    <a:pt x="2401" y="1405"/>
                  </a:cubicBezTo>
                  <a:close/>
                  <a:moveTo>
                    <a:pt x="1815" y="1"/>
                  </a:moveTo>
                  <a:cubicBezTo>
                    <a:pt x="1182" y="1"/>
                    <a:pt x="450" y="117"/>
                    <a:pt x="183" y="538"/>
                  </a:cubicBezTo>
                  <a:cubicBezTo>
                    <a:pt x="0" y="857"/>
                    <a:pt x="46" y="1291"/>
                    <a:pt x="571" y="1451"/>
                  </a:cubicBezTo>
                  <a:cubicBezTo>
                    <a:pt x="778" y="1506"/>
                    <a:pt x="986" y="1536"/>
                    <a:pt x="1198" y="1536"/>
                  </a:cubicBezTo>
                  <a:cubicBezTo>
                    <a:pt x="1336" y="1536"/>
                    <a:pt x="1477" y="1523"/>
                    <a:pt x="1621" y="1496"/>
                  </a:cubicBezTo>
                  <a:cubicBezTo>
                    <a:pt x="1712" y="1474"/>
                    <a:pt x="1803" y="1451"/>
                    <a:pt x="1872" y="1428"/>
                  </a:cubicBezTo>
                  <a:cubicBezTo>
                    <a:pt x="1872" y="1428"/>
                    <a:pt x="1872" y="1428"/>
                    <a:pt x="1872" y="1428"/>
                  </a:cubicBezTo>
                  <a:lnTo>
                    <a:pt x="1872" y="1428"/>
                  </a:lnTo>
                  <a:cubicBezTo>
                    <a:pt x="1924" y="1428"/>
                    <a:pt x="2011" y="1427"/>
                    <a:pt x="2019" y="1422"/>
                  </a:cubicBezTo>
                  <a:lnTo>
                    <a:pt x="2019" y="1422"/>
                  </a:lnTo>
                  <a:cubicBezTo>
                    <a:pt x="2092" y="1428"/>
                    <a:pt x="2165" y="1428"/>
                    <a:pt x="2237" y="1428"/>
                  </a:cubicBezTo>
                  <a:cubicBezTo>
                    <a:pt x="2277" y="1422"/>
                    <a:pt x="2313" y="1417"/>
                    <a:pt x="2345" y="1413"/>
                  </a:cubicBezTo>
                  <a:lnTo>
                    <a:pt x="2345" y="1413"/>
                  </a:lnTo>
                  <a:cubicBezTo>
                    <a:pt x="2352" y="1416"/>
                    <a:pt x="2369" y="1421"/>
                    <a:pt x="2397" y="1428"/>
                  </a:cubicBezTo>
                  <a:cubicBezTo>
                    <a:pt x="2447" y="1435"/>
                    <a:pt x="2497" y="1439"/>
                    <a:pt x="2547" y="1439"/>
                  </a:cubicBezTo>
                  <a:cubicBezTo>
                    <a:pt x="2971" y="1439"/>
                    <a:pt x="3353" y="1189"/>
                    <a:pt x="3333" y="903"/>
                  </a:cubicBezTo>
                  <a:cubicBezTo>
                    <a:pt x="3310" y="446"/>
                    <a:pt x="2853" y="58"/>
                    <a:pt x="2169" y="13"/>
                  </a:cubicBezTo>
                  <a:cubicBezTo>
                    <a:pt x="2057" y="5"/>
                    <a:pt x="1938" y="1"/>
                    <a:pt x="1815" y="1"/>
                  </a:cubicBezTo>
                  <a:close/>
                  <a:moveTo>
                    <a:pt x="17386" y="4807"/>
                  </a:moveTo>
                  <a:cubicBezTo>
                    <a:pt x="17388" y="4808"/>
                    <a:pt x="17390" y="4809"/>
                    <a:pt x="17391" y="4811"/>
                  </a:cubicBezTo>
                  <a:lnTo>
                    <a:pt x="17391" y="4811"/>
                  </a:lnTo>
                  <a:cubicBezTo>
                    <a:pt x="17394" y="4811"/>
                    <a:pt x="17396" y="4812"/>
                    <a:pt x="17398" y="4812"/>
                  </a:cubicBezTo>
                  <a:lnTo>
                    <a:pt x="17398" y="4812"/>
                  </a:lnTo>
                  <a:cubicBezTo>
                    <a:pt x="17394" y="4809"/>
                    <a:pt x="17391" y="4807"/>
                    <a:pt x="17386" y="4807"/>
                  </a:cubicBezTo>
                  <a:close/>
                  <a:moveTo>
                    <a:pt x="17333" y="4768"/>
                  </a:moveTo>
                  <a:lnTo>
                    <a:pt x="17333" y="4768"/>
                  </a:lnTo>
                  <a:cubicBezTo>
                    <a:pt x="17349" y="4779"/>
                    <a:pt x="17371" y="4794"/>
                    <a:pt x="17399" y="4812"/>
                  </a:cubicBezTo>
                  <a:lnTo>
                    <a:pt x="17399" y="4812"/>
                  </a:lnTo>
                  <a:cubicBezTo>
                    <a:pt x="17399" y="4812"/>
                    <a:pt x="17399" y="4812"/>
                    <a:pt x="17398" y="4812"/>
                  </a:cubicBezTo>
                  <a:lnTo>
                    <a:pt x="17398" y="4812"/>
                  </a:lnTo>
                  <a:cubicBezTo>
                    <a:pt x="17403" y="4816"/>
                    <a:pt x="17408" y="4821"/>
                    <a:pt x="17416" y="4829"/>
                  </a:cubicBezTo>
                  <a:cubicBezTo>
                    <a:pt x="17407" y="4822"/>
                    <a:pt x="17399" y="4816"/>
                    <a:pt x="17391" y="4811"/>
                  </a:cubicBezTo>
                  <a:lnTo>
                    <a:pt x="17391" y="4811"/>
                  </a:lnTo>
                  <a:cubicBezTo>
                    <a:pt x="17385" y="4809"/>
                    <a:pt x="17378" y="4808"/>
                    <a:pt x="17370" y="4806"/>
                  </a:cubicBezTo>
                  <a:cubicBezTo>
                    <a:pt x="17377" y="4806"/>
                    <a:pt x="17382" y="4806"/>
                    <a:pt x="17386" y="4807"/>
                  </a:cubicBezTo>
                  <a:lnTo>
                    <a:pt x="17386" y="4807"/>
                  </a:lnTo>
                  <a:cubicBezTo>
                    <a:pt x="17364" y="4790"/>
                    <a:pt x="17346" y="4777"/>
                    <a:pt x="17333" y="4768"/>
                  </a:cubicBezTo>
                  <a:close/>
                  <a:moveTo>
                    <a:pt x="17747" y="4995"/>
                  </a:moveTo>
                  <a:cubicBezTo>
                    <a:pt x="17738" y="4995"/>
                    <a:pt x="17864" y="5042"/>
                    <a:pt x="17895" y="5057"/>
                  </a:cubicBezTo>
                  <a:cubicBezTo>
                    <a:pt x="17874" y="5044"/>
                    <a:pt x="17856" y="5033"/>
                    <a:pt x="17841" y="5024"/>
                  </a:cubicBezTo>
                  <a:lnTo>
                    <a:pt x="17841" y="5024"/>
                  </a:lnTo>
                  <a:cubicBezTo>
                    <a:pt x="17851" y="5027"/>
                    <a:pt x="17861" y="5031"/>
                    <a:pt x="17872" y="5034"/>
                  </a:cubicBezTo>
                  <a:cubicBezTo>
                    <a:pt x="17859" y="5029"/>
                    <a:pt x="17846" y="5024"/>
                    <a:pt x="17833" y="5018"/>
                  </a:cubicBezTo>
                  <a:lnTo>
                    <a:pt x="17833" y="5018"/>
                  </a:lnTo>
                  <a:cubicBezTo>
                    <a:pt x="17835" y="5020"/>
                    <a:pt x="17838" y="5022"/>
                    <a:pt x="17841" y="5024"/>
                  </a:cubicBezTo>
                  <a:lnTo>
                    <a:pt x="17841" y="5024"/>
                  </a:lnTo>
                  <a:cubicBezTo>
                    <a:pt x="17776" y="5003"/>
                    <a:pt x="17750" y="4995"/>
                    <a:pt x="17747" y="4995"/>
                  </a:cubicBezTo>
                  <a:close/>
                  <a:moveTo>
                    <a:pt x="17599" y="3532"/>
                  </a:moveTo>
                  <a:cubicBezTo>
                    <a:pt x="17217" y="3532"/>
                    <a:pt x="16908" y="3685"/>
                    <a:pt x="16754" y="3962"/>
                  </a:cubicBezTo>
                  <a:cubicBezTo>
                    <a:pt x="16617" y="4235"/>
                    <a:pt x="16937" y="4692"/>
                    <a:pt x="17393" y="4829"/>
                  </a:cubicBezTo>
                  <a:cubicBezTo>
                    <a:pt x="17412" y="4834"/>
                    <a:pt x="17427" y="4836"/>
                    <a:pt x="17437" y="4838"/>
                  </a:cubicBezTo>
                  <a:lnTo>
                    <a:pt x="17437" y="4838"/>
                  </a:lnTo>
                  <a:cubicBezTo>
                    <a:pt x="17464" y="4855"/>
                    <a:pt x="17495" y="4875"/>
                    <a:pt x="17530" y="4897"/>
                  </a:cubicBezTo>
                  <a:cubicBezTo>
                    <a:pt x="17631" y="4938"/>
                    <a:pt x="17732" y="4978"/>
                    <a:pt x="17833" y="5018"/>
                  </a:cubicBezTo>
                  <a:lnTo>
                    <a:pt x="17833" y="5018"/>
                  </a:lnTo>
                  <a:cubicBezTo>
                    <a:pt x="17807" y="5002"/>
                    <a:pt x="17795" y="4993"/>
                    <a:pt x="17798" y="4993"/>
                  </a:cubicBezTo>
                  <a:lnTo>
                    <a:pt x="17798" y="4993"/>
                  </a:lnTo>
                  <a:cubicBezTo>
                    <a:pt x="17801" y="4993"/>
                    <a:pt x="17825" y="5006"/>
                    <a:pt x="17872" y="5034"/>
                  </a:cubicBezTo>
                  <a:cubicBezTo>
                    <a:pt x="17941" y="5103"/>
                    <a:pt x="18009" y="5148"/>
                    <a:pt x="18078" y="5194"/>
                  </a:cubicBezTo>
                  <a:cubicBezTo>
                    <a:pt x="18375" y="5422"/>
                    <a:pt x="18694" y="5536"/>
                    <a:pt x="19037" y="5605"/>
                  </a:cubicBezTo>
                  <a:cubicBezTo>
                    <a:pt x="19082" y="5611"/>
                    <a:pt x="19125" y="5613"/>
                    <a:pt x="19165" y="5613"/>
                  </a:cubicBezTo>
                  <a:cubicBezTo>
                    <a:pt x="19620" y="5613"/>
                    <a:pt x="19809" y="5278"/>
                    <a:pt x="19767" y="4943"/>
                  </a:cubicBezTo>
                  <a:cubicBezTo>
                    <a:pt x="19699" y="4350"/>
                    <a:pt x="18831" y="3870"/>
                    <a:pt x="18192" y="3642"/>
                  </a:cubicBezTo>
                  <a:cubicBezTo>
                    <a:pt x="17984" y="3568"/>
                    <a:pt x="17783" y="3532"/>
                    <a:pt x="17599" y="3532"/>
                  </a:cubicBezTo>
                  <a:close/>
                </a:path>
              </a:pathLst>
            </a:custGeom>
            <a:solidFill>
              <a:schemeClr val="lt1"/>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662" name="Google Shape;3662;p43">
              <a:extLst>
                <a:ext uri="{FF2B5EF4-FFF2-40B4-BE49-F238E27FC236}">
                  <a16:creationId xmlns="" xmlns:a16="http://schemas.microsoft.com/office/drawing/2014/main" id="{FB47DC66-CD1A-A80D-E851-766DADA2B99B}"/>
                </a:ext>
              </a:extLst>
            </p:cNvPr>
            <p:cNvSpPr/>
            <p:nvPr/>
          </p:nvSpPr>
          <p:spPr>
            <a:xfrm>
              <a:off x="7018106" y="3098495"/>
              <a:ext cx="3418" cy="484"/>
            </a:xfrm>
            <a:custGeom>
              <a:avLst/>
              <a:gdLst/>
              <a:ahLst/>
              <a:cxnLst/>
              <a:rect l="l" t="t" r="r" b="b"/>
              <a:pathLst>
                <a:path w="127" h="18" extrusionOk="0">
                  <a:moveTo>
                    <a:pt x="123" y="0"/>
                  </a:moveTo>
                  <a:cubicBezTo>
                    <a:pt x="120" y="0"/>
                    <a:pt x="80" y="6"/>
                    <a:pt x="1" y="18"/>
                  </a:cubicBezTo>
                  <a:lnTo>
                    <a:pt x="23" y="18"/>
                  </a:lnTo>
                  <a:cubicBezTo>
                    <a:pt x="92" y="6"/>
                    <a:pt x="126" y="0"/>
                    <a:pt x="123" y="0"/>
                  </a:cubicBezTo>
                  <a:close/>
                </a:path>
              </a:pathLst>
            </a:custGeom>
            <a:solidFill>
              <a:srgbClr val="AA3325"/>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663" name="Google Shape;3663;p43">
              <a:extLst>
                <a:ext uri="{FF2B5EF4-FFF2-40B4-BE49-F238E27FC236}">
                  <a16:creationId xmlns="" xmlns:a16="http://schemas.microsoft.com/office/drawing/2014/main" id="{70E77254-2E02-7583-5272-02258C3DB6A0}"/>
                </a:ext>
              </a:extLst>
            </p:cNvPr>
            <p:cNvSpPr/>
            <p:nvPr/>
          </p:nvSpPr>
          <p:spPr>
            <a:xfrm>
              <a:off x="7419415" y="3188859"/>
              <a:ext cx="2879" cy="1642"/>
            </a:xfrm>
            <a:custGeom>
              <a:avLst/>
              <a:gdLst/>
              <a:ahLst/>
              <a:cxnLst/>
              <a:rect l="l" t="t" r="r" b="b"/>
              <a:pathLst>
                <a:path w="107" h="61" extrusionOk="0">
                  <a:moveTo>
                    <a:pt x="1" y="0"/>
                  </a:moveTo>
                  <a:cubicBezTo>
                    <a:pt x="0" y="0"/>
                    <a:pt x="9" y="7"/>
                    <a:pt x="28" y="18"/>
                  </a:cubicBezTo>
                  <a:lnTo>
                    <a:pt x="28" y="18"/>
                  </a:lnTo>
                  <a:cubicBezTo>
                    <a:pt x="11" y="6"/>
                    <a:pt x="2" y="0"/>
                    <a:pt x="1" y="0"/>
                  </a:cubicBezTo>
                  <a:close/>
                  <a:moveTo>
                    <a:pt x="28" y="18"/>
                  </a:moveTo>
                  <a:cubicBezTo>
                    <a:pt x="42" y="28"/>
                    <a:pt x="60" y="42"/>
                    <a:pt x="84" y="61"/>
                  </a:cubicBezTo>
                  <a:lnTo>
                    <a:pt x="107" y="61"/>
                  </a:lnTo>
                  <a:cubicBezTo>
                    <a:pt x="72" y="43"/>
                    <a:pt x="46" y="29"/>
                    <a:pt x="28" y="18"/>
                  </a:cubicBezTo>
                  <a:close/>
                </a:path>
              </a:pathLst>
            </a:custGeom>
            <a:solidFill>
              <a:srgbClr val="AA3325"/>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664" name="Google Shape;3664;p43">
              <a:extLst>
                <a:ext uri="{FF2B5EF4-FFF2-40B4-BE49-F238E27FC236}">
                  <a16:creationId xmlns="" xmlns:a16="http://schemas.microsoft.com/office/drawing/2014/main" id="{CFC8AF54-8653-F6FE-D642-CD72EA355FF7}"/>
                </a:ext>
              </a:extLst>
            </p:cNvPr>
            <p:cNvSpPr/>
            <p:nvPr/>
          </p:nvSpPr>
          <p:spPr>
            <a:xfrm>
              <a:off x="7433327" y="3195990"/>
              <a:ext cx="1265" cy="646"/>
            </a:xfrm>
            <a:custGeom>
              <a:avLst/>
              <a:gdLst/>
              <a:ahLst/>
              <a:cxnLst/>
              <a:rect l="l" t="t" r="r" b="b"/>
              <a:pathLst>
                <a:path w="47" h="24" extrusionOk="0">
                  <a:moveTo>
                    <a:pt x="0" y="1"/>
                  </a:moveTo>
                  <a:cubicBezTo>
                    <a:pt x="23" y="1"/>
                    <a:pt x="23" y="1"/>
                    <a:pt x="46" y="24"/>
                  </a:cubicBezTo>
                  <a:cubicBezTo>
                    <a:pt x="23" y="1"/>
                    <a:pt x="23" y="1"/>
                    <a:pt x="0" y="1"/>
                  </a:cubicBezTo>
                  <a:cubicBezTo>
                    <a:pt x="0" y="1"/>
                    <a:pt x="0" y="1"/>
                    <a:pt x="0" y="1"/>
                  </a:cubicBezTo>
                  <a:close/>
                </a:path>
              </a:pathLst>
            </a:custGeom>
            <a:solidFill>
              <a:schemeClr val="lt1"/>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665" name="Google Shape;3665;p43">
              <a:extLst>
                <a:ext uri="{FF2B5EF4-FFF2-40B4-BE49-F238E27FC236}">
                  <a16:creationId xmlns="" xmlns:a16="http://schemas.microsoft.com/office/drawing/2014/main" id="{85AB4422-97D5-6278-D2AD-35127C7CB700}"/>
                </a:ext>
              </a:extLst>
            </p:cNvPr>
            <p:cNvSpPr/>
            <p:nvPr/>
          </p:nvSpPr>
          <p:spPr>
            <a:xfrm>
              <a:off x="7004597" y="3098953"/>
              <a:ext cx="1265" cy="27"/>
            </a:xfrm>
            <a:custGeom>
              <a:avLst/>
              <a:gdLst/>
              <a:ahLst/>
              <a:cxnLst/>
              <a:rect l="l" t="t" r="r" b="b"/>
              <a:pathLst>
                <a:path w="47" h="1" extrusionOk="0">
                  <a:moveTo>
                    <a:pt x="0" y="1"/>
                  </a:moveTo>
                  <a:cubicBezTo>
                    <a:pt x="23" y="1"/>
                    <a:pt x="23" y="1"/>
                    <a:pt x="46" y="1"/>
                  </a:cubicBezTo>
                  <a:cubicBezTo>
                    <a:pt x="46" y="1"/>
                    <a:pt x="46" y="1"/>
                    <a:pt x="46" y="1"/>
                  </a:cubicBezTo>
                  <a:cubicBezTo>
                    <a:pt x="23" y="1"/>
                    <a:pt x="23" y="1"/>
                    <a:pt x="0" y="1"/>
                  </a:cubicBezTo>
                  <a:close/>
                </a:path>
              </a:pathLst>
            </a:custGeom>
            <a:solidFill>
              <a:schemeClr val="lt1"/>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666" name="Google Shape;3666;p43">
              <a:extLst>
                <a:ext uri="{FF2B5EF4-FFF2-40B4-BE49-F238E27FC236}">
                  <a16:creationId xmlns="" xmlns:a16="http://schemas.microsoft.com/office/drawing/2014/main" id="{33CB5013-4313-D22F-067D-573BB65D065D}"/>
                </a:ext>
              </a:extLst>
            </p:cNvPr>
            <p:cNvSpPr/>
            <p:nvPr/>
          </p:nvSpPr>
          <p:spPr>
            <a:xfrm>
              <a:off x="7062938" y="3420204"/>
              <a:ext cx="157612" cy="91682"/>
            </a:xfrm>
            <a:custGeom>
              <a:avLst/>
              <a:gdLst/>
              <a:ahLst/>
              <a:cxnLst/>
              <a:rect l="l" t="t" r="r" b="b"/>
              <a:pathLst>
                <a:path w="5857" h="3407" extrusionOk="0">
                  <a:moveTo>
                    <a:pt x="937" y="0"/>
                  </a:moveTo>
                  <a:cubicBezTo>
                    <a:pt x="1" y="160"/>
                    <a:pt x="891" y="3310"/>
                    <a:pt x="2283" y="3401"/>
                  </a:cubicBezTo>
                  <a:cubicBezTo>
                    <a:pt x="2327" y="3405"/>
                    <a:pt x="2371" y="3406"/>
                    <a:pt x="2416" y="3406"/>
                  </a:cubicBezTo>
                  <a:cubicBezTo>
                    <a:pt x="3810" y="3406"/>
                    <a:pt x="5856" y="1738"/>
                    <a:pt x="5525" y="1119"/>
                  </a:cubicBezTo>
                  <a:cubicBezTo>
                    <a:pt x="5387" y="879"/>
                    <a:pt x="5045" y="812"/>
                    <a:pt x="4613" y="812"/>
                  </a:cubicBezTo>
                  <a:cubicBezTo>
                    <a:pt x="4081" y="812"/>
                    <a:pt x="3414" y="913"/>
                    <a:pt x="2831" y="913"/>
                  </a:cubicBezTo>
                  <a:cubicBezTo>
                    <a:pt x="2628" y="913"/>
                    <a:pt x="2434" y="901"/>
                    <a:pt x="2261" y="868"/>
                  </a:cubicBezTo>
                  <a:cubicBezTo>
                    <a:pt x="1188" y="639"/>
                    <a:pt x="937" y="0"/>
                    <a:pt x="937" y="0"/>
                  </a:cubicBezTo>
                  <a:close/>
                </a:path>
              </a:pathLst>
            </a:custGeom>
            <a:solidFill>
              <a:srgbClr val="FFCCB0"/>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667" name="Google Shape;3667;p43">
              <a:extLst>
                <a:ext uri="{FF2B5EF4-FFF2-40B4-BE49-F238E27FC236}">
                  <a16:creationId xmlns="" xmlns:a16="http://schemas.microsoft.com/office/drawing/2014/main" id="{155867AF-D49A-AA7A-E646-861ED5D26019}"/>
                </a:ext>
              </a:extLst>
            </p:cNvPr>
            <p:cNvSpPr/>
            <p:nvPr/>
          </p:nvSpPr>
          <p:spPr>
            <a:xfrm>
              <a:off x="7073379" y="3390523"/>
              <a:ext cx="144372" cy="83394"/>
            </a:xfrm>
            <a:custGeom>
              <a:avLst/>
              <a:gdLst/>
              <a:ahLst/>
              <a:cxnLst/>
              <a:rect l="l" t="t" r="r" b="b"/>
              <a:pathLst>
                <a:path w="5365" h="3099" extrusionOk="0">
                  <a:moveTo>
                    <a:pt x="1692" y="1"/>
                  </a:moveTo>
                  <a:cubicBezTo>
                    <a:pt x="1595" y="1"/>
                    <a:pt x="1188" y="171"/>
                    <a:pt x="800" y="396"/>
                  </a:cubicBezTo>
                  <a:cubicBezTo>
                    <a:pt x="571" y="533"/>
                    <a:pt x="366" y="692"/>
                    <a:pt x="229" y="875"/>
                  </a:cubicBezTo>
                  <a:cubicBezTo>
                    <a:pt x="161" y="943"/>
                    <a:pt x="115" y="1035"/>
                    <a:pt x="92" y="1103"/>
                  </a:cubicBezTo>
                  <a:cubicBezTo>
                    <a:pt x="47" y="1149"/>
                    <a:pt x="47" y="1194"/>
                    <a:pt x="47" y="1194"/>
                  </a:cubicBezTo>
                  <a:cubicBezTo>
                    <a:pt x="47" y="1194"/>
                    <a:pt x="47" y="1240"/>
                    <a:pt x="24" y="1309"/>
                  </a:cubicBezTo>
                  <a:cubicBezTo>
                    <a:pt x="1" y="1377"/>
                    <a:pt x="24" y="1468"/>
                    <a:pt x="24" y="1582"/>
                  </a:cubicBezTo>
                  <a:cubicBezTo>
                    <a:pt x="69" y="1788"/>
                    <a:pt x="161" y="2039"/>
                    <a:pt x="320" y="2267"/>
                  </a:cubicBezTo>
                  <a:cubicBezTo>
                    <a:pt x="585" y="2686"/>
                    <a:pt x="956" y="2999"/>
                    <a:pt x="1002" y="2999"/>
                  </a:cubicBezTo>
                  <a:cubicBezTo>
                    <a:pt x="1003" y="2999"/>
                    <a:pt x="1004" y="2998"/>
                    <a:pt x="1005" y="2998"/>
                  </a:cubicBezTo>
                  <a:cubicBezTo>
                    <a:pt x="1074" y="2952"/>
                    <a:pt x="777" y="2541"/>
                    <a:pt x="571" y="2130"/>
                  </a:cubicBezTo>
                  <a:cubicBezTo>
                    <a:pt x="480" y="1902"/>
                    <a:pt x="412" y="1697"/>
                    <a:pt x="412" y="1537"/>
                  </a:cubicBezTo>
                  <a:cubicBezTo>
                    <a:pt x="412" y="1400"/>
                    <a:pt x="457" y="1309"/>
                    <a:pt x="457" y="1309"/>
                  </a:cubicBezTo>
                  <a:cubicBezTo>
                    <a:pt x="457" y="1309"/>
                    <a:pt x="457" y="1286"/>
                    <a:pt x="480" y="1263"/>
                  </a:cubicBezTo>
                  <a:cubicBezTo>
                    <a:pt x="480" y="1217"/>
                    <a:pt x="503" y="1149"/>
                    <a:pt x="549" y="1103"/>
                  </a:cubicBezTo>
                  <a:cubicBezTo>
                    <a:pt x="617" y="966"/>
                    <a:pt x="777" y="784"/>
                    <a:pt x="960" y="647"/>
                  </a:cubicBezTo>
                  <a:cubicBezTo>
                    <a:pt x="1325" y="350"/>
                    <a:pt x="1758" y="76"/>
                    <a:pt x="1713" y="8"/>
                  </a:cubicBezTo>
                  <a:cubicBezTo>
                    <a:pt x="1710" y="3"/>
                    <a:pt x="1703" y="1"/>
                    <a:pt x="1692" y="1"/>
                  </a:cubicBezTo>
                  <a:close/>
                  <a:moveTo>
                    <a:pt x="3562" y="2381"/>
                  </a:moveTo>
                  <a:cubicBezTo>
                    <a:pt x="3402" y="2381"/>
                    <a:pt x="3219" y="2427"/>
                    <a:pt x="3219" y="2427"/>
                  </a:cubicBezTo>
                  <a:cubicBezTo>
                    <a:pt x="3219" y="2427"/>
                    <a:pt x="3037" y="2518"/>
                    <a:pt x="2945" y="2678"/>
                  </a:cubicBezTo>
                  <a:cubicBezTo>
                    <a:pt x="2831" y="2838"/>
                    <a:pt x="2808" y="3020"/>
                    <a:pt x="2854" y="3043"/>
                  </a:cubicBezTo>
                  <a:cubicBezTo>
                    <a:pt x="2860" y="3045"/>
                    <a:pt x="2866" y="3046"/>
                    <a:pt x="2873" y="3046"/>
                  </a:cubicBezTo>
                  <a:cubicBezTo>
                    <a:pt x="2939" y="3046"/>
                    <a:pt x="3026" y="2948"/>
                    <a:pt x="3151" y="2906"/>
                  </a:cubicBezTo>
                  <a:cubicBezTo>
                    <a:pt x="3265" y="2838"/>
                    <a:pt x="3379" y="2815"/>
                    <a:pt x="3379" y="2815"/>
                  </a:cubicBezTo>
                  <a:cubicBezTo>
                    <a:pt x="3379" y="2815"/>
                    <a:pt x="3493" y="2747"/>
                    <a:pt x="3607" y="2678"/>
                  </a:cubicBezTo>
                  <a:cubicBezTo>
                    <a:pt x="3744" y="2632"/>
                    <a:pt x="3904" y="2587"/>
                    <a:pt x="3904" y="2518"/>
                  </a:cubicBezTo>
                  <a:cubicBezTo>
                    <a:pt x="3904" y="2473"/>
                    <a:pt x="3744" y="2404"/>
                    <a:pt x="3562" y="2381"/>
                  </a:cubicBezTo>
                  <a:close/>
                  <a:moveTo>
                    <a:pt x="4712" y="1352"/>
                  </a:moveTo>
                  <a:cubicBezTo>
                    <a:pt x="4708" y="1352"/>
                    <a:pt x="4705" y="1353"/>
                    <a:pt x="4703" y="1354"/>
                  </a:cubicBezTo>
                  <a:cubicBezTo>
                    <a:pt x="4634" y="1377"/>
                    <a:pt x="4703" y="1628"/>
                    <a:pt x="4794" y="1856"/>
                  </a:cubicBezTo>
                  <a:cubicBezTo>
                    <a:pt x="4840" y="1971"/>
                    <a:pt x="4885" y="2085"/>
                    <a:pt x="4908" y="2153"/>
                  </a:cubicBezTo>
                  <a:cubicBezTo>
                    <a:pt x="4908" y="2244"/>
                    <a:pt x="4931" y="2290"/>
                    <a:pt x="4931" y="2290"/>
                  </a:cubicBezTo>
                  <a:cubicBezTo>
                    <a:pt x="4931" y="2290"/>
                    <a:pt x="4954" y="2336"/>
                    <a:pt x="4954" y="2404"/>
                  </a:cubicBezTo>
                  <a:cubicBezTo>
                    <a:pt x="4977" y="2450"/>
                    <a:pt x="5000" y="2541"/>
                    <a:pt x="4977" y="2632"/>
                  </a:cubicBezTo>
                  <a:cubicBezTo>
                    <a:pt x="4931" y="2838"/>
                    <a:pt x="4794" y="3043"/>
                    <a:pt x="4840" y="3089"/>
                  </a:cubicBezTo>
                  <a:cubicBezTo>
                    <a:pt x="4843" y="3095"/>
                    <a:pt x="4851" y="3099"/>
                    <a:pt x="4861" y="3099"/>
                  </a:cubicBezTo>
                  <a:cubicBezTo>
                    <a:pt x="4926" y="3099"/>
                    <a:pt x="5114" y="2981"/>
                    <a:pt x="5251" y="2747"/>
                  </a:cubicBezTo>
                  <a:cubicBezTo>
                    <a:pt x="5319" y="2632"/>
                    <a:pt x="5365" y="2473"/>
                    <a:pt x="5342" y="2359"/>
                  </a:cubicBezTo>
                  <a:cubicBezTo>
                    <a:pt x="5342" y="2290"/>
                    <a:pt x="5342" y="2244"/>
                    <a:pt x="5342" y="2222"/>
                  </a:cubicBezTo>
                  <a:cubicBezTo>
                    <a:pt x="5342" y="2176"/>
                    <a:pt x="5319" y="2176"/>
                    <a:pt x="5319" y="2176"/>
                  </a:cubicBezTo>
                  <a:cubicBezTo>
                    <a:pt x="5319" y="2176"/>
                    <a:pt x="5296" y="2107"/>
                    <a:pt x="5251" y="2016"/>
                  </a:cubicBezTo>
                  <a:cubicBezTo>
                    <a:pt x="5205" y="1925"/>
                    <a:pt x="5137" y="1811"/>
                    <a:pt x="5045" y="1719"/>
                  </a:cubicBezTo>
                  <a:cubicBezTo>
                    <a:pt x="4895" y="1526"/>
                    <a:pt x="4764" y="1352"/>
                    <a:pt x="4712" y="1352"/>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668" name="Google Shape;3668;p43">
              <a:extLst>
                <a:ext uri="{FF2B5EF4-FFF2-40B4-BE49-F238E27FC236}">
                  <a16:creationId xmlns="" xmlns:a16="http://schemas.microsoft.com/office/drawing/2014/main" id="{11ED2CFF-279F-245C-5A46-25AF8720A462}"/>
                </a:ext>
              </a:extLst>
            </p:cNvPr>
            <p:cNvSpPr/>
            <p:nvPr/>
          </p:nvSpPr>
          <p:spPr>
            <a:xfrm>
              <a:off x="7029785" y="3492619"/>
              <a:ext cx="221765" cy="127688"/>
            </a:xfrm>
            <a:custGeom>
              <a:avLst/>
              <a:gdLst/>
              <a:ahLst/>
              <a:cxnLst/>
              <a:rect l="l" t="t" r="r" b="b"/>
              <a:pathLst>
                <a:path w="8241" h="4745" extrusionOk="0">
                  <a:moveTo>
                    <a:pt x="967" y="0"/>
                  </a:moveTo>
                  <a:cubicBezTo>
                    <a:pt x="777" y="0"/>
                    <a:pt x="595" y="74"/>
                    <a:pt x="434" y="254"/>
                  </a:cubicBezTo>
                  <a:cubicBezTo>
                    <a:pt x="388" y="299"/>
                    <a:pt x="343" y="368"/>
                    <a:pt x="320" y="413"/>
                  </a:cubicBezTo>
                  <a:cubicBezTo>
                    <a:pt x="0" y="893"/>
                    <a:pt x="69" y="1737"/>
                    <a:pt x="320" y="2239"/>
                  </a:cubicBezTo>
                  <a:cubicBezTo>
                    <a:pt x="776" y="3221"/>
                    <a:pt x="1781" y="4134"/>
                    <a:pt x="2831" y="4476"/>
                  </a:cubicBezTo>
                  <a:cubicBezTo>
                    <a:pt x="3372" y="4655"/>
                    <a:pt x="3948" y="4745"/>
                    <a:pt x="4514" y="4745"/>
                  </a:cubicBezTo>
                  <a:cubicBezTo>
                    <a:pt x="6265" y="4745"/>
                    <a:pt x="7919" y="3885"/>
                    <a:pt x="8126" y="2125"/>
                  </a:cubicBezTo>
                  <a:cubicBezTo>
                    <a:pt x="8240" y="1252"/>
                    <a:pt x="7548" y="552"/>
                    <a:pt x="6760" y="552"/>
                  </a:cubicBezTo>
                  <a:cubicBezTo>
                    <a:pt x="6601" y="552"/>
                    <a:pt x="6438" y="580"/>
                    <a:pt x="6277" y="642"/>
                  </a:cubicBezTo>
                  <a:cubicBezTo>
                    <a:pt x="5501" y="938"/>
                    <a:pt x="4953" y="1988"/>
                    <a:pt x="4063" y="2011"/>
                  </a:cubicBezTo>
                  <a:cubicBezTo>
                    <a:pt x="4049" y="2012"/>
                    <a:pt x="4035" y="2012"/>
                    <a:pt x="4021" y="2012"/>
                  </a:cubicBezTo>
                  <a:cubicBezTo>
                    <a:pt x="3268" y="2012"/>
                    <a:pt x="2754" y="1408"/>
                    <a:pt x="2306" y="870"/>
                  </a:cubicBezTo>
                  <a:cubicBezTo>
                    <a:pt x="1978" y="476"/>
                    <a:pt x="1450" y="0"/>
                    <a:pt x="967" y="0"/>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669" name="Google Shape;3669;p43">
              <a:extLst>
                <a:ext uri="{FF2B5EF4-FFF2-40B4-BE49-F238E27FC236}">
                  <a16:creationId xmlns="" xmlns:a16="http://schemas.microsoft.com/office/drawing/2014/main" id="{0390AFE0-2A11-BE5F-104B-54BA79B12C08}"/>
                </a:ext>
              </a:extLst>
            </p:cNvPr>
            <p:cNvSpPr/>
            <p:nvPr/>
          </p:nvSpPr>
          <p:spPr>
            <a:xfrm>
              <a:off x="7091194" y="3572246"/>
              <a:ext cx="142542" cy="48196"/>
            </a:xfrm>
            <a:custGeom>
              <a:avLst/>
              <a:gdLst/>
              <a:ahLst/>
              <a:cxnLst/>
              <a:rect l="l" t="t" r="r" b="b"/>
              <a:pathLst>
                <a:path w="5297" h="1791" extrusionOk="0">
                  <a:moveTo>
                    <a:pt x="3082" y="1"/>
                  </a:moveTo>
                  <a:cubicBezTo>
                    <a:pt x="1700" y="1"/>
                    <a:pt x="528" y="508"/>
                    <a:pt x="1" y="1289"/>
                  </a:cubicBezTo>
                  <a:cubicBezTo>
                    <a:pt x="183" y="1380"/>
                    <a:pt x="366" y="1472"/>
                    <a:pt x="549" y="1517"/>
                  </a:cubicBezTo>
                  <a:cubicBezTo>
                    <a:pt x="1093" y="1699"/>
                    <a:pt x="1672" y="1790"/>
                    <a:pt x="2240" y="1790"/>
                  </a:cubicBezTo>
                  <a:cubicBezTo>
                    <a:pt x="3458" y="1790"/>
                    <a:pt x="4627" y="1369"/>
                    <a:pt x="5296" y="513"/>
                  </a:cubicBezTo>
                  <a:cubicBezTo>
                    <a:pt x="4771" y="239"/>
                    <a:pt x="4132" y="56"/>
                    <a:pt x="3425" y="11"/>
                  </a:cubicBezTo>
                  <a:cubicBezTo>
                    <a:pt x="3309" y="4"/>
                    <a:pt x="3195" y="1"/>
                    <a:pt x="3082" y="1"/>
                  </a:cubicBezTo>
                  <a:close/>
                </a:path>
              </a:pathLst>
            </a:custGeom>
            <a:solidFill>
              <a:schemeClr val="dk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670" name="Google Shape;3670;p43">
              <a:extLst>
                <a:ext uri="{FF2B5EF4-FFF2-40B4-BE49-F238E27FC236}">
                  <a16:creationId xmlns="" xmlns:a16="http://schemas.microsoft.com/office/drawing/2014/main" id="{C567A2B8-54DD-BAD6-A1C2-8C1288017625}"/>
                </a:ext>
              </a:extLst>
            </p:cNvPr>
            <p:cNvSpPr/>
            <p:nvPr/>
          </p:nvSpPr>
          <p:spPr>
            <a:xfrm>
              <a:off x="7326441" y="3288130"/>
              <a:ext cx="223622" cy="159980"/>
            </a:xfrm>
            <a:custGeom>
              <a:avLst/>
              <a:gdLst/>
              <a:ahLst/>
              <a:cxnLst/>
              <a:rect l="l" t="t" r="r" b="b"/>
              <a:pathLst>
                <a:path w="8310" h="5945" extrusionOk="0">
                  <a:moveTo>
                    <a:pt x="3448" y="1"/>
                  </a:moveTo>
                  <a:cubicBezTo>
                    <a:pt x="3242" y="24"/>
                    <a:pt x="3014" y="46"/>
                    <a:pt x="2786" y="115"/>
                  </a:cubicBezTo>
                  <a:cubicBezTo>
                    <a:pt x="2557" y="206"/>
                    <a:pt x="2329" y="297"/>
                    <a:pt x="2101" y="434"/>
                  </a:cubicBezTo>
                  <a:cubicBezTo>
                    <a:pt x="1918" y="594"/>
                    <a:pt x="1690" y="754"/>
                    <a:pt x="1507" y="959"/>
                  </a:cubicBezTo>
                  <a:cubicBezTo>
                    <a:pt x="1348" y="1165"/>
                    <a:pt x="1142" y="1347"/>
                    <a:pt x="1005" y="1576"/>
                  </a:cubicBezTo>
                  <a:cubicBezTo>
                    <a:pt x="412" y="2489"/>
                    <a:pt x="206" y="3516"/>
                    <a:pt x="69" y="4246"/>
                  </a:cubicBezTo>
                  <a:cubicBezTo>
                    <a:pt x="1" y="4999"/>
                    <a:pt x="1" y="5479"/>
                    <a:pt x="92" y="5502"/>
                  </a:cubicBezTo>
                  <a:cubicBezTo>
                    <a:pt x="95" y="5502"/>
                    <a:pt x="98" y="5502"/>
                    <a:pt x="101" y="5502"/>
                  </a:cubicBezTo>
                  <a:cubicBezTo>
                    <a:pt x="216" y="5502"/>
                    <a:pt x="417" y="5053"/>
                    <a:pt x="640" y="4429"/>
                  </a:cubicBezTo>
                  <a:cubicBezTo>
                    <a:pt x="937" y="3813"/>
                    <a:pt x="1279" y="2945"/>
                    <a:pt x="1827" y="2375"/>
                  </a:cubicBezTo>
                  <a:cubicBezTo>
                    <a:pt x="2292" y="1849"/>
                    <a:pt x="2829" y="1610"/>
                    <a:pt x="3247" y="1610"/>
                  </a:cubicBezTo>
                  <a:cubicBezTo>
                    <a:pt x="3301" y="1610"/>
                    <a:pt x="3352" y="1614"/>
                    <a:pt x="3402" y="1621"/>
                  </a:cubicBezTo>
                  <a:cubicBezTo>
                    <a:pt x="3791" y="1686"/>
                    <a:pt x="4058" y="1874"/>
                    <a:pt x="4084" y="1874"/>
                  </a:cubicBezTo>
                  <a:cubicBezTo>
                    <a:pt x="4086" y="1874"/>
                    <a:pt x="4087" y="1874"/>
                    <a:pt x="4087" y="1872"/>
                  </a:cubicBezTo>
                  <a:cubicBezTo>
                    <a:pt x="4087" y="1872"/>
                    <a:pt x="4155" y="1895"/>
                    <a:pt x="4269" y="1987"/>
                  </a:cubicBezTo>
                  <a:cubicBezTo>
                    <a:pt x="4338" y="2009"/>
                    <a:pt x="4406" y="2055"/>
                    <a:pt x="4497" y="2123"/>
                  </a:cubicBezTo>
                  <a:cubicBezTo>
                    <a:pt x="4589" y="2169"/>
                    <a:pt x="4680" y="2260"/>
                    <a:pt x="4771" y="2352"/>
                  </a:cubicBezTo>
                  <a:cubicBezTo>
                    <a:pt x="4817" y="2397"/>
                    <a:pt x="4885" y="2443"/>
                    <a:pt x="4931" y="2489"/>
                  </a:cubicBezTo>
                  <a:cubicBezTo>
                    <a:pt x="4977" y="2557"/>
                    <a:pt x="5022" y="2603"/>
                    <a:pt x="5091" y="2671"/>
                  </a:cubicBezTo>
                  <a:cubicBezTo>
                    <a:pt x="5182" y="2808"/>
                    <a:pt x="5319" y="2922"/>
                    <a:pt x="5410" y="3082"/>
                  </a:cubicBezTo>
                  <a:cubicBezTo>
                    <a:pt x="5502" y="3242"/>
                    <a:pt x="5616" y="3425"/>
                    <a:pt x="5707" y="3584"/>
                  </a:cubicBezTo>
                  <a:lnTo>
                    <a:pt x="5844" y="3881"/>
                  </a:lnTo>
                  <a:cubicBezTo>
                    <a:pt x="5867" y="3927"/>
                    <a:pt x="5890" y="3949"/>
                    <a:pt x="5913" y="4018"/>
                  </a:cubicBezTo>
                  <a:lnTo>
                    <a:pt x="6027" y="4315"/>
                  </a:lnTo>
                  <a:cubicBezTo>
                    <a:pt x="6141" y="4657"/>
                    <a:pt x="6278" y="4999"/>
                    <a:pt x="6392" y="5342"/>
                  </a:cubicBezTo>
                  <a:cubicBezTo>
                    <a:pt x="6460" y="5502"/>
                    <a:pt x="6506" y="5661"/>
                    <a:pt x="6575" y="5821"/>
                  </a:cubicBezTo>
                  <a:lnTo>
                    <a:pt x="6597" y="5935"/>
                  </a:lnTo>
                  <a:cubicBezTo>
                    <a:pt x="6604" y="5942"/>
                    <a:pt x="6609" y="5945"/>
                    <a:pt x="6613" y="5945"/>
                  </a:cubicBezTo>
                  <a:cubicBezTo>
                    <a:pt x="6622" y="5945"/>
                    <a:pt x="6627" y="5929"/>
                    <a:pt x="6643" y="5912"/>
                  </a:cubicBezTo>
                  <a:lnTo>
                    <a:pt x="6689" y="5867"/>
                  </a:lnTo>
                  <a:lnTo>
                    <a:pt x="6848" y="5639"/>
                  </a:lnTo>
                  <a:cubicBezTo>
                    <a:pt x="7282" y="5068"/>
                    <a:pt x="7670" y="4589"/>
                    <a:pt x="7898" y="4178"/>
                  </a:cubicBezTo>
                  <a:cubicBezTo>
                    <a:pt x="8127" y="3790"/>
                    <a:pt x="8195" y="3516"/>
                    <a:pt x="8241" y="3310"/>
                  </a:cubicBezTo>
                  <a:cubicBezTo>
                    <a:pt x="8309" y="3082"/>
                    <a:pt x="8309" y="2945"/>
                    <a:pt x="8264" y="2922"/>
                  </a:cubicBezTo>
                  <a:cubicBezTo>
                    <a:pt x="8258" y="2920"/>
                    <a:pt x="8252" y="2918"/>
                    <a:pt x="8244" y="2918"/>
                  </a:cubicBezTo>
                  <a:cubicBezTo>
                    <a:pt x="8194" y="2918"/>
                    <a:pt x="8110" y="2988"/>
                    <a:pt x="7990" y="3128"/>
                  </a:cubicBezTo>
                  <a:cubicBezTo>
                    <a:pt x="7853" y="3265"/>
                    <a:pt x="7670" y="3516"/>
                    <a:pt x="7465" y="3721"/>
                  </a:cubicBezTo>
                  <a:cubicBezTo>
                    <a:pt x="7328" y="3858"/>
                    <a:pt x="7168" y="3949"/>
                    <a:pt x="7054" y="4018"/>
                  </a:cubicBezTo>
                  <a:cubicBezTo>
                    <a:pt x="7038" y="4034"/>
                    <a:pt x="7025" y="4041"/>
                    <a:pt x="7016" y="4041"/>
                  </a:cubicBezTo>
                  <a:cubicBezTo>
                    <a:pt x="6969" y="4041"/>
                    <a:pt x="6981" y="3888"/>
                    <a:pt x="6963" y="3813"/>
                  </a:cubicBezTo>
                  <a:cubicBezTo>
                    <a:pt x="6963" y="3698"/>
                    <a:pt x="6940" y="3607"/>
                    <a:pt x="6940" y="3516"/>
                  </a:cubicBezTo>
                  <a:lnTo>
                    <a:pt x="6940" y="3470"/>
                  </a:lnTo>
                  <a:lnTo>
                    <a:pt x="6894" y="3310"/>
                  </a:lnTo>
                  <a:lnTo>
                    <a:pt x="6780" y="2945"/>
                  </a:lnTo>
                  <a:cubicBezTo>
                    <a:pt x="6689" y="2717"/>
                    <a:pt x="6575" y="2512"/>
                    <a:pt x="6483" y="2306"/>
                  </a:cubicBezTo>
                  <a:cubicBezTo>
                    <a:pt x="6529" y="2283"/>
                    <a:pt x="6552" y="2283"/>
                    <a:pt x="6575" y="2260"/>
                  </a:cubicBezTo>
                  <a:cubicBezTo>
                    <a:pt x="6848" y="2146"/>
                    <a:pt x="7054" y="1918"/>
                    <a:pt x="7054" y="1918"/>
                  </a:cubicBezTo>
                  <a:cubicBezTo>
                    <a:pt x="7054" y="1918"/>
                    <a:pt x="7100" y="1850"/>
                    <a:pt x="7145" y="1735"/>
                  </a:cubicBezTo>
                  <a:cubicBezTo>
                    <a:pt x="7214" y="1621"/>
                    <a:pt x="7237" y="1462"/>
                    <a:pt x="7282" y="1302"/>
                  </a:cubicBezTo>
                  <a:cubicBezTo>
                    <a:pt x="7305" y="959"/>
                    <a:pt x="7214" y="685"/>
                    <a:pt x="7168" y="685"/>
                  </a:cubicBezTo>
                  <a:cubicBezTo>
                    <a:pt x="7077" y="708"/>
                    <a:pt x="7031" y="982"/>
                    <a:pt x="6940" y="1188"/>
                  </a:cubicBezTo>
                  <a:cubicBezTo>
                    <a:pt x="6826" y="1393"/>
                    <a:pt x="6666" y="1530"/>
                    <a:pt x="6666" y="1530"/>
                  </a:cubicBezTo>
                  <a:cubicBezTo>
                    <a:pt x="6666" y="1530"/>
                    <a:pt x="6575" y="1735"/>
                    <a:pt x="6392" y="1918"/>
                  </a:cubicBezTo>
                  <a:cubicBezTo>
                    <a:pt x="6369" y="1941"/>
                    <a:pt x="6346" y="1964"/>
                    <a:pt x="6323" y="1987"/>
                  </a:cubicBezTo>
                  <a:cubicBezTo>
                    <a:pt x="6255" y="1872"/>
                    <a:pt x="6187" y="1758"/>
                    <a:pt x="6118" y="1644"/>
                  </a:cubicBezTo>
                  <a:cubicBezTo>
                    <a:pt x="6072" y="1553"/>
                    <a:pt x="6004" y="1462"/>
                    <a:pt x="5958" y="1370"/>
                  </a:cubicBezTo>
                  <a:cubicBezTo>
                    <a:pt x="5890" y="1302"/>
                    <a:pt x="5821" y="1210"/>
                    <a:pt x="5753" y="1142"/>
                  </a:cubicBezTo>
                  <a:cubicBezTo>
                    <a:pt x="5616" y="1005"/>
                    <a:pt x="5502" y="845"/>
                    <a:pt x="5388" y="754"/>
                  </a:cubicBezTo>
                  <a:cubicBezTo>
                    <a:pt x="5251" y="640"/>
                    <a:pt x="5137" y="549"/>
                    <a:pt x="5045" y="480"/>
                  </a:cubicBezTo>
                  <a:cubicBezTo>
                    <a:pt x="4954" y="412"/>
                    <a:pt x="4885" y="343"/>
                    <a:pt x="4840" y="320"/>
                  </a:cubicBezTo>
                  <a:cubicBezTo>
                    <a:pt x="4771" y="297"/>
                    <a:pt x="4749" y="275"/>
                    <a:pt x="4749" y="275"/>
                  </a:cubicBezTo>
                  <a:cubicBezTo>
                    <a:pt x="4749" y="275"/>
                    <a:pt x="4634" y="229"/>
                    <a:pt x="4406" y="138"/>
                  </a:cubicBezTo>
                  <a:cubicBezTo>
                    <a:pt x="4201" y="46"/>
                    <a:pt x="3836" y="1"/>
                    <a:pt x="3448" y="1"/>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671" name="Google Shape;3671;p43">
              <a:extLst>
                <a:ext uri="{FF2B5EF4-FFF2-40B4-BE49-F238E27FC236}">
                  <a16:creationId xmlns="" xmlns:a16="http://schemas.microsoft.com/office/drawing/2014/main" id="{1303C695-6A2C-87B1-13CD-C2C1FEDFD63D}"/>
                </a:ext>
              </a:extLst>
            </p:cNvPr>
            <p:cNvSpPr/>
            <p:nvPr/>
          </p:nvSpPr>
          <p:spPr>
            <a:xfrm>
              <a:off x="6863939" y="3217114"/>
              <a:ext cx="194748" cy="160733"/>
            </a:xfrm>
            <a:custGeom>
              <a:avLst/>
              <a:gdLst/>
              <a:ahLst/>
              <a:cxnLst/>
              <a:rect l="l" t="t" r="r" b="b"/>
              <a:pathLst>
                <a:path w="7237" h="5973" extrusionOk="0">
                  <a:moveTo>
                    <a:pt x="4340" y="0"/>
                  </a:moveTo>
                  <a:cubicBezTo>
                    <a:pt x="4282" y="0"/>
                    <a:pt x="4227" y="5"/>
                    <a:pt x="4177" y="15"/>
                  </a:cubicBezTo>
                  <a:cubicBezTo>
                    <a:pt x="3972" y="38"/>
                    <a:pt x="3858" y="38"/>
                    <a:pt x="3858" y="38"/>
                  </a:cubicBezTo>
                  <a:cubicBezTo>
                    <a:pt x="3858" y="38"/>
                    <a:pt x="3812" y="38"/>
                    <a:pt x="3767" y="60"/>
                  </a:cubicBezTo>
                  <a:cubicBezTo>
                    <a:pt x="3698" y="83"/>
                    <a:pt x="3630" y="106"/>
                    <a:pt x="3516" y="152"/>
                  </a:cubicBezTo>
                  <a:cubicBezTo>
                    <a:pt x="3424" y="197"/>
                    <a:pt x="3310" y="243"/>
                    <a:pt x="3173" y="312"/>
                  </a:cubicBezTo>
                  <a:cubicBezTo>
                    <a:pt x="3036" y="380"/>
                    <a:pt x="2899" y="471"/>
                    <a:pt x="2739" y="585"/>
                  </a:cubicBezTo>
                  <a:cubicBezTo>
                    <a:pt x="2671" y="631"/>
                    <a:pt x="2603" y="677"/>
                    <a:pt x="2511" y="745"/>
                  </a:cubicBezTo>
                  <a:cubicBezTo>
                    <a:pt x="2443" y="814"/>
                    <a:pt x="2374" y="882"/>
                    <a:pt x="2283" y="951"/>
                  </a:cubicBezTo>
                  <a:cubicBezTo>
                    <a:pt x="2146" y="1088"/>
                    <a:pt x="1963" y="1225"/>
                    <a:pt x="1849" y="1407"/>
                  </a:cubicBezTo>
                  <a:cubicBezTo>
                    <a:pt x="1758" y="1521"/>
                    <a:pt x="1667" y="1635"/>
                    <a:pt x="1575" y="1750"/>
                  </a:cubicBezTo>
                  <a:cubicBezTo>
                    <a:pt x="1553" y="1727"/>
                    <a:pt x="1530" y="1681"/>
                    <a:pt x="1507" y="1658"/>
                  </a:cubicBezTo>
                  <a:cubicBezTo>
                    <a:pt x="1461" y="1544"/>
                    <a:pt x="1416" y="1453"/>
                    <a:pt x="1393" y="1362"/>
                  </a:cubicBezTo>
                  <a:cubicBezTo>
                    <a:pt x="1370" y="1293"/>
                    <a:pt x="1370" y="1247"/>
                    <a:pt x="1370" y="1247"/>
                  </a:cubicBezTo>
                  <a:cubicBezTo>
                    <a:pt x="1370" y="1247"/>
                    <a:pt x="1279" y="1042"/>
                    <a:pt x="1210" y="791"/>
                  </a:cubicBezTo>
                  <a:cubicBezTo>
                    <a:pt x="1142" y="563"/>
                    <a:pt x="1119" y="266"/>
                    <a:pt x="1050" y="266"/>
                  </a:cubicBezTo>
                  <a:cubicBezTo>
                    <a:pt x="982" y="266"/>
                    <a:pt x="891" y="540"/>
                    <a:pt x="868" y="837"/>
                  </a:cubicBezTo>
                  <a:cubicBezTo>
                    <a:pt x="845" y="1133"/>
                    <a:pt x="913" y="1453"/>
                    <a:pt x="913" y="1453"/>
                  </a:cubicBezTo>
                  <a:cubicBezTo>
                    <a:pt x="913" y="1453"/>
                    <a:pt x="959" y="1521"/>
                    <a:pt x="1005" y="1635"/>
                  </a:cubicBezTo>
                  <a:cubicBezTo>
                    <a:pt x="1073" y="1727"/>
                    <a:pt x="1165" y="1841"/>
                    <a:pt x="1279" y="1932"/>
                  </a:cubicBezTo>
                  <a:cubicBezTo>
                    <a:pt x="1301" y="1955"/>
                    <a:pt x="1347" y="1978"/>
                    <a:pt x="1393" y="2001"/>
                  </a:cubicBezTo>
                  <a:lnTo>
                    <a:pt x="1233" y="2252"/>
                  </a:lnTo>
                  <a:lnTo>
                    <a:pt x="1142" y="2411"/>
                  </a:lnTo>
                  <a:lnTo>
                    <a:pt x="1119" y="2457"/>
                  </a:lnTo>
                  <a:cubicBezTo>
                    <a:pt x="1096" y="2503"/>
                    <a:pt x="1073" y="2594"/>
                    <a:pt x="1028" y="2708"/>
                  </a:cubicBezTo>
                  <a:cubicBezTo>
                    <a:pt x="1010" y="2762"/>
                    <a:pt x="977" y="2902"/>
                    <a:pt x="942" y="2902"/>
                  </a:cubicBezTo>
                  <a:cubicBezTo>
                    <a:pt x="933" y="2902"/>
                    <a:pt x="923" y="2892"/>
                    <a:pt x="913" y="2868"/>
                  </a:cubicBezTo>
                  <a:cubicBezTo>
                    <a:pt x="822" y="2777"/>
                    <a:pt x="708" y="2663"/>
                    <a:pt x="617" y="2480"/>
                  </a:cubicBezTo>
                  <a:cubicBezTo>
                    <a:pt x="480" y="2252"/>
                    <a:pt x="366" y="1978"/>
                    <a:pt x="274" y="1818"/>
                  </a:cubicBezTo>
                  <a:cubicBezTo>
                    <a:pt x="192" y="1654"/>
                    <a:pt x="129" y="1563"/>
                    <a:pt x="83" y="1563"/>
                  </a:cubicBezTo>
                  <a:cubicBezTo>
                    <a:pt x="78" y="1563"/>
                    <a:pt x="74" y="1565"/>
                    <a:pt x="69" y="1567"/>
                  </a:cubicBezTo>
                  <a:cubicBezTo>
                    <a:pt x="23" y="1590"/>
                    <a:pt x="0" y="1704"/>
                    <a:pt x="0" y="1909"/>
                  </a:cubicBezTo>
                  <a:cubicBezTo>
                    <a:pt x="0" y="2138"/>
                    <a:pt x="0" y="2389"/>
                    <a:pt x="115" y="2777"/>
                  </a:cubicBezTo>
                  <a:cubicBezTo>
                    <a:pt x="229" y="3233"/>
                    <a:pt x="457" y="3758"/>
                    <a:pt x="708" y="4397"/>
                  </a:cubicBezTo>
                  <a:lnTo>
                    <a:pt x="822" y="4626"/>
                  </a:lnTo>
                  <a:lnTo>
                    <a:pt x="845" y="4694"/>
                  </a:lnTo>
                  <a:cubicBezTo>
                    <a:pt x="845" y="4710"/>
                    <a:pt x="856" y="4726"/>
                    <a:pt x="863" y="4726"/>
                  </a:cubicBezTo>
                  <a:cubicBezTo>
                    <a:pt x="866" y="4726"/>
                    <a:pt x="868" y="4724"/>
                    <a:pt x="868" y="4717"/>
                  </a:cubicBezTo>
                  <a:lnTo>
                    <a:pt x="936" y="4626"/>
                  </a:lnTo>
                  <a:cubicBezTo>
                    <a:pt x="1005" y="4489"/>
                    <a:pt x="1096" y="4374"/>
                    <a:pt x="1187" y="4237"/>
                  </a:cubicBezTo>
                  <a:cubicBezTo>
                    <a:pt x="1370" y="3964"/>
                    <a:pt x="1575" y="3690"/>
                    <a:pt x="1758" y="3393"/>
                  </a:cubicBezTo>
                  <a:lnTo>
                    <a:pt x="1918" y="3165"/>
                  </a:lnTo>
                  <a:cubicBezTo>
                    <a:pt x="1963" y="3096"/>
                    <a:pt x="1986" y="3073"/>
                    <a:pt x="2032" y="3028"/>
                  </a:cubicBezTo>
                  <a:lnTo>
                    <a:pt x="2214" y="2822"/>
                  </a:lnTo>
                  <a:cubicBezTo>
                    <a:pt x="2351" y="2685"/>
                    <a:pt x="2488" y="2548"/>
                    <a:pt x="2603" y="2434"/>
                  </a:cubicBezTo>
                  <a:cubicBezTo>
                    <a:pt x="3152" y="1925"/>
                    <a:pt x="3738" y="1598"/>
                    <a:pt x="4474" y="1598"/>
                  </a:cubicBezTo>
                  <a:cubicBezTo>
                    <a:pt x="4563" y="1598"/>
                    <a:pt x="4654" y="1603"/>
                    <a:pt x="4748" y="1613"/>
                  </a:cubicBezTo>
                  <a:cubicBezTo>
                    <a:pt x="5159" y="1658"/>
                    <a:pt x="5661" y="2023"/>
                    <a:pt x="5981" y="2685"/>
                  </a:cubicBezTo>
                  <a:cubicBezTo>
                    <a:pt x="6346" y="3347"/>
                    <a:pt x="6460" y="4215"/>
                    <a:pt x="6574" y="4854"/>
                  </a:cubicBezTo>
                  <a:cubicBezTo>
                    <a:pt x="6643" y="5516"/>
                    <a:pt x="6711" y="5972"/>
                    <a:pt x="6802" y="5972"/>
                  </a:cubicBezTo>
                  <a:cubicBezTo>
                    <a:pt x="6916" y="5972"/>
                    <a:pt x="7031" y="5539"/>
                    <a:pt x="7122" y="4831"/>
                  </a:cubicBezTo>
                  <a:cubicBezTo>
                    <a:pt x="7168" y="4123"/>
                    <a:pt x="7236" y="3142"/>
                    <a:pt x="6894" y="2183"/>
                  </a:cubicBezTo>
                  <a:cubicBezTo>
                    <a:pt x="6825" y="1932"/>
                    <a:pt x="6711" y="1704"/>
                    <a:pt x="6597" y="1476"/>
                  </a:cubicBezTo>
                  <a:cubicBezTo>
                    <a:pt x="6483" y="1247"/>
                    <a:pt x="6323" y="1065"/>
                    <a:pt x="6186" y="859"/>
                  </a:cubicBezTo>
                  <a:cubicBezTo>
                    <a:pt x="6003" y="677"/>
                    <a:pt x="5821" y="540"/>
                    <a:pt x="5638" y="403"/>
                  </a:cubicBezTo>
                  <a:cubicBezTo>
                    <a:pt x="5456" y="289"/>
                    <a:pt x="5273" y="197"/>
                    <a:pt x="5090" y="129"/>
                  </a:cubicBezTo>
                  <a:cubicBezTo>
                    <a:pt x="4805" y="58"/>
                    <a:pt x="4548" y="0"/>
                    <a:pt x="4340" y="0"/>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672" name="Google Shape;3672;p43">
              <a:extLst>
                <a:ext uri="{FF2B5EF4-FFF2-40B4-BE49-F238E27FC236}">
                  <a16:creationId xmlns="" xmlns:a16="http://schemas.microsoft.com/office/drawing/2014/main" id="{95265EE2-DC05-7AE5-F449-36ACA06B2522}"/>
                </a:ext>
              </a:extLst>
            </p:cNvPr>
            <p:cNvSpPr/>
            <p:nvPr/>
          </p:nvSpPr>
          <p:spPr>
            <a:xfrm>
              <a:off x="7637251" y="3579000"/>
              <a:ext cx="5543" cy="13832"/>
            </a:xfrm>
            <a:custGeom>
              <a:avLst/>
              <a:gdLst/>
              <a:ahLst/>
              <a:cxnLst/>
              <a:rect l="l" t="t" r="r" b="b"/>
              <a:pathLst>
                <a:path w="206" h="514" extrusionOk="0">
                  <a:moveTo>
                    <a:pt x="146" y="1"/>
                  </a:moveTo>
                  <a:cubicBezTo>
                    <a:pt x="101" y="1"/>
                    <a:pt x="46" y="257"/>
                    <a:pt x="0" y="513"/>
                  </a:cubicBezTo>
                  <a:cubicBezTo>
                    <a:pt x="69" y="422"/>
                    <a:pt x="137" y="330"/>
                    <a:pt x="206" y="239"/>
                  </a:cubicBezTo>
                  <a:cubicBezTo>
                    <a:pt x="190" y="69"/>
                    <a:pt x="170" y="1"/>
                    <a:pt x="146" y="1"/>
                  </a:cubicBezTo>
                  <a:close/>
                </a:path>
              </a:pathLst>
            </a:custGeom>
            <a:solidFill>
              <a:srgbClr val="FFCCB0"/>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673" name="Google Shape;3673;p43">
              <a:extLst>
                <a:ext uri="{FF2B5EF4-FFF2-40B4-BE49-F238E27FC236}">
                  <a16:creationId xmlns="" xmlns:a16="http://schemas.microsoft.com/office/drawing/2014/main" id="{E0BDC176-7CC7-D2E3-8EB7-CCBDE7A8DC3E}"/>
                </a:ext>
              </a:extLst>
            </p:cNvPr>
            <p:cNvSpPr/>
            <p:nvPr/>
          </p:nvSpPr>
          <p:spPr>
            <a:xfrm>
              <a:off x="6884821" y="3253739"/>
              <a:ext cx="12917" cy="20290"/>
            </a:xfrm>
            <a:custGeom>
              <a:avLst/>
              <a:gdLst/>
              <a:ahLst/>
              <a:cxnLst/>
              <a:rect l="l" t="t" r="r" b="b"/>
              <a:pathLst>
                <a:path w="480" h="754" extrusionOk="0">
                  <a:moveTo>
                    <a:pt x="480" y="1"/>
                  </a:moveTo>
                  <a:lnTo>
                    <a:pt x="480" y="1"/>
                  </a:lnTo>
                  <a:cubicBezTo>
                    <a:pt x="297" y="252"/>
                    <a:pt x="160" y="503"/>
                    <a:pt x="0" y="754"/>
                  </a:cubicBezTo>
                  <a:cubicBezTo>
                    <a:pt x="183" y="548"/>
                    <a:pt x="343" y="274"/>
                    <a:pt x="480" y="1"/>
                  </a:cubicBezTo>
                  <a:close/>
                </a:path>
              </a:pathLst>
            </a:custGeom>
            <a:solidFill>
              <a:srgbClr val="FFCCB0"/>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674" name="Google Shape;3674;p43">
              <a:extLst>
                <a:ext uri="{FF2B5EF4-FFF2-40B4-BE49-F238E27FC236}">
                  <a16:creationId xmlns="" xmlns:a16="http://schemas.microsoft.com/office/drawing/2014/main" id="{294F798D-9F82-E1AC-B4FC-8911E09A4914}"/>
                </a:ext>
              </a:extLst>
            </p:cNvPr>
            <p:cNvSpPr/>
            <p:nvPr/>
          </p:nvSpPr>
          <p:spPr>
            <a:xfrm>
              <a:off x="6943781" y="2765403"/>
              <a:ext cx="1015960" cy="806520"/>
            </a:xfrm>
            <a:custGeom>
              <a:avLst/>
              <a:gdLst/>
              <a:ahLst/>
              <a:cxnLst/>
              <a:rect l="l" t="t" r="r" b="b"/>
              <a:pathLst>
                <a:path w="37754" h="29971" extrusionOk="0">
                  <a:moveTo>
                    <a:pt x="15631" y="1"/>
                  </a:moveTo>
                  <a:cubicBezTo>
                    <a:pt x="13776" y="1"/>
                    <a:pt x="11718" y="229"/>
                    <a:pt x="9473" y="800"/>
                  </a:cubicBezTo>
                  <a:cubicBezTo>
                    <a:pt x="3242" y="2375"/>
                    <a:pt x="1073" y="6575"/>
                    <a:pt x="1" y="10912"/>
                  </a:cubicBezTo>
                  <a:cubicBezTo>
                    <a:pt x="183" y="10524"/>
                    <a:pt x="412" y="10136"/>
                    <a:pt x="685" y="9793"/>
                  </a:cubicBezTo>
                  <a:cubicBezTo>
                    <a:pt x="1553" y="8675"/>
                    <a:pt x="2626" y="7716"/>
                    <a:pt x="3767" y="6917"/>
                  </a:cubicBezTo>
                  <a:cubicBezTo>
                    <a:pt x="6529" y="5023"/>
                    <a:pt x="9785" y="4241"/>
                    <a:pt x="13066" y="4241"/>
                  </a:cubicBezTo>
                  <a:cubicBezTo>
                    <a:pt x="14016" y="4241"/>
                    <a:pt x="14968" y="4307"/>
                    <a:pt x="15910" y="4430"/>
                  </a:cubicBezTo>
                  <a:cubicBezTo>
                    <a:pt x="15910" y="4430"/>
                    <a:pt x="15339" y="15751"/>
                    <a:pt x="27414" y="19175"/>
                  </a:cubicBezTo>
                  <a:cubicBezTo>
                    <a:pt x="27414" y="19175"/>
                    <a:pt x="25223" y="22872"/>
                    <a:pt x="25976" y="24790"/>
                  </a:cubicBezTo>
                  <a:cubicBezTo>
                    <a:pt x="26168" y="25260"/>
                    <a:pt x="26589" y="25443"/>
                    <a:pt x="27140" y="25443"/>
                  </a:cubicBezTo>
                  <a:cubicBezTo>
                    <a:pt x="28813" y="25443"/>
                    <a:pt x="31696" y="23758"/>
                    <a:pt x="33120" y="23260"/>
                  </a:cubicBezTo>
                  <a:cubicBezTo>
                    <a:pt x="33312" y="23194"/>
                    <a:pt x="33496" y="23163"/>
                    <a:pt x="33673" y="23163"/>
                  </a:cubicBezTo>
                  <a:cubicBezTo>
                    <a:pt x="35435" y="23163"/>
                    <a:pt x="36434" y="26228"/>
                    <a:pt x="36019" y="27597"/>
                  </a:cubicBezTo>
                  <a:cubicBezTo>
                    <a:pt x="35791" y="28328"/>
                    <a:pt x="35380" y="29172"/>
                    <a:pt x="34832" y="29971"/>
                  </a:cubicBezTo>
                  <a:cubicBezTo>
                    <a:pt x="36727" y="27917"/>
                    <a:pt x="37754" y="25041"/>
                    <a:pt x="36270" y="23329"/>
                  </a:cubicBezTo>
                  <a:cubicBezTo>
                    <a:pt x="35242" y="22136"/>
                    <a:pt x="34148" y="21767"/>
                    <a:pt x="33188" y="21767"/>
                  </a:cubicBezTo>
                  <a:cubicBezTo>
                    <a:pt x="31631" y="21767"/>
                    <a:pt x="30427" y="22735"/>
                    <a:pt x="30427" y="22735"/>
                  </a:cubicBezTo>
                  <a:cubicBezTo>
                    <a:pt x="30427" y="22735"/>
                    <a:pt x="37526" y="11597"/>
                    <a:pt x="27117" y="3562"/>
                  </a:cubicBezTo>
                  <a:cubicBezTo>
                    <a:pt x="27117" y="3562"/>
                    <a:pt x="22960" y="1"/>
                    <a:pt x="15631" y="1"/>
                  </a:cubicBezTo>
                  <a:close/>
                </a:path>
              </a:pathLst>
            </a:custGeom>
            <a:solidFill>
              <a:srgbClr val="FFCCB0"/>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675" name="Google Shape;3675;p43">
              <a:extLst>
                <a:ext uri="{FF2B5EF4-FFF2-40B4-BE49-F238E27FC236}">
                  <a16:creationId xmlns="" xmlns:a16="http://schemas.microsoft.com/office/drawing/2014/main" id="{E4D95BF7-EFA6-E3A9-321E-6F6E50098434}"/>
                </a:ext>
              </a:extLst>
            </p:cNvPr>
            <p:cNvSpPr/>
            <p:nvPr/>
          </p:nvSpPr>
          <p:spPr>
            <a:xfrm>
              <a:off x="6803122" y="2636935"/>
              <a:ext cx="1853157" cy="1072202"/>
            </a:xfrm>
            <a:custGeom>
              <a:avLst/>
              <a:gdLst/>
              <a:ahLst/>
              <a:cxnLst/>
              <a:rect l="l" t="t" r="r" b="b"/>
              <a:pathLst>
                <a:path w="68865" h="39844" extrusionOk="0">
                  <a:moveTo>
                    <a:pt x="15558" y="1"/>
                  </a:moveTo>
                  <a:cubicBezTo>
                    <a:pt x="14688" y="1"/>
                    <a:pt x="13754" y="77"/>
                    <a:pt x="12760" y="256"/>
                  </a:cubicBezTo>
                  <a:cubicBezTo>
                    <a:pt x="6072" y="1466"/>
                    <a:pt x="1" y="10984"/>
                    <a:pt x="4474" y="17170"/>
                  </a:cubicBezTo>
                  <a:cubicBezTo>
                    <a:pt x="4459" y="17148"/>
                    <a:pt x="4440" y="17139"/>
                    <a:pt x="4417" y="17139"/>
                  </a:cubicBezTo>
                  <a:cubicBezTo>
                    <a:pt x="4073" y="17139"/>
                    <a:pt x="2965" y="19443"/>
                    <a:pt x="2922" y="19657"/>
                  </a:cubicBezTo>
                  <a:cubicBezTo>
                    <a:pt x="2740" y="20502"/>
                    <a:pt x="2375" y="22260"/>
                    <a:pt x="2991" y="22990"/>
                  </a:cubicBezTo>
                  <a:cubicBezTo>
                    <a:pt x="4315" y="22716"/>
                    <a:pt x="4611" y="20228"/>
                    <a:pt x="4840" y="19110"/>
                  </a:cubicBezTo>
                  <a:cubicBezTo>
                    <a:pt x="5022" y="18220"/>
                    <a:pt x="5136" y="17329"/>
                    <a:pt x="5319" y="16439"/>
                  </a:cubicBezTo>
                  <a:cubicBezTo>
                    <a:pt x="5524" y="15366"/>
                    <a:pt x="5867" y="14339"/>
                    <a:pt x="6574" y="13426"/>
                  </a:cubicBezTo>
                  <a:cubicBezTo>
                    <a:pt x="7442" y="12308"/>
                    <a:pt x="8515" y="11349"/>
                    <a:pt x="9679" y="10550"/>
                  </a:cubicBezTo>
                  <a:cubicBezTo>
                    <a:pt x="12423" y="8656"/>
                    <a:pt x="15675" y="7874"/>
                    <a:pt x="18956" y="7874"/>
                  </a:cubicBezTo>
                  <a:cubicBezTo>
                    <a:pt x="19905" y="7874"/>
                    <a:pt x="20856" y="7939"/>
                    <a:pt x="21799" y="8062"/>
                  </a:cubicBezTo>
                  <a:cubicBezTo>
                    <a:pt x="21799" y="8062"/>
                    <a:pt x="21228" y="19384"/>
                    <a:pt x="33303" y="22807"/>
                  </a:cubicBezTo>
                  <a:cubicBezTo>
                    <a:pt x="33303" y="22807"/>
                    <a:pt x="31112" y="26505"/>
                    <a:pt x="31888" y="28422"/>
                  </a:cubicBezTo>
                  <a:cubicBezTo>
                    <a:pt x="32073" y="28888"/>
                    <a:pt x="32481" y="29070"/>
                    <a:pt x="33020" y="29070"/>
                  </a:cubicBezTo>
                  <a:cubicBezTo>
                    <a:pt x="34675" y="29070"/>
                    <a:pt x="37563" y="27358"/>
                    <a:pt x="39009" y="26893"/>
                  </a:cubicBezTo>
                  <a:cubicBezTo>
                    <a:pt x="39146" y="26850"/>
                    <a:pt x="39282" y="26829"/>
                    <a:pt x="39416" y="26829"/>
                  </a:cubicBezTo>
                  <a:cubicBezTo>
                    <a:pt x="41037" y="26829"/>
                    <a:pt x="42330" y="29838"/>
                    <a:pt x="41908" y="31230"/>
                  </a:cubicBezTo>
                  <a:cubicBezTo>
                    <a:pt x="41315" y="33239"/>
                    <a:pt x="39215" y="35978"/>
                    <a:pt x="37206" y="36685"/>
                  </a:cubicBezTo>
                  <a:cubicBezTo>
                    <a:pt x="36397" y="36970"/>
                    <a:pt x="35660" y="37096"/>
                    <a:pt x="35010" y="37096"/>
                  </a:cubicBezTo>
                  <a:cubicBezTo>
                    <a:pt x="33057" y="37096"/>
                    <a:pt x="31888" y="35961"/>
                    <a:pt x="31888" y="34608"/>
                  </a:cubicBezTo>
                  <a:cubicBezTo>
                    <a:pt x="31888" y="34055"/>
                    <a:pt x="31858" y="33862"/>
                    <a:pt x="31817" y="33862"/>
                  </a:cubicBezTo>
                  <a:cubicBezTo>
                    <a:pt x="31723" y="33862"/>
                    <a:pt x="31568" y="34882"/>
                    <a:pt x="31568" y="34882"/>
                  </a:cubicBezTo>
                  <a:lnTo>
                    <a:pt x="28555" y="37553"/>
                  </a:lnTo>
                  <a:cubicBezTo>
                    <a:pt x="28555" y="37553"/>
                    <a:pt x="30919" y="39843"/>
                    <a:pt x="34892" y="39843"/>
                  </a:cubicBezTo>
                  <a:cubicBezTo>
                    <a:pt x="35353" y="39843"/>
                    <a:pt x="35836" y="39813"/>
                    <a:pt x="36339" y="39744"/>
                  </a:cubicBezTo>
                  <a:cubicBezTo>
                    <a:pt x="41200" y="39059"/>
                    <a:pt x="42616" y="34882"/>
                    <a:pt x="42616" y="34882"/>
                  </a:cubicBezTo>
                  <a:cubicBezTo>
                    <a:pt x="42616" y="34882"/>
                    <a:pt x="44362" y="38128"/>
                    <a:pt x="48202" y="38128"/>
                  </a:cubicBezTo>
                  <a:cubicBezTo>
                    <a:pt x="48572" y="38128"/>
                    <a:pt x="48962" y="38098"/>
                    <a:pt x="49372" y="38032"/>
                  </a:cubicBezTo>
                  <a:cubicBezTo>
                    <a:pt x="54028" y="37256"/>
                    <a:pt x="54599" y="35270"/>
                    <a:pt x="54599" y="35270"/>
                  </a:cubicBezTo>
                  <a:cubicBezTo>
                    <a:pt x="54599" y="35270"/>
                    <a:pt x="57249" y="36883"/>
                    <a:pt x="60387" y="36883"/>
                  </a:cubicBezTo>
                  <a:cubicBezTo>
                    <a:pt x="61199" y="36883"/>
                    <a:pt x="62044" y="36775"/>
                    <a:pt x="62884" y="36503"/>
                  </a:cubicBezTo>
                  <a:cubicBezTo>
                    <a:pt x="66970" y="35179"/>
                    <a:pt x="68865" y="29084"/>
                    <a:pt x="68865" y="29084"/>
                  </a:cubicBezTo>
                  <a:lnTo>
                    <a:pt x="68865" y="29084"/>
                  </a:lnTo>
                  <a:lnTo>
                    <a:pt x="65167" y="29472"/>
                  </a:lnTo>
                  <a:lnTo>
                    <a:pt x="65167" y="29472"/>
                  </a:lnTo>
                  <a:lnTo>
                    <a:pt x="67449" y="27943"/>
                  </a:lnTo>
                  <a:cubicBezTo>
                    <a:pt x="67449" y="27943"/>
                    <a:pt x="65829" y="27943"/>
                    <a:pt x="65167" y="27760"/>
                  </a:cubicBezTo>
                  <a:cubicBezTo>
                    <a:pt x="64595" y="27583"/>
                    <a:pt x="63511" y="25291"/>
                    <a:pt x="60649" y="25291"/>
                  </a:cubicBezTo>
                  <a:cubicBezTo>
                    <a:pt x="60200" y="25291"/>
                    <a:pt x="59706" y="25348"/>
                    <a:pt x="59164" y="25478"/>
                  </a:cubicBezTo>
                  <a:cubicBezTo>
                    <a:pt x="55169" y="26414"/>
                    <a:pt x="55169" y="30888"/>
                    <a:pt x="55169" y="30888"/>
                  </a:cubicBezTo>
                  <a:cubicBezTo>
                    <a:pt x="55169" y="30888"/>
                    <a:pt x="53208" y="23560"/>
                    <a:pt x="47582" y="23560"/>
                  </a:cubicBezTo>
                  <a:cubicBezTo>
                    <a:pt x="47547" y="23560"/>
                    <a:pt x="47512" y="23560"/>
                    <a:pt x="47477" y="23561"/>
                  </a:cubicBezTo>
                  <a:cubicBezTo>
                    <a:pt x="47477" y="23561"/>
                    <a:pt x="49098" y="17375"/>
                    <a:pt x="45195" y="14910"/>
                  </a:cubicBezTo>
                  <a:cubicBezTo>
                    <a:pt x="45195" y="14910"/>
                    <a:pt x="46336" y="6738"/>
                    <a:pt x="37868" y="2173"/>
                  </a:cubicBezTo>
                  <a:cubicBezTo>
                    <a:pt x="35230" y="751"/>
                    <a:pt x="32851" y="262"/>
                    <a:pt x="30826" y="262"/>
                  </a:cubicBezTo>
                  <a:cubicBezTo>
                    <a:pt x="26350" y="262"/>
                    <a:pt x="23602" y="2653"/>
                    <a:pt x="23602" y="2653"/>
                  </a:cubicBezTo>
                  <a:cubicBezTo>
                    <a:pt x="23602" y="2653"/>
                    <a:pt x="20683" y="1"/>
                    <a:pt x="15558" y="1"/>
                  </a:cubicBezTo>
                  <a:close/>
                </a:path>
              </a:pathLst>
            </a:custGeom>
            <a:solidFill>
              <a:schemeClr val="lt1"/>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676" name="Google Shape;3676;p43">
              <a:extLst>
                <a:ext uri="{FF2B5EF4-FFF2-40B4-BE49-F238E27FC236}">
                  <a16:creationId xmlns="" xmlns:a16="http://schemas.microsoft.com/office/drawing/2014/main" id="{736E5D6F-CB96-CBA9-DDC7-B65C60019D03}"/>
                </a:ext>
              </a:extLst>
            </p:cNvPr>
            <p:cNvSpPr/>
            <p:nvPr/>
          </p:nvSpPr>
          <p:spPr>
            <a:xfrm>
              <a:off x="6864558" y="2648721"/>
              <a:ext cx="1791722" cy="1060415"/>
            </a:xfrm>
            <a:custGeom>
              <a:avLst/>
              <a:gdLst/>
              <a:ahLst/>
              <a:cxnLst/>
              <a:rect l="l" t="t" r="r" b="b"/>
              <a:pathLst>
                <a:path w="66582" h="39406" extrusionOk="0">
                  <a:moveTo>
                    <a:pt x="26455" y="1"/>
                  </a:moveTo>
                  <a:cubicBezTo>
                    <a:pt x="23236" y="548"/>
                    <a:pt x="21319" y="2215"/>
                    <a:pt x="21319" y="2215"/>
                  </a:cubicBezTo>
                  <a:cubicBezTo>
                    <a:pt x="21319" y="2215"/>
                    <a:pt x="20246" y="1233"/>
                    <a:pt x="18238" y="457"/>
                  </a:cubicBezTo>
                  <a:lnTo>
                    <a:pt x="18238" y="457"/>
                  </a:lnTo>
                  <a:cubicBezTo>
                    <a:pt x="18991" y="2032"/>
                    <a:pt x="18922" y="4200"/>
                    <a:pt x="16480" y="4703"/>
                  </a:cubicBezTo>
                  <a:cubicBezTo>
                    <a:pt x="12851" y="5479"/>
                    <a:pt x="9747" y="8902"/>
                    <a:pt x="4542" y="9039"/>
                  </a:cubicBezTo>
                  <a:cubicBezTo>
                    <a:pt x="4501" y="9040"/>
                    <a:pt x="4460" y="9041"/>
                    <a:pt x="4420" y="9041"/>
                  </a:cubicBezTo>
                  <a:cubicBezTo>
                    <a:pt x="2467" y="9041"/>
                    <a:pt x="1965" y="7962"/>
                    <a:pt x="2032" y="6620"/>
                  </a:cubicBezTo>
                  <a:lnTo>
                    <a:pt x="2032" y="6620"/>
                  </a:lnTo>
                  <a:cubicBezTo>
                    <a:pt x="343" y="9884"/>
                    <a:pt x="0" y="13719"/>
                    <a:pt x="2191" y="16732"/>
                  </a:cubicBezTo>
                  <a:cubicBezTo>
                    <a:pt x="2176" y="16710"/>
                    <a:pt x="2157" y="16701"/>
                    <a:pt x="2134" y="16701"/>
                  </a:cubicBezTo>
                  <a:cubicBezTo>
                    <a:pt x="1790" y="16701"/>
                    <a:pt x="682" y="19005"/>
                    <a:pt x="639" y="19219"/>
                  </a:cubicBezTo>
                  <a:cubicBezTo>
                    <a:pt x="457" y="20064"/>
                    <a:pt x="92" y="21822"/>
                    <a:pt x="708" y="22552"/>
                  </a:cubicBezTo>
                  <a:cubicBezTo>
                    <a:pt x="2032" y="22278"/>
                    <a:pt x="2328" y="19790"/>
                    <a:pt x="2557" y="18672"/>
                  </a:cubicBezTo>
                  <a:cubicBezTo>
                    <a:pt x="2739" y="17782"/>
                    <a:pt x="2853" y="16891"/>
                    <a:pt x="3036" y="16001"/>
                  </a:cubicBezTo>
                  <a:cubicBezTo>
                    <a:pt x="3241" y="14928"/>
                    <a:pt x="3584" y="13901"/>
                    <a:pt x="4291" y="12988"/>
                  </a:cubicBezTo>
                  <a:cubicBezTo>
                    <a:pt x="5159" y="11870"/>
                    <a:pt x="6232" y="10911"/>
                    <a:pt x="7396" y="10112"/>
                  </a:cubicBezTo>
                  <a:cubicBezTo>
                    <a:pt x="10140" y="8218"/>
                    <a:pt x="13392" y="7436"/>
                    <a:pt x="16673" y="7436"/>
                  </a:cubicBezTo>
                  <a:cubicBezTo>
                    <a:pt x="17622" y="7436"/>
                    <a:pt x="18573" y="7501"/>
                    <a:pt x="19516" y="7624"/>
                  </a:cubicBezTo>
                  <a:cubicBezTo>
                    <a:pt x="19516" y="7624"/>
                    <a:pt x="18945" y="18946"/>
                    <a:pt x="31020" y="22369"/>
                  </a:cubicBezTo>
                  <a:cubicBezTo>
                    <a:pt x="31020" y="22369"/>
                    <a:pt x="28829" y="26067"/>
                    <a:pt x="29605" y="27984"/>
                  </a:cubicBezTo>
                  <a:cubicBezTo>
                    <a:pt x="29790" y="28450"/>
                    <a:pt x="30198" y="28632"/>
                    <a:pt x="30737" y="28632"/>
                  </a:cubicBezTo>
                  <a:cubicBezTo>
                    <a:pt x="32392" y="28632"/>
                    <a:pt x="35280" y="26920"/>
                    <a:pt x="36726" y="26455"/>
                  </a:cubicBezTo>
                  <a:cubicBezTo>
                    <a:pt x="36863" y="26412"/>
                    <a:pt x="36999" y="26391"/>
                    <a:pt x="37133" y="26391"/>
                  </a:cubicBezTo>
                  <a:cubicBezTo>
                    <a:pt x="38754" y="26391"/>
                    <a:pt x="40047" y="29400"/>
                    <a:pt x="39625" y="30792"/>
                  </a:cubicBezTo>
                  <a:cubicBezTo>
                    <a:pt x="39032" y="32801"/>
                    <a:pt x="36932" y="35540"/>
                    <a:pt x="34923" y="36247"/>
                  </a:cubicBezTo>
                  <a:cubicBezTo>
                    <a:pt x="34114" y="36532"/>
                    <a:pt x="33377" y="36658"/>
                    <a:pt x="32727" y="36658"/>
                  </a:cubicBezTo>
                  <a:cubicBezTo>
                    <a:pt x="30774" y="36658"/>
                    <a:pt x="29605" y="35523"/>
                    <a:pt x="29605" y="34170"/>
                  </a:cubicBezTo>
                  <a:cubicBezTo>
                    <a:pt x="29605" y="33617"/>
                    <a:pt x="29575" y="33424"/>
                    <a:pt x="29534" y="33424"/>
                  </a:cubicBezTo>
                  <a:cubicBezTo>
                    <a:pt x="29440" y="33424"/>
                    <a:pt x="29285" y="34444"/>
                    <a:pt x="29285" y="34444"/>
                  </a:cubicBezTo>
                  <a:lnTo>
                    <a:pt x="26272" y="37115"/>
                  </a:lnTo>
                  <a:cubicBezTo>
                    <a:pt x="26272" y="37115"/>
                    <a:pt x="28636" y="39405"/>
                    <a:pt x="32609" y="39405"/>
                  </a:cubicBezTo>
                  <a:cubicBezTo>
                    <a:pt x="33070" y="39405"/>
                    <a:pt x="33553" y="39375"/>
                    <a:pt x="34056" y="39306"/>
                  </a:cubicBezTo>
                  <a:cubicBezTo>
                    <a:pt x="38917" y="38621"/>
                    <a:pt x="40333" y="34444"/>
                    <a:pt x="40333" y="34444"/>
                  </a:cubicBezTo>
                  <a:cubicBezTo>
                    <a:pt x="40333" y="34444"/>
                    <a:pt x="42079" y="37690"/>
                    <a:pt x="45919" y="37690"/>
                  </a:cubicBezTo>
                  <a:cubicBezTo>
                    <a:pt x="46289" y="37690"/>
                    <a:pt x="46679" y="37660"/>
                    <a:pt x="47089" y="37594"/>
                  </a:cubicBezTo>
                  <a:cubicBezTo>
                    <a:pt x="51745" y="36818"/>
                    <a:pt x="52316" y="34832"/>
                    <a:pt x="52316" y="34832"/>
                  </a:cubicBezTo>
                  <a:cubicBezTo>
                    <a:pt x="52316" y="34832"/>
                    <a:pt x="54966" y="36445"/>
                    <a:pt x="58104" y="36445"/>
                  </a:cubicBezTo>
                  <a:cubicBezTo>
                    <a:pt x="58916" y="36445"/>
                    <a:pt x="59761" y="36337"/>
                    <a:pt x="60601" y="36065"/>
                  </a:cubicBezTo>
                  <a:cubicBezTo>
                    <a:pt x="64687" y="34741"/>
                    <a:pt x="66582" y="28646"/>
                    <a:pt x="66582" y="28646"/>
                  </a:cubicBezTo>
                  <a:lnTo>
                    <a:pt x="66582" y="28646"/>
                  </a:lnTo>
                  <a:lnTo>
                    <a:pt x="65669" y="28738"/>
                  </a:lnTo>
                  <a:cubicBezTo>
                    <a:pt x="63815" y="30362"/>
                    <a:pt x="61029" y="31856"/>
                    <a:pt x="58524" y="31856"/>
                  </a:cubicBezTo>
                  <a:cubicBezTo>
                    <a:pt x="57544" y="31856"/>
                    <a:pt x="56607" y="31628"/>
                    <a:pt x="55785" y="31089"/>
                  </a:cubicBezTo>
                  <a:cubicBezTo>
                    <a:pt x="53982" y="29902"/>
                    <a:pt x="54507" y="27596"/>
                    <a:pt x="55466" y="25611"/>
                  </a:cubicBezTo>
                  <a:lnTo>
                    <a:pt x="55466" y="25611"/>
                  </a:lnTo>
                  <a:cubicBezTo>
                    <a:pt x="52909" y="27117"/>
                    <a:pt x="52886" y="30450"/>
                    <a:pt x="52886" y="30450"/>
                  </a:cubicBezTo>
                  <a:cubicBezTo>
                    <a:pt x="52886" y="30450"/>
                    <a:pt x="52544" y="29126"/>
                    <a:pt x="51700" y="27619"/>
                  </a:cubicBezTo>
                  <a:lnTo>
                    <a:pt x="51700" y="27619"/>
                  </a:lnTo>
                  <a:cubicBezTo>
                    <a:pt x="51814" y="28281"/>
                    <a:pt x="51859" y="28966"/>
                    <a:pt x="51859" y="29628"/>
                  </a:cubicBezTo>
                  <a:cubicBezTo>
                    <a:pt x="51803" y="31786"/>
                    <a:pt x="49171" y="33457"/>
                    <a:pt x="47376" y="33457"/>
                  </a:cubicBezTo>
                  <a:cubicBezTo>
                    <a:pt x="47007" y="33457"/>
                    <a:pt x="46673" y="33386"/>
                    <a:pt x="46404" y="33234"/>
                  </a:cubicBezTo>
                  <a:cubicBezTo>
                    <a:pt x="44806" y="32344"/>
                    <a:pt x="46655" y="30335"/>
                    <a:pt x="47911" y="30061"/>
                  </a:cubicBezTo>
                  <a:cubicBezTo>
                    <a:pt x="49189" y="29810"/>
                    <a:pt x="50604" y="28783"/>
                    <a:pt x="50604" y="28783"/>
                  </a:cubicBezTo>
                  <a:lnTo>
                    <a:pt x="50604" y="28783"/>
                  </a:lnTo>
                  <a:cubicBezTo>
                    <a:pt x="50604" y="28783"/>
                    <a:pt x="50319" y="28808"/>
                    <a:pt x="49900" y="28808"/>
                  </a:cubicBezTo>
                  <a:cubicBezTo>
                    <a:pt x="49341" y="28808"/>
                    <a:pt x="48543" y="28764"/>
                    <a:pt x="47865" y="28555"/>
                  </a:cubicBezTo>
                  <a:cubicBezTo>
                    <a:pt x="46655" y="28167"/>
                    <a:pt x="46085" y="27345"/>
                    <a:pt x="46085" y="25884"/>
                  </a:cubicBezTo>
                  <a:cubicBezTo>
                    <a:pt x="46085" y="25063"/>
                    <a:pt x="46564" y="24081"/>
                    <a:pt x="46998" y="23374"/>
                  </a:cubicBezTo>
                  <a:cubicBezTo>
                    <a:pt x="46541" y="23237"/>
                    <a:pt x="46085" y="23168"/>
                    <a:pt x="45582" y="23145"/>
                  </a:cubicBezTo>
                  <a:cubicBezTo>
                    <a:pt x="44578" y="25474"/>
                    <a:pt x="41748" y="29696"/>
                    <a:pt x="40766" y="29765"/>
                  </a:cubicBezTo>
                  <a:cubicBezTo>
                    <a:pt x="40760" y="29765"/>
                    <a:pt x="40755" y="29765"/>
                    <a:pt x="40749" y="29765"/>
                  </a:cubicBezTo>
                  <a:cubicBezTo>
                    <a:pt x="39675" y="29765"/>
                    <a:pt x="40052" y="25492"/>
                    <a:pt x="38849" y="24561"/>
                  </a:cubicBezTo>
                  <a:cubicBezTo>
                    <a:pt x="38611" y="24380"/>
                    <a:pt x="38270" y="24314"/>
                    <a:pt x="37873" y="24314"/>
                  </a:cubicBezTo>
                  <a:cubicBezTo>
                    <a:pt x="36809" y="24314"/>
                    <a:pt x="35334" y="24785"/>
                    <a:pt x="34304" y="24785"/>
                  </a:cubicBezTo>
                  <a:cubicBezTo>
                    <a:pt x="33726" y="24785"/>
                    <a:pt x="33288" y="24636"/>
                    <a:pt x="33143" y="24173"/>
                  </a:cubicBezTo>
                  <a:cubicBezTo>
                    <a:pt x="32640" y="22598"/>
                    <a:pt x="38096" y="20680"/>
                    <a:pt x="39054" y="20680"/>
                  </a:cubicBezTo>
                  <a:cubicBezTo>
                    <a:pt x="39990" y="20680"/>
                    <a:pt x="40196" y="23488"/>
                    <a:pt x="40196" y="23488"/>
                  </a:cubicBezTo>
                  <a:cubicBezTo>
                    <a:pt x="40196" y="23488"/>
                    <a:pt x="41588" y="20247"/>
                    <a:pt x="43049" y="18398"/>
                  </a:cubicBezTo>
                  <a:cubicBezTo>
                    <a:pt x="43296" y="18082"/>
                    <a:pt x="43553" y="17952"/>
                    <a:pt x="43811" y="17952"/>
                  </a:cubicBezTo>
                  <a:cubicBezTo>
                    <a:pt x="44411" y="17952"/>
                    <a:pt x="45012" y="18654"/>
                    <a:pt x="45491" y="19356"/>
                  </a:cubicBezTo>
                  <a:cubicBezTo>
                    <a:pt x="45354" y="17599"/>
                    <a:pt x="44738" y="15636"/>
                    <a:pt x="42912" y="14472"/>
                  </a:cubicBezTo>
                  <a:cubicBezTo>
                    <a:pt x="42912" y="14472"/>
                    <a:pt x="43049" y="13399"/>
                    <a:pt x="42843" y="11801"/>
                  </a:cubicBezTo>
                  <a:cubicBezTo>
                    <a:pt x="42684" y="12463"/>
                    <a:pt x="42455" y="13011"/>
                    <a:pt x="42159" y="13331"/>
                  </a:cubicBezTo>
                  <a:cubicBezTo>
                    <a:pt x="41997" y="13498"/>
                    <a:pt x="41836" y="13571"/>
                    <a:pt x="41679" y="13571"/>
                  </a:cubicBezTo>
                  <a:cubicBezTo>
                    <a:pt x="40594" y="13571"/>
                    <a:pt x="39671" y="10090"/>
                    <a:pt x="39671" y="10089"/>
                  </a:cubicBezTo>
                  <a:lnTo>
                    <a:pt x="39671" y="10089"/>
                  </a:lnTo>
                  <a:cubicBezTo>
                    <a:pt x="39671" y="10091"/>
                    <a:pt x="41200" y="17576"/>
                    <a:pt x="37776" y="18603"/>
                  </a:cubicBezTo>
                  <a:cubicBezTo>
                    <a:pt x="37153" y="18786"/>
                    <a:pt x="36449" y="18887"/>
                    <a:pt x="35686" y="18887"/>
                  </a:cubicBezTo>
                  <a:cubicBezTo>
                    <a:pt x="32259" y="18887"/>
                    <a:pt x="27666" y="16843"/>
                    <a:pt x="24081" y="10980"/>
                  </a:cubicBezTo>
                  <a:cubicBezTo>
                    <a:pt x="20612" y="5296"/>
                    <a:pt x="24629" y="1370"/>
                    <a:pt x="26455" y="1"/>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677" name="Google Shape;3677;p43">
              <a:extLst>
                <a:ext uri="{FF2B5EF4-FFF2-40B4-BE49-F238E27FC236}">
                  <a16:creationId xmlns="" xmlns:a16="http://schemas.microsoft.com/office/drawing/2014/main" id="{8ACAF2D7-2771-FDB5-F52E-851511D375AF}"/>
                </a:ext>
              </a:extLst>
            </p:cNvPr>
            <p:cNvSpPr/>
            <p:nvPr/>
          </p:nvSpPr>
          <p:spPr>
            <a:xfrm>
              <a:off x="7642768" y="3242679"/>
              <a:ext cx="256506" cy="189823"/>
            </a:xfrm>
            <a:custGeom>
              <a:avLst/>
              <a:gdLst/>
              <a:ahLst/>
              <a:cxnLst/>
              <a:rect l="l" t="t" r="r" b="b"/>
              <a:pathLst>
                <a:path w="9532" h="7054" extrusionOk="0">
                  <a:moveTo>
                    <a:pt x="2101" y="1"/>
                  </a:moveTo>
                  <a:cubicBezTo>
                    <a:pt x="2078" y="1"/>
                    <a:pt x="1781" y="412"/>
                    <a:pt x="1393" y="1096"/>
                  </a:cubicBezTo>
                  <a:cubicBezTo>
                    <a:pt x="1028" y="1758"/>
                    <a:pt x="549" y="2694"/>
                    <a:pt x="252" y="3698"/>
                  </a:cubicBezTo>
                  <a:cubicBezTo>
                    <a:pt x="92" y="4201"/>
                    <a:pt x="1" y="4725"/>
                    <a:pt x="47" y="5250"/>
                  </a:cubicBezTo>
                  <a:cubicBezTo>
                    <a:pt x="69" y="5775"/>
                    <a:pt x="320" y="6300"/>
                    <a:pt x="686" y="6574"/>
                  </a:cubicBezTo>
                  <a:cubicBezTo>
                    <a:pt x="1028" y="6848"/>
                    <a:pt x="1370" y="6962"/>
                    <a:pt x="1622" y="7008"/>
                  </a:cubicBezTo>
                  <a:cubicBezTo>
                    <a:pt x="1736" y="7054"/>
                    <a:pt x="1850" y="7054"/>
                    <a:pt x="1918" y="7054"/>
                  </a:cubicBezTo>
                  <a:lnTo>
                    <a:pt x="2124" y="7054"/>
                  </a:lnTo>
                  <a:cubicBezTo>
                    <a:pt x="2192" y="7054"/>
                    <a:pt x="2283" y="7054"/>
                    <a:pt x="2398" y="7031"/>
                  </a:cubicBezTo>
                  <a:cubicBezTo>
                    <a:pt x="2649" y="7008"/>
                    <a:pt x="2991" y="6917"/>
                    <a:pt x="3356" y="6780"/>
                  </a:cubicBezTo>
                  <a:cubicBezTo>
                    <a:pt x="4109" y="6483"/>
                    <a:pt x="4977" y="5890"/>
                    <a:pt x="5844" y="5342"/>
                  </a:cubicBezTo>
                  <a:cubicBezTo>
                    <a:pt x="6689" y="4771"/>
                    <a:pt x="7579" y="4246"/>
                    <a:pt x="8286" y="3995"/>
                  </a:cubicBezTo>
                  <a:cubicBezTo>
                    <a:pt x="8994" y="3721"/>
                    <a:pt x="9519" y="3767"/>
                    <a:pt x="9519" y="3721"/>
                  </a:cubicBezTo>
                  <a:cubicBezTo>
                    <a:pt x="9532" y="3709"/>
                    <a:pt x="9374" y="3669"/>
                    <a:pt x="9102" y="3669"/>
                  </a:cubicBezTo>
                  <a:cubicBezTo>
                    <a:pt x="8875" y="3669"/>
                    <a:pt x="8570" y="3696"/>
                    <a:pt x="8218" y="3790"/>
                  </a:cubicBezTo>
                  <a:cubicBezTo>
                    <a:pt x="7465" y="3995"/>
                    <a:pt x="6529" y="4497"/>
                    <a:pt x="5639" y="5022"/>
                  </a:cubicBezTo>
                  <a:cubicBezTo>
                    <a:pt x="4749" y="5547"/>
                    <a:pt x="3881" y="6072"/>
                    <a:pt x="3174" y="6300"/>
                  </a:cubicBezTo>
                  <a:cubicBezTo>
                    <a:pt x="2831" y="6437"/>
                    <a:pt x="2535" y="6506"/>
                    <a:pt x="2352" y="6506"/>
                  </a:cubicBezTo>
                  <a:cubicBezTo>
                    <a:pt x="2238" y="6529"/>
                    <a:pt x="2169" y="6529"/>
                    <a:pt x="2101" y="6529"/>
                  </a:cubicBezTo>
                  <a:lnTo>
                    <a:pt x="2032" y="6529"/>
                  </a:lnTo>
                  <a:cubicBezTo>
                    <a:pt x="2032" y="6529"/>
                    <a:pt x="1918" y="6529"/>
                    <a:pt x="1713" y="6506"/>
                  </a:cubicBezTo>
                  <a:cubicBezTo>
                    <a:pt x="1530" y="6460"/>
                    <a:pt x="1256" y="6392"/>
                    <a:pt x="982" y="6186"/>
                  </a:cubicBezTo>
                  <a:cubicBezTo>
                    <a:pt x="731" y="6004"/>
                    <a:pt x="526" y="5638"/>
                    <a:pt x="480" y="5205"/>
                  </a:cubicBezTo>
                  <a:cubicBezTo>
                    <a:pt x="435" y="4771"/>
                    <a:pt x="503" y="4269"/>
                    <a:pt x="617" y="3790"/>
                  </a:cubicBezTo>
                  <a:cubicBezTo>
                    <a:pt x="845" y="2831"/>
                    <a:pt x="1279" y="1872"/>
                    <a:pt x="1599" y="1188"/>
                  </a:cubicBezTo>
                  <a:cubicBezTo>
                    <a:pt x="1918" y="503"/>
                    <a:pt x="2146" y="23"/>
                    <a:pt x="2101" y="1"/>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678" name="Google Shape;3678;p43">
              <a:extLst>
                <a:ext uri="{FF2B5EF4-FFF2-40B4-BE49-F238E27FC236}">
                  <a16:creationId xmlns="" xmlns:a16="http://schemas.microsoft.com/office/drawing/2014/main" id="{1F3793D3-145F-7846-010F-B3454620F84D}"/>
                </a:ext>
              </a:extLst>
            </p:cNvPr>
            <p:cNvSpPr/>
            <p:nvPr/>
          </p:nvSpPr>
          <p:spPr>
            <a:xfrm>
              <a:off x="6870074" y="3092736"/>
              <a:ext cx="46097" cy="148812"/>
            </a:xfrm>
            <a:custGeom>
              <a:avLst/>
              <a:gdLst/>
              <a:ahLst/>
              <a:cxnLst/>
              <a:rect l="l" t="t" r="r" b="b"/>
              <a:pathLst>
                <a:path w="1713" h="5530" extrusionOk="0">
                  <a:moveTo>
                    <a:pt x="1682" y="1"/>
                  </a:moveTo>
                  <a:cubicBezTo>
                    <a:pt x="1641" y="1"/>
                    <a:pt x="1473" y="137"/>
                    <a:pt x="1325" y="391"/>
                  </a:cubicBezTo>
                  <a:cubicBezTo>
                    <a:pt x="1165" y="642"/>
                    <a:pt x="959" y="1008"/>
                    <a:pt x="800" y="1373"/>
                  </a:cubicBezTo>
                  <a:cubicBezTo>
                    <a:pt x="434" y="2126"/>
                    <a:pt x="206" y="2925"/>
                    <a:pt x="206" y="2925"/>
                  </a:cubicBezTo>
                  <a:cubicBezTo>
                    <a:pt x="206" y="2925"/>
                    <a:pt x="160" y="3130"/>
                    <a:pt x="92" y="3427"/>
                  </a:cubicBezTo>
                  <a:cubicBezTo>
                    <a:pt x="46" y="3747"/>
                    <a:pt x="1" y="4157"/>
                    <a:pt x="23" y="4591"/>
                  </a:cubicBezTo>
                  <a:cubicBezTo>
                    <a:pt x="46" y="4797"/>
                    <a:pt x="92" y="5025"/>
                    <a:pt x="206" y="5230"/>
                  </a:cubicBezTo>
                  <a:cubicBezTo>
                    <a:pt x="311" y="5418"/>
                    <a:pt x="530" y="5530"/>
                    <a:pt x="689" y="5530"/>
                  </a:cubicBezTo>
                  <a:cubicBezTo>
                    <a:pt x="703" y="5530"/>
                    <a:pt x="718" y="5529"/>
                    <a:pt x="731" y="5527"/>
                  </a:cubicBezTo>
                  <a:cubicBezTo>
                    <a:pt x="1096" y="5504"/>
                    <a:pt x="1256" y="5344"/>
                    <a:pt x="1233" y="5322"/>
                  </a:cubicBezTo>
                  <a:cubicBezTo>
                    <a:pt x="1233" y="5312"/>
                    <a:pt x="1224" y="5308"/>
                    <a:pt x="1207" y="5308"/>
                  </a:cubicBezTo>
                  <a:cubicBezTo>
                    <a:pt x="1160" y="5308"/>
                    <a:pt x="1055" y="5335"/>
                    <a:pt x="917" y="5335"/>
                  </a:cubicBezTo>
                  <a:cubicBezTo>
                    <a:pt x="867" y="5335"/>
                    <a:pt x="812" y="5331"/>
                    <a:pt x="754" y="5322"/>
                  </a:cubicBezTo>
                  <a:cubicBezTo>
                    <a:pt x="617" y="5299"/>
                    <a:pt x="526" y="5230"/>
                    <a:pt x="480" y="5093"/>
                  </a:cubicBezTo>
                  <a:cubicBezTo>
                    <a:pt x="412" y="4956"/>
                    <a:pt x="389" y="4774"/>
                    <a:pt x="412" y="4591"/>
                  </a:cubicBezTo>
                  <a:cubicBezTo>
                    <a:pt x="412" y="4203"/>
                    <a:pt x="503" y="3815"/>
                    <a:pt x="594" y="3541"/>
                  </a:cubicBezTo>
                  <a:cubicBezTo>
                    <a:pt x="663" y="3244"/>
                    <a:pt x="731" y="3062"/>
                    <a:pt x="731" y="3062"/>
                  </a:cubicBezTo>
                  <a:cubicBezTo>
                    <a:pt x="731" y="3062"/>
                    <a:pt x="891" y="2286"/>
                    <a:pt x="1142" y="1510"/>
                  </a:cubicBezTo>
                  <a:cubicBezTo>
                    <a:pt x="1279" y="1145"/>
                    <a:pt x="1393" y="757"/>
                    <a:pt x="1507" y="483"/>
                  </a:cubicBezTo>
                  <a:cubicBezTo>
                    <a:pt x="1621" y="209"/>
                    <a:pt x="1713" y="26"/>
                    <a:pt x="1690" y="3"/>
                  </a:cubicBezTo>
                  <a:cubicBezTo>
                    <a:pt x="1688" y="2"/>
                    <a:pt x="1686" y="1"/>
                    <a:pt x="1682" y="1"/>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679" name="Google Shape;3679;p43">
              <a:extLst>
                <a:ext uri="{FF2B5EF4-FFF2-40B4-BE49-F238E27FC236}">
                  <a16:creationId xmlns="" xmlns:a16="http://schemas.microsoft.com/office/drawing/2014/main" id="{D1423FAC-B78F-3616-10D4-97199C09F90C}"/>
                </a:ext>
              </a:extLst>
            </p:cNvPr>
            <p:cNvSpPr/>
            <p:nvPr/>
          </p:nvSpPr>
          <p:spPr>
            <a:xfrm>
              <a:off x="6924136" y="2780580"/>
              <a:ext cx="127177" cy="151961"/>
            </a:xfrm>
            <a:custGeom>
              <a:avLst/>
              <a:gdLst/>
              <a:ahLst/>
              <a:cxnLst/>
              <a:rect l="l" t="t" r="r" b="b"/>
              <a:pathLst>
                <a:path w="4726" h="5647" extrusionOk="0">
                  <a:moveTo>
                    <a:pt x="4660" y="0"/>
                  </a:moveTo>
                  <a:cubicBezTo>
                    <a:pt x="4524" y="0"/>
                    <a:pt x="3728" y="371"/>
                    <a:pt x="2990" y="898"/>
                  </a:cubicBezTo>
                  <a:cubicBezTo>
                    <a:pt x="2808" y="1035"/>
                    <a:pt x="2625" y="1195"/>
                    <a:pt x="2443" y="1332"/>
                  </a:cubicBezTo>
                  <a:cubicBezTo>
                    <a:pt x="2351" y="1400"/>
                    <a:pt x="2283" y="1469"/>
                    <a:pt x="2192" y="1537"/>
                  </a:cubicBezTo>
                  <a:cubicBezTo>
                    <a:pt x="2123" y="1606"/>
                    <a:pt x="2055" y="1674"/>
                    <a:pt x="1986" y="1743"/>
                  </a:cubicBezTo>
                  <a:cubicBezTo>
                    <a:pt x="1735" y="1994"/>
                    <a:pt x="1575" y="2176"/>
                    <a:pt x="1575" y="2176"/>
                  </a:cubicBezTo>
                  <a:cubicBezTo>
                    <a:pt x="1575" y="2176"/>
                    <a:pt x="1438" y="2382"/>
                    <a:pt x="1233" y="2679"/>
                  </a:cubicBezTo>
                  <a:cubicBezTo>
                    <a:pt x="1119" y="2816"/>
                    <a:pt x="1005" y="2998"/>
                    <a:pt x="913" y="3204"/>
                  </a:cubicBezTo>
                  <a:cubicBezTo>
                    <a:pt x="799" y="3409"/>
                    <a:pt x="685" y="3614"/>
                    <a:pt x="594" y="3820"/>
                  </a:cubicBezTo>
                  <a:cubicBezTo>
                    <a:pt x="206" y="4710"/>
                    <a:pt x="0" y="5623"/>
                    <a:pt x="46" y="5646"/>
                  </a:cubicBezTo>
                  <a:cubicBezTo>
                    <a:pt x="47" y="5646"/>
                    <a:pt x="48" y="5646"/>
                    <a:pt x="50" y="5646"/>
                  </a:cubicBezTo>
                  <a:cubicBezTo>
                    <a:pt x="146" y="5646"/>
                    <a:pt x="486" y="4791"/>
                    <a:pt x="936" y="4002"/>
                  </a:cubicBezTo>
                  <a:cubicBezTo>
                    <a:pt x="1050" y="3797"/>
                    <a:pt x="1187" y="3614"/>
                    <a:pt x="1301" y="3432"/>
                  </a:cubicBezTo>
                  <a:cubicBezTo>
                    <a:pt x="1393" y="3249"/>
                    <a:pt x="1530" y="3089"/>
                    <a:pt x="1644" y="2953"/>
                  </a:cubicBezTo>
                  <a:cubicBezTo>
                    <a:pt x="1849" y="2701"/>
                    <a:pt x="1986" y="2519"/>
                    <a:pt x="1986" y="2519"/>
                  </a:cubicBezTo>
                  <a:cubicBezTo>
                    <a:pt x="1986" y="2519"/>
                    <a:pt x="2123" y="2336"/>
                    <a:pt x="2351" y="2085"/>
                  </a:cubicBezTo>
                  <a:cubicBezTo>
                    <a:pt x="2420" y="2017"/>
                    <a:pt x="2465" y="1948"/>
                    <a:pt x="2534" y="1880"/>
                  </a:cubicBezTo>
                  <a:cubicBezTo>
                    <a:pt x="2602" y="1811"/>
                    <a:pt x="2671" y="1720"/>
                    <a:pt x="2762" y="1651"/>
                  </a:cubicBezTo>
                  <a:cubicBezTo>
                    <a:pt x="2899" y="1515"/>
                    <a:pt x="3059" y="1332"/>
                    <a:pt x="3241" y="1195"/>
                  </a:cubicBezTo>
                  <a:cubicBezTo>
                    <a:pt x="3926" y="579"/>
                    <a:pt x="4725" y="77"/>
                    <a:pt x="4679" y="8"/>
                  </a:cubicBezTo>
                  <a:cubicBezTo>
                    <a:pt x="4678" y="3"/>
                    <a:pt x="4671" y="0"/>
                    <a:pt x="4660" y="0"/>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680" name="Google Shape;3680;p43">
              <a:extLst>
                <a:ext uri="{FF2B5EF4-FFF2-40B4-BE49-F238E27FC236}">
                  <a16:creationId xmlns="" xmlns:a16="http://schemas.microsoft.com/office/drawing/2014/main" id="{25D11410-3984-FE8E-AD3D-7C4ACF233BC8}"/>
                </a:ext>
              </a:extLst>
            </p:cNvPr>
            <p:cNvSpPr/>
            <p:nvPr/>
          </p:nvSpPr>
          <p:spPr>
            <a:xfrm>
              <a:off x="6946256" y="2875788"/>
              <a:ext cx="54062" cy="56780"/>
            </a:xfrm>
            <a:custGeom>
              <a:avLst/>
              <a:gdLst/>
              <a:ahLst/>
              <a:cxnLst/>
              <a:rect l="l" t="t" r="r" b="b"/>
              <a:pathLst>
                <a:path w="2009" h="2110" extrusionOk="0">
                  <a:moveTo>
                    <a:pt x="1936" y="0"/>
                  </a:moveTo>
                  <a:cubicBezTo>
                    <a:pt x="1842" y="0"/>
                    <a:pt x="1560" y="144"/>
                    <a:pt x="1278" y="305"/>
                  </a:cubicBezTo>
                  <a:cubicBezTo>
                    <a:pt x="959" y="510"/>
                    <a:pt x="685" y="761"/>
                    <a:pt x="685" y="761"/>
                  </a:cubicBezTo>
                  <a:cubicBezTo>
                    <a:pt x="685" y="761"/>
                    <a:pt x="457" y="1058"/>
                    <a:pt x="274" y="1377"/>
                  </a:cubicBezTo>
                  <a:cubicBezTo>
                    <a:pt x="114" y="1743"/>
                    <a:pt x="0" y="2085"/>
                    <a:pt x="68" y="2108"/>
                  </a:cubicBezTo>
                  <a:cubicBezTo>
                    <a:pt x="70" y="2109"/>
                    <a:pt x="72" y="2109"/>
                    <a:pt x="75" y="2109"/>
                  </a:cubicBezTo>
                  <a:cubicBezTo>
                    <a:pt x="134" y="2109"/>
                    <a:pt x="373" y="1847"/>
                    <a:pt x="571" y="1606"/>
                  </a:cubicBezTo>
                  <a:cubicBezTo>
                    <a:pt x="822" y="1355"/>
                    <a:pt x="1073" y="1126"/>
                    <a:pt x="1073" y="1126"/>
                  </a:cubicBezTo>
                  <a:cubicBezTo>
                    <a:pt x="1073" y="1126"/>
                    <a:pt x="1301" y="875"/>
                    <a:pt x="1506" y="601"/>
                  </a:cubicBezTo>
                  <a:cubicBezTo>
                    <a:pt x="1758" y="350"/>
                    <a:pt x="2009" y="76"/>
                    <a:pt x="1963" y="8"/>
                  </a:cubicBezTo>
                  <a:cubicBezTo>
                    <a:pt x="1958" y="3"/>
                    <a:pt x="1949" y="0"/>
                    <a:pt x="1936" y="0"/>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681" name="Google Shape;3681;p43">
              <a:extLst>
                <a:ext uri="{FF2B5EF4-FFF2-40B4-BE49-F238E27FC236}">
                  <a16:creationId xmlns="" xmlns:a16="http://schemas.microsoft.com/office/drawing/2014/main" id="{75EC148F-785E-835C-DD79-FD2E22753DD9}"/>
                </a:ext>
              </a:extLst>
            </p:cNvPr>
            <p:cNvSpPr/>
            <p:nvPr/>
          </p:nvSpPr>
          <p:spPr>
            <a:xfrm>
              <a:off x="7171063" y="2689033"/>
              <a:ext cx="216222" cy="71042"/>
            </a:xfrm>
            <a:custGeom>
              <a:avLst/>
              <a:gdLst/>
              <a:ahLst/>
              <a:cxnLst/>
              <a:rect l="l" t="t" r="r" b="b"/>
              <a:pathLst>
                <a:path w="8035" h="2640" extrusionOk="0">
                  <a:moveTo>
                    <a:pt x="1763" y="1"/>
                  </a:moveTo>
                  <a:cubicBezTo>
                    <a:pt x="1356" y="1"/>
                    <a:pt x="976" y="31"/>
                    <a:pt x="662" y="100"/>
                  </a:cubicBezTo>
                  <a:cubicBezTo>
                    <a:pt x="251" y="169"/>
                    <a:pt x="0" y="260"/>
                    <a:pt x="0" y="306"/>
                  </a:cubicBezTo>
                  <a:cubicBezTo>
                    <a:pt x="8" y="313"/>
                    <a:pt x="43" y="316"/>
                    <a:pt x="102" y="316"/>
                  </a:cubicBezTo>
                  <a:cubicBezTo>
                    <a:pt x="218" y="316"/>
                    <a:pt x="426" y="306"/>
                    <a:pt x="685" y="306"/>
                  </a:cubicBezTo>
                  <a:cubicBezTo>
                    <a:pt x="782" y="300"/>
                    <a:pt x="887" y="297"/>
                    <a:pt x="999" y="297"/>
                  </a:cubicBezTo>
                  <a:cubicBezTo>
                    <a:pt x="1335" y="297"/>
                    <a:pt x="1729" y="323"/>
                    <a:pt x="2123" y="374"/>
                  </a:cubicBezTo>
                  <a:cubicBezTo>
                    <a:pt x="2648" y="466"/>
                    <a:pt x="3150" y="580"/>
                    <a:pt x="3515" y="694"/>
                  </a:cubicBezTo>
                  <a:cubicBezTo>
                    <a:pt x="3721" y="740"/>
                    <a:pt x="3858" y="808"/>
                    <a:pt x="3972" y="831"/>
                  </a:cubicBezTo>
                  <a:cubicBezTo>
                    <a:pt x="4086" y="876"/>
                    <a:pt x="4154" y="899"/>
                    <a:pt x="4154" y="899"/>
                  </a:cubicBezTo>
                  <a:cubicBezTo>
                    <a:pt x="4154" y="899"/>
                    <a:pt x="4405" y="968"/>
                    <a:pt x="4771" y="1105"/>
                  </a:cubicBezTo>
                  <a:cubicBezTo>
                    <a:pt x="5136" y="1219"/>
                    <a:pt x="5615" y="1424"/>
                    <a:pt x="6094" y="1653"/>
                  </a:cubicBezTo>
                  <a:cubicBezTo>
                    <a:pt x="7002" y="2085"/>
                    <a:pt x="7848" y="2639"/>
                    <a:pt x="7974" y="2639"/>
                  </a:cubicBezTo>
                  <a:cubicBezTo>
                    <a:pt x="7982" y="2639"/>
                    <a:pt x="7986" y="2638"/>
                    <a:pt x="7989" y="2634"/>
                  </a:cubicBezTo>
                  <a:cubicBezTo>
                    <a:pt x="8035" y="2588"/>
                    <a:pt x="7213" y="1881"/>
                    <a:pt x="6277" y="1333"/>
                  </a:cubicBezTo>
                  <a:cubicBezTo>
                    <a:pt x="5821" y="1036"/>
                    <a:pt x="5318" y="808"/>
                    <a:pt x="4953" y="625"/>
                  </a:cubicBezTo>
                  <a:cubicBezTo>
                    <a:pt x="4565" y="466"/>
                    <a:pt x="4314" y="374"/>
                    <a:pt x="4314" y="374"/>
                  </a:cubicBezTo>
                  <a:cubicBezTo>
                    <a:pt x="4314" y="374"/>
                    <a:pt x="4246" y="351"/>
                    <a:pt x="4131" y="329"/>
                  </a:cubicBezTo>
                  <a:cubicBezTo>
                    <a:pt x="4017" y="306"/>
                    <a:pt x="3858" y="237"/>
                    <a:pt x="3652" y="215"/>
                  </a:cubicBezTo>
                  <a:cubicBezTo>
                    <a:pt x="3241" y="123"/>
                    <a:pt x="2693" y="32"/>
                    <a:pt x="2146" y="9"/>
                  </a:cubicBezTo>
                  <a:cubicBezTo>
                    <a:pt x="2016" y="4"/>
                    <a:pt x="1888" y="1"/>
                    <a:pt x="1763" y="1"/>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682" name="Google Shape;3682;p43">
              <a:extLst>
                <a:ext uri="{FF2B5EF4-FFF2-40B4-BE49-F238E27FC236}">
                  <a16:creationId xmlns="" xmlns:a16="http://schemas.microsoft.com/office/drawing/2014/main" id="{EC19C847-7F1B-D8C2-9A3D-2F7FD02FBF4D}"/>
                </a:ext>
              </a:extLst>
            </p:cNvPr>
            <p:cNvSpPr/>
            <p:nvPr/>
          </p:nvSpPr>
          <p:spPr>
            <a:xfrm>
              <a:off x="7300042" y="2757438"/>
              <a:ext cx="55300" cy="23627"/>
            </a:xfrm>
            <a:custGeom>
              <a:avLst/>
              <a:gdLst/>
              <a:ahLst/>
              <a:cxnLst/>
              <a:rect l="l" t="t" r="r" b="b"/>
              <a:pathLst>
                <a:path w="2055" h="878" extrusionOk="0">
                  <a:moveTo>
                    <a:pt x="226" y="1"/>
                  </a:moveTo>
                  <a:cubicBezTo>
                    <a:pt x="126" y="1"/>
                    <a:pt x="57" y="12"/>
                    <a:pt x="46" y="46"/>
                  </a:cubicBezTo>
                  <a:cubicBezTo>
                    <a:pt x="0" y="115"/>
                    <a:pt x="251" y="275"/>
                    <a:pt x="503" y="389"/>
                  </a:cubicBezTo>
                  <a:cubicBezTo>
                    <a:pt x="731" y="503"/>
                    <a:pt x="982" y="617"/>
                    <a:pt x="982" y="617"/>
                  </a:cubicBezTo>
                  <a:cubicBezTo>
                    <a:pt x="982" y="617"/>
                    <a:pt x="1233" y="663"/>
                    <a:pt x="1484" y="731"/>
                  </a:cubicBezTo>
                  <a:cubicBezTo>
                    <a:pt x="1680" y="770"/>
                    <a:pt x="1877" y="877"/>
                    <a:pt x="1971" y="877"/>
                  </a:cubicBezTo>
                  <a:cubicBezTo>
                    <a:pt x="1987" y="877"/>
                    <a:pt x="1999" y="874"/>
                    <a:pt x="2009" y="868"/>
                  </a:cubicBezTo>
                  <a:cubicBezTo>
                    <a:pt x="2055" y="822"/>
                    <a:pt x="1895" y="571"/>
                    <a:pt x="1644" y="389"/>
                  </a:cubicBezTo>
                  <a:cubicBezTo>
                    <a:pt x="1416" y="206"/>
                    <a:pt x="1142" y="92"/>
                    <a:pt x="1142" y="92"/>
                  </a:cubicBezTo>
                  <a:cubicBezTo>
                    <a:pt x="1142" y="92"/>
                    <a:pt x="868" y="46"/>
                    <a:pt x="594" y="24"/>
                  </a:cubicBezTo>
                  <a:cubicBezTo>
                    <a:pt x="457" y="12"/>
                    <a:pt x="326" y="1"/>
                    <a:pt x="226" y="1"/>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683" name="Google Shape;3683;p43">
              <a:extLst>
                <a:ext uri="{FF2B5EF4-FFF2-40B4-BE49-F238E27FC236}">
                  <a16:creationId xmlns="" xmlns:a16="http://schemas.microsoft.com/office/drawing/2014/main" id="{9C8F94A1-F30A-09F8-9C2B-A0BE05D47FA7}"/>
                </a:ext>
              </a:extLst>
            </p:cNvPr>
            <p:cNvSpPr/>
            <p:nvPr/>
          </p:nvSpPr>
          <p:spPr>
            <a:xfrm>
              <a:off x="8306153" y="3406319"/>
              <a:ext cx="72496" cy="85762"/>
            </a:xfrm>
            <a:custGeom>
              <a:avLst/>
              <a:gdLst/>
              <a:ahLst/>
              <a:cxnLst/>
              <a:rect l="l" t="t" r="r" b="b"/>
              <a:pathLst>
                <a:path w="2694" h="3187" extrusionOk="0">
                  <a:moveTo>
                    <a:pt x="2616" y="1"/>
                  </a:moveTo>
                  <a:cubicBezTo>
                    <a:pt x="2494" y="1"/>
                    <a:pt x="2060" y="190"/>
                    <a:pt x="1644" y="448"/>
                  </a:cubicBezTo>
                  <a:cubicBezTo>
                    <a:pt x="1415" y="607"/>
                    <a:pt x="1187" y="744"/>
                    <a:pt x="1027" y="904"/>
                  </a:cubicBezTo>
                  <a:cubicBezTo>
                    <a:pt x="890" y="1041"/>
                    <a:pt x="776" y="1132"/>
                    <a:pt x="776" y="1132"/>
                  </a:cubicBezTo>
                  <a:cubicBezTo>
                    <a:pt x="776" y="1132"/>
                    <a:pt x="708" y="1247"/>
                    <a:pt x="571" y="1429"/>
                  </a:cubicBezTo>
                  <a:cubicBezTo>
                    <a:pt x="457" y="1589"/>
                    <a:pt x="343" y="1840"/>
                    <a:pt x="206" y="2091"/>
                  </a:cubicBezTo>
                  <a:cubicBezTo>
                    <a:pt x="0" y="2616"/>
                    <a:pt x="0" y="3187"/>
                    <a:pt x="46" y="3187"/>
                  </a:cubicBezTo>
                  <a:cubicBezTo>
                    <a:pt x="137" y="3187"/>
                    <a:pt x="274" y="2685"/>
                    <a:pt x="548" y="2274"/>
                  </a:cubicBezTo>
                  <a:cubicBezTo>
                    <a:pt x="708" y="2068"/>
                    <a:pt x="822" y="1863"/>
                    <a:pt x="982" y="1726"/>
                  </a:cubicBezTo>
                  <a:cubicBezTo>
                    <a:pt x="1096" y="1589"/>
                    <a:pt x="1187" y="1498"/>
                    <a:pt x="1187" y="1498"/>
                  </a:cubicBezTo>
                  <a:cubicBezTo>
                    <a:pt x="1187" y="1498"/>
                    <a:pt x="1256" y="1384"/>
                    <a:pt x="1393" y="1247"/>
                  </a:cubicBezTo>
                  <a:cubicBezTo>
                    <a:pt x="1507" y="1087"/>
                    <a:pt x="1689" y="927"/>
                    <a:pt x="1872" y="744"/>
                  </a:cubicBezTo>
                  <a:cubicBezTo>
                    <a:pt x="2260" y="402"/>
                    <a:pt x="2694" y="82"/>
                    <a:pt x="2648" y="14"/>
                  </a:cubicBezTo>
                  <a:cubicBezTo>
                    <a:pt x="2645" y="5"/>
                    <a:pt x="2634" y="1"/>
                    <a:pt x="2616" y="1"/>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684" name="Google Shape;3684;p43">
              <a:extLst>
                <a:ext uri="{FF2B5EF4-FFF2-40B4-BE49-F238E27FC236}">
                  <a16:creationId xmlns="" xmlns:a16="http://schemas.microsoft.com/office/drawing/2014/main" id="{6A152892-E218-0137-22F4-D70374852769}"/>
                </a:ext>
              </a:extLst>
            </p:cNvPr>
            <p:cNvSpPr/>
            <p:nvPr/>
          </p:nvSpPr>
          <p:spPr>
            <a:xfrm>
              <a:off x="8305534" y="3516004"/>
              <a:ext cx="213773" cy="47335"/>
            </a:xfrm>
            <a:custGeom>
              <a:avLst/>
              <a:gdLst/>
              <a:ahLst/>
              <a:cxnLst/>
              <a:rect l="l" t="t" r="r" b="b"/>
              <a:pathLst>
                <a:path w="7944" h="1759" extrusionOk="0">
                  <a:moveTo>
                    <a:pt x="23" y="1"/>
                  </a:moveTo>
                  <a:cubicBezTo>
                    <a:pt x="0" y="1"/>
                    <a:pt x="23" y="69"/>
                    <a:pt x="69" y="184"/>
                  </a:cubicBezTo>
                  <a:cubicBezTo>
                    <a:pt x="137" y="275"/>
                    <a:pt x="206" y="457"/>
                    <a:pt x="366" y="594"/>
                  </a:cubicBezTo>
                  <a:cubicBezTo>
                    <a:pt x="617" y="914"/>
                    <a:pt x="1119" y="1211"/>
                    <a:pt x="1644" y="1416"/>
                  </a:cubicBezTo>
                  <a:cubicBezTo>
                    <a:pt x="2169" y="1621"/>
                    <a:pt x="2717" y="1667"/>
                    <a:pt x="3127" y="1736"/>
                  </a:cubicBezTo>
                  <a:cubicBezTo>
                    <a:pt x="3538" y="1758"/>
                    <a:pt x="3812" y="1758"/>
                    <a:pt x="3812" y="1758"/>
                  </a:cubicBezTo>
                  <a:cubicBezTo>
                    <a:pt x="3812" y="1758"/>
                    <a:pt x="4086" y="1758"/>
                    <a:pt x="4497" y="1713"/>
                  </a:cubicBezTo>
                  <a:cubicBezTo>
                    <a:pt x="4885" y="1644"/>
                    <a:pt x="5433" y="1576"/>
                    <a:pt x="5958" y="1439"/>
                  </a:cubicBezTo>
                  <a:cubicBezTo>
                    <a:pt x="6483" y="1302"/>
                    <a:pt x="7008" y="1119"/>
                    <a:pt x="7373" y="937"/>
                  </a:cubicBezTo>
                  <a:cubicBezTo>
                    <a:pt x="7738" y="754"/>
                    <a:pt x="7944" y="594"/>
                    <a:pt x="7944" y="572"/>
                  </a:cubicBezTo>
                  <a:cubicBezTo>
                    <a:pt x="7940" y="564"/>
                    <a:pt x="7931" y="561"/>
                    <a:pt x="7916" y="561"/>
                  </a:cubicBezTo>
                  <a:cubicBezTo>
                    <a:pt x="7839" y="561"/>
                    <a:pt x="7609" y="654"/>
                    <a:pt x="7282" y="731"/>
                  </a:cubicBezTo>
                  <a:cubicBezTo>
                    <a:pt x="6916" y="845"/>
                    <a:pt x="6392" y="982"/>
                    <a:pt x="5889" y="1051"/>
                  </a:cubicBezTo>
                  <a:cubicBezTo>
                    <a:pt x="5364" y="1142"/>
                    <a:pt x="4839" y="1188"/>
                    <a:pt x="4451" y="1211"/>
                  </a:cubicBezTo>
                  <a:lnTo>
                    <a:pt x="3789" y="1233"/>
                  </a:lnTo>
                  <a:lnTo>
                    <a:pt x="3150" y="1233"/>
                  </a:lnTo>
                  <a:cubicBezTo>
                    <a:pt x="2762" y="1211"/>
                    <a:pt x="2237" y="1188"/>
                    <a:pt x="1758" y="1051"/>
                  </a:cubicBezTo>
                  <a:cubicBezTo>
                    <a:pt x="1279" y="914"/>
                    <a:pt x="799" y="708"/>
                    <a:pt x="503" y="435"/>
                  </a:cubicBezTo>
                  <a:cubicBezTo>
                    <a:pt x="343" y="320"/>
                    <a:pt x="251" y="184"/>
                    <a:pt x="160" y="115"/>
                  </a:cubicBezTo>
                  <a:cubicBezTo>
                    <a:pt x="92" y="24"/>
                    <a:pt x="23" y="1"/>
                    <a:pt x="23" y="1"/>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685" name="Google Shape;3685;p43">
              <a:extLst>
                <a:ext uri="{FF2B5EF4-FFF2-40B4-BE49-F238E27FC236}">
                  <a16:creationId xmlns="" xmlns:a16="http://schemas.microsoft.com/office/drawing/2014/main" id="{D6C0915E-5644-4308-7BBE-EE835913C485}"/>
                </a:ext>
              </a:extLst>
            </p:cNvPr>
            <p:cNvSpPr/>
            <p:nvPr/>
          </p:nvSpPr>
          <p:spPr>
            <a:xfrm>
              <a:off x="8051854" y="3418966"/>
              <a:ext cx="177552" cy="132747"/>
            </a:xfrm>
            <a:custGeom>
              <a:avLst/>
              <a:gdLst/>
              <a:ahLst/>
              <a:cxnLst/>
              <a:rect l="l" t="t" r="r" b="b"/>
              <a:pathLst>
                <a:path w="6598" h="4933" extrusionOk="0">
                  <a:moveTo>
                    <a:pt x="6597" y="1"/>
                  </a:moveTo>
                  <a:cubicBezTo>
                    <a:pt x="6574" y="1"/>
                    <a:pt x="6529" y="46"/>
                    <a:pt x="6483" y="160"/>
                  </a:cubicBezTo>
                  <a:cubicBezTo>
                    <a:pt x="6460" y="206"/>
                    <a:pt x="6414" y="252"/>
                    <a:pt x="6369" y="297"/>
                  </a:cubicBezTo>
                  <a:cubicBezTo>
                    <a:pt x="6300" y="366"/>
                    <a:pt x="6232" y="411"/>
                    <a:pt x="6141" y="457"/>
                  </a:cubicBezTo>
                  <a:cubicBezTo>
                    <a:pt x="5821" y="685"/>
                    <a:pt x="5296" y="822"/>
                    <a:pt x="4748" y="959"/>
                  </a:cubicBezTo>
                  <a:cubicBezTo>
                    <a:pt x="4223" y="1073"/>
                    <a:pt x="3675" y="1165"/>
                    <a:pt x="3265" y="1279"/>
                  </a:cubicBezTo>
                  <a:cubicBezTo>
                    <a:pt x="3059" y="1324"/>
                    <a:pt x="2877" y="1393"/>
                    <a:pt x="2740" y="1438"/>
                  </a:cubicBezTo>
                  <a:cubicBezTo>
                    <a:pt x="2625" y="1484"/>
                    <a:pt x="2557" y="1507"/>
                    <a:pt x="2557" y="1507"/>
                  </a:cubicBezTo>
                  <a:cubicBezTo>
                    <a:pt x="2557" y="1507"/>
                    <a:pt x="1530" y="2032"/>
                    <a:pt x="731" y="2876"/>
                  </a:cubicBezTo>
                  <a:cubicBezTo>
                    <a:pt x="343" y="3287"/>
                    <a:pt x="1" y="3812"/>
                    <a:pt x="1" y="4292"/>
                  </a:cubicBezTo>
                  <a:cubicBezTo>
                    <a:pt x="22" y="4745"/>
                    <a:pt x="268" y="4933"/>
                    <a:pt x="295" y="4933"/>
                  </a:cubicBezTo>
                  <a:cubicBezTo>
                    <a:pt x="296" y="4933"/>
                    <a:pt x="297" y="4932"/>
                    <a:pt x="297" y="4931"/>
                  </a:cubicBezTo>
                  <a:cubicBezTo>
                    <a:pt x="343" y="4908"/>
                    <a:pt x="160" y="4680"/>
                    <a:pt x="206" y="4292"/>
                  </a:cubicBezTo>
                  <a:cubicBezTo>
                    <a:pt x="252" y="3926"/>
                    <a:pt x="617" y="3493"/>
                    <a:pt x="1005" y="3150"/>
                  </a:cubicBezTo>
                  <a:cubicBezTo>
                    <a:pt x="1393" y="2785"/>
                    <a:pt x="1849" y="2488"/>
                    <a:pt x="2215" y="2306"/>
                  </a:cubicBezTo>
                  <a:cubicBezTo>
                    <a:pt x="2557" y="2100"/>
                    <a:pt x="2808" y="1986"/>
                    <a:pt x="2808" y="1986"/>
                  </a:cubicBezTo>
                  <a:cubicBezTo>
                    <a:pt x="2808" y="1986"/>
                    <a:pt x="2854" y="1963"/>
                    <a:pt x="2968" y="1918"/>
                  </a:cubicBezTo>
                  <a:cubicBezTo>
                    <a:pt x="3059" y="1872"/>
                    <a:pt x="3196" y="1804"/>
                    <a:pt x="3402" y="1758"/>
                  </a:cubicBezTo>
                  <a:cubicBezTo>
                    <a:pt x="3790" y="1621"/>
                    <a:pt x="4315" y="1484"/>
                    <a:pt x="4862" y="1324"/>
                  </a:cubicBezTo>
                  <a:cubicBezTo>
                    <a:pt x="5387" y="1142"/>
                    <a:pt x="5935" y="936"/>
                    <a:pt x="6278" y="640"/>
                  </a:cubicBezTo>
                  <a:cubicBezTo>
                    <a:pt x="6369" y="571"/>
                    <a:pt x="6414" y="480"/>
                    <a:pt x="6483" y="411"/>
                  </a:cubicBezTo>
                  <a:cubicBezTo>
                    <a:pt x="6529" y="320"/>
                    <a:pt x="6551" y="252"/>
                    <a:pt x="6597" y="206"/>
                  </a:cubicBezTo>
                  <a:cubicBezTo>
                    <a:pt x="6597" y="69"/>
                    <a:pt x="6597" y="1"/>
                    <a:pt x="6597" y="1"/>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686" name="Google Shape;3686;p43">
              <a:extLst>
                <a:ext uri="{FF2B5EF4-FFF2-40B4-BE49-F238E27FC236}">
                  <a16:creationId xmlns="" xmlns:a16="http://schemas.microsoft.com/office/drawing/2014/main" id="{4CBFF3A3-71A4-F8E7-BC0B-94230FFF5DFF}"/>
                </a:ext>
              </a:extLst>
            </p:cNvPr>
            <p:cNvSpPr/>
            <p:nvPr/>
          </p:nvSpPr>
          <p:spPr>
            <a:xfrm>
              <a:off x="8097305" y="3355674"/>
              <a:ext cx="43648" cy="105918"/>
            </a:xfrm>
            <a:custGeom>
              <a:avLst/>
              <a:gdLst/>
              <a:ahLst/>
              <a:cxnLst/>
              <a:rect l="l" t="t" r="r" b="b"/>
              <a:pathLst>
                <a:path w="1622" h="3936" extrusionOk="0">
                  <a:moveTo>
                    <a:pt x="452" y="1"/>
                  </a:moveTo>
                  <a:cubicBezTo>
                    <a:pt x="378" y="1"/>
                    <a:pt x="136" y="494"/>
                    <a:pt x="69" y="1074"/>
                  </a:cubicBezTo>
                  <a:cubicBezTo>
                    <a:pt x="1" y="1645"/>
                    <a:pt x="115" y="2238"/>
                    <a:pt x="115" y="2238"/>
                  </a:cubicBezTo>
                  <a:cubicBezTo>
                    <a:pt x="115" y="2238"/>
                    <a:pt x="138" y="2375"/>
                    <a:pt x="229" y="2581"/>
                  </a:cubicBezTo>
                  <a:cubicBezTo>
                    <a:pt x="320" y="2786"/>
                    <a:pt x="457" y="3060"/>
                    <a:pt x="640" y="3288"/>
                  </a:cubicBezTo>
                  <a:cubicBezTo>
                    <a:pt x="822" y="3517"/>
                    <a:pt x="1051" y="3722"/>
                    <a:pt x="1256" y="3813"/>
                  </a:cubicBezTo>
                  <a:cubicBezTo>
                    <a:pt x="1398" y="3902"/>
                    <a:pt x="1525" y="3935"/>
                    <a:pt x="1576" y="3935"/>
                  </a:cubicBezTo>
                  <a:cubicBezTo>
                    <a:pt x="1590" y="3935"/>
                    <a:pt x="1598" y="3933"/>
                    <a:pt x="1598" y="3927"/>
                  </a:cubicBezTo>
                  <a:cubicBezTo>
                    <a:pt x="1621" y="3882"/>
                    <a:pt x="1507" y="3790"/>
                    <a:pt x="1370" y="3654"/>
                  </a:cubicBezTo>
                  <a:cubicBezTo>
                    <a:pt x="1233" y="3517"/>
                    <a:pt x="1073" y="3311"/>
                    <a:pt x="959" y="3083"/>
                  </a:cubicBezTo>
                  <a:cubicBezTo>
                    <a:pt x="822" y="2855"/>
                    <a:pt x="754" y="2604"/>
                    <a:pt x="708" y="2421"/>
                  </a:cubicBezTo>
                  <a:cubicBezTo>
                    <a:pt x="640" y="2238"/>
                    <a:pt x="617" y="2124"/>
                    <a:pt x="617" y="2124"/>
                  </a:cubicBezTo>
                  <a:cubicBezTo>
                    <a:pt x="617" y="2124"/>
                    <a:pt x="480" y="1622"/>
                    <a:pt x="457" y="1097"/>
                  </a:cubicBezTo>
                  <a:cubicBezTo>
                    <a:pt x="411" y="549"/>
                    <a:pt x="526" y="24"/>
                    <a:pt x="457" y="2"/>
                  </a:cubicBezTo>
                  <a:cubicBezTo>
                    <a:pt x="456" y="1"/>
                    <a:pt x="454" y="1"/>
                    <a:pt x="452" y="1"/>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687" name="Google Shape;3687;p43">
              <a:extLst>
                <a:ext uri="{FF2B5EF4-FFF2-40B4-BE49-F238E27FC236}">
                  <a16:creationId xmlns="" xmlns:a16="http://schemas.microsoft.com/office/drawing/2014/main" id="{035B234D-80C7-B558-82F5-D377132299AD}"/>
                </a:ext>
              </a:extLst>
            </p:cNvPr>
            <p:cNvSpPr/>
            <p:nvPr/>
          </p:nvSpPr>
          <p:spPr>
            <a:xfrm>
              <a:off x="7456066" y="2810262"/>
              <a:ext cx="299750" cy="340492"/>
            </a:xfrm>
            <a:custGeom>
              <a:avLst/>
              <a:gdLst/>
              <a:ahLst/>
              <a:cxnLst/>
              <a:rect l="l" t="t" r="r" b="b"/>
              <a:pathLst>
                <a:path w="11139" h="12653" extrusionOk="0">
                  <a:moveTo>
                    <a:pt x="205" y="1"/>
                  </a:moveTo>
                  <a:cubicBezTo>
                    <a:pt x="183" y="1"/>
                    <a:pt x="137" y="138"/>
                    <a:pt x="91" y="389"/>
                  </a:cubicBezTo>
                  <a:cubicBezTo>
                    <a:pt x="46" y="640"/>
                    <a:pt x="0" y="982"/>
                    <a:pt x="0" y="1416"/>
                  </a:cubicBezTo>
                  <a:cubicBezTo>
                    <a:pt x="23" y="2283"/>
                    <a:pt x="274" y="3424"/>
                    <a:pt x="708" y="4497"/>
                  </a:cubicBezTo>
                  <a:cubicBezTo>
                    <a:pt x="1141" y="5547"/>
                    <a:pt x="1689" y="6552"/>
                    <a:pt x="2191" y="7282"/>
                  </a:cubicBezTo>
                  <a:cubicBezTo>
                    <a:pt x="2693" y="7990"/>
                    <a:pt x="3104" y="8400"/>
                    <a:pt x="3104" y="8400"/>
                  </a:cubicBezTo>
                  <a:cubicBezTo>
                    <a:pt x="3104" y="8400"/>
                    <a:pt x="3492" y="8834"/>
                    <a:pt x="4177" y="9359"/>
                  </a:cubicBezTo>
                  <a:cubicBezTo>
                    <a:pt x="4862" y="9907"/>
                    <a:pt x="5866" y="10523"/>
                    <a:pt x="6893" y="11002"/>
                  </a:cubicBezTo>
                  <a:cubicBezTo>
                    <a:pt x="7920" y="11482"/>
                    <a:pt x="8993" y="11893"/>
                    <a:pt x="9792" y="12189"/>
                  </a:cubicBezTo>
                  <a:cubicBezTo>
                    <a:pt x="10509" y="12476"/>
                    <a:pt x="11006" y="12653"/>
                    <a:pt x="11116" y="12653"/>
                  </a:cubicBezTo>
                  <a:cubicBezTo>
                    <a:pt x="11129" y="12653"/>
                    <a:pt x="11136" y="12651"/>
                    <a:pt x="11139" y="12646"/>
                  </a:cubicBezTo>
                  <a:cubicBezTo>
                    <a:pt x="11139" y="12623"/>
                    <a:pt x="10637" y="12372"/>
                    <a:pt x="9861" y="12007"/>
                  </a:cubicBezTo>
                  <a:cubicBezTo>
                    <a:pt x="9107" y="11642"/>
                    <a:pt x="8057" y="11185"/>
                    <a:pt x="7076" y="10660"/>
                  </a:cubicBezTo>
                  <a:cubicBezTo>
                    <a:pt x="6072" y="10135"/>
                    <a:pt x="5136" y="9519"/>
                    <a:pt x="4497" y="8971"/>
                  </a:cubicBezTo>
                  <a:cubicBezTo>
                    <a:pt x="3857" y="8446"/>
                    <a:pt x="3492" y="8035"/>
                    <a:pt x="3492" y="8035"/>
                  </a:cubicBezTo>
                  <a:cubicBezTo>
                    <a:pt x="3492" y="8035"/>
                    <a:pt x="3081" y="7647"/>
                    <a:pt x="2602" y="6985"/>
                  </a:cubicBezTo>
                  <a:cubicBezTo>
                    <a:pt x="2100" y="6323"/>
                    <a:pt x="1506" y="5365"/>
                    <a:pt x="1050" y="4337"/>
                  </a:cubicBezTo>
                  <a:cubicBezTo>
                    <a:pt x="593" y="3333"/>
                    <a:pt x="274" y="2238"/>
                    <a:pt x="205" y="1416"/>
                  </a:cubicBezTo>
                  <a:cubicBezTo>
                    <a:pt x="114" y="571"/>
                    <a:pt x="251" y="23"/>
                    <a:pt x="205" y="1"/>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688" name="Google Shape;3688;p43">
              <a:extLst>
                <a:ext uri="{FF2B5EF4-FFF2-40B4-BE49-F238E27FC236}">
                  <a16:creationId xmlns="" xmlns:a16="http://schemas.microsoft.com/office/drawing/2014/main" id="{A784D730-2C4A-8CF7-2891-521C4F7DAB44}"/>
                </a:ext>
              </a:extLst>
            </p:cNvPr>
            <p:cNvSpPr/>
            <p:nvPr/>
          </p:nvSpPr>
          <p:spPr>
            <a:xfrm>
              <a:off x="7499661" y="2700927"/>
              <a:ext cx="310218" cy="99567"/>
            </a:xfrm>
            <a:custGeom>
              <a:avLst/>
              <a:gdLst/>
              <a:ahLst/>
              <a:cxnLst/>
              <a:rect l="l" t="t" r="r" b="b"/>
              <a:pathLst>
                <a:path w="11528" h="3700" extrusionOk="0">
                  <a:moveTo>
                    <a:pt x="4200" y="1"/>
                  </a:moveTo>
                  <a:cubicBezTo>
                    <a:pt x="4018" y="24"/>
                    <a:pt x="3812" y="46"/>
                    <a:pt x="3607" y="46"/>
                  </a:cubicBezTo>
                  <a:cubicBezTo>
                    <a:pt x="3424" y="92"/>
                    <a:pt x="3219" y="115"/>
                    <a:pt x="3014" y="161"/>
                  </a:cubicBezTo>
                  <a:cubicBezTo>
                    <a:pt x="2237" y="320"/>
                    <a:pt x="1507" y="549"/>
                    <a:pt x="936" y="708"/>
                  </a:cubicBezTo>
                  <a:cubicBezTo>
                    <a:pt x="366" y="891"/>
                    <a:pt x="1" y="982"/>
                    <a:pt x="1" y="1028"/>
                  </a:cubicBezTo>
                  <a:cubicBezTo>
                    <a:pt x="1" y="1033"/>
                    <a:pt x="21" y="1036"/>
                    <a:pt x="60" y="1036"/>
                  </a:cubicBezTo>
                  <a:cubicBezTo>
                    <a:pt x="193" y="1036"/>
                    <a:pt x="540" y="1002"/>
                    <a:pt x="982" y="914"/>
                  </a:cubicBezTo>
                  <a:cubicBezTo>
                    <a:pt x="1576" y="822"/>
                    <a:pt x="2329" y="640"/>
                    <a:pt x="3082" y="526"/>
                  </a:cubicBezTo>
                  <a:cubicBezTo>
                    <a:pt x="3417" y="476"/>
                    <a:pt x="3749" y="453"/>
                    <a:pt x="4061" y="453"/>
                  </a:cubicBezTo>
                  <a:cubicBezTo>
                    <a:pt x="4471" y="453"/>
                    <a:pt x="4848" y="494"/>
                    <a:pt x="5159" y="571"/>
                  </a:cubicBezTo>
                  <a:cubicBezTo>
                    <a:pt x="5707" y="663"/>
                    <a:pt x="6072" y="800"/>
                    <a:pt x="6072" y="800"/>
                  </a:cubicBezTo>
                  <a:cubicBezTo>
                    <a:pt x="6072" y="800"/>
                    <a:pt x="6163" y="822"/>
                    <a:pt x="6323" y="868"/>
                  </a:cubicBezTo>
                  <a:cubicBezTo>
                    <a:pt x="6415" y="891"/>
                    <a:pt x="6506" y="914"/>
                    <a:pt x="6620" y="937"/>
                  </a:cubicBezTo>
                  <a:cubicBezTo>
                    <a:pt x="6734" y="982"/>
                    <a:pt x="6848" y="1028"/>
                    <a:pt x="6985" y="1074"/>
                  </a:cubicBezTo>
                  <a:cubicBezTo>
                    <a:pt x="7122" y="1142"/>
                    <a:pt x="7259" y="1188"/>
                    <a:pt x="7419" y="1233"/>
                  </a:cubicBezTo>
                  <a:cubicBezTo>
                    <a:pt x="7579" y="1302"/>
                    <a:pt x="7738" y="1393"/>
                    <a:pt x="7898" y="1462"/>
                  </a:cubicBezTo>
                  <a:cubicBezTo>
                    <a:pt x="8058" y="1530"/>
                    <a:pt x="8241" y="1599"/>
                    <a:pt x="8400" y="1690"/>
                  </a:cubicBezTo>
                  <a:cubicBezTo>
                    <a:pt x="8560" y="1781"/>
                    <a:pt x="8743" y="1895"/>
                    <a:pt x="8902" y="1987"/>
                  </a:cubicBezTo>
                  <a:cubicBezTo>
                    <a:pt x="10242" y="2701"/>
                    <a:pt x="11408" y="3700"/>
                    <a:pt x="11500" y="3700"/>
                  </a:cubicBezTo>
                  <a:cubicBezTo>
                    <a:pt x="11502" y="3700"/>
                    <a:pt x="11504" y="3699"/>
                    <a:pt x="11505" y="3698"/>
                  </a:cubicBezTo>
                  <a:cubicBezTo>
                    <a:pt x="11527" y="3653"/>
                    <a:pt x="11253" y="3379"/>
                    <a:pt x="10820" y="2968"/>
                  </a:cubicBezTo>
                  <a:cubicBezTo>
                    <a:pt x="10592" y="2785"/>
                    <a:pt x="10340" y="2557"/>
                    <a:pt x="10044" y="2329"/>
                  </a:cubicBezTo>
                  <a:cubicBezTo>
                    <a:pt x="9747" y="2124"/>
                    <a:pt x="9450" y="1850"/>
                    <a:pt x="9108" y="1644"/>
                  </a:cubicBezTo>
                  <a:cubicBezTo>
                    <a:pt x="8925" y="1553"/>
                    <a:pt x="8766" y="1439"/>
                    <a:pt x="8606" y="1347"/>
                  </a:cubicBezTo>
                  <a:cubicBezTo>
                    <a:pt x="8423" y="1233"/>
                    <a:pt x="8263" y="1142"/>
                    <a:pt x="8081" y="1051"/>
                  </a:cubicBezTo>
                  <a:cubicBezTo>
                    <a:pt x="7921" y="982"/>
                    <a:pt x="7761" y="891"/>
                    <a:pt x="7601" y="822"/>
                  </a:cubicBezTo>
                  <a:cubicBezTo>
                    <a:pt x="7464" y="754"/>
                    <a:pt x="7305" y="686"/>
                    <a:pt x="7168" y="617"/>
                  </a:cubicBezTo>
                  <a:cubicBezTo>
                    <a:pt x="7031" y="571"/>
                    <a:pt x="6894" y="503"/>
                    <a:pt x="6780" y="457"/>
                  </a:cubicBezTo>
                  <a:cubicBezTo>
                    <a:pt x="6666" y="412"/>
                    <a:pt x="6574" y="389"/>
                    <a:pt x="6483" y="366"/>
                  </a:cubicBezTo>
                  <a:cubicBezTo>
                    <a:pt x="6323" y="320"/>
                    <a:pt x="6232" y="275"/>
                    <a:pt x="6232" y="275"/>
                  </a:cubicBezTo>
                  <a:cubicBezTo>
                    <a:pt x="6209" y="275"/>
                    <a:pt x="5844" y="161"/>
                    <a:pt x="5228" y="92"/>
                  </a:cubicBezTo>
                  <a:cubicBezTo>
                    <a:pt x="4931" y="24"/>
                    <a:pt x="4589" y="24"/>
                    <a:pt x="4200" y="1"/>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689" name="Google Shape;3689;p43">
              <a:extLst>
                <a:ext uri="{FF2B5EF4-FFF2-40B4-BE49-F238E27FC236}">
                  <a16:creationId xmlns="" xmlns:a16="http://schemas.microsoft.com/office/drawing/2014/main" id="{527AB110-2E02-7A17-15F8-8108219481E8}"/>
                </a:ext>
              </a:extLst>
            </p:cNvPr>
            <p:cNvSpPr/>
            <p:nvPr/>
          </p:nvSpPr>
          <p:spPr>
            <a:xfrm>
              <a:off x="7532222" y="2748854"/>
              <a:ext cx="88480" cy="14397"/>
            </a:xfrm>
            <a:custGeom>
              <a:avLst/>
              <a:gdLst/>
              <a:ahLst/>
              <a:cxnLst/>
              <a:rect l="l" t="t" r="r" b="b"/>
              <a:pathLst>
                <a:path w="3288" h="535" extrusionOk="0">
                  <a:moveTo>
                    <a:pt x="1644" y="0"/>
                  </a:moveTo>
                  <a:cubicBezTo>
                    <a:pt x="1644" y="0"/>
                    <a:pt x="1210" y="46"/>
                    <a:pt x="799" y="137"/>
                  </a:cubicBezTo>
                  <a:cubicBezTo>
                    <a:pt x="388" y="274"/>
                    <a:pt x="0" y="411"/>
                    <a:pt x="23" y="479"/>
                  </a:cubicBezTo>
                  <a:cubicBezTo>
                    <a:pt x="36" y="517"/>
                    <a:pt x="166" y="534"/>
                    <a:pt x="345" y="534"/>
                  </a:cubicBezTo>
                  <a:cubicBezTo>
                    <a:pt x="491" y="534"/>
                    <a:pt x="670" y="523"/>
                    <a:pt x="845" y="502"/>
                  </a:cubicBezTo>
                  <a:cubicBezTo>
                    <a:pt x="1256" y="525"/>
                    <a:pt x="1644" y="525"/>
                    <a:pt x="1644" y="525"/>
                  </a:cubicBezTo>
                  <a:cubicBezTo>
                    <a:pt x="1644" y="525"/>
                    <a:pt x="2032" y="502"/>
                    <a:pt x="2443" y="479"/>
                  </a:cubicBezTo>
                  <a:cubicBezTo>
                    <a:pt x="2831" y="479"/>
                    <a:pt x="3242" y="457"/>
                    <a:pt x="3264" y="388"/>
                  </a:cubicBezTo>
                  <a:cubicBezTo>
                    <a:pt x="3287" y="320"/>
                    <a:pt x="2876" y="183"/>
                    <a:pt x="2465" y="91"/>
                  </a:cubicBezTo>
                  <a:cubicBezTo>
                    <a:pt x="2055" y="23"/>
                    <a:pt x="1644" y="0"/>
                    <a:pt x="1644" y="0"/>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690" name="Google Shape;3690;p43">
              <a:extLst>
                <a:ext uri="{FF2B5EF4-FFF2-40B4-BE49-F238E27FC236}">
                  <a16:creationId xmlns="" xmlns:a16="http://schemas.microsoft.com/office/drawing/2014/main" id="{B5CE121C-94CD-DD37-360C-AF4E790650EF}"/>
                </a:ext>
              </a:extLst>
            </p:cNvPr>
            <p:cNvSpPr/>
            <p:nvPr/>
          </p:nvSpPr>
          <p:spPr>
            <a:xfrm>
              <a:off x="7909957" y="2897451"/>
              <a:ext cx="68836" cy="271549"/>
            </a:xfrm>
            <a:custGeom>
              <a:avLst/>
              <a:gdLst/>
              <a:ahLst/>
              <a:cxnLst/>
              <a:rect l="l" t="t" r="r" b="b"/>
              <a:pathLst>
                <a:path w="2558" h="10091" extrusionOk="0">
                  <a:moveTo>
                    <a:pt x="73" y="0"/>
                  </a:moveTo>
                  <a:cubicBezTo>
                    <a:pt x="72" y="0"/>
                    <a:pt x="70" y="1"/>
                    <a:pt x="69" y="2"/>
                  </a:cubicBezTo>
                  <a:cubicBezTo>
                    <a:pt x="1" y="48"/>
                    <a:pt x="754" y="1143"/>
                    <a:pt x="1256" y="2376"/>
                  </a:cubicBezTo>
                  <a:cubicBezTo>
                    <a:pt x="1485" y="2969"/>
                    <a:pt x="1690" y="3608"/>
                    <a:pt x="1781" y="4065"/>
                  </a:cubicBezTo>
                  <a:cubicBezTo>
                    <a:pt x="1873" y="4544"/>
                    <a:pt x="1918" y="4864"/>
                    <a:pt x="1918" y="4864"/>
                  </a:cubicBezTo>
                  <a:cubicBezTo>
                    <a:pt x="1918" y="4864"/>
                    <a:pt x="1941" y="4955"/>
                    <a:pt x="1964" y="5092"/>
                  </a:cubicBezTo>
                  <a:cubicBezTo>
                    <a:pt x="1987" y="5229"/>
                    <a:pt x="2010" y="5434"/>
                    <a:pt x="2032" y="5685"/>
                  </a:cubicBezTo>
                  <a:cubicBezTo>
                    <a:pt x="2078" y="6165"/>
                    <a:pt x="2078" y="6804"/>
                    <a:pt x="2032" y="7466"/>
                  </a:cubicBezTo>
                  <a:cubicBezTo>
                    <a:pt x="1918" y="8790"/>
                    <a:pt x="1507" y="10068"/>
                    <a:pt x="1599" y="10091"/>
                  </a:cubicBezTo>
                  <a:cubicBezTo>
                    <a:pt x="1599" y="10091"/>
                    <a:pt x="1600" y="10091"/>
                    <a:pt x="1600" y="10091"/>
                  </a:cubicBezTo>
                  <a:cubicBezTo>
                    <a:pt x="1654" y="10091"/>
                    <a:pt x="2194" y="8846"/>
                    <a:pt x="2398" y="7511"/>
                  </a:cubicBezTo>
                  <a:cubicBezTo>
                    <a:pt x="2512" y="6849"/>
                    <a:pt x="2557" y="6165"/>
                    <a:pt x="2512" y="5640"/>
                  </a:cubicBezTo>
                  <a:cubicBezTo>
                    <a:pt x="2512" y="5389"/>
                    <a:pt x="2489" y="5183"/>
                    <a:pt x="2489" y="5023"/>
                  </a:cubicBezTo>
                  <a:cubicBezTo>
                    <a:pt x="2466" y="4886"/>
                    <a:pt x="2466" y="4795"/>
                    <a:pt x="2466" y="4795"/>
                  </a:cubicBezTo>
                  <a:cubicBezTo>
                    <a:pt x="2466" y="4795"/>
                    <a:pt x="2398" y="4453"/>
                    <a:pt x="2261" y="3951"/>
                  </a:cubicBezTo>
                  <a:cubicBezTo>
                    <a:pt x="2124" y="3471"/>
                    <a:pt x="1895" y="2832"/>
                    <a:pt x="1599" y="2216"/>
                  </a:cubicBezTo>
                  <a:cubicBezTo>
                    <a:pt x="996" y="1010"/>
                    <a:pt x="152" y="0"/>
                    <a:pt x="73" y="0"/>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691" name="Google Shape;3691;p43">
              <a:extLst>
                <a:ext uri="{FF2B5EF4-FFF2-40B4-BE49-F238E27FC236}">
                  <a16:creationId xmlns="" xmlns:a16="http://schemas.microsoft.com/office/drawing/2014/main" id="{61846B3E-B846-14C4-7B93-6BC368B497DE}"/>
                </a:ext>
              </a:extLst>
            </p:cNvPr>
            <p:cNvSpPr/>
            <p:nvPr/>
          </p:nvSpPr>
          <p:spPr>
            <a:xfrm>
              <a:off x="7730010" y="3306160"/>
              <a:ext cx="194721" cy="58475"/>
            </a:xfrm>
            <a:custGeom>
              <a:avLst/>
              <a:gdLst/>
              <a:ahLst/>
              <a:cxnLst/>
              <a:rect l="l" t="t" r="r" b="b"/>
              <a:pathLst>
                <a:path w="7236" h="2173" extrusionOk="0">
                  <a:moveTo>
                    <a:pt x="5756" y="0"/>
                  </a:moveTo>
                  <a:cubicBezTo>
                    <a:pt x="5613" y="0"/>
                    <a:pt x="5465" y="12"/>
                    <a:pt x="5318" y="38"/>
                  </a:cubicBezTo>
                  <a:cubicBezTo>
                    <a:pt x="4816" y="130"/>
                    <a:pt x="4337" y="289"/>
                    <a:pt x="4017" y="449"/>
                  </a:cubicBezTo>
                  <a:cubicBezTo>
                    <a:pt x="3835" y="518"/>
                    <a:pt x="3698" y="586"/>
                    <a:pt x="3607" y="632"/>
                  </a:cubicBezTo>
                  <a:cubicBezTo>
                    <a:pt x="3515" y="677"/>
                    <a:pt x="3447" y="700"/>
                    <a:pt x="3447" y="700"/>
                  </a:cubicBezTo>
                  <a:cubicBezTo>
                    <a:pt x="3447" y="700"/>
                    <a:pt x="3241" y="814"/>
                    <a:pt x="2945" y="997"/>
                  </a:cubicBezTo>
                  <a:cubicBezTo>
                    <a:pt x="2625" y="1180"/>
                    <a:pt x="2214" y="1431"/>
                    <a:pt x="1803" y="1613"/>
                  </a:cubicBezTo>
                  <a:cubicBezTo>
                    <a:pt x="1392" y="1796"/>
                    <a:pt x="936" y="1933"/>
                    <a:pt x="594" y="1956"/>
                  </a:cubicBezTo>
                  <a:cubicBezTo>
                    <a:pt x="251" y="2001"/>
                    <a:pt x="0" y="1978"/>
                    <a:pt x="0" y="2024"/>
                  </a:cubicBezTo>
                  <a:cubicBezTo>
                    <a:pt x="0" y="2047"/>
                    <a:pt x="228" y="2138"/>
                    <a:pt x="594" y="2161"/>
                  </a:cubicBezTo>
                  <a:cubicBezTo>
                    <a:pt x="662" y="2169"/>
                    <a:pt x="734" y="2173"/>
                    <a:pt x="808" y="2173"/>
                  </a:cubicBezTo>
                  <a:cubicBezTo>
                    <a:pt x="1151" y="2173"/>
                    <a:pt x="1546" y="2091"/>
                    <a:pt x="1940" y="1978"/>
                  </a:cubicBezTo>
                  <a:cubicBezTo>
                    <a:pt x="2420" y="1819"/>
                    <a:pt x="2853" y="1590"/>
                    <a:pt x="3173" y="1431"/>
                  </a:cubicBezTo>
                  <a:lnTo>
                    <a:pt x="3698" y="1180"/>
                  </a:lnTo>
                  <a:cubicBezTo>
                    <a:pt x="3698" y="1180"/>
                    <a:pt x="3766" y="1134"/>
                    <a:pt x="3835" y="1088"/>
                  </a:cubicBezTo>
                  <a:cubicBezTo>
                    <a:pt x="3926" y="1043"/>
                    <a:pt x="4063" y="974"/>
                    <a:pt x="4223" y="883"/>
                  </a:cubicBezTo>
                  <a:cubicBezTo>
                    <a:pt x="4520" y="723"/>
                    <a:pt x="4953" y="540"/>
                    <a:pt x="5387" y="426"/>
                  </a:cubicBezTo>
                  <a:cubicBezTo>
                    <a:pt x="5657" y="341"/>
                    <a:pt x="5944" y="318"/>
                    <a:pt x="6205" y="318"/>
                  </a:cubicBezTo>
                  <a:cubicBezTo>
                    <a:pt x="6364" y="318"/>
                    <a:pt x="6513" y="326"/>
                    <a:pt x="6642" y="335"/>
                  </a:cubicBezTo>
                  <a:cubicBezTo>
                    <a:pt x="6889" y="384"/>
                    <a:pt x="7077" y="422"/>
                    <a:pt x="7171" y="422"/>
                  </a:cubicBezTo>
                  <a:cubicBezTo>
                    <a:pt x="7207" y="422"/>
                    <a:pt x="7229" y="416"/>
                    <a:pt x="7236" y="404"/>
                  </a:cubicBezTo>
                  <a:cubicBezTo>
                    <a:pt x="7236" y="381"/>
                    <a:pt x="7030" y="267"/>
                    <a:pt x="6688" y="130"/>
                  </a:cubicBezTo>
                  <a:cubicBezTo>
                    <a:pt x="6430" y="65"/>
                    <a:pt x="6103" y="0"/>
                    <a:pt x="5756" y="0"/>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692" name="Google Shape;3692;p43">
              <a:extLst>
                <a:ext uri="{FF2B5EF4-FFF2-40B4-BE49-F238E27FC236}">
                  <a16:creationId xmlns="" xmlns:a16="http://schemas.microsoft.com/office/drawing/2014/main" id="{2B5E2606-413B-D511-DC3C-F36122EBAC4F}"/>
                </a:ext>
              </a:extLst>
            </p:cNvPr>
            <p:cNvSpPr/>
            <p:nvPr/>
          </p:nvSpPr>
          <p:spPr>
            <a:xfrm>
              <a:off x="7971393" y="3173897"/>
              <a:ext cx="69428" cy="215011"/>
            </a:xfrm>
            <a:custGeom>
              <a:avLst/>
              <a:gdLst/>
              <a:ahLst/>
              <a:cxnLst/>
              <a:rect l="l" t="t" r="r" b="b"/>
              <a:pathLst>
                <a:path w="2580" h="7990" extrusionOk="0">
                  <a:moveTo>
                    <a:pt x="2351" y="0"/>
                  </a:moveTo>
                  <a:cubicBezTo>
                    <a:pt x="2260" y="0"/>
                    <a:pt x="2306" y="1073"/>
                    <a:pt x="2192" y="2100"/>
                  </a:cubicBezTo>
                  <a:cubicBezTo>
                    <a:pt x="2078" y="3150"/>
                    <a:pt x="1758" y="4132"/>
                    <a:pt x="1758" y="4132"/>
                  </a:cubicBezTo>
                  <a:lnTo>
                    <a:pt x="1553" y="4748"/>
                  </a:lnTo>
                  <a:cubicBezTo>
                    <a:pt x="1507" y="4930"/>
                    <a:pt x="1393" y="5136"/>
                    <a:pt x="1301" y="5364"/>
                  </a:cubicBezTo>
                  <a:cubicBezTo>
                    <a:pt x="1210" y="5592"/>
                    <a:pt x="1119" y="5843"/>
                    <a:pt x="982" y="6072"/>
                  </a:cubicBezTo>
                  <a:cubicBezTo>
                    <a:pt x="548" y="7030"/>
                    <a:pt x="0" y="7943"/>
                    <a:pt x="69" y="7989"/>
                  </a:cubicBezTo>
                  <a:cubicBezTo>
                    <a:pt x="70" y="7989"/>
                    <a:pt x="70" y="7990"/>
                    <a:pt x="71" y="7990"/>
                  </a:cubicBezTo>
                  <a:cubicBezTo>
                    <a:pt x="132" y="7990"/>
                    <a:pt x="784" y="7155"/>
                    <a:pt x="1324" y="6254"/>
                  </a:cubicBezTo>
                  <a:cubicBezTo>
                    <a:pt x="1484" y="6026"/>
                    <a:pt x="1575" y="5775"/>
                    <a:pt x="1712" y="5547"/>
                  </a:cubicBezTo>
                  <a:cubicBezTo>
                    <a:pt x="1826" y="5319"/>
                    <a:pt x="1941" y="5113"/>
                    <a:pt x="2009" y="4930"/>
                  </a:cubicBezTo>
                  <a:cubicBezTo>
                    <a:pt x="2169" y="4542"/>
                    <a:pt x="2260" y="4291"/>
                    <a:pt x="2260" y="4291"/>
                  </a:cubicBezTo>
                  <a:cubicBezTo>
                    <a:pt x="2260" y="4291"/>
                    <a:pt x="2283" y="4223"/>
                    <a:pt x="2306" y="4109"/>
                  </a:cubicBezTo>
                  <a:cubicBezTo>
                    <a:pt x="2329" y="3995"/>
                    <a:pt x="2374" y="3812"/>
                    <a:pt x="2420" y="3629"/>
                  </a:cubicBezTo>
                  <a:cubicBezTo>
                    <a:pt x="2420" y="3515"/>
                    <a:pt x="2443" y="3401"/>
                    <a:pt x="2488" y="3287"/>
                  </a:cubicBezTo>
                  <a:cubicBezTo>
                    <a:pt x="2488" y="3173"/>
                    <a:pt x="2511" y="3059"/>
                    <a:pt x="2511" y="2922"/>
                  </a:cubicBezTo>
                  <a:cubicBezTo>
                    <a:pt x="2534" y="2671"/>
                    <a:pt x="2580" y="2397"/>
                    <a:pt x="2580" y="2146"/>
                  </a:cubicBezTo>
                  <a:cubicBezTo>
                    <a:pt x="2580" y="1598"/>
                    <a:pt x="2557" y="1050"/>
                    <a:pt x="2488" y="662"/>
                  </a:cubicBezTo>
                  <a:cubicBezTo>
                    <a:pt x="2443" y="251"/>
                    <a:pt x="2397" y="0"/>
                    <a:pt x="2351" y="0"/>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693" name="Google Shape;3693;p43">
              <a:extLst>
                <a:ext uri="{FF2B5EF4-FFF2-40B4-BE49-F238E27FC236}">
                  <a16:creationId xmlns="" xmlns:a16="http://schemas.microsoft.com/office/drawing/2014/main" id="{9D645471-1133-AD87-556C-9836ED16A191}"/>
                </a:ext>
              </a:extLst>
            </p:cNvPr>
            <p:cNvSpPr/>
            <p:nvPr/>
          </p:nvSpPr>
          <p:spPr>
            <a:xfrm>
              <a:off x="7650141" y="3626496"/>
              <a:ext cx="213800" cy="43110"/>
            </a:xfrm>
            <a:custGeom>
              <a:avLst/>
              <a:gdLst/>
              <a:ahLst/>
              <a:cxnLst/>
              <a:rect l="l" t="t" r="r" b="b"/>
              <a:pathLst>
                <a:path w="7945" h="1602" extrusionOk="0">
                  <a:moveTo>
                    <a:pt x="7913" y="1"/>
                  </a:moveTo>
                  <a:cubicBezTo>
                    <a:pt x="7864" y="1"/>
                    <a:pt x="7645" y="131"/>
                    <a:pt x="7328" y="300"/>
                  </a:cubicBezTo>
                  <a:cubicBezTo>
                    <a:pt x="6985" y="460"/>
                    <a:pt x="6529" y="688"/>
                    <a:pt x="6027" y="825"/>
                  </a:cubicBezTo>
                  <a:cubicBezTo>
                    <a:pt x="5547" y="939"/>
                    <a:pt x="5068" y="1031"/>
                    <a:pt x="4680" y="1031"/>
                  </a:cubicBezTo>
                  <a:cubicBezTo>
                    <a:pt x="4497" y="1053"/>
                    <a:pt x="4338" y="1053"/>
                    <a:pt x="4223" y="1053"/>
                  </a:cubicBezTo>
                  <a:lnTo>
                    <a:pt x="3425" y="1053"/>
                  </a:lnTo>
                  <a:cubicBezTo>
                    <a:pt x="3059" y="1031"/>
                    <a:pt x="2557" y="985"/>
                    <a:pt x="2055" y="894"/>
                  </a:cubicBezTo>
                  <a:cubicBezTo>
                    <a:pt x="1152" y="729"/>
                    <a:pt x="248" y="473"/>
                    <a:pt x="59" y="473"/>
                  </a:cubicBezTo>
                  <a:cubicBezTo>
                    <a:pt x="38" y="473"/>
                    <a:pt x="26" y="476"/>
                    <a:pt x="24" y="483"/>
                  </a:cubicBezTo>
                  <a:cubicBezTo>
                    <a:pt x="1" y="551"/>
                    <a:pt x="959" y="985"/>
                    <a:pt x="1964" y="1259"/>
                  </a:cubicBezTo>
                  <a:cubicBezTo>
                    <a:pt x="2466" y="1396"/>
                    <a:pt x="2991" y="1510"/>
                    <a:pt x="3402" y="1533"/>
                  </a:cubicBezTo>
                  <a:cubicBezTo>
                    <a:pt x="3790" y="1578"/>
                    <a:pt x="4064" y="1601"/>
                    <a:pt x="4064" y="1601"/>
                  </a:cubicBezTo>
                  <a:cubicBezTo>
                    <a:pt x="4064" y="1601"/>
                    <a:pt x="4132" y="1578"/>
                    <a:pt x="4246" y="1578"/>
                  </a:cubicBezTo>
                  <a:cubicBezTo>
                    <a:pt x="4360" y="1578"/>
                    <a:pt x="4520" y="1578"/>
                    <a:pt x="4726" y="1533"/>
                  </a:cubicBezTo>
                  <a:cubicBezTo>
                    <a:pt x="5137" y="1487"/>
                    <a:pt x="5661" y="1373"/>
                    <a:pt x="6164" y="1168"/>
                  </a:cubicBezTo>
                  <a:cubicBezTo>
                    <a:pt x="6666" y="985"/>
                    <a:pt x="7122" y="711"/>
                    <a:pt x="7442" y="460"/>
                  </a:cubicBezTo>
                  <a:cubicBezTo>
                    <a:pt x="7761" y="232"/>
                    <a:pt x="7944" y="49"/>
                    <a:pt x="7921" y="3"/>
                  </a:cubicBezTo>
                  <a:cubicBezTo>
                    <a:pt x="7920" y="2"/>
                    <a:pt x="7917" y="1"/>
                    <a:pt x="7913" y="1"/>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694" name="Google Shape;3694;p43">
              <a:extLst>
                <a:ext uri="{FF2B5EF4-FFF2-40B4-BE49-F238E27FC236}">
                  <a16:creationId xmlns="" xmlns:a16="http://schemas.microsoft.com/office/drawing/2014/main" id="{7DF90FB5-AE07-C98B-D23E-26CF7F19D648}"/>
                </a:ext>
              </a:extLst>
            </p:cNvPr>
            <p:cNvSpPr/>
            <p:nvPr/>
          </p:nvSpPr>
          <p:spPr>
            <a:xfrm>
              <a:off x="8252710" y="3434305"/>
              <a:ext cx="27045" cy="124190"/>
            </a:xfrm>
            <a:custGeom>
              <a:avLst/>
              <a:gdLst/>
              <a:ahLst/>
              <a:cxnLst/>
              <a:rect l="l" t="t" r="r" b="b"/>
              <a:pathLst>
                <a:path w="1005" h="4615" extrusionOk="0">
                  <a:moveTo>
                    <a:pt x="75" y="0"/>
                  </a:moveTo>
                  <a:cubicBezTo>
                    <a:pt x="73" y="0"/>
                    <a:pt x="71" y="1"/>
                    <a:pt x="69" y="1"/>
                  </a:cubicBezTo>
                  <a:cubicBezTo>
                    <a:pt x="0" y="1"/>
                    <a:pt x="92" y="617"/>
                    <a:pt x="229" y="1188"/>
                  </a:cubicBezTo>
                  <a:cubicBezTo>
                    <a:pt x="366" y="1782"/>
                    <a:pt x="434" y="2329"/>
                    <a:pt x="434" y="2329"/>
                  </a:cubicBezTo>
                  <a:cubicBezTo>
                    <a:pt x="434" y="2329"/>
                    <a:pt x="457" y="2489"/>
                    <a:pt x="480" y="2695"/>
                  </a:cubicBezTo>
                  <a:cubicBezTo>
                    <a:pt x="503" y="2786"/>
                    <a:pt x="525" y="2923"/>
                    <a:pt x="525" y="3037"/>
                  </a:cubicBezTo>
                  <a:cubicBezTo>
                    <a:pt x="525" y="3174"/>
                    <a:pt x="548" y="3311"/>
                    <a:pt x="525" y="3471"/>
                  </a:cubicBezTo>
                  <a:cubicBezTo>
                    <a:pt x="503" y="3608"/>
                    <a:pt x="480" y="3744"/>
                    <a:pt x="480" y="3881"/>
                  </a:cubicBezTo>
                  <a:cubicBezTo>
                    <a:pt x="457" y="4018"/>
                    <a:pt x="411" y="4133"/>
                    <a:pt x="388" y="4247"/>
                  </a:cubicBezTo>
                  <a:cubicBezTo>
                    <a:pt x="320" y="4452"/>
                    <a:pt x="297" y="4612"/>
                    <a:pt x="320" y="4612"/>
                  </a:cubicBezTo>
                  <a:cubicBezTo>
                    <a:pt x="324" y="4614"/>
                    <a:pt x="328" y="4615"/>
                    <a:pt x="333" y="4615"/>
                  </a:cubicBezTo>
                  <a:cubicBezTo>
                    <a:pt x="381" y="4615"/>
                    <a:pt x="467" y="4503"/>
                    <a:pt x="571" y="4315"/>
                  </a:cubicBezTo>
                  <a:cubicBezTo>
                    <a:pt x="617" y="4224"/>
                    <a:pt x="731" y="4110"/>
                    <a:pt x="754" y="3973"/>
                  </a:cubicBezTo>
                  <a:cubicBezTo>
                    <a:pt x="799" y="3813"/>
                    <a:pt x="845" y="3676"/>
                    <a:pt x="891" y="3516"/>
                  </a:cubicBezTo>
                  <a:cubicBezTo>
                    <a:pt x="936" y="3356"/>
                    <a:pt x="936" y="3197"/>
                    <a:pt x="959" y="3060"/>
                  </a:cubicBezTo>
                  <a:cubicBezTo>
                    <a:pt x="1005" y="2900"/>
                    <a:pt x="982" y="2763"/>
                    <a:pt x="982" y="2649"/>
                  </a:cubicBezTo>
                  <a:cubicBezTo>
                    <a:pt x="982" y="2421"/>
                    <a:pt x="959" y="2261"/>
                    <a:pt x="959" y="2261"/>
                  </a:cubicBezTo>
                  <a:cubicBezTo>
                    <a:pt x="959" y="2261"/>
                    <a:pt x="822" y="1645"/>
                    <a:pt x="594" y="1074"/>
                  </a:cubicBezTo>
                  <a:cubicBezTo>
                    <a:pt x="370" y="537"/>
                    <a:pt x="169" y="0"/>
                    <a:pt x="75" y="0"/>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695" name="Google Shape;3695;p43">
              <a:extLst>
                <a:ext uri="{FF2B5EF4-FFF2-40B4-BE49-F238E27FC236}">
                  <a16:creationId xmlns="" xmlns:a16="http://schemas.microsoft.com/office/drawing/2014/main" id="{C61D2731-AAA5-0399-1049-D6FC244F72CD}"/>
                </a:ext>
              </a:extLst>
            </p:cNvPr>
            <p:cNvSpPr/>
            <p:nvPr/>
          </p:nvSpPr>
          <p:spPr>
            <a:xfrm>
              <a:off x="8298780" y="3355916"/>
              <a:ext cx="147440" cy="101827"/>
            </a:xfrm>
            <a:custGeom>
              <a:avLst/>
              <a:gdLst/>
              <a:ahLst/>
              <a:cxnLst/>
              <a:rect l="l" t="t" r="r" b="b"/>
              <a:pathLst>
                <a:path w="5479" h="3784" extrusionOk="0">
                  <a:moveTo>
                    <a:pt x="4393" y="1"/>
                  </a:moveTo>
                  <a:cubicBezTo>
                    <a:pt x="4165" y="1"/>
                    <a:pt x="3920" y="23"/>
                    <a:pt x="3675" y="84"/>
                  </a:cubicBezTo>
                  <a:cubicBezTo>
                    <a:pt x="3219" y="175"/>
                    <a:pt x="2785" y="335"/>
                    <a:pt x="2488" y="517"/>
                  </a:cubicBezTo>
                  <a:cubicBezTo>
                    <a:pt x="2192" y="677"/>
                    <a:pt x="1986" y="814"/>
                    <a:pt x="1986" y="814"/>
                  </a:cubicBezTo>
                  <a:cubicBezTo>
                    <a:pt x="1986" y="814"/>
                    <a:pt x="1963" y="860"/>
                    <a:pt x="1872" y="906"/>
                  </a:cubicBezTo>
                  <a:cubicBezTo>
                    <a:pt x="1804" y="974"/>
                    <a:pt x="1689" y="1065"/>
                    <a:pt x="1575" y="1202"/>
                  </a:cubicBezTo>
                  <a:cubicBezTo>
                    <a:pt x="1324" y="1430"/>
                    <a:pt x="1050" y="1796"/>
                    <a:pt x="799" y="2161"/>
                  </a:cubicBezTo>
                  <a:cubicBezTo>
                    <a:pt x="297" y="2914"/>
                    <a:pt x="0" y="3759"/>
                    <a:pt x="69" y="3781"/>
                  </a:cubicBezTo>
                  <a:cubicBezTo>
                    <a:pt x="71" y="3783"/>
                    <a:pt x="73" y="3783"/>
                    <a:pt x="75" y="3783"/>
                  </a:cubicBezTo>
                  <a:cubicBezTo>
                    <a:pt x="161" y="3783"/>
                    <a:pt x="564" y="3032"/>
                    <a:pt x="1096" y="2389"/>
                  </a:cubicBezTo>
                  <a:cubicBezTo>
                    <a:pt x="1370" y="2070"/>
                    <a:pt x="1667" y="1750"/>
                    <a:pt x="1918" y="1567"/>
                  </a:cubicBezTo>
                  <a:cubicBezTo>
                    <a:pt x="2032" y="1453"/>
                    <a:pt x="2146" y="1385"/>
                    <a:pt x="2214" y="1316"/>
                  </a:cubicBezTo>
                  <a:cubicBezTo>
                    <a:pt x="2283" y="1271"/>
                    <a:pt x="2329" y="1248"/>
                    <a:pt x="2329" y="1248"/>
                  </a:cubicBezTo>
                  <a:cubicBezTo>
                    <a:pt x="2329" y="1248"/>
                    <a:pt x="2488" y="1111"/>
                    <a:pt x="2739" y="928"/>
                  </a:cubicBezTo>
                  <a:cubicBezTo>
                    <a:pt x="2990" y="769"/>
                    <a:pt x="3378" y="586"/>
                    <a:pt x="3767" y="449"/>
                  </a:cubicBezTo>
                  <a:cubicBezTo>
                    <a:pt x="4177" y="312"/>
                    <a:pt x="4588" y="266"/>
                    <a:pt x="4908" y="244"/>
                  </a:cubicBezTo>
                  <a:cubicBezTo>
                    <a:pt x="5227" y="221"/>
                    <a:pt x="5456" y="221"/>
                    <a:pt x="5456" y="175"/>
                  </a:cubicBezTo>
                  <a:cubicBezTo>
                    <a:pt x="5478" y="152"/>
                    <a:pt x="5250" y="84"/>
                    <a:pt x="4931" y="38"/>
                  </a:cubicBezTo>
                  <a:cubicBezTo>
                    <a:pt x="4772" y="17"/>
                    <a:pt x="4589" y="1"/>
                    <a:pt x="4393" y="1"/>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696" name="Google Shape;3696;p43">
              <a:extLst>
                <a:ext uri="{FF2B5EF4-FFF2-40B4-BE49-F238E27FC236}">
                  <a16:creationId xmlns="" xmlns:a16="http://schemas.microsoft.com/office/drawing/2014/main" id="{0876C476-280A-7E56-3364-470C8CDFA806}"/>
                </a:ext>
              </a:extLst>
            </p:cNvPr>
            <p:cNvSpPr/>
            <p:nvPr/>
          </p:nvSpPr>
          <p:spPr>
            <a:xfrm>
              <a:off x="8404429" y="3555077"/>
              <a:ext cx="129625" cy="47577"/>
            </a:xfrm>
            <a:custGeom>
              <a:avLst/>
              <a:gdLst/>
              <a:ahLst/>
              <a:cxnLst/>
              <a:rect l="l" t="t" r="r" b="b"/>
              <a:pathLst>
                <a:path w="4817" h="1768" extrusionOk="0">
                  <a:moveTo>
                    <a:pt x="4745" y="0"/>
                  </a:moveTo>
                  <a:cubicBezTo>
                    <a:pt x="4619" y="0"/>
                    <a:pt x="4101" y="286"/>
                    <a:pt x="3584" y="535"/>
                  </a:cubicBezTo>
                  <a:cubicBezTo>
                    <a:pt x="3013" y="809"/>
                    <a:pt x="2443" y="1014"/>
                    <a:pt x="2443" y="1014"/>
                  </a:cubicBezTo>
                  <a:cubicBezTo>
                    <a:pt x="2443" y="1014"/>
                    <a:pt x="2283" y="1083"/>
                    <a:pt x="2077" y="1151"/>
                  </a:cubicBezTo>
                  <a:cubicBezTo>
                    <a:pt x="1872" y="1242"/>
                    <a:pt x="1575" y="1334"/>
                    <a:pt x="1279" y="1379"/>
                  </a:cubicBezTo>
                  <a:cubicBezTo>
                    <a:pt x="959" y="1448"/>
                    <a:pt x="662" y="1448"/>
                    <a:pt x="434" y="1448"/>
                  </a:cubicBezTo>
                  <a:cubicBezTo>
                    <a:pt x="308" y="1448"/>
                    <a:pt x="206" y="1442"/>
                    <a:pt x="134" y="1442"/>
                  </a:cubicBezTo>
                  <a:cubicBezTo>
                    <a:pt x="63" y="1442"/>
                    <a:pt x="23" y="1448"/>
                    <a:pt x="23" y="1471"/>
                  </a:cubicBezTo>
                  <a:cubicBezTo>
                    <a:pt x="0" y="1493"/>
                    <a:pt x="160" y="1585"/>
                    <a:pt x="388" y="1653"/>
                  </a:cubicBezTo>
                  <a:cubicBezTo>
                    <a:pt x="639" y="1722"/>
                    <a:pt x="959" y="1767"/>
                    <a:pt x="1301" y="1767"/>
                  </a:cubicBezTo>
                  <a:cubicBezTo>
                    <a:pt x="1644" y="1744"/>
                    <a:pt x="1986" y="1699"/>
                    <a:pt x="2214" y="1630"/>
                  </a:cubicBezTo>
                  <a:cubicBezTo>
                    <a:pt x="2465" y="1562"/>
                    <a:pt x="2625" y="1516"/>
                    <a:pt x="2625" y="1516"/>
                  </a:cubicBezTo>
                  <a:cubicBezTo>
                    <a:pt x="2625" y="1516"/>
                    <a:pt x="2785" y="1448"/>
                    <a:pt x="3013" y="1334"/>
                  </a:cubicBezTo>
                  <a:cubicBezTo>
                    <a:pt x="3219" y="1219"/>
                    <a:pt x="3515" y="1037"/>
                    <a:pt x="3789" y="854"/>
                  </a:cubicBezTo>
                  <a:cubicBezTo>
                    <a:pt x="4314" y="489"/>
                    <a:pt x="4816" y="55"/>
                    <a:pt x="4771" y="10"/>
                  </a:cubicBezTo>
                  <a:cubicBezTo>
                    <a:pt x="4767" y="3"/>
                    <a:pt x="4758" y="0"/>
                    <a:pt x="4745" y="0"/>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697" name="Google Shape;3697;p43">
              <a:extLst>
                <a:ext uri="{FF2B5EF4-FFF2-40B4-BE49-F238E27FC236}">
                  <a16:creationId xmlns="" xmlns:a16="http://schemas.microsoft.com/office/drawing/2014/main" id="{62BE3414-CE3A-D85A-2F2A-2FFC1FFCC59F}"/>
                </a:ext>
              </a:extLst>
            </p:cNvPr>
            <p:cNvSpPr/>
            <p:nvPr/>
          </p:nvSpPr>
          <p:spPr>
            <a:xfrm>
              <a:off x="7984283" y="3555292"/>
              <a:ext cx="205808" cy="78308"/>
            </a:xfrm>
            <a:custGeom>
              <a:avLst/>
              <a:gdLst/>
              <a:ahLst/>
              <a:cxnLst/>
              <a:rect l="l" t="t" r="r" b="b"/>
              <a:pathLst>
                <a:path w="7648" h="2910" extrusionOk="0">
                  <a:moveTo>
                    <a:pt x="31" y="0"/>
                  </a:moveTo>
                  <a:cubicBezTo>
                    <a:pt x="28" y="0"/>
                    <a:pt x="26" y="1"/>
                    <a:pt x="24" y="2"/>
                  </a:cubicBezTo>
                  <a:cubicBezTo>
                    <a:pt x="1" y="2"/>
                    <a:pt x="92" y="276"/>
                    <a:pt x="298" y="618"/>
                  </a:cubicBezTo>
                  <a:cubicBezTo>
                    <a:pt x="503" y="983"/>
                    <a:pt x="868" y="1417"/>
                    <a:pt x="1302" y="1759"/>
                  </a:cubicBezTo>
                  <a:cubicBezTo>
                    <a:pt x="1758" y="2102"/>
                    <a:pt x="2260" y="2353"/>
                    <a:pt x="2649" y="2512"/>
                  </a:cubicBezTo>
                  <a:cubicBezTo>
                    <a:pt x="3037" y="2649"/>
                    <a:pt x="3310" y="2718"/>
                    <a:pt x="3310" y="2718"/>
                  </a:cubicBezTo>
                  <a:cubicBezTo>
                    <a:pt x="3310" y="2718"/>
                    <a:pt x="3379" y="2741"/>
                    <a:pt x="3493" y="2764"/>
                  </a:cubicBezTo>
                  <a:cubicBezTo>
                    <a:pt x="3607" y="2786"/>
                    <a:pt x="3790" y="2809"/>
                    <a:pt x="3995" y="2832"/>
                  </a:cubicBezTo>
                  <a:cubicBezTo>
                    <a:pt x="4303" y="2883"/>
                    <a:pt x="4689" y="2909"/>
                    <a:pt x="5093" y="2909"/>
                  </a:cubicBezTo>
                  <a:cubicBezTo>
                    <a:pt x="5228" y="2909"/>
                    <a:pt x="5365" y="2906"/>
                    <a:pt x="5502" y="2901"/>
                  </a:cubicBezTo>
                  <a:cubicBezTo>
                    <a:pt x="6597" y="2855"/>
                    <a:pt x="7647" y="2604"/>
                    <a:pt x="7647" y="2535"/>
                  </a:cubicBezTo>
                  <a:cubicBezTo>
                    <a:pt x="7642" y="2518"/>
                    <a:pt x="7570" y="2512"/>
                    <a:pt x="7450" y="2512"/>
                  </a:cubicBezTo>
                  <a:cubicBezTo>
                    <a:pt x="7210" y="2512"/>
                    <a:pt x="6774" y="2535"/>
                    <a:pt x="6277" y="2535"/>
                  </a:cubicBezTo>
                  <a:cubicBezTo>
                    <a:pt x="6028" y="2535"/>
                    <a:pt x="5764" y="2530"/>
                    <a:pt x="5502" y="2512"/>
                  </a:cubicBezTo>
                  <a:cubicBezTo>
                    <a:pt x="4977" y="2490"/>
                    <a:pt x="4452" y="2421"/>
                    <a:pt x="4064" y="2353"/>
                  </a:cubicBezTo>
                  <a:cubicBezTo>
                    <a:pt x="3881" y="2307"/>
                    <a:pt x="3721" y="2261"/>
                    <a:pt x="3607" y="2239"/>
                  </a:cubicBezTo>
                  <a:cubicBezTo>
                    <a:pt x="3493" y="2216"/>
                    <a:pt x="3447" y="2193"/>
                    <a:pt x="3447" y="2193"/>
                  </a:cubicBezTo>
                  <a:cubicBezTo>
                    <a:pt x="3447" y="2193"/>
                    <a:pt x="3196" y="2147"/>
                    <a:pt x="2808" y="2033"/>
                  </a:cubicBezTo>
                  <a:cubicBezTo>
                    <a:pt x="2443" y="1919"/>
                    <a:pt x="1964" y="1714"/>
                    <a:pt x="1530" y="1440"/>
                  </a:cubicBezTo>
                  <a:cubicBezTo>
                    <a:pt x="1096" y="1166"/>
                    <a:pt x="731" y="801"/>
                    <a:pt x="480" y="504"/>
                  </a:cubicBezTo>
                  <a:cubicBezTo>
                    <a:pt x="241" y="221"/>
                    <a:pt x="84" y="0"/>
                    <a:pt x="31" y="0"/>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698" name="Google Shape;3698;p43">
              <a:extLst>
                <a:ext uri="{FF2B5EF4-FFF2-40B4-BE49-F238E27FC236}">
                  <a16:creationId xmlns="" xmlns:a16="http://schemas.microsoft.com/office/drawing/2014/main" id="{BD710AE6-CA82-0965-1BA2-7812F9D1C21B}"/>
                </a:ext>
              </a:extLst>
            </p:cNvPr>
            <p:cNvSpPr/>
            <p:nvPr/>
          </p:nvSpPr>
          <p:spPr>
            <a:xfrm>
              <a:off x="8100373" y="3295692"/>
              <a:ext cx="118592" cy="78550"/>
            </a:xfrm>
            <a:custGeom>
              <a:avLst/>
              <a:gdLst/>
              <a:ahLst/>
              <a:cxnLst/>
              <a:rect l="l" t="t" r="r" b="b"/>
              <a:pathLst>
                <a:path w="4407" h="2919" extrusionOk="0">
                  <a:moveTo>
                    <a:pt x="80" y="0"/>
                  </a:moveTo>
                  <a:cubicBezTo>
                    <a:pt x="47" y="0"/>
                    <a:pt x="27" y="6"/>
                    <a:pt x="24" y="16"/>
                  </a:cubicBezTo>
                  <a:cubicBezTo>
                    <a:pt x="1" y="85"/>
                    <a:pt x="594" y="359"/>
                    <a:pt x="1165" y="678"/>
                  </a:cubicBezTo>
                  <a:cubicBezTo>
                    <a:pt x="1735" y="998"/>
                    <a:pt x="2283" y="1363"/>
                    <a:pt x="2283" y="1363"/>
                  </a:cubicBezTo>
                  <a:cubicBezTo>
                    <a:pt x="2283" y="1363"/>
                    <a:pt x="2420" y="1432"/>
                    <a:pt x="2626" y="1569"/>
                  </a:cubicBezTo>
                  <a:cubicBezTo>
                    <a:pt x="2831" y="1683"/>
                    <a:pt x="3082" y="1888"/>
                    <a:pt x="3333" y="2071"/>
                  </a:cubicBezTo>
                  <a:cubicBezTo>
                    <a:pt x="3813" y="2463"/>
                    <a:pt x="4230" y="2918"/>
                    <a:pt x="4326" y="2918"/>
                  </a:cubicBezTo>
                  <a:cubicBezTo>
                    <a:pt x="4331" y="2918"/>
                    <a:pt x="4335" y="2917"/>
                    <a:pt x="4338" y="2915"/>
                  </a:cubicBezTo>
                  <a:cubicBezTo>
                    <a:pt x="4406" y="2892"/>
                    <a:pt x="4064" y="2299"/>
                    <a:pt x="3607" y="1797"/>
                  </a:cubicBezTo>
                  <a:cubicBezTo>
                    <a:pt x="3356" y="1546"/>
                    <a:pt x="3105" y="1317"/>
                    <a:pt x="2900" y="1158"/>
                  </a:cubicBezTo>
                  <a:cubicBezTo>
                    <a:pt x="2694" y="998"/>
                    <a:pt x="2557" y="907"/>
                    <a:pt x="2557" y="907"/>
                  </a:cubicBezTo>
                  <a:cubicBezTo>
                    <a:pt x="2557" y="907"/>
                    <a:pt x="1964" y="564"/>
                    <a:pt x="1325" y="336"/>
                  </a:cubicBezTo>
                  <a:cubicBezTo>
                    <a:pt x="806" y="144"/>
                    <a:pt x="256" y="0"/>
                    <a:pt x="80" y="0"/>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699" name="Google Shape;3699;p43">
              <a:extLst>
                <a:ext uri="{FF2B5EF4-FFF2-40B4-BE49-F238E27FC236}">
                  <a16:creationId xmlns="" xmlns:a16="http://schemas.microsoft.com/office/drawing/2014/main" id="{41AE8606-82E6-AFCB-DBAE-DD5C67BF6A7D}"/>
                </a:ext>
              </a:extLst>
            </p:cNvPr>
            <p:cNvSpPr/>
            <p:nvPr/>
          </p:nvSpPr>
          <p:spPr>
            <a:xfrm>
              <a:off x="7545731" y="3115502"/>
              <a:ext cx="122252" cy="76263"/>
            </a:xfrm>
            <a:custGeom>
              <a:avLst/>
              <a:gdLst/>
              <a:ahLst/>
              <a:cxnLst/>
              <a:rect l="l" t="t" r="r" b="b"/>
              <a:pathLst>
                <a:path w="4543" h="2834" extrusionOk="0">
                  <a:moveTo>
                    <a:pt x="632" y="1"/>
                  </a:moveTo>
                  <a:cubicBezTo>
                    <a:pt x="379" y="1"/>
                    <a:pt x="188" y="92"/>
                    <a:pt x="115" y="276"/>
                  </a:cubicBezTo>
                  <a:cubicBezTo>
                    <a:pt x="1" y="595"/>
                    <a:pt x="389" y="1120"/>
                    <a:pt x="982" y="1417"/>
                  </a:cubicBezTo>
                  <a:cubicBezTo>
                    <a:pt x="1251" y="1552"/>
                    <a:pt x="1516" y="1616"/>
                    <a:pt x="1736" y="1616"/>
                  </a:cubicBezTo>
                  <a:cubicBezTo>
                    <a:pt x="1999" y="1616"/>
                    <a:pt x="2198" y="1523"/>
                    <a:pt x="2260" y="1349"/>
                  </a:cubicBezTo>
                  <a:cubicBezTo>
                    <a:pt x="2374" y="1006"/>
                    <a:pt x="1986" y="504"/>
                    <a:pt x="1393" y="207"/>
                  </a:cubicBezTo>
                  <a:cubicBezTo>
                    <a:pt x="1117" y="69"/>
                    <a:pt x="852" y="1"/>
                    <a:pt x="632" y="1"/>
                  </a:cubicBezTo>
                  <a:close/>
                  <a:moveTo>
                    <a:pt x="3295" y="1670"/>
                  </a:moveTo>
                  <a:cubicBezTo>
                    <a:pt x="3112" y="1670"/>
                    <a:pt x="2971" y="1739"/>
                    <a:pt x="2922" y="1873"/>
                  </a:cubicBezTo>
                  <a:cubicBezTo>
                    <a:pt x="2831" y="2102"/>
                    <a:pt x="3105" y="2467"/>
                    <a:pt x="3538" y="2695"/>
                  </a:cubicBezTo>
                  <a:cubicBezTo>
                    <a:pt x="3734" y="2788"/>
                    <a:pt x="3920" y="2834"/>
                    <a:pt x="4073" y="2834"/>
                  </a:cubicBezTo>
                  <a:cubicBezTo>
                    <a:pt x="4261" y="2834"/>
                    <a:pt x="4401" y="2765"/>
                    <a:pt x="4451" y="2627"/>
                  </a:cubicBezTo>
                  <a:cubicBezTo>
                    <a:pt x="4543" y="2398"/>
                    <a:pt x="4269" y="2033"/>
                    <a:pt x="3835" y="1828"/>
                  </a:cubicBezTo>
                  <a:cubicBezTo>
                    <a:pt x="3644" y="1722"/>
                    <a:pt x="3454" y="1670"/>
                    <a:pt x="3295" y="1670"/>
                  </a:cubicBezTo>
                  <a:close/>
                </a:path>
              </a:pathLst>
            </a:custGeom>
            <a:solidFill>
              <a:srgbClr val="FFFFFF">
                <a:alpha val="1116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700" name="Google Shape;3700;p43">
              <a:extLst>
                <a:ext uri="{FF2B5EF4-FFF2-40B4-BE49-F238E27FC236}">
                  <a16:creationId xmlns="" xmlns:a16="http://schemas.microsoft.com/office/drawing/2014/main" id="{E24FB271-AADE-D8DA-04F3-1C9E9CCB8C34}"/>
                </a:ext>
              </a:extLst>
            </p:cNvPr>
            <p:cNvSpPr/>
            <p:nvPr/>
          </p:nvSpPr>
          <p:spPr>
            <a:xfrm>
              <a:off x="6997224" y="2684216"/>
              <a:ext cx="122871" cy="77689"/>
            </a:xfrm>
            <a:custGeom>
              <a:avLst/>
              <a:gdLst/>
              <a:ahLst/>
              <a:cxnLst/>
              <a:rect l="l" t="t" r="r" b="b"/>
              <a:pathLst>
                <a:path w="4566" h="2887" extrusionOk="0">
                  <a:moveTo>
                    <a:pt x="3925" y="1"/>
                  </a:moveTo>
                  <a:cubicBezTo>
                    <a:pt x="3635" y="1"/>
                    <a:pt x="3261" y="122"/>
                    <a:pt x="2922" y="348"/>
                  </a:cubicBezTo>
                  <a:cubicBezTo>
                    <a:pt x="2374" y="713"/>
                    <a:pt x="2123" y="1238"/>
                    <a:pt x="2352" y="1512"/>
                  </a:cubicBezTo>
                  <a:cubicBezTo>
                    <a:pt x="2447" y="1608"/>
                    <a:pt x="2599" y="1654"/>
                    <a:pt x="2780" y="1654"/>
                  </a:cubicBezTo>
                  <a:cubicBezTo>
                    <a:pt x="3073" y="1654"/>
                    <a:pt x="3442" y="1533"/>
                    <a:pt x="3767" y="1307"/>
                  </a:cubicBezTo>
                  <a:cubicBezTo>
                    <a:pt x="4314" y="941"/>
                    <a:pt x="4566" y="416"/>
                    <a:pt x="4337" y="142"/>
                  </a:cubicBezTo>
                  <a:cubicBezTo>
                    <a:pt x="4250" y="47"/>
                    <a:pt x="4104" y="1"/>
                    <a:pt x="3925" y="1"/>
                  </a:cubicBezTo>
                  <a:close/>
                  <a:moveTo>
                    <a:pt x="1281" y="1706"/>
                  </a:moveTo>
                  <a:cubicBezTo>
                    <a:pt x="1075" y="1706"/>
                    <a:pt x="810" y="1791"/>
                    <a:pt x="571" y="1946"/>
                  </a:cubicBezTo>
                  <a:cubicBezTo>
                    <a:pt x="183" y="2220"/>
                    <a:pt x="1" y="2585"/>
                    <a:pt x="160" y="2767"/>
                  </a:cubicBezTo>
                  <a:cubicBezTo>
                    <a:pt x="223" y="2848"/>
                    <a:pt x="333" y="2887"/>
                    <a:pt x="465" y="2887"/>
                  </a:cubicBezTo>
                  <a:cubicBezTo>
                    <a:pt x="670" y="2887"/>
                    <a:pt x="930" y="2796"/>
                    <a:pt x="1165" y="2630"/>
                  </a:cubicBezTo>
                  <a:cubicBezTo>
                    <a:pt x="1575" y="2379"/>
                    <a:pt x="1735" y="1991"/>
                    <a:pt x="1575" y="1809"/>
                  </a:cubicBezTo>
                  <a:cubicBezTo>
                    <a:pt x="1514" y="1739"/>
                    <a:pt x="1409" y="1706"/>
                    <a:pt x="1281" y="1706"/>
                  </a:cubicBezTo>
                  <a:close/>
                </a:path>
              </a:pathLst>
            </a:custGeom>
            <a:solidFill>
              <a:srgbClr val="FFFFFF">
                <a:alpha val="1116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701" name="Google Shape;3701;p43">
              <a:extLst>
                <a:ext uri="{FF2B5EF4-FFF2-40B4-BE49-F238E27FC236}">
                  <a16:creationId xmlns="" xmlns:a16="http://schemas.microsoft.com/office/drawing/2014/main" id="{2F2D5116-0E84-0D69-A330-76420E20B001}"/>
                </a:ext>
              </a:extLst>
            </p:cNvPr>
            <p:cNvSpPr/>
            <p:nvPr/>
          </p:nvSpPr>
          <p:spPr>
            <a:xfrm>
              <a:off x="6599198" y="3850764"/>
              <a:ext cx="1342109" cy="1147415"/>
            </a:xfrm>
            <a:custGeom>
              <a:avLst/>
              <a:gdLst/>
              <a:ahLst/>
              <a:cxnLst/>
              <a:rect l="l" t="t" r="r" b="b"/>
              <a:pathLst>
                <a:path w="49874" h="42639" extrusionOk="0">
                  <a:moveTo>
                    <a:pt x="34513" y="1"/>
                  </a:moveTo>
                  <a:cubicBezTo>
                    <a:pt x="34490" y="1279"/>
                    <a:pt x="33394" y="3607"/>
                    <a:pt x="32504" y="5661"/>
                  </a:cubicBezTo>
                  <a:cubicBezTo>
                    <a:pt x="31363" y="8332"/>
                    <a:pt x="31363" y="14312"/>
                    <a:pt x="30336" y="15750"/>
                  </a:cubicBezTo>
                  <a:cubicBezTo>
                    <a:pt x="30180" y="15957"/>
                    <a:pt x="30030" y="16045"/>
                    <a:pt x="29888" y="16045"/>
                  </a:cubicBezTo>
                  <a:cubicBezTo>
                    <a:pt x="29261" y="16045"/>
                    <a:pt x="28787" y="14324"/>
                    <a:pt x="28601" y="13468"/>
                  </a:cubicBezTo>
                  <a:lnTo>
                    <a:pt x="28441" y="13468"/>
                  </a:lnTo>
                  <a:cubicBezTo>
                    <a:pt x="28190" y="16001"/>
                    <a:pt x="30609" y="18307"/>
                    <a:pt x="30609" y="18307"/>
                  </a:cubicBezTo>
                  <a:cubicBezTo>
                    <a:pt x="30609" y="18307"/>
                    <a:pt x="29468" y="25907"/>
                    <a:pt x="21776" y="25907"/>
                  </a:cubicBezTo>
                  <a:cubicBezTo>
                    <a:pt x="14860" y="25907"/>
                    <a:pt x="14221" y="16709"/>
                    <a:pt x="14175" y="14837"/>
                  </a:cubicBezTo>
                  <a:cubicBezTo>
                    <a:pt x="13719" y="17048"/>
                    <a:pt x="13013" y="20715"/>
                    <a:pt x="13057" y="20726"/>
                  </a:cubicBezTo>
                  <a:lnTo>
                    <a:pt x="13057" y="20726"/>
                  </a:lnTo>
                  <a:cubicBezTo>
                    <a:pt x="9488" y="20250"/>
                    <a:pt x="6469" y="19920"/>
                    <a:pt x="4004" y="19920"/>
                  </a:cubicBezTo>
                  <a:cubicBezTo>
                    <a:pt x="2448" y="19920"/>
                    <a:pt x="1113" y="20052"/>
                    <a:pt x="1" y="20361"/>
                  </a:cubicBezTo>
                  <a:cubicBezTo>
                    <a:pt x="2078" y="20817"/>
                    <a:pt x="3721" y="23351"/>
                    <a:pt x="4657" y="24675"/>
                  </a:cubicBezTo>
                  <a:cubicBezTo>
                    <a:pt x="5798" y="26295"/>
                    <a:pt x="10158" y="30290"/>
                    <a:pt x="9793" y="34764"/>
                  </a:cubicBezTo>
                  <a:cubicBezTo>
                    <a:pt x="9678" y="36098"/>
                    <a:pt x="8640" y="36577"/>
                    <a:pt x="7234" y="36577"/>
                  </a:cubicBezTo>
                  <a:cubicBezTo>
                    <a:pt x="5273" y="36577"/>
                    <a:pt x="2596" y="35647"/>
                    <a:pt x="708" y="34809"/>
                  </a:cubicBezTo>
                  <a:lnTo>
                    <a:pt x="708" y="34809"/>
                  </a:lnTo>
                  <a:cubicBezTo>
                    <a:pt x="5251" y="38826"/>
                    <a:pt x="11299" y="41794"/>
                    <a:pt x="11459" y="41862"/>
                  </a:cubicBezTo>
                  <a:cubicBezTo>
                    <a:pt x="11322" y="41794"/>
                    <a:pt x="12737" y="38986"/>
                    <a:pt x="12897" y="38735"/>
                  </a:cubicBezTo>
                  <a:cubicBezTo>
                    <a:pt x="13787" y="37274"/>
                    <a:pt x="14883" y="35471"/>
                    <a:pt x="16572" y="35380"/>
                  </a:cubicBezTo>
                  <a:cubicBezTo>
                    <a:pt x="15841" y="34239"/>
                    <a:pt x="14381" y="33462"/>
                    <a:pt x="13490" y="32960"/>
                  </a:cubicBezTo>
                  <a:cubicBezTo>
                    <a:pt x="13790" y="32960"/>
                    <a:pt x="14096" y="32958"/>
                    <a:pt x="14405" y="32958"/>
                  </a:cubicBezTo>
                  <a:cubicBezTo>
                    <a:pt x="15488" y="32958"/>
                    <a:pt x="16610" y="32986"/>
                    <a:pt x="17622" y="33234"/>
                  </a:cubicBezTo>
                  <a:cubicBezTo>
                    <a:pt x="19585" y="33736"/>
                    <a:pt x="21365" y="33691"/>
                    <a:pt x="23305" y="33873"/>
                  </a:cubicBezTo>
                  <a:cubicBezTo>
                    <a:pt x="24401" y="33987"/>
                    <a:pt x="25474" y="34239"/>
                    <a:pt x="26569" y="34376"/>
                  </a:cubicBezTo>
                  <a:cubicBezTo>
                    <a:pt x="27411" y="34483"/>
                    <a:pt x="28280" y="34801"/>
                    <a:pt x="29145" y="34801"/>
                  </a:cubicBezTo>
                  <a:cubicBezTo>
                    <a:pt x="29383" y="34801"/>
                    <a:pt x="29620" y="34777"/>
                    <a:pt x="29856" y="34718"/>
                  </a:cubicBezTo>
                  <a:lnTo>
                    <a:pt x="29856" y="34718"/>
                  </a:lnTo>
                  <a:cubicBezTo>
                    <a:pt x="28761" y="35585"/>
                    <a:pt x="27140" y="35745"/>
                    <a:pt x="26295" y="37092"/>
                  </a:cubicBezTo>
                  <a:cubicBezTo>
                    <a:pt x="27460" y="37731"/>
                    <a:pt x="29057" y="38484"/>
                    <a:pt x="30039" y="39443"/>
                  </a:cubicBezTo>
                  <a:cubicBezTo>
                    <a:pt x="30313" y="39694"/>
                    <a:pt x="31933" y="42524"/>
                    <a:pt x="31637" y="42638"/>
                  </a:cubicBezTo>
                  <a:cubicBezTo>
                    <a:pt x="31637" y="42638"/>
                    <a:pt x="37001" y="40767"/>
                    <a:pt x="41703" y="39009"/>
                  </a:cubicBezTo>
                  <a:lnTo>
                    <a:pt x="41703" y="39009"/>
                  </a:lnTo>
                  <a:cubicBezTo>
                    <a:pt x="41050" y="39043"/>
                    <a:pt x="40362" y="39067"/>
                    <a:pt x="39671" y="39067"/>
                  </a:cubicBezTo>
                  <a:cubicBezTo>
                    <a:pt x="37125" y="39067"/>
                    <a:pt x="34541" y="38745"/>
                    <a:pt x="33554" y="37434"/>
                  </a:cubicBezTo>
                  <a:cubicBezTo>
                    <a:pt x="31363" y="34467"/>
                    <a:pt x="43163" y="28669"/>
                    <a:pt x="43163" y="28669"/>
                  </a:cubicBezTo>
                  <a:lnTo>
                    <a:pt x="43163" y="28669"/>
                  </a:lnTo>
                  <a:cubicBezTo>
                    <a:pt x="43163" y="28669"/>
                    <a:pt x="41178" y="28875"/>
                    <a:pt x="40493" y="28875"/>
                  </a:cubicBezTo>
                  <a:cubicBezTo>
                    <a:pt x="39831" y="28875"/>
                    <a:pt x="39922" y="28760"/>
                    <a:pt x="41543" y="26957"/>
                  </a:cubicBezTo>
                  <a:cubicBezTo>
                    <a:pt x="42051" y="26396"/>
                    <a:pt x="43271" y="26203"/>
                    <a:pt x="44715" y="26203"/>
                  </a:cubicBezTo>
                  <a:cubicBezTo>
                    <a:pt x="46385" y="26203"/>
                    <a:pt x="48356" y="26461"/>
                    <a:pt x="49874" y="26706"/>
                  </a:cubicBezTo>
                  <a:cubicBezTo>
                    <a:pt x="48329" y="24270"/>
                    <a:pt x="42995" y="23845"/>
                    <a:pt x="39457" y="23845"/>
                  </a:cubicBezTo>
                  <a:cubicBezTo>
                    <a:pt x="37559" y="23845"/>
                    <a:pt x="36179" y="23967"/>
                    <a:pt x="36179" y="23967"/>
                  </a:cubicBezTo>
                  <a:cubicBezTo>
                    <a:pt x="36567" y="22187"/>
                    <a:pt x="36818" y="19973"/>
                    <a:pt x="36909" y="17599"/>
                  </a:cubicBezTo>
                  <a:lnTo>
                    <a:pt x="36909" y="17599"/>
                  </a:lnTo>
                  <a:cubicBezTo>
                    <a:pt x="36387" y="18085"/>
                    <a:pt x="35793" y="18430"/>
                    <a:pt x="35162" y="18430"/>
                  </a:cubicBezTo>
                  <a:cubicBezTo>
                    <a:pt x="34994" y="18430"/>
                    <a:pt x="34823" y="18405"/>
                    <a:pt x="34650" y="18352"/>
                  </a:cubicBezTo>
                  <a:cubicBezTo>
                    <a:pt x="30769" y="17165"/>
                    <a:pt x="33622" y="3036"/>
                    <a:pt x="35471" y="571"/>
                  </a:cubicBezTo>
                  <a:cubicBezTo>
                    <a:pt x="35426" y="457"/>
                    <a:pt x="35015" y="229"/>
                    <a:pt x="34513" y="1"/>
                  </a:cubicBezTo>
                  <a:close/>
                </a:path>
              </a:pathLst>
            </a:custGeom>
            <a:solidFill>
              <a:srgbClr val="802751">
                <a:alpha val="3581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702" name="Google Shape;3702;p43">
              <a:extLst>
                <a:ext uri="{FF2B5EF4-FFF2-40B4-BE49-F238E27FC236}">
                  <a16:creationId xmlns="" xmlns:a16="http://schemas.microsoft.com/office/drawing/2014/main" id="{1A85602E-D2C4-9CAE-6D3A-C580177CC9A6}"/>
                </a:ext>
              </a:extLst>
            </p:cNvPr>
            <p:cNvSpPr/>
            <p:nvPr/>
          </p:nvSpPr>
          <p:spPr>
            <a:xfrm>
              <a:off x="7105321" y="4275808"/>
              <a:ext cx="297059" cy="193187"/>
            </a:xfrm>
            <a:custGeom>
              <a:avLst/>
              <a:gdLst/>
              <a:ahLst/>
              <a:cxnLst/>
              <a:rect l="l" t="t" r="r" b="b"/>
              <a:pathLst>
                <a:path w="11039" h="7179" extrusionOk="0">
                  <a:moveTo>
                    <a:pt x="5930" y="0"/>
                  </a:moveTo>
                  <a:cubicBezTo>
                    <a:pt x="5612" y="0"/>
                    <a:pt x="5456" y="35"/>
                    <a:pt x="5570" y="115"/>
                  </a:cubicBezTo>
                  <a:cubicBezTo>
                    <a:pt x="6095" y="480"/>
                    <a:pt x="8857" y="3173"/>
                    <a:pt x="5616" y="5182"/>
                  </a:cubicBezTo>
                  <a:cubicBezTo>
                    <a:pt x="5192" y="5443"/>
                    <a:pt x="4801" y="5557"/>
                    <a:pt x="4441" y="5557"/>
                  </a:cubicBezTo>
                  <a:cubicBezTo>
                    <a:pt x="2066" y="5557"/>
                    <a:pt x="1051" y="617"/>
                    <a:pt x="1051" y="617"/>
                  </a:cubicBezTo>
                  <a:lnTo>
                    <a:pt x="1051" y="617"/>
                  </a:lnTo>
                  <a:cubicBezTo>
                    <a:pt x="1" y="4794"/>
                    <a:pt x="2968" y="6894"/>
                    <a:pt x="5433" y="7168"/>
                  </a:cubicBezTo>
                  <a:cubicBezTo>
                    <a:pt x="5493" y="7175"/>
                    <a:pt x="5554" y="7179"/>
                    <a:pt x="5615" y="7179"/>
                  </a:cubicBezTo>
                  <a:cubicBezTo>
                    <a:pt x="8050" y="7179"/>
                    <a:pt x="11038" y="1538"/>
                    <a:pt x="10637" y="937"/>
                  </a:cubicBezTo>
                  <a:cubicBezTo>
                    <a:pt x="10316" y="454"/>
                    <a:pt x="7075" y="0"/>
                    <a:pt x="5930" y="0"/>
                  </a:cubicBezTo>
                  <a:close/>
                </a:path>
              </a:pathLst>
            </a:custGeom>
            <a:solidFill>
              <a:srgbClr val="802751">
                <a:alpha val="3581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703" name="Google Shape;3703;p43">
              <a:extLst>
                <a:ext uri="{FF2B5EF4-FFF2-40B4-BE49-F238E27FC236}">
                  <a16:creationId xmlns="" xmlns:a16="http://schemas.microsoft.com/office/drawing/2014/main" id="{86F6EF5C-368F-5A41-6CFE-D895A1083C6C}"/>
                </a:ext>
              </a:extLst>
            </p:cNvPr>
            <p:cNvSpPr/>
            <p:nvPr/>
          </p:nvSpPr>
          <p:spPr>
            <a:xfrm>
              <a:off x="6990470" y="3807762"/>
              <a:ext cx="259843" cy="469553"/>
            </a:xfrm>
            <a:custGeom>
              <a:avLst/>
              <a:gdLst/>
              <a:ahLst/>
              <a:cxnLst/>
              <a:rect l="l" t="t" r="r" b="b"/>
              <a:pathLst>
                <a:path w="9656" h="17449" extrusionOk="0">
                  <a:moveTo>
                    <a:pt x="9656" y="1"/>
                  </a:moveTo>
                  <a:cubicBezTo>
                    <a:pt x="9655" y="1"/>
                    <a:pt x="8286" y="343"/>
                    <a:pt x="8126" y="389"/>
                  </a:cubicBezTo>
                  <a:cubicBezTo>
                    <a:pt x="8058" y="412"/>
                    <a:pt x="7966" y="435"/>
                    <a:pt x="7898" y="480"/>
                  </a:cubicBezTo>
                  <a:cubicBezTo>
                    <a:pt x="7944" y="549"/>
                    <a:pt x="7989" y="594"/>
                    <a:pt x="8035" y="640"/>
                  </a:cubicBezTo>
                  <a:cubicBezTo>
                    <a:pt x="8423" y="982"/>
                    <a:pt x="7031" y="3082"/>
                    <a:pt x="5752" y="5319"/>
                  </a:cubicBezTo>
                  <a:cubicBezTo>
                    <a:pt x="4474" y="7533"/>
                    <a:pt x="3652" y="15066"/>
                    <a:pt x="1712" y="15476"/>
                  </a:cubicBezTo>
                  <a:cubicBezTo>
                    <a:pt x="1617" y="15498"/>
                    <a:pt x="1529" y="15508"/>
                    <a:pt x="1447" y="15508"/>
                  </a:cubicBezTo>
                  <a:cubicBezTo>
                    <a:pt x="489" y="15508"/>
                    <a:pt x="418" y="14103"/>
                    <a:pt x="503" y="12988"/>
                  </a:cubicBezTo>
                  <a:lnTo>
                    <a:pt x="503" y="12988"/>
                  </a:lnTo>
                  <a:cubicBezTo>
                    <a:pt x="320" y="13559"/>
                    <a:pt x="137" y="14153"/>
                    <a:pt x="0" y="14746"/>
                  </a:cubicBezTo>
                  <a:cubicBezTo>
                    <a:pt x="86" y="16780"/>
                    <a:pt x="1637" y="17448"/>
                    <a:pt x="2752" y="17448"/>
                  </a:cubicBezTo>
                  <a:cubicBezTo>
                    <a:pt x="2826" y="17448"/>
                    <a:pt x="2898" y="17445"/>
                    <a:pt x="2968" y="17439"/>
                  </a:cubicBezTo>
                  <a:cubicBezTo>
                    <a:pt x="4497" y="17280"/>
                    <a:pt x="4954" y="13924"/>
                    <a:pt x="4954" y="13924"/>
                  </a:cubicBezTo>
                  <a:cubicBezTo>
                    <a:pt x="4954" y="13924"/>
                    <a:pt x="5022" y="13765"/>
                    <a:pt x="5182" y="13491"/>
                  </a:cubicBezTo>
                  <a:cubicBezTo>
                    <a:pt x="5342" y="12212"/>
                    <a:pt x="5844" y="9268"/>
                    <a:pt x="5889" y="9040"/>
                  </a:cubicBezTo>
                  <a:cubicBezTo>
                    <a:pt x="6414" y="6985"/>
                    <a:pt x="7031" y="4977"/>
                    <a:pt x="7830" y="3059"/>
                  </a:cubicBezTo>
                  <a:cubicBezTo>
                    <a:pt x="8058" y="2512"/>
                    <a:pt x="8218" y="1895"/>
                    <a:pt x="8583" y="1416"/>
                  </a:cubicBezTo>
                  <a:cubicBezTo>
                    <a:pt x="8925" y="937"/>
                    <a:pt x="9359" y="526"/>
                    <a:pt x="9656" y="1"/>
                  </a:cubicBezTo>
                  <a:close/>
                </a:path>
              </a:pathLst>
            </a:custGeom>
            <a:solidFill>
              <a:srgbClr val="802751">
                <a:alpha val="3581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704" name="Google Shape;3704;p43">
              <a:extLst>
                <a:ext uri="{FF2B5EF4-FFF2-40B4-BE49-F238E27FC236}">
                  <a16:creationId xmlns="" xmlns:a16="http://schemas.microsoft.com/office/drawing/2014/main" id="{E21A8108-965A-D875-160E-E0662BD1E06B}"/>
                </a:ext>
              </a:extLst>
            </p:cNvPr>
            <p:cNvSpPr/>
            <p:nvPr/>
          </p:nvSpPr>
          <p:spPr>
            <a:xfrm>
              <a:off x="6952392" y="4415094"/>
              <a:ext cx="143753" cy="167299"/>
            </a:xfrm>
            <a:custGeom>
              <a:avLst/>
              <a:gdLst/>
              <a:ahLst/>
              <a:cxnLst/>
              <a:rect l="l" t="t" r="r" b="b"/>
              <a:pathLst>
                <a:path w="5342" h="6217" extrusionOk="0">
                  <a:moveTo>
                    <a:pt x="44" y="0"/>
                  </a:moveTo>
                  <a:cubicBezTo>
                    <a:pt x="30" y="0"/>
                    <a:pt x="23" y="2"/>
                    <a:pt x="23" y="6"/>
                  </a:cubicBezTo>
                  <a:cubicBezTo>
                    <a:pt x="0" y="52"/>
                    <a:pt x="251" y="166"/>
                    <a:pt x="571" y="348"/>
                  </a:cubicBezTo>
                  <a:cubicBezTo>
                    <a:pt x="890" y="554"/>
                    <a:pt x="1278" y="873"/>
                    <a:pt x="1644" y="1216"/>
                  </a:cubicBezTo>
                  <a:cubicBezTo>
                    <a:pt x="2009" y="1581"/>
                    <a:pt x="2328" y="1969"/>
                    <a:pt x="2557" y="2266"/>
                  </a:cubicBezTo>
                  <a:cubicBezTo>
                    <a:pt x="2785" y="2585"/>
                    <a:pt x="2945" y="2791"/>
                    <a:pt x="2945" y="2791"/>
                  </a:cubicBezTo>
                  <a:cubicBezTo>
                    <a:pt x="2945" y="2791"/>
                    <a:pt x="3082" y="2996"/>
                    <a:pt x="3310" y="3316"/>
                  </a:cubicBezTo>
                  <a:cubicBezTo>
                    <a:pt x="3538" y="3635"/>
                    <a:pt x="3835" y="4046"/>
                    <a:pt x="4109" y="4480"/>
                  </a:cubicBezTo>
                  <a:cubicBezTo>
                    <a:pt x="4643" y="5348"/>
                    <a:pt x="5177" y="6216"/>
                    <a:pt x="5267" y="6216"/>
                  </a:cubicBezTo>
                  <a:cubicBezTo>
                    <a:pt x="5269" y="6216"/>
                    <a:pt x="5271" y="6216"/>
                    <a:pt x="5273" y="6215"/>
                  </a:cubicBezTo>
                  <a:cubicBezTo>
                    <a:pt x="5341" y="6192"/>
                    <a:pt x="4908" y="5233"/>
                    <a:pt x="4428" y="4297"/>
                  </a:cubicBezTo>
                  <a:cubicBezTo>
                    <a:pt x="4200" y="3841"/>
                    <a:pt x="3926" y="3384"/>
                    <a:pt x="3721" y="3042"/>
                  </a:cubicBezTo>
                  <a:cubicBezTo>
                    <a:pt x="3515" y="2699"/>
                    <a:pt x="3378" y="2471"/>
                    <a:pt x="3378" y="2471"/>
                  </a:cubicBezTo>
                  <a:cubicBezTo>
                    <a:pt x="3378" y="2471"/>
                    <a:pt x="3219" y="2266"/>
                    <a:pt x="2945" y="1969"/>
                  </a:cubicBezTo>
                  <a:cubicBezTo>
                    <a:pt x="2694" y="1672"/>
                    <a:pt x="2328" y="1284"/>
                    <a:pt x="1918" y="942"/>
                  </a:cubicBezTo>
                  <a:cubicBezTo>
                    <a:pt x="1484" y="600"/>
                    <a:pt x="1027" y="326"/>
                    <a:pt x="662" y="166"/>
                  </a:cubicBezTo>
                  <a:cubicBezTo>
                    <a:pt x="356" y="51"/>
                    <a:pt x="114" y="0"/>
                    <a:pt x="44" y="0"/>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705" name="Google Shape;3705;p43">
              <a:extLst>
                <a:ext uri="{FF2B5EF4-FFF2-40B4-BE49-F238E27FC236}">
                  <a16:creationId xmlns="" xmlns:a16="http://schemas.microsoft.com/office/drawing/2014/main" id="{89021449-7941-D71F-F3C2-3A519D1458A3}"/>
                </a:ext>
              </a:extLst>
            </p:cNvPr>
            <p:cNvSpPr/>
            <p:nvPr/>
          </p:nvSpPr>
          <p:spPr>
            <a:xfrm>
              <a:off x="7349180" y="4492595"/>
              <a:ext cx="229758" cy="122360"/>
            </a:xfrm>
            <a:custGeom>
              <a:avLst/>
              <a:gdLst/>
              <a:ahLst/>
              <a:cxnLst/>
              <a:rect l="l" t="t" r="r" b="b"/>
              <a:pathLst>
                <a:path w="8538" h="4547" extrusionOk="0">
                  <a:moveTo>
                    <a:pt x="8224" y="0"/>
                  </a:moveTo>
                  <a:cubicBezTo>
                    <a:pt x="8101" y="0"/>
                    <a:pt x="7944" y="7"/>
                    <a:pt x="7761" y="25"/>
                  </a:cubicBezTo>
                  <a:cubicBezTo>
                    <a:pt x="7305" y="71"/>
                    <a:pt x="6688" y="207"/>
                    <a:pt x="6095" y="390"/>
                  </a:cubicBezTo>
                  <a:cubicBezTo>
                    <a:pt x="5501" y="573"/>
                    <a:pt x="4931" y="824"/>
                    <a:pt x="4497" y="1029"/>
                  </a:cubicBezTo>
                  <a:cubicBezTo>
                    <a:pt x="4086" y="1235"/>
                    <a:pt x="3812" y="1372"/>
                    <a:pt x="3812" y="1372"/>
                  </a:cubicBezTo>
                  <a:cubicBezTo>
                    <a:pt x="3812" y="1372"/>
                    <a:pt x="2739" y="2034"/>
                    <a:pt x="1804" y="2810"/>
                  </a:cubicBezTo>
                  <a:cubicBezTo>
                    <a:pt x="845" y="3608"/>
                    <a:pt x="0" y="4499"/>
                    <a:pt x="46" y="4544"/>
                  </a:cubicBezTo>
                  <a:cubicBezTo>
                    <a:pt x="47" y="4546"/>
                    <a:pt x="49" y="4546"/>
                    <a:pt x="52" y="4546"/>
                  </a:cubicBezTo>
                  <a:cubicBezTo>
                    <a:pt x="145" y="4546"/>
                    <a:pt x="1056" y="3795"/>
                    <a:pt x="2032" y="3129"/>
                  </a:cubicBezTo>
                  <a:cubicBezTo>
                    <a:pt x="3013" y="2422"/>
                    <a:pt x="4086" y="1851"/>
                    <a:pt x="4086" y="1851"/>
                  </a:cubicBezTo>
                  <a:cubicBezTo>
                    <a:pt x="4086" y="1851"/>
                    <a:pt x="4337" y="1691"/>
                    <a:pt x="4725" y="1463"/>
                  </a:cubicBezTo>
                  <a:cubicBezTo>
                    <a:pt x="5136" y="1235"/>
                    <a:pt x="5661" y="984"/>
                    <a:pt x="6232" y="755"/>
                  </a:cubicBezTo>
                  <a:cubicBezTo>
                    <a:pt x="6780" y="527"/>
                    <a:pt x="7350" y="344"/>
                    <a:pt x="7807" y="253"/>
                  </a:cubicBezTo>
                  <a:cubicBezTo>
                    <a:pt x="8240" y="139"/>
                    <a:pt x="8537" y="71"/>
                    <a:pt x="8537" y="48"/>
                  </a:cubicBezTo>
                  <a:cubicBezTo>
                    <a:pt x="8537" y="19"/>
                    <a:pt x="8424" y="0"/>
                    <a:pt x="8224" y="0"/>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706" name="Google Shape;3706;p43">
              <a:extLst>
                <a:ext uri="{FF2B5EF4-FFF2-40B4-BE49-F238E27FC236}">
                  <a16:creationId xmlns="" xmlns:a16="http://schemas.microsoft.com/office/drawing/2014/main" id="{D0EE29AE-DA67-637E-7024-750C5BE8AD84}"/>
                </a:ext>
              </a:extLst>
            </p:cNvPr>
            <p:cNvSpPr/>
            <p:nvPr/>
          </p:nvSpPr>
          <p:spPr>
            <a:xfrm>
              <a:off x="7317857" y="4622247"/>
              <a:ext cx="453945" cy="221200"/>
            </a:xfrm>
            <a:custGeom>
              <a:avLst/>
              <a:gdLst/>
              <a:ahLst/>
              <a:cxnLst/>
              <a:rect l="l" t="t" r="r" b="b"/>
              <a:pathLst>
                <a:path w="16869" h="8220" extrusionOk="0">
                  <a:moveTo>
                    <a:pt x="16457" y="0"/>
                  </a:moveTo>
                  <a:cubicBezTo>
                    <a:pt x="16320" y="0"/>
                    <a:pt x="16161" y="0"/>
                    <a:pt x="15978" y="23"/>
                  </a:cubicBezTo>
                  <a:cubicBezTo>
                    <a:pt x="15795" y="46"/>
                    <a:pt x="15590" y="46"/>
                    <a:pt x="15385" y="114"/>
                  </a:cubicBezTo>
                  <a:cubicBezTo>
                    <a:pt x="14494" y="251"/>
                    <a:pt x="13353" y="685"/>
                    <a:pt x="12280" y="1233"/>
                  </a:cubicBezTo>
                  <a:cubicBezTo>
                    <a:pt x="11755" y="1484"/>
                    <a:pt x="11208" y="1735"/>
                    <a:pt x="10728" y="1986"/>
                  </a:cubicBezTo>
                  <a:cubicBezTo>
                    <a:pt x="10203" y="2214"/>
                    <a:pt x="9724" y="2420"/>
                    <a:pt x="9336" y="2602"/>
                  </a:cubicBezTo>
                  <a:cubicBezTo>
                    <a:pt x="8925" y="2785"/>
                    <a:pt x="8583" y="2945"/>
                    <a:pt x="8354" y="3059"/>
                  </a:cubicBezTo>
                  <a:cubicBezTo>
                    <a:pt x="8103" y="3173"/>
                    <a:pt x="7966" y="3241"/>
                    <a:pt x="7966" y="3241"/>
                  </a:cubicBezTo>
                  <a:cubicBezTo>
                    <a:pt x="7966" y="3241"/>
                    <a:pt x="7852" y="3310"/>
                    <a:pt x="7624" y="3447"/>
                  </a:cubicBezTo>
                  <a:cubicBezTo>
                    <a:pt x="7487" y="3515"/>
                    <a:pt x="7350" y="3584"/>
                    <a:pt x="7190" y="3675"/>
                  </a:cubicBezTo>
                  <a:cubicBezTo>
                    <a:pt x="7053" y="3766"/>
                    <a:pt x="6871" y="3880"/>
                    <a:pt x="6688" y="3995"/>
                  </a:cubicBezTo>
                  <a:cubicBezTo>
                    <a:pt x="5935" y="4497"/>
                    <a:pt x="4953" y="5136"/>
                    <a:pt x="3903" y="5661"/>
                  </a:cubicBezTo>
                  <a:cubicBezTo>
                    <a:pt x="3378" y="5889"/>
                    <a:pt x="2853" y="6117"/>
                    <a:pt x="2306" y="6323"/>
                  </a:cubicBezTo>
                  <a:cubicBezTo>
                    <a:pt x="1804" y="6528"/>
                    <a:pt x="1324" y="6802"/>
                    <a:pt x="982" y="7076"/>
                  </a:cubicBezTo>
                  <a:cubicBezTo>
                    <a:pt x="776" y="7213"/>
                    <a:pt x="639" y="7373"/>
                    <a:pt x="502" y="7487"/>
                  </a:cubicBezTo>
                  <a:cubicBezTo>
                    <a:pt x="388" y="7624"/>
                    <a:pt x="274" y="7738"/>
                    <a:pt x="206" y="7852"/>
                  </a:cubicBezTo>
                  <a:cubicBezTo>
                    <a:pt x="69" y="8080"/>
                    <a:pt x="0" y="8217"/>
                    <a:pt x="0" y="8217"/>
                  </a:cubicBezTo>
                  <a:cubicBezTo>
                    <a:pt x="2" y="8219"/>
                    <a:pt x="4" y="8220"/>
                    <a:pt x="7" y="8220"/>
                  </a:cubicBezTo>
                  <a:cubicBezTo>
                    <a:pt x="70" y="8220"/>
                    <a:pt x="372" y="7697"/>
                    <a:pt x="1096" y="7259"/>
                  </a:cubicBezTo>
                  <a:cubicBezTo>
                    <a:pt x="1461" y="7008"/>
                    <a:pt x="1918" y="6779"/>
                    <a:pt x="2420" y="6597"/>
                  </a:cubicBezTo>
                  <a:cubicBezTo>
                    <a:pt x="2945" y="6414"/>
                    <a:pt x="3515" y="6209"/>
                    <a:pt x="4063" y="6003"/>
                  </a:cubicBezTo>
                  <a:cubicBezTo>
                    <a:pt x="5159" y="5524"/>
                    <a:pt x="6209" y="4885"/>
                    <a:pt x="6939" y="4428"/>
                  </a:cubicBezTo>
                  <a:cubicBezTo>
                    <a:pt x="7145" y="4314"/>
                    <a:pt x="7304" y="4200"/>
                    <a:pt x="7464" y="4109"/>
                  </a:cubicBezTo>
                  <a:cubicBezTo>
                    <a:pt x="7624" y="4017"/>
                    <a:pt x="7761" y="3949"/>
                    <a:pt x="7875" y="3903"/>
                  </a:cubicBezTo>
                  <a:cubicBezTo>
                    <a:pt x="8103" y="3789"/>
                    <a:pt x="8217" y="3721"/>
                    <a:pt x="8217" y="3721"/>
                  </a:cubicBezTo>
                  <a:cubicBezTo>
                    <a:pt x="8217" y="3721"/>
                    <a:pt x="8354" y="3652"/>
                    <a:pt x="8583" y="3515"/>
                  </a:cubicBezTo>
                  <a:cubicBezTo>
                    <a:pt x="8811" y="3401"/>
                    <a:pt x="9130" y="3241"/>
                    <a:pt x="9541" y="3059"/>
                  </a:cubicBezTo>
                  <a:cubicBezTo>
                    <a:pt x="9929" y="2853"/>
                    <a:pt x="10409" y="2625"/>
                    <a:pt x="10911" y="2374"/>
                  </a:cubicBezTo>
                  <a:cubicBezTo>
                    <a:pt x="11413" y="2123"/>
                    <a:pt x="11938" y="1849"/>
                    <a:pt x="12463" y="1575"/>
                  </a:cubicBezTo>
                  <a:cubicBezTo>
                    <a:pt x="13490" y="1005"/>
                    <a:pt x="14563" y="525"/>
                    <a:pt x="15430" y="320"/>
                  </a:cubicBezTo>
                  <a:cubicBezTo>
                    <a:pt x="16275" y="91"/>
                    <a:pt x="16868" y="91"/>
                    <a:pt x="16868" y="46"/>
                  </a:cubicBezTo>
                  <a:cubicBezTo>
                    <a:pt x="16868" y="23"/>
                    <a:pt x="16731" y="0"/>
                    <a:pt x="16457" y="0"/>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707" name="Google Shape;3707;p43">
              <a:extLst>
                <a:ext uri="{FF2B5EF4-FFF2-40B4-BE49-F238E27FC236}">
                  <a16:creationId xmlns="" xmlns:a16="http://schemas.microsoft.com/office/drawing/2014/main" id="{736578B2-F9E5-495C-F35B-4E3665D0B4FA}"/>
                </a:ext>
              </a:extLst>
            </p:cNvPr>
            <p:cNvSpPr/>
            <p:nvPr/>
          </p:nvSpPr>
          <p:spPr>
            <a:xfrm>
              <a:off x="6786546" y="4593938"/>
              <a:ext cx="224833" cy="201583"/>
            </a:xfrm>
            <a:custGeom>
              <a:avLst/>
              <a:gdLst/>
              <a:ahLst/>
              <a:cxnLst/>
              <a:rect l="l" t="t" r="r" b="b"/>
              <a:pathLst>
                <a:path w="8355" h="7491" extrusionOk="0">
                  <a:moveTo>
                    <a:pt x="53" y="0"/>
                  </a:moveTo>
                  <a:cubicBezTo>
                    <a:pt x="50" y="0"/>
                    <a:pt x="47" y="1"/>
                    <a:pt x="46" y="2"/>
                  </a:cubicBezTo>
                  <a:cubicBezTo>
                    <a:pt x="0" y="71"/>
                    <a:pt x="1142" y="915"/>
                    <a:pt x="2260" y="1760"/>
                  </a:cubicBezTo>
                  <a:cubicBezTo>
                    <a:pt x="2831" y="2171"/>
                    <a:pt x="3379" y="2604"/>
                    <a:pt x="3789" y="2947"/>
                  </a:cubicBezTo>
                  <a:cubicBezTo>
                    <a:pt x="4200" y="3266"/>
                    <a:pt x="4474" y="3494"/>
                    <a:pt x="4474" y="3494"/>
                  </a:cubicBezTo>
                  <a:lnTo>
                    <a:pt x="5159" y="4042"/>
                  </a:lnTo>
                  <a:cubicBezTo>
                    <a:pt x="5547" y="4362"/>
                    <a:pt x="6072" y="4841"/>
                    <a:pt x="6574" y="5321"/>
                  </a:cubicBezTo>
                  <a:cubicBezTo>
                    <a:pt x="7053" y="5823"/>
                    <a:pt x="7510" y="6370"/>
                    <a:pt x="7807" y="6781"/>
                  </a:cubicBezTo>
                  <a:cubicBezTo>
                    <a:pt x="8115" y="7199"/>
                    <a:pt x="8295" y="7490"/>
                    <a:pt x="8329" y="7490"/>
                  </a:cubicBezTo>
                  <a:cubicBezTo>
                    <a:pt x="8330" y="7490"/>
                    <a:pt x="8331" y="7490"/>
                    <a:pt x="8332" y="7489"/>
                  </a:cubicBezTo>
                  <a:cubicBezTo>
                    <a:pt x="8354" y="7489"/>
                    <a:pt x="8240" y="7147"/>
                    <a:pt x="7989" y="6667"/>
                  </a:cubicBezTo>
                  <a:cubicBezTo>
                    <a:pt x="7738" y="6211"/>
                    <a:pt x="7305" y="5617"/>
                    <a:pt x="6848" y="5069"/>
                  </a:cubicBezTo>
                  <a:cubicBezTo>
                    <a:pt x="6392" y="4522"/>
                    <a:pt x="5867" y="4019"/>
                    <a:pt x="5479" y="3654"/>
                  </a:cubicBezTo>
                  <a:cubicBezTo>
                    <a:pt x="5090" y="3312"/>
                    <a:pt x="4817" y="3084"/>
                    <a:pt x="4817" y="3084"/>
                  </a:cubicBezTo>
                  <a:cubicBezTo>
                    <a:pt x="4817" y="3084"/>
                    <a:pt x="4520" y="2855"/>
                    <a:pt x="4086" y="2536"/>
                  </a:cubicBezTo>
                  <a:cubicBezTo>
                    <a:pt x="3675" y="2239"/>
                    <a:pt x="3082" y="1828"/>
                    <a:pt x="2488" y="1440"/>
                  </a:cubicBezTo>
                  <a:cubicBezTo>
                    <a:pt x="1337" y="709"/>
                    <a:pt x="164" y="0"/>
                    <a:pt x="53" y="0"/>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708" name="Google Shape;3708;p43">
              <a:extLst>
                <a:ext uri="{FF2B5EF4-FFF2-40B4-BE49-F238E27FC236}">
                  <a16:creationId xmlns="" xmlns:a16="http://schemas.microsoft.com/office/drawing/2014/main" id="{2FE69E44-3F16-133F-F47C-5D2FE4422BD9}"/>
                </a:ext>
              </a:extLst>
            </p:cNvPr>
            <p:cNvSpPr/>
            <p:nvPr/>
          </p:nvSpPr>
          <p:spPr>
            <a:xfrm>
              <a:off x="6801292" y="4547841"/>
              <a:ext cx="38723" cy="65337"/>
            </a:xfrm>
            <a:custGeom>
              <a:avLst/>
              <a:gdLst/>
              <a:ahLst/>
              <a:cxnLst/>
              <a:rect l="l" t="t" r="r" b="b"/>
              <a:pathLst>
                <a:path w="1439" h="2428" extrusionOk="0">
                  <a:moveTo>
                    <a:pt x="127" y="0"/>
                  </a:moveTo>
                  <a:cubicBezTo>
                    <a:pt x="123" y="0"/>
                    <a:pt x="118" y="1"/>
                    <a:pt x="114" y="3"/>
                  </a:cubicBezTo>
                  <a:cubicBezTo>
                    <a:pt x="0" y="95"/>
                    <a:pt x="480" y="1327"/>
                    <a:pt x="480" y="1327"/>
                  </a:cubicBezTo>
                  <a:cubicBezTo>
                    <a:pt x="480" y="1327"/>
                    <a:pt x="1136" y="2428"/>
                    <a:pt x="1307" y="2428"/>
                  </a:cubicBezTo>
                  <a:cubicBezTo>
                    <a:pt x="1313" y="2428"/>
                    <a:pt x="1319" y="2426"/>
                    <a:pt x="1324" y="2423"/>
                  </a:cubicBezTo>
                  <a:cubicBezTo>
                    <a:pt x="1438" y="2354"/>
                    <a:pt x="959" y="1099"/>
                    <a:pt x="959" y="1099"/>
                  </a:cubicBezTo>
                  <a:cubicBezTo>
                    <a:pt x="959" y="1099"/>
                    <a:pt x="291" y="0"/>
                    <a:pt x="127" y="0"/>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709" name="Google Shape;3709;p43">
              <a:extLst>
                <a:ext uri="{FF2B5EF4-FFF2-40B4-BE49-F238E27FC236}">
                  <a16:creationId xmlns="" xmlns:a16="http://schemas.microsoft.com/office/drawing/2014/main" id="{D5D1B81D-1A0C-4E49-9685-0A965A2F16DF}"/>
                </a:ext>
              </a:extLst>
            </p:cNvPr>
            <p:cNvSpPr/>
            <p:nvPr/>
          </p:nvSpPr>
          <p:spPr>
            <a:xfrm>
              <a:off x="7624954" y="4617323"/>
              <a:ext cx="63911" cy="50537"/>
            </a:xfrm>
            <a:custGeom>
              <a:avLst/>
              <a:gdLst/>
              <a:ahLst/>
              <a:cxnLst/>
              <a:rect l="l" t="t" r="r" b="b"/>
              <a:pathLst>
                <a:path w="2375" h="1878" extrusionOk="0">
                  <a:moveTo>
                    <a:pt x="2284" y="0"/>
                  </a:moveTo>
                  <a:cubicBezTo>
                    <a:pt x="2154" y="0"/>
                    <a:pt x="1863" y="83"/>
                    <a:pt x="1599" y="206"/>
                  </a:cubicBezTo>
                  <a:cubicBezTo>
                    <a:pt x="1234" y="343"/>
                    <a:pt x="914" y="571"/>
                    <a:pt x="914" y="571"/>
                  </a:cubicBezTo>
                  <a:cubicBezTo>
                    <a:pt x="914" y="571"/>
                    <a:pt x="617" y="845"/>
                    <a:pt x="389" y="1142"/>
                  </a:cubicBezTo>
                  <a:cubicBezTo>
                    <a:pt x="161" y="1461"/>
                    <a:pt x="1" y="1849"/>
                    <a:pt x="69" y="1872"/>
                  </a:cubicBezTo>
                  <a:cubicBezTo>
                    <a:pt x="75" y="1876"/>
                    <a:pt x="81" y="1877"/>
                    <a:pt x="88" y="1877"/>
                  </a:cubicBezTo>
                  <a:cubicBezTo>
                    <a:pt x="176" y="1877"/>
                    <a:pt x="409" y="1627"/>
                    <a:pt x="663" y="1416"/>
                  </a:cubicBezTo>
                  <a:cubicBezTo>
                    <a:pt x="937" y="1188"/>
                    <a:pt x="1234" y="1005"/>
                    <a:pt x="1234" y="1005"/>
                  </a:cubicBezTo>
                  <a:cubicBezTo>
                    <a:pt x="1234" y="1005"/>
                    <a:pt x="1507" y="754"/>
                    <a:pt x="1781" y="526"/>
                  </a:cubicBezTo>
                  <a:cubicBezTo>
                    <a:pt x="2055" y="297"/>
                    <a:pt x="2375" y="115"/>
                    <a:pt x="2352" y="23"/>
                  </a:cubicBezTo>
                  <a:cubicBezTo>
                    <a:pt x="2347" y="8"/>
                    <a:pt x="2322" y="0"/>
                    <a:pt x="2284" y="0"/>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710" name="Google Shape;3710;p43">
              <a:extLst>
                <a:ext uri="{FF2B5EF4-FFF2-40B4-BE49-F238E27FC236}">
                  <a16:creationId xmlns="" xmlns:a16="http://schemas.microsoft.com/office/drawing/2014/main" id="{1C792F30-AFEE-71E3-75B8-27CC19613E50}"/>
                </a:ext>
              </a:extLst>
            </p:cNvPr>
            <p:cNvSpPr/>
            <p:nvPr/>
          </p:nvSpPr>
          <p:spPr>
            <a:xfrm>
              <a:off x="7132958" y="4250620"/>
              <a:ext cx="246953" cy="220985"/>
            </a:xfrm>
            <a:custGeom>
              <a:avLst/>
              <a:gdLst/>
              <a:ahLst/>
              <a:cxnLst/>
              <a:rect l="l" t="t" r="r" b="b"/>
              <a:pathLst>
                <a:path w="9177" h="8212" extrusionOk="0">
                  <a:moveTo>
                    <a:pt x="252" y="1"/>
                  </a:moveTo>
                  <a:cubicBezTo>
                    <a:pt x="229" y="275"/>
                    <a:pt x="184" y="526"/>
                    <a:pt x="161" y="800"/>
                  </a:cubicBezTo>
                  <a:cubicBezTo>
                    <a:pt x="69" y="1553"/>
                    <a:pt x="1" y="2261"/>
                    <a:pt x="1" y="2877"/>
                  </a:cubicBezTo>
                  <a:cubicBezTo>
                    <a:pt x="1" y="3516"/>
                    <a:pt x="47" y="4018"/>
                    <a:pt x="92" y="4383"/>
                  </a:cubicBezTo>
                  <a:cubicBezTo>
                    <a:pt x="161" y="4749"/>
                    <a:pt x="206" y="4954"/>
                    <a:pt x="206" y="4954"/>
                  </a:cubicBezTo>
                  <a:cubicBezTo>
                    <a:pt x="206" y="4954"/>
                    <a:pt x="275" y="5159"/>
                    <a:pt x="389" y="5525"/>
                  </a:cubicBezTo>
                  <a:cubicBezTo>
                    <a:pt x="526" y="5867"/>
                    <a:pt x="754" y="6369"/>
                    <a:pt x="1188" y="6848"/>
                  </a:cubicBezTo>
                  <a:cubicBezTo>
                    <a:pt x="1599" y="7351"/>
                    <a:pt x="2238" y="7807"/>
                    <a:pt x="3014" y="8035"/>
                  </a:cubicBezTo>
                  <a:cubicBezTo>
                    <a:pt x="3355" y="8149"/>
                    <a:pt x="3734" y="8211"/>
                    <a:pt x="4119" y="8211"/>
                  </a:cubicBezTo>
                  <a:cubicBezTo>
                    <a:pt x="4583" y="8211"/>
                    <a:pt x="5055" y="8121"/>
                    <a:pt x="5479" y="7921"/>
                  </a:cubicBezTo>
                  <a:cubicBezTo>
                    <a:pt x="6255" y="7556"/>
                    <a:pt x="6871" y="6963"/>
                    <a:pt x="7351" y="6346"/>
                  </a:cubicBezTo>
                  <a:cubicBezTo>
                    <a:pt x="7830" y="5730"/>
                    <a:pt x="8172" y="5114"/>
                    <a:pt x="8446" y="4566"/>
                  </a:cubicBezTo>
                  <a:cubicBezTo>
                    <a:pt x="8720" y="3995"/>
                    <a:pt x="8903" y="3516"/>
                    <a:pt x="9017" y="3196"/>
                  </a:cubicBezTo>
                  <a:cubicBezTo>
                    <a:pt x="9131" y="2854"/>
                    <a:pt x="9177" y="2649"/>
                    <a:pt x="9154" y="2649"/>
                  </a:cubicBezTo>
                  <a:cubicBezTo>
                    <a:pt x="9153" y="2648"/>
                    <a:pt x="9152" y="2648"/>
                    <a:pt x="9152" y="2648"/>
                  </a:cubicBezTo>
                  <a:cubicBezTo>
                    <a:pt x="9101" y="2648"/>
                    <a:pt x="8849" y="3417"/>
                    <a:pt x="8264" y="4452"/>
                  </a:cubicBezTo>
                  <a:cubicBezTo>
                    <a:pt x="7967" y="4977"/>
                    <a:pt x="7602" y="5593"/>
                    <a:pt x="7122" y="6164"/>
                  </a:cubicBezTo>
                  <a:cubicBezTo>
                    <a:pt x="6643" y="6734"/>
                    <a:pt x="6050" y="7282"/>
                    <a:pt x="5319" y="7579"/>
                  </a:cubicBezTo>
                  <a:cubicBezTo>
                    <a:pt x="4958" y="7730"/>
                    <a:pt x="4572" y="7799"/>
                    <a:pt x="4194" y="7799"/>
                  </a:cubicBezTo>
                  <a:cubicBezTo>
                    <a:pt x="3831" y="7799"/>
                    <a:pt x="3475" y="7736"/>
                    <a:pt x="3151" y="7625"/>
                  </a:cubicBezTo>
                  <a:cubicBezTo>
                    <a:pt x="2466" y="7373"/>
                    <a:pt x="1918" y="6963"/>
                    <a:pt x="1553" y="6529"/>
                  </a:cubicBezTo>
                  <a:cubicBezTo>
                    <a:pt x="1188" y="6095"/>
                    <a:pt x="1005" y="5639"/>
                    <a:pt x="891" y="5342"/>
                  </a:cubicBezTo>
                  <a:cubicBezTo>
                    <a:pt x="777" y="5022"/>
                    <a:pt x="731" y="4817"/>
                    <a:pt x="731" y="4817"/>
                  </a:cubicBezTo>
                  <a:cubicBezTo>
                    <a:pt x="731" y="4817"/>
                    <a:pt x="686" y="4634"/>
                    <a:pt x="617" y="4315"/>
                  </a:cubicBezTo>
                  <a:cubicBezTo>
                    <a:pt x="572" y="3973"/>
                    <a:pt x="503" y="3493"/>
                    <a:pt x="503" y="2877"/>
                  </a:cubicBezTo>
                  <a:cubicBezTo>
                    <a:pt x="480" y="2283"/>
                    <a:pt x="526" y="1599"/>
                    <a:pt x="594" y="845"/>
                  </a:cubicBezTo>
                  <a:cubicBezTo>
                    <a:pt x="617" y="754"/>
                    <a:pt x="617" y="663"/>
                    <a:pt x="617" y="549"/>
                  </a:cubicBezTo>
                  <a:lnTo>
                    <a:pt x="640" y="480"/>
                  </a:lnTo>
                  <a:lnTo>
                    <a:pt x="708" y="480"/>
                  </a:lnTo>
                  <a:lnTo>
                    <a:pt x="1005" y="526"/>
                  </a:lnTo>
                  <a:cubicBezTo>
                    <a:pt x="1393" y="549"/>
                    <a:pt x="1781" y="617"/>
                    <a:pt x="2192" y="686"/>
                  </a:cubicBezTo>
                  <a:cubicBezTo>
                    <a:pt x="2580" y="777"/>
                    <a:pt x="2968" y="845"/>
                    <a:pt x="3379" y="914"/>
                  </a:cubicBezTo>
                  <a:cubicBezTo>
                    <a:pt x="3767" y="982"/>
                    <a:pt x="4178" y="1005"/>
                    <a:pt x="4543" y="1051"/>
                  </a:cubicBezTo>
                  <a:cubicBezTo>
                    <a:pt x="5319" y="1097"/>
                    <a:pt x="6027" y="1097"/>
                    <a:pt x="6620" y="1119"/>
                  </a:cubicBezTo>
                  <a:cubicBezTo>
                    <a:pt x="7697" y="1160"/>
                    <a:pt x="8449" y="1309"/>
                    <a:pt x="8601" y="1309"/>
                  </a:cubicBezTo>
                  <a:cubicBezTo>
                    <a:pt x="8619" y="1309"/>
                    <a:pt x="8629" y="1307"/>
                    <a:pt x="8629" y="1302"/>
                  </a:cubicBezTo>
                  <a:cubicBezTo>
                    <a:pt x="8629" y="1279"/>
                    <a:pt x="8446" y="1233"/>
                    <a:pt x="8104" y="1142"/>
                  </a:cubicBezTo>
                  <a:cubicBezTo>
                    <a:pt x="7762" y="1051"/>
                    <a:pt x="7237" y="982"/>
                    <a:pt x="6643" y="914"/>
                  </a:cubicBezTo>
                  <a:cubicBezTo>
                    <a:pt x="6027" y="868"/>
                    <a:pt x="5319" y="823"/>
                    <a:pt x="4566" y="754"/>
                  </a:cubicBezTo>
                  <a:cubicBezTo>
                    <a:pt x="4201" y="686"/>
                    <a:pt x="3813" y="663"/>
                    <a:pt x="3425" y="572"/>
                  </a:cubicBezTo>
                  <a:cubicBezTo>
                    <a:pt x="3037" y="503"/>
                    <a:pt x="2649" y="412"/>
                    <a:pt x="2261" y="320"/>
                  </a:cubicBezTo>
                  <a:cubicBezTo>
                    <a:pt x="1850" y="229"/>
                    <a:pt x="1462" y="138"/>
                    <a:pt x="1051" y="115"/>
                  </a:cubicBezTo>
                  <a:cubicBezTo>
                    <a:pt x="777" y="69"/>
                    <a:pt x="503" y="47"/>
                    <a:pt x="252" y="1"/>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711" name="Google Shape;3711;p43">
              <a:extLst>
                <a:ext uri="{FF2B5EF4-FFF2-40B4-BE49-F238E27FC236}">
                  <a16:creationId xmlns="" xmlns:a16="http://schemas.microsoft.com/office/drawing/2014/main" id="{730C9F53-4244-B7BE-F208-8F2593192FBB}"/>
                </a:ext>
              </a:extLst>
            </p:cNvPr>
            <p:cNvSpPr/>
            <p:nvPr/>
          </p:nvSpPr>
          <p:spPr>
            <a:xfrm>
              <a:off x="6990470" y="3823074"/>
              <a:ext cx="254326" cy="457039"/>
            </a:xfrm>
            <a:custGeom>
              <a:avLst/>
              <a:gdLst/>
              <a:ahLst/>
              <a:cxnLst/>
              <a:rect l="l" t="t" r="r" b="b"/>
              <a:pathLst>
                <a:path w="9451" h="16984" extrusionOk="0">
                  <a:moveTo>
                    <a:pt x="9443" y="0"/>
                  </a:moveTo>
                  <a:cubicBezTo>
                    <a:pt x="9407" y="0"/>
                    <a:pt x="9274" y="135"/>
                    <a:pt x="9062" y="368"/>
                  </a:cubicBezTo>
                  <a:cubicBezTo>
                    <a:pt x="8834" y="619"/>
                    <a:pt x="8491" y="938"/>
                    <a:pt x="8172" y="1418"/>
                  </a:cubicBezTo>
                  <a:cubicBezTo>
                    <a:pt x="7464" y="2331"/>
                    <a:pt x="6780" y="3723"/>
                    <a:pt x="6300" y="5184"/>
                  </a:cubicBezTo>
                  <a:cubicBezTo>
                    <a:pt x="5798" y="6622"/>
                    <a:pt x="5433" y="8128"/>
                    <a:pt x="5205" y="9224"/>
                  </a:cubicBezTo>
                  <a:cubicBezTo>
                    <a:pt x="4954" y="10342"/>
                    <a:pt x="4794" y="11073"/>
                    <a:pt x="4794" y="11073"/>
                  </a:cubicBezTo>
                  <a:cubicBezTo>
                    <a:pt x="4794" y="11073"/>
                    <a:pt x="4748" y="11278"/>
                    <a:pt x="4680" y="11598"/>
                  </a:cubicBezTo>
                  <a:cubicBezTo>
                    <a:pt x="4611" y="11917"/>
                    <a:pt x="4520" y="12374"/>
                    <a:pt x="4360" y="12922"/>
                  </a:cubicBezTo>
                  <a:cubicBezTo>
                    <a:pt x="4246" y="13492"/>
                    <a:pt x="4041" y="14109"/>
                    <a:pt x="3835" y="14793"/>
                  </a:cubicBezTo>
                  <a:cubicBezTo>
                    <a:pt x="3721" y="15136"/>
                    <a:pt x="3630" y="15478"/>
                    <a:pt x="3470" y="15798"/>
                  </a:cubicBezTo>
                  <a:cubicBezTo>
                    <a:pt x="3333" y="16117"/>
                    <a:pt x="3128" y="16391"/>
                    <a:pt x="2831" y="16505"/>
                  </a:cubicBezTo>
                  <a:cubicBezTo>
                    <a:pt x="2628" y="16592"/>
                    <a:pt x="2407" y="16624"/>
                    <a:pt x="2185" y="16624"/>
                  </a:cubicBezTo>
                  <a:cubicBezTo>
                    <a:pt x="2057" y="16624"/>
                    <a:pt x="1929" y="16613"/>
                    <a:pt x="1804" y="16596"/>
                  </a:cubicBezTo>
                  <a:cubicBezTo>
                    <a:pt x="1461" y="16528"/>
                    <a:pt x="1119" y="16414"/>
                    <a:pt x="868" y="16231"/>
                  </a:cubicBezTo>
                  <a:lnTo>
                    <a:pt x="708" y="16072"/>
                  </a:lnTo>
                  <a:cubicBezTo>
                    <a:pt x="662" y="16003"/>
                    <a:pt x="617" y="15935"/>
                    <a:pt x="571" y="15866"/>
                  </a:cubicBezTo>
                  <a:cubicBezTo>
                    <a:pt x="480" y="15729"/>
                    <a:pt x="434" y="15569"/>
                    <a:pt x="366" y="15432"/>
                  </a:cubicBezTo>
                  <a:cubicBezTo>
                    <a:pt x="274" y="15136"/>
                    <a:pt x="252" y="14839"/>
                    <a:pt x="252" y="14565"/>
                  </a:cubicBezTo>
                  <a:cubicBezTo>
                    <a:pt x="274" y="13994"/>
                    <a:pt x="388" y="13538"/>
                    <a:pt x="480" y="13218"/>
                  </a:cubicBezTo>
                  <a:cubicBezTo>
                    <a:pt x="548" y="12899"/>
                    <a:pt x="594" y="12716"/>
                    <a:pt x="571" y="12716"/>
                  </a:cubicBezTo>
                  <a:cubicBezTo>
                    <a:pt x="571" y="12715"/>
                    <a:pt x="571" y="12714"/>
                    <a:pt x="570" y="12714"/>
                  </a:cubicBezTo>
                  <a:cubicBezTo>
                    <a:pt x="561" y="12714"/>
                    <a:pt x="473" y="12894"/>
                    <a:pt x="366" y="13196"/>
                  </a:cubicBezTo>
                  <a:cubicBezTo>
                    <a:pt x="252" y="13515"/>
                    <a:pt x="92" y="13972"/>
                    <a:pt x="46" y="14542"/>
                  </a:cubicBezTo>
                  <a:cubicBezTo>
                    <a:pt x="0" y="15136"/>
                    <a:pt x="115" y="15889"/>
                    <a:pt x="685" y="16460"/>
                  </a:cubicBezTo>
                  <a:cubicBezTo>
                    <a:pt x="982" y="16711"/>
                    <a:pt x="1347" y="16848"/>
                    <a:pt x="1758" y="16939"/>
                  </a:cubicBezTo>
                  <a:cubicBezTo>
                    <a:pt x="1919" y="16967"/>
                    <a:pt x="2083" y="16984"/>
                    <a:pt x="2250" y="16984"/>
                  </a:cubicBezTo>
                  <a:cubicBezTo>
                    <a:pt x="2486" y="16984"/>
                    <a:pt x="2727" y="16951"/>
                    <a:pt x="2968" y="16870"/>
                  </a:cubicBezTo>
                  <a:cubicBezTo>
                    <a:pt x="3401" y="16711"/>
                    <a:pt x="3675" y="16323"/>
                    <a:pt x="3858" y="15980"/>
                  </a:cubicBezTo>
                  <a:cubicBezTo>
                    <a:pt x="4041" y="15615"/>
                    <a:pt x="4132" y="15250"/>
                    <a:pt x="4246" y="14930"/>
                  </a:cubicBezTo>
                  <a:cubicBezTo>
                    <a:pt x="4474" y="14245"/>
                    <a:pt x="4702" y="13606"/>
                    <a:pt x="4839" y="13059"/>
                  </a:cubicBezTo>
                  <a:cubicBezTo>
                    <a:pt x="4999" y="12511"/>
                    <a:pt x="5113" y="12031"/>
                    <a:pt x="5182" y="11712"/>
                  </a:cubicBezTo>
                  <a:cubicBezTo>
                    <a:pt x="5273" y="11392"/>
                    <a:pt x="5319" y="11187"/>
                    <a:pt x="5319" y="11187"/>
                  </a:cubicBezTo>
                  <a:cubicBezTo>
                    <a:pt x="5319" y="11187"/>
                    <a:pt x="5456" y="10456"/>
                    <a:pt x="5684" y="9338"/>
                  </a:cubicBezTo>
                  <a:cubicBezTo>
                    <a:pt x="5889" y="8220"/>
                    <a:pt x="6209" y="6736"/>
                    <a:pt x="6643" y="5298"/>
                  </a:cubicBezTo>
                  <a:cubicBezTo>
                    <a:pt x="7099" y="3860"/>
                    <a:pt x="7693" y="2468"/>
                    <a:pt x="8354" y="1532"/>
                  </a:cubicBezTo>
                  <a:cubicBezTo>
                    <a:pt x="8628" y="1052"/>
                    <a:pt x="8948" y="710"/>
                    <a:pt x="9153" y="436"/>
                  </a:cubicBezTo>
                  <a:cubicBezTo>
                    <a:pt x="9359" y="162"/>
                    <a:pt x="9450" y="3"/>
                    <a:pt x="9450" y="3"/>
                  </a:cubicBezTo>
                  <a:cubicBezTo>
                    <a:pt x="9448" y="1"/>
                    <a:pt x="9446" y="0"/>
                    <a:pt x="9443" y="0"/>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712" name="Google Shape;3712;p43">
              <a:extLst>
                <a:ext uri="{FF2B5EF4-FFF2-40B4-BE49-F238E27FC236}">
                  <a16:creationId xmlns="" xmlns:a16="http://schemas.microsoft.com/office/drawing/2014/main" id="{96ACC44E-3885-5895-C328-5D72BB91AC74}"/>
                </a:ext>
              </a:extLst>
            </p:cNvPr>
            <p:cNvSpPr/>
            <p:nvPr/>
          </p:nvSpPr>
          <p:spPr>
            <a:xfrm>
              <a:off x="7366375" y="3836636"/>
              <a:ext cx="116117" cy="494014"/>
            </a:xfrm>
            <a:custGeom>
              <a:avLst/>
              <a:gdLst/>
              <a:ahLst/>
              <a:cxnLst/>
              <a:rect l="l" t="t" r="r" b="b"/>
              <a:pathLst>
                <a:path w="4315" h="18358" extrusionOk="0">
                  <a:moveTo>
                    <a:pt x="3972" y="1"/>
                  </a:moveTo>
                  <a:lnTo>
                    <a:pt x="3972" y="1"/>
                  </a:lnTo>
                  <a:cubicBezTo>
                    <a:pt x="3972" y="1"/>
                    <a:pt x="3812" y="138"/>
                    <a:pt x="3561" y="434"/>
                  </a:cubicBezTo>
                  <a:cubicBezTo>
                    <a:pt x="3333" y="731"/>
                    <a:pt x="3036" y="1188"/>
                    <a:pt x="2740" y="1758"/>
                  </a:cubicBezTo>
                  <a:cubicBezTo>
                    <a:pt x="2169" y="2922"/>
                    <a:pt x="1667" y="4566"/>
                    <a:pt x="1233" y="6209"/>
                  </a:cubicBezTo>
                  <a:cubicBezTo>
                    <a:pt x="1028" y="7031"/>
                    <a:pt x="799" y="7853"/>
                    <a:pt x="617" y="8651"/>
                  </a:cubicBezTo>
                  <a:cubicBezTo>
                    <a:pt x="434" y="9428"/>
                    <a:pt x="297" y="10158"/>
                    <a:pt x="206" y="10797"/>
                  </a:cubicBezTo>
                  <a:cubicBezTo>
                    <a:pt x="1" y="12075"/>
                    <a:pt x="1" y="12943"/>
                    <a:pt x="1" y="12943"/>
                  </a:cubicBezTo>
                  <a:cubicBezTo>
                    <a:pt x="1" y="12943"/>
                    <a:pt x="1" y="13171"/>
                    <a:pt x="1" y="13559"/>
                  </a:cubicBezTo>
                  <a:cubicBezTo>
                    <a:pt x="1" y="13741"/>
                    <a:pt x="23" y="13970"/>
                    <a:pt x="46" y="14244"/>
                  </a:cubicBezTo>
                  <a:cubicBezTo>
                    <a:pt x="46" y="14381"/>
                    <a:pt x="69" y="14518"/>
                    <a:pt x="69" y="14655"/>
                  </a:cubicBezTo>
                  <a:cubicBezTo>
                    <a:pt x="115" y="14814"/>
                    <a:pt x="137" y="14974"/>
                    <a:pt x="160" y="15134"/>
                  </a:cubicBezTo>
                  <a:cubicBezTo>
                    <a:pt x="206" y="15294"/>
                    <a:pt x="229" y="15453"/>
                    <a:pt x="252" y="15636"/>
                  </a:cubicBezTo>
                  <a:cubicBezTo>
                    <a:pt x="297" y="15796"/>
                    <a:pt x="366" y="15978"/>
                    <a:pt x="411" y="16161"/>
                  </a:cubicBezTo>
                  <a:cubicBezTo>
                    <a:pt x="548" y="16526"/>
                    <a:pt x="708" y="16891"/>
                    <a:pt x="936" y="17257"/>
                  </a:cubicBezTo>
                  <a:cubicBezTo>
                    <a:pt x="1165" y="17622"/>
                    <a:pt x="1507" y="17941"/>
                    <a:pt x="1918" y="18147"/>
                  </a:cubicBezTo>
                  <a:cubicBezTo>
                    <a:pt x="2123" y="18261"/>
                    <a:pt x="2352" y="18329"/>
                    <a:pt x="2603" y="18352"/>
                  </a:cubicBezTo>
                  <a:cubicBezTo>
                    <a:pt x="2640" y="18356"/>
                    <a:pt x="2678" y="18358"/>
                    <a:pt x="2717" y="18358"/>
                  </a:cubicBezTo>
                  <a:cubicBezTo>
                    <a:pt x="2919" y="18358"/>
                    <a:pt x="3142" y="18307"/>
                    <a:pt x="3333" y="18192"/>
                  </a:cubicBezTo>
                  <a:cubicBezTo>
                    <a:pt x="3767" y="17896"/>
                    <a:pt x="3926" y="17416"/>
                    <a:pt x="3995" y="16960"/>
                  </a:cubicBezTo>
                  <a:cubicBezTo>
                    <a:pt x="4041" y="16526"/>
                    <a:pt x="4018" y="16115"/>
                    <a:pt x="3995" y="15704"/>
                  </a:cubicBezTo>
                  <a:cubicBezTo>
                    <a:pt x="3972" y="15316"/>
                    <a:pt x="3972" y="14951"/>
                    <a:pt x="4018" y="14586"/>
                  </a:cubicBezTo>
                  <a:cubicBezTo>
                    <a:pt x="4063" y="14221"/>
                    <a:pt x="4086" y="13856"/>
                    <a:pt x="4132" y="13536"/>
                  </a:cubicBezTo>
                  <a:cubicBezTo>
                    <a:pt x="4178" y="12920"/>
                    <a:pt x="4246" y="12372"/>
                    <a:pt x="4269" y="12007"/>
                  </a:cubicBezTo>
                  <a:cubicBezTo>
                    <a:pt x="4292" y="11642"/>
                    <a:pt x="4315" y="11413"/>
                    <a:pt x="4292" y="11413"/>
                  </a:cubicBezTo>
                  <a:cubicBezTo>
                    <a:pt x="4269" y="11413"/>
                    <a:pt x="4223" y="11619"/>
                    <a:pt x="4155" y="11984"/>
                  </a:cubicBezTo>
                  <a:cubicBezTo>
                    <a:pt x="4109" y="12372"/>
                    <a:pt x="4018" y="12897"/>
                    <a:pt x="3926" y="13536"/>
                  </a:cubicBezTo>
                  <a:cubicBezTo>
                    <a:pt x="3881" y="13833"/>
                    <a:pt x="3835" y="14175"/>
                    <a:pt x="3767" y="14540"/>
                  </a:cubicBezTo>
                  <a:cubicBezTo>
                    <a:pt x="3698" y="14906"/>
                    <a:pt x="3675" y="15316"/>
                    <a:pt x="3698" y="15727"/>
                  </a:cubicBezTo>
                  <a:cubicBezTo>
                    <a:pt x="3698" y="16115"/>
                    <a:pt x="3721" y="16526"/>
                    <a:pt x="3653" y="16914"/>
                  </a:cubicBezTo>
                  <a:cubicBezTo>
                    <a:pt x="3607" y="17302"/>
                    <a:pt x="3424" y="17690"/>
                    <a:pt x="3128" y="17873"/>
                  </a:cubicBezTo>
                  <a:cubicBezTo>
                    <a:pt x="3014" y="17943"/>
                    <a:pt x="2888" y="17972"/>
                    <a:pt x="2757" y="17972"/>
                  </a:cubicBezTo>
                  <a:cubicBezTo>
                    <a:pt x="2544" y="17972"/>
                    <a:pt x="2321" y="17894"/>
                    <a:pt x="2123" y="17782"/>
                  </a:cubicBezTo>
                  <a:cubicBezTo>
                    <a:pt x="1781" y="17599"/>
                    <a:pt x="1507" y="17325"/>
                    <a:pt x="1302" y="17006"/>
                  </a:cubicBezTo>
                  <a:cubicBezTo>
                    <a:pt x="1119" y="16709"/>
                    <a:pt x="982" y="16344"/>
                    <a:pt x="868" y="16024"/>
                  </a:cubicBezTo>
                  <a:cubicBezTo>
                    <a:pt x="822" y="15841"/>
                    <a:pt x="777" y="15682"/>
                    <a:pt x="731" y="15522"/>
                  </a:cubicBezTo>
                  <a:cubicBezTo>
                    <a:pt x="708" y="15362"/>
                    <a:pt x="685" y="15202"/>
                    <a:pt x="662" y="15043"/>
                  </a:cubicBezTo>
                  <a:cubicBezTo>
                    <a:pt x="617" y="14883"/>
                    <a:pt x="594" y="14746"/>
                    <a:pt x="571" y="14609"/>
                  </a:cubicBezTo>
                  <a:cubicBezTo>
                    <a:pt x="571" y="14449"/>
                    <a:pt x="571" y="14312"/>
                    <a:pt x="548" y="14198"/>
                  </a:cubicBezTo>
                  <a:cubicBezTo>
                    <a:pt x="548" y="13947"/>
                    <a:pt x="526" y="13719"/>
                    <a:pt x="526" y="13536"/>
                  </a:cubicBezTo>
                  <a:cubicBezTo>
                    <a:pt x="526" y="13171"/>
                    <a:pt x="526" y="12965"/>
                    <a:pt x="526" y="12965"/>
                  </a:cubicBezTo>
                  <a:cubicBezTo>
                    <a:pt x="526" y="12965"/>
                    <a:pt x="526" y="12121"/>
                    <a:pt x="685" y="10866"/>
                  </a:cubicBezTo>
                  <a:cubicBezTo>
                    <a:pt x="754" y="10249"/>
                    <a:pt x="891" y="9519"/>
                    <a:pt x="1050" y="8743"/>
                  </a:cubicBezTo>
                  <a:cubicBezTo>
                    <a:pt x="1210" y="7967"/>
                    <a:pt x="1416" y="7145"/>
                    <a:pt x="1621" y="6300"/>
                  </a:cubicBezTo>
                  <a:cubicBezTo>
                    <a:pt x="1986" y="4657"/>
                    <a:pt x="2420" y="3014"/>
                    <a:pt x="2945" y="1850"/>
                  </a:cubicBezTo>
                  <a:cubicBezTo>
                    <a:pt x="3424" y="663"/>
                    <a:pt x="4018" y="24"/>
                    <a:pt x="3972" y="1"/>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713" name="Google Shape;3713;p43">
              <a:extLst>
                <a:ext uri="{FF2B5EF4-FFF2-40B4-BE49-F238E27FC236}">
                  <a16:creationId xmlns="" xmlns:a16="http://schemas.microsoft.com/office/drawing/2014/main" id="{BC4CA9F1-3F34-D36C-7A21-50BEB67C25BA}"/>
                </a:ext>
              </a:extLst>
            </p:cNvPr>
            <p:cNvSpPr/>
            <p:nvPr/>
          </p:nvSpPr>
          <p:spPr>
            <a:xfrm>
              <a:off x="7035921" y="4065022"/>
              <a:ext cx="52232" cy="90471"/>
            </a:xfrm>
            <a:custGeom>
              <a:avLst/>
              <a:gdLst/>
              <a:ahLst/>
              <a:cxnLst/>
              <a:rect l="l" t="t" r="r" b="b"/>
              <a:pathLst>
                <a:path w="1941" h="3362" extrusionOk="0">
                  <a:moveTo>
                    <a:pt x="1549" y="0"/>
                  </a:moveTo>
                  <a:cubicBezTo>
                    <a:pt x="1307" y="0"/>
                    <a:pt x="1016" y="308"/>
                    <a:pt x="845" y="735"/>
                  </a:cubicBezTo>
                  <a:cubicBezTo>
                    <a:pt x="685" y="1192"/>
                    <a:pt x="754" y="1602"/>
                    <a:pt x="1005" y="1671"/>
                  </a:cubicBezTo>
                  <a:cubicBezTo>
                    <a:pt x="1021" y="1674"/>
                    <a:pt x="1037" y="1675"/>
                    <a:pt x="1054" y="1675"/>
                  </a:cubicBezTo>
                  <a:cubicBezTo>
                    <a:pt x="1299" y="1675"/>
                    <a:pt x="1608" y="1368"/>
                    <a:pt x="1758" y="941"/>
                  </a:cubicBezTo>
                  <a:cubicBezTo>
                    <a:pt x="1941" y="484"/>
                    <a:pt x="1872" y="73"/>
                    <a:pt x="1598" y="5"/>
                  </a:cubicBezTo>
                  <a:cubicBezTo>
                    <a:pt x="1582" y="2"/>
                    <a:pt x="1566" y="0"/>
                    <a:pt x="1549" y="0"/>
                  </a:cubicBezTo>
                  <a:close/>
                  <a:moveTo>
                    <a:pt x="615" y="2167"/>
                  </a:moveTo>
                  <a:cubicBezTo>
                    <a:pt x="441" y="2167"/>
                    <a:pt x="240" y="2385"/>
                    <a:pt x="115" y="2698"/>
                  </a:cubicBezTo>
                  <a:cubicBezTo>
                    <a:pt x="1" y="3018"/>
                    <a:pt x="46" y="3314"/>
                    <a:pt x="229" y="3360"/>
                  </a:cubicBezTo>
                  <a:cubicBezTo>
                    <a:pt x="237" y="3361"/>
                    <a:pt x="246" y="3362"/>
                    <a:pt x="254" y="3362"/>
                  </a:cubicBezTo>
                  <a:cubicBezTo>
                    <a:pt x="434" y="3362"/>
                    <a:pt x="668" y="3140"/>
                    <a:pt x="777" y="2835"/>
                  </a:cubicBezTo>
                  <a:cubicBezTo>
                    <a:pt x="891" y="2515"/>
                    <a:pt x="845" y="2219"/>
                    <a:pt x="662" y="2173"/>
                  </a:cubicBezTo>
                  <a:cubicBezTo>
                    <a:pt x="647" y="2169"/>
                    <a:pt x="631" y="2167"/>
                    <a:pt x="615" y="2167"/>
                  </a:cubicBezTo>
                  <a:close/>
                </a:path>
              </a:pathLst>
            </a:custGeom>
            <a:solidFill>
              <a:srgbClr val="FFFFFF">
                <a:alpha val="1116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714" name="Google Shape;3714;p43">
              <a:extLst>
                <a:ext uri="{FF2B5EF4-FFF2-40B4-BE49-F238E27FC236}">
                  <a16:creationId xmlns="" xmlns:a16="http://schemas.microsoft.com/office/drawing/2014/main" id="{332933F3-C71C-5A33-ADA1-789AFBD2838C}"/>
                </a:ext>
              </a:extLst>
            </p:cNvPr>
            <p:cNvSpPr/>
            <p:nvPr/>
          </p:nvSpPr>
          <p:spPr>
            <a:xfrm>
              <a:off x="6515051" y="4454302"/>
              <a:ext cx="52232" cy="90122"/>
            </a:xfrm>
            <a:custGeom>
              <a:avLst/>
              <a:gdLst/>
              <a:ahLst/>
              <a:cxnLst/>
              <a:rect l="l" t="t" r="r" b="b"/>
              <a:pathLst>
                <a:path w="1941" h="3349" extrusionOk="0">
                  <a:moveTo>
                    <a:pt x="1551" y="1"/>
                  </a:moveTo>
                  <a:cubicBezTo>
                    <a:pt x="1309" y="1"/>
                    <a:pt x="1011" y="302"/>
                    <a:pt x="845" y="717"/>
                  </a:cubicBezTo>
                  <a:cubicBezTo>
                    <a:pt x="685" y="1174"/>
                    <a:pt x="754" y="1585"/>
                    <a:pt x="1005" y="1653"/>
                  </a:cubicBezTo>
                  <a:cubicBezTo>
                    <a:pt x="1021" y="1656"/>
                    <a:pt x="1037" y="1658"/>
                    <a:pt x="1054" y="1658"/>
                  </a:cubicBezTo>
                  <a:cubicBezTo>
                    <a:pt x="1299" y="1658"/>
                    <a:pt x="1609" y="1350"/>
                    <a:pt x="1758" y="923"/>
                  </a:cubicBezTo>
                  <a:cubicBezTo>
                    <a:pt x="1941" y="489"/>
                    <a:pt x="1872" y="78"/>
                    <a:pt x="1621" y="10"/>
                  </a:cubicBezTo>
                  <a:cubicBezTo>
                    <a:pt x="1598" y="4"/>
                    <a:pt x="1575" y="1"/>
                    <a:pt x="1551" y="1"/>
                  </a:cubicBezTo>
                  <a:close/>
                  <a:moveTo>
                    <a:pt x="615" y="2172"/>
                  </a:moveTo>
                  <a:cubicBezTo>
                    <a:pt x="441" y="2172"/>
                    <a:pt x="240" y="2388"/>
                    <a:pt x="115" y="2680"/>
                  </a:cubicBezTo>
                  <a:cubicBezTo>
                    <a:pt x="1" y="3000"/>
                    <a:pt x="46" y="3297"/>
                    <a:pt x="229" y="3342"/>
                  </a:cubicBezTo>
                  <a:cubicBezTo>
                    <a:pt x="245" y="3346"/>
                    <a:pt x="261" y="3348"/>
                    <a:pt x="277" y="3348"/>
                  </a:cubicBezTo>
                  <a:cubicBezTo>
                    <a:pt x="454" y="3348"/>
                    <a:pt x="672" y="3132"/>
                    <a:pt x="777" y="2840"/>
                  </a:cubicBezTo>
                  <a:cubicBezTo>
                    <a:pt x="891" y="2498"/>
                    <a:pt x="845" y="2201"/>
                    <a:pt x="663" y="2178"/>
                  </a:cubicBezTo>
                  <a:cubicBezTo>
                    <a:pt x="647" y="2174"/>
                    <a:pt x="631" y="2172"/>
                    <a:pt x="615" y="2172"/>
                  </a:cubicBezTo>
                  <a:close/>
                </a:path>
              </a:pathLst>
            </a:custGeom>
            <a:solidFill>
              <a:srgbClr val="FFFFFF">
                <a:alpha val="1116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3715" name="Google Shape;3715;p43">
              <a:extLst>
                <a:ext uri="{FF2B5EF4-FFF2-40B4-BE49-F238E27FC236}">
                  <a16:creationId xmlns="" xmlns:a16="http://schemas.microsoft.com/office/drawing/2014/main" id="{A0641C08-8E32-6E70-3129-BA6B2D2BE418}"/>
                </a:ext>
              </a:extLst>
            </p:cNvPr>
            <p:cNvSpPr/>
            <p:nvPr/>
          </p:nvSpPr>
          <p:spPr>
            <a:xfrm>
              <a:off x="8164876" y="4464151"/>
              <a:ext cx="2960" cy="1480"/>
            </a:xfrm>
            <a:custGeom>
              <a:avLst/>
              <a:gdLst/>
              <a:ahLst/>
              <a:cxnLst/>
              <a:rect l="l" t="t" r="r" b="b"/>
              <a:pathLst>
                <a:path w="110" h="55" extrusionOk="0">
                  <a:moveTo>
                    <a:pt x="102" y="0"/>
                  </a:moveTo>
                  <a:cubicBezTo>
                    <a:pt x="96" y="0"/>
                    <a:pt x="62" y="11"/>
                    <a:pt x="0" y="32"/>
                  </a:cubicBezTo>
                  <a:cubicBezTo>
                    <a:pt x="0" y="55"/>
                    <a:pt x="0" y="55"/>
                    <a:pt x="0" y="55"/>
                  </a:cubicBezTo>
                  <a:cubicBezTo>
                    <a:pt x="76" y="17"/>
                    <a:pt x="110" y="0"/>
                    <a:pt x="102" y="0"/>
                  </a:cubicBezTo>
                  <a:close/>
                </a:path>
              </a:pathLst>
            </a:custGeom>
            <a:solidFill>
              <a:srgbClr val="AA3325"/>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grpSp>
    </p:spTree>
    <p:extLst>
      <p:ext uri="{BB962C8B-B14F-4D97-AF65-F5344CB8AC3E}">
        <p14:creationId xmlns:p14="http://schemas.microsoft.com/office/powerpoint/2010/main" val="216820037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017">
          <a:extLst>
            <a:ext uri="{FF2B5EF4-FFF2-40B4-BE49-F238E27FC236}">
              <a16:creationId xmlns="" xmlns:a16="http://schemas.microsoft.com/office/drawing/2014/main" id="{739DC946-3DA7-A1C0-4AB4-0637DC14583F}"/>
            </a:ext>
          </a:extLst>
        </p:cNvPr>
        <p:cNvGrpSpPr/>
        <p:nvPr/>
      </p:nvGrpSpPr>
      <p:grpSpPr>
        <a:xfrm>
          <a:off x="0" y="0"/>
          <a:ext cx="0" cy="0"/>
          <a:chOff x="0" y="0"/>
          <a:chExt cx="0" cy="0"/>
        </a:xfrm>
      </p:grpSpPr>
      <p:grpSp>
        <p:nvGrpSpPr>
          <p:cNvPr id="12" name="Group 11">
            <a:extLst>
              <a:ext uri="{FF2B5EF4-FFF2-40B4-BE49-F238E27FC236}">
                <a16:creationId xmlns="" xmlns:a16="http://schemas.microsoft.com/office/drawing/2014/main" id="{9B0F0450-F761-4290-6546-24854D2E4691}"/>
              </a:ext>
            </a:extLst>
          </p:cNvPr>
          <p:cNvGrpSpPr/>
          <p:nvPr/>
        </p:nvGrpSpPr>
        <p:grpSpPr>
          <a:xfrm>
            <a:off x="13316213" y="-103425"/>
            <a:ext cx="4981726" cy="5121567"/>
            <a:chOff x="5388967" y="851635"/>
            <a:chExt cx="3252863" cy="3521367"/>
          </a:xfrm>
        </p:grpSpPr>
        <p:sp>
          <p:nvSpPr>
            <p:cNvPr id="11" name="Freeform 2">
              <a:extLst>
                <a:ext uri="{FF2B5EF4-FFF2-40B4-BE49-F238E27FC236}">
                  <a16:creationId xmlns="" xmlns:a16="http://schemas.microsoft.com/office/drawing/2014/main" id="{78626753-AD88-73D0-9F39-C48C6DE9CF9F}"/>
                </a:ext>
              </a:extLst>
            </p:cNvPr>
            <p:cNvSpPr/>
            <p:nvPr/>
          </p:nvSpPr>
          <p:spPr>
            <a:xfrm>
              <a:off x="5388967" y="851635"/>
              <a:ext cx="3252863" cy="3521367"/>
            </a:xfrm>
            <a:custGeom>
              <a:avLst/>
              <a:gdLst/>
              <a:ahLst/>
              <a:cxnLst/>
              <a:rect l="l" t="t" r="r" b="b"/>
              <a:pathLst>
                <a:path w="3801047" h="4114800">
                  <a:moveTo>
                    <a:pt x="0" y="0"/>
                  </a:moveTo>
                  <a:lnTo>
                    <a:pt x="3801047" y="0"/>
                  </a:lnTo>
                  <a:lnTo>
                    <a:pt x="3801047"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a:effectLst>
              <a:outerShdw blurRad="50800" dist="38100" dir="8100000" algn="tr" rotWithShape="0">
                <a:prstClr val="black">
                  <a:alpha val="40000"/>
                </a:prstClr>
              </a:outerShdw>
            </a:effectLst>
          </p:spPr>
          <p:txBody>
            <a:bodyPr/>
            <a:lstStyle/>
            <a:p>
              <a:pPr>
                <a:buClr>
                  <a:srgbClr val="000000"/>
                </a:buClr>
                <a:buFont typeface="Arial"/>
                <a:buNone/>
              </a:pPr>
              <a:endParaRPr lang="en-US" sz="2800" kern="0">
                <a:solidFill>
                  <a:srgbClr val="000000"/>
                </a:solidFill>
                <a:cs typeface="Arial"/>
                <a:sym typeface="Arial"/>
              </a:endParaRPr>
            </a:p>
          </p:txBody>
        </p:sp>
        <p:sp>
          <p:nvSpPr>
            <p:cNvPr id="10" name="Freeform 2">
              <a:extLst>
                <a:ext uri="{FF2B5EF4-FFF2-40B4-BE49-F238E27FC236}">
                  <a16:creationId xmlns="" xmlns:a16="http://schemas.microsoft.com/office/drawing/2014/main" id="{5CC3F72C-3A57-2B5B-5395-01F427910868}"/>
                </a:ext>
              </a:extLst>
            </p:cNvPr>
            <p:cNvSpPr/>
            <p:nvPr/>
          </p:nvSpPr>
          <p:spPr>
            <a:xfrm>
              <a:off x="5388967" y="851635"/>
              <a:ext cx="3177913" cy="3440230"/>
            </a:xfrm>
            <a:custGeom>
              <a:avLst/>
              <a:gdLst/>
              <a:ahLst/>
              <a:cxnLst/>
              <a:rect l="l" t="t" r="r" b="b"/>
              <a:pathLst>
                <a:path w="3801047" h="4114800">
                  <a:moveTo>
                    <a:pt x="0" y="0"/>
                  </a:moveTo>
                  <a:lnTo>
                    <a:pt x="3801047" y="0"/>
                  </a:lnTo>
                  <a:lnTo>
                    <a:pt x="3801047" y="4114800"/>
                  </a:lnTo>
                  <a:lnTo>
                    <a:pt x="0" y="411480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pPr>
                <a:buClr>
                  <a:srgbClr val="000000"/>
                </a:buClr>
                <a:buFont typeface="Arial"/>
                <a:buNone/>
              </a:pPr>
              <a:endParaRPr lang="en-US" sz="2800" kern="0">
                <a:solidFill>
                  <a:srgbClr val="000000"/>
                </a:solidFill>
                <a:cs typeface="Arial"/>
                <a:sym typeface="Arial"/>
              </a:endParaRPr>
            </a:p>
          </p:txBody>
        </p:sp>
      </p:grpSp>
      <p:grpSp>
        <p:nvGrpSpPr>
          <p:cNvPr id="15" name="Group 14">
            <a:extLst>
              <a:ext uri="{FF2B5EF4-FFF2-40B4-BE49-F238E27FC236}">
                <a16:creationId xmlns="" xmlns:a16="http://schemas.microsoft.com/office/drawing/2014/main" id="{4696E6D2-32B1-5DF0-61DE-372FE8F09BCF}"/>
              </a:ext>
            </a:extLst>
          </p:cNvPr>
          <p:cNvGrpSpPr/>
          <p:nvPr/>
        </p:nvGrpSpPr>
        <p:grpSpPr>
          <a:xfrm>
            <a:off x="1060117" y="-81890"/>
            <a:ext cx="12416802" cy="9029699"/>
            <a:chOff x="524655" y="475316"/>
            <a:chExt cx="4811843" cy="3616998"/>
          </a:xfrm>
        </p:grpSpPr>
        <p:sp>
          <p:nvSpPr>
            <p:cNvPr id="13" name="Rectangle: Rounded Corners 12">
              <a:extLst>
                <a:ext uri="{FF2B5EF4-FFF2-40B4-BE49-F238E27FC236}">
                  <a16:creationId xmlns="" xmlns:a16="http://schemas.microsoft.com/office/drawing/2014/main" id="{345076D4-B9CC-DD1E-6A09-520D47F9DA3B}"/>
                </a:ext>
              </a:extLst>
            </p:cNvPr>
            <p:cNvSpPr/>
            <p:nvPr/>
          </p:nvSpPr>
          <p:spPr>
            <a:xfrm>
              <a:off x="524655" y="878521"/>
              <a:ext cx="4811843" cy="3213793"/>
            </a:xfrm>
            <a:prstGeom prst="roundRect">
              <a:avLst>
                <a:gd name="adj" fmla="val 11550"/>
              </a:avLst>
            </a:prstGeom>
            <a:solidFill>
              <a:schemeClr val="tx1"/>
            </a:solidFill>
            <a:ln w="38100">
              <a:solidFill>
                <a:srgbClr val="0070C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2800" kern="0">
                <a:solidFill>
                  <a:srgbClr val="F5A60B"/>
                </a:solidFill>
                <a:sym typeface="Arial"/>
              </a:endParaRPr>
            </a:p>
          </p:txBody>
        </p:sp>
        <p:sp>
          <p:nvSpPr>
            <p:cNvPr id="14" name="Freeform 11">
              <a:extLst>
                <a:ext uri="{FF2B5EF4-FFF2-40B4-BE49-F238E27FC236}">
                  <a16:creationId xmlns="" xmlns:a16="http://schemas.microsoft.com/office/drawing/2014/main" id="{B74A48E6-8887-8EAB-0560-718317229C6D}"/>
                </a:ext>
              </a:extLst>
            </p:cNvPr>
            <p:cNvSpPr/>
            <p:nvPr/>
          </p:nvSpPr>
          <p:spPr>
            <a:xfrm>
              <a:off x="2930575" y="475316"/>
              <a:ext cx="478806" cy="806410"/>
            </a:xfrm>
            <a:custGeom>
              <a:avLst/>
              <a:gdLst/>
              <a:ahLst/>
              <a:cxnLst/>
              <a:rect l="l" t="t" r="r" b="b"/>
              <a:pathLst>
                <a:path w="2443162" h="4114800">
                  <a:moveTo>
                    <a:pt x="0" y="0"/>
                  </a:moveTo>
                  <a:lnTo>
                    <a:pt x="2443162" y="0"/>
                  </a:lnTo>
                  <a:lnTo>
                    <a:pt x="2443162" y="4114800"/>
                  </a:lnTo>
                  <a:lnTo>
                    <a:pt x="0" y="4114800"/>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pPr>
                <a:buClr>
                  <a:srgbClr val="000000"/>
                </a:buClr>
                <a:buFont typeface="Arial"/>
                <a:buNone/>
              </a:pPr>
              <a:endParaRPr lang="en-US" sz="2800" kern="0">
                <a:solidFill>
                  <a:srgbClr val="000000"/>
                </a:solidFill>
                <a:cs typeface="Arial"/>
                <a:sym typeface="Arial"/>
              </a:endParaRPr>
            </a:p>
          </p:txBody>
        </p:sp>
      </p:grpSp>
      <p:sp>
        <p:nvSpPr>
          <p:cNvPr id="16" name="TextBox 15">
            <a:extLst>
              <a:ext uri="{FF2B5EF4-FFF2-40B4-BE49-F238E27FC236}">
                <a16:creationId xmlns="" xmlns:a16="http://schemas.microsoft.com/office/drawing/2014/main" id="{220FB33D-B800-5F70-5817-052F6D7F2C68}"/>
              </a:ext>
            </a:extLst>
          </p:cNvPr>
          <p:cNvSpPr txBox="1"/>
          <p:nvPr/>
        </p:nvSpPr>
        <p:spPr>
          <a:xfrm>
            <a:off x="1056803" y="1622133"/>
            <a:ext cx="12259409" cy="2347822"/>
          </a:xfrm>
          <a:prstGeom prst="rect">
            <a:avLst/>
          </a:prstGeom>
          <a:noFill/>
        </p:spPr>
        <p:txBody>
          <a:bodyPr wrap="square" rtlCol="0">
            <a:spAutoFit/>
          </a:bodyPr>
          <a:lstStyle/>
          <a:p>
            <a:pPr marL="685800" indent="-685800" algn="just">
              <a:lnSpc>
                <a:spcPct val="120000"/>
              </a:lnSpc>
              <a:buClr>
                <a:srgbClr val="000000"/>
              </a:buClr>
              <a:buFont typeface="Arial" panose="020B0604020202020204" pitchFamily="34" charset="0"/>
              <a:buChar char="•"/>
            </a:pPr>
            <a:r>
              <a:rPr lang="en-US" sz="4200" kern="0" dirty="0" err="1">
                <a:solidFill>
                  <a:srgbClr val="000000"/>
                </a:solidFill>
                <a:cs typeface="Arial"/>
                <a:sym typeface="Arial"/>
              </a:rPr>
              <a:t>Em</a:t>
            </a:r>
            <a:r>
              <a:rPr lang="en-US" sz="4200" kern="0" dirty="0">
                <a:solidFill>
                  <a:srgbClr val="000000"/>
                </a:solidFill>
                <a:cs typeface="Arial"/>
                <a:sym typeface="Arial"/>
              </a:rPr>
              <a:t> </a:t>
            </a:r>
            <a:r>
              <a:rPr lang="en-US" sz="4200" kern="0" dirty="0" err="1">
                <a:solidFill>
                  <a:srgbClr val="000000"/>
                </a:solidFill>
                <a:cs typeface="Arial"/>
                <a:sym typeface="Arial"/>
              </a:rPr>
              <a:t>hãy</a:t>
            </a:r>
            <a:r>
              <a:rPr lang="en-US" sz="4200" kern="0" dirty="0">
                <a:solidFill>
                  <a:srgbClr val="000000"/>
                </a:solidFill>
                <a:cs typeface="Arial"/>
                <a:sym typeface="Arial"/>
              </a:rPr>
              <a:t> chia </a:t>
            </a:r>
            <a:r>
              <a:rPr lang="en-US" sz="4200" kern="0" dirty="0" err="1">
                <a:solidFill>
                  <a:srgbClr val="000000"/>
                </a:solidFill>
                <a:cs typeface="Arial"/>
                <a:sym typeface="Arial"/>
              </a:rPr>
              <a:t>sẻ</a:t>
            </a:r>
            <a:r>
              <a:rPr lang="en-US" sz="4200" kern="0" dirty="0">
                <a:solidFill>
                  <a:srgbClr val="000000"/>
                </a:solidFill>
                <a:cs typeface="Arial"/>
                <a:sym typeface="Arial"/>
              </a:rPr>
              <a:t> </a:t>
            </a:r>
            <a:r>
              <a:rPr lang="en-US" sz="4200" kern="0" dirty="0" err="1">
                <a:solidFill>
                  <a:srgbClr val="000000"/>
                </a:solidFill>
                <a:cs typeface="Arial"/>
                <a:sym typeface="Arial"/>
              </a:rPr>
              <a:t>về</a:t>
            </a:r>
            <a:r>
              <a:rPr lang="en-US" sz="4200" kern="0" dirty="0">
                <a:solidFill>
                  <a:srgbClr val="000000"/>
                </a:solidFill>
                <a:cs typeface="Arial"/>
                <a:sym typeface="Arial"/>
              </a:rPr>
              <a:t> </a:t>
            </a:r>
            <a:r>
              <a:rPr lang="en-US" sz="4200" kern="0" dirty="0" err="1">
                <a:solidFill>
                  <a:srgbClr val="000000"/>
                </a:solidFill>
                <a:cs typeface="Arial"/>
                <a:sym typeface="Arial"/>
              </a:rPr>
              <a:t>phiếu</a:t>
            </a:r>
            <a:r>
              <a:rPr lang="en-US" sz="4200" kern="0" dirty="0">
                <a:solidFill>
                  <a:srgbClr val="000000"/>
                </a:solidFill>
                <a:cs typeface="Arial"/>
                <a:sym typeface="Arial"/>
              </a:rPr>
              <a:t> “</a:t>
            </a:r>
            <a:r>
              <a:rPr lang="en-US" sz="4200" kern="0" dirty="0" err="1">
                <a:solidFill>
                  <a:srgbClr val="000000"/>
                </a:solidFill>
                <a:cs typeface="Arial"/>
                <a:sym typeface="Arial"/>
              </a:rPr>
              <a:t>Nghề</a:t>
            </a:r>
            <a:r>
              <a:rPr lang="en-US" sz="4200" kern="0" dirty="0">
                <a:solidFill>
                  <a:srgbClr val="000000"/>
                </a:solidFill>
                <a:cs typeface="Arial"/>
                <a:sym typeface="Arial"/>
              </a:rPr>
              <a:t> </a:t>
            </a:r>
            <a:r>
              <a:rPr lang="en-US" sz="4200" kern="0" dirty="0" err="1">
                <a:solidFill>
                  <a:srgbClr val="000000"/>
                </a:solidFill>
                <a:cs typeface="Arial"/>
                <a:sym typeface="Arial"/>
              </a:rPr>
              <a:t>nghiệp</a:t>
            </a:r>
            <a:r>
              <a:rPr lang="en-US" sz="4200" kern="0" dirty="0">
                <a:solidFill>
                  <a:srgbClr val="000000"/>
                </a:solidFill>
                <a:cs typeface="Arial"/>
                <a:sym typeface="Arial"/>
              </a:rPr>
              <a:t> </a:t>
            </a:r>
            <a:r>
              <a:rPr lang="en-US" sz="4200" kern="0" dirty="0" err="1">
                <a:solidFill>
                  <a:srgbClr val="000000"/>
                </a:solidFill>
                <a:cs typeface="Arial"/>
                <a:sym typeface="Arial"/>
              </a:rPr>
              <a:t>mơ</a:t>
            </a:r>
            <a:r>
              <a:rPr lang="en-US" sz="4200" kern="0" dirty="0">
                <a:solidFill>
                  <a:srgbClr val="000000"/>
                </a:solidFill>
                <a:cs typeface="Arial"/>
                <a:sym typeface="Arial"/>
              </a:rPr>
              <a:t> </a:t>
            </a:r>
            <a:r>
              <a:rPr lang="en-US" sz="4200" kern="0" dirty="0" err="1">
                <a:solidFill>
                  <a:srgbClr val="000000"/>
                </a:solidFill>
                <a:cs typeface="Arial"/>
                <a:sym typeface="Arial"/>
              </a:rPr>
              <a:t>ước</a:t>
            </a:r>
            <a:r>
              <a:rPr lang="en-US" sz="4200" kern="0" dirty="0">
                <a:solidFill>
                  <a:srgbClr val="000000"/>
                </a:solidFill>
                <a:cs typeface="Arial"/>
                <a:sym typeface="Arial"/>
              </a:rPr>
              <a:t>” </a:t>
            </a:r>
            <a:r>
              <a:rPr lang="en-US" sz="4200" kern="0" dirty="0" err="1">
                <a:solidFill>
                  <a:srgbClr val="000000"/>
                </a:solidFill>
                <a:cs typeface="Arial"/>
                <a:sym typeface="Arial"/>
              </a:rPr>
              <a:t>của</a:t>
            </a:r>
            <a:r>
              <a:rPr lang="en-US" sz="4200" kern="0" dirty="0">
                <a:solidFill>
                  <a:srgbClr val="000000"/>
                </a:solidFill>
                <a:cs typeface="Arial"/>
                <a:sym typeface="Arial"/>
              </a:rPr>
              <a:t> </a:t>
            </a:r>
            <a:r>
              <a:rPr lang="en-US" sz="4200" kern="0" dirty="0" err="1">
                <a:solidFill>
                  <a:srgbClr val="000000"/>
                </a:solidFill>
                <a:cs typeface="Arial"/>
                <a:sym typeface="Arial"/>
              </a:rPr>
              <a:t>mình</a:t>
            </a:r>
            <a:r>
              <a:rPr lang="en-US" sz="4200" kern="0" dirty="0">
                <a:solidFill>
                  <a:srgbClr val="000000"/>
                </a:solidFill>
                <a:cs typeface="Arial"/>
                <a:sym typeface="Arial"/>
              </a:rPr>
              <a:t> </a:t>
            </a:r>
            <a:r>
              <a:rPr lang="en-US" sz="4200" kern="0" dirty="0" err="1">
                <a:solidFill>
                  <a:srgbClr val="000000"/>
                </a:solidFill>
                <a:cs typeface="Arial"/>
                <a:sym typeface="Arial"/>
              </a:rPr>
              <a:t>với</a:t>
            </a:r>
            <a:r>
              <a:rPr lang="en-US" sz="4200" kern="0" dirty="0">
                <a:solidFill>
                  <a:srgbClr val="000000"/>
                </a:solidFill>
                <a:cs typeface="Arial"/>
                <a:sym typeface="Arial"/>
              </a:rPr>
              <a:t> </a:t>
            </a:r>
            <a:r>
              <a:rPr lang="en-US" sz="4200" kern="0" dirty="0" err="1">
                <a:solidFill>
                  <a:srgbClr val="000000"/>
                </a:solidFill>
                <a:cs typeface="Arial"/>
                <a:sym typeface="Arial"/>
              </a:rPr>
              <a:t>tất</a:t>
            </a:r>
            <a:r>
              <a:rPr lang="en-US" sz="4200" kern="0" dirty="0">
                <a:solidFill>
                  <a:srgbClr val="000000"/>
                </a:solidFill>
                <a:cs typeface="Arial"/>
                <a:sym typeface="Arial"/>
              </a:rPr>
              <a:t> </a:t>
            </a:r>
            <a:r>
              <a:rPr lang="en-US" sz="4200" kern="0" dirty="0" err="1">
                <a:solidFill>
                  <a:srgbClr val="000000"/>
                </a:solidFill>
                <a:cs typeface="Arial"/>
                <a:sym typeface="Arial"/>
              </a:rPr>
              <a:t>cả</a:t>
            </a:r>
            <a:r>
              <a:rPr lang="en-US" sz="4200" kern="0" dirty="0">
                <a:solidFill>
                  <a:srgbClr val="000000"/>
                </a:solidFill>
                <a:cs typeface="Arial"/>
                <a:sym typeface="Arial"/>
              </a:rPr>
              <a:t> </a:t>
            </a:r>
            <a:r>
              <a:rPr lang="en-US" sz="4200" kern="0" dirty="0" err="1">
                <a:solidFill>
                  <a:srgbClr val="000000"/>
                </a:solidFill>
                <a:cs typeface="Arial"/>
                <a:sym typeface="Arial"/>
              </a:rPr>
              <a:t>các</a:t>
            </a:r>
            <a:r>
              <a:rPr lang="en-US" sz="4200" kern="0" dirty="0">
                <a:solidFill>
                  <a:srgbClr val="000000"/>
                </a:solidFill>
                <a:cs typeface="Arial"/>
                <a:sym typeface="Arial"/>
              </a:rPr>
              <a:t> </a:t>
            </a:r>
            <a:r>
              <a:rPr lang="en-US" sz="4200" kern="0" dirty="0" err="1">
                <a:solidFill>
                  <a:srgbClr val="000000"/>
                </a:solidFill>
                <a:cs typeface="Arial"/>
                <a:sym typeface="Arial"/>
              </a:rPr>
              <a:t>bạn</a:t>
            </a:r>
            <a:r>
              <a:rPr lang="en-US" sz="4200" kern="0" dirty="0">
                <a:solidFill>
                  <a:srgbClr val="000000"/>
                </a:solidFill>
                <a:cs typeface="Arial"/>
                <a:sym typeface="Arial"/>
              </a:rPr>
              <a:t> </a:t>
            </a:r>
            <a:r>
              <a:rPr lang="en-US" sz="4200" kern="0" dirty="0" err="1">
                <a:solidFill>
                  <a:srgbClr val="000000"/>
                </a:solidFill>
                <a:cs typeface="Arial"/>
                <a:sym typeface="Arial"/>
              </a:rPr>
              <a:t>trong</a:t>
            </a:r>
            <a:r>
              <a:rPr lang="en-US" sz="4200" kern="0" dirty="0">
                <a:solidFill>
                  <a:srgbClr val="000000"/>
                </a:solidFill>
                <a:cs typeface="Arial"/>
                <a:sym typeface="Arial"/>
              </a:rPr>
              <a:t> </a:t>
            </a:r>
            <a:r>
              <a:rPr lang="en-US" sz="4200" kern="0" dirty="0" err="1" smtClean="0">
                <a:solidFill>
                  <a:srgbClr val="000000"/>
                </a:solidFill>
                <a:cs typeface="Arial"/>
                <a:sym typeface="Arial"/>
              </a:rPr>
              <a:t>lớp</a:t>
            </a:r>
            <a:r>
              <a:rPr lang="en-US" sz="4200" kern="0" dirty="0" smtClean="0">
                <a:solidFill>
                  <a:srgbClr val="000000"/>
                </a:solidFill>
                <a:cs typeface="Arial"/>
                <a:sym typeface="Arial"/>
              </a:rPr>
              <a:t> </a:t>
            </a:r>
            <a:r>
              <a:rPr lang="en-US" sz="4200" kern="0" dirty="0" err="1" smtClean="0">
                <a:solidFill>
                  <a:srgbClr val="000000"/>
                </a:solidFill>
                <a:cs typeface="Arial"/>
                <a:sym typeface="Arial"/>
              </a:rPr>
              <a:t>bằng</a:t>
            </a:r>
            <a:r>
              <a:rPr lang="en-US" sz="4200" kern="0" dirty="0" smtClean="0">
                <a:solidFill>
                  <a:srgbClr val="000000"/>
                </a:solidFill>
                <a:cs typeface="Arial"/>
                <a:sym typeface="Arial"/>
              </a:rPr>
              <a:t> “</a:t>
            </a:r>
            <a:r>
              <a:rPr lang="en-US" sz="4200" kern="0" dirty="0" err="1" smtClean="0">
                <a:solidFill>
                  <a:srgbClr val="000000"/>
                </a:solidFill>
                <a:cs typeface="Arial"/>
                <a:sym typeface="Arial"/>
              </a:rPr>
              <a:t>Kĩ</a:t>
            </a:r>
            <a:r>
              <a:rPr lang="en-US" sz="4200" kern="0" dirty="0" smtClean="0">
                <a:solidFill>
                  <a:srgbClr val="000000"/>
                </a:solidFill>
                <a:cs typeface="Arial"/>
                <a:sym typeface="Arial"/>
              </a:rPr>
              <a:t> </a:t>
            </a:r>
            <a:r>
              <a:rPr lang="en-US" sz="4200" kern="0" dirty="0" err="1" smtClean="0">
                <a:solidFill>
                  <a:srgbClr val="000000"/>
                </a:solidFill>
                <a:cs typeface="Arial"/>
                <a:sym typeface="Arial"/>
              </a:rPr>
              <a:t>thuật</a:t>
            </a:r>
            <a:r>
              <a:rPr lang="en-US" sz="4200" kern="0" dirty="0" smtClean="0">
                <a:solidFill>
                  <a:srgbClr val="000000"/>
                </a:solidFill>
                <a:cs typeface="Arial"/>
                <a:sym typeface="Arial"/>
              </a:rPr>
              <a:t> </a:t>
            </a:r>
            <a:r>
              <a:rPr lang="en-US" sz="4200" kern="0" dirty="0" err="1" smtClean="0">
                <a:solidFill>
                  <a:srgbClr val="000000"/>
                </a:solidFill>
                <a:cs typeface="Arial"/>
                <a:sym typeface="Arial"/>
              </a:rPr>
              <a:t>phòng</a:t>
            </a:r>
            <a:r>
              <a:rPr lang="en-US" sz="4200" kern="0" dirty="0" smtClean="0">
                <a:solidFill>
                  <a:srgbClr val="000000"/>
                </a:solidFill>
                <a:cs typeface="Arial"/>
                <a:sym typeface="Arial"/>
              </a:rPr>
              <a:t> </a:t>
            </a:r>
            <a:r>
              <a:rPr lang="en-US" sz="4200" kern="0" dirty="0" err="1" smtClean="0">
                <a:solidFill>
                  <a:srgbClr val="000000"/>
                </a:solidFill>
                <a:cs typeface="Arial"/>
                <a:sym typeface="Arial"/>
              </a:rPr>
              <a:t>tranh</a:t>
            </a:r>
            <a:r>
              <a:rPr lang="en-US" sz="4200" kern="0" dirty="0" smtClean="0">
                <a:solidFill>
                  <a:srgbClr val="000000"/>
                </a:solidFill>
                <a:cs typeface="Arial"/>
                <a:sym typeface="Arial"/>
              </a:rPr>
              <a:t>”.</a:t>
            </a:r>
            <a:endParaRPr lang="en-US" sz="4200" kern="0" dirty="0">
              <a:solidFill>
                <a:srgbClr val="000000"/>
              </a:solidFill>
              <a:cs typeface="Arial"/>
              <a:sym typeface="Arial"/>
            </a:endParaRPr>
          </a:p>
        </p:txBody>
      </p:sp>
      <p:sp>
        <p:nvSpPr>
          <p:cNvPr id="18" name="TextBox 17">
            <a:extLst>
              <a:ext uri="{FF2B5EF4-FFF2-40B4-BE49-F238E27FC236}">
                <a16:creationId xmlns="" xmlns:a16="http://schemas.microsoft.com/office/drawing/2014/main" id="{220FB33D-B800-5F70-5817-052F6D7F2C68}"/>
              </a:ext>
            </a:extLst>
          </p:cNvPr>
          <p:cNvSpPr txBox="1"/>
          <p:nvPr/>
        </p:nvSpPr>
        <p:spPr>
          <a:xfrm>
            <a:off x="1066740" y="4319678"/>
            <a:ext cx="12249471" cy="2347822"/>
          </a:xfrm>
          <a:prstGeom prst="rect">
            <a:avLst/>
          </a:prstGeom>
          <a:noFill/>
        </p:spPr>
        <p:txBody>
          <a:bodyPr wrap="square" rtlCol="0">
            <a:spAutoFit/>
          </a:bodyPr>
          <a:lstStyle/>
          <a:p>
            <a:pPr marL="685800" indent="-685800" algn="just">
              <a:lnSpc>
                <a:spcPct val="120000"/>
              </a:lnSpc>
              <a:buClr>
                <a:srgbClr val="000000"/>
              </a:buClr>
              <a:buFont typeface="Arial" panose="020B0604020202020204" pitchFamily="34" charset="0"/>
              <a:buChar char="•"/>
            </a:pPr>
            <a:r>
              <a:rPr lang="en-US" sz="4200" kern="0" dirty="0" smtClean="0">
                <a:solidFill>
                  <a:srgbClr val="000000"/>
                </a:solidFill>
                <a:cs typeface="Arial"/>
                <a:sym typeface="Arial"/>
              </a:rPr>
              <a:t>Chia </a:t>
            </a:r>
            <a:r>
              <a:rPr lang="en-US" sz="4200" kern="0" dirty="0" err="1">
                <a:solidFill>
                  <a:srgbClr val="000000"/>
                </a:solidFill>
                <a:cs typeface="Arial"/>
                <a:sym typeface="Arial"/>
              </a:rPr>
              <a:t>sẻ</a:t>
            </a:r>
            <a:r>
              <a:rPr lang="en-US" sz="4200" kern="0" dirty="0">
                <a:solidFill>
                  <a:srgbClr val="000000"/>
                </a:solidFill>
                <a:cs typeface="Arial"/>
                <a:sym typeface="Arial"/>
              </a:rPr>
              <a:t> </a:t>
            </a:r>
            <a:r>
              <a:rPr lang="en-US" sz="4200" kern="0" dirty="0" err="1">
                <a:solidFill>
                  <a:srgbClr val="000000"/>
                </a:solidFill>
                <a:cs typeface="Arial"/>
                <a:sym typeface="Arial"/>
              </a:rPr>
              <a:t>cảm</a:t>
            </a:r>
            <a:r>
              <a:rPr lang="en-US" sz="4200" kern="0" dirty="0">
                <a:solidFill>
                  <a:srgbClr val="000000"/>
                </a:solidFill>
                <a:cs typeface="Arial"/>
                <a:sym typeface="Arial"/>
              </a:rPr>
              <a:t> </a:t>
            </a:r>
            <a:r>
              <a:rPr lang="en-US" sz="4200" kern="0" dirty="0" err="1">
                <a:solidFill>
                  <a:srgbClr val="000000"/>
                </a:solidFill>
                <a:cs typeface="Arial"/>
                <a:sym typeface="Arial"/>
              </a:rPr>
              <a:t>nhận</a:t>
            </a:r>
            <a:r>
              <a:rPr lang="en-US" sz="4200" kern="0" dirty="0">
                <a:solidFill>
                  <a:srgbClr val="000000"/>
                </a:solidFill>
                <a:cs typeface="Arial"/>
                <a:sym typeface="Arial"/>
              </a:rPr>
              <a:t> </a:t>
            </a:r>
            <a:r>
              <a:rPr lang="en-US" sz="4200" kern="0" dirty="0" err="1">
                <a:solidFill>
                  <a:srgbClr val="000000"/>
                </a:solidFill>
                <a:cs typeface="Arial"/>
                <a:sym typeface="Arial"/>
              </a:rPr>
              <a:t>của</a:t>
            </a:r>
            <a:r>
              <a:rPr lang="en-US" sz="4200" kern="0" dirty="0">
                <a:solidFill>
                  <a:srgbClr val="000000"/>
                </a:solidFill>
                <a:cs typeface="Arial"/>
                <a:sym typeface="Arial"/>
              </a:rPr>
              <a:t> </a:t>
            </a:r>
            <a:r>
              <a:rPr lang="en-US" sz="4200" kern="0" dirty="0" err="1" smtClean="0">
                <a:solidFill>
                  <a:srgbClr val="000000"/>
                </a:solidFill>
                <a:cs typeface="Arial"/>
                <a:sym typeface="Arial"/>
              </a:rPr>
              <a:t>em</a:t>
            </a:r>
            <a:r>
              <a:rPr lang="en-US" sz="4200" kern="0" dirty="0" smtClean="0">
                <a:solidFill>
                  <a:srgbClr val="000000"/>
                </a:solidFill>
                <a:cs typeface="Arial"/>
                <a:sym typeface="Arial"/>
              </a:rPr>
              <a:t> </a:t>
            </a:r>
            <a:r>
              <a:rPr lang="en-US" sz="4200" kern="0" dirty="0" err="1" smtClean="0">
                <a:solidFill>
                  <a:srgbClr val="000000"/>
                </a:solidFill>
                <a:cs typeface="Arial"/>
                <a:sym typeface="Arial"/>
              </a:rPr>
              <a:t>sau</a:t>
            </a:r>
            <a:r>
              <a:rPr lang="en-US" sz="4200" kern="0" dirty="0" smtClean="0">
                <a:solidFill>
                  <a:srgbClr val="000000"/>
                </a:solidFill>
                <a:cs typeface="Arial"/>
                <a:sym typeface="Arial"/>
              </a:rPr>
              <a:t> </a:t>
            </a:r>
            <a:r>
              <a:rPr lang="en-US" sz="4200" kern="0" dirty="0" err="1" smtClean="0">
                <a:solidFill>
                  <a:srgbClr val="000000"/>
                </a:solidFill>
                <a:cs typeface="Arial"/>
                <a:sym typeface="Arial"/>
              </a:rPr>
              <a:t>khi</a:t>
            </a:r>
            <a:r>
              <a:rPr lang="en-US" sz="4200" kern="0" dirty="0" smtClean="0">
                <a:solidFill>
                  <a:srgbClr val="000000"/>
                </a:solidFill>
                <a:cs typeface="Arial"/>
                <a:sym typeface="Arial"/>
              </a:rPr>
              <a:t> </a:t>
            </a:r>
            <a:r>
              <a:rPr lang="en-US" sz="4200" kern="0" dirty="0" err="1" smtClean="0">
                <a:solidFill>
                  <a:srgbClr val="000000"/>
                </a:solidFill>
                <a:cs typeface="Arial"/>
                <a:sym typeface="Arial"/>
              </a:rPr>
              <a:t>quan</a:t>
            </a:r>
            <a:r>
              <a:rPr lang="en-US" sz="4200" kern="0" dirty="0" smtClean="0">
                <a:solidFill>
                  <a:srgbClr val="000000"/>
                </a:solidFill>
                <a:cs typeface="Arial"/>
                <a:sym typeface="Arial"/>
              </a:rPr>
              <a:t> </a:t>
            </a:r>
            <a:r>
              <a:rPr lang="en-US" sz="4200" kern="0" dirty="0" err="1" smtClean="0">
                <a:solidFill>
                  <a:srgbClr val="000000"/>
                </a:solidFill>
                <a:cs typeface="Arial"/>
                <a:sym typeface="Arial"/>
              </a:rPr>
              <a:t>sát</a:t>
            </a:r>
            <a:r>
              <a:rPr lang="en-US" sz="4200" kern="0" dirty="0" smtClean="0">
                <a:solidFill>
                  <a:srgbClr val="000000"/>
                </a:solidFill>
                <a:cs typeface="Arial"/>
                <a:sym typeface="Arial"/>
              </a:rPr>
              <a:t> </a:t>
            </a:r>
            <a:r>
              <a:rPr lang="en-US" sz="4200" kern="0" dirty="0" err="1" smtClean="0">
                <a:solidFill>
                  <a:srgbClr val="000000"/>
                </a:solidFill>
                <a:cs typeface="Arial"/>
                <a:sym typeface="Arial"/>
              </a:rPr>
              <a:t>các</a:t>
            </a:r>
            <a:r>
              <a:rPr lang="en-US" sz="4200" kern="0" dirty="0" smtClean="0">
                <a:solidFill>
                  <a:srgbClr val="000000"/>
                </a:solidFill>
                <a:cs typeface="Arial"/>
                <a:sym typeface="Arial"/>
              </a:rPr>
              <a:t> </a:t>
            </a:r>
            <a:r>
              <a:rPr lang="en-US" sz="4200" kern="0" dirty="0" err="1" smtClean="0">
                <a:solidFill>
                  <a:srgbClr val="000000"/>
                </a:solidFill>
                <a:cs typeface="Arial"/>
                <a:sym typeface="Arial"/>
              </a:rPr>
              <a:t>Phiếu</a:t>
            </a:r>
            <a:r>
              <a:rPr lang="en-US" sz="4200" kern="0" dirty="0" smtClean="0">
                <a:solidFill>
                  <a:srgbClr val="000000"/>
                </a:solidFill>
                <a:cs typeface="Arial"/>
                <a:sym typeface="Arial"/>
              </a:rPr>
              <a:t> </a:t>
            </a:r>
            <a:r>
              <a:rPr lang="en-US" sz="4200" kern="0" dirty="0" err="1" smtClean="0">
                <a:solidFill>
                  <a:srgbClr val="000000"/>
                </a:solidFill>
                <a:cs typeface="Arial"/>
                <a:sym typeface="Arial"/>
              </a:rPr>
              <a:t>tìm</a:t>
            </a:r>
            <a:r>
              <a:rPr lang="en-US" sz="4200" kern="0" dirty="0" smtClean="0">
                <a:solidFill>
                  <a:srgbClr val="000000"/>
                </a:solidFill>
                <a:cs typeface="Arial"/>
                <a:sym typeface="Arial"/>
              </a:rPr>
              <a:t> </a:t>
            </a:r>
            <a:r>
              <a:rPr lang="en-US" sz="4200" kern="0" dirty="0" err="1" smtClean="0">
                <a:solidFill>
                  <a:srgbClr val="000000"/>
                </a:solidFill>
                <a:cs typeface="Arial"/>
                <a:sym typeface="Arial"/>
              </a:rPr>
              <a:t>hiểu</a:t>
            </a:r>
            <a:r>
              <a:rPr lang="en-US" sz="4200" kern="0" dirty="0" smtClean="0">
                <a:solidFill>
                  <a:srgbClr val="000000"/>
                </a:solidFill>
                <a:cs typeface="Arial"/>
                <a:sym typeface="Arial"/>
              </a:rPr>
              <a:t> </a:t>
            </a:r>
            <a:r>
              <a:rPr lang="en-US" sz="4200" kern="0" dirty="0" err="1" smtClean="0">
                <a:solidFill>
                  <a:srgbClr val="000000"/>
                </a:solidFill>
                <a:cs typeface="Arial"/>
                <a:sym typeface="Arial"/>
              </a:rPr>
              <a:t>về</a:t>
            </a:r>
            <a:r>
              <a:rPr lang="en-US" sz="4200" kern="0" dirty="0" smtClean="0">
                <a:solidFill>
                  <a:srgbClr val="000000"/>
                </a:solidFill>
                <a:cs typeface="Arial"/>
                <a:sym typeface="Arial"/>
              </a:rPr>
              <a:t> </a:t>
            </a:r>
            <a:r>
              <a:rPr lang="en-US" sz="4200" kern="0" dirty="0" err="1" smtClean="0">
                <a:solidFill>
                  <a:srgbClr val="000000"/>
                </a:solidFill>
                <a:cs typeface="Arial"/>
                <a:sym typeface="Arial"/>
              </a:rPr>
              <a:t>nghề</a:t>
            </a:r>
            <a:r>
              <a:rPr lang="en-US" sz="4200" kern="0" dirty="0" smtClean="0">
                <a:solidFill>
                  <a:srgbClr val="000000"/>
                </a:solidFill>
                <a:cs typeface="Arial"/>
                <a:sym typeface="Arial"/>
              </a:rPr>
              <a:t> </a:t>
            </a:r>
            <a:r>
              <a:rPr lang="en-US" sz="4200" kern="0" dirty="0" err="1" smtClean="0">
                <a:solidFill>
                  <a:srgbClr val="000000"/>
                </a:solidFill>
                <a:cs typeface="Arial"/>
                <a:sym typeface="Arial"/>
              </a:rPr>
              <a:t>mơ</a:t>
            </a:r>
            <a:r>
              <a:rPr lang="en-US" sz="4200" kern="0" dirty="0" smtClean="0">
                <a:solidFill>
                  <a:srgbClr val="000000"/>
                </a:solidFill>
                <a:cs typeface="Arial"/>
                <a:sym typeface="Arial"/>
              </a:rPr>
              <a:t> </a:t>
            </a:r>
            <a:r>
              <a:rPr lang="en-US" sz="4200" kern="0" dirty="0" err="1" smtClean="0">
                <a:solidFill>
                  <a:srgbClr val="000000"/>
                </a:solidFill>
                <a:cs typeface="Arial"/>
                <a:sym typeface="Arial"/>
              </a:rPr>
              <a:t>ước</a:t>
            </a:r>
            <a:r>
              <a:rPr lang="en-US" sz="4200" kern="0" dirty="0" smtClean="0">
                <a:solidFill>
                  <a:srgbClr val="000000"/>
                </a:solidFill>
                <a:cs typeface="Arial"/>
                <a:sym typeface="Arial"/>
              </a:rPr>
              <a:t> </a:t>
            </a:r>
            <a:r>
              <a:rPr lang="en-US" sz="4200" kern="0" dirty="0" err="1" smtClean="0">
                <a:solidFill>
                  <a:srgbClr val="000000"/>
                </a:solidFill>
                <a:cs typeface="Arial"/>
                <a:sym typeface="Arial"/>
              </a:rPr>
              <a:t>của</a:t>
            </a:r>
            <a:r>
              <a:rPr lang="en-US" sz="4200" kern="0" dirty="0" smtClean="0">
                <a:solidFill>
                  <a:srgbClr val="000000"/>
                </a:solidFill>
                <a:cs typeface="Arial"/>
                <a:sym typeface="Arial"/>
              </a:rPr>
              <a:t> </a:t>
            </a:r>
            <a:r>
              <a:rPr lang="en-US" sz="4200" kern="0" dirty="0" err="1" smtClean="0">
                <a:solidFill>
                  <a:srgbClr val="000000"/>
                </a:solidFill>
                <a:cs typeface="Arial"/>
                <a:sym typeface="Arial"/>
              </a:rPr>
              <a:t>các</a:t>
            </a:r>
            <a:r>
              <a:rPr lang="en-US" sz="4200" kern="0" dirty="0" smtClean="0">
                <a:solidFill>
                  <a:srgbClr val="000000"/>
                </a:solidFill>
                <a:cs typeface="Arial"/>
                <a:sym typeface="Arial"/>
              </a:rPr>
              <a:t> </a:t>
            </a:r>
            <a:r>
              <a:rPr lang="en-US" sz="4200" kern="0" dirty="0" err="1" smtClean="0">
                <a:solidFill>
                  <a:srgbClr val="000000"/>
                </a:solidFill>
                <a:cs typeface="Arial"/>
                <a:sym typeface="Arial"/>
              </a:rPr>
              <a:t>bạn</a:t>
            </a:r>
            <a:r>
              <a:rPr lang="en-US" sz="4200" kern="0" dirty="0" smtClean="0">
                <a:solidFill>
                  <a:srgbClr val="000000"/>
                </a:solidFill>
                <a:cs typeface="Arial"/>
                <a:sym typeface="Arial"/>
              </a:rPr>
              <a:t> </a:t>
            </a:r>
            <a:r>
              <a:rPr lang="en-US" sz="4200" kern="0" dirty="0" err="1" smtClean="0">
                <a:solidFill>
                  <a:srgbClr val="000000"/>
                </a:solidFill>
                <a:cs typeface="Arial"/>
                <a:sym typeface="Arial"/>
              </a:rPr>
              <a:t>trong</a:t>
            </a:r>
            <a:r>
              <a:rPr lang="en-US" sz="4200" kern="0" dirty="0" smtClean="0">
                <a:solidFill>
                  <a:srgbClr val="000000"/>
                </a:solidFill>
                <a:cs typeface="Arial"/>
                <a:sym typeface="Arial"/>
              </a:rPr>
              <a:t> </a:t>
            </a:r>
            <a:r>
              <a:rPr lang="en-US" sz="4200" kern="0" dirty="0" err="1" smtClean="0">
                <a:solidFill>
                  <a:srgbClr val="000000"/>
                </a:solidFill>
                <a:cs typeface="Arial"/>
                <a:sym typeface="Arial"/>
              </a:rPr>
              <a:t>lớp</a:t>
            </a:r>
            <a:r>
              <a:rPr lang="en-US" sz="4200" kern="0" dirty="0" smtClean="0">
                <a:solidFill>
                  <a:srgbClr val="000000"/>
                </a:solidFill>
                <a:cs typeface="Arial"/>
                <a:sym typeface="Arial"/>
              </a:rPr>
              <a:t>.   </a:t>
            </a:r>
            <a:endParaRPr lang="en-US" sz="4200" kern="0" dirty="0">
              <a:solidFill>
                <a:srgbClr val="000000"/>
              </a:solidFill>
              <a:cs typeface="Arial"/>
              <a:sym typeface="Arial"/>
            </a:endParaRPr>
          </a:p>
        </p:txBody>
      </p:sp>
      <p:sp>
        <p:nvSpPr>
          <p:cNvPr id="19" name="TextBox 18">
            <a:extLst>
              <a:ext uri="{FF2B5EF4-FFF2-40B4-BE49-F238E27FC236}">
                <a16:creationId xmlns="" xmlns:a16="http://schemas.microsoft.com/office/drawing/2014/main" id="{220FB33D-B800-5F70-5817-052F6D7F2C68}"/>
              </a:ext>
            </a:extLst>
          </p:cNvPr>
          <p:cNvSpPr txBox="1"/>
          <p:nvPr/>
        </p:nvSpPr>
        <p:spPr>
          <a:xfrm>
            <a:off x="1050177" y="6958544"/>
            <a:ext cx="12249471" cy="1572225"/>
          </a:xfrm>
          <a:prstGeom prst="rect">
            <a:avLst/>
          </a:prstGeom>
          <a:noFill/>
        </p:spPr>
        <p:txBody>
          <a:bodyPr wrap="square" rtlCol="0">
            <a:spAutoFit/>
          </a:bodyPr>
          <a:lstStyle/>
          <a:p>
            <a:pPr marL="685800" indent="-685800" algn="just">
              <a:lnSpc>
                <a:spcPct val="120000"/>
              </a:lnSpc>
              <a:buClr>
                <a:srgbClr val="000000"/>
              </a:buClr>
              <a:buFont typeface="Arial" panose="020B0604020202020204" pitchFamily="34" charset="0"/>
              <a:buChar char="•"/>
            </a:pPr>
            <a:r>
              <a:rPr lang="en-US" sz="4200" kern="0" dirty="0" err="1" smtClean="0">
                <a:solidFill>
                  <a:srgbClr val="000000"/>
                </a:solidFill>
                <a:cs typeface="Arial"/>
                <a:sym typeface="Arial"/>
              </a:rPr>
              <a:t>Viết</a:t>
            </a:r>
            <a:r>
              <a:rPr lang="en-US" sz="4200" kern="0" dirty="0" smtClean="0">
                <a:solidFill>
                  <a:srgbClr val="000000"/>
                </a:solidFill>
                <a:cs typeface="Arial"/>
                <a:sym typeface="Arial"/>
              </a:rPr>
              <a:t> </a:t>
            </a:r>
            <a:r>
              <a:rPr lang="en-US" sz="4200" kern="0" dirty="0" err="1" smtClean="0">
                <a:solidFill>
                  <a:srgbClr val="000000"/>
                </a:solidFill>
                <a:cs typeface="Arial"/>
                <a:sym typeface="Arial"/>
              </a:rPr>
              <a:t>bài</a:t>
            </a:r>
            <a:r>
              <a:rPr lang="en-US" sz="4200" kern="0" dirty="0" smtClean="0">
                <a:solidFill>
                  <a:srgbClr val="000000"/>
                </a:solidFill>
                <a:cs typeface="Arial"/>
                <a:sym typeface="Arial"/>
              </a:rPr>
              <a:t> </a:t>
            </a:r>
            <a:r>
              <a:rPr lang="en-US" sz="4200" kern="0" dirty="0" err="1" smtClean="0">
                <a:solidFill>
                  <a:srgbClr val="000000"/>
                </a:solidFill>
                <a:cs typeface="Arial"/>
                <a:sym typeface="Arial"/>
              </a:rPr>
              <a:t>về</a:t>
            </a:r>
            <a:r>
              <a:rPr lang="en-US" sz="4200" kern="0" dirty="0" smtClean="0">
                <a:solidFill>
                  <a:srgbClr val="000000"/>
                </a:solidFill>
                <a:cs typeface="Arial"/>
                <a:sym typeface="Arial"/>
              </a:rPr>
              <a:t> </a:t>
            </a:r>
            <a:r>
              <a:rPr lang="en-US" sz="4200" kern="0" dirty="0" err="1" smtClean="0">
                <a:solidFill>
                  <a:srgbClr val="000000"/>
                </a:solidFill>
                <a:cs typeface="Arial"/>
                <a:sym typeface="Arial"/>
              </a:rPr>
              <a:t>nghề</a:t>
            </a:r>
            <a:r>
              <a:rPr lang="en-US" sz="4200" kern="0" dirty="0" smtClean="0">
                <a:solidFill>
                  <a:srgbClr val="000000"/>
                </a:solidFill>
                <a:cs typeface="Arial"/>
                <a:sym typeface="Arial"/>
              </a:rPr>
              <a:t> </a:t>
            </a:r>
            <a:r>
              <a:rPr lang="en-US" sz="4200" kern="0" dirty="0" err="1" smtClean="0">
                <a:solidFill>
                  <a:srgbClr val="000000"/>
                </a:solidFill>
                <a:cs typeface="Arial"/>
                <a:sym typeface="Arial"/>
              </a:rPr>
              <a:t>em</a:t>
            </a:r>
            <a:r>
              <a:rPr lang="en-US" sz="4200" kern="0" dirty="0" smtClean="0">
                <a:solidFill>
                  <a:srgbClr val="000000"/>
                </a:solidFill>
                <a:cs typeface="Arial"/>
                <a:sym typeface="Arial"/>
              </a:rPr>
              <a:t> </a:t>
            </a:r>
            <a:r>
              <a:rPr lang="en-US" sz="4200" kern="0" dirty="0" err="1" smtClean="0">
                <a:solidFill>
                  <a:srgbClr val="000000"/>
                </a:solidFill>
                <a:cs typeface="Arial"/>
                <a:sym typeface="Arial"/>
              </a:rPr>
              <a:t>mơ</a:t>
            </a:r>
            <a:r>
              <a:rPr lang="en-US" sz="4200" kern="0" dirty="0" smtClean="0">
                <a:solidFill>
                  <a:srgbClr val="000000"/>
                </a:solidFill>
                <a:cs typeface="Arial"/>
                <a:sym typeface="Arial"/>
              </a:rPr>
              <a:t> </a:t>
            </a:r>
            <a:r>
              <a:rPr lang="en-US" sz="4200" kern="0" dirty="0" err="1" smtClean="0">
                <a:solidFill>
                  <a:srgbClr val="000000"/>
                </a:solidFill>
                <a:cs typeface="Arial"/>
                <a:sym typeface="Arial"/>
              </a:rPr>
              <a:t>ước</a:t>
            </a:r>
            <a:r>
              <a:rPr lang="en-US" sz="4200" kern="0" dirty="0" smtClean="0">
                <a:solidFill>
                  <a:srgbClr val="000000"/>
                </a:solidFill>
                <a:cs typeface="Arial"/>
                <a:sym typeface="Arial"/>
              </a:rPr>
              <a:t> </a:t>
            </a:r>
            <a:r>
              <a:rPr lang="en-US" sz="4200" kern="0" dirty="0" err="1" smtClean="0">
                <a:solidFill>
                  <a:srgbClr val="000000"/>
                </a:solidFill>
                <a:cs typeface="Arial"/>
                <a:sym typeface="Arial"/>
              </a:rPr>
              <a:t>dựa</a:t>
            </a:r>
            <a:r>
              <a:rPr lang="en-US" sz="4200" kern="0" dirty="0" smtClean="0">
                <a:solidFill>
                  <a:srgbClr val="000000"/>
                </a:solidFill>
                <a:cs typeface="Arial"/>
                <a:sym typeface="Arial"/>
              </a:rPr>
              <a:t> </a:t>
            </a:r>
            <a:r>
              <a:rPr lang="en-US" sz="4200" kern="0" dirty="0" err="1" smtClean="0">
                <a:solidFill>
                  <a:srgbClr val="000000"/>
                </a:solidFill>
                <a:cs typeface="Arial"/>
                <a:sym typeface="Arial"/>
              </a:rPr>
              <a:t>vào</a:t>
            </a:r>
            <a:r>
              <a:rPr lang="en-US" sz="4200" kern="0" dirty="0" smtClean="0">
                <a:solidFill>
                  <a:srgbClr val="000000"/>
                </a:solidFill>
                <a:cs typeface="Arial"/>
                <a:sym typeface="Arial"/>
              </a:rPr>
              <a:t> </a:t>
            </a:r>
            <a:r>
              <a:rPr lang="en-US" sz="4200" kern="0" dirty="0" err="1" smtClean="0">
                <a:solidFill>
                  <a:srgbClr val="000000"/>
                </a:solidFill>
                <a:cs typeface="Arial"/>
                <a:sym typeface="Arial"/>
              </a:rPr>
              <a:t>những</a:t>
            </a:r>
            <a:r>
              <a:rPr lang="en-US" sz="4200" kern="0" dirty="0" smtClean="0">
                <a:solidFill>
                  <a:srgbClr val="000000"/>
                </a:solidFill>
                <a:cs typeface="Arial"/>
                <a:sym typeface="Arial"/>
              </a:rPr>
              <a:t> </a:t>
            </a:r>
            <a:r>
              <a:rPr lang="en-US" sz="4200" kern="0" dirty="0" err="1" smtClean="0">
                <a:solidFill>
                  <a:srgbClr val="000000"/>
                </a:solidFill>
                <a:cs typeface="Arial"/>
                <a:sym typeface="Arial"/>
              </a:rPr>
              <a:t>thông</a:t>
            </a:r>
            <a:r>
              <a:rPr lang="en-US" sz="4200" kern="0" dirty="0" smtClean="0">
                <a:solidFill>
                  <a:srgbClr val="000000"/>
                </a:solidFill>
                <a:cs typeface="Arial"/>
                <a:sym typeface="Arial"/>
              </a:rPr>
              <a:t> tin </a:t>
            </a:r>
            <a:r>
              <a:rPr lang="en-US" sz="4200" kern="0" dirty="0" err="1" smtClean="0">
                <a:solidFill>
                  <a:srgbClr val="000000"/>
                </a:solidFill>
                <a:cs typeface="Arial"/>
                <a:sym typeface="Arial"/>
              </a:rPr>
              <a:t>đã</a:t>
            </a:r>
            <a:r>
              <a:rPr lang="en-US" sz="4200" kern="0" dirty="0" smtClean="0">
                <a:solidFill>
                  <a:srgbClr val="000000"/>
                </a:solidFill>
                <a:cs typeface="Arial"/>
                <a:sym typeface="Arial"/>
              </a:rPr>
              <a:t> </a:t>
            </a:r>
            <a:r>
              <a:rPr lang="en-US" sz="4200" kern="0" dirty="0" err="1" smtClean="0">
                <a:solidFill>
                  <a:srgbClr val="000000"/>
                </a:solidFill>
                <a:cs typeface="Arial"/>
                <a:sym typeface="Arial"/>
              </a:rPr>
              <a:t>tìm</a:t>
            </a:r>
            <a:r>
              <a:rPr lang="en-US" sz="4200" kern="0" dirty="0" smtClean="0">
                <a:solidFill>
                  <a:srgbClr val="000000"/>
                </a:solidFill>
                <a:cs typeface="Arial"/>
                <a:sym typeface="Arial"/>
              </a:rPr>
              <a:t> </a:t>
            </a:r>
            <a:r>
              <a:rPr lang="en-US" sz="4200" kern="0" dirty="0" err="1" smtClean="0">
                <a:solidFill>
                  <a:srgbClr val="000000"/>
                </a:solidFill>
                <a:cs typeface="Arial"/>
                <a:sym typeface="Arial"/>
              </a:rPr>
              <a:t>hiểu</a:t>
            </a:r>
            <a:r>
              <a:rPr lang="en-US" sz="4200" kern="0" dirty="0" smtClean="0">
                <a:solidFill>
                  <a:srgbClr val="000000"/>
                </a:solidFill>
                <a:cs typeface="Arial"/>
                <a:sym typeface="Arial"/>
              </a:rPr>
              <a:t> </a:t>
            </a:r>
            <a:r>
              <a:rPr lang="en-US" sz="4200" kern="0" dirty="0" err="1" smtClean="0">
                <a:solidFill>
                  <a:srgbClr val="000000"/>
                </a:solidFill>
                <a:cs typeface="Arial"/>
                <a:sym typeface="Arial"/>
              </a:rPr>
              <a:t>được</a:t>
            </a:r>
            <a:r>
              <a:rPr lang="en-US" sz="4200" kern="0" dirty="0" smtClean="0">
                <a:solidFill>
                  <a:srgbClr val="000000"/>
                </a:solidFill>
                <a:cs typeface="Arial"/>
                <a:sym typeface="Arial"/>
              </a:rPr>
              <a:t> </a:t>
            </a:r>
            <a:r>
              <a:rPr lang="en-US" sz="4200" kern="0" dirty="0" err="1" smtClean="0">
                <a:solidFill>
                  <a:srgbClr val="000000"/>
                </a:solidFill>
                <a:cs typeface="Arial"/>
                <a:sym typeface="Arial"/>
              </a:rPr>
              <a:t>trong</a:t>
            </a:r>
            <a:r>
              <a:rPr lang="en-US" sz="4200" kern="0" dirty="0" smtClean="0">
                <a:solidFill>
                  <a:srgbClr val="000000"/>
                </a:solidFill>
                <a:cs typeface="Arial"/>
                <a:sym typeface="Arial"/>
              </a:rPr>
              <a:t> </a:t>
            </a:r>
            <a:r>
              <a:rPr lang="en-US" sz="4200" kern="0" dirty="0" err="1" smtClean="0">
                <a:solidFill>
                  <a:srgbClr val="000000"/>
                </a:solidFill>
                <a:cs typeface="Arial"/>
                <a:sym typeface="Arial"/>
              </a:rPr>
              <a:t>phiếu</a:t>
            </a:r>
            <a:r>
              <a:rPr lang="en-US" sz="4200" kern="0" dirty="0" smtClean="0">
                <a:solidFill>
                  <a:srgbClr val="000000"/>
                </a:solidFill>
                <a:cs typeface="Arial"/>
                <a:sym typeface="Arial"/>
              </a:rPr>
              <a:t>. </a:t>
            </a:r>
            <a:endParaRPr lang="en-US" sz="4200" kern="0" dirty="0">
              <a:solidFill>
                <a:srgbClr val="000000"/>
              </a:solidFill>
              <a:cs typeface="Arial"/>
              <a:sym typeface="Arial"/>
            </a:endParaRPr>
          </a:p>
        </p:txBody>
      </p:sp>
    </p:spTree>
    <p:extLst>
      <p:ext uri="{BB962C8B-B14F-4D97-AF65-F5344CB8AC3E}">
        <p14:creationId xmlns:p14="http://schemas.microsoft.com/office/powerpoint/2010/main" val="847461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inVertical)">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barn(inVertical)">
                                      <p:cBhvr>
                                        <p:cTn id="2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489">
          <a:extLst>
            <a:ext uri="{FF2B5EF4-FFF2-40B4-BE49-F238E27FC236}">
              <a16:creationId xmlns="" xmlns:a16="http://schemas.microsoft.com/office/drawing/2014/main" id="{33EB0475-6A8A-B9DC-AB76-ACE8D87CCE6A}"/>
            </a:ext>
          </a:extLst>
        </p:cNvPr>
        <p:cNvGrpSpPr/>
        <p:nvPr/>
      </p:nvGrpSpPr>
      <p:grpSpPr>
        <a:xfrm>
          <a:off x="0" y="0"/>
          <a:ext cx="0" cy="0"/>
          <a:chOff x="0" y="0"/>
          <a:chExt cx="0" cy="0"/>
        </a:xfrm>
      </p:grpSpPr>
      <p:grpSp>
        <p:nvGrpSpPr>
          <p:cNvPr id="2490" name="Google Shape;2490;p40">
            <a:extLst>
              <a:ext uri="{FF2B5EF4-FFF2-40B4-BE49-F238E27FC236}">
                <a16:creationId xmlns="" xmlns:a16="http://schemas.microsoft.com/office/drawing/2014/main" id="{EBBE18EC-A2E3-6262-AE42-F3377DC428E1}"/>
              </a:ext>
            </a:extLst>
          </p:cNvPr>
          <p:cNvGrpSpPr/>
          <p:nvPr/>
        </p:nvGrpSpPr>
        <p:grpSpPr>
          <a:xfrm>
            <a:off x="11385051" y="623250"/>
            <a:ext cx="1684050" cy="3547300"/>
            <a:chOff x="4458800" y="2953350"/>
            <a:chExt cx="842025" cy="1773650"/>
          </a:xfrm>
        </p:grpSpPr>
        <p:sp>
          <p:nvSpPr>
            <p:cNvPr id="2491" name="Google Shape;2491;p40">
              <a:extLst>
                <a:ext uri="{FF2B5EF4-FFF2-40B4-BE49-F238E27FC236}">
                  <a16:creationId xmlns="" xmlns:a16="http://schemas.microsoft.com/office/drawing/2014/main" id="{BD16FB8B-FF8A-348D-4A49-8656CDBF8B94}"/>
                </a:ext>
              </a:extLst>
            </p:cNvPr>
            <p:cNvSpPr/>
            <p:nvPr/>
          </p:nvSpPr>
          <p:spPr>
            <a:xfrm>
              <a:off x="4458800" y="4410300"/>
              <a:ext cx="374900" cy="316675"/>
            </a:xfrm>
            <a:custGeom>
              <a:avLst/>
              <a:gdLst/>
              <a:ahLst/>
              <a:cxnLst/>
              <a:rect l="l" t="t" r="r" b="b"/>
              <a:pathLst>
                <a:path w="14996" h="12667" extrusionOk="0">
                  <a:moveTo>
                    <a:pt x="2697" y="0"/>
                  </a:moveTo>
                  <a:lnTo>
                    <a:pt x="1810" y="2278"/>
                  </a:lnTo>
                  <a:cubicBezTo>
                    <a:pt x="0" y="6928"/>
                    <a:pt x="2408" y="11535"/>
                    <a:pt x="5595" y="12479"/>
                  </a:cubicBezTo>
                  <a:cubicBezTo>
                    <a:pt x="6026" y="12607"/>
                    <a:pt x="6467" y="12667"/>
                    <a:pt x="6911" y="12667"/>
                  </a:cubicBezTo>
                  <a:cubicBezTo>
                    <a:pt x="9977" y="12667"/>
                    <a:pt x="13155" y="9816"/>
                    <a:pt x="14087" y="7151"/>
                  </a:cubicBezTo>
                  <a:cubicBezTo>
                    <a:pt x="14101" y="7108"/>
                    <a:pt x="14116" y="7065"/>
                    <a:pt x="14123" y="7029"/>
                  </a:cubicBezTo>
                  <a:lnTo>
                    <a:pt x="14995" y="4809"/>
                  </a:lnTo>
                  <a:lnTo>
                    <a:pt x="2697" y="0"/>
                  </a:lnTo>
                  <a:close/>
                </a:path>
              </a:pathLst>
            </a:custGeom>
            <a:solidFill>
              <a:srgbClr val="EF88A7"/>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2492" name="Google Shape;2492;p40">
              <a:extLst>
                <a:ext uri="{FF2B5EF4-FFF2-40B4-BE49-F238E27FC236}">
                  <a16:creationId xmlns="" xmlns:a16="http://schemas.microsoft.com/office/drawing/2014/main" id="{364DF4F5-121B-C5D0-BCC0-E8376896A2C5}"/>
                </a:ext>
              </a:extLst>
            </p:cNvPr>
            <p:cNvSpPr/>
            <p:nvPr/>
          </p:nvSpPr>
          <p:spPr>
            <a:xfrm>
              <a:off x="4458800" y="2953350"/>
              <a:ext cx="842025" cy="1773625"/>
            </a:xfrm>
            <a:custGeom>
              <a:avLst/>
              <a:gdLst/>
              <a:ahLst/>
              <a:cxnLst/>
              <a:rect l="l" t="t" r="r" b="b"/>
              <a:pathLst>
                <a:path w="33681" h="70945" extrusionOk="0">
                  <a:moveTo>
                    <a:pt x="31821" y="1"/>
                  </a:moveTo>
                  <a:cubicBezTo>
                    <a:pt x="31374" y="1"/>
                    <a:pt x="30920" y="174"/>
                    <a:pt x="30567" y="563"/>
                  </a:cubicBezTo>
                  <a:cubicBezTo>
                    <a:pt x="28317" y="2992"/>
                    <a:pt x="26068" y="5429"/>
                    <a:pt x="23819" y="7866"/>
                  </a:cubicBezTo>
                  <a:cubicBezTo>
                    <a:pt x="22218" y="9596"/>
                    <a:pt x="20957" y="11614"/>
                    <a:pt x="20099" y="13813"/>
                  </a:cubicBezTo>
                  <a:lnTo>
                    <a:pt x="1810" y="60556"/>
                  </a:lnTo>
                  <a:cubicBezTo>
                    <a:pt x="0" y="65206"/>
                    <a:pt x="2408" y="69813"/>
                    <a:pt x="5595" y="70757"/>
                  </a:cubicBezTo>
                  <a:cubicBezTo>
                    <a:pt x="6026" y="70885"/>
                    <a:pt x="6467" y="70945"/>
                    <a:pt x="6911" y="70945"/>
                  </a:cubicBezTo>
                  <a:cubicBezTo>
                    <a:pt x="9977" y="70945"/>
                    <a:pt x="13155" y="68094"/>
                    <a:pt x="14087" y="65429"/>
                  </a:cubicBezTo>
                  <a:cubicBezTo>
                    <a:pt x="14101" y="65386"/>
                    <a:pt x="14116" y="65343"/>
                    <a:pt x="14123" y="65307"/>
                  </a:cubicBezTo>
                  <a:lnTo>
                    <a:pt x="32318" y="18816"/>
                  </a:lnTo>
                  <a:cubicBezTo>
                    <a:pt x="33227" y="16495"/>
                    <a:pt x="33681" y="14015"/>
                    <a:pt x="33659" y="11521"/>
                  </a:cubicBezTo>
                  <a:cubicBezTo>
                    <a:pt x="33623" y="8255"/>
                    <a:pt x="33594" y="4982"/>
                    <a:pt x="33565" y="1716"/>
                  </a:cubicBezTo>
                  <a:cubicBezTo>
                    <a:pt x="33551" y="678"/>
                    <a:pt x="32700" y="1"/>
                    <a:pt x="31821" y="1"/>
                  </a:cubicBezTo>
                  <a:close/>
                </a:path>
              </a:pathLst>
            </a:custGeom>
            <a:solidFill>
              <a:srgbClr val="F4A49B"/>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2493" name="Google Shape;2493;p40">
              <a:extLst>
                <a:ext uri="{FF2B5EF4-FFF2-40B4-BE49-F238E27FC236}">
                  <a16:creationId xmlns="" xmlns:a16="http://schemas.microsoft.com/office/drawing/2014/main" id="{0F4BEC51-4F5C-9BF4-8192-2CB7899873AB}"/>
                </a:ext>
              </a:extLst>
            </p:cNvPr>
            <p:cNvSpPr/>
            <p:nvPr/>
          </p:nvSpPr>
          <p:spPr>
            <a:xfrm>
              <a:off x="4616550" y="4604650"/>
              <a:ext cx="114225" cy="52500"/>
            </a:xfrm>
            <a:custGeom>
              <a:avLst/>
              <a:gdLst/>
              <a:ahLst/>
              <a:cxnLst/>
              <a:rect l="l" t="t" r="r" b="b"/>
              <a:pathLst>
                <a:path w="4569" h="2100" extrusionOk="0">
                  <a:moveTo>
                    <a:pt x="2407" y="1"/>
                  </a:moveTo>
                  <a:cubicBezTo>
                    <a:pt x="1221" y="1"/>
                    <a:pt x="0" y="642"/>
                    <a:pt x="27" y="1165"/>
                  </a:cubicBezTo>
                  <a:cubicBezTo>
                    <a:pt x="54" y="1665"/>
                    <a:pt x="1218" y="2099"/>
                    <a:pt x="2242" y="2099"/>
                  </a:cubicBezTo>
                  <a:cubicBezTo>
                    <a:pt x="2297" y="2099"/>
                    <a:pt x="2352" y="2098"/>
                    <a:pt x="2406" y="2095"/>
                  </a:cubicBezTo>
                  <a:cubicBezTo>
                    <a:pt x="3379" y="2045"/>
                    <a:pt x="4569" y="1547"/>
                    <a:pt x="4562" y="1021"/>
                  </a:cubicBezTo>
                  <a:cubicBezTo>
                    <a:pt x="4554" y="524"/>
                    <a:pt x="3516" y="77"/>
                    <a:pt x="2673" y="12"/>
                  </a:cubicBezTo>
                  <a:cubicBezTo>
                    <a:pt x="2585" y="4"/>
                    <a:pt x="2496" y="1"/>
                    <a:pt x="2407" y="1"/>
                  </a:cubicBezTo>
                  <a:close/>
                </a:path>
              </a:pathLst>
            </a:custGeom>
            <a:solidFill>
              <a:srgbClr val="FFFFFF">
                <a:alpha val="1116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2494" name="Google Shape;2494;p40">
              <a:extLst>
                <a:ext uri="{FF2B5EF4-FFF2-40B4-BE49-F238E27FC236}">
                  <a16:creationId xmlns="" xmlns:a16="http://schemas.microsoft.com/office/drawing/2014/main" id="{C02B29BD-565E-6CBD-6E2F-CD9D5D389CC8}"/>
                </a:ext>
              </a:extLst>
            </p:cNvPr>
            <p:cNvSpPr/>
            <p:nvPr/>
          </p:nvSpPr>
          <p:spPr>
            <a:xfrm>
              <a:off x="4526200" y="3240450"/>
              <a:ext cx="760925" cy="1290075"/>
            </a:xfrm>
            <a:custGeom>
              <a:avLst/>
              <a:gdLst/>
              <a:ahLst/>
              <a:cxnLst/>
              <a:rect l="l" t="t" r="r" b="b"/>
              <a:pathLst>
                <a:path w="30437" h="51603" extrusionOk="0">
                  <a:moveTo>
                    <a:pt x="18506" y="1"/>
                  </a:moveTo>
                  <a:cubicBezTo>
                    <a:pt x="18081" y="750"/>
                    <a:pt x="17713" y="1529"/>
                    <a:pt x="17403" y="2329"/>
                  </a:cubicBezTo>
                  <a:lnTo>
                    <a:pt x="1" y="46794"/>
                  </a:lnTo>
                  <a:lnTo>
                    <a:pt x="12299" y="51603"/>
                  </a:lnTo>
                  <a:lnTo>
                    <a:pt x="29622" y="7332"/>
                  </a:lnTo>
                  <a:cubicBezTo>
                    <a:pt x="29954" y="6481"/>
                    <a:pt x="30221" y="5609"/>
                    <a:pt x="30437" y="4722"/>
                  </a:cubicBezTo>
                  <a:lnTo>
                    <a:pt x="30437" y="4722"/>
                  </a:lnTo>
                  <a:cubicBezTo>
                    <a:pt x="30241" y="4764"/>
                    <a:pt x="30043" y="4784"/>
                    <a:pt x="29845" y="4784"/>
                  </a:cubicBezTo>
                  <a:cubicBezTo>
                    <a:pt x="29453" y="4784"/>
                    <a:pt x="29064" y="4703"/>
                    <a:pt x="28700" y="4535"/>
                  </a:cubicBezTo>
                  <a:cubicBezTo>
                    <a:pt x="27380" y="3937"/>
                    <a:pt x="27106" y="2560"/>
                    <a:pt x="27085" y="2437"/>
                  </a:cubicBezTo>
                  <a:cubicBezTo>
                    <a:pt x="26999" y="2506"/>
                    <a:pt x="26280" y="3022"/>
                    <a:pt x="25310" y="3022"/>
                  </a:cubicBezTo>
                  <a:cubicBezTo>
                    <a:pt x="25056" y="3022"/>
                    <a:pt x="24785" y="2987"/>
                    <a:pt x="24504" y="2899"/>
                  </a:cubicBezTo>
                  <a:cubicBezTo>
                    <a:pt x="23502" y="2581"/>
                    <a:pt x="22745" y="1716"/>
                    <a:pt x="22543" y="664"/>
                  </a:cubicBezTo>
                  <a:cubicBezTo>
                    <a:pt x="22033" y="1049"/>
                    <a:pt x="21420" y="1250"/>
                    <a:pt x="20804" y="1250"/>
                  </a:cubicBezTo>
                  <a:cubicBezTo>
                    <a:pt x="20418" y="1250"/>
                    <a:pt x="20031" y="1171"/>
                    <a:pt x="19667" y="1010"/>
                  </a:cubicBezTo>
                  <a:cubicBezTo>
                    <a:pt x="19112" y="758"/>
                    <a:pt x="18751" y="375"/>
                    <a:pt x="18506" y="1"/>
                  </a:cubicBezTo>
                  <a:close/>
                </a:path>
              </a:pathLst>
            </a:custGeom>
            <a:solidFill>
              <a:schemeClr val="accent1"/>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2495" name="Google Shape;2495;p40">
              <a:extLst>
                <a:ext uri="{FF2B5EF4-FFF2-40B4-BE49-F238E27FC236}">
                  <a16:creationId xmlns="" xmlns:a16="http://schemas.microsoft.com/office/drawing/2014/main" id="{A7CCB439-2F0A-FC73-BAA2-FE88ABC72F3D}"/>
                </a:ext>
              </a:extLst>
            </p:cNvPr>
            <p:cNvSpPr/>
            <p:nvPr/>
          </p:nvSpPr>
          <p:spPr>
            <a:xfrm>
              <a:off x="4622075" y="3257025"/>
              <a:ext cx="581250" cy="1239800"/>
            </a:xfrm>
            <a:custGeom>
              <a:avLst/>
              <a:gdLst/>
              <a:ahLst/>
              <a:cxnLst/>
              <a:rect l="l" t="t" r="r" b="b"/>
              <a:pathLst>
                <a:path w="23250" h="49592" extrusionOk="0">
                  <a:moveTo>
                    <a:pt x="18708" y="1"/>
                  </a:moveTo>
                  <a:lnTo>
                    <a:pt x="1" y="47811"/>
                  </a:lnTo>
                  <a:lnTo>
                    <a:pt x="4542" y="49591"/>
                  </a:lnTo>
                  <a:cubicBezTo>
                    <a:pt x="10778" y="33652"/>
                    <a:pt x="17014" y="17713"/>
                    <a:pt x="23250" y="1774"/>
                  </a:cubicBezTo>
                  <a:lnTo>
                    <a:pt x="23250" y="1774"/>
                  </a:lnTo>
                  <a:cubicBezTo>
                    <a:pt x="23164" y="1843"/>
                    <a:pt x="22445" y="2359"/>
                    <a:pt x="21475" y="2359"/>
                  </a:cubicBezTo>
                  <a:cubicBezTo>
                    <a:pt x="21221" y="2359"/>
                    <a:pt x="20950" y="2324"/>
                    <a:pt x="20669" y="2236"/>
                  </a:cubicBezTo>
                  <a:cubicBezTo>
                    <a:pt x="19667" y="1918"/>
                    <a:pt x="18910" y="1053"/>
                    <a:pt x="18708" y="1"/>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2496" name="Google Shape;2496;p40">
              <a:extLst>
                <a:ext uri="{FF2B5EF4-FFF2-40B4-BE49-F238E27FC236}">
                  <a16:creationId xmlns="" xmlns:a16="http://schemas.microsoft.com/office/drawing/2014/main" id="{091AD6C7-40E4-1B7A-0216-5FA836EB5D8E}"/>
                </a:ext>
              </a:extLst>
            </p:cNvPr>
            <p:cNvSpPr/>
            <p:nvPr/>
          </p:nvSpPr>
          <p:spPr>
            <a:xfrm>
              <a:off x="5181500" y="2953350"/>
              <a:ext cx="117000" cy="104275"/>
            </a:xfrm>
            <a:custGeom>
              <a:avLst/>
              <a:gdLst/>
              <a:ahLst/>
              <a:cxnLst/>
              <a:rect l="l" t="t" r="r" b="b"/>
              <a:pathLst>
                <a:path w="4680" h="4171" extrusionOk="0">
                  <a:moveTo>
                    <a:pt x="2913" y="1"/>
                  </a:moveTo>
                  <a:cubicBezTo>
                    <a:pt x="2466" y="1"/>
                    <a:pt x="2012" y="174"/>
                    <a:pt x="1659" y="563"/>
                  </a:cubicBezTo>
                  <a:cubicBezTo>
                    <a:pt x="1103" y="1154"/>
                    <a:pt x="556" y="1752"/>
                    <a:pt x="0" y="2351"/>
                  </a:cubicBezTo>
                  <a:cubicBezTo>
                    <a:pt x="519" y="3007"/>
                    <a:pt x="1385" y="3540"/>
                    <a:pt x="2055" y="3800"/>
                  </a:cubicBezTo>
                  <a:cubicBezTo>
                    <a:pt x="2251" y="3878"/>
                    <a:pt x="3046" y="4171"/>
                    <a:pt x="3923" y="4171"/>
                  </a:cubicBezTo>
                  <a:cubicBezTo>
                    <a:pt x="4172" y="4171"/>
                    <a:pt x="4428" y="4147"/>
                    <a:pt x="4679" y="4088"/>
                  </a:cubicBezTo>
                  <a:cubicBezTo>
                    <a:pt x="4672" y="3295"/>
                    <a:pt x="4665" y="2509"/>
                    <a:pt x="4657" y="1716"/>
                  </a:cubicBezTo>
                  <a:cubicBezTo>
                    <a:pt x="4643" y="678"/>
                    <a:pt x="3792" y="1"/>
                    <a:pt x="2913" y="1"/>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2497" name="Google Shape;2497;p40">
              <a:extLst>
                <a:ext uri="{FF2B5EF4-FFF2-40B4-BE49-F238E27FC236}">
                  <a16:creationId xmlns="" xmlns:a16="http://schemas.microsoft.com/office/drawing/2014/main" id="{A0A5E204-8B23-56E9-27A6-C6C2E446A29C}"/>
                </a:ext>
              </a:extLst>
            </p:cNvPr>
            <p:cNvSpPr/>
            <p:nvPr/>
          </p:nvSpPr>
          <p:spPr>
            <a:xfrm>
              <a:off x="5075875" y="3076750"/>
              <a:ext cx="145850" cy="154875"/>
            </a:xfrm>
            <a:custGeom>
              <a:avLst/>
              <a:gdLst/>
              <a:ahLst/>
              <a:cxnLst/>
              <a:rect l="l" t="t" r="r" b="b"/>
              <a:pathLst>
                <a:path w="5834" h="6195" extrusionOk="0">
                  <a:moveTo>
                    <a:pt x="5131" y="1"/>
                  </a:moveTo>
                  <a:cubicBezTo>
                    <a:pt x="3811" y="1"/>
                    <a:pt x="1" y="3899"/>
                    <a:pt x="765" y="5474"/>
                  </a:cubicBezTo>
                  <a:cubicBezTo>
                    <a:pt x="1026" y="6002"/>
                    <a:pt x="1752" y="6194"/>
                    <a:pt x="2294" y="6194"/>
                  </a:cubicBezTo>
                  <a:cubicBezTo>
                    <a:pt x="2351" y="6194"/>
                    <a:pt x="2407" y="6192"/>
                    <a:pt x="2459" y="6188"/>
                  </a:cubicBezTo>
                  <a:cubicBezTo>
                    <a:pt x="4492" y="6022"/>
                    <a:pt x="5321" y="2555"/>
                    <a:pt x="5372" y="2346"/>
                  </a:cubicBezTo>
                  <a:cubicBezTo>
                    <a:pt x="5530" y="1646"/>
                    <a:pt x="5833" y="327"/>
                    <a:pt x="5357" y="53"/>
                  </a:cubicBezTo>
                  <a:cubicBezTo>
                    <a:pt x="5294" y="18"/>
                    <a:pt x="5218" y="1"/>
                    <a:pt x="5131" y="1"/>
                  </a:cubicBezTo>
                  <a:close/>
                </a:path>
              </a:pathLst>
            </a:custGeom>
            <a:solidFill>
              <a:srgbClr val="FFFFFF">
                <a:alpha val="1116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2498" name="Google Shape;2498;p40">
              <a:extLst>
                <a:ext uri="{FF2B5EF4-FFF2-40B4-BE49-F238E27FC236}">
                  <a16:creationId xmlns="" xmlns:a16="http://schemas.microsoft.com/office/drawing/2014/main" id="{1D1813D8-4622-F7D9-9349-AD0C940846AD}"/>
                </a:ext>
              </a:extLst>
            </p:cNvPr>
            <p:cNvSpPr/>
            <p:nvPr/>
          </p:nvSpPr>
          <p:spPr>
            <a:xfrm>
              <a:off x="5007775" y="3364575"/>
              <a:ext cx="178800" cy="377900"/>
            </a:xfrm>
            <a:custGeom>
              <a:avLst/>
              <a:gdLst/>
              <a:ahLst/>
              <a:cxnLst/>
              <a:rect l="l" t="t" r="r" b="b"/>
              <a:pathLst>
                <a:path w="7152" h="15116" extrusionOk="0">
                  <a:moveTo>
                    <a:pt x="6549" y="0"/>
                  </a:moveTo>
                  <a:cubicBezTo>
                    <a:pt x="5335" y="0"/>
                    <a:pt x="0" y="14547"/>
                    <a:pt x="1038" y="15098"/>
                  </a:cubicBezTo>
                  <a:cubicBezTo>
                    <a:pt x="1060" y="15110"/>
                    <a:pt x="1084" y="15115"/>
                    <a:pt x="1112" y="15115"/>
                  </a:cubicBezTo>
                  <a:cubicBezTo>
                    <a:pt x="1837" y="15115"/>
                    <a:pt x="4612" y="11284"/>
                    <a:pt x="5897" y="6945"/>
                  </a:cubicBezTo>
                  <a:cubicBezTo>
                    <a:pt x="6769" y="3989"/>
                    <a:pt x="7151" y="111"/>
                    <a:pt x="6575" y="3"/>
                  </a:cubicBezTo>
                  <a:cubicBezTo>
                    <a:pt x="6566" y="1"/>
                    <a:pt x="6557" y="0"/>
                    <a:pt x="6549" y="0"/>
                  </a:cubicBezTo>
                  <a:close/>
                </a:path>
              </a:pathLst>
            </a:custGeom>
            <a:solidFill>
              <a:srgbClr val="FFFFFF">
                <a:alpha val="1116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2499" name="Google Shape;2499;p40">
              <a:extLst>
                <a:ext uri="{FF2B5EF4-FFF2-40B4-BE49-F238E27FC236}">
                  <a16:creationId xmlns="" xmlns:a16="http://schemas.microsoft.com/office/drawing/2014/main" id="{7C399105-B75D-5D69-DD2B-295866E4E691}"/>
                </a:ext>
              </a:extLst>
            </p:cNvPr>
            <p:cNvSpPr/>
            <p:nvPr/>
          </p:nvSpPr>
          <p:spPr>
            <a:xfrm>
              <a:off x="4829150" y="3290550"/>
              <a:ext cx="468975" cy="1205375"/>
            </a:xfrm>
            <a:custGeom>
              <a:avLst/>
              <a:gdLst/>
              <a:ahLst/>
              <a:cxnLst/>
              <a:rect l="l" t="t" r="r" b="b"/>
              <a:pathLst>
                <a:path w="18759" h="48215" extrusionOk="0">
                  <a:moveTo>
                    <a:pt x="18759" y="1"/>
                  </a:moveTo>
                  <a:lnTo>
                    <a:pt x="1" y="47933"/>
                  </a:lnTo>
                  <a:lnTo>
                    <a:pt x="722" y="48214"/>
                  </a:lnTo>
                  <a:lnTo>
                    <a:pt x="17504" y="5328"/>
                  </a:lnTo>
                  <a:cubicBezTo>
                    <a:pt x="18175" y="3612"/>
                    <a:pt x="18593" y="1825"/>
                    <a:pt x="18759" y="1"/>
                  </a:cubicBezTo>
                  <a:close/>
                </a:path>
              </a:pathLst>
            </a:custGeom>
            <a:solidFill>
              <a:srgbClr val="FFFFFF">
                <a:alpha val="1116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2500" name="Google Shape;2500;p40">
              <a:extLst>
                <a:ext uri="{FF2B5EF4-FFF2-40B4-BE49-F238E27FC236}">
                  <a16:creationId xmlns="" xmlns:a16="http://schemas.microsoft.com/office/drawing/2014/main" id="{038EF844-FB47-54DE-33D4-537AB3CA9BD1}"/>
                </a:ext>
              </a:extLst>
            </p:cNvPr>
            <p:cNvSpPr/>
            <p:nvPr/>
          </p:nvSpPr>
          <p:spPr>
            <a:xfrm>
              <a:off x="4539725" y="3200450"/>
              <a:ext cx="474000" cy="1179950"/>
            </a:xfrm>
            <a:custGeom>
              <a:avLst/>
              <a:gdLst/>
              <a:ahLst/>
              <a:cxnLst/>
              <a:rect l="l" t="t" r="r" b="b"/>
              <a:pathLst>
                <a:path w="18960" h="47198" extrusionOk="0">
                  <a:moveTo>
                    <a:pt x="18960" y="0"/>
                  </a:moveTo>
                  <a:cubicBezTo>
                    <a:pt x="18109" y="1219"/>
                    <a:pt x="17403" y="2538"/>
                    <a:pt x="16862" y="3929"/>
                  </a:cubicBezTo>
                  <a:lnTo>
                    <a:pt x="0" y="47010"/>
                  </a:lnTo>
                  <a:lnTo>
                    <a:pt x="490" y="47197"/>
                  </a:lnTo>
                  <a:lnTo>
                    <a:pt x="18960" y="0"/>
                  </a:ln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2501" name="Google Shape;2501;p40">
              <a:extLst>
                <a:ext uri="{FF2B5EF4-FFF2-40B4-BE49-F238E27FC236}">
                  <a16:creationId xmlns="" xmlns:a16="http://schemas.microsoft.com/office/drawing/2014/main" id="{09EB7873-A8B3-62B7-02BA-00A4A1E64305}"/>
                </a:ext>
              </a:extLst>
            </p:cNvPr>
            <p:cNvSpPr/>
            <p:nvPr/>
          </p:nvSpPr>
          <p:spPr>
            <a:xfrm>
              <a:off x="4511050" y="4189150"/>
              <a:ext cx="423025" cy="347675"/>
            </a:xfrm>
            <a:custGeom>
              <a:avLst/>
              <a:gdLst/>
              <a:ahLst/>
              <a:cxnLst/>
              <a:rect l="l" t="t" r="r" b="b"/>
              <a:pathLst>
                <a:path w="16921" h="13907" extrusionOk="0">
                  <a:moveTo>
                    <a:pt x="3368" y="1"/>
                  </a:moveTo>
                  <a:lnTo>
                    <a:pt x="1" y="8601"/>
                  </a:lnTo>
                  <a:lnTo>
                    <a:pt x="13554" y="13907"/>
                  </a:lnTo>
                  <a:lnTo>
                    <a:pt x="16920" y="5299"/>
                  </a:lnTo>
                  <a:lnTo>
                    <a:pt x="3368" y="1"/>
                  </a:lnTo>
                  <a:close/>
                </a:path>
              </a:pathLst>
            </a:custGeom>
            <a:solidFill>
              <a:schemeClr val="accent1"/>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2502" name="Google Shape;2502;p40">
              <a:extLst>
                <a:ext uri="{FF2B5EF4-FFF2-40B4-BE49-F238E27FC236}">
                  <a16:creationId xmlns="" xmlns:a16="http://schemas.microsoft.com/office/drawing/2014/main" id="{74B705E1-4701-C676-0A9D-B9F2FAA5B091}"/>
                </a:ext>
              </a:extLst>
            </p:cNvPr>
            <p:cNvSpPr/>
            <p:nvPr/>
          </p:nvSpPr>
          <p:spPr>
            <a:xfrm>
              <a:off x="4951400" y="3794075"/>
              <a:ext cx="95850" cy="86250"/>
            </a:xfrm>
            <a:custGeom>
              <a:avLst/>
              <a:gdLst/>
              <a:ahLst/>
              <a:cxnLst/>
              <a:rect l="l" t="t" r="r" b="b"/>
              <a:pathLst>
                <a:path w="3834" h="3450" extrusionOk="0">
                  <a:moveTo>
                    <a:pt x="2469" y="0"/>
                  </a:moveTo>
                  <a:cubicBezTo>
                    <a:pt x="1613" y="0"/>
                    <a:pt x="0" y="2218"/>
                    <a:pt x="489" y="3029"/>
                  </a:cubicBezTo>
                  <a:cubicBezTo>
                    <a:pt x="652" y="3297"/>
                    <a:pt x="1065" y="3450"/>
                    <a:pt x="1526" y="3450"/>
                  </a:cubicBezTo>
                  <a:cubicBezTo>
                    <a:pt x="1958" y="3450"/>
                    <a:pt x="2432" y="3315"/>
                    <a:pt x="2781" y="3015"/>
                  </a:cubicBezTo>
                  <a:cubicBezTo>
                    <a:pt x="3834" y="2114"/>
                    <a:pt x="3214" y="196"/>
                    <a:pt x="2587" y="16"/>
                  </a:cubicBezTo>
                  <a:cubicBezTo>
                    <a:pt x="2549" y="6"/>
                    <a:pt x="2510" y="0"/>
                    <a:pt x="2469" y="0"/>
                  </a:cubicBezTo>
                  <a:close/>
                </a:path>
              </a:pathLst>
            </a:custGeom>
            <a:solidFill>
              <a:srgbClr val="FFFFFF">
                <a:alpha val="1116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2503" name="Google Shape;2503;p40">
              <a:extLst>
                <a:ext uri="{FF2B5EF4-FFF2-40B4-BE49-F238E27FC236}">
                  <a16:creationId xmlns="" xmlns:a16="http://schemas.microsoft.com/office/drawing/2014/main" id="{C5EADF60-6C28-8F7B-DE19-AA5BB297B745}"/>
                </a:ext>
              </a:extLst>
            </p:cNvPr>
            <p:cNvSpPr/>
            <p:nvPr/>
          </p:nvSpPr>
          <p:spPr>
            <a:xfrm>
              <a:off x="4499525" y="4414250"/>
              <a:ext cx="332550" cy="186200"/>
            </a:xfrm>
            <a:custGeom>
              <a:avLst/>
              <a:gdLst/>
              <a:ahLst/>
              <a:cxnLst/>
              <a:rect l="l" t="t" r="r" b="b"/>
              <a:pathLst>
                <a:path w="13302" h="7448" extrusionOk="0">
                  <a:moveTo>
                    <a:pt x="1010" y="1"/>
                  </a:moveTo>
                  <a:lnTo>
                    <a:pt x="181" y="2120"/>
                  </a:lnTo>
                  <a:cubicBezTo>
                    <a:pt x="109" y="2293"/>
                    <a:pt x="58" y="2473"/>
                    <a:pt x="1" y="2646"/>
                  </a:cubicBezTo>
                  <a:lnTo>
                    <a:pt x="12270" y="7448"/>
                  </a:lnTo>
                  <a:cubicBezTo>
                    <a:pt x="12335" y="7296"/>
                    <a:pt x="12400" y="7145"/>
                    <a:pt x="12458" y="6993"/>
                  </a:cubicBezTo>
                  <a:cubicBezTo>
                    <a:pt x="12472" y="6950"/>
                    <a:pt x="12487" y="6907"/>
                    <a:pt x="12494" y="6871"/>
                  </a:cubicBezTo>
                  <a:lnTo>
                    <a:pt x="13301" y="4809"/>
                  </a:lnTo>
                  <a:lnTo>
                    <a:pt x="1010" y="1"/>
                  </a:ln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2504" name="Google Shape;2504;p40">
              <a:extLst>
                <a:ext uri="{FF2B5EF4-FFF2-40B4-BE49-F238E27FC236}">
                  <a16:creationId xmlns="" xmlns:a16="http://schemas.microsoft.com/office/drawing/2014/main" id="{C18C5E5E-7351-34BD-1D8B-D8091EF9FD95}"/>
                </a:ext>
              </a:extLst>
            </p:cNvPr>
            <p:cNvSpPr/>
            <p:nvPr/>
          </p:nvSpPr>
          <p:spPr>
            <a:xfrm>
              <a:off x="4489075" y="4559700"/>
              <a:ext cx="241175" cy="167300"/>
            </a:xfrm>
            <a:custGeom>
              <a:avLst/>
              <a:gdLst/>
              <a:ahLst/>
              <a:cxnLst/>
              <a:rect l="l" t="t" r="r" b="b"/>
              <a:pathLst>
                <a:path w="9647" h="6692" extrusionOk="0">
                  <a:moveTo>
                    <a:pt x="0" y="0"/>
                  </a:moveTo>
                  <a:lnTo>
                    <a:pt x="0" y="0"/>
                  </a:lnTo>
                  <a:cubicBezTo>
                    <a:pt x="166" y="3180"/>
                    <a:pt x="2062" y="5818"/>
                    <a:pt x="4384" y="6503"/>
                  </a:cubicBezTo>
                  <a:cubicBezTo>
                    <a:pt x="4814" y="6632"/>
                    <a:pt x="5253" y="6691"/>
                    <a:pt x="5695" y="6691"/>
                  </a:cubicBezTo>
                  <a:cubicBezTo>
                    <a:pt x="7061" y="6691"/>
                    <a:pt x="8448" y="6122"/>
                    <a:pt x="9646" y="5256"/>
                  </a:cubicBezTo>
                  <a:lnTo>
                    <a:pt x="9646" y="5256"/>
                  </a:lnTo>
                  <a:cubicBezTo>
                    <a:pt x="8954" y="5440"/>
                    <a:pt x="8243" y="5534"/>
                    <a:pt x="7531" y="5534"/>
                  </a:cubicBezTo>
                  <a:cubicBezTo>
                    <a:pt x="6376" y="5534"/>
                    <a:pt x="5221" y="5286"/>
                    <a:pt x="4146" y="4773"/>
                  </a:cubicBezTo>
                  <a:cubicBezTo>
                    <a:pt x="2163" y="3821"/>
                    <a:pt x="685" y="2077"/>
                    <a:pt x="0" y="0"/>
                  </a:cubicBezTo>
                  <a:close/>
                </a:path>
              </a:pathLst>
            </a:custGeom>
            <a:solidFill>
              <a:srgbClr val="FFFFFF">
                <a:alpha val="1116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2505" name="Google Shape;2505;p40">
              <a:extLst>
                <a:ext uri="{FF2B5EF4-FFF2-40B4-BE49-F238E27FC236}">
                  <a16:creationId xmlns="" xmlns:a16="http://schemas.microsoft.com/office/drawing/2014/main" id="{4D73E2C2-8F7E-5D99-5B52-59407B98C5CF}"/>
                </a:ext>
              </a:extLst>
            </p:cNvPr>
            <p:cNvSpPr/>
            <p:nvPr/>
          </p:nvSpPr>
          <p:spPr>
            <a:xfrm>
              <a:off x="4684625" y="4317275"/>
              <a:ext cx="82925" cy="73225"/>
            </a:xfrm>
            <a:custGeom>
              <a:avLst/>
              <a:gdLst/>
              <a:ahLst/>
              <a:cxnLst/>
              <a:rect l="l" t="t" r="r" b="b"/>
              <a:pathLst>
                <a:path w="3317" h="2929" extrusionOk="0">
                  <a:moveTo>
                    <a:pt x="1657" y="0"/>
                  </a:moveTo>
                  <a:cubicBezTo>
                    <a:pt x="1074" y="0"/>
                    <a:pt x="522" y="352"/>
                    <a:pt x="296" y="931"/>
                  </a:cubicBezTo>
                  <a:cubicBezTo>
                    <a:pt x="0" y="1681"/>
                    <a:pt x="375" y="2532"/>
                    <a:pt x="1125" y="2827"/>
                  </a:cubicBezTo>
                  <a:cubicBezTo>
                    <a:pt x="1301" y="2896"/>
                    <a:pt x="1482" y="2928"/>
                    <a:pt x="1659" y="2928"/>
                  </a:cubicBezTo>
                  <a:cubicBezTo>
                    <a:pt x="2247" y="2928"/>
                    <a:pt x="2799" y="2574"/>
                    <a:pt x="3021" y="1998"/>
                  </a:cubicBezTo>
                  <a:cubicBezTo>
                    <a:pt x="3316" y="1241"/>
                    <a:pt x="2949" y="391"/>
                    <a:pt x="2192" y="102"/>
                  </a:cubicBezTo>
                  <a:cubicBezTo>
                    <a:pt x="2016" y="33"/>
                    <a:pt x="1835" y="0"/>
                    <a:pt x="1657" y="0"/>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2506" name="Google Shape;2506;p40">
              <a:extLst>
                <a:ext uri="{FF2B5EF4-FFF2-40B4-BE49-F238E27FC236}">
                  <a16:creationId xmlns="" xmlns:a16="http://schemas.microsoft.com/office/drawing/2014/main" id="{2760564B-1214-B351-71F0-684A7AF867FC}"/>
                </a:ext>
              </a:extLst>
            </p:cNvPr>
            <p:cNvSpPr/>
            <p:nvPr/>
          </p:nvSpPr>
          <p:spPr>
            <a:xfrm>
              <a:off x="4821600" y="4366300"/>
              <a:ext cx="82925" cy="73225"/>
            </a:xfrm>
            <a:custGeom>
              <a:avLst/>
              <a:gdLst/>
              <a:ahLst/>
              <a:cxnLst/>
              <a:rect l="l" t="t" r="r" b="b"/>
              <a:pathLst>
                <a:path w="3317" h="2929" extrusionOk="0">
                  <a:moveTo>
                    <a:pt x="1654" y="0"/>
                  </a:moveTo>
                  <a:cubicBezTo>
                    <a:pt x="1070" y="0"/>
                    <a:pt x="522" y="351"/>
                    <a:pt x="296" y="931"/>
                  </a:cubicBezTo>
                  <a:cubicBezTo>
                    <a:pt x="0" y="1681"/>
                    <a:pt x="368" y="2532"/>
                    <a:pt x="1125" y="2827"/>
                  </a:cubicBezTo>
                  <a:cubicBezTo>
                    <a:pt x="1299" y="2896"/>
                    <a:pt x="1478" y="2928"/>
                    <a:pt x="1655" y="2928"/>
                  </a:cubicBezTo>
                  <a:cubicBezTo>
                    <a:pt x="2240" y="2928"/>
                    <a:pt x="2794" y="2574"/>
                    <a:pt x="3021" y="1998"/>
                  </a:cubicBezTo>
                  <a:cubicBezTo>
                    <a:pt x="3316" y="1241"/>
                    <a:pt x="2941" y="398"/>
                    <a:pt x="2192" y="102"/>
                  </a:cubicBezTo>
                  <a:cubicBezTo>
                    <a:pt x="2014" y="33"/>
                    <a:pt x="1832" y="0"/>
                    <a:pt x="1654" y="0"/>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2507" name="Google Shape;2507;p40">
              <a:extLst>
                <a:ext uri="{FF2B5EF4-FFF2-40B4-BE49-F238E27FC236}">
                  <a16:creationId xmlns="" xmlns:a16="http://schemas.microsoft.com/office/drawing/2014/main" id="{D14A9A86-45FA-0F3B-B5B6-E7492C9FEA7C}"/>
                </a:ext>
              </a:extLst>
            </p:cNvPr>
            <p:cNvSpPr/>
            <p:nvPr/>
          </p:nvSpPr>
          <p:spPr>
            <a:xfrm>
              <a:off x="4568375" y="4189150"/>
              <a:ext cx="365700" cy="204950"/>
            </a:xfrm>
            <a:custGeom>
              <a:avLst/>
              <a:gdLst/>
              <a:ahLst/>
              <a:cxnLst/>
              <a:rect l="l" t="t" r="r" b="b"/>
              <a:pathLst>
                <a:path w="14628" h="8198" extrusionOk="0">
                  <a:moveTo>
                    <a:pt x="1075" y="1"/>
                  </a:moveTo>
                  <a:lnTo>
                    <a:pt x="0" y="2740"/>
                  </a:lnTo>
                  <a:cubicBezTo>
                    <a:pt x="766" y="2529"/>
                    <a:pt x="1740" y="2348"/>
                    <a:pt x="2865" y="2348"/>
                  </a:cubicBezTo>
                  <a:cubicBezTo>
                    <a:pt x="3202" y="2348"/>
                    <a:pt x="3552" y="2365"/>
                    <a:pt x="3915" y="2401"/>
                  </a:cubicBezTo>
                  <a:cubicBezTo>
                    <a:pt x="6157" y="2618"/>
                    <a:pt x="7721" y="3490"/>
                    <a:pt x="8853" y="4139"/>
                  </a:cubicBezTo>
                  <a:cubicBezTo>
                    <a:pt x="10987" y="5364"/>
                    <a:pt x="12486" y="6900"/>
                    <a:pt x="13496" y="8197"/>
                  </a:cubicBezTo>
                  <a:lnTo>
                    <a:pt x="14627" y="5299"/>
                  </a:lnTo>
                  <a:lnTo>
                    <a:pt x="1075" y="1"/>
                  </a:ln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2508" name="Google Shape;2508;p40">
              <a:extLst>
                <a:ext uri="{FF2B5EF4-FFF2-40B4-BE49-F238E27FC236}">
                  <a16:creationId xmlns="" xmlns:a16="http://schemas.microsoft.com/office/drawing/2014/main" id="{BCBCF17C-C9B9-E307-1B11-455753FDA34D}"/>
                </a:ext>
              </a:extLst>
            </p:cNvPr>
            <p:cNvSpPr/>
            <p:nvPr/>
          </p:nvSpPr>
          <p:spPr>
            <a:xfrm>
              <a:off x="4511050" y="4325775"/>
              <a:ext cx="371475" cy="211050"/>
            </a:xfrm>
            <a:custGeom>
              <a:avLst/>
              <a:gdLst/>
              <a:ahLst/>
              <a:cxnLst/>
              <a:rect l="l" t="t" r="r" b="b"/>
              <a:pathLst>
                <a:path w="14859" h="8442" extrusionOk="0">
                  <a:moveTo>
                    <a:pt x="1227" y="0"/>
                  </a:moveTo>
                  <a:lnTo>
                    <a:pt x="1" y="3136"/>
                  </a:lnTo>
                  <a:lnTo>
                    <a:pt x="13554" y="8442"/>
                  </a:lnTo>
                  <a:lnTo>
                    <a:pt x="14859" y="5111"/>
                  </a:lnTo>
                  <a:lnTo>
                    <a:pt x="14859" y="5111"/>
                  </a:lnTo>
                  <a:cubicBezTo>
                    <a:pt x="14362" y="5162"/>
                    <a:pt x="13797" y="5197"/>
                    <a:pt x="13174" y="5197"/>
                  </a:cubicBezTo>
                  <a:cubicBezTo>
                    <a:pt x="12477" y="5197"/>
                    <a:pt x="11709" y="5153"/>
                    <a:pt x="10887" y="5039"/>
                  </a:cubicBezTo>
                  <a:cubicBezTo>
                    <a:pt x="7671" y="4599"/>
                    <a:pt x="5451" y="3338"/>
                    <a:pt x="4809" y="2949"/>
                  </a:cubicBezTo>
                  <a:cubicBezTo>
                    <a:pt x="3267" y="2026"/>
                    <a:pt x="2092" y="959"/>
                    <a:pt x="1227" y="0"/>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2509" name="Google Shape;2509;p40">
              <a:extLst>
                <a:ext uri="{FF2B5EF4-FFF2-40B4-BE49-F238E27FC236}">
                  <a16:creationId xmlns="" xmlns:a16="http://schemas.microsoft.com/office/drawing/2014/main" id="{321A0299-0C8E-6A34-EFC8-7AED14508EFD}"/>
                </a:ext>
              </a:extLst>
            </p:cNvPr>
            <p:cNvSpPr/>
            <p:nvPr/>
          </p:nvSpPr>
          <p:spPr>
            <a:xfrm>
              <a:off x="4503850" y="4380525"/>
              <a:ext cx="354000" cy="179825"/>
            </a:xfrm>
            <a:custGeom>
              <a:avLst/>
              <a:gdLst/>
              <a:ahLst/>
              <a:cxnLst/>
              <a:rect l="l" t="t" r="r" b="b"/>
              <a:pathLst>
                <a:path w="14160" h="7193" extrusionOk="0">
                  <a:moveTo>
                    <a:pt x="1657" y="0"/>
                  </a:moveTo>
                  <a:cubicBezTo>
                    <a:pt x="1071" y="0"/>
                    <a:pt x="507" y="349"/>
                    <a:pt x="275" y="946"/>
                  </a:cubicBezTo>
                  <a:cubicBezTo>
                    <a:pt x="1" y="1645"/>
                    <a:pt x="289" y="2438"/>
                    <a:pt x="952" y="2792"/>
                  </a:cubicBezTo>
                  <a:cubicBezTo>
                    <a:pt x="2574" y="3664"/>
                    <a:pt x="4434" y="4551"/>
                    <a:pt x="6525" y="5358"/>
                  </a:cubicBezTo>
                  <a:cubicBezTo>
                    <a:pt x="8500" y="6122"/>
                    <a:pt x="10367" y="6706"/>
                    <a:pt x="12068" y="7146"/>
                  </a:cubicBezTo>
                  <a:cubicBezTo>
                    <a:pt x="12192" y="7177"/>
                    <a:pt x="12316" y="7193"/>
                    <a:pt x="12438" y="7193"/>
                  </a:cubicBezTo>
                  <a:cubicBezTo>
                    <a:pt x="13039" y="7193"/>
                    <a:pt x="13600" y="6826"/>
                    <a:pt x="13827" y="6245"/>
                  </a:cubicBezTo>
                  <a:cubicBezTo>
                    <a:pt x="14159" y="5401"/>
                    <a:pt x="13654" y="4464"/>
                    <a:pt x="12775" y="4255"/>
                  </a:cubicBezTo>
                  <a:cubicBezTo>
                    <a:pt x="11160" y="3887"/>
                    <a:pt x="9351" y="3361"/>
                    <a:pt x="7419" y="2604"/>
                  </a:cubicBezTo>
                  <a:cubicBezTo>
                    <a:pt x="5501" y="1854"/>
                    <a:pt x="3829" y="1018"/>
                    <a:pt x="2394" y="196"/>
                  </a:cubicBezTo>
                  <a:cubicBezTo>
                    <a:pt x="2160" y="63"/>
                    <a:pt x="1907" y="0"/>
                    <a:pt x="1657" y="0"/>
                  </a:cubicBezTo>
                  <a:close/>
                </a:path>
              </a:pathLst>
            </a:custGeom>
            <a:solidFill>
              <a:schemeClr val="accent1"/>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2510" name="Google Shape;2510;p40">
              <a:extLst>
                <a:ext uri="{FF2B5EF4-FFF2-40B4-BE49-F238E27FC236}">
                  <a16:creationId xmlns="" xmlns:a16="http://schemas.microsoft.com/office/drawing/2014/main" id="{DC2253A2-B392-7085-A0CA-E995E03051B0}"/>
                </a:ext>
              </a:extLst>
            </p:cNvPr>
            <p:cNvSpPr/>
            <p:nvPr/>
          </p:nvSpPr>
          <p:spPr>
            <a:xfrm>
              <a:off x="4590175" y="4156075"/>
              <a:ext cx="354000" cy="179750"/>
            </a:xfrm>
            <a:custGeom>
              <a:avLst/>
              <a:gdLst/>
              <a:ahLst/>
              <a:cxnLst/>
              <a:rect l="l" t="t" r="r" b="b"/>
              <a:pathLst>
                <a:path w="14160" h="7190" extrusionOk="0">
                  <a:moveTo>
                    <a:pt x="1715" y="0"/>
                  </a:moveTo>
                  <a:cubicBezTo>
                    <a:pt x="1113" y="0"/>
                    <a:pt x="559" y="362"/>
                    <a:pt x="332" y="942"/>
                  </a:cubicBezTo>
                  <a:cubicBezTo>
                    <a:pt x="1" y="1792"/>
                    <a:pt x="498" y="2729"/>
                    <a:pt x="1385" y="2931"/>
                  </a:cubicBezTo>
                  <a:cubicBezTo>
                    <a:pt x="3000" y="3306"/>
                    <a:pt x="4809" y="3832"/>
                    <a:pt x="6741" y="4589"/>
                  </a:cubicBezTo>
                  <a:cubicBezTo>
                    <a:pt x="8659" y="5339"/>
                    <a:pt x="10331" y="6175"/>
                    <a:pt x="11759" y="6990"/>
                  </a:cubicBezTo>
                  <a:cubicBezTo>
                    <a:pt x="11996" y="7126"/>
                    <a:pt x="12251" y="7189"/>
                    <a:pt x="12502" y="7189"/>
                  </a:cubicBezTo>
                  <a:cubicBezTo>
                    <a:pt x="13091" y="7189"/>
                    <a:pt x="13653" y="6839"/>
                    <a:pt x="13885" y="6247"/>
                  </a:cubicBezTo>
                  <a:cubicBezTo>
                    <a:pt x="14159" y="5548"/>
                    <a:pt x="13871" y="4755"/>
                    <a:pt x="13208" y="4395"/>
                  </a:cubicBezTo>
                  <a:cubicBezTo>
                    <a:pt x="11578" y="3522"/>
                    <a:pt x="9726" y="2643"/>
                    <a:pt x="7635" y="1836"/>
                  </a:cubicBezTo>
                  <a:cubicBezTo>
                    <a:pt x="5660" y="1064"/>
                    <a:pt x="3793" y="487"/>
                    <a:pt x="2091" y="48"/>
                  </a:cubicBezTo>
                  <a:cubicBezTo>
                    <a:pt x="1966" y="16"/>
                    <a:pt x="1839" y="0"/>
                    <a:pt x="1715" y="0"/>
                  </a:cubicBezTo>
                  <a:close/>
                </a:path>
              </a:pathLst>
            </a:custGeom>
            <a:solidFill>
              <a:schemeClr val="accent1"/>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2511" name="Google Shape;2511;p40">
              <a:extLst>
                <a:ext uri="{FF2B5EF4-FFF2-40B4-BE49-F238E27FC236}">
                  <a16:creationId xmlns="" xmlns:a16="http://schemas.microsoft.com/office/drawing/2014/main" id="{58C28892-A41A-D1E3-5E1D-DD56F40E28CA}"/>
                </a:ext>
              </a:extLst>
            </p:cNvPr>
            <p:cNvSpPr/>
            <p:nvPr/>
          </p:nvSpPr>
          <p:spPr>
            <a:xfrm>
              <a:off x="4549450" y="4255625"/>
              <a:ext cx="75175" cy="73225"/>
            </a:xfrm>
            <a:custGeom>
              <a:avLst/>
              <a:gdLst/>
              <a:ahLst/>
              <a:cxnLst/>
              <a:rect l="l" t="t" r="r" b="b"/>
              <a:pathLst>
                <a:path w="3007" h="2929" extrusionOk="0">
                  <a:moveTo>
                    <a:pt x="1348" y="1"/>
                  </a:moveTo>
                  <a:cubicBezTo>
                    <a:pt x="1136" y="1"/>
                    <a:pt x="928" y="48"/>
                    <a:pt x="736" y="139"/>
                  </a:cubicBezTo>
                  <a:lnTo>
                    <a:pt x="0" y="2028"/>
                  </a:lnTo>
                  <a:cubicBezTo>
                    <a:pt x="145" y="2381"/>
                    <a:pt x="426" y="2676"/>
                    <a:pt x="815" y="2828"/>
                  </a:cubicBezTo>
                  <a:cubicBezTo>
                    <a:pt x="989" y="2896"/>
                    <a:pt x="1169" y="2929"/>
                    <a:pt x="1346" y="2929"/>
                  </a:cubicBezTo>
                  <a:cubicBezTo>
                    <a:pt x="1930" y="2929"/>
                    <a:pt x="2484" y="2574"/>
                    <a:pt x="2711" y="1999"/>
                  </a:cubicBezTo>
                  <a:cubicBezTo>
                    <a:pt x="3007" y="1242"/>
                    <a:pt x="2632" y="398"/>
                    <a:pt x="1882" y="103"/>
                  </a:cubicBezTo>
                  <a:cubicBezTo>
                    <a:pt x="1705" y="34"/>
                    <a:pt x="1525" y="1"/>
                    <a:pt x="1348" y="1"/>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grpSp>
      <p:grpSp>
        <p:nvGrpSpPr>
          <p:cNvPr id="2512" name="Google Shape;2512;p40">
            <a:extLst>
              <a:ext uri="{FF2B5EF4-FFF2-40B4-BE49-F238E27FC236}">
                <a16:creationId xmlns="" xmlns:a16="http://schemas.microsoft.com/office/drawing/2014/main" id="{8930BC61-05AB-A6F1-010C-A9570D1D40B9}"/>
              </a:ext>
            </a:extLst>
          </p:cNvPr>
          <p:cNvGrpSpPr/>
          <p:nvPr/>
        </p:nvGrpSpPr>
        <p:grpSpPr>
          <a:xfrm rot="2166950">
            <a:off x="6035556" y="661869"/>
            <a:ext cx="2782908" cy="3470034"/>
            <a:chOff x="2386975" y="3180875"/>
            <a:chExt cx="1391500" cy="1735075"/>
          </a:xfrm>
        </p:grpSpPr>
        <p:sp>
          <p:nvSpPr>
            <p:cNvPr id="2513" name="Google Shape;2513;p40">
              <a:extLst>
                <a:ext uri="{FF2B5EF4-FFF2-40B4-BE49-F238E27FC236}">
                  <a16:creationId xmlns="" xmlns:a16="http://schemas.microsoft.com/office/drawing/2014/main" id="{2858AAD3-6BF9-17DB-96AA-2002BD5269E7}"/>
                </a:ext>
              </a:extLst>
            </p:cNvPr>
            <p:cNvSpPr/>
            <p:nvPr/>
          </p:nvSpPr>
          <p:spPr>
            <a:xfrm>
              <a:off x="2439225" y="3191275"/>
              <a:ext cx="1339250" cy="1724675"/>
            </a:xfrm>
            <a:custGeom>
              <a:avLst/>
              <a:gdLst/>
              <a:ahLst/>
              <a:cxnLst/>
              <a:rect l="l" t="t" r="r" b="b"/>
              <a:pathLst>
                <a:path w="53570" h="68987" extrusionOk="0">
                  <a:moveTo>
                    <a:pt x="28691" y="25966"/>
                  </a:moveTo>
                  <a:cubicBezTo>
                    <a:pt x="29503" y="25966"/>
                    <a:pt x="30316" y="26378"/>
                    <a:pt x="30753" y="27221"/>
                  </a:cubicBezTo>
                  <a:lnTo>
                    <a:pt x="38085" y="41408"/>
                  </a:lnTo>
                  <a:cubicBezTo>
                    <a:pt x="38719" y="42641"/>
                    <a:pt x="38149" y="44147"/>
                    <a:pt x="36859" y="44645"/>
                  </a:cubicBezTo>
                  <a:lnTo>
                    <a:pt x="21958" y="50390"/>
                  </a:lnTo>
                  <a:cubicBezTo>
                    <a:pt x="21671" y="50500"/>
                    <a:pt x="21386" y="50551"/>
                    <a:pt x="21110" y="50551"/>
                  </a:cubicBezTo>
                  <a:cubicBezTo>
                    <a:pt x="19574" y="50551"/>
                    <a:pt x="18340" y="48988"/>
                    <a:pt x="18945" y="47399"/>
                  </a:cubicBezTo>
                  <a:lnTo>
                    <a:pt x="26514" y="27466"/>
                  </a:lnTo>
                  <a:cubicBezTo>
                    <a:pt x="26890" y="26475"/>
                    <a:pt x="27789" y="25966"/>
                    <a:pt x="28691" y="25966"/>
                  </a:cubicBezTo>
                  <a:close/>
                  <a:moveTo>
                    <a:pt x="27204" y="0"/>
                  </a:moveTo>
                  <a:cubicBezTo>
                    <a:pt x="26302" y="0"/>
                    <a:pt x="25404" y="509"/>
                    <a:pt x="25029" y="1499"/>
                  </a:cubicBezTo>
                  <a:lnTo>
                    <a:pt x="605" y="65832"/>
                  </a:lnTo>
                  <a:cubicBezTo>
                    <a:pt x="1" y="67425"/>
                    <a:pt x="1231" y="68987"/>
                    <a:pt x="2760" y="68987"/>
                  </a:cubicBezTo>
                  <a:cubicBezTo>
                    <a:pt x="3037" y="68987"/>
                    <a:pt x="3324" y="68935"/>
                    <a:pt x="3611" y="68824"/>
                  </a:cubicBezTo>
                  <a:lnTo>
                    <a:pt x="26442" y="60029"/>
                  </a:lnTo>
                  <a:lnTo>
                    <a:pt x="51702" y="50282"/>
                  </a:lnTo>
                  <a:cubicBezTo>
                    <a:pt x="52993" y="49785"/>
                    <a:pt x="53569" y="48278"/>
                    <a:pt x="52935" y="47045"/>
                  </a:cubicBezTo>
                  <a:lnTo>
                    <a:pt x="29268" y="1261"/>
                  </a:lnTo>
                  <a:cubicBezTo>
                    <a:pt x="28831" y="414"/>
                    <a:pt x="28016" y="0"/>
                    <a:pt x="27204" y="0"/>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2514" name="Google Shape;2514;p40">
              <a:extLst>
                <a:ext uri="{FF2B5EF4-FFF2-40B4-BE49-F238E27FC236}">
                  <a16:creationId xmlns="" xmlns:a16="http://schemas.microsoft.com/office/drawing/2014/main" id="{95C3BFA4-1717-7BE9-1796-D4CF3831FE15}"/>
                </a:ext>
              </a:extLst>
            </p:cNvPr>
            <p:cNvSpPr/>
            <p:nvPr/>
          </p:nvSpPr>
          <p:spPr>
            <a:xfrm>
              <a:off x="2386975" y="3180875"/>
              <a:ext cx="1339225" cy="1724625"/>
            </a:xfrm>
            <a:custGeom>
              <a:avLst/>
              <a:gdLst/>
              <a:ahLst/>
              <a:cxnLst/>
              <a:rect l="l" t="t" r="r" b="b"/>
              <a:pathLst>
                <a:path w="53569" h="68985" extrusionOk="0">
                  <a:moveTo>
                    <a:pt x="28694" y="25964"/>
                  </a:moveTo>
                  <a:cubicBezTo>
                    <a:pt x="29504" y="25964"/>
                    <a:pt x="30315" y="26376"/>
                    <a:pt x="30752" y="27219"/>
                  </a:cubicBezTo>
                  <a:lnTo>
                    <a:pt x="38084" y="41406"/>
                  </a:lnTo>
                  <a:cubicBezTo>
                    <a:pt x="38726" y="42639"/>
                    <a:pt x="38149" y="44145"/>
                    <a:pt x="36858" y="44643"/>
                  </a:cubicBezTo>
                  <a:lnTo>
                    <a:pt x="21957" y="50388"/>
                  </a:lnTo>
                  <a:cubicBezTo>
                    <a:pt x="21672" y="50498"/>
                    <a:pt x="21387" y="50548"/>
                    <a:pt x="21112" y="50548"/>
                  </a:cubicBezTo>
                  <a:cubicBezTo>
                    <a:pt x="19580" y="50548"/>
                    <a:pt x="18346" y="48985"/>
                    <a:pt x="18951" y="47397"/>
                  </a:cubicBezTo>
                  <a:lnTo>
                    <a:pt x="26521" y="27464"/>
                  </a:lnTo>
                  <a:cubicBezTo>
                    <a:pt x="26896" y="26473"/>
                    <a:pt x="27794" y="25964"/>
                    <a:pt x="28694" y="25964"/>
                  </a:cubicBezTo>
                  <a:close/>
                  <a:moveTo>
                    <a:pt x="27213" y="1"/>
                  </a:moveTo>
                  <a:cubicBezTo>
                    <a:pt x="26311" y="1"/>
                    <a:pt x="25411" y="510"/>
                    <a:pt x="25036" y="1497"/>
                  </a:cubicBezTo>
                  <a:lnTo>
                    <a:pt x="604" y="65830"/>
                  </a:lnTo>
                  <a:cubicBezTo>
                    <a:pt x="0" y="67423"/>
                    <a:pt x="1230" y="68985"/>
                    <a:pt x="2759" y="68985"/>
                  </a:cubicBezTo>
                  <a:cubicBezTo>
                    <a:pt x="3036" y="68985"/>
                    <a:pt x="3323" y="68933"/>
                    <a:pt x="3611" y="68822"/>
                  </a:cubicBezTo>
                  <a:lnTo>
                    <a:pt x="26441" y="60027"/>
                  </a:lnTo>
                  <a:lnTo>
                    <a:pt x="51709" y="50280"/>
                  </a:lnTo>
                  <a:cubicBezTo>
                    <a:pt x="52999" y="49783"/>
                    <a:pt x="53569" y="48276"/>
                    <a:pt x="52934" y="47050"/>
                  </a:cubicBezTo>
                  <a:lnTo>
                    <a:pt x="29275" y="1259"/>
                  </a:lnTo>
                  <a:cubicBezTo>
                    <a:pt x="28838" y="413"/>
                    <a:pt x="28024" y="1"/>
                    <a:pt x="27213" y="1"/>
                  </a:cubicBezTo>
                  <a:close/>
                </a:path>
              </a:pathLst>
            </a:custGeom>
            <a:solidFill>
              <a:schemeClr val="lt1"/>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2515" name="Google Shape;2515;p40">
              <a:extLst>
                <a:ext uri="{FF2B5EF4-FFF2-40B4-BE49-F238E27FC236}">
                  <a16:creationId xmlns="" xmlns:a16="http://schemas.microsoft.com/office/drawing/2014/main" id="{E39B01F4-5177-B223-AC77-EEF6B8FB9963}"/>
                </a:ext>
              </a:extLst>
            </p:cNvPr>
            <p:cNvSpPr/>
            <p:nvPr/>
          </p:nvSpPr>
          <p:spPr>
            <a:xfrm>
              <a:off x="2958250" y="3334525"/>
              <a:ext cx="122750" cy="66775"/>
            </a:xfrm>
            <a:custGeom>
              <a:avLst/>
              <a:gdLst/>
              <a:ahLst/>
              <a:cxnLst/>
              <a:rect l="l" t="t" r="r" b="b"/>
              <a:pathLst>
                <a:path w="4910" h="2671" extrusionOk="0">
                  <a:moveTo>
                    <a:pt x="418" y="1"/>
                  </a:moveTo>
                  <a:lnTo>
                    <a:pt x="0" y="1104"/>
                  </a:lnTo>
                  <a:lnTo>
                    <a:pt x="4030" y="2632"/>
                  </a:lnTo>
                  <a:cubicBezTo>
                    <a:pt x="4099" y="2658"/>
                    <a:pt x="4170" y="2671"/>
                    <a:pt x="4239" y="2671"/>
                  </a:cubicBezTo>
                  <a:cubicBezTo>
                    <a:pt x="4475" y="2671"/>
                    <a:pt x="4698" y="2527"/>
                    <a:pt x="4787" y="2293"/>
                  </a:cubicBezTo>
                  <a:cubicBezTo>
                    <a:pt x="4910" y="1990"/>
                    <a:pt x="4751" y="1644"/>
                    <a:pt x="4448" y="1536"/>
                  </a:cubicBezTo>
                  <a:lnTo>
                    <a:pt x="418" y="1"/>
                  </a:ln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2516" name="Google Shape;2516;p40">
              <a:extLst>
                <a:ext uri="{FF2B5EF4-FFF2-40B4-BE49-F238E27FC236}">
                  <a16:creationId xmlns="" xmlns:a16="http://schemas.microsoft.com/office/drawing/2014/main" id="{5E25D8E2-AA5F-BEB7-8164-A0D4DF1D8857}"/>
                </a:ext>
              </a:extLst>
            </p:cNvPr>
            <p:cNvSpPr/>
            <p:nvPr/>
          </p:nvSpPr>
          <p:spPr>
            <a:xfrm>
              <a:off x="2995200" y="3237025"/>
              <a:ext cx="122750" cy="66775"/>
            </a:xfrm>
            <a:custGeom>
              <a:avLst/>
              <a:gdLst/>
              <a:ahLst/>
              <a:cxnLst/>
              <a:rect l="l" t="t" r="r" b="b"/>
              <a:pathLst>
                <a:path w="4910" h="2671" extrusionOk="0">
                  <a:moveTo>
                    <a:pt x="418" y="1"/>
                  </a:moveTo>
                  <a:lnTo>
                    <a:pt x="0" y="1104"/>
                  </a:lnTo>
                  <a:lnTo>
                    <a:pt x="4037" y="2632"/>
                  </a:lnTo>
                  <a:cubicBezTo>
                    <a:pt x="4106" y="2658"/>
                    <a:pt x="4177" y="2671"/>
                    <a:pt x="4246" y="2671"/>
                  </a:cubicBezTo>
                  <a:cubicBezTo>
                    <a:pt x="4483" y="2671"/>
                    <a:pt x="4705" y="2527"/>
                    <a:pt x="4794" y="2293"/>
                  </a:cubicBezTo>
                  <a:cubicBezTo>
                    <a:pt x="4909" y="1990"/>
                    <a:pt x="4758" y="1644"/>
                    <a:pt x="4455" y="1529"/>
                  </a:cubicBezTo>
                  <a:lnTo>
                    <a:pt x="418" y="1"/>
                  </a:ln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2517" name="Google Shape;2517;p40">
              <a:extLst>
                <a:ext uri="{FF2B5EF4-FFF2-40B4-BE49-F238E27FC236}">
                  <a16:creationId xmlns="" xmlns:a16="http://schemas.microsoft.com/office/drawing/2014/main" id="{A67D6C15-E87C-C4E9-A22B-E2E9C8293804}"/>
                </a:ext>
              </a:extLst>
            </p:cNvPr>
            <p:cNvSpPr/>
            <p:nvPr/>
          </p:nvSpPr>
          <p:spPr>
            <a:xfrm>
              <a:off x="2881650" y="3536200"/>
              <a:ext cx="122750" cy="66775"/>
            </a:xfrm>
            <a:custGeom>
              <a:avLst/>
              <a:gdLst/>
              <a:ahLst/>
              <a:cxnLst/>
              <a:rect l="l" t="t" r="r" b="b"/>
              <a:pathLst>
                <a:path w="4910" h="2671" extrusionOk="0">
                  <a:moveTo>
                    <a:pt x="419" y="1"/>
                  </a:moveTo>
                  <a:lnTo>
                    <a:pt x="0" y="1104"/>
                  </a:lnTo>
                  <a:lnTo>
                    <a:pt x="4030" y="2632"/>
                  </a:lnTo>
                  <a:cubicBezTo>
                    <a:pt x="4099" y="2658"/>
                    <a:pt x="4170" y="2671"/>
                    <a:pt x="4240" y="2671"/>
                  </a:cubicBezTo>
                  <a:cubicBezTo>
                    <a:pt x="4479" y="2671"/>
                    <a:pt x="4705" y="2527"/>
                    <a:pt x="4794" y="2293"/>
                  </a:cubicBezTo>
                  <a:cubicBezTo>
                    <a:pt x="4910" y="1990"/>
                    <a:pt x="4751" y="1644"/>
                    <a:pt x="4448" y="1529"/>
                  </a:cubicBezTo>
                  <a:lnTo>
                    <a:pt x="419" y="1"/>
                  </a:ln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2518" name="Google Shape;2518;p40">
              <a:extLst>
                <a:ext uri="{FF2B5EF4-FFF2-40B4-BE49-F238E27FC236}">
                  <a16:creationId xmlns="" xmlns:a16="http://schemas.microsoft.com/office/drawing/2014/main" id="{382D2B88-29C8-DF87-5202-6949A01B1BC0}"/>
                </a:ext>
              </a:extLst>
            </p:cNvPr>
            <p:cNvSpPr/>
            <p:nvPr/>
          </p:nvSpPr>
          <p:spPr>
            <a:xfrm>
              <a:off x="2918600" y="3438700"/>
              <a:ext cx="122750" cy="66775"/>
            </a:xfrm>
            <a:custGeom>
              <a:avLst/>
              <a:gdLst/>
              <a:ahLst/>
              <a:cxnLst/>
              <a:rect l="l" t="t" r="r" b="b"/>
              <a:pathLst>
                <a:path w="4910" h="2671" extrusionOk="0">
                  <a:moveTo>
                    <a:pt x="418" y="0"/>
                  </a:moveTo>
                  <a:lnTo>
                    <a:pt x="0" y="1103"/>
                  </a:lnTo>
                  <a:lnTo>
                    <a:pt x="4037" y="2632"/>
                  </a:lnTo>
                  <a:cubicBezTo>
                    <a:pt x="4106" y="2658"/>
                    <a:pt x="4177" y="2670"/>
                    <a:pt x="4246" y="2670"/>
                  </a:cubicBezTo>
                  <a:cubicBezTo>
                    <a:pt x="4483" y="2670"/>
                    <a:pt x="4705" y="2527"/>
                    <a:pt x="4794" y="2293"/>
                  </a:cubicBezTo>
                  <a:cubicBezTo>
                    <a:pt x="4910" y="1990"/>
                    <a:pt x="4758" y="1644"/>
                    <a:pt x="4455" y="1529"/>
                  </a:cubicBezTo>
                  <a:lnTo>
                    <a:pt x="418" y="0"/>
                  </a:ln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2519" name="Google Shape;2519;p40">
              <a:extLst>
                <a:ext uri="{FF2B5EF4-FFF2-40B4-BE49-F238E27FC236}">
                  <a16:creationId xmlns="" xmlns:a16="http://schemas.microsoft.com/office/drawing/2014/main" id="{A3A4933C-1AAA-517F-6A14-31934B0AECC6}"/>
                </a:ext>
              </a:extLst>
            </p:cNvPr>
            <p:cNvSpPr/>
            <p:nvPr/>
          </p:nvSpPr>
          <p:spPr>
            <a:xfrm>
              <a:off x="2812625" y="3717875"/>
              <a:ext cx="122750" cy="66775"/>
            </a:xfrm>
            <a:custGeom>
              <a:avLst/>
              <a:gdLst/>
              <a:ahLst/>
              <a:cxnLst/>
              <a:rect l="l" t="t" r="r" b="b"/>
              <a:pathLst>
                <a:path w="4910" h="2671" extrusionOk="0">
                  <a:moveTo>
                    <a:pt x="419" y="0"/>
                  </a:moveTo>
                  <a:lnTo>
                    <a:pt x="0" y="1103"/>
                  </a:lnTo>
                  <a:lnTo>
                    <a:pt x="4030" y="2631"/>
                  </a:lnTo>
                  <a:cubicBezTo>
                    <a:pt x="4101" y="2658"/>
                    <a:pt x="4173" y="2670"/>
                    <a:pt x="4243" y="2670"/>
                  </a:cubicBezTo>
                  <a:cubicBezTo>
                    <a:pt x="4483" y="2670"/>
                    <a:pt x="4705" y="2527"/>
                    <a:pt x="4794" y="2293"/>
                  </a:cubicBezTo>
                  <a:cubicBezTo>
                    <a:pt x="4910" y="1990"/>
                    <a:pt x="4758" y="1651"/>
                    <a:pt x="4448" y="1536"/>
                  </a:cubicBezTo>
                  <a:lnTo>
                    <a:pt x="419" y="0"/>
                  </a:ln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2520" name="Google Shape;2520;p40">
              <a:extLst>
                <a:ext uri="{FF2B5EF4-FFF2-40B4-BE49-F238E27FC236}">
                  <a16:creationId xmlns="" xmlns:a16="http://schemas.microsoft.com/office/drawing/2014/main" id="{AD2A8744-BCA0-3BBE-B2F5-E3B98BEEA039}"/>
                </a:ext>
              </a:extLst>
            </p:cNvPr>
            <p:cNvSpPr/>
            <p:nvPr/>
          </p:nvSpPr>
          <p:spPr>
            <a:xfrm>
              <a:off x="2849750" y="3620375"/>
              <a:ext cx="122575" cy="66775"/>
            </a:xfrm>
            <a:custGeom>
              <a:avLst/>
              <a:gdLst/>
              <a:ahLst/>
              <a:cxnLst/>
              <a:rect l="l" t="t" r="r" b="b"/>
              <a:pathLst>
                <a:path w="4903" h="2671" extrusionOk="0">
                  <a:moveTo>
                    <a:pt x="419" y="0"/>
                  </a:moveTo>
                  <a:lnTo>
                    <a:pt x="0" y="1103"/>
                  </a:lnTo>
                  <a:lnTo>
                    <a:pt x="4030" y="2631"/>
                  </a:lnTo>
                  <a:cubicBezTo>
                    <a:pt x="4099" y="2658"/>
                    <a:pt x="4170" y="2670"/>
                    <a:pt x="4239" y="2670"/>
                  </a:cubicBezTo>
                  <a:cubicBezTo>
                    <a:pt x="4476" y="2670"/>
                    <a:pt x="4698" y="2527"/>
                    <a:pt x="4787" y="2293"/>
                  </a:cubicBezTo>
                  <a:cubicBezTo>
                    <a:pt x="4903" y="1990"/>
                    <a:pt x="4751" y="1644"/>
                    <a:pt x="4448" y="1528"/>
                  </a:cubicBezTo>
                  <a:lnTo>
                    <a:pt x="419" y="0"/>
                  </a:ln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2521" name="Google Shape;2521;p40">
              <a:extLst>
                <a:ext uri="{FF2B5EF4-FFF2-40B4-BE49-F238E27FC236}">
                  <a16:creationId xmlns="" xmlns:a16="http://schemas.microsoft.com/office/drawing/2014/main" id="{95CBBD02-E8DB-38DF-60EE-441587BEB085}"/>
                </a:ext>
              </a:extLst>
            </p:cNvPr>
            <p:cNvSpPr/>
            <p:nvPr/>
          </p:nvSpPr>
          <p:spPr>
            <a:xfrm>
              <a:off x="2736025" y="3919550"/>
              <a:ext cx="122750" cy="66775"/>
            </a:xfrm>
            <a:custGeom>
              <a:avLst/>
              <a:gdLst/>
              <a:ahLst/>
              <a:cxnLst/>
              <a:rect l="l" t="t" r="r" b="b"/>
              <a:pathLst>
                <a:path w="4910" h="2671" extrusionOk="0">
                  <a:moveTo>
                    <a:pt x="419" y="0"/>
                  </a:moveTo>
                  <a:lnTo>
                    <a:pt x="1" y="1103"/>
                  </a:lnTo>
                  <a:lnTo>
                    <a:pt x="4030" y="2631"/>
                  </a:lnTo>
                  <a:cubicBezTo>
                    <a:pt x="4101" y="2658"/>
                    <a:pt x="4173" y="2670"/>
                    <a:pt x="4243" y="2670"/>
                  </a:cubicBezTo>
                  <a:cubicBezTo>
                    <a:pt x="4483" y="2670"/>
                    <a:pt x="4705" y="2526"/>
                    <a:pt x="4795" y="2293"/>
                  </a:cubicBezTo>
                  <a:cubicBezTo>
                    <a:pt x="4910" y="1990"/>
                    <a:pt x="4759" y="1651"/>
                    <a:pt x="4449" y="1536"/>
                  </a:cubicBezTo>
                  <a:lnTo>
                    <a:pt x="419" y="0"/>
                  </a:ln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2522" name="Google Shape;2522;p40">
              <a:extLst>
                <a:ext uri="{FF2B5EF4-FFF2-40B4-BE49-F238E27FC236}">
                  <a16:creationId xmlns="" xmlns:a16="http://schemas.microsoft.com/office/drawing/2014/main" id="{BA5F7C0F-787E-1EA7-3762-551A05C59986}"/>
                </a:ext>
              </a:extLst>
            </p:cNvPr>
            <p:cNvSpPr/>
            <p:nvPr/>
          </p:nvSpPr>
          <p:spPr>
            <a:xfrm>
              <a:off x="2773150" y="3822050"/>
              <a:ext cx="122575" cy="66750"/>
            </a:xfrm>
            <a:custGeom>
              <a:avLst/>
              <a:gdLst/>
              <a:ahLst/>
              <a:cxnLst/>
              <a:rect l="l" t="t" r="r" b="b"/>
              <a:pathLst>
                <a:path w="4903" h="2670" extrusionOk="0">
                  <a:moveTo>
                    <a:pt x="419" y="0"/>
                  </a:moveTo>
                  <a:lnTo>
                    <a:pt x="1" y="1103"/>
                  </a:lnTo>
                  <a:lnTo>
                    <a:pt x="4031" y="2631"/>
                  </a:lnTo>
                  <a:cubicBezTo>
                    <a:pt x="4099" y="2658"/>
                    <a:pt x="4170" y="2670"/>
                    <a:pt x="4240" y="2670"/>
                  </a:cubicBezTo>
                  <a:cubicBezTo>
                    <a:pt x="4476" y="2670"/>
                    <a:pt x="4698" y="2526"/>
                    <a:pt x="4787" y="2292"/>
                  </a:cubicBezTo>
                  <a:cubicBezTo>
                    <a:pt x="4903" y="1990"/>
                    <a:pt x="4751" y="1644"/>
                    <a:pt x="4449" y="1528"/>
                  </a:cubicBezTo>
                  <a:lnTo>
                    <a:pt x="419" y="0"/>
                  </a:ln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2523" name="Google Shape;2523;p40">
              <a:extLst>
                <a:ext uri="{FF2B5EF4-FFF2-40B4-BE49-F238E27FC236}">
                  <a16:creationId xmlns="" xmlns:a16="http://schemas.microsoft.com/office/drawing/2014/main" id="{637A09BF-2ABE-6CAB-1FB6-EB0E3A61E8F5}"/>
                </a:ext>
              </a:extLst>
            </p:cNvPr>
            <p:cNvSpPr/>
            <p:nvPr/>
          </p:nvSpPr>
          <p:spPr>
            <a:xfrm>
              <a:off x="2665925" y="4104275"/>
              <a:ext cx="122750" cy="66775"/>
            </a:xfrm>
            <a:custGeom>
              <a:avLst/>
              <a:gdLst/>
              <a:ahLst/>
              <a:cxnLst/>
              <a:rect l="l" t="t" r="r" b="b"/>
              <a:pathLst>
                <a:path w="4910" h="2671" extrusionOk="0">
                  <a:moveTo>
                    <a:pt x="418" y="0"/>
                  </a:moveTo>
                  <a:lnTo>
                    <a:pt x="0" y="1103"/>
                  </a:lnTo>
                  <a:lnTo>
                    <a:pt x="4030" y="2632"/>
                  </a:lnTo>
                  <a:cubicBezTo>
                    <a:pt x="4099" y="2658"/>
                    <a:pt x="4170" y="2670"/>
                    <a:pt x="4240" y="2670"/>
                  </a:cubicBezTo>
                  <a:cubicBezTo>
                    <a:pt x="4478" y="2670"/>
                    <a:pt x="4705" y="2527"/>
                    <a:pt x="4794" y="2293"/>
                  </a:cubicBezTo>
                  <a:cubicBezTo>
                    <a:pt x="4910" y="1990"/>
                    <a:pt x="4751" y="1651"/>
                    <a:pt x="4448" y="1536"/>
                  </a:cubicBezTo>
                  <a:lnTo>
                    <a:pt x="418" y="0"/>
                  </a:ln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2524" name="Google Shape;2524;p40">
              <a:extLst>
                <a:ext uri="{FF2B5EF4-FFF2-40B4-BE49-F238E27FC236}">
                  <a16:creationId xmlns="" xmlns:a16="http://schemas.microsoft.com/office/drawing/2014/main" id="{D0C01592-BF76-E121-B1CE-51446E04D64B}"/>
                </a:ext>
              </a:extLst>
            </p:cNvPr>
            <p:cNvSpPr/>
            <p:nvPr/>
          </p:nvSpPr>
          <p:spPr>
            <a:xfrm>
              <a:off x="2702875" y="4006775"/>
              <a:ext cx="122750" cy="66775"/>
            </a:xfrm>
            <a:custGeom>
              <a:avLst/>
              <a:gdLst/>
              <a:ahLst/>
              <a:cxnLst/>
              <a:rect l="l" t="t" r="r" b="b"/>
              <a:pathLst>
                <a:path w="4910" h="2671" extrusionOk="0">
                  <a:moveTo>
                    <a:pt x="418" y="0"/>
                  </a:moveTo>
                  <a:lnTo>
                    <a:pt x="0" y="1103"/>
                  </a:lnTo>
                  <a:lnTo>
                    <a:pt x="4037" y="2632"/>
                  </a:lnTo>
                  <a:cubicBezTo>
                    <a:pt x="4106" y="2658"/>
                    <a:pt x="4177" y="2670"/>
                    <a:pt x="4246" y="2670"/>
                  </a:cubicBezTo>
                  <a:cubicBezTo>
                    <a:pt x="4483" y="2670"/>
                    <a:pt x="4705" y="2527"/>
                    <a:pt x="4794" y="2293"/>
                  </a:cubicBezTo>
                  <a:cubicBezTo>
                    <a:pt x="4909" y="1990"/>
                    <a:pt x="4758" y="1644"/>
                    <a:pt x="4455" y="1536"/>
                  </a:cubicBezTo>
                  <a:lnTo>
                    <a:pt x="418" y="0"/>
                  </a:ln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2525" name="Google Shape;2525;p40">
              <a:extLst>
                <a:ext uri="{FF2B5EF4-FFF2-40B4-BE49-F238E27FC236}">
                  <a16:creationId xmlns="" xmlns:a16="http://schemas.microsoft.com/office/drawing/2014/main" id="{FDFBFBC3-341E-BDC2-D1F1-2FF66B31A1CC}"/>
                </a:ext>
              </a:extLst>
            </p:cNvPr>
            <p:cNvSpPr/>
            <p:nvPr/>
          </p:nvSpPr>
          <p:spPr>
            <a:xfrm>
              <a:off x="2589325" y="4305950"/>
              <a:ext cx="122750" cy="66775"/>
            </a:xfrm>
            <a:custGeom>
              <a:avLst/>
              <a:gdLst/>
              <a:ahLst/>
              <a:cxnLst/>
              <a:rect l="l" t="t" r="r" b="b"/>
              <a:pathLst>
                <a:path w="4910" h="2671" extrusionOk="0">
                  <a:moveTo>
                    <a:pt x="419" y="0"/>
                  </a:moveTo>
                  <a:lnTo>
                    <a:pt x="1" y="1103"/>
                  </a:lnTo>
                  <a:lnTo>
                    <a:pt x="4030" y="2631"/>
                  </a:lnTo>
                  <a:cubicBezTo>
                    <a:pt x="4099" y="2658"/>
                    <a:pt x="4170" y="2670"/>
                    <a:pt x="4240" y="2670"/>
                  </a:cubicBezTo>
                  <a:cubicBezTo>
                    <a:pt x="4479" y="2670"/>
                    <a:pt x="4705" y="2527"/>
                    <a:pt x="4794" y="2293"/>
                  </a:cubicBezTo>
                  <a:cubicBezTo>
                    <a:pt x="4910" y="1990"/>
                    <a:pt x="4751" y="1651"/>
                    <a:pt x="4448" y="1536"/>
                  </a:cubicBezTo>
                  <a:lnTo>
                    <a:pt x="419" y="0"/>
                  </a:ln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2526" name="Google Shape;2526;p40">
              <a:extLst>
                <a:ext uri="{FF2B5EF4-FFF2-40B4-BE49-F238E27FC236}">
                  <a16:creationId xmlns="" xmlns:a16="http://schemas.microsoft.com/office/drawing/2014/main" id="{799FC3BD-9E5F-08B6-CB27-C7263EEBF4E2}"/>
                </a:ext>
              </a:extLst>
            </p:cNvPr>
            <p:cNvSpPr/>
            <p:nvPr/>
          </p:nvSpPr>
          <p:spPr>
            <a:xfrm>
              <a:off x="2626450" y="4208450"/>
              <a:ext cx="122575" cy="66775"/>
            </a:xfrm>
            <a:custGeom>
              <a:avLst/>
              <a:gdLst/>
              <a:ahLst/>
              <a:cxnLst/>
              <a:rect l="l" t="t" r="r" b="b"/>
              <a:pathLst>
                <a:path w="4903" h="2671" extrusionOk="0">
                  <a:moveTo>
                    <a:pt x="419" y="0"/>
                  </a:moveTo>
                  <a:lnTo>
                    <a:pt x="1" y="1103"/>
                  </a:lnTo>
                  <a:lnTo>
                    <a:pt x="4030" y="2631"/>
                  </a:lnTo>
                  <a:cubicBezTo>
                    <a:pt x="4099" y="2658"/>
                    <a:pt x="4170" y="2670"/>
                    <a:pt x="4239" y="2670"/>
                  </a:cubicBezTo>
                  <a:cubicBezTo>
                    <a:pt x="4476" y="2670"/>
                    <a:pt x="4698" y="2526"/>
                    <a:pt x="4787" y="2293"/>
                  </a:cubicBezTo>
                  <a:cubicBezTo>
                    <a:pt x="4903" y="1990"/>
                    <a:pt x="4751" y="1644"/>
                    <a:pt x="4449" y="1528"/>
                  </a:cubicBezTo>
                  <a:lnTo>
                    <a:pt x="419" y="0"/>
                  </a:ln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2527" name="Google Shape;2527;p40">
              <a:extLst>
                <a:ext uri="{FF2B5EF4-FFF2-40B4-BE49-F238E27FC236}">
                  <a16:creationId xmlns="" xmlns:a16="http://schemas.microsoft.com/office/drawing/2014/main" id="{F2D06039-6F4A-9EF6-ED7E-B5743AD2F707}"/>
                </a:ext>
              </a:extLst>
            </p:cNvPr>
            <p:cNvSpPr/>
            <p:nvPr/>
          </p:nvSpPr>
          <p:spPr>
            <a:xfrm>
              <a:off x="2520300" y="4487600"/>
              <a:ext cx="122750" cy="66850"/>
            </a:xfrm>
            <a:custGeom>
              <a:avLst/>
              <a:gdLst/>
              <a:ahLst/>
              <a:cxnLst/>
              <a:rect l="l" t="t" r="r" b="b"/>
              <a:pathLst>
                <a:path w="4910" h="2674" extrusionOk="0">
                  <a:moveTo>
                    <a:pt x="419" y="1"/>
                  </a:moveTo>
                  <a:lnTo>
                    <a:pt x="0" y="1104"/>
                  </a:lnTo>
                  <a:lnTo>
                    <a:pt x="4030" y="2632"/>
                  </a:lnTo>
                  <a:cubicBezTo>
                    <a:pt x="4102" y="2660"/>
                    <a:pt x="4175" y="2674"/>
                    <a:pt x="4247" y="2674"/>
                  </a:cubicBezTo>
                  <a:cubicBezTo>
                    <a:pt x="4485" y="2674"/>
                    <a:pt x="4706" y="2526"/>
                    <a:pt x="4794" y="2293"/>
                  </a:cubicBezTo>
                  <a:cubicBezTo>
                    <a:pt x="4910" y="1990"/>
                    <a:pt x="4758" y="1652"/>
                    <a:pt x="4448" y="1536"/>
                  </a:cubicBezTo>
                  <a:lnTo>
                    <a:pt x="419" y="1"/>
                  </a:ln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2528" name="Google Shape;2528;p40">
              <a:extLst>
                <a:ext uri="{FF2B5EF4-FFF2-40B4-BE49-F238E27FC236}">
                  <a16:creationId xmlns="" xmlns:a16="http://schemas.microsoft.com/office/drawing/2014/main" id="{F8CE95E0-CBD4-2686-25E7-A5E07009D404}"/>
                </a:ext>
              </a:extLst>
            </p:cNvPr>
            <p:cNvSpPr/>
            <p:nvPr/>
          </p:nvSpPr>
          <p:spPr>
            <a:xfrm>
              <a:off x="2557425" y="4390100"/>
              <a:ext cx="122575" cy="66775"/>
            </a:xfrm>
            <a:custGeom>
              <a:avLst/>
              <a:gdLst/>
              <a:ahLst/>
              <a:cxnLst/>
              <a:rect l="l" t="t" r="r" b="b"/>
              <a:pathLst>
                <a:path w="4903" h="2671" extrusionOk="0">
                  <a:moveTo>
                    <a:pt x="419" y="1"/>
                  </a:moveTo>
                  <a:lnTo>
                    <a:pt x="1" y="1104"/>
                  </a:lnTo>
                  <a:lnTo>
                    <a:pt x="4030" y="2632"/>
                  </a:lnTo>
                  <a:cubicBezTo>
                    <a:pt x="4099" y="2658"/>
                    <a:pt x="4170" y="2671"/>
                    <a:pt x="4239" y="2671"/>
                  </a:cubicBezTo>
                  <a:cubicBezTo>
                    <a:pt x="4476" y="2671"/>
                    <a:pt x="4698" y="2527"/>
                    <a:pt x="4787" y="2293"/>
                  </a:cubicBezTo>
                  <a:cubicBezTo>
                    <a:pt x="4903" y="1990"/>
                    <a:pt x="4751" y="1652"/>
                    <a:pt x="4448" y="1536"/>
                  </a:cubicBezTo>
                  <a:lnTo>
                    <a:pt x="419" y="1"/>
                  </a:ln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2529" name="Google Shape;2529;p40">
              <a:extLst>
                <a:ext uri="{FF2B5EF4-FFF2-40B4-BE49-F238E27FC236}">
                  <a16:creationId xmlns="" xmlns:a16="http://schemas.microsoft.com/office/drawing/2014/main" id="{C6EEDF94-ED22-77B4-96E3-30D16DE3B8CF}"/>
                </a:ext>
              </a:extLst>
            </p:cNvPr>
            <p:cNvSpPr/>
            <p:nvPr/>
          </p:nvSpPr>
          <p:spPr>
            <a:xfrm>
              <a:off x="2482625" y="4586900"/>
              <a:ext cx="118450" cy="65150"/>
            </a:xfrm>
            <a:custGeom>
              <a:avLst/>
              <a:gdLst/>
              <a:ahLst/>
              <a:cxnLst/>
              <a:rect l="l" t="t" r="r" b="b"/>
              <a:pathLst>
                <a:path w="4738" h="2606" extrusionOk="0">
                  <a:moveTo>
                    <a:pt x="419" y="1"/>
                  </a:moveTo>
                  <a:lnTo>
                    <a:pt x="1" y="1097"/>
                  </a:lnTo>
                  <a:lnTo>
                    <a:pt x="3865" y="2567"/>
                  </a:lnTo>
                  <a:cubicBezTo>
                    <a:pt x="3932" y="2593"/>
                    <a:pt x="4001" y="2605"/>
                    <a:pt x="4069" y="2605"/>
                  </a:cubicBezTo>
                  <a:cubicBezTo>
                    <a:pt x="4307" y="2605"/>
                    <a:pt x="4532" y="2457"/>
                    <a:pt x="4622" y="2221"/>
                  </a:cubicBezTo>
                  <a:cubicBezTo>
                    <a:pt x="4737" y="1919"/>
                    <a:pt x="4586" y="1580"/>
                    <a:pt x="4283" y="1464"/>
                  </a:cubicBezTo>
                  <a:lnTo>
                    <a:pt x="419" y="1"/>
                  </a:ln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2530" name="Google Shape;2530;p40">
              <a:extLst>
                <a:ext uri="{FF2B5EF4-FFF2-40B4-BE49-F238E27FC236}">
                  <a16:creationId xmlns="" xmlns:a16="http://schemas.microsoft.com/office/drawing/2014/main" id="{8D61DF59-7D34-A38A-1CA6-2868A75B9A02}"/>
                </a:ext>
              </a:extLst>
            </p:cNvPr>
            <p:cNvSpPr/>
            <p:nvPr/>
          </p:nvSpPr>
          <p:spPr>
            <a:xfrm>
              <a:off x="2413600" y="4768575"/>
              <a:ext cx="118450" cy="65150"/>
            </a:xfrm>
            <a:custGeom>
              <a:avLst/>
              <a:gdLst/>
              <a:ahLst/>
              <a:cxnLst/>
              <a:rect l="l" t="t" r="r" b="b"/>
              <a:pathLst>
                <a:path w="4738" h="2606" extrusionOk="0">
                  <a:moveTo>
                    <a:pt x="419" y="1"/>
                  </a:moveTo>
                  <a:lnTo>
                    <a:pt x="1" y="1096"/>
                  </a:lnTo>
                  <a:lnTo>
                    <a:pt x="3865" y="2567"/>
                  </a:lnTo>
                  <a:cubicBezTo>
                    <a:pt x="3933" y="2593"/>
                    <a:pt x="4004" y="2606"/>
                    <a:pt x="4073" y="2606"/>
                  </a:cubicBezTo>
                  <a:cubicBezTo>
                    <a:pt x="4310" y="2606"/>
                    <a:pt x="4532" y="2461"/>
                    <a:pt x="4622" y="2221"/>
                  </a:cubicBezTo>
                  <a:cubicBezTo>
                    <a:pt x="4737" y="1918"/>
                    <a:pt x="4586" y="1579"/>
                    <a:pt x="4283" y="1464"/>
                  </a:cubicBezTo>
                  <a:lnTo>
                    <a:pt x="419" y="1"/>
                  </a:ln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2531" name="Google Shape;2531;p40">
              <a:extLst>
                <a:ext uri="{FF2B5EF4-FFF2-40B4-BE49-F238E27FC236}">
                  <a16:creationId xmlns="" xmlns:a16="http://schemas.microsoft.com/office/drawing/2014/main" id="{1219E7B9-224A-CB5F-363B-8CDC525BA5DE}"/>
                </a:ext>
              </a:extLst>
            </p:cNvPr>
            <p:cNvSpPr/>
            <p:nvPr/>
          </p:nvSpPr>
          <p:spPr>
            <a:xfrm>
              <a:off x="2450725" y="4671075"/>
              <a:ext cx="118450" cy="65125"/>
            </a:xfrm>
            <a:custGeom>
              <a:avLst/>
              <a:gdLst/>
              <a:ahLst/>
              <a:cxnLst/>
              <a:rect l="l" t="t" r="r" b="b"/>
              <a:pathLst>
                <a:path w="4738" h="2605" extrusionOk="0">
                  <a:moveTo>
                    <a:pt x="419" y="1"/>
                  </a:moveTo>
                  <a:lnTo>
                    <a:pt x="1" y="1096"/>
                  </a:lnTo>
                  <a:lnTo>
                    <a:pt x="3858" y="2567"/>
                  </a:lnTo>
                  <a:cubicBezTo>
                    <a:pt x="3925" y="2593"/>
                    <a:pt x="3994" y="2605"/>
                    <a:pt x="4063" y="2605"/>
                  </a:cubicBezTo>
                  <a:cubicBezTo>
                    <a:pt x="4303" y="2605"/>
                    <a:pt x="4532" y="2456"/>
                    <a:pt x="4622" y="2221"/>
                  </a:cubicBezTo>
                  <a:cubicBezTo>
                    <a:pt x="4737" y="1918"/>
                    <a:pt x="4579" y="1579"/>
                    <a:pt x="4276" y="1464"/>
                  </a:cubicBezTo>
                  <a:lnTo>
                    <a:pt x="419" y="1"/>
                  </a:ln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2532" name="Google Shape;2532;p40">
              <a:extLst>
                <a:ext uri="{FF2B5EF4-FFF2-40B4-BE49-F238E27FC236}">
                  <a16:creationId xmlns="" xmlns:a16="http://schemas.microsoft.com/office/drawing/2014/main" id="{CF2A860D-DB38-2C2B-99D5-DC13A20C4F59}"/>
                </a:ext>
              </a:extLst>
            </p:cNvPr>
            <p:cNvSpPr/>
            <p:nvPr/>
          </p:nvSpPr>
          <p:spPr>
            <a:xfrm>
              <a:off x="2390000" y="3180925"/>
              <a:ext cx="695700" cy="1719775"/>
            </a:xfrm>
            <a:custGeom>
              <a:avLst/>
              <a:gdLst/>
              <a:ahLst/>
              <a:cxnLst/>
              <a:rect l="l" t="t" r="r" b="b"/>
              <a:pathLst>
                <a:path w="27828" h="68791" extrusionOk="0">
                  <a:moveTo>
                    <a:pt x="27088" y="1"/>
                  </a:moveTo>
                  <a:cubicBezTo>
                    <a:pt x="26186" y="1"/>
                    <a:pt x="25287" y="507"/>
                    <a:pt x="24915" y="1495"/>
                  </a:cubicBezTo>
                  <a:lnTo>
                    <a:pt x="483" y="65828"/>
                  </a:lnTo>
                  <a:cubicBezTo>
                    <a:pt x="0" y="67089"/>
                    <a:pt x="685" y="68337"/>
                    <a:pt x="1752" y="68791"/>
                  </a:cubicBezTo>
                  <a:lnTo>
                    <a:pt x="27827" y="118"/>
                  </a:lnTo>
                  <a:cubicBezTo>
                    <a:pt x="27588" y="40"/>
                    <a:pt x="27338" y="1"/>
                    <a:pt x="27088" y="1"/>
                  </a:cubicBezTo>
                  <a:close/>
                </a:path>
              </a:pathLst>
            </a:custGeom>
            <a:solidFill>
              <a:srgbClr val="FFFFFF">
                <a:alpha val="1116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2533" name="Google Shape;2533;p40">
              <a:extLst>
                <a:ext uri="{FF2B5EF4-FFF2-40B4-BE49-F238E27FC236}">
                  <a16:creationId xmlns="" xmlns:a16="http://schemas.microsoft.com/office/drawing/2014/main" id="{C2773B8A-5ADD-D35C-3251-EEF9700DC7D4}"/>
                </a:ext>
              </a:extLst>
            </p:cNvPr>
            <p:cNvSpPr/>
            <p:nvPr/>
          </p:nvSpPr>
          <p:spPr>
            <a:xfrm>
              <a:off x="2696575" y="4528925"/>
              <a:ext cx="348025" cy="187875"/>
            </a:xfrm>
            <a:custGeom>
              <a:avLst/>
              <a:gdLst/>
              <a:ahLst/>
              <a:cxnLst/>
              <a:rect l="l" t="t" r="r" b="b"/>
              <a:pathLst>
                <a:path w="13921" h="7515" extrusionOk="0">
                  <a:moveTo>
                    <a:pt x="9019" y="0"/>
                  </a:moveTo>
                  <a:cubicBezTo>
                    <a:pt x="4336" y="0"/>
                    <a:pt x="1" y="5524"/>
                    <a:pt x="728" y="6919"/>
                  </a:cubicBezTo>
                  <a:cubicBezTo>
                    <a:pt x="946" y="7333"/>
                    <a:pt x="1685" y="7515"/>
                    <a:pt x="2709" y="7515"/>
                  </a:cubicBezTo>
                  <a:cubicBezTo>
                    <a:pt x="6391" y="7515"/>
                    <a:pt x="13761" y="5169"/>
                    <a:pt x="13863" y="2868"/>
                  </a:cubicBezTo>
                  <a:cubicBezTo>
                    <a:pt x="13920" y="1592"/>
                    <a:pt x="11751" y="482"/>
                    <a:pt x="10294" y="143"/>
                  </a:cubicBezTo>
                  <a:cubicBezTo>
                    <a:pt x="9869" y="45"/>
                    <a:pt x="9443" y="0"/>
                    <a:pt x="9019" y="0"/>
                  </a:cubicBezTo>
                  <a:close/>
                </a:path>
              </a:pathLst>
            </a:custGeom>
            <a:solidFill>
              <a:srgbClr val="FFFFFF">
                <a:alpha val="1116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2534" name="Google Shape;2534;p40">
              <a:extLst>
                <a:ext uri="{FF2B5EF4-FFF2-40B4-BE49-F238E27FC236}">
                  <a16:creationId xmlns="" xmlns:a16="http://schemas.microsoft.com/office/drawing/2014/main" id="{A360394A-AEDB-0741-E118-0510FDF10F30}"/>
                </a:ext>
              </a:extLst>
            </p:cNvPr>
            <p:cNvSpPr/>
            <p:nvPr/>
          </p:nvSpPr>
          <p:spPr>
            <a:xfrm>
              <a:off x="3119275" y="4467425"/>
              <a:ext cx="106625" cy="83725"/>
            </a:xfrm>
            <a:custGeom>
              <a:avLst/>
              <a:gdLst/>
              <a:ahLst/>
              <a:cxnLst/>
              <a:rect l="l" t="t" r="r" b="b"/>
              <a:pathLst>
                <a:path w="4265" h="3349" extrusionOk="0">
                  <a:moveTo>
                    <a:pt x="2991" y="0"/>
                  </a:moveTo>
                  <a:cubicBezTo>
                    <a:pt x="1867" y="0"/>
                    <a:pt x="1" y="1674"/>
                    <a:pt x="256" y="2480"/>
                  </a:cubicBezTo>
                  <a:cubicBezTo>
                    <a:pt x="393" y="2924"/>
                    <a:pt x="1244" y="3349"/>
                    <a:pt x="2101" y="3349"/>
                  </a:cubicBezTo>
                  <a:cubicBezTo>
                    <a:pt x="2651" y="3349"/>
                    <a:pt x="3204" y="3174"/>
                    <a:pt x="3573" y="2718"/>
                  </a:cubicBezTo>
                  <a:cubicBezTo>
                    <a:pt x="4265" y="1875"/>
                    <a:pt x="4020" y="426"/>
                    <a:pt x="3378" y="87"/>
                  </a:cubicBezTo>
                  <a:cubicBezTo>
                    <a:pt x="3265" y="28"/>
                    <a:pt x="3134" y="0"/>
                    <a:pt x="2991" y="0"/>
                  </a:cubicBezTo>
                  <a:close/>
                </a:path>
              </a:pathLst>
            </a:custGeom>
            <a:solidFill>
              <a:srgbClr val="FFFFFF">
                <a:alpha val="1116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grpSp>
      <p:grpSp>
        <p:nvGrpSpPr>
          <p:cNvPr id="2535" name="Google Shape;2535;p40">
            <a:extLst>
              <a:ext uri="{FF2B5EF4-FFF2-40B4-BE49-F238E27FC236}">
                <a16:creationId xmlns="" xmlns:a16="http://schemas.microsoft.com/office/drawing/2014/main" id="{5FDA164B-842B-4990-8079-9E8CF3BECA63}"/>
              </a:ext>
            </a:extLst>
          </p:cNvPr>
          <p:cNvGrpSpPr/>
          <p:nvPr/>
        </p:nvGrpSpPr>
        <p:grpSpPr>
          <a:xfrm flipH="1">
            <a:off x="9710550" y="756550"/>
            <a:ext cx="2576900" cy="3280700"/>
            <a:chOff x="659300" y="3268175"/>
            <a:chExt cx="1288450" cy="1640350"/>
          </a:xfrm>
        </p:grpSpPr>
        <p:sp>
          <p:nvSpPr>
            <p:cNvPr id="2536" name="Google Shape;2536;p40">
              <a:extLst>
                <a:ext uri="{FF2B5EF4-FFF2-40B4-BE49-F238E27FC236}">
                  <a16:creationId xmlns="" xmlns:a16="http://schemas.microsoft.com/office/drawing/2014/main" id="{718FFA62-E328-B62B-ED98-566D75714A4A}"/>
                </a:ext>
              </a:extLst>
            </p:cNvPr>
            <p:cNvSpPr/>
            <p:nvPr/>
          </p:nvSpPr>
          <p:spPr>
            <a:xfrm>
              <a:off x="705625" y="3277550"/>
              <a:ext cx="1242125" cy="1630975"/>
            </a:xfrm>
            <a:custGeom>
              <a:avLst/>
              <a:gdLst/>
              <a:ahLst/>
              <a:cxnLst/>
              <a:rect l="l" t="t" r="r" b="b"/>
              <a:pathLst>
                <a:path w="49685" h="65239" extrusionOk="0">
                  <a:moveTo>
                    <a:pt x="40750" y="0"/>
                  </a:moveTo>
                  <a:cubicBezTo>
                    <a:pt x="40283" y="0"/>
                    <a:pt x="39824" y="223"/>
                    <a:pt x="39541" y="636"/>
                  </a:cubicBezTo>
                  <a:lnTo>
                    <a:pt x="454" y="57998"/>
                  </a:lnTo>
                  <a:cubicBezTo>
                    <a:pt x="0" y="58668"/>
                    <a:pt x="173" y="59577"/>
                    <a:pt x="836" y="60031"/>
                  </a:cubicBezTo>
                  <a:lnTo>
                    <a:pt x="8110" y="64983"/>
                  </a:lnTo>
                  <a:cubicBezTo>
                    <a:pt x="8365" y="65156"/>
                    <a:pt x="8654" y="65239"/>
                    <a:pt x="8939" y="65239"/>
                  </a:cubicBezTo>
                  <a:cubicBezTo>
                    <a:pt x="9405" y="65239"/>
                    <a:pt x="9861" y="65017"/>
                    <a:pt x="10143" y="64601"/>
                  </a:cubicBezTo>
                  <a:lnTo>
                    <a:pt x="49230" y="7239"/>
                  </a:lnTo>
                  <a:cubicBezTo>
                    <a:pt x="49684" y="6569"/>
                    <a:pt x="49511" y="5661"/>
                    <a:pt x="48848" y="5207"/>
                  </a:cubicBezTo>
                  <a:lnTo>
                    <a:pt x="41574" y="254"/>
                  </a:lnTo>
                  <a:cubicBezTo>
                    <a:pt x="41321" y="82"/>
                    <a:pt x="41034" y="0"/>
                    <a:pt x="40750" y="0"/>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2537" name="Google Shape;2537;p40">
              <a:extLst>
                <a:ext uri="{FF2B5EF4-FFF2-40B4-BE49-F238E27FC236}">
                  <a16:creationId xmlns="" xmlns:a16="http://schemas.microsoft.com/office/drawing/2014/main" id="{BF9C1F31-474B-A7B8-FDE7-F110EB573913}"/>
                </a:ext>
              </a:extLst>
            </p:cNvPr>
            <p:cNvSpPr/>
            <p:nvPr/>
          </p:nvSpPr>
          <p:spPr>
            <a:xfrm>
              <a:off x="659300" y="3268175"/>
              <a:ext cx="1242125" cy="1631125"/>
            </a:xfrm>
            <a:custGeom>
              <a:avLst/>
              <a:gdLst/>
              <a:ahLst/>
              <a:cxnLst/>
              <a:rect l="l" t="t" r="r" b="b"/>
              <a:pathLst>
                <a:path w="49685" h="65245" extrusionOk="0">
                  <a:moveTo>
                    <a:pt x="40753" y="1"/>
                  </a:moveTo>
                  <a:cubicBezTo>
                    <a:pt x="40284" y="1"/>
                    <a:pt x="39825" y="226"/>
                    <a:pt x="39542" y="643"/>
                  </a:cubicBezTo>
                  <a:lnTo>
                    <a:pt x="455" y="58005"/>
                  </a:lnTo>
                  <a:cubicBezTo>
                    <a:pt x="0" y="58669"/>
                    <a:pt x="173" y="59584"/>
                    <a:pt x="837" y="60038"/>
                  </a:cubicBezTo>
                  <a:lnTo>
                    <a:pt x="8111" y="64991"/>
                  </a:lnTo>
                  <a:cubicBezTo>
                    <a:pt x="8364" y="65162"/>
                    <a:pt x="8651" y="65244"/>
                    <a:pt x="8935" y="65244"/>
                  </a:cubicBezTo>
                  <a:cubicBezTo>
                    <a:pt x="9402" y="65244"/>
                    <a:pt x="9861" y="65022"/>
                    <a:pt x="10143" y="64609"/>
                  </a:cubicBezTo>
                  <a:lnTo>
                    <a:pt x="49231" y="7247"/>
                  </a:lnTo>
                  <a:cubicBezTo>
                    <a:pt x="49685" y="6576"/>
                    <a:pt x="49512" y="5668"/>
                    <a:pt x="48849" y="5214"/>
                  </a:cubicBezTo>
                  <a:lnTo>
                    <a:pt x="41575" y="254"/>
                  </a:lnTo>
                  <a:cubicBezTo>
                    <a:pt x="41322" y="83"/>
                    <a:pt x="41036" y="1"/>
                    <a:pt x="40753" y="1"/>
                  </a:cubicBezTo>
                  <a:close/>
                </a:path>
              </a:pathLst>
            </a:custGeom>
            <a:solidFill>
              <a:schemeClr val="lt1"/>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2538" name="Google Shape;2538;p40">
              <a:extLst>
                <a:ext uri="{FF2B5EF4-FFF2-40B4-BE49-F238E27FC236}">
                  <a16:creationId xmlns="" xmlns:a16="http://schemas.microsoft.com/office/drawing/2014/main" id="{FF128B30-36AF-6BA9-F7BE-F007611A934D}"/>
                </a:ext>
              </a:extLst>
            </p:cNvPr>
            <p:cNvSpPr/>
            <p:nvPr/>
          </p:nvSpPr>
          <p:spPr>
            <a:xfrm>
              <a:off x="848725" y="3389325"/>
              <a:ext cx="1052700" cy="1509975"/>
            </a:xfrm>
            <a:custGeom>
              <a:avLst/>
              <a:gdLst/>
              <a:ahLst/>
              <a:cxnLst/>
              <a:rect l="l" t="t" r="r" b="b"/>
              <a:pathLst>
                <a:path w="42108" h="60399" extrusionOk="0">
                  <a:moveTo>
                    <a:pt x="40738" y="0"/>
                  </a:moveTo>
                  <a:lnTo>
                    <a:pt x="0" y="59784"/>
                  </a:lnTo>
                  <a:lnTo>
                    <a:pt x="534" y="60145"/>
                  </a:lnTo>
                  <a:cubicBezTo>
                    <a:pt x="787" y="60316"/>
                    <a:pt x="1074" y="60398"/>
                    <a:pt x="1358" y="60398"/>
                  </a:cubicBezTo>
                  <a:cubicBezTo>
                    <a:pt x="1825" y="60398"/>
                    <a:pt x="2284" y="60176"/>
                    <a:pt x="2566" y="59763"/>
                  </a:cubicBezTo>
                  <a:lnTo>
                    <a:pt x="41654" y="2401"/>
                  </a:lnTo>
                  <a:cubicBezTo>
                    <a:pt x="42108" y="1730"/>
                    <a:pt x="41935" y="822"/>
                    <a:pt x="41272" y="368"/>
                  </a:cubicBezTo>
                  <a:lnTo>
                    <a:pt x="40738" y="0"/>
                  </a:ln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2539" name="Google Shape;2539;p40">
              <a:extLst>
                <a:ext uri="{FF2B5EF4-FFF2-40B4-BE49-F238E27FC236}">
                  <a16:creationId xmlns="" xmlns:a16="http://schemas.microsoft.com/office/drawing/2014/main" id="{0ADB5C10-47A1-65BF-0ADB-D57499F75989}"/>
                </a:ext>
              </a:extLst>
            </p:cNvPr>
            <p:cNvSpPr/>
            <p:nvPr/>
          </p:nvSpPr>
          <p:spPr>
            <a:xfrm>
              <a:off x="943800" y="4288775"/>
              <a:ext cx="283225" cy="333150"/>
            </a:xfrm>
            <a:custGeom>
              <a:avLst/>
              <a:gdLst/>
              <a:ahLst/>
              <a:cxnLst/>
              <a:rect l="l" t="t" r="r" b="b"/>
              <a:pathLst>
                <a:path w="11329" h="13326" extrusionOk="0">
                  <a:moveTo>
                    <a:pt x="10408" y="1"/>
                  </a:moveTo>
                  <a:cubicBezTo>
                    <a:pt x="8262" y="1"/>
                    <a:pt x="1" y="12028"/>
                    <a:pt x="1272" y="13209"/>
                  </a:cubicBezTo>
                  <a:cubicBezTo>
                    <a:pt x="1356" y="13287"/>
                    <a:pt x="1491" y="13325"/>
                    <a:pt x="1667" y="13325"/>
                  </a:cubicBezTo>
                  <a:cubicBezTo>
                    <a:pt x="3433" y="13325"/>
                    <a:pt x="9385" y="9513"/>
                    <a:pt x="10637" y="3621"/>
                  </a:cubicBezTo>
                  <a:cubicBezTo>
                    <a:pt x="10788" y="2922"/>
                    <a:pt x="11329" y="377"/>
                    <a:pt x="10593" y="38"/>
                  </a:cubicBezTo>
                  <a:cubicBezTo>
                    <a:pt x="10538" y="13"/>
                    <a:pt x="10476" y="1"/>
                    <a:pt x="10408" y="1"/>
                  </a:cubicBezTo>
                  <a:close/>
                </a:path>
              </a:pathLst>
            </a:custGeom>
            <a:solidFill>
              <a:srgbClr val="FFFFFF">
                <a:alpha val="1116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2540" name="Google Shape;2540;p40">
              <a:extLst>
                <a:ext uri="{FF2B5EF4-FFF2-40B4-BE49-F238E27FC236}">
                  <a16:creationId xmlns="" xmlns:a16="http://schemas.microsoft.com/office/drawing/2014/main" id="{16BC31CC-8154-3038-7C0F-F18DBB2A1ED3}"/>
                </a:ext>
              </a:extLst>
            </p:cNvPr>
            <p:cNvSpPr/>
            <p:nvPr/>
          </p:nvSpPr>
          <p:spPr>
            <a:xfrm>
              <a:off x="1266475" y="4141925"/>
              <a:ext cx="77225" cy="59125"/>
            </a:xfrm>
            <a:custGeom>
              <a:avLst/>
              <a:gdLst/>
              <a:ahLst/>
              <a:cxnLst/>
              <a:rect l="l" t="t" r="r" b="b"/>
              <a:pathLst>
                <a:path w="3089" h="2365" extrusionOk="0">
                  <a:moveTo>
                    <a:pt x="1727" y="1"/>
                  </a:moveTo>
                  <a:cubicBezTo>
                    <a:pt x="1661" y="1"/>
                    <a:pt x="1594" y="5"/>
                    <a:pt x="1529" y="15"/>
                  </a:cubicBezTo>
                  <a:cubicBezTo>
                    <a:pt x="397" y="196"/>
                    <a:pt x="1" y="1868"/>
                    <a:pt x="368" y="2243"/>
                  </a:cubicBezTo>
                  <a:cubicBezTo>
                    <a:pt x="450" y="2327"/>
                    <a:pt x="588" y="2365"/>
                    <a:pt x="761" y="2365"/>
                  </a:cubicBezTo>
                  <a:cubicBezTo>
                    <a:pt x="1560" y="2365"/>
                    <a:pt x="3088" y="1558"/>
                    <a:pt x="3064" y="888"/>
                  </a:cubicBezTo>
                  <a:cubicBezTo>
                    <a:pt x="3051" y="456"/>
                    <a:pt x="2380" y="1"/>
                    <a:pt x="1727" y="1"/>
                  </a:cubicBezTo>
                  <a:close/>
                </a:path>
              </a:pathLst>
            </a:custGeom>
            <a:solidFill>
              <a:srgbClr val="FFFFFF">
                <a:alpha val="1116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2541" name="Google Shape;2541;p40">
              <a:extLst>
                <a:ext uri="{FF2B5EF4-FFF2-40B4-BE49-F238E27FC236}">
                  <a16:creationId xmlns="" xmlns:a16="http://schemas.microsoft.com/office/drawing/2014/main" id="{E06D8AF8-DA09-C06E-87F5-E5348AF1A871}"/>
                </a:ext>
              </a:extLst>
            </p:cNvPr>
            <p:cNvSpPr/>
            <p:nvPr/>
          </p:nvSpPr>
          <p:spPr>
            <a:xfrm>
              <a:off x="1519700" y="3450050"/>
              <a:ext cx="104550" cy="80300"/>
            </a:xfrm>
            <a:custGeom>
              <a:avLst/>
              <a:gdLst/>
              <a:ahLst/>
              <a:cxnLst/>
              <a:rect l="l" t="t" r="r" b="b"/>
              <a:pathLst>
                <a:path w="4182" h="3212" extrusionOk="0">
                  <a:moveTo>
                    <a:pt x="606" y="1"/>
                  </a:moveTo>
                  <a:lnTo>
                    <a:pt x="0" y="895"/>
                  </a:lnTo>
                  <a:lnTo>
                    <a:pt x="3259" y="3115"/>
                  </a:lnTo>
                  <a:cubicBezTo>
                    <a:pt x="3351" y="3180"/>
                    <a:pt x="3458" y="3212"/>
                    <a:pt x="3563" y="3212"/>
                  </a:cubicBezTo>
                  <a:cubicBezTo>
                    <a:pt x="3736" y="3212"/>
                    <a:pt x="3905" y="3127"/>
                    <a:pt x="4008" y="2971"/>
                  </a:cubicBezTo>
                  <a:cubicBezTo>
                    <a:pt x="4181" y="2726"/>
                    <a:pt x="4116" y="2387"/>
                    <a:pt x="3871" y="2221"/>
                  </a:cubicBezTo>
                  <a:lnTo>
                    <a:pt x="606" y="1"/>
                  </a:ln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2542" name="Google Shape;2542;p40">
              <a:extLst>
                <a:ext uri="{FF2B5EF4-FFF2-40B4-BE49-F238E27FC236}">
                  <a16:creationId xmlns="" xmlns:a16="http://schemas.microsoft.com/office/drawing/2014/main" id="{3D12403D-5B8E-9CB8-4B18-345CDD394F7E}"/>
                </a:ext>
              </a:extLst>
            </p:cNvPr>
            <p:cNvSpPr/>
            <p:nvPr/>
          </p:nvSpPr>
          <p:spPr>
            <a:xfrm>
              <a:off x="1573575" y="3370750"/>
              <a:ext cx="104750" cy="80325"/>
            </a:xfrm>
            <a:custGeom>
              <a:avLst/>
              <a:gdLst/>
              <a:ahLst/>
              <a:cxnLst/>
              <a:rect l="l" t="t" r="r" b="b"/>
              <a:pathLst>
                <a:path w="4190" h="3213" extrusionOk="0">
                  <a:moveTo>
                    <a:pt x="613" y="1"/>
                  </a:moveTo>
                  <a:lnTo>
                    <a:pt x="1" y="895"/>
                  </a:lnTo>
                  <a:lnTo>
                    <a:pt x="3266" y="3115"/>
                  </a:lnTo>
                  <a:cubicBezTo>
                    <a:pt x="3360" y="3181"/>
                    <a:pt x="3467" y="3212"/>
                    <a:pt x="3573" y="3212"/>
                  </a:cubicBezTo>
                  <a:cubicBezTo>
                    <a:pt x="3745" y="3212"/>
                    <a:pt x="3913" y="3130"/>
                    <a:pt x="4016" y="2978"/>
                  </a:cubicBezTo>
                  <a:cubicBezTo>
                    <a:pt x="4189" y="2726"/>
                    <a:pt x="4124" y="2387"/>
                    <a:pt x="3872" y="2221"/>
                  </a:cubicBezTo>
                  <a:lnTo>
                    <a:pt x="613" y="1"/>
                  </a:ln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2543" name="Google Shape;2543;p40">
              <a:extLst>
                <a:ext uri="{FF2B5EF4-FFF2-40B4-BE49-F238E27FC236}">
                  <a16:creationId xmlns="" xmlns:a16="http://schemas.microsoft.com/office/drawing/2014/main" id="{F6681C1E-7769-CBEF-1D42-C4F7240E800A}"/>
                </a:ext>
              </a:extLst>
            </p:cNvPr>
            <p:cNvSpPr/>
            <p:nvPr/>
          </p:nvSpPr>
          <p:spPr>
            <a:xfrm>
              <a:off x="1407950" y="3613875"/>
              <a:ext cx="104550" cy="80350"/>
            </a:xfrm>
            <a:custGeom>
              <a:avLst/>
              <a:gdLst/>
              <a:ahLst/>
              <a:cxnLst/>
              <a:rect l="l" t="t" r="r" b="b"/>
              <a:pathLst>
                <a:path w="4182" h="3214" extrusionOk="0">
                  <a:moveTo>
                    <a:pt x="613" y="1"/>
                  </a:moveTo>
                  <a:lnTo>
                    <a:pt x="1" y="895"/>
                  </a:lnTo>
                  <a:lnTo>
                    <a:pt x="3259" y="3122"/>
                  </a:lnTo>
                  <a:cubicBezTo>
                    <a:pt x="3354" y="3184"/>
                    <a:pt x="3459" y="3214"/>
                    <a:pt x="3564" y="3214"/>
                  </a:cubicBezTo>
                  <a:cubicBezTo>
                    <a:pt x="3738" y="3214"/>
                    <a:pt x="3908" y="3131"/>
                    <a:pt x="4016" y="2978"/>
                  </a:cubicBezTo>
                  <a:cubicBezTo>
                    <a:pt x="4182" y="2733"/>
                    <a:pt x="4117" y="2394"/>
                    <a:pt x="3872" y="2228"/>
                  </a:cubicBezTo>
                  <a:lnTo>
                    <a:pt x="613" y="1"/>
                  </a:ln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2544" name="Google Shape;2544;p40">
              <a:extLst>
                <a:ext uri="{FF2B5EF4-FFF2-40B4-BE49-F238E27FC236}">
                  <a16:creationId xmlns="" xmlns:a16="http://schemas.microsoft.com/office/drawing/2014/main" id="{31CCD1DE-D45D-602B-DE72-C45FA4F0EFBC}"/>
                </a:ext>
              </a:extLst>
            </p:cNvPr>
            <p:cNvSpPr/>
            <p:nvPr/>
          </p:nvSpPr>
          <p:spPr>
            <a:xfrm>
              <a:off x="1462025" y="3534575"/>
              <a:ext cx="104550" cy="80375"/>
            </a:xfrm>
            <a:custGeom>
              <a:avLst/>
              <a:gdLst/>
              <a:ahLst/>
              <a:cxnLst/>
              <a:rect l="l" t="t" r="r" b="b"/>
              <a:pathLst>
                <a:path w="4182" h="3215" extrusionOk="0">
                  <a:moveTo>
                    <a:pt x="606" y="1"/>
                  </a:moveTo>
                  <a:lnTo>
                    <a:pt x="0" y="902"/>
                  </a:lnTo>
                  <a:lnTo>
                    <a:pt x="3259" y="3122"/>
                  </a:lnTo>
                  <a:cubicBezTo>
                    <a:pt x="3351" y="3184"/>
                    <a:pt x="3456" y="3214"/>
                    <a:pt x="3560" y="3214"/>
                  </a:cubicBezTo>
                  <a:cubicBezTo>
                    <a:pt x="3733" y="3214"/>
                    <a:pt x="3905" y="3131"/>
                    <a:pt x="4008" y="2978"/>
                  </a:cubicBezTo>
                  <a:cubicBezTo>
                    <a:pt x="4181" y="2733"/>
                    <a:pt x="4117" y="2394"/>
                    <a:pt x="3871" y="2228"/>
                  </a:cubicBezTo>
                  <a:lnTo>
                    <a:pt x="606" y="1"/>
                  </a:ln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2545" name="Google Shape;2545;p40">
              <a:extLst>
                <a:ext uri="{FF2B5EF4-FFF2-40B4-BE49-F238E27FC236}">
                  <a16:creationId xmlns="" xmlns:a16="http://schemas.microsoft.com/office/drawing/2014/main" id="{5A50FF72-D771-41AE-D0BB-27DD6E531D36}"/>
                </a:ext>
              </a:extLst>
            </p:cNvPr>
            <p:cNvSpPr/>
            <p:nvPr/>
          </p:nvSpPr>
          <p:spPr>
            <a:xfrm>
              <a:off x="1307375" y="3761675"/>
              <a:ext cx="104575" cy="80225"/>
            </a:xfrm>
            <a:custGeom>
              <a:avLst/>
              <a:gdLst/>
              <a:ahLst/>
              <a:cxnLst/>
              <a:rect l="l" t="t" r="r" b="b"/>
              <a:pathLst>
                <a:path w="4183" h="3209" extrusionOk="0">
                  <a:moveTo>
                    <a:pt x="607" y="0"/>
                  </a:moveTo>
                  <a:lnTo>
                    <a:pt x="1" y="894"/>
                  </a:lnTo>
                  <a:lnTo>
                    <a:pt x="3259" y="3114"/>
                  </a:lnTo>
                  <a:cubicBezTo>
                    <a:pt x="3353" y="3177"/>
                    <a:pt x="3459" y="3208"/>
                    <a:pt x="3565" y="3208"/>
                  </a:cubicBezTo>
                  <a:cubicBezTo>
                    <a:pt x="3737" y="3208"/>
                    <a:pt x="3906" y="3126"/>
                    <a:pt x="4009" y="2970"/>
                  </a:cubicBezTo>
                  <a:cubicBezTo>
                    <a:pt x="4182" y="2725"/>
                    <a:pt x="4117" y="2386"/>
                    <a:pt x="3872" y="2220"/>
                  </a:cubicBezTo>
                  <a:lnTo>
                    <a:pt x="607" y="0"/>
                  </a:ln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2546" name="Google Shape;2546;p40">
              <a:extLst>
                <a:ext uri="{FF2B5EF4-FFF2-40B4-BE49-F238E27FC236}">
                  <a16:creationId xmlns="" xmlns:a16="http://schemas.microsoft.com/office/drawing/2014/main" id="{6ED8B97A-4E9D-5C5B-7431-E58B45C2A62F}"/>
                </a:ext>
              </a:extLst>
            </p:cNvPr>
            <p:cNvSpPr/>
            <p:nvPr/>
          </p:nvSpPr>
          <p:spPr>
            <a:xfrm>
              <a:off x="1361275" y="3682375"/>
              <a:ext cx="104550" cy="80300"/>
            </a:xfrm>
            <a:custGeom>
              <a:avLst/>
              <a:gdLst/>
              <a:ahLst/>
              <a:cxnLst/>
              <a:rect l="l" t="t" r="r" b="b"/>
              <a:pathLst>
                <a:path w="4182" h="3212" extrusionOk="0">
                  <a:moveTo>
                    <a:pt x="613" y="0"/>
                  </a:moveTo>
                  <a:lnTo>
                    <a:pt x="0" y="894"/>
                  </a:lnTo>
                  <a:lnTo>
                    <a:pt x="3266" y="3114"/>
                  </a:lnTo>
                  <a:cubicBezTo>
                    <a:pt x="3359" y="3180"/>
                    <a:pt x="3465" y="3211"/>
                    <a:pt x="3571" y="3211"/>
                  </a:cubicBezTo>
                  <a:cubicBezTo>
                    <a:pt x="3743" y="3211"/>
                    <a:pt x="3913" y="3127"/>
                    <a:pt x="4016" y="2970"/>
                  </a:cubicBezTo>
                  <a:cubicBezTo>
                    <a:pt x="4182" y="2725"/>
                    <a:pt x="4124" y="2386"/>
                    <a:pt x="3872" y="2220"/>
                  </a:cubicBezTo>
                  <a:lnTo>
                    <a:pt x="613" y="0"/>
                  </a:ln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2547" name="Google Shape;2547;p40">
              <a:extLst>
                <a:ext uri="{FF2B5EF4-FFF2-40B4-BE49-F238E27FC236}">
                  <a16:creationId xmlns="" xmlns:a16="http://schemas.microsoft.com/office/drawing/2014/main" id="{C4034197-0461-CBED-158D-2B56D9C56EA4}"/>
                </a:ext>
              </a:extLst>
            </p:cNvPr>
            <p:cNvSpPr/>
            <p:nvPr/>
          </p:nvSpPr>
          <p:spPr>
            <a:xfrm>
              <a:off x="1195650" y="3925475"/>
              <a:ext cx="104550" cy="80375"/>
            </a:xfrm>
            <a:custGeom>
              <a:avLst/>
              <a:gdLst/>
              <a:ahLst/>
              <a:cxnLst/>
              <a:rect l="l" t="t" r="r" b="b"/>
              <a:pathLst>
                <a:path w="4182" h="3215" extrusionOk="0">
                  <a:moveTo>
                    <a:pt x="606" y="1"/>
                  </a:moveTo>
                  <a:lnTo>
                    <a:pt x="0" y="895"/>
                  </a:lnTo>
                  <a:lnTo>
                    <a:pt x="3259" y="3122"/>
                  </a:lnTo>
                  <a:cubicBezTo>
                    <a:pt x="3351" y="3185"/>
                    <a:pt x="3456" y="3214"/>
                    <a:pt x="3560" y="3214"/>
                  </a:cubicBezTo>
                  <a:cubicBezTo>
                    <a:pt x="3735" y="3214"/>
                    <a:pt x="3908" y="3132"/>
                    <a:pt x="4016" y="2978"/>
                  </a:cubicBezTo>
                  <a:cubicBezTo>
                    <a:pt x="4182" y="2733"/>
                    <a:pt x="4117" y="2394"/>
                    <a:pt x="3872" y="2221"/>
                  </a:cubicBezTo>
                  <a:lnTo>
                    <a:pt x="606" y="1"/>
                  </a:ln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2548" name="Google Shape;2548;p40">
              <a:extLst>
                <a:ext uri="{FF2B5EF4-FFF2-40B4-BE49-F238E27FC236}">
                  <a16:creationId xmlns="" xmlns:a16="http://schemas.microsoft.com/office/drawing/2014/main" id="{C850F191-3171-CCC6-1D3D-3E0F82F6EA93}"/>
                </a:ext>
              </a:extLst>
            </p:cNvPr>
            <p:cNvSpPr/>
            <p:nvPr/>
          </p:nvSpPr>
          <p:spPr>
            <a:xfrm>
              <a:off x="1249525" y="3846200"/>
              <a:ext cx="104750" cy="80350"/>
            </a:xfrm>
            <a:custGeom>
              <a:avLst/>
              <a:gdLst/>
              <a:ahLst/>
              <a:cxnLst/>
              <a:rect l="l" t="t" r="r" b="b"/>
              <a:pathLst>
                <a:path w="4190" h="3214" extrusionOk="0">
                  <a:moveTo>
                    <a:pt x="614" y="0"/>
                  </a:moveTo>
                  <a:lnTo>
                    <a:pt x="1" y="901"/>
                  </a:lnTo>
                  <a:lnTo>
                    <a:pt x="3267" y="3122"/>
                  </a:lnTo>
                  <a:cubicBezTo>
                    <a:pt x="3358" y="3184"/>
                    <a:pt x="3463" y="3213"/>
                    <a:pt x="3568" y="3213"/>
                  </a:cubicBezTo>
                  <a:cubicBezTo>
                    <a:pt x="3741" y="3213"/>
                    <a:pt x="3913" y="3131"/>
                    <a:pt x="4016" y="2977"/>
                  </a:cubicBezTo>
                  <a:cubicBezTo>
                    <a:pt x="4189" y="2732"/>
                    <a:pt x="4124" y="2393"/>
                    <a:pt x="3872" y="2228"/>
                  </a:cubicBezTo>
                  <a:lnTo>
                    <a:pt x="614" y="0"/>
                  </a:ln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2549" name="Google Shape;2549;p40">
              <a:extLst>
                <a:ext uri="{FF2B5EF4-FFF2-40B4-BE49-F238E27FC236}">
                  <a16:creationId xmlns="" xmlns:a16="http://schemas.microsoft.com/office/drawing/2014/main" id="{82986DAC-8FD1-172B-3A32-B2EBD21F0315}"/>
                </a:ext>
              </a:extLst>
            </p:cNvPr>
            <p:cNvSpPr/>
            <p:nvPr/>
          </p:nvSpPr>
          <p:spPr>
            <a:xfrm>
              <a:off x="1093275" y="4075625"/>
              <a:ext cx="104550" cy="80350"/>
            </a:xfrm>
            <a:custGeom>
              <a:avLst/>
              <a:gdLst/>
              <a:ahLst/>
              <a:cxnLst/>
              <a:rect l="l" t="t" r="r" b="b"/>
              <a:pathLst>
                <a:path w="4182" h="3214" extrusionOk="0">
                  <a:moveTo>
                    <a:pt x="613" y="0"/>
                  </a:moveTo>
                  <a:lnTo>
                    <a:pt x="1" y="901"/>
                  </a:lnTo>
                  <a:lnTo>
                    <a:pt x="3259" y="3122"/>
                  </a:lnTo>
                  <a:cubicBezTo>
                    <a:pt x="3354" y="3184"/>
                    <a:pt x="3459" y="3213"/>
                    <a:pt x="3564" y="3213"/>
                  </a:cubicBezTo>
                  <a:cubicBezTo>
                    <a:pt x="3738" y="3213"/>
                    <a:pt x="3908" y="3131"/>
                    <a:pt x="4016" y="2977"/>
                  </a:cubicBezTo>
                  <a:cubicBezTo>
                    <a:pt x="4182" y="2732"/>
                    <a:pt x="4117" y="2393"/>
                    <a:pt x="3872" y="2228"/>
                  </a:cubicBezTo>
                  <a:lnTo>
                    <a:pt x="613" y="0"/>
                  </a:ln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2550" name="Google Shape;2550;p40">
              <a:extLst>
                <a:ext uri="{FF2B5EF4-FFF2-40B4-BE49-F238E27FC236}">
                  <a16:creationId xmlns="" xmlns:a16="http://schemas.microsoft.com/office/drawing/2014/main" id="{B96EA628-DE78-1F93-1C29-874D57FCADF5}"/>
                </a:ext>
              </a:extLst>
            </p:cNvPr>
            <p:cNvSpPr/>
            <p:nvPr/>
          </p:nvSpPr>
          <p:spPr>
            <a:xfrm>
              <a:off x="1147350" y="3996500"/>
              <a:ext cx="104550" cy="80225"/>
            </a:xfrm>
            <a:custGeom>
              <a:avLst/>
              <a:gdLst/>
              <a:ahLst/>
              <a:cxnLst/>
              <a:rect l="l" t="t" r="r" b="b"/>
              <a:pathLst>
                <a:path w="4182" h="3209" extrusionOk="0">
                  <a:moveTo>
                    <a:pt x="606" y="0"/>
                  </a:moveTo>
                  <a:lnTo>
                    <a:pt x="0" y="894"/>
                  </a:lnTo>
                  <a:lnTo>
                    <a:pt x="3259" y="3115"/>
                  </a:lnTo>
                  <a:cubicBezTo>
                    <a:pt x="3352" y="3178"/>
                    <a:pt x="3459" y="3208"/>
                    <a:pt x="3564" y="3208"/>
                  </a:cubicBezTo>
                  <a:cubicBezTo>
                    <a:pt x="3737" y="3208"/>
                    <a:pt x="3906" y="3127"/>
                    <a:pt x="4009" y="2970"/>
                  </a:cubicBezTo>
                  <a:cubicBezTo>
                    <a:pt x="4182" y="2725"/>
                    <a:pt x="4117" y="2386"/>
                    <a:pt x="3872" y="2221"/>
                  </a:cubicBezTo>
                  <a:lnTo>
                    <a:pt x="606" y="0"/>
                  </a:ln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2551" name="Google Shape;2551;p40">
              <a:extLst>
                <a:ext uri="{FF2B5EF4-FFF2-40B4-BE49-F238E27FC236}">
                  <a16:creationId xmlns="" xmlns:a16="http://schemas.microsoft.com/office/drawing/2014/main" id="{AC8AB7F7-4F8C-698B-8491-48BBE758511C}"/>
                </a:ext>
              </a:extLst>
            </p:cNvPr>
            <p:cNvSpPr/>
            <p:nvPr/>
          </p:nvSpPr>
          <p:spPr>
            <a:xfrm>
              <a:off x="981550" y="4239625"/>
              <a:ext cx="104550" cy="80300"/>
            </a:xfrm>
            <a:custGeom>
              <a:avLst/>
              <a:gdLst/>
              <a:ahLst/>
              <a:cxnLst/>
              <a:rect l="l" t="t" r="r" b="b"/>
              <a:pathLst>
                <a:path w="4182" h="3212" extrusionOk="0">
                  <a:moveTo>
                    <a:pt x="613" y="0"/>
                  </a:moveTo>
                  <a:lnTo>
                    <a:pt x="0" y="894"/>
                  </a:lnTo>
                  <a:lnTo>
                    <a:pt x="3266" y="3115"/>
                  </a:lnTo>
                  <a:cubicBezTo>
                    <a:pt x="3359" y="3180"/>
                    <a:pt x="3466" y="3212"/>
                    <a:pt x="3572" y="3212"/>
                  </a:cubicBezTo>
                  <a:cubicBezTo>
                    <a:pt x="3744" y="3212"/>
                    <a:pt x="3913" y="3129"/>
                    <a:pt x="4015" y="2978"/>
                  </a:cubicBezTo>
                  <a:cubicBezTo>
                    <a:pt x="4181" y="2725"/>
                    <a:pt x="4124" y="2394"/>
                    <a:pt x="3871" y="2221"/>
                  </a:cubicBezTo>
                  <a:lnTo>
                    <a:pt x="613" y="0"/>
                  </a:ln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2552" name="Google Shape;2552;p40">
              <a:extLst>
                <a:ext uri="{FF2B5EF4-FFF2-40B4-BE49-F238E27FC236}">
                  <a16:creationId xmlns="" xmlns:a16="http://schemas.microsoft.com/office/drawing/2014/main" id="{33107C45-074B-D7FE-667F-7277FE7606B8}"/>
                </a:ext>
              </a:extLst>
            </p:cNvPr>
            <p:cNvSpPr/>
            <p:nvPr/>
          </p:nvSpPr>
          <p:spPr>
            <a:xfrm>
              <a:off x="1035600" y="4160325"/>
              <a:ext cx="104550" cy="80350"/>
            </a:xfrm>
            <a:custGeom>
              <a:avLst/>
              <a:gdLst/>
              <a:ahLst/>
              <a:cxnLst/>
              <a:rect l="l" t="t" r="r" b="b"/>
              <a:pathLst>
                <a:path w="4182" h="3214" extrusionOk="0">
                  <a:moveTo>
                    <a:pt x="614" y="0"/>
                  </a:moveTo>
                  <a:lnTo>
                    <a:pt x="1" y="894"/>
                  </a:lnTo>
                  <a:lnTo>
                    <a:pt x="3259" y="3122"/>
                  </a:lnTo>
                  <a:cubicBezTo>
                    <a:pt x="3354" y="3184"/>
                    <a:pt x="3459" y="3214"/>
                    <a:pt x="3564" y="3214"/>
                  </a:cubicBezTo>
                  <a:cubicBezTo>
                    <a:pt x="3738" y="3214"/>
                    <a:pt x="3908" y="3131"/>
                    <a:pt x="4016" y="2978"/>
                  </a:cubicBezTo>
                  <a:cubicBezTo>
                    <a:pt x="4182" y="2725"/>
                    <a:pt x="4117" y="2394"/>
                    <a:pt x="3872" y="2221"/>
                  </a:cubicBezTo>
                  <a:lnTo>
                    <a:pt x="614" y="0"/>
                  </a:ln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2553" name="Google Shape;2553;p40">
              <a:extLst>
                <a:ext uri="{FF2B5EF4-FFF2-40B4-BE49-F238E27FC236}">
                  <a16:creationId xmlns="" xmlns:a16="http://schemas.microsoft.com/office/drawing/2014/main" id="{DA77B8FB-B1A9-A4E6-7D7E-6451F465F2BA}"/>
                </a:ext>
              </a:extLst>
            </p:cNvPr>
            <p:cNvSpPr/>
            <p:nvPr/>
          </p:nvSpPr>
          <p:spPr>
            <a:xfrm>
              <a:off x="927650" y="4318925"/>
              <a:ext cx="104550" cy="80300"/>
            </a:xfrm>
            <a:custGeom>
              <a:avLst/>
              <a:gdLst/>
              <a:ahLst/>
              <a:cxnLst/>
              <a:rect l="l" t="t" r="r" b="b"/>
              <a:pathLst>
                <a:path w="4182" h="3212" extrusionOk="0">
                  <a:moveTo>
                    <a:pt x="606" y="0"/>
                  </a:moveTo>
                  <a:lnTo>
                    <a:pt x="1" y="894"/>
                  </a:lnTo>
                  <a:lnTo>
                    <a:pt x="3259" y="3114"/>
                  </a:lnTo>
                  <a:cubicBezTo>
                    <a:pt x="3352" y="3180"/>
                    <a:pt x="3458" y="3211"/>
                    <a:pt x="3563" y="3211"/>
                  </a:cubicBezTo>
                  <a:cubicBezTo>
                    <a:pt x="3736" y="3211"/>
                    <a:pt x="3906" y="3127"/>
                    <a:pt x="4009" y="2970"/>
                  </a:cubicBezTo>
                  <a:cubicBezTo>
                    <a:pt x="4182" y="2725"/>
                    <a:pt x="4117" y="2386"/>
                    <a:pt x="3872" y="2221"/>
                  </a:cubicBezTo>
                  <a:lnTo>
                    <a:pt x="606" y="0"/>
                  </a:ln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2554" name="Google Shape;2554;p40">
              <a:extLst>
                <a:ext uri="{FF2B5EF4-FFF2-40B4-BE49-F238E27FC236}">
                  <a16:creationId xmlns="" xmlns:a16="http://schemas.microsoft.com/office/drawing/2014/main" id="{F50D444C-0AF2-3481-B16A-06A8E80D9D8E}"/>
                </a:ext>
              </a:extLst>
            </p:cNvPr>
            <p:cNvSpPr/>
            <p:nvPr/>
          </p:nvSpPr>
          <p:spPr>
            <a:xfrm>
              <a:off x="825275" y="4469050"/>
              <a:ext cx="104575" cy="80300"/>
            </a:xfrm>
            <a:custGeom>
              <a:avLst/>
              <a:gdLst/>
              <a:ahLst/>
              <a:cxnLst/>
              <a:rect l="l" t="t" r="r" b="b"/>
              <a:pathLst>
                <a:path w="4183" h="3212" extrusionOk="0">
                  <a:moveTo>
                    <a:pt x="606" y="0"/>
                  </a:moveTo>
                  <a:lnTo>
                    <a:pt x="1" y="894"/>
                  </a:lnTo>
                  <a:lnTo>
                    <a:pt x="3259" y="3115"/>
                  </a:lnTo>
                  <a:cubicBezTo>
                    <a:pt x="3353" y="3181"/>
                    <a:pt x="3460" y="3212"/>
                    <a:pt x="3566" y="3212"/>
                  </a:cubicBezTo>
                  <a:cubicBezTo>
                    <a:pt x="3739" y="3212"/>
                    <a:pt x="3909" y="3129"/>
                    <a:pt x="4016" y="2978"/>
                  </a:cubicBezTo>
                  <a:cubicBezTo>
                    <a:pt x="4182" y="2725"/>
                    <a:pt x="4117" y="2394"/>
                    <a:pt x="3872" y="2221"/>
                  </a:cubicBezTo>
                  <a:lnTo>
                    <a:pt x="606" y="0"/>
                  </a:ln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2555" name="Google Shape;2555;p40">
              <a:extLst>
                <a:ext uri="{FF2B5EF4-FFF2-40B4-BE49-F238E27FC236}">
                  <a16:creationId xmlns="" xmlns:a16="http://schemas.microsoft.com/office/drawing/2014/main" id="{0D2CDE2E-7A79-6F30-BC3F-252E40B7B5F4}"/>
                </a:ext>
              </a:extLst>
            </p:cNvPr>
            <p:cNvSpPr/>
            <p:nvPr/>
          </p:nvSpPr>
          <p:spPr>
            <a:xfrm>
              <a:off x="879175" y="4389750"/>
              <a:ext cx="104725" cy="80350"/>
            </a:xfrm>
            <a:custGeom>
              <a:avLst/>
              <a:gdLst/>
              <a:ahLst/>
              <a:cxnLst/>
              <a:rect l="l" t="t" r="r" b="b"/>
              <a:pathLst>
                <a:path w="4189" h="3214" extrusionOk="0">
                  <a:moveTo>
                    <a:pt x="613" y="0"/>
                  </a:moveTo>
                  <a:lnTo>
                    <a:pt x="0" y="894"/>
                  </a:lnTo>
                  <a:lnTo>
                    <a:pt x="3266" y="3122"/>
                  </a:lnTo>
                  <a:cubicBezTo>
                    <a:pt x="3358" y="3184"/>
                    <a:pt x="3463" y="3214"/>
                    <a:pt x="3567" y="3214"/>
                  </a:cubicBezTo>
                  <a:cubicBezTo>
                    <a:pt x="3741" y="3214"/>
                    <a:pt x="3912" y="3131"/>
                    <a:pt x="4016" y="2978"/>
                  </a:cubicBezTo>
                  <a:cubicBezTo>
                    <a:pt x="4189" y="2725"/>
                    <a:pt x="4124" y="2394"/>
                    <a:pt x="3879" y="2221"/>
                  </a:cubicBezTo>
                  <a:lnTo>
                    <a:pt x="613" y="0"/>
                  </a:ln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2556" name="Google Shape;2556;p40">
              <a:extLst>
                <a:ext uri="{FF2B5EF4-FFF2-40B4-BE49-F238E27FC236}">
                  <a16:creationId xmlns="" xmlns:a16="http://schemas.microsoft.com/office/drawing/2014/main" id="{96E7A0F6-1DFB-C861-CF8F-759ED73D2EDF}"/>
                </a:ext>
              </a:extLst>
            </p:cNvPr>
            <p:cNvSpPr/>
            <p:nvPr/>
          </p:nvSpPr>
          <p:spPr>
            <a:xfrm>
              <a:off x="713550" y="4632875"/>
              <a:ext cx="104550" cy="80350"/>
            </a:xfrm>
            <a:custGeom>
              <a:avLst/>
              <a:gdLst/>
              <a:ahLst/>
              <a:cxnLst/>
              <a:rect l="l" t="t" r="r" b="b"/>
              <a:pathLst>
                <a:path w="4182" h="3214" extrusionOk="0">
                  <a:moveTo>
                    <a:pt x="613" y="0"/>
                  </a:moveTo>
                  <a:lnTo>
                    <a:pt x="0" y="901"/>
                  </a:lnTo>
                  <a:lnTo>
                    <a:pt x="3259" y="3122"/>
                  </a:lnTo>
                  <a:cubicBezTo>
                    <a:pt x="3353" y="3184"/>
                    <a:pt x="3459" y="3214"/>
                    <a:pt x="3563" y="3214"/>
                  </a:cubicBezTo>
                  <a:cubicBezTo>
                    <a:pt x="3737" y="3214"/>
                    <a:pt x="3908" y="3131"/>
                    <a:pt x="4016" y="2978"/>
                  </a:cubicBezTo>
                  <a:cubicBezTo>
                    <a:pt x="4182" y="2732"/>
                    <a:pt x="4117" y="2394"/>
                    <a:pt x="3872" y="2228"/>
                  </a:cubicBezTo>
                  <a:lnTo>
                    <a:pt x="613" y="0"/>
                  </a:ln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2557" name="Google Shape;2557;p40">
              <a:extLst>
                <a:ext uri="{FF2B5EF4-FFF2-40B4-BE49-F238E27FC236}">
                  <a16:creationId xmlns="" xmlns:a16="http://schemas.microsoft.com/office/drawing/2014/main" id="{D02AE9A1-76D4-9D81-C193-ED0B6A7702BF}"/>
                </a:ext>
              </a:extLst>
            </p:cNvPr>
            <p:cNvSpPr/>
            <p:nvPr/>
          </p:nvSpPr>
          <p:spPr>
            <a:xfrm>
              <a:off x="767625" y="4553750"/>
              <a:ext cx="104550" cy="80225"/>
            </a:xfrm>
            <a:custGeom>
              <a:avLst/>
              <a:gdLst/>
              <a:ahLst/>
              <a:cxnLst/>
              <a:rect l="l" t="t" r="r" b="b"/>
              <a:pathLst>
                <a:path w="4182" h="3209" extrusionOk="0">
                  <a:moveTo>
                    <a:pt x="606" y="1"/>
                  </a:moveTo>
                  <a:lnTo>
                    <a:pt x="0" y="894"/>
                  </a:lnTo>
                  <a:lnTo>
                    <a:pt x="3258" y="3115"/>
                  </a:lnTo>
                  <a:cubicBezTo>
                    <a:pt x="3352" y="3178"/>
                    <a:pt x="3458" y="3209"/>
                    <a:pt x="3565" y="3209"/>
                  </a:cubicBezTo>
                  <a:cubicBezTo>
                    <a:pt x="3737" y="3209"/>
                    <a:pt x="3908" y="3127"/>
                    <a:pt x="4015" y="2971"/>
                  </a:cubicBezTo>
                  <a:cubicBezTo>
                    <a:pt x="4181" y="2725"/>
                    <a:pt x="4116" y="2387"/>
                    <a:pt x="3871" y="2221"/>
                  </a:cubicBezTo>
                  <a:lnTo>
                    <a:pt x="606" y="1"/>
                  </a:ln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2558" name="Google Shape;2558;p40">
              <a:extLst>
                <a:ext uri="{FF2B5EF4-FFF2-40B4-BE49-F238E27FC236}">
                  <a16:creationId xmlns="" xmlns:a16="http://schemas.microsoft.com/office/drawing/2014/main" id="{16A37EA8-1DB0-1CAF-57B0-189EE6F663FB}"/>
                </a:ext>
              </a:extLst>
            </p:cNvPr>
            <p:cNvSpPr/>
            <p:nvPr/>
          </p:nvSpPr>
          <p:spPr>
            <a:xfrm>
              <a:off x="659850" y="3268350"/>
              <a:ext cx="1035950" cy="1498625"/>
            </a:xfrm>
            <a:custGeom>
              <a:avLst/>
              <a:gdLst/>
              <a:ahLst/>
              <a:cxnLst/>
              <a:rect l="l" t="t" r="r" b="b"/>
              <a:pathLst>
                <a:path w="41438" h="59945" extrusionOk="0">
                  <a:moveTo>
                    <a:pt x="40718" y="1"/>
                  </a:moveTo>
                  <a:cubicBezTo>
                    <a:pt x="40255" y="1"/>
                    <a:pt x="39803" y="221"/>
                    <a:pt x="39520" y="636"/>
                  </a:cubicBezTo>
                  <a:lnTo>
                    <a:pt x="433" y="57998"/>
                  </a:lnTo>
                  <a:cubicBezTo>
                    <a:pt x="0" y="58625"/>
                    <a:pt x="137" y="59469"/>
                    <a:pt x="721" y="59945"/>
                  </a:cubicBezTo>
                  <a:lnTo>
                    <a:pt x="41437" y="189"/>
                  </a:lnTo>
                  <a:cubicBezTo>
                    <a:pt x="41211" y="62"/>
                    <a:pt x="40963" y="1"/>
                    <a:pt x="40718" y="1"/>
                  </a:cubicBezTo>
                  <a:close/>
                </a:path>
              </a:pathLst>
            </a:custGeom>
            <a:solidFill>
              <a:srgbClr val="FFFFFF">
                <a:alpha val="1116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grpSp>
      <p:grpSp>
        <p:nvGrpSpPr>
          <p:cNvPr id="2559" name="Google Shape;2559;p40">
            <a:extLst>
              <a:ext uri="{FF2B5EF4-FFF2-40B4-BE49-F238E27FC236}">
                <a16:creationId xmlns="" xmlns:a16="http://schemas.microsoft.com/office/drawing/2014/main" id="{FB75D0AE-47F6-8282-5582-A25A456BEC2A}"/>
              </a:ext>
            </a:extLst>
          </p:cNvPr>
          <p:cNvGrpSpPr/>
          <p:nvPr/>
        </p:nvGrpSpPr>
        <p:grpSpPr>
          <a:xfrm rot="-1063801" flipH="1">
            <a:off x="3942152" y="595911"/>
            <a:ext cx="3140936" cy="3601974"/>
            <a:chOff x="3056825" y="-2290075"/>
            <a:chExt cx="1465250" cy="1680325"/>
          </a:xfrm>
        </p:grpSpPr>
        <p:sp>
          <p:nvSpPr>
            <p:cNvPr id="2560" name="Google Shape;2560;p40">
              <a:extLst>
                <a:ext uri="{FF2B5EF4-FFF2-40B4-BE49-F238E27FC236}">
                  <a16:creationId xmlns="" xmlns:a16="http://schemas.microsoft.com/office/drawing/2014/main" id="{529BF5EE-C39E-6799-268C-195850FF48AC}"/>
                </a:ext>
              </a:extLst>
            </p:cNvPr>
            <p:cNvSpPr/>
            <p:nvPr/>
          </p:nvSpPr>
          <p:spPr>
            <a:xfrm>
              <a:off x="3586850" y="-2280525"/>
              <a:ext cx="345700" cy="639100"/>
            </a:xfrm>
            <a:custGeom>
              <a:avLst/>
              <a:gdLst/>
              <a:ahLst/>
              <a:cxnLst/>
              <a:rect l="l" t="t" r="r" b="b"/>
              <a:pathLst>
                <a:path w="13828" h="25564" extrusionOk="0">
                  <a:moveTo>
                    <a:pt x="2423" y="1"/>
                  </a:moveTo>
                  <a:lnTo>
                    <a:pt x="2423" y="1"/>
                  </a:lnTo>
                  <a:cubicBezTo>
                    <a:pt x="2452" y="282"/>
                    <a:pt x="2445" y="563"/>
                    <a:pt x="2387" y="837"/>
                  </a:cubicBezTo>
                  <a:cubicBezTo>
                    <a:pt x="2156" y="1911"/>
                    <a:pt x="1226" y="2834"/>
                    <a:pt x="1" y="3209"/>
                  </a:cubicBezTo>
                  <a:cubicBezTo>
                    <a:pt x="368" y="3439"/>
                    <a:pt x="729" y="3619"/>
                    <a:pt x="967" y="3742"/>
                  </a:cubicBezTo>
                  <a:cubicBezTo>
                    <a:pt x="6582" y="6705"/>
                    <a:pt x="10540" y="15565"/>
                    <a:pt x="11023" y="22168"/>
                  </a:cubicBezTo>
                  <a:cubicBezTo>
                    <a:pt x="11088" y="23084"/>
                    <a:pt x="11088" y="23906"/>
                    <a:pt x="11052" y="24605"/>
                  </a:cubicBezTo>
                  <a:cubicBezTo>
                    <a:pt x="11975" y="24922"/>
                    <a:pt x="12898" y="25239"/>
                    <a:pt x="13828" y="25564"/>
                  </a:cubicBezTo>
                  <a:cubicBezTo>
                    <a:pt x="13575" y="21462"/>
                    <a:pt x="12804" y="18124"/>
                    <a:pt x="12083" y="15738"/>
                  </a:cubicBezTo>
                  <a:cubicBezTo>
                    <a:pt x="10641" y="10965"/>
                    <a:pt x="8760" y="7772"/>
                    <a:pt x="7722" y="6179"/>
                  </a:cubicBezTo>
                  <a:cubicBezTo>
                    <a:pt x="6395" y="4131"/>
                    <a:pt x="4420" y="1067"/>
                    <a:pt x="2423" y="1"/>
                  </a:cubicBezTo>
                  <a:close/>
                </a:path>
              </a:pathLst>
            </a:custGeom>
            <a:solidFill>
              <a:schemeClr val="accent5"/>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2561" name="Google Shape;2561;p40">
              <a:extLst>
                <a:ext uri="{FF2B5EF4-FFF2-40B4-BE49-F238E27FC236}">
                  <a16:creationId xmlns="" xmlns:a16="http://schemas.microsoft.com/office/drawing/2014/main" id="{26D6641E-FF24-887E-4A38-D4D3C3270759}"/>
                </a:ext>
              </a:extLst>
            </p:cNvPr>
            <p:cNvSpPr/>
            <p:nvPr/>
          </p:nvSpPr>
          <p:spPr>
            <a:xfrm>
              <a:off x="3554600" y="-2290075"/>
              <a:ext cx="93550" cy="89775"/>
            </a:xfrm>
            <a:custGeom>
              <a:avLst/>
              <a:gdLst/>
              <a:ahLst/>
              <a:cxnLst/>
              <a:rect l="l" t="t" r="r" b="b"/>
              <a:pathLst>
                <a:path w="3742" h="3591" extrusionOk="0">
                  <a:moveTo>
                    <a:pt x="2358" y="0"/>
                  </a:moveTo>
                  <a:cubicBezTo>
                    <a:pt x="2221" y="0"/>
                    <a:pt x="2091" y="15"/>
                    <a:pt x="1954" y="44"/>
                  </a:cubicBezTo>
                  <a:cubicBezTo>
                    <a:pt x="988" y="231"/>
                    <a:pt x="0" y="1154"/>
                    <a:pt x="22" y="1990"/>
                  </a:cubicBezTo>
                  <a:cubicBezTo>
                    <a:pt x="36" y="2661"/>
                    <a:pt x="671" y="3201"/>
                    <a:pt x="1291" y="3591"/>
                  </a:cubicBezTo>
                  <a:cubicBezTo>
                    <a:pt x="2516" y="3216"/>
                    <a:pt x="3446" y="2293"/>
                    <a:pt x="3677" y="1219"/>
                  </a:cubicBezTo>
                  <a:cubicBezTo>
                    <a:pt x="3735" y="945"/>
                    <a:pt x="3742" y="664"/>
                    <a:pt x="3713" y="383"/>
                  </a:cubicBezTo>
                  <a:cubicBezTo>
                    <a:pt x="3259" y="145"/>
                    <a:pt x="2805" y="0"/>
                    <a:pt x="2358" y="0"/>
                  </a:cubicBezTo>
                  <a:close/>
                </a:path>
              </a:pathLst>
            </a:custGeom>
            <a:solidFill>
              <a:schemeClr val="accent5"/>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2562" name="Google Shape;2562;p40">
              <a:extLst>
                <a:ext uri="{FF2B5EF4-FFF2-40B4-BE49-F238E27FC236}">
                  <a16:creationId xmlns="" xmlns:a16="http://schemas.microsoft.com/office/drawing/2014/main" id="{C7CD2A9A-2667-B607-3CCD-54C8DC0C7A31}"/>
                </a:ext>
              </a:extLst>
            </p:cNvPr>
            <p:cNvSpPr/>
            <p:nvPr/>
          </p:nvSpPr>
          <p:spPr>
            <a:xfrm>
              <a:off x="3266225" y="-1752250"/>
              <a:ext cx="1244475" cy="1034375"/>
            </a:xfrm>
            <a:custGeom>
              <a:avLst/>
              <a:gdLst/>
              <a:ahLst/>
              <a:cxnLst/>
              <a:rect l="l" t="t" r="r" b="b"/>
              <a:pathLst>
                <a:path w="49779" h="41375" extrusionOk="0">
                  <a:moveTo>
                    <a:pt x="36854" y="1"/>
                  </a:moveTo>
                  <a:cubicBezTo>
                    <a:pt x="35417" y="1"/>
                    <a:pt x="33995" y="209"/>
                    <a:pt x="32722" y="612"/>
                  </a:cubicBezTo>
                  <a:cubicBezTo>
                    <a:pt x="31346" y="1052"/>
                    <a:pt x="30098" y="1744"/>
                    <a:pt x="27957" y="1780"/>
                  </a:cubicBezTo>
                  <a:cubicBezTo>
                    <a:pt x="27897" y="1781"/>
                    <a:pt x="27836" y="1781"/>
                    <a:pt x="27777" y="1781"/>
                  </a:cubicBezTo>
                  <a:cubicBezTo>
                    <a:pt x="25807" y="1781"/>
                    <a:pt x="24366" y="1219"/>
                    <a:pt x="23848" y="1037"/>
                  </a:cubicBezTo>
                  <a:cubicBezTo>
                    <a:pt x="22456" y="551"/>
                    <a:pt x="20573" y="298"/>
                    <a:pt x="18529" y="298"/>
                  </a:cubicBezTo>
                  <a:cubicBezTo>
                    <a:pt x="14868" y="298"/>
                    <a:pt x="10687" y="1110"/>
                    <a:pt x="7866" y="2854"/>
                  </a:cubicBezTo>
                  <a:cubicBezTo>
                    <a:pt x="1" y="7713"/>
                    <a:pt x="924" y="20927"/>
                    <a:pt x="1053" y="22527"/>
                  </a:cubicBezTo>
                  <a:cubicBezTo>
                    <a:pt x="1529" y="28338"/>
                    <a:pt x="3843" y="33225"/>
                    <a:pt x="6655" y="36996"/>
                  </a:cubicBezTo>
                  <a:cubicBezTo>
                    <a:pt x="11861" y="39938"/>
                    <a:pt x="17557" y="41375"/>
                    <a:pt x="23032" y="41375"/>
                  </a:cubicBezTo>
                  <a:cubicBezTo>
                    <a:pt x="29565" y="41375"/>
                    <a:pt x="35784" y="39329"/>
                    <a:pt x="40487" y="35352"/>
                  </a:cubicBezTo>
                  <a:cubicBezTo>
                    <a:pt x="46362" y="30385"/>
                    <a:pt x="49635" y="22599"/>
                    <a:pt x="49779" y="14208"/>
                  </a:cubicBezTo>
                  <a:cubicBezTo>
                    <a:pt x="49534" y="11800"/>
                    <a:pt x="48907" y="9255"/>
                    <a:pt x="47609" y="6776"/>
                  </a:cubicBezTo>
                  <a:cubicBezTo>
                    <a:pt x="46737" y="5125"/>
                    <a:pt x="45504" y="2847"/>
                    <a:pt x="42923" y="1426"/>
                  </a:cubicBezTo>
                  <a:cubicBezTo>
                    <a:pt x="41160" y="461"/>
                    <a:pt x="38990" y="1"/>
                    <a:pt x="36854" y="1"/>
                  </a:cubicBezTo>
                  <a:close/>
                </a:path>
              </a:pathLst>
            </a:custGeom>
            <a:solidFill>
              <a:schemeClr val="dk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2563" name="Google Shape;2563;p40">
              <a:extLst>
                <a:ext uri="{FF2B5EF4-FFF2-40B4-BE49-F238E27FC236}">
                  <a16:creationId xmlns="" xmlns:a16="http://schemas.microsoft.com/office/drawing/2014/main" id="{068F235D-FEB9-8233-E3D3-76273EC7CA9E}"/>
                </a:ext>
              </a:extLst>
            </p:cNvPr>
            <p:cNvSpPr/>
            <p:nvPr/>
          </p:nvSpPr>
          <p:spPr>
            <a:xfrm>
              <a:off x="3432575" y="-1397075"/>
              <a:ext cx="1089500" cy="787325"/>
            </a:xfrm>
            <a:custGeom>
              <a:avLst/>
              <a:gdLst/>
              <a:ahLst/>
              <a:cxnLst/>
              <a:rect l="l" t="t" r="r" b="b"/>
              <a:pathLst>
                <a:path w="43580" h="31493" extrusionOk="0">
                  <a:moveTo>
                    <a:pt x="43125" y="1"/>
                  </a:moveTo>
                  <a:lnTo>
                    <a:pt x="43125" y="1"/>
                  </a:lnTo>
                  <a:cubicBezTo>
                    <a:pt x="42981" y="8392"/>
                    <a:pt x="39708" y="16178"/>
                    <a:pt x="33833" y="21145"/>
                  </a:cubicBezTo>
                  <a:cubicBezTo>
                    <a:pt x="29130" y="25122"/>
                    <a:pt x="22911" y="27168"/>
                    <a:pt x="16378" y="27168"/>
                  </a:cubicBezTo>
                  <a:cubicBezTo>
                    <a:pt x="10903" y="27168"/>
                    <a:pt x="5207" y="25731"/>
                    <a:pt x="1" y="22789"/>
                  </a:cubicBezTo>
                  <a:lnTo>
                    <a:pt x="1" y="22789"/>
                  </a:lnTo>
                  <a:cubicBezTo>
                    <a:pt x="4177" y="28375"/>
                    <a:pt x="9441" y="31492"/>
                    <a:pt x="11451" y="31492"/>
                  </a:cubicBezTo>
                  <a:cubicBezTo>
                    <a:pt x="11516" y="31492"/>
                    <a:pt x="11578" y="31489"/>
                    <a:pt x="11636" y="31483"/>
                  </a:cubicBezTo>
                  <a:cubicBezTo>
                    <a:pt x="11824" y="31461"/>
                    <a:pt x="13172" y="31288"/>
                    <a:pt x="15096" y="31144"/>
                  </a:cubicBezTo>
                  <a:cubicBezTo>
                    <a:pt x="15868" y="31079"/>
                    <a:pt x="16783" y="31036"/>
                    <a:pt x="17901" y="31036"/>
                  </a:cubicBezTo>
                  <a:cubicBezTo>
                    <a:pt x="18078" y="31035"/>
                    <a:pt x="18251" y="31034"/>
                    <a:pt x="18420" y="31034"/>
                  </a:cubicBezTo>
                  <a:cubicBezTo>
                    <a:pt x="21799" y="31034"/>
                    <a:pt x="23424" y="31217"/>
                    <a:pt x="24728" y="31217"/>
                  </a:cubicBezTo>
                  <a:cubicBezTo>
                    <a:pt x="25316" y="31217"/>
                    <a:pt x="25839" y="31180"/>
                    <a:pt x="26429" y="31072"/>
                  </a:cubicBezTo>
                  <a:cubicBezTo>
                    <a:pt x="28938" y="30610"/>
                    <a:pt x="30545" y="29154"/>
                    <a:pt x="32621" y="27237"/>
                  </a:cubicBezTo>
                  <a:cubicBezTo>
                    <a:pt x="39607" y="20784"/>
                    <a:pt x="41762" y="12206"/>
                    <a:pt x="42087" y="10851"/>
                  </a:cubicBezTo>
                  <a:cubicBezTo>
                    <a:pt x="42606" y="8681"/>
                    <a:pt x="43579" y="4593"/>
                    <a:pt x="43125" y="1"/>
                  </a:cubicBezTo>
                  <a:close/>
                </a:path>
              </a:pathLst>
            </a:custGeom>
            <a:solidFill>
              <a:schemeClr val="dk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2564" name="Google Shape;2564;p40">
              <a:extLst>
                <a:ext uri="{FF2B5EF4-FFF2-40B4-BE49-F238E27FC236}">
                  <a16:creationId xmlns="" xmlns:a16="http://schemas.microsoft.com/office/drawing/2014/main" id="{E2649E6B-1174-B40E-C3DB-4CF92080B7E4}"/>
                </a:ext>
              </a:extLst>
            </p:cNvPr>
            <p:cNvSpPr/>
            <p:nvPr/>
          </p:nvSpPr>
          <p:spPr>
            <a:xfrm>
              <a:off x="3056825" y="-2049100"/>
              <a:ext cx="620525" cy="483975"/>
            </a:xfrm>
            <a:custGeom>
              <a:avLst/>
              <a:gdLst/>
              <a:ahLst/>
              <a:cxnLst/>
              <a:rect l="l" t="t" r="r" b="b"/>
              <a:pathLst>
                <a:path w="24821" h="19359" extrusionOk="0">
                  <a:moveTo>
                    <a:pt x="20203" y="1"/>
                  </a:moveTo>
                  <a:cubicBezTo>
                    <a:pt x="17505" y="1"/>
                    <a:pt x="14120" y="504"/>
                    <a:pt x="10828" y="2393"/>
                  </a:cubicBezTo>
                  <a:cubicBezTo>
                    <a:pt x="4621" y="5954"/>
                    <a:pt x="2213" y="12457"/>
                    <a:pt x="1103" y="15456"/>
                  </a:cubicBezTo>
                  <a:cubicBezTo>
                    <a:pt x="548" y="16948"/>
                    <a:pt x="209" y="18239"/>
                    <a:pt x="0" y="19161"/>
                  </a:cubicBezTo>
                  <a:cubicBezTo>
                    <a:pt x="1070" y="19301"/>
                    <a:pt x="2075" y="19359"/>
                    <a:pt x="3006" y="19359"/>
                  </a:cubicBezTo>
                  <a:cubicBezTo>
                    <a:pt x="5486" y="19359"/>
                    <a:pt x="7440" y="18950"/>
                    <a:pt x="8708" y="18599"/>
                  </a:cubicBezTo>
                  <a:cubicBezTo>
                    <a:pt x="15788" y="16667"/>
                    <a:pt x="21613" y="11116"/>
                    <a:pt x="23883" y="4542"/>
                  </a:cubicBezTo>
                  <a:cubicBezTo>
                    <a:pt x="24467" y="2847"/>
                    <a:pt x="24705" y="1398"/>
                    <a:pt x="24821" y="483"/>
                  </a:cubicBezTo>
                  <a:cubicBezTo>
                    <a:pt x="23903" y="290"/>
                    <a:pt x="22251" y="1"/>
                    <a:pt x="20203" y="1"/>
                  </a:cubicBezTo>
                  <a:close/>
                </a:path>
              </a:pathLst>
            </a:custGeom>
            <a:solidFill>
              <a:schemeClr val="accen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2565" name="Google Shape;2565;p40">
              <a:extLst>
                <a:ext uri="{FF2B5EF4-FFF2-40B4-BE49-F238E27FC236}">
                  <a16:creationId xmlns="" xmlns:a16="http://schemas.microsoft.com/office/drawing/2014/main" id="{1237483E-2A24-3D37-215A-E2F8A46584F8}"/>
                </a:ext>
              </a:extLst>
            </p:cNvPr>
            <p:cNvSpPr/>
            <p:nvPr/>
          </p:nvSpPr>
          <p:spPr>
            <a:xfrm>
              <a:off x="3229550" y="-1712700"/>
              <a:ext cx="133100" cy="101500"/>
            </a:xfrm>
            <a:custGeom>
              <a:avLst/>
              <a:gdLst/>
              <a:ahLst/>
              <a:cxnLst/>
              <a:rect l="l" t="t" r="r" b="b"/>
              <a:pathLst>
                <a:path w="5324" h="4060" extrusionOk="0">
                  <a:moveTo>
                    <a:pt x="3327" y="0"/>
                  </a:moveTo>
                  <a:cubicBezTo>
                    <a:pt x="1397" y="0"/>
                    <a:pt x="0" y="3187"/>
                    <a:pt x="574" y="3860"/>
                  </a:cubicBezTo>
                  <a:cubicBezTo>
                    <a:pt x="690" y="3998"/>
                    <a:pt x="914" y="4059"/>
                    <a:pt x="1204" y="4059"/>
                  </a:cubicBezTo>
                  <a:cubicBezTo>
                    <a:pt x="2551" y="4059"/>
                    <a:pt x="5323" y="2725"/>
                    <a:pt x="5317" y="1503"/>
                  </a:cubicBezTo>
                  <a:cubicBezTo>
                    <a:pt x="5310" y="760"/>
                    <a:pt x="4294" y="54"/>
                    <a:pt x="3429" y="3"/>
                  </a:cubicBezTo>
                  <a:cubicBezTo>
                    <a:pt x="3395" y="1"/>
                    <a:pt x="3361" y="0"/>
                    <a:pt x="3327" y="0"/>
                  </a:cubicBezTo>
                  <a:close/>
                </a:path>
              </a:pathLst>
            </a:custGeom>
            <a:solidFill>
              <a:srgbClr val="FFFFFF">
                <a:alpha val="1116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2566" name="Google Shape;2566;p40">
              <a:extLst>
                <a:ext uri="{FF2B5EF4-FFF2-40B4-BE49-F238E27FC236}">
                  <a16:creationId xmlns="" xmlns:a16="http://schemas.microsoft.com/office/drawing/2014/main" id="{4D19F73D-5D0C-0ED3-A96C-BB1EFC74D023}"/>
                </a:ext>
              </a:extLst>
            </p:cNvPr>
            <p:cNvSpPr/>
            <p:nvPr/>
          </p:nvSpPr>
          <p:spPr>
            <a:xfrm>
              <a:off x="3421950" y="-1771125"/>
              <a:ext cx="60875" cy="54250"/>
            </a:xfrm>
            <a:custGeom>
              <a:avLst/>
              <a:gdLst/>
              <a:ahLst/>
              <a:cxnLst/>
              <a:rect l="l" t="t" r="r" b="b"/>
              <a:pathLst>
                <a:path w="2435" h="2170" extrusionOk="0">
                  <a:moveTo>
                    <a:pt x="1354" y="1"/>
                  </a:moveTo>
                  <a:cubicBezTo>
                    <a:pt x="1063" y="1"/>
                    <a:pt x="756" y="96"/>
                    <a:pt x="556" y="307"/>
                  </a:cubicBezTo>
                  <a:cubicBezTo>
                    <a:pt x="0" y="905"/>
                    <a:pt x="570" y="2102"/>
                    <a:pt x="1024" y="2167"/>
                  </a:cubicBezTo>
                  <a:cubicBezTo>
                    <a:pt x="1037" y="2169"/>
                    <a:pt x="1051" y="2170"/>
                    <a:pt x="1064" y="2170"/>
                  </a:cubicBezTo>
                  <a:cubicBezTo>
                    <a:pt x="1600" y="2170"/>
                    <a:pt x="2435" y="806"/>
                    <a:pt x="2055" y="278"/>
                  </a:cubicBezTo>
                  <a:cubicBezTo>
                    <a:pt x="1928" y="100"/>
                    <a:pt x="1650" y="1"/>
                    <a:pt x="1354" y="1"/>
                  </a:cubicBezTo>
                  <a:close/>
                </a:path>
              </a:pathLst>
            </a:custGeom>
            <a:solidFill>
              <a:srgbClr val="FFFFFF">
                <a:alpha val="1116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2567" name="Google Shape;2567;p40">
              <a:extLst>
                <a:ext uri="{FF2B5EF4-FFF2-40B4-BE49-F238E27FC236}">
                  <a16:creationId xmlns="" xmlns:a16="http://schemas.microsoft.com/office/drawing/2014/main" id="{8FE217C3-7961-907A-04EB-757A8A6D3961}"/>
                </a:ext>
              </a:extLst>
            </p:cNvPr>
            <p:cNvSpPr/>
            <p:nvPr/>
          </p:nvSpPr>
          <p:spPr>
            <a:xfrm>
              <a:off x="3166575" y="-2066050"/>
              <a:ext cx="599000" cy="410025"/>
            </a:xfrm>
            <a:custGeom>
              <a:avLst/>
              <a:gdLst/>
              <a:ahLst/>
              <a:cxnLst/>
              <a:rect l="l" t="t" r="r" b="b"/>
              <a:pathLst>
                <a:path w="23960" h="16401" extrusionOk="0">
                  <a:moveTo>
                    <a:pt x="23750" y="1"/>
                  </a:moveTo>
                  <a:cubicBezTo>
                    <a:pt x="23597" y="1"/>
                    <a:pt x="23041" y="135"/>
                    <a:pt x="22053" y="397"/>
                  </a:cubicBezTo>
                  <a:cubicBezTo>
                    <a:pt x="21454" y="563"/>
                    <a:pt x="20849" y="692"/>
                    <a:pt x="20265" y="894"/>
                  </a:cubicBezTo>
                  <a:cubicBezTo>
                    <a:pt x="18398" y="1918"/>
                    <a:pt x="16581" y="3028"/>
                    <a:pt x="14829" y="4246"/>
                  </a:cubicBezTo>
                  <a:cubicBezTo>
                    <a:pt x="14325" y="4607"/>
                    <a:pt x="13827" y="4967"/>
                    <a:pt x="13330" y="5328"/>
                  </a:cubicBezTo>
                  <a:cubicBezTo>
                    <a:pt x="12442" y="5535"/>
                    <a:pt x="11552" y="5643"/>
                    <a:pt x="10656" y="5643"/>
                  </a:cubicBezTo>
                  <a:cubicBezTo>
                    <a:pt x="9682" y="5643"/>
                    <a:pt x="8702" y="5515"/>
                    <a:pt x="7714" y="5248"/>
                  </a:cubicBezTo>
                  <a:lnTo>
                    <a:pt x="7714" y="5248"/>
                  </a:lnTo>
                  <a:cubicBezTo>
                    <a:pt x="8658" y="5821"/>
                    <a:pt x="9770" y="6096"/>
                    <a:pt x="10886" y="6096"/>
                  </a:cubicBezTo>
                  <a:cubicBezTo>
                    <a:pt x="11457" y="6096"/>
                    <a:pt x="12029" y="6024"/>
                    <a:pt x="12580" y="5883"/>
                  </a:cubicBezTo>
                  <a:lnTo>
                    <a:pt x="12580" y="5883"/>
                  </a:lnTo>
                  <a:cubicBezTo>
                    <a:pt x="11189" y="6914"/>
                    <a:pt x="9812" y="7959"/>
                    <a:pt x="8456" y="9033"/>
                  </a:cubicBezTo>
                  <a:cubicBezTo>
                    <a:pt x="6999" y="9844"/>
                    <a:pt x="5362" y="10300"/>
                    <a:pt x="3679" y="10300"/>
                  </a:cubicBezTo>
                  <a:cubicBezTo>
                    <a:pt x="3281" y="10300"/>
                    <a:pt x="2881" y="10275"/>
                    <a:pt x="2480" y="10223"/>
                  </a:cubicBezTo>
                  <a:lnTo>
                    <a:pt x="2480" y="10223"/>
                  </a:lnTo>
                  <a:cubicBezTo>
                    <a:pt x="3165" y="10421"/>
                    <a:pt x="3881" y="10518"/>
                    <a:pt x="4600" y="10518"/>
                  </a:cubicBezTo>
                  <a:cubicBezTo>
                    <a:pt x="5449" y="10518"/>
                    <a:pt x="6301" y="10383"/>
                    <a:pt x="7108" y="10122"/>
                  </a:cubicBezTo>
                  <a:lnTo>
                    <a:pt x="7108" y="10122"/>
                  </a:lnTo>
                  <a:cubicBezTo>
                    <a:pt x="6315" y="10763"/>
                    <a:pt x="5530" y="11419"/>
                    <a:pt x="4751" y="12082"/>
                  </a:cubicBezTo>
                  <a:cubicBezTo>
                    <a:pt x="3136" y="13467"/>
                    <a:pt x="1550" y="14887"/>
                    <a:pt x="0" y="16336"/>
                  </a:cubicBezTo>
                  <a:lnTo>
                    <a:pt x="58" y="16401"/>
                  </a:lnTo>
                  <a:cubicBezTo>
                    <a:pt x="2920" y="14000"/>
                    <a:pt x="5854" y="11686"/>
                    <a:pt x="8867" y="9487"/>
                  </a:cubicBezTo>
                  <a:lnTo>
                    <a:pt x="8867" y="9487"/>
                  </a:lnTo>
                  <a:cubicBezTo>
                    <a:pt x="8384" y="11030"/>
                    <a:pt x="8406" y="12746"/>
                    <a:pt x="9026" y="14245"/>
                  </a:cubicBezTo>
                  <a:cubicBezTo>
                    <a:pt x="8593" y="12479"/>
                    <a:pt x="8824" y="10677"/>
                    <a:pt x="9495" y="9026"/>
                  </a:cubicBezTo>
                  <a:cubicBezTo>
                    <a:pt x="11412" y="7642"/>
                    <a:pt x="13366" y="6301"/>
                    <a:pt x="15348" y="5010"/>
                  </a:cubicBezTo>
                  <a:cubicBezTo>
                    <a:pt x="15528" y="4895"/>
                    <a:pt x="15701" y="4780"/>
                    <a:pt x="15874" y="4664"/>
                  </a:cubicBezTo>
                  <a:lnTo>
                    <a:pt x="15874" y="4664"/>
                  </a:lnTo>
                  <a:cubicBezTo>
                    <a:pt x="14959" y="6077"/>
                    <a:pt x="14440" y="7764"/>
                    <a:pt x="14433" y="9444"/>
                  </a:cubicBezTo>
                  <a:cubicBezTo>
                    <a:pt x="14981" y="7656"/>
                    <a:pt x="15615" y="5991"/>
                    <a:pt x="16386" y="4318"/>
                  </a:cubicBezTo>
                  <a:cubicBezTo>
                    <a:pt x="17792" y="3374"/>
                    <a:pt x="19191" y="2408"/>
                    <a:pt x="20582" y="1442"/>
                  </a:cubicBezTo>
                  <a:cubicBezTo>
                    <a:pt x="21115" y="1226"/>
                    <a:pt x="21649" y="1002"/>
                    <a:pt x="22182" y="779"/>
                  </a:cubicBezTo>
                  <a:cubicBezTo>
                    <a:pt x="23412" y="254"/>
                    <a:pt x="23960" y="1"/>
                    <a:pt x="23750" y="1"/>
                  </a:cubicBezTo>
                  <a:close/>
                </a:path>
              </a:pathLst>
            </a:custGeom>
            <a:solidFill>
              <a:schemeClr val="accent3"/>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2568" name="Google Shape;2568;p40">
              <a:extLst>
                <a:ext uri="{FF2B5EF4-FFF2-40B4-BE49-F238E27FC236}">
                  <a16:creationId xmlns="" xmlns:a16="http://schemas.microsoft.com/office/drawing/2014/main" id="{A01EE15F-4740-9431-C99E-F270C6BB36CE}"/>
                </a:ext>
              </a:extLst>
            </p:cNvPr>
            <p:cNvSpPr/>
            <p:nvPr/>
          </p:nvSpPr>
          <p:spPr>
            <a:xfrm>
              <a:off x="3385725" y="-1601250"/>
              <a:ext cx="347400" cy="313525"/>
            </a:xfrm>
            <a:custGeom>
              <a:avLst/>
              <a:gdLst/>
              <a:ahLst/>
              <a:cxnLst/>
              <a:rect l="l" t="t" r="r" b="b"/>
              <a:pathLst>
                <a:path w="13896" h="12541" extrusionOk="0">
                  <a:moveTo>
                    <a:pt x="9931" y="0"/>
                  </a:moveTo>
                  <a:cubicBezTo>
                    <a:pt x="7968" y="0"/>
                    <a:pt x="5309" y="825"/>
                    <a:pt x="3410" y="2675"/>
                  </a:cubicBezTo>
                  <a:cubicBezTo>
                    <a:pt x="0" y="5998"/>
                    <a:pt x="101" y="11585"/>
                    <a:pt x="1709" y="12414"/>
                  </a:cubicBezTo>
                  <a:cubicBezTo>
                    <a:pt x="1875" y="12500"/>
                    <a:pt x="2068" y="12541"/>
                    <a:pt x="2283" y="12541"/>
                  </a:cubicBezTo>
                  <a:cubicBezTo>
                    <a:pt x="5526" y="12541"/>
                    <a:pt x="13895" y="3361"/>
                    <a:pt x="12422" y="887"/>
                  </a:cubicBezTo>
                  <a:cubicBezTo>
                    <a:pt x="12079" y="311"/>
                    <a:pt x="11136" y="0"/>
                    <a:pt x="9931" y="0"/>
                  </a:cubicBezTo>
                  <a:close/>
                </a:path>
              </a:pathLst>
            </a:custGeom>
            <a:solidFill>
              <a:srgbClr val="FFFFFF">
                <a:alpha val="1116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2569" name="Google Shape;2569;p40">
              <a:extLst>
                <a:ext uri="{FF2B5EF4-FFF2-40B4-BE49-F238E27FC236}">
                  <a16:creationId xmlns="" xmlns:a16="http://schemas.microsoft.com/office/drawing/2014/main" id="{FC56E2D0-B0E3-790E-F5AF-D14915C8953A}"/>
                </a:ext>
              </a:extLst>
            </p:cNvPr>
            <p:cNvSpPr/>
            <p:nvPr/>
          </p:nvSpPr>
          <p:spPr>
            <a:xfrm>
              <a:off x="3784950" y="-1705875"/>
              <a:ext cx="258800" cy="65675"/>
            </a:xfrm>
            <a:custGeom>
              <a:avLst/>
              <a:gdLst/>
              <a:ahLst/>
              <a:cxnLst/>
              <a:rect l="l" t="t" r="r" b="b"/>
              <a:pathLst>
                <a:path w="10352" h="2627" extrusionOk="0">
                  <a:moveTo>
                    <a:pt x="3175" y="0"/>
                  </a:moveTo>
                  <a:cubicBezTo>
                    <a:pt x="1447" y="0"/>
                    <a:pt x="55" y="325"/>
                    <a:pt x="35" y="660"/>
                  </a:cubicBezTo>
                  <a:cubicBezTo>
                    <a:pt x="0" y="1387"/>
                    <a:pt x="6488" y="2626"/>
                    <a:pt x="9125" y="2626"/>
                  </a:cubicBezTo>
                  <a:cubicBezTo>
                    <a:pt x="9756" y="2626"/>
                    <a:pt x="10166" y="2556"/>
                    <a:pt x="10214" y="2390"/>
                  </a:cubicBezTo>
                  <a:cubicBezTo>
                    <a:pt x="10351" y="1943"/>
                    <a:pt x="7922" y="696"/>
                    <a:pt x="5694" y="242"/>
                  </a:cubicBezTo>
                  <a:cubicBezTo>
                    <a:pt x="4851" y="70"/>
                    <a:pt x="3977" y="0"/>
                    <a:pt x="3175" y="0"/>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2570" name="Google Shape;2570;p40">
              <a:extLst>
                <a:ext uri="{FF2B5EF4-FFF2-40B4-BE49-F238E27FC236}">
                  <a16:creationId xmlns="" xmlns:a16="http://schemas.microsoft.com/office/drawing/2014/main" id="{61E9A80B-21F9-19DB-98D7-1A651AD69190}"/>
                </a:ext>
              </a:extLst>
            </p:cNvPr>
            <p:cNvSpPr/>
            <p:nvPr/>
          </p:nvSpPr>
          <p:spPr>
            <a:xfrm>
              <a:off x="3753200" y="-1685975"/>
              <a:ext cx="287125" cy="45525"/>
            </a:xfrm>
            <a:custGeom>
              <a:avLst/>
              <a:gdLst/>
              <a:ahLst/>
              <a:cxnLst/>
              <a:rect l="l" t="t" r="r" b="b"/>
              <a:pathLst>
                <a:path w="11485" h="1821" extrusionOk="0">
                  <a:moveTo>
                    <a:pt x="1" y="1"/>
                  </a:moveTo>
                  <a:lnTo>
                    <a:pt x="1" y="1"/>
                  </a:lnTo>
                  <a:cubicBezTo>
                    <a:pt x="1637" y="736"/>
                    <a:pt x="4095" y="1587"/>
                    <a:pt x="7174" y="1782"/>
                  </a:cubicBezTo>
                  <a:cubicBezTo>
                    <a:pt x="7610" y="1808"/>
                    <a:pt x="8032" y="1820"/>
                    <a:pt x="8440" y="1820"/>
                  </a:cubicBezTo>
                  <a:cubicBezTo>
                    <a:pt x="9576" y="1820"/>
                    <a:pt x="10599" y="1727"/>
                    <a:pt x="11484" y="1594"/>
                  </a:cubicBezTo>
                  <a:lnTo>
                    <a:pt x="1" y="1"/>
                  </a:ln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2571" name="Google Shape;2571;p40">
              <a:extLst>
                <a:ext uri="{FF2B5EF4-FFF2-40B4-BE49-F238E27FC236}">
                  <a16:creationId xmlns="" xmlns:a16="http://schemas.microsoft.com/office/drawing/2014/main" id="{8C3D78EE-2059-C9E7-38F3-4B0DF3BF951C}"/>
                </a:ext>
              </a:extLst>
            </p:cNvPr>
            <p:cNvSpPr/>
            <p:nvPr/>
          </p:nvSpPr>
          <p:spPr>
            <a:xfrm>
              <a:off x="3753200" y="-1685975"/>
              <a:ext cx="287125" cy="47975"/>
            </a:xfrm>
            <a:custGeom>
              <a:avLst/>
              <a:gdLst/>
              <a:ahLst/>
              <a:cxnLst/>
              <a:rect l="l" t="t" r="r" b="b"/>
              <a:pathLst>
                <a:path w="11485" h="1919" extrusionOk="0">
                  <a:moveTo>
                    <a:pt x="1" y="1"/>
                  </a:moveTo>
                  <a:lnTo>
                    <a:pt x="1" y="1"/>
                  </a:lnTo>
                  <a:cubicBezTo>
                    <a:pt x="2498" y="1260"/>
                    <a:pt x="5311" y="1918"/>
                    <a:pt x="8117" y="1918"/>
                  </a:cubicBezTo>
                  <a:cubicBezTo>
                    <a:pt x="9248" y="1918"/>
                    <a:pt x="10377" y="1811"/>
                    <a:pt x="11484" y="1594"/>
                  </a:cubicBezTo>
                  <a:lnTo>
                    <a:pt x="11484" y="1594"/>
                  </a:lnTo>
                  <a:cubicBezTo>
                    <a:pt x="10642" y="1686"/>
                    <a:pt x="9796" y="1732"/>
                    <a:pt x="8951" y="1732"/>
                  </a:cubicBezTo>
                  <a:cubicBezTo>
                    <a:pt x="5893" y="1732"/>
                    <a:pt x="2847" y="1136"/>
                    <a:pt x="1" y="1"/>
                  </a:cubicBezTo>
                  <a:close/>
                </a:path>
              </a:pathLst>
            </a:custGeom>
            <a:solidFill>
              <a:schemeClr val="accent5"/>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2572" name="Google Shape;2572;p40">
              <a:extLst>
                <a:ext uri="{FF2B5EF4-FFF2-40B4-BE49-F238E27FC236}">
                  <a16:creationId xmlns="" xmlns:a16="http://schemas.microsoft.com/office/drawing/2014/main" id="{AA7B4737-DE7B-1960-53B2-33F943F30FF5}"/>
                </a:ext>
              </a:extLst>
            </p:cNvPr>
            <p:cNvSpPr/>
            <p:nvPr/>
          </p:nvSpPr>
          <p:spPr>
            <a:xfrm>
              <a:off x="3103300" y="-2049100"/>
              <a:ext cx="574050" cy="337400"/>
            </a:xfrm>
            <a:custGeom>
              <a:avLst/>
              <a:gdLst/>
              <a:ahLst/>
              <a:cxnLst/>
              <a:rect l="l" t="t" r="r" b="b"/>
              <a:pathLst>
                <a:path w="22962" h="13496" extrusionOk="0">
                  <a:moveTo>
                    <a:pt x="18344" y="1"/>
                  </a:moveTo>
                  <a:cubicBezTo>
                    <a:pt x="15646" y="1"/>
                    <a:pt x="12261" y="504"/>
                    <a:pt x="8969" y="2393"/>
                  </a:cubicBezTo>
                  <a:cubicBezTo>
                    <a:pt x="3901" y="5306"/>
                    <a:pt x="1363" y="10179"/>
                    <a:pt x="1" y="13495"/>
                  </a:cubicBezTo>
                  <a:cubicBezTo>
                    <a:pt x="3739" y="6905"/>
                    <a:pt x="9662" y="3246"/>
                    <a:pt x="14810" y="3246"/>
                  </a:cubicBezTo>
                  <a:cubicBezTo>
                    <a:pt x="15687" y="3246"/>
                    <a:pt x="16542" y="3352"/>
                    <a:pt x="17360" y="3568"/>
                  </a:cubicBezTo>
                  <a:cubicBezTo>
                    <a:pt x="18939" y="3986"/>
                    <a:pt x="20280" y="4787"/>
                    <a:pt x="21404" y="5738"/>
                  </a:cubicBezTo>
                  <a:cubicBezTo>
                    <a:pt x="21440" y="5774"/>
                    <a:pt x="21484" y="5810"/>
                    <a:pt x="21520" y="5846"/>
                  </a:cubicBezTo>
                  <a:cubicBezTo>
                    <a:pt x="21707" y="5414"/>
                    <a:pt x="21873" y="4981"/>
                    <a:pt x="22024" y="4542"/>
                  </a:cubicBezTo>
                  <a:cubicBezTo>
                    <a:pt x="22608" y="2847"/>
                    <a:pt x="22846" y="1398"/>
                    <a:pt x="22962" y="483"/>
                  </a:cubicBezTo>
                  <a:cubicBezTo>
                    <a:pt x="22044" y="290"/>
                    <a:pt x="20392" y="1"/>
                    <a:pt x="18344" y="1"/>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2573" name="Google Shape;2573;p40">
              <a:extLst>
                <a:ext uri="{FF2B5EF4-FFF2-40B4-BE49-F238E27FC236}">
                  <a16:creationId xmlns="" xmlns:a16="http://schemas.microsoft.com/office/drawing/2014/main" id="{8B6B68C6-F661-42A8-6731-942498B7F5CE}"/>
                </a:ext>
              </a:extLst>
            </p:cNvPr>
            <p:cNvSpPr/>
            <p:nvPr/>
          </p:nvSpPr>
          <p:spPr>
            <a:xfrm>
              <a:off x="3056825" y="-1905650"/>
              <a:ext cx="583050" cy="340525"/>
            </a:xfrm>
            <a:custGeom>
              <a:avLst/>
              <a:gdLst/>
              <a:ahLst/>
              <a:cxnLst/>
              <a:rect l="l" t="t" r="r" b="b"/>
              <a:pathLst>
                <a:path w="23322" h="13621" extrusionOk="0">
                  <a:moveTo>
                    <a:pt x="23263" y="0"/>
                  </a:moveTo>
                  <a:cubicBezTo>
                    <a:pt x="22182" y="2012"/>
                    <a:pt x="19270" y="6755"/>
                    <a:pt x="13373" y="10093"/>
                  </a:cubicBezTo>
                  <a:cubicBezTo>
                    <a:pt x="8328" y="12950"/>
                    <a:pt x="3515" y="13406"/>
                    <a:pt x="769" y="13406"/>
                  </a:cubicBezTo>
                  <a:cubicBezTo>
                    <a:pt x="494" y="13406"/>
                    <a:pt x="239" y="13402"/>
                    <a:pt x="7" y="13395"/>
                  </a:cubicBezTo>
                  <a:cubicBezTo>
                    <a:pt x="7" y="13402"/>
                    <a:pt x="7" y="13416"/>
                    <a:pt x="0" y="13423"/>
                  </a:cubicBezTo>
                  <a:cubicBezTo>
                    <a:pt x="1070" y="13563"/>
                    <a:pt x="2075" y="13621"/>
                    <a:pt x="3006" y="13621"/>
                  </a:cubicBezTo>
                  <a:cubicBezTo>
                    <a:pt x="5486" y="13621"/>
                    <a:pt x="7440" y="13212"/>
                    <a:pt x="8708" y="12861"/>
                  </a:cubicBezTo>
                  <a:cubicBezTo>
                    <a:pt x="15269" y="11073"/>
                    <a:pt x="20748" y="6178"/>
                    <a:pt x="23321" y="238"/>
                  </a:cubicBezTo>
                  <a:lnTo>
                    <a:pt x="23263" y="0"/>
                  </a:lnTo>
                  <a:close/>
                </a:path>
              </a:pathLst>
            </a:custGeom>
            <a:solidFill>
              <a:srgbClr val="FFFFFF">
                <a:alpha val="1116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2574" name="Google Shape;2574;p40">
              <a:extLst>
                <a:ext uri="{FF2B5EF4-FFF2-40B4-BE49-F238E27FC236}">
                  <a16:creationId xmlns="" xmlns:a16="http://schemas.microsoft.com/office/drawing/2014/main" id="{C738FC0D-CF88-A5D8-ADF8-9FED8FA31B92}"/>
                </a:ext>
              </a:extLst>
            </p:cNvPr>
            <p:cNvSpPr/>
            <p:nvPr/>
          </p:nvSpPr>
          <p:spPr>
            <a:xfrm>
              <a:off x="3432575" y="-1397075"/>
              <a:ext cx="1089500" cy="787325"/>
            </a:xfrm>
            <a:custGeom>
              <a:avLst/>
              <a:gdLst/>
              <a:ahLst/>
              <a:cxnLst/>
              <a:rect l="l" t="t" r="r" b="b"/>
              <a:pathLst>
                <a:path w="43580" h="31493" extrusionOk="0">
                  <a:moveTo>
                    <a:pt x="43125" y="1"/>
                  </a:moveTo>
                  <a:lnTo>
                    <a:pt x="43125" y="1"/>
                  </a:lnTo>
                  <a:cubicBezTo>
                    <a:pt x="42981" y="8392"/>
                    <a:pt x="39708" y="16178"/>
                    <a:pt x="33833" y="21145"/>
                  </a:cubicBezTo>
                  <a:cubicBezTo>
                    <a:pt x="29130" y="25122"/>
                    <a:pt x="22911" y="27168"/>
                    <a:pt x="16378" y="27168"/>
                  </a:cubicBezTo>
                  <a:cubicBezTo>
                    <a:pt x="10903" y="27168"/>
                    <a:pt x="5207" y="25731"/>
                    <a:pt x="1" y="22789"/>
                  </a:cubicBezTo>
                  <a:lnTo>
                    <a:pt x="1" y="22789"/>
                  </a:lnTo>
                  <a:cubicBezTo>
                    <a:pt x="4177" y="28375"/>
                    <a:pt x="9441" y="31492"/>
                    <a:pt x="11451" y="31492"/>
                  </a:cubicBezTo>
                  <a:cubicBezTo>
                    <a:pt x="11516" y="31492"/>
                    <a:pt x="11578" y="31489"/>
                    <a:pt x="11636" y="31483"/>
                  </a:cubicBezTo>
                  <a:cubicBezTo>
                    <a:pt x="11824" y="31461"/>
                    <a:pt x="13172" y="31288"/>
                    <a:pt x="15096" y="31144"/>
                  </a:cubicBezTo>
                  <a:cubicBezTo>
                    <a:pt x="15868" y="31079"/>
                    <a:pt x="16783" y="31036"/>
                    <a:pt x="17901" y="31036"/>
                  </a:cubicBezTo>
                  <a:cubicBezTo>
                    <a:pt x="18078" y="31035"/>
                    <a:pt x="18251" y="31034"/>
                    <a:pt x="18420" y="31034"/>
                  </a:cubicBezTo>
                  <a:cubicBezTo>
                    <a:pt x="21799" y="31034"/>
                    <a:pt x="23424" y="31217"/>
                    <a:pt x="24728" y="31217"/>
                  </a:cubicBezTo>
                  <a:cubicBezTo>
                    <a:pt x="25316" y="31217"/>
                    <a:pt x="25839" y="31180"/>
                    <a:pt x="26429" y="31072"/>
                  </a:cubicBezTo>
                  <a:cubicBezTo>
                    <a:pt x="28938" y="30610"/>
                    <a:pt x="30545" y="29154"/>
                    <a:pt x="32621" y="27237"/>
                  </a:cubicBezTo>
                  <a:cubicBezTo>
                    <a:pt x="39607" y="20784"/>
                    <a:pt x="41762" y="12206"/>
                    <a:pt x="42087" y="10851"/>
                  </a:cubicBezTo>
                  <a:cubicBezTo>
                    <a:pt x="42606" y="8681"/>
                    <a:pt x="43579" y="4593"/>
                    <a:pt x="43125" y="1"/>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grpSp>
      <p:grpSp>
        <p:nvGrpSpPr>
          <p:cNvPr id="2575" name="Google Shape;2575;p40">
            <a:extLst>
              <a:ext uri="{FF2B5EF4-FFF2-40B4-BE49-F238E27FC236}">
                <a16:creationId xmlns="" xmlns:a16="http://schemas.microsoft.com/office/drawing/2014/main" id="{5DBE553C-D89E-E383-2959-B573E206B7EF}"/>
              </a:ext>
            </a:extLst>
          </p:cNvPr>
          <p:cNvGrpSpPr/>
          <p:nvPr/>
        </p:nvGrpSpPr>
        <p:grpSpPr>
          <a:xfrm>
            <a:off x="841333" y="2206887"/>
            <a:ext cx="16454218" cy="6929258"/>
            <a:chOff x="420666" y="1103443"/>
            <a:chExt cx="8227109" cy="3464629"/>
          </a:xfrm>
        </p:grpSpPr>
        <p:grpSp>
          <p:nvGrpSpPr>
            <p:cNvPr id="2576" name="Google Shape;2576;p40">
              <a:extLst>
                <a:ext uri="{FF2B5EF4-FFF2-40B4-BE49-F238E27FC236}">
                  <a16:creationId xmlns="" xmlns:a16="http://schemas.microsoft.com/office/drawing/2014/main" id="{DBFAFD34-1C2C-1EE7-D07A-7A5A6FF8EA82}"/>
                </a:ext>
              </a:extLst>
            </p:cNvPr>
            <p:cNvGrpSpPr/>
            <p:nvPr/>
          </p:nvGrpSpPr>
          <p:grpSpPr>
            <a:xfrm>
              <a:off x="7297181" y="2942147"/>
              <a:ext cx="802830" cy="1583248"/>
              <a:chOff x="7224150" y="2889425"/>
              <a:chExt cx="717325" cy="1414625"/>
            </a:xfrm>
          </p:grpSpPr>
          <p:sp>
            <p:nvSpPr>
              <p:cNvPr id="2577" name="Google Shape;2577;p40">
                <a:extLst>
                  <a:ext uri="{FF2B5EF4-FFF2-40B4-BE49-F238E27FC236}">
                    <a16:creationId xmlns="" xmlns:a16="http://schemas.microsoft.com/office/drawing/2014/main" id="{2C86493B-3BD8-96A5-70E4-4E5B920A8B3D}"/>
                  </a:ext>
                </a:extLst>
              </p:cNvPr>
              <p:cNvSpPr/>
              <p:nvPr/>
            </p:nvSpPr>
            <p:spPr>
              <a:xfrm>
                <a:off x="7409050" y="3603300"/>
                <a:ext cx="532425" cy="700750"/>
              </a:xfrm>
              <a:custGeom>
                <a:avLst/>
                <a:gdLst/>
                <a:ahLst/>
                <a:cxnLst/>
                <a:rect l="l" t="t" r="r" b="b"/>
                <a:pathLst>
                  <a:path w="21297" h="28030" extrusionOk="0">
                    <a:moveTo>
                      <a:pt x="12645" y="0"/>
                    </a:moveTo>
                    <a:cubicBezTo>
                      <a:pt x="8628" y="411"/>
                      <a:pt x="4611" y="799"/>
                      <a:pt x="594" y="1210"/>
                    </a:cubicBezTo>
                    <a:cubicBezTo>
                      <a:pt x="388" y="10157"/>
                      <a:pt x="206" y="19082"/>
                      <a:pt x="0" y="28029"/>
                    </a:cubicBezTo>
                    <a:lnTo>
                      <a:pt x="21296" y="27961"/>
                    </a:lnTo>
                    <a:cubicBezTo>
                      <a:pt x="18420" y="18648"/>
                      <a:pt x="15521" y="9313"/>
                      <a:pt x="12645" y="0"/>
                    </a:cubicBez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2578" name="Google Shape;2578;p40">
                <a:extLst>
                  <a:ext uri="{FF2B5EF4-FFF2-40B4-BE49-F238E27FC236}">
                    <a16:creationId xmlns="" xmlns:a16="http://schemas.microsoft.com/office/drawing/2014/main" id="{B9D751E3-223A-2F45-3ED1-446CAAB06160}"/>
                  </a:ext>
                </a:extLst>
              </p:cNvPr>
              <p:cNvSpPr/>
              <p:nvPr/>
            </p:nvSpPr>
            <p:spPr>
              <a:xfrm>
                <a:off x="7224150" y="2894000"/>
                <a:ext cx="666525" cy="848225"/>
              </a:xfrm>
              <a:custGeom>
                <a:avLst/>
                <a:gdLst/>
                <a:ahLst/>
                <a:cxnLst/>
                <a:rect l="l" t="t" r="r" b="b"/>
                <a:pathLst>
                  <a:path w="26661" h="33929" extrusionOk="0">
                    <a:moveTo>
                      <a:pt x="6917" y="0"/>
                    </a:moveTo>
                    <a:cubicBezTo>
                      <a:pt x="5388" y="2511"/>
                      <a:pt x="3767" y="5729"/>
                      <a:pt x="2512" y="9633"/>
                    </a:cubicBezTo>
                    <a:cubicBezTo>
                      <a:pt x="1" y="17370"/>
                      <a:pt x="115" y="24218"/>
                      <a:pt x="571" y="28555"/>
                    </a:cubicBezTo>
                    <a:cubicBezTo>
                      <a:pt x="1316" y="29221"/>
                      <a:pt x="6792" y="33928"/>
                      <a:pt x="14165" y="33928"/>
                    </a:cubicBezTo>
                    <a:cubicBezTo>
                      <a:pt x="15377" y="33928"/>
                      <a:pt x="16640" y="33801"/>
                      <a:pt x="17942" y="33508"/>
                    </a:cubicBezTo>
                    <a:cubicBezTo>
                      <a:pt x="22278" y="32526"/>
                      <a:pt x="25223" y="30084"/>
                      <a:pt x="26661" y="28669"/>
                    </a:cubicBezTo>
                    <a:cubicBezTo>
                      <a:pt x="24766" y="19676"/>
                      <a:pt x="22849" y="10660"/>
                      <a:pt x="20932" y="1644"/>
                    </a:cubicBezTo>
                    <a:cubicBezTo>
                      <a:pt x="16252" y="1096"/>
                      <a:pt x="11596" y="548"/>
                      <a:pt x="6917" y="0"/>
                    </a:cubicBezTo>
                    <a:close/>
                  </a:path>
                </a:pathLst>
              </a:custGeom>
              <a:solidFill>
                <a:schemeClr val="accent1"/>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2579" name="Google Shape;2579;p40">
                <a:extLst>
                  <a:ext uri="{FF2B5EF4-FFF2-40B4-BE49-F238E27FC236}">
                    <a16:creationId xmlns="" xmlns:a16="http://schemas.microsoft.com/office/drawing/2014/main" id="{F6D002EA-38D6-9421-862D-F088D079E113}"/>
                  </a:ext>
                </a:extLst>
              </p:cNvPr>
              <p:cNvSpPr/>
              <p:nvPr/>
            </p:nvSpPr>
            <p:spPr>
              <a:xfrm>
                <a:off x="7224150" y="2942500"/>
                <a:ext cx="152400" cy="675075"/>
              </a:xfrm>
              <a:custGeom>
                <a:avLst/>
                <a:gdLst/>
                <a:ahLst/>
                <a:cxnLst/>
                <a:rect l="l" t="t" r="r" b="b"/>
                <a:pathLst>
                  <a:path w="6096" h="27003" extrusionOk="0">
                    <a:moveTo>
                      <a:pt x="6095" y="0"/>
                    </a:moveTo>
                    <a:cubicBezTo>
                      <a:pt x="5981" y="23"/>
                      <a:pt x="5867" y="23"/>
                      <a:pt x="5776" y="46"/>
                    </a:cubicBezTo>
                    <a:cubicBezTo>
                      <a:pt x="4612" y="2192"/>
                      <a:pt x="3447" y="4748"/>
                      <a:pt x="2512" y="7693"/>
                    </a:cubicBezTo>
                    <a:cubicBezTo>
                      <a:pt x="1" y="15430"/>
                      <a:pt x="115" y="22278"/>
                      <a:pt x="571" y="26615"/>
                    </a:cubicBezTo>
                    <a:cubicBezTo>
                      <a:pt x="663" y="26706"/>
                      <a:pt x="823" y="26843"/>
                      <a:pt x="1028" y="27003"/>
                    </a:cubicBezTo>
                    <a:cubicBezTo>
                      <a:pt x="1233" y="26980"/>
                      <a:pt x="1462" y="26934"/>
                      <a:pt x="1667" y="26911"/>
                    </a:cubicBezTo>
                    <a:cubicBezTo>
                      <a:pt x="1233" y="23625"/>
                      <a:pt x="1005" y="19037"/>
                      <a:pt x="1804" y="13696"/>
                    </a:cubicBezTo>
                    <a:cubicBezTo>
                      <a:pt x="2694" y="7807"/>
                      <a:pt x="4543" y="3150"/>
                      <a:pt x="6095" y="0"/>
                    </a:cubicBezTo>
                    <a:close/>
                  </a:path>
                </a:pathLst>
              </a:custGeom>
              <a:solidFill>
                <a:srgbClr val="FFFFFF">
                  <a:alpha val="1116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2580" name="Google Shape;2580;p40">
                <a:extLst>
                  <a:ext uri="{FF2B5EF4-FFF2-40B4-BE49-F238E27FC236}">
                    <a16:creationId xmlns="" xmlns:a16="http://schemas.microsoft.com/office/drawing/2014/main" id="{AFBC106E-1DD6-A759-52B6-83043260941E}"/>
                  </a:ext>
                </a:extLst>
              </p:cNvPr>
              <p:cNvSpPr/>
              <p:nvPr/>
            </p:nvSpPr>
            <p:spPr>
              <a:xfrm>
                <a:off x="7257250" y="3068025"/>
                <a:ext cx="633425" cy="674025"/>
              </a:xfrm>
              <a:custGeom>
                <a:avLst/>
                <a:gdLst/>
                <a:ahLst/>
                <a:cxnLst/>
                <a:rect l="l" t="t" r="r" b="b"/>
                <a:pathLst>
                  <a:path w="25337" h="26961" extrusionOk="0">
                    <a:moveTo>
                      <a:pt x="18261" y="1"/>
                    </a:moveTo>
                    <a:cubicBezTo>
                      <a:pt x="15453" y="5639"/>
                      <a:pt x="12281" y="8583"/>
                      <a:pt x="10386" y="10044"/>
                    </a:cubicBezTo>
                    <a:cubicBezTo>
                      <a:pt x="9313" y="10866"/>
                      <a:pt x="7853" y="11824"/>
                      <a:pt x="7465" y="12076"/>
                    </a:cubicBezTo>
                    <a:cubicBezTo>
                      <a:pt x="4497" y="14038"/>
                      <a:pt x="1872" y="15362"/>
                      <a:pt x="1" y="16230"/>
                    </a:cubicBezTo>
                    <a:cubicBezTo>
                      <a:pt x="297" y="16892"/>
                      <a:pt x="800" y="17759"/>
                      <a:pt x="1690" y="18398"/>
                    </a:cubicBezTo>
                    <a:cubicBezTo>
                      <a:pt x="3219" y="19494"/>
                      <a:pt x="4840" y="19220"/>
                      <a:pt x="4931" y="19654"/>
                    </a:cubicBezTo>
                    <a:cubicBezTo>
                      <a:pt x="4999" y="19996"/>
                      <a:pt x="4155" y="20612"/>
                      <a:pt x="343" y="21890"/>
                    </a:cubicBezTo>
                    <a:cubicBezTo>
                      <a:pt x="800" y="22461"/>
                      <a:pt x="1302" y="22986"/>
                      <a:pt x="1804" y="23488"/>
                    </a:cubicBezTo>
                    <a:cubicBezTo>
                      <a:pt x="4221" y="25051"/>
                      <a:pt x="8156" y="26961"/>
                      <a:pt x="12862" y="26961"/>
                    </a:cubicBezTo>
                    <a:cubicBezTo>
                      <a:pt x="14067" y="26961"/>
                      <a:pt x="15324" y="26835"/>
                      <a:pt x="16618" y="26547"/>
                    </a:cubicBezTo>
                    <a:cubicBezTo>
                      <a:pt x="20954" y="25565"/>
                      <a:pt x="23899" y="23123"/>
                      <a:pt x="25337" y="21708"/>
                    </a:cubicBezTo>
                    <a:cubicBezTo>
                      <a:pt x="23899" y="14883"/>
                      <a:pt x="22438" y="8058"/>
                      <a:pt x="21000" y="1234"/>
                    </a:cubicBezTo>
                    <a:cubicBezTo>
                      <a:pt x="20087" y="823"/>
                      <a:pt x="19174" y="412"/>
                      <a:pt x="18261" y="1"/>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2581" name="Google Shape;2581;p40">
                <a:extLst>
                  <a:ext uri="{FF2B5EF4-FFF2-40B4-BE49-F238E27FC236}">
                    <a16:creationId xmlns="" xmlns:a16="http://schemas.microsoft.com/office/drawing/2014/main" id="{8E80F38A-9FA2-865D-BA81-4D89806DEA02}"/>
                  </a:ext>
                </a:extLst>
              </p:cNvPr>
              <p:cNvSpPr/>
              <p:nvPr/>
            </p:nvSpPr>
            <p:spPr>
              <a:xfrm>
                <a:off x="7322875" y="2895700"/>
                <a:ext cx="307025" cy="237050"/>
              </a:xfrm>
              <a:custGeom>
                <a:avLst/>
                <a:gdLst/>
                <a:ahLst/>
                <a:cxnLst/>
                <a:rect l="l" t="t" r="r" b="b"/>
                <a:pathLst>
                  <a:path w="12281" h="9482" extrusionOk="0">
                    <a:moveTo>
                      <a:pt x="3676" y="1"/>
                    </a:moveTo>
                    <a:cubicBezTo>
                      <a:pt x="3128" y="412"/>
                      <a:pt x="2603" y="891"/>
                      <a:pt x="2123" y="1393"/>
                    </a:cubicBezTo>
                    <a:cubicBezTo>
                      <a:pt x="1393" y="2671"/>
                      <a:pt x="663" y="4132"/>
                      <a:pt x="1" y="5730"/>
                    </a:cubicBezTo>
                    <a:cubicBezTo>
                      <a:pt x="245" y="6061"/>
                      <a:pt x="649" y="6273"/>
                      <a:pt x="1070" y="6273"/>
                    </a:cubicBezTo>
                    <a:cubicBezTo>
                      <a:pt x="1200" y="6273"/>
                      <a:pt x="1332" y="6252"/>
                      <a:pt x="1461" y="6209"/>
                    </a:cubicBezTo>
                    <a:cubicBezTo>
                      <a:pt x="2192" y="6027"/>
                      <a:pt x="2945" y="5844"/>
                      <a:pt x="3698" y="5639"/>
                    </a:cubicBezTo>
                    <a:cubicBezTo>
                      <a:pt x="4429" y="6506"/>
                      <a:pt x="5182" y="7373"/>
                      <a:pt x="5935" y="8241"/>
                    </a:cubicBezTo>
                    <a:cubicBezTo>
                      <a:pt x="5935" y="8241"/>
                      <a:pt x="6255" y="8606"/>
                      <a:pt x="6255" y="8606"/>
                    </a:cubicBezTo>
                    <a:cubicBezTo>
                      <a:pt x="6683" y="9185"/>
                      <a:pt x="7353" y="9482"/>
                      <a:pt x="8016" y="9482"/>
                    </a:cubicBezTo>
                    <a:cubicBezTo>
                      <a:pt x="8659" y="9482"/>
                      <a:pt x="9297" y="9202"/>
                      <a:pt x="9701" y="8629"/>
                    </a:cubicBezTo>
                    <a:cubicBezTo>
                      <a:pt x="11413" y="6506"/>
                      <a:pt x="12281" y="3721"/>
                      <a:pt x="12052" y="1005"/>
                    </a:cubicBezTo>
                    <a:cubicBezTo>
                      <a:pt x="9268" y="663"/>
                      <a:pt x="6460" y="343"/>
                      <a:pt x="3676" y="1"/>
                    </a:cubicBez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2582" name="Google Shape;2582;p40">
                <a:extLst>
                  <a:ext uri="{FF2B5EF4-FFF2-40B4-BE49-F238E27FC236}">
                    <a16:creationId xmlns="" xmlns:a16="http://schemas.microsoft.com/office/drawing/2014/main" id="{97738E9C-3730-D2AD-F73F-9236A8DF7AF0}"/>
                  </a:ext>
                </a:extLst>
              </p:cNvPr>
              <p:cNvSpPr/>
              <p:nvPr/>
            </p:nvSpPr>
            <p:spPr>
              <a:xfrm>
                <a:off x="7284650" y="2964750"/>
                <a:ext cx="155800" cy="632275"/>
              </a:xfrm>
              <a:custGeom>
                <a:avLst/>
                <a:gdLst/>
                <a:ahLst/>
                <a:cxnLst/>
                <a:rect l="l" t="t" r="r" b="b"/>
                <a:pathLst>
                  <a:path w="6232" h="25291" extrusionOk="0">
                    <a:moveTo>
                      <a:pt x="6232" y="1"/>
                    </a:moveTo>
                    <a:cubicBezTo>
                      <a:pt x="1872" y="7601"/>
                      <a:pt x="0" y="16595"/>
                      <a:pt x="913" y="25291"/>
                    </a:cubicBezTo>
                    <a:cubicBezTo>
                      <a:pt x="868" y="24218"/>
                      <a:pt x="845" y="23123"/>
                      <a:pt x="868" y="22027"/>
                    </a:cubicBezTo>
                    <a:cubicBezTo>
                      <a:pt x="982" y="14403"/>
                      <a:pt x="2853" y="6848"/>
                      <a:pt x="6232" y="1"/>
                    </a:cubicBez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2583" name="Google Shape;2583;p40">
                <a:extLst>
                  <a:ext uri="{FF2B5EF4-FFF2-40B4-BE49-F238E27FC236}">
                    <a16:creationId xmlns="" xmlns:a16="http://schemas.microsoft.com/office/drawing/2014/main" id="{918D2FBC-5232-0DF4-51C8-DE47876D7BA3}"/>
                  </a:ext>
                </a:extLst>
              </p:cNvPr>
              <p:cNvSpPr/>
              <p:nvPr/>
            </p:nvSpPr>
            <p:spPr>
              <a:xfrm>
                <a:off x="7338975" y="2889425"/>
                <a:ext cx="270950" cy="210625"/>
              </a:xfrm>
              <a:custGeom>
                <a:avLst/>
                <a:gdLst/>
                <a:ahLst/>
                <a:cxnLst/>
                <a:rect l="l" t="t" r="r" b="b"/>
                <a:pathLst>
                  <a:path w="10838" h="8425" extrusionOk="0">
                    <a:moveTo>
                      <a:pt x="3374" y="1"/>
                    </a:moveTo>
                    <a:cubicBezTo>
                      <a:pt x="2118" y="1302"/>
                      <a:pt x="1114" y="2785"/>
                      <a:pt x="361" y="4360"/>
                    </a:cubicBezTo>
                    <a:cubicBezTo>
                      <a:pt x="247" y="4611"/>
                      <a:pt x="64" y="4931"/>
                      <a:pt x="19" y="5182"/>
                    </a:cubicBezTo>
                    <a:cubicBezTo>
                      <a:pt x="1" y="5395"/>
                      <a:pt x="162" y="5539"/>
                      <a:pt x="353" y="5539"/>
                    </a:cubicBezTo>
                    <a:cubicBezTo>
                      <a:pt x="408" y="5539"/>
                      <a:pt x="465" y="5527"/>
                      <a:pt x="521" y="5502"/>
                    </a:cubicBezTo>
                    <a:cubicBezTo>
                      <a:pt x="1479" y="5159"/>
                      <a:pt x="2461" y="4840"/>
                      <a:pt x="3420" y="4543"/>
                    </a:cubicBezTo>
                    <a:lnTo>
                      <a:pt x="3693" y="4817"/>
                    </a:lnTo>
                    <a:cubicBezTo>
                      <a:pt x="4675" y="5867"/>
                      <a:pt x="5634" y="6917"/>
                      <a:pt x="6592" y="7989"/>
                    </a:cubicBezTo>
                    <a:cubicBezTo>
                      <a:pt x="6780" y="8265"/>
                      <a:pt x="7079" y="8424"/>
                      <a:pt x="7374" y="8424"/>
                    </a:cubicBezTo>
                    <a:cubicBezTo>
                      <a:pt x="7616" y="8424"/>
                      <a:pt x="7855" y="8317"/>
                      <a:pt x="8030" y="8081"/>
                    </a:cubicBezTo>
                    <a:cubicBezTo>
                      <a:pt x="9570" y="6173"/>
                      <a:pt x="10429" y="3791"/>
                      <a:pt x="10414" y="1346"/>
                    </a:cubicBezTo>
                    <a:lnTo>
                      <a:pt x="10414" y="1346"/>
                    </a:lnTo>
                    <a:cubicBezTo>
                      <a:pt x="10555" y="1370"/>
                      <a:pt x="10696" y="1393"/>
                      <a:pt x="10838" y="1416"/>
                    </a:cubicBezTo>
                    <a:lnTo>
                      <a:pt x="10404" y="959"/>
                    </a:lnTo>
                    <a:lnTo>
                      <a:pt x="10404" y="959"/>
                    </a:lnTo>
                    <a:cubicBezTo>
                      <a:pt x="10410" y="1088"/>
                      <a:pt x="10413" y="1217"/>
                      <a:pt x="10414" y="1346"/>
                    </a:cubicBezTo>
                    <a:lnTo>
                      <a:pt x="10414" y="1346"/>
                    </a:lnTo>
                    <a:cubicBezTo>
                      <a:pt x="8033" y="951"/>
                      <a:pt x="5744" y="496"/>
                      <a:pt x="3374" y="1"/>
                    </a:cubicBezTo>
                    <a:close/>
                  </a:path>
                </a:pathLst>
              </a:custGeom>
              <a:solidFill>
                <a:schemeClr val="accent1"/>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grpSp>
        <p:grpSp>
          <p:nvGrpSpPr>
            <p:cNvPr id="2584" name="Google Shape;2584;p40">
              <a:extLst>
                <a:ext uri="{FF2B5EF4-FFF2-40B4-BE49-F238E27FC236}">
                  <a16:creationId xmlns="" xmlns:a16="http://schemas.microsoft.com/office/drawing/2014/main" id="{1D55E757-D487-3649-E270-8BC278D4F582}"/>
                </a:ext>
              </a:extLst>
            </p:cNvPr>
            <p:cNvGrpSpPr/>
            <p:nvPr/>
          </p:nvGrpSpPr>
          <p:grpSpPr>
            <a:xfrm>
              <a:off x="420666" y="1978432"/>
              <a:ext cx="1668196" cy="2532917"/>
              <a:chOff x="639925" y="2028350"/>
              <a:chExt cx="1490525" cy="2263150"/>
            </a:xfrm>
          </p:grpSpPr>
          <p:sp>
            <p:nvSpPr>
              <p:cNvPr id="2585" name="Google Shape;2585;p40">
                <a:extLst>
                  <a:ext uri="{FF2B5EF4-FFF2-40B4-BE49-F238E27FC236}">
                    <a16:creationId xmlns="" xmlns:a16="http://schemas.microsoft.com/office/drawing/2014/main" id="{4BD0C096-1380-FE95-1887-C454811D1620}"/>
                  </a:ext>
                </a:extLst>
              </p:cNvPr>
              <p:cNvSpPr/>
              <p:nvPr/>
            </p:nvSpPr>
            <p:spPr>
              <a:xfrm>
                <a:off x="639925" y="2028350"/>
                <a:ext cx="1313625" cy="1950700"/>
              </a:xfrm>
              <a:custGeom>
                <a:avLst/>
                <a:gdLst/>
                <a:ahLst/>
                <a:cxnLst/>
                <a:rect l="l" t="t" r="r" b="b"/>
                <a:pathLst>
                  <a:path w="52545" h="78028" extrusionOk="0">
                    <a:moveTo>
                      <a:pt x="29240" y="0"/>
                    </a:moveTo>
                    <a:cubicBezTo>
                      <a:pt x="27619" y="0"/>
                      <a:pt x="25885" y="206"/>
                      <a:pt x="24104" y="708"/>
                    </a:cubicBezTo>
                    <a:cubicBezTo>
                      <a:pt x="15362" y="3150"/>
                      <a:pt x="11276" y="11093"/>
                      <a:pt x="9793" y="13924"/>
                    </a:cubicBezTo>
                    <a:cubicBezTo>
                      <a:pt x="4452" y="24264"/>
                      <a:pt x="9633" y="28760"/>
                      <a:pt x="4223" y="42273"/>
                    </a:cubicBezTo>
                    <a:cubicBezTo>
                      <a:pt x="3493" y="44053"/>
                      <a:pt x="1850" y="47865"/>
                      <a:pt x="1005" y="53320"/>
                    </a:cubicBezTo>
                    <a:cubicBezTo>
                      <a:pt x="434" y="56881"/>
                      <a:pt x="1" y="59757"/>
                      <a:pt x="754" y="63044"/>
                    </a:cubicBezTo>
                    <a:cubicBezTo>
                      <a:pt x="2557" y="70759"/>
                      <a:pt x="9724" y="74867"/>
                      <a:pt x="10706" y="75392"/>
                    </a:cubicBezTo>
                    <a:cubicBezTo>
                      <a:pt x="14491" y="77374"/>
                      <a:pt x="18315" y="78028"/>
                      <a:pt x="21709" y="78028"/>
                    </a:cubicBezTo>
                    <a:cubicBezTo>
                      <a:pt x="27424" y="78028"/>
                      <a:pt x="31924" y="76176"/>
                      <a:pt x="32983" y="75689"/>
                    </a:cubicBezTo>
                    <a:cubicBezTo>
                      <a:pt x="35699" y="74456"/>
                      <a:pt x="42912" y="71169"/>
                      <a:pt x="44807" y="64459"/>
                    </a:cubicBezTo>
                    <a:cubicBezTo>
                      <a:pt x="46930" y="57018"/>
                      <a:pt x="40082" y="53936"/>
                      <a:pt x="40995" y="45172"/>
                    </a:cubicBezTo>
                    <a:cubicBezTo>
                      <a:pt x="41931" y="36201"/>
                      <a:pt x="49463" y="35790"/>
                      <a:pt x="51152" y="26409"/>
                    </a:cubicBezTo>
                    <a:cubicBezTo>
                      <a:pt x="52545" y="18717"/>
                      <a:pt x="49258" y="9130"/>
                      <a:pt x="41771" y="3926"/>
                    </a:cubicBezTo>
                    <a:cubicBezTo>
                      <a:pt x="41086" y="3447"/>
                      <a:pt x="35951" y="0"/>
                      <a:pt x="29240" y="0"/>
                    </a:cubicBezTo>
                    <a:close/>
                  </a:path>
                </a:pathLst>
              </a:custGeom>
              <a:solidFill>
                <a:schemeClr val="accent5"/>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2586" name="Google Shape;2586;p40">
                <a:extLst>
                  <a:ext uri="{FF2B5EF4-FFF2-40B4-BE49-F238E27FC236}">
                    <a16:creationId xmlns="" xmlns:a16="http://schemas.microsoft.com/office/drawing/2014/main" id="{927D5BCE-843B-622A-1C67-A77512BDD7A2}"/>
                  </a:ext>
                </a:extLst>
              </p:cNvPr>
              <p:cNvSpPr/>
              <p:nvPr/>
            </p:nvSpPr>
            <p:spPr>
              <a:xfrm>
                <a:off x="1070175" y="3784175"/>
                <a:ext cx="1060275" cy="507325"/>
              </a:xfrm>
              <a:custGeom>
                <a:avLst/>
                <a:gdLst/>
                <a:ahLst/>
                <a:cxnLst/>
                <a:rect l="l" t="t" r="r" b="b"/>
                <a:pathLst>
                  <a:path w="42411" h="20293" extrusionOk="0">
                    <a:moveTo>
                      <a:pt x="9679" y="1"/>
                    </a:moveTo>
                    <a:cubicBezTo>
                      <a:pt x="6438" y="6757"/>
                      <a:pt x="3219" y="13513"/>
                      <a:pt x="1" y="20292"/>
                    </a:cubicBezTo>
                    <a:cubicBezTo>
                      <a:pt x="14130" y="20201"/>
                      <a:pt x="28282" y="20110"/>
                      <a:pt x="42410" y="20018"/>
                    </a:cubicBezTo>
                    <a:cubicBezTo>
                      <a:pt x="39534" y="14495"/>
                      <a:pt x="36636" y="8971"/>
                      <a:pt x="33737" y="3447"/>
                    </a:cubicBezTo>
                    <a:cubicBezTo>
                      <a:pt x="25702" y="2306"/>
                      <a:pt x="17691" y="1142"/>
                      <a:pt x="9679" y="1"/>
                    </a:cubicBez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2587" name="Google Shape;2587;p40">
                <a:extLst>
                  <a:ext uri="{FF2B5EF4-FFF2-40B4-BE49-F238E27FC236}">
                    <a16:creationId xmlns="" xmlns:a16="http://schemas.microsoft.com/office/drawing/2014/main" id="{EBF0A9B8-4E87-6EE8-4A95-4936003E7DDA}"/>
                  </a:ext>
                </a:extLst>
              </p:cNvPr>
              <p:cNvSpPr/>
              <p:nvPr/>
            </p:nvSpPr>
            <p:spPr>
              <a:xfrm>
                <a:off x="1260775" y="3144500"/>
                <a:ext cx="679075" cy="806225"/>
              </a:xfrm>
              <a:custGeom>
                <a:avLst/>
                <a:gdLst/>
                <a:ahLst/>
                <a:cxnLst/>
                <a:rect l="l" t="t" r="r" b="b"/>
                <a:pathLst>
                  <a:path w="27163" h="32249" extrusionOk="0">
                    <a:moveTo>
                      <a:pt x="16001" y="1"/>
                    </a:moveTo>
                    <a:cubicBezTo>
                      <a:pt x="11254" y="1324"/>
                      <a:pt x="6506" y="2648"/>
                      <a:pt x="1781" y="3972"/>
                    </a:cubicBezTo>
                    <a:cubicBezTo>
                      <a:pt x="1188" y="12075"/>
                      <a:pt x="594" y="20178"/>
                      <a:pt x="1" y="28281"/>
                    </a:cubicBezTo>
                    <a:cubicBezTo>
                      <a:pt x="1929" y="29450"/>
                      <a:pt x="7134" y="32248"/>
                      <a:pt x="13996" y="32248"/>
                    </a:cubicBezTo>
                    <a:cubicBezTo>
                      <a:pt x="15174" y="32248"/>
                      <a:pt x="16400" y="32166"/>
                      <a:pt x="17667" y="31979"/>
                    </a:cubicBezTo>
                    <a:cubicBezTo>
                      <a:pt x="21844" y="31362"/>
                      <a:pt x="25086" y="29788"/>
                      <a:pt x="27163" y="28532"/>
                    </a:cubicBezTo>
                    <a:cubicBezTo>
                      <a:pt x="26912" y="23990"/>
                      <a:pt x="25953" y="16891"/>
                      <a:pt x="22118" y="9268"/>
                    </a:cubicBezTo>
                    <a:cubicBezTo>
                      <a:pt x="20178" y="5433"/>
                      <a:pt x="17987" y="2374"/>
                      <a:pt x="16001" y="1"/>
                    </a:cubicBezTo>
                    <a:close/>
                  </a:path>
                </a:pathLst>
              </a:custGeom>
              <a:solidFill>
                <a:schemeClr val="accent1"/>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2588" name="Google Shape;2588;p40">
                <a:extLst>
                  <a:ext uri="{FF2B5EF4-FFF2-40B4-BE49-F238E27FC236}">
                    <a16:creationId xmlns="" xmlns:a16="http://schemas.microsoft.com/office/drawing/2014/main" id="{46583292-E620-1F46-E92D-17D0E335D4FB}"/>
                  </a:ext>
                </a:extLst>
              </p:cNvPr>
              <p:cNvSpPr/>
              <p:nvPr/>
            </p:nvSpPr>
            <p:spPr>
              <a:xfrm>
                <a:off x="1260775" y="3375600"/>
                <a:ext cx="669375" cy="575125"/>
              </a:xfrm>
              <a:custGeom>
                <a:avLst/>
                <a:gdLst/>
                <a:ahLst/>
                <a:cxnLst/>
                <a:rect l="l" t="t" r="r" b="b"/>
                <a:pathLst>
                  <a:path w="26775" h="23005" extrusionOk="0">
                    <a:moveTo>
                      <a:pt x="4018" y="1"/>
                    </a:moveTo>
                    <a:cubicBezTo>
                      <a:pt x="3105" y="594"/>
                      <a:pt x="2169" y="1211"/>
                      <a:pt x="1256" y="1804"/>
                    </a:cubicBezTo>
                    <a:cubicBezTo>
                      <a:pt x="845" y="7556"/>
                      <a:pt x="411" y="13308"/>
                      <a:pt x="1" y="19037"/>
                    </a:cubicBezTo>
                    <a:cubicBezTo>
                      <a:pt x="1929" y="20206"/>
                      <a:pt x="7134" y="23004"/>
                      <a:pt x="13996" y="23004"/>
                    </a:cubicBezTo>
                    <a:cubicBezTo>
                      <a:pt x="15174" y="23004"/>
                      <a:pt x="16400" y="22922"/>
                      <a:pt x="17667" y="22735"/>
                    </a:cubicBezTo>
                    <a:cubicBezTo>
                      <a:pt x="21137" y="22096"/>
                      <a:pt x="23967" y="20909"/>
                      <a:pt x="26067" y="19767"/>
                    </a:cubicBezTo>
                    <a:cubicBezTo>
                      <a:pt x="21890" y="18854"/>
                      <a:pt x="20931" y="18421"/>
                      <a:pt x="20954" y="18215"/>
                    </a:cubicBezTo>
                    <a:cubicBezTo>
                      <a:pt x="21000" y="17987"/>
                      <a:pt x="22050" y="18101"/>
                      <a:pt x="23214" y="17782"/>
                    </a:cubicBezTo>
                    <a:cubicBezTo>
                      <a:pt x="24743" y="17371"/>
                      <a:pt x="25907" y="16366"/>
                      <a:pt x="26775" y="15294"/>
                    </a:cubicBezTo>
                    <a:cubicBezTo>
                      <a:pt x="26729" y="14860"/>
                      <a:pt x="26661" y="14404"/>
                      <a:pt x="26592" y="13947"/>
                    </a:cubicBezTo>
                    <a:cubicBezTo>
                      <a:pt x="24104" y="13376"/>
                      <a:pt x="20817" y="12418"/>
                      <a:pt x="17120" y="10774"/>
                    </a:cubicBezTo>
                    <a:cubicBezTo>
                      <a:pt x="16275" y="10409"/>
                      <a:pt x="15065" y="9838"/>
                      <a:pt x="13787" y="9131"/>
                    </a:cubicBezTo>
                    <a:cubicBezTo>
                      <a:pt x="11573" y="7921"/>
                      <a:pt x="7830" y="5388"/>
                      <a:pt x="4018" y="1"/>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2589" name="Google Shape;2589;p40">
                <a:extLst>
                  <a:ext uri="{FF2B5EF4-FFF2-40B4-BE49-F238E27FC236}">
                    <a16:creationId xmlns="" xmlns:a16="http://schemas.microsoft.com/office/drawing/2014/main" id="{A36EDA3C-B833-2F75-3B16-83014E4F4F33}"/>
                  </a:ext>
                </a:extLst>
              </p:cNvPr>
              <p:cNvSpPr/>
              <p:nvPr/>
            </p:nvSpPr>
            <p:spPr>
              <a:xfrm>
                <a:off x="1689900" y="3191875"/>
                <a:ext cx="249950" cy="677925"/>
              </a:xfrm>
              <a:custGeom>
                <a:avLst/>
                <a:gdLst/>
                <a:ahLst/>
                <a:cxnLst/>
                <a:rect l="l" t="t" r="r" b="b"/>
                <a:pathLst>
                  <a:path w="9998" h="27117" extrusionOk="0">
                    <a:moveTo>
                      <a:pt x="0" y="0"/>
                    </a:moveTo>
                    <a:cubicBezTo>
                      <a:pt x="2100" y="3013"/>
                      <a:pt x="4771" y="7532"/>
                      <a:pt x="6642" y="13490"/>
                    </a:cubicBezTo>
                    <a:cubicBezTo>
                      <a:pt x="8332" y="18877"/>
                      <a:pt x="8811" y="23647"/>
                      <a:pt x="8902" y="27116"/>
                    </a:cubicBezTo>
                    <a:lnTo>
                      <a:pt x="9153" y="27116"/>
                    </a:lnTo>
                    <a:cubicBezTo>
                      <a:pt x="9450" y="26957"/>
                      <a:pt x="9724" y="26797"/>
                      <a:pt x="9998" y="26637"/>
                    </a:cubicBezTo>
                    <a:cubicBezTo>
                      <a:pt x="9747" y="22095"/>
                      <a:pt x="8788" y="14996"/>
                      <a:pt x="4953" y="7373"/>
                    </a:cubicBezTo>
                    <a:cubicBezTo>
                      <a:pt x="3493" y="4497"/>
                      <a:pt x="1895" y="2031"/>
                      <a:pt x="343" y="0"/>
                    </a:cubicBezTo>
                    <a:close/>
                  </a:path>
                </a:pathLst>
              </a:custGeom>
              <a:solidFill>
                <a:srgbClr val="FFFFFF">
                  <a:alpha val="1116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2590" name="Google Shape;2590;p40">
                <a:extLst>
                  <a:ext uri="{FF2B5EF4-FFF2-40B4-BE49-F238E27FC236}">
                    <a16:creationId xmlns="" xmlns:a16="http://schemas.microsoft.com/office/drawing/2014/main" id="{FCC9C630-8AFE-91D8-CEC1-2D5AD084E44E}"/>
                  </a:ext>
                </a:extLst>
              </p:cNvPr>
              <p:cNvSpPr/>
              <p:nvPr/>
            </p:nvSpPr>
            <p:spPr>
              <a:xfrm>
                <a:off x="1627125" y="3224950"/>
                <a:ext cx="239700" cy="632875"/>
              </a:xfrm>
              <a:custGeom>
                <a:avLst/>
                <a:gdLst/>
                <a:ahLst/>
                <a:cxnLst/>
                <a:rect l="l" t="t" r="r" b="b"/>
                <a:pathLst>
                  <a:path w="9588" h="25315" extrusionOk="0">
                    <a:moveTo>
                      <a:pt x="0" y="1"/>
                    </a:moveTo>
                    <a:lnTo>
                      <a:pt x="0" y="1"/>
                    </a:lnTo>
                    <a:cubicBezTo>
                      <a:pt x="4611" y="6529"/>
                      <a:pt x="7761" y="14061"/>
                      <a:pt x="9085" y="21936"/>
                    </a:cubicBezTo>
                    <a:cubicBezTo>
                      <a:pt x="9290" y="23054"/>
                      <a:pt x="9450" y="24196"/>
                      <a:pt x="9587" y="25314"/>
                    </a:cubicBezTo>
                    <a:cubicBezTo>
                      <a:pt x="9108" y="16184"/>
                      <a:pt x="5730" y="7168"/>
                      <a:pt x="0" y="1"/>
                    </a:cubicBez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2591" name="Google Shape;2591;p40">
                <a:extLst>
                  <a:ext uri="{FF2B5EF4-FFF2-40B4-BE49-F238E27FC236}">
                    <a16:creationId xmlns="" xmlns:a16="http://schemas.microsoft.com/office/drawing/2014/main" id="{6F658FC6-D779-7E59-EB37-91854990732D}"/>
                  </a:ext>
                </a:extLst>
              </p:cNvPr>
              <p:cNvSpPr/>
              <p:nvPr/>
            </p:nvSpPr>
            <p:spPr>
              <a:xfrm>
                <a:off x="1428550" y="3144500"/>
                <a:ext cx="337275" cy="268700"/>
              </a:xfrm>
              <a:custGeom>
                <a:avLst/>
                <a:gdLst/>
                <a:ahLst/>
                <a:cxnLst/>
                <a:rect l="l" t="t" r="r" b="b"/>
                <a:pathLst>
                  <a:path w="13491" h="10748" extrusionOk="0">
                    <a:moveTo>
                      <a:pt x="8172" y="1"/>
                    </a:moveTo>
                    <a:lnTo>
                      <a:pt x="8172" y="1"/>
                    </a:lnTo>
                    <a:cubicBezTo>
                      <a:pt x="5478" y="480"/>
                      <a:pt x="2716" y="1096"/>
                      <a:pt x="23" y="1758"/>
                    </a:cubicBezTo>
                    <a:cubicBezTo>
                      <a:pt x="0" y="4908"/>
                      <a:pt x="1393" y="7989"/>
                      <a:pt x="3721" y="10112"/>
                    </a:cubicBezTo>
                    <a:cubicBezTo>
                      <a:pt x="4145" y="10546"/>
                      <a:pt x="4696" y="10748"/>
                      <a:pt x="5247" y="10748"/>
                    </a:cubicBezTo>
                    <a:cubicBezTo>
                      <a:pt x="6060" y="10748"/>
                      <a:pt x="6873" y="10308"/>
                      <a:pt x="7282" y="9519"/>
                    </a:cubicBezTo>
                    <a:lnTo>
                      <a:pt x="7555" y="9085"/>
                    </a:lnTo>
                    <a:cubicBezTo>
                      <a:pt x="8197" y="8072"/>
                      <a:pt x="8838" y="7058"/>
                      <a:pt x="9462" y="6028"/>
                    </a:cubicBezTo>
                    <a:lnTo>
                      <a:pt x="9462" y="6028"/>
                    </a:lnTo>
                    <a:cubicBezTo>
                      <a:pt x="10264" y="6121"/>
                      <a:pt x="11067" y="6199"/>
                      <a:pt x="11869" y="6277"/>
                    </a:cubicBezTo>
                    <a:cubicBezTo>
                      <a:pt x="11941" y="6291"/>
                      <a:pt x="12012" y="6297"/>
                      <a:pt x="12084" y="6297"/>
                    </a:cubicBezTo>
                    <a:cubicBezTo>
                      <a:pt x="12748" y="6297"/>
                      <a:pt x="13401" y="5748"/>
                      <a:pt x="13422" y="5068"/>
                    </a:cubicBezTo>
                    <a:cubicBezTo>
                      <a:pt x="13490" y="4429"/>
                      <a:pt x="12988" y="3972"/>
                      <a:pt x="12645" y="3538"/>
                    </a:cubicBezTo>
                    <a:cubicBezTo>
                      <a:pt x="11413" y="2055"/>
                      <a:pt x="9884" y="822"/>
                      <a:pt x="8172" y="1"/>
                    </a:cubicBezTo>
                    <a:lnTo>
                      <a:pt x="8172" y="1"/>
                    </a:lnTo>
                    <a:cubicBezTo>
                      <a:pt x="9678" y="1142"/>
                      <a:pt x="10979" y="2511"/>
                      <a:pt x="12006" y="4041"/>
                    </a:cubicBezTo>
                    <a:cubicBezTo>
                      <a:pt x="12143" y="4269"/>
                      <a:pt x="12394" y="4566"/>
                      <a:pt x="12486" y="4817"/>
                    </a:cubicBezTo>
                    <a:cubicBezTo>
                      <a:pt x="12524" y="5049"/>
                      <a:pt x="12350" y="5248"/>
                      <a:pt x="12129" y="5248"/>
                    </a:cubicBezTo>
                    <a:cubicBezTo>
                      <a:pt x="12090" y="5248"/>
                      <a:pt x="12048" y="5241"/>
                      <a:pt x="12006" y="5228"/>
                    </a:cubicBezTo>
                    <a:cubicBezTo>
                      <a:pt x="10956" y="5045"/>
                      <a:pt x="9906" y="4862"/>
                      <a:pt x="8856" y="4703"/>
                    </a:cubicBezTo>
                    <a:lnTo>
                      <a:pt x="8628" y="5045"/>
                    </a:lnTo>
                    <a:cubicBezTo>
                      <a:pt x="7784" y="6277"/>
                      <a:pt x="6939" y="7510"/>
                      <a:pt x="6140" y="8765"/>
                    </a:cubicBezTo>
                    <a:cubicBezTo>
                      <a:pt x="5954" y="9137"/>
                      <a:pt x="5616" y="9357"/>
                      <a:pt x="5266" y="9357"/>
                    </a:cubicBezTo>
                    <a:cubicBezTo>
                      <a:pt x="5057" y="9357"/>
                      <a:pt x="4844" y="9278"/>
                      <a:pt x="4657" y="9108"/>
                    </a:cubicBezTo>
                    <a:cubicBezTo>
                      <a:pt x="2766" y="7369"/>
                      <a:pt x="1496" y="5031"/>
                      <a:pt x="1123" y="2506"/>
                    </a:cubicBezTo>
                    <a:lnTo>
                      <a:pt x="1123" y="2506"/>
                    </a:lnTo>
                    <a:cubicBezTo>
                      <a:pt x="3501" y="1726"/>
                      <a:pt x="5806" y="904"/>
                      <a:pt x="8172" y="1"/>
                    </a:cubicBez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2592" name="Google Shape;2592;p40">
                <a:extLst>
                  <a:ext uri="{FF2B5EF4-FFF2-40B4-BE49-F238E27FC236}">
                    <a16:creationId xmlns="" xmlns:a16="http://schemas.microsoft.com/office/drawing/2014/main" id="{03FB637B-373A-18AD-0EF5-3E092AECEAAF}"/>
                  </a:ext>
                </a:extLst>
              </p:cNvPr>
              <p:cNvSpPr/>
              <p:nvPr/>
            </p:nvSpPr>
            <p:spPr>
              <a:xfrm>
                <a:off x="639925" y="2236050"/>
                <a:ext cx="509025" cy="1742175"/>
              </a:xfrm>
              <a:custGeom>
                <a:avLst/>
                <a:gdLst/>
                <a:ahLst/>
                <a:cxnLst/>
                <a:rect l="l" t="t" r="r" b="b"/>
                <a:pathLst>
                  <a:path w="20361" h="69687" extrusionOk="0">
                    <a:moveTo>
                      <a:pt x="6574" y="61834"/>
                    </a:moveTo>
                    <a:cubicBezTo>
                      <a:pt x="3082" y="57087"/>
                      <a:pt x="2991" y="51905"/>
                      <a:pt x="2945" y="48710"/>
                    </a:cubicBezTo>
                    <a:cubicBezTo>
                      <a:pt x="2877" y="39306"/>
                      <a:pt x="7396" y="37891"/>
                      <a:pt x="8857" y="26729"/>
                    </a:cubicBezTo>
                    <a:cubicBezTo>
                      <a:pt x="9816" y="19471"/>
                      <a:pt x="8058" y="18923"/>
                      <a:pt x="9519" y="11002"/>
                    </a:cubicBezTo>
                    <a:cubicBezTo>
                      <a:pt x="10523" y="5570"/>
                      <a:pt x="12030" y="2123"/>
                      <a:pt x="13285" y="1"/>
                    </a:cubicBezTo>
                    <a:cubicBezTo>
                      <a:pt x="11550" y="2260"/>
                      <a:pt x="10432" y="4406"/>
                      <a:pt x="9793" y="5616"/>
                    </a:cubicBezTo>
                    <a:cubicBezTo>
                      <a:pt x="4452" y="15956"/>
                      <a:pt x="9633" y="20452"/>
                      <a:pt x="4223" y="33965"/>
                    </a:cubicBezTo>
                    <a:cubicBezTo>
                      <a:pt x="3493" y="35745"/>
                      <a:pt x="1850" y="39557"/>
                      <a:pt x="1005" y="45012"/>
                    </a:cubicBezTo>
                    <a:cubicBezTo>
                      <a:pt x="434" y="48573"/>
                      <a:pt x="1" y="51449"/>
                      <a:pt x="754" y="54736"/>
                    </a:cubicBezTo>
                    <a:cubicBezTo>
                      <a:pt x="2557" y="62451"/>
                      <a:pt x="9724" y="66559"/>
                      <a:pt x="10706" y="67084"/>
                    </a:cubicBezTo>
                    <a:cubicBezTo>
                      <a:pt x="13993" y="68796"/>
                      <a:pt x="17302" y="69526"/>
                      <a:pt x="20361" y="69686"/>
                    </a:cubicBezTo>
                    <a:cubicBezTo>
                      <a:pt x="20361" y="69686"/>
                      <a:pt x="20361" y="69686"/>
                      <a:pt x="20361" y="69686"/>
                    </a:cubicBezTo>
                    <a:cubicBezTo>
                      <a:pt x="18329" y="69390"/>
                      <a:pt x="11117" y="68066"/>
                      <a:pt x="6574" y="61834"/>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grpSp>
        <p:grpSp>
          <p:nvGrpSpPr>
            <p:cNvPr id="2593" name="Google Shape;2593;p40">
              <a:extLst>
                <a:ext uri="{FF2B5EF4-FFF2-40B4-BE49-F238E27FC236}">
                  <a16:creationId xmlns="" xmlns:a16="http://schemas.microsoft.com/office/drawing/2014/main" id="{88D36E5C-A13E-6864-5D21-6E1A0E1CF92F}"/>
                </a:ext>
              </a:extLst>
            </p:cNvPr>
            <p:cNvGrpSpPr/>
            <p:nvPr/>
          </p:nvGrpSpPr>
          <p:grpSpPr>
            <a:xfrm>
              <a:off x="1533929" y="1103443"/>
              <a:ext cx="6076162" cy="3464629"/>
              <a:chOff x="1275600" y="1191775"/>
              <a:chExt cx="4346325" cy="3314800"/>
            </a:xfrm>
          </p:grpSpPr>
          <p:sp>
            <p:nvSpPr>
              <p:cNvPr id="2594" name="Google Shape;2594;p40">
                <a:extLst>
                  <a:ext uri="{FF2B5EF4-FFF2-40B4-BE49-F238E27FC236}">
                    <a16:creationId xmlns="" xmlns:a16="http://schemas.microsoft.com/office/drawing/2014/main" id="{B864D94C-31E3-85AB-6164-9E5DEBD3637F}"/>
                  </a:ext>
                </a:extLst>
              </p:cNvPr>
              <p:cNvSpPr/>
              <p:nvPr/>
            </p:nvSpPr>
            <p:spPr>
              <a:xfrm>
                <a:off x="1275600" y="1510500"/>
                <a:ext cx="4346325" cy="2996075"/>
              </a:xfrm>
              <a:custGeom>
                <a:avLst/>
                <a:gdLst/>
                <a:ahLst/>
                <a:cxnLst/>
                <a:rect l="l" t="t" r="r" b="b"/>
                <a:pathLst>
                  <a:path w="173853" h="119843" extrusionOk="0">
                    <a:moveTo>
                      <a:pt x="157695" y="0"/>
                    </a:moveTo>
                    <a:cubicBezTo>
                      <a:pt x="157666" y="0"/>
                      <a:pt x="157636" y="0"/>
                      <a:pt x="157606" y="1"/>
                    </a:cubicBezTo>
                    <a:lnTo>
                      <a:pt x="18554" y="2717"/>
                    </a:lnTo>
                    <a:cubicBezTo>
                      <a:pt x="18098" y="2717"/>
                      <a:pt x="17641" y="2808"/>
                      <a:pt x="17185" y="2945"/>
                    </a:cubicBezTo>
                    <a:cubicBezTo>
                      <a:pt x="15564" y="3493"/>
                      <a:pt x="13944" y="4041"/>
                      <a:pt x="12300" y="4589"/>
                    </a:cubicBezTo>
                    <a:cubicBezTo>
                      <a:pt x="10566" y="5159"/>
                      <a:pt x="9333" y="6734"/>
                      <a:pt x="9173" y="8583"/>
                    </a:cubicBezTo>
                    <a:lnTo>
                      <a:pt x="226" y="112872"/>
                    </a:lnTo>
                    <a:cubicBezTo>
                      <a:pt x="1" y="115572"/>
                      <a:pt x="2127" y="117895"/>
                      <a:pt x="4811" y="117895"/>
                    </a:cubicBezTo>
                    <a:cubicBezTo>
                      <a:pt x="4850" y="117895"/>
                      <a:pt x="4889" y="117894"/>
                      <a:pt x="4928" y="117893"/>
                    </a:cubicBezTo>
                    <a:cubicBezTo>
                      <a:pt x="28255" y="117414"/>
                      <a:pt x="51583" y="116912"/>
                      <a:pt x="74933" y="116433"/>
                    </a:cubicBezTo>
                    <a:cubicBezTo>
                      <a:pt x="74975" y="116431"/>
                      <a:pt x="75017" y="116431"/>
                      <a:pt x="75059" y="116431"/>
                    </a:cubicBezTo>
                    <a:cubicBezTo>
                      <a:pt x="75859" y="116431"/>
                      <a:pt x="76636" y="116637"/>
                      <a:pt x="77330" y="117049"/>
                    </a:cubicBezTo>
                    <a:cubicBezTo>
                      <a:pt x="79277" y="118171"/>
                      <a:pt x="82913" y="119843"/>
                      <a:pt x="87637" y="119843"/>
                    </a:cubicBezTo>
                    <a:cubicBezTo>
                      <a:pt x="88006" y="119843"/>
                      <a:pt x="88382" y="119832"/>
                      <a:pt x="88765" y="119811"/>
                    </a:cubicBezTo>
                    <a:cubicBezTo>
                      <a:pt x="92691" y="119605"/>
                      <a:pt x="95727" y="118259"/>
                      <a:pt x="97576" y="117209"/>
                    </a:cubicBezTo>
                    <a:cubicBezTo>
                      <a:pt x="98269" y="116840"/>
                      <a:pt x="99025" y="116636"/>
                      <a:pt x="99822" y="116636"/>
                    </a:cubicBezTo>
                    <a:cubicBezTo>
                      <a:pt x="99865" y="116636"/>
                      <a:pt x="99907" y="116637"/>
                      <a:pt x="99949" y="116638"/>
                    </a:cubicBezTo>
                    <a:cubicBezTo>
                      <a:pt x="122912" y="117254"/>
                      <a:pt x="145874" y="117871"/>
                      <a:pt x="168836" y="118464"/>
                    </a:cubicBezTo>
                    <a:cubicBezTo>
                      <a:pt x="168888" y="118466"/>
                      <a:pt x="168940" y="118467"/>
                      <a:pt x="168991" y="118467"/>
                    </a:cubicBezTo>
                    <a:cubicBezTo>
                      <a:pt x="171725" y="118467"/>
                      <a:pt x="173852" y="116107"/>
                      <a:pt x="173561" y="113374"/>
                    </a:cubicBezTo>
                    <a:lnTo>
                      <a:pt x="162285" y="4155"/>
                    </a:lnTo>
                    <a:cubicBezTo>
                      <a:pt x="162060" y="1788"/>
                      <a:pt x="160053" y="0"/>
                      <a:pt x="157695" y="0"/>
                    </a:cubicBezTo>
                    <a:close/>
                  </a:path>
                </a:pathLst>
              </a:custGeom>
              <a:solidFill>
                <a:schemeClr val="lt1"/>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2595" name="Google Shape;2595;p40">
                <a:extLst>
                  <a:ext uri="{FF2B5EF4-FFF2-40B4-BE49-F238E27FC236}">
                    <a16:creationId xmlns="" xmlns:a16="http://schemas.microsoft.com/office/drawing/2014/main" id="{18184424-618C-A547-AF01-4FEF74957BE6}"/>
                  </a:ext>
                </a:extLst>
              </p:cNvPr>
              <p:cNvSpPr/>
              <p:nvPr/>
            </p:nvSpPr>
            <p:spPr>
              <a:xfrm>
                <a:off x="1329175" y="1498525"/>
                <a:ext cx="4247700" cy="2936550"/>
              </a:xfrm>
              <a:custGeom>
                <a:avLst/>
                <a:gdLst/>
                <a:ahLst/>
                <a:cxnLst/>
                <a:rect l="l" t="t" r="r" b="b"/>
                <a:pathLst>
                  <a:path w="169908" h="117462" extrusionOk="0">
                    <a:moveTo>
                      <a:pt x="154687" y="1"/>
                    </a:moveTo>
                    <a:cubicBezTo>
                      <a:pt x="107074" y="229"/>
                      <a:pt x="59437" y="457"/>
                      <a:pt x="11801" y="663"/>
                    </a:cubicBezTo>
                    <a:cubicBezTo>
                      <a:pt x="9906" y="685"/>
                      <a:pt x="8354" y="2146"/>
                      <a:pt x="8217" y="4018"/>
                    </a:cubicBezTo>
                    <a:cubicBezTo>
                      <a:pt x="5524" y="39899"/>
                      <a:pt x="2830" y="75781"/>
                      <a:pt x="160" y="111639"/>
                    </a:cubicBezTo>
                    <a:cubicBezTo>
                      <a:pt x="1" y="113748"/>
                      <a:pt x="1668" y="115542"/>
                      <a:pt x="3772" y="115542"/>
                    </a:cubicBezTo>
                    <a:cubicBezTo>
                      <a:pt x="3785" y="115542"/>
                      <a:pt x="3799" y="115542"/>
                      <a:pt x="3812" y="115542"/>
                    </a:cubicBezTo>
                    <a:lnTo>
                      <a:pt x="73977" y="114629"/>
                    </a:lnTo>
                    <a:cubicBezTo>
                      <a:pt x="74593" y="114629"/>
                      <a:pt x="75187" y="114766"/>
                      <a:pt x="75734" y="115063"/>
                    </a:cubicBezTo>
                    <a:cubicBezTo>
                      <a:pt x="77081" y="115793"/>
                      <a:pt x="79044" y="116638"/>
                      <a:pt x="81532" y="117003"/>
                    </a:cubicBezTo>
                    <a:cubicBezTo>
                      <a:pt x="82351" y="117119"/>
                      <a:pt x="83141" y="117170"/>
                      <a:pt x="83894" y="117170"/>
                    </a:cubicBezTo>
                    <a:cubicBezTo>
                      <a:pt x="86982" y="117170"/>
                      <a:pt x="89464" y="116321"/>
                      <a:pt x="90913" y="115679"/>
                    </a:cubicBezTo>
                    <a:cubicBezTo>
                      <a:pt x="91352" y="115491"/>
                      <a:pt x="91829" y="115379"/>
                      <a:pt x="92309" y="115379"/>
                    </a:cubicBezTo>
                    <a:cubicBezTo>
                      <a:pt x="92354" y="115379"/>
                      <a:pt x="92398" y="115380"/>
                      <a:pt x="92442" y="115382"/>
                    </a:cubicBezTo>
                    <a:cubicBezTo>
                      <a:pt x="116957" y="116067"/>
                      <a:pt x="141471" y="116775"/>
                      <a:pt x="165963" y="117459"/>
                    </a:cubicBezTo>
                    <a:cubicBezTo>
                      <a:pt x="166001" y="117461"/>
                      <a:pt x="166040" y="117461"/>
                      <a:pt x="166078" y="117461"/>
                    </a:cubicBezTo>
                    <a:cubicBezTo>
                      <a:pt x="168215" y="117461"/>
                      <a:pt x="169908" y="115595"/>
                      <a:pt x="169683" y="113465"/>
                    </a:cubicBezTo>
                    <a:cubicBezTo>
                      <a:pt x="165894" y="76716"/>
                      <a:pt x="162105" y="39991"/>
                      <a:pt x="158316" y="3265"/>
                    </a:cubicBezTo>
                    <a:cubicBezTo>
                      <a:pt x="158134" y="1393"/>
                      <a:pt x="156559" y="1"/>
                      <a:pt x="154687" y="1"/>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2596" name="Google Shape;2596;p40">
                <a:extLst>
                  <a:ext uri="{FF2B5EF4-FFF2-40B4-BE49-F238E27FC236}">
                    <a16:creationId xmlns="" xmlns:a16="http://schemas.microsoft.com/office/drawing/2014/main" id="{A7766A0F-E2AC-52B5-3AA2-DAC6D0427AF7}"/>
                  </a:ext>
                </a:extLst>
              </p:cNvPr>
              <p:cNvSpPr/>
              <p:nvPr/>
            </p:nvSpPr>
            <p:spPr>
              <a:xfrm>
                <a:off x="1344125" y="1191775"/>
                <a:ext cx="4207425" cy="3175475"/>
              </a:xfrm>
              <a:custGeom>
                <a:avLst/>
                <a:gdLst/>
                <a:ahLst/>
                <a:cxnLst/>
                <a:rect l="l" t="t" r="r" b="b"/>
                <a:pathLst>
                  <a:path w="168297" h="127019" extrusionOk="0">
                    <a:moveTo>
                      <a:pt x="104262" y="1"/>
                    </a:moveTo>
                    <a:cubicBezTo>
                      <a:pt x="99837" y="1"/>
                      <a:pt x="95957" y="705"/>
                      <a:pt x="91913" y="2661"/>
                    </a:cubicBezTo>
                    <a:cubicBezTo>
                      <a:pt x="88763" y="4191"/>
                      <a:pt x="86366" y="6062"/>
                      <a:pt x="84632" y="7660"/>
                    </a:cubicBezTo>
                    <a:cubicBezTo>
                      <a:pt x="84304" y="7963"/>
                      <a:pt x="83887" y="8118"/>
                      <a:pt x="83465" y="8118"/>
                    </a:cubicBezTo>
                    <a:cubicBezTo>
                      <a:pt x="83092" y="8118"/>
                      <a:pt x="82716" y="7997"/>
                      <a:pt x="82395" y="7751"/>
                    </a:cubicBezTo>
                    <a:cubicBezTo>
                      <a:pt x="80204" y="6085"/>
                      <a:pt x="76940" y="3962"/>
                      <a:pt x="72694" y="2479"/>
                    </a:cubicBezTo>
                    <a:cubicBezTo>
                      <a:pt x="69003" y="1173"/>
                      <a:pt x="65610" y="699"/>
                      <a:pt x="62114" y="699"/>
                    </a:cubicBezTo>
                    <a:cubicBezTo>
                      <a:pt x="54370" y="699"/>
                      <a:pt x="46124" y="3025"/>
                      <a:pt x="33024" y="3780"/>
                    </a:cubicBezTo>
                    <a:cubicBezTo>
                      <a:pt x="30886" y="3897"/>
                      <a:pt x="28199" y="4002"/>
                      <a:pt x="25046" y="4002"/>
                    </a:cubicBezTo>
                    <a:cubicBezTo>
                      <a:pt x="22070" y="4002"/>
                      <a:pt x="18680" y="3909"/>
                      <a:pt x="14946" y="3643"/>
                    </a:cubicBezTo>
                    <a:cubicBezTo>
                      <a:pt x="14903" y="3639"/>
                      <a:pt x="14860" y="3638"/>
                      <a:pt x="14817" y="3638"/>
                    </a:cubicBezTo>
                    <a:cubicBezTo>
                      <a:pt x="14268" y="3638"/>
                      <a:pt x="13734" y="3906"/>
                      <a:pt x="13417" y="4350"/>
                    </a:cubicBezTo>
                    <a:lnTo>
                      <a:pt x="9171" y="10102"/>
                    </a:lnTo>
                    <a:cubicBezTo>
                      <a:pt x="8966" y="10353"/>
                      <a:pt x="8852" y="10673"/>
                      <a:pt x="8829" y="10992"/>
                    </a:cubicBezTo>
                    <a:cubicBezTo>
                      <a:pt x="5907" y="48745"/>
                      <a:pt x="3008" y="86521"/>
                      <a:pt x="87" y="124274"/>
                    </a:cubicBezTo>
                    <a:cubicBezTo>
                      <a:pt x="1" y="125306"/>
                      <a:pt x="826" y="126156"/>
                      <a:pt x="1838" y="126156"/>
                    </a:cubicBezTo>
                    <a:cubicBezTo>
                      <a:pt x="1900" y="126156"/>
                      <a:pt x="1963" y="126153"/>
                      <a:pt x="2027" y="126146"/>
                    </a:cubicBezTo>
                    <a:cubicBezTo>
                      <a:pt x="14855" y="124639"/>
                      <a:pt x="25035" y="123019"/>
                      <a:pt x="32065" y="121763"/>
                    </a:cubicBezTo>
                    <a:cubicBezTo>
                      <a:pt x="38406" y="120640"/>
                      <a:pt x="43269" y="119628"/>
                      <a:pt x="49239" y="119628"/>
                    </a:cubicBezTo>
                    <a:cubicBezTo>
                      <a:pt x="50426" y="119628"/>
                      <a:pt x="51656" y="119668"/>
                      <a:pt x="52950" y="119755"/>
                    </a:cubicBezTo>
                    <a:cubicBezTo>
                      <a:pt x="60277" y="120234"/>
                      <a:pt x="66303" y="121992"/>
                      <a:pt x="70480" y="123544"/>
                    </a:cubicBezTo>
                    <a:cubicBezTo>
                      <a:pt x="70668" y="123609"/>
                      <a:pt x="70864" y="123640"/>
                      <a:pt x="71059" y="123640"/>
                    </a:cubicBezTo>
                    <a:cubicBezTo>
                      <a:pt x="71548" y="123640"/>
                      <a:pt x="72032" y="123440"/>
                      <a:pt x="72374" y="123064"/>
                    </a:cubicBezTo>
                    <a:cubicBezTo>
                      <a:pt x="73924" y="121383"/>
                      <a:pt x="77769" y="117941"/>
                      <a:pt x="83535" y="117941"/>
                    </a:cubicBezTo>
                    <a:cubicBezTo>
                      <a:pt x="83716" y="117941"/>
                      <a:pt x="83899" y="117945"/>
                      <a:pt x="84084" y="117952"/>
                    </a:cubicBezTo>
                    <a:cubicBezTo>
                      <a:pt x="89882" y="118134"/>
                      <a:pt x="93579" y="121695"/>
                      <a:pt x="95131" y="123521"/>
                    </a:cubicBezTo>
                    <a:cubicBezTo>
                      <a:pt x="95465" y="123930"/>
                      <a:pt x="95949" y="124138"/>
                      <a:pt x="96444" y="124138"/>
                    </a:cubicBezTo>
                    <a:cubicBezTo>
                      <a:pt x="96695" y="124138"/>
                      <a:pt x="96948" y="124085"/>
                      <a:pt x="97186" y="123977"/>
                    </a:cubicBezTo>
                    <a:cubicBezTo>
                      <a:pt x="100404" y="122517"/>
                      <a:pt x="104901" y="120873"/>
                      <a:pt x="110379" y="119960"/>
                    </a:cubicBezTo>
                    <a:cubicBezTo>
                      <a:pt x="113000" y="119521"/>
                      <a:pt x="115413" y="119324"/>
                      <a:pt x="117832" y="119324"/>
                    </a:cubicBezTo>
                    <a:cubicBezTo>
                      <a:pt x="123712" y="119324"/>
                      <a:pt x="129633" y="120486"/>
                      <a:pt x="138705" y="122151"/>
                    </a:cubicBezTo>
                    <a:cubicBezTo>
                      <a:pt x="144731" y="123270"/>
                      <a:pt x="154112" y="124959"/>
                      <a:pt x="166141" y="126990"/>
                    </a:cubicBezTo>
                    <a:cubicBezTo>
                      <a:pt x="166246" y="127009"/>
                      <a:pt x="166349" y="127018"/>
                      <a:pt x="166451" y="127018"/>
                    </a:cubicBezTo>
                    <a:cubicBezTo>
                      <a:pt x="167461" y="127018"/>
                      <a:pt x="168297" y="126132"/>
                      <a:pt x="168172" y="125096"/>
                    </a:cubicBezTo>
                    <a:cubicBezTo>
                      <a:pt x="163995" y="86156"/>
                      <a:pt x="159795" y="47193"/>
                      <a:pt x="155618" y="8253"/>
                    </a:cubicBezTo>
                    <a:cubicBezTo>
                      <a:pt x="154340" y="7044"/>
                      <a:pt x="153336" y="6085"/>
                      <a:pt x="152080" y="4875"/>
                    </a:cubicBezTo>
                    <a:cubicBezTo>
                      <a:pt x="140805" y="4168"/>
                      <a:pt x="131675" y="3141"/>
                      <a:pt x="125306" y="2296"/>
                    </a:cubicBezTo>
                    <a:cubicBezTo>
                      <a:pt x="116429" y="1145"/>
                      <a:pt x="109903" y="1"/>
                      <a:pt x="104262" y="1"/>
                    </a:cubicBezTo>
                    <a:close/>
                  </a:path>
                </a:pathLst>
              </a:custGeom>
              <a:solidFill>
                <a:schemeClr val="dk1"/>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2597" name="Google Shape;2597;p40">
                <a:extLst>
                  <a:ext uri="{FF2B5EF4-FFF2-40B4-BE49-F238E27FC236}">
                    <a16:creationId xmlns="" xmlns:a16="http://schemas.microsoft.com/office/drawing/2014/main" id="{56E8B4B1-3563-BFD4-0F64-11FBD95D4041}"/>
                  </a:ext>
                </a:extLst>
              </p:cNvPr>
              <p:cNvSpPr/>
              <p:nvPr/>
            </p:nvSpPr>
            <p:spPr>
              <a:xfrm>
                <a:off x="1344125" y="1285100"/>
                <a:ext cx="4207425" cy="3082150"/>
              </a:xfrm>
              <a:custGeom>
                <a:avLst/>
                <a:gdLst/>
                <a:ahLst/>
                <a:cxnLst/>
                <a:rect l="l" t="t" r="r" b="b"/>
                <a:pathLst>
                  <a:path w="168297" h="123286" extrusionOk="0">
                    <a:moveTo>
                      <a:pt x="14261" y="1"/>
                    </a:moveTo>
                    <a:lnTo>
                      <a:pt x="14261" y="1"/>
                    </a:lnTo>
                    <a:cubicBezTo>
                      <a:pt x="13942" y="115"/>
                      <a:pt x="13622" y="321"/>
                      <a:pt x="13417" y="617"/>
                    </a:cubicBezTo>
                    <a:lnTo>
                      <a:pt x="9171" y="6369"/>
                    </a:lnTo>
                    <a:cubicBezTo>
                      <a:pt x="8966" y="6620"/>
                      <a:pt x="8852" y="6940"/>
                      <a:pt x="8829" y="7259"/>
                    </a:cubicBezTo>
                    <a:cubicBezTo>
                      <a:pt x="5907" y="45012"/>
                      <a:pt x="3008" y="82788"/>
                      <a:pt x="87" y="120541"/>
                    </a:cubicBezTo>
                    <a:cubicBezTo>
                      <a:pt x="1" y="121573"/>
                      <a:pt x="826" y="122423"/>
                      <a:pt x="1838" y="122423"/>
                    </a:cubicBezTo>
                    <a:cubicBezTo>
                      <a:pt x="1900" y="122423"/>
                      <a:pt x="1963" y="122420"/>
                      <a:pt x="2027" y="122413"/>
                    </a:cubicBezTo>
                    <a:cubicBezTo>
                      <a:pt x="14855" y="120906"/>
                      <a:pt x="25035" y="119286"/>
                      <a:pt x="32065" y="118030"/>
                    </a:cubicBezTo>
                    <a:cubicBezTo>
                      <a:pt x="38406" y="116907"/>
                      <a:pt x="43269" y="115895"/>
                      <a:pt x="49239" y="115895"/>
                    </a:cubicBezTo>
                    <a:cubicBezTo>
                      <a:pt x="50426" y="115895"/>
                      <a:pt x="51656" y="115935"/>
                      <a:pt x="52950" y="116022"/>
                    </a:cubicBezTo>
                    <a:cubicBezTo>
                      <a:pt x="60277" y="116501"/>
                      <a:pt x="66303" y="118259"/>
                      <a:pt x="70480" y="119811"/>
                    </a:cubicBezTo>
                    <a:cubicBezTo>
                      <a:pt x="70668" y="119876"/>
                      <a:pt x="70864" y="119907"/>
                      <a:pt x="71059" y="119907"/>
                    </a:cubicBezTo>
                    <a:cubicBezTo>
                      <a:pt x="71548" y="119907"/>
                      <a:pt x="72032" y="119707"/>
                      <a:pt x="72374" y="119331"/>
                    </a:cubicBezTo>
                    <a:cubicBezTo>
                      <a:pt x="73924" y="117650"/>
                      <a:pt x="77769" y="114208"/>
                      <a:pt x="83535" y="114208"/>
                    </a:cubicBezTo>
                    <a:cubicBezTo>
                      <a:pt x="83716" y="114208"/>
                      <a:pt x="83899" y="114212"/>
                      <a:pt x="84084" y="114219"/>
                    </a:cubicBezTo>
                    <a:cubicBezTo>
                      <a:pt x="76711" y="111320"/>
                      <a:pt x="67079" y="108398"/>
                      <a:pt x="55552" y="107029"/>
                    </a:cubicBezTo>
                    <a:cubicBezTo>
                      <a:pt x="50852" y="106468"/>
                      <a:pt x="46341" y="106227"/>
                      <a:pt x="42057" y="106227"/>
                    </a:cubicBezTo>
                    <a:cubicBezTo>
                      <a:pt x="27869" y="106227"/>
                      <a:pt x="16165" y="108867"/>
                      <a:pt x="8258" y="111251"/>
                    </a:cubicBezTo>
                    <a:cubicBezTo>
                      <a:pt x="10267" y="74160"/>
                      <a:pt x="12275" y="37069"/>
                      <a:pt x="14261" y="1"/>
                    </a:cubicBezTo>
                    <a:close/>
                    <a:moveTo>
                      <a:pt x="152080" y="1142"/>
                    </a:moveTo>
                    <a:lnTo>
                      <a:pt x="152080" y="1142"/>
                    </a:lnTo>
                    <a:cubicBezTo>
                      <a:pt x="155344" y="39740"/>
                      <a:pt x="158631" y="78360"/>
                      <a:pt x="161895" y="116980"/>
                    </a:cubicBezTo>
                    <a:cubicBezTo>
                      <a:pt x="154979" y="113397"/>
                      <a:pt x="144160" y="108900"/>
                      <a:pt x="130259" y="107325"/>
                    </a:cubicBezTo>
                    <a:cubicBezTo>
                      <a:pt x="126808" y="106939"/>
                      <a:pt x="123474" y="106769"/>
                      <a:pt x="120276" y="106769"/>
                    </a:cubicBezTo>
                    <a:cubicBezTo>
                      <a:pt x="103798" y="106769"/>
                      <a:pt x="90908" y="111294"/>
                      <a:pt x="84084" y="114219"/>
                    </a:cubicBezTo>
                    <a:cubicBezTo>
                      <a:pt x="89882" y="114401"/>
                      <a:pt x="93579" y="117962"/>
                      <a:pt x="95131" y="119788"/>
                    </a:cubicBezTo>
                    <a:cubicBezTo>
                      <a:pt x="95465" y="120197"/>
                      <a:pt x="95949" y="120405"/>
                      <a:pt x="96444" y="120405"/>
                    </a:cubicBezTo>
                    <a:cubicBezTo>
                      <a:pt x="96695" y="120405"/>
                      <a:pt x="96948" y="120352"/>
                      <a:pt x="97186" y="120244"/>
                    </a:cubicBezTo>
                    <a:cubicBezTo>
                      <a:pt x="100404" y="118784"/>
                      <a:pt x="104901" y="117140"/>
                      <a:pt x="110379" y="116227"/>
                    </a:cubicBezTo>
                    <a:cubicBezTo>
                      <a:pt x="113000" y="115788"/>
                      <a:pt x="115413" y="115591"/>
                      <a:pt x="117832" y="115591"/>
                    </a:cubicBezTo>
                    <a:cubicBezTo>
                      <a:pt x="123712" y="115591"/>
                      <a:pt x="129633" y="116753"/>
                      <a:pt x="138705" y="118418"/>
                    </a:cubicBezTo>
                    <a:cubicBezTo>
                      <a:pt x="144731" y="119537"/>
                      <a:pt x="154112" y="121226"/>
                      <a:pt x="166141" y="123257"/>
                    </a:cubicBezTo>
                    <a:cubicBezTo>
                      <a:pt x="166246" y="123276"/>
                      <a:pt x="166349" y="123285"/>
                      <a:pt x="166451" y="123285"/>
                    </a:cubicBezTo>
                    <a:cubicBezTo>
                      <a:pt x="167461" y="123285"/>
                      <a:pt x="168297" y="122399"/>
                      <a:pt x="168172" y="121363"/>
                    </a:cubicBezTo>
                    <a:cubicBezTo>
                      <a:pt x="163995" y="82423"/>
                      <a:pt x="159795" y="43460"/>
                      <a:pt x="155618" y="4520"/>
                    </a:cubicBezTo>
                    <a:cubicBezTo>
                      <a:pt x="154340" y="3311"/>
                      <a:pt x="153336" y="2352"/>
                      <a:pt x="152080" y="1142"/>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2598" name="Google Shape;2598;p40">
                <a:extLst>
                  <a:ext uri="{FF2B5EF4-FFF2-40B4-BE49-F238E27FC236}">
                    <a16:creationId xmlns="" xmlns:a16="http://schemas.microsoft.com/office/drawing/2014/main" id="{5E8CCC79-3569-6F24-8FA0-5229C8A4EDDF}"/>
                  </a:ext>
                </a:extLst>
              </p:cNvPr>
              <p:cNvSpPr/>
              <p:nvPr/>
            </p:nvSpPr>
            <p:spPr>
              <a:xfrm>
                <a:off x="1459825" y="2961050"/>
                <a:ext cx="82775" cy="1249725"/>
              </a:xfrm>
              <a:custGeom>
                <a:avLst/>
                <a:gdLst/>
                <a:ahLst/>
                <a:cxnLst/>
                <a:rect l="l" t="t" r="r" b="b"/>
                <a:pathLst>
                  <a:path w="3311" h="49989" extrusionOk="0">
                    <a:moveTo>
                      <a:pt x="3311" y="1"/>
                    </a:moveTo>
                    <a:lnTo>
                      <a:pt x="3311" y="1"/>
                    </a:lnTo>
                    <a:cubicBezTo>
                      <a:pt x="1987" y="16047"/>
                      <a:pt x="823" y="33896"/>
                      <a:pt x="1" y="49988"/>
                    </a:cubicBezTo>
                    <a:cubicBezTo>
                      <a:pt x="1302" y="33942"/>
                      <a:pt x="2489" y="16070"/>
                      <a:pt x="3311" y="1"/>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2599" name="Google Shape;2599;p40">
                <a:extLst>
                  <a:ext uri="{FF2B5EF4-FFF2-40B4-BE49-F238E27FC236}">
                    <a16:creationId xmlns="" xmlns:a16="http://schemas.microsoft.com/office/drawing/2014/main" id="{57DBF476-5CF6-A315-C9A2-9C4EF6370328}"/>
                  </a:ext>
                </a:extLst>
              </p:cNvPr>
              <p:cNvSpPr/>
              <p:nvPr/>
            </p:nvSpPr>
            <p:spPr>
              <a:xfrm>
                <a:off x="5317875" y="3006700"/>
                <a:ext cx="132425" cy="1245725"/>
              </a:xfrm>
              <a:custGeom>
                <a:avLst/>
                <a:gdLst/>
                <a:ahLst/>
                <a:cxnLst/>
                <a:rect l="l" t="t" r="r" b="b"/>
                <a:pathLst>
                  <a:path w="5297" h="49829" extrusionOk="0">
                    <a:moveTo>
                      <a:pt x="1" y="1"/>
                    </a:moveTo>
                    <a:lnTo>
                      <a:pt x="1" y="1"/>
                    </a:lnTo>
                    <a:cubicBezTo>
                      <a:pt x="1439" y="16047"/>
                      <a:pt x="3333" y="33828"/>
                      <a:pt x="5296" y="49828"/>
                    </a:cubicBezTo>
                    <a:cubicBezTo>
                      <a:pt x="3836" y="33782"/>
                      <a:pt x="1941" y="15978"/>
                      <a:pt x="1" y="1"/>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2600" name="Google Shape;2600;p40">
                <a:extLst>
                  <a:ext uri="{FF2B5EF4-FFF2-40B4-BE49-F238E27FC236}">
                    <a16:creationId xmlns="" xmlns:a16="http://schemas.microsoft.com/office/drawing/2014/main" id="{EB51A37F-C5EF-7C2C-6C7F-B7E023CE340E}"/>
                  </a:ext>
                </a:extLst>
              </p:cNvPr>
              <p:cNvSpPr/>
              <p:nvPr/>
            </p:nvSpPr>
            <p:spPr>
              <a:xfrm>
                <a:off x="4603450" y="4103025"/>
                <a:ext cx="582650" cy="148825"/>
              </a:xfrm>
              <a:custGeom>
                <a:avLst/>
                <a:gdLst/>
                <a:ahLst/>
                <a:cxnLst/>
                <a:rect l="l" t="t" r="r" b="b"/>
                <a:pathLst>
                  <a:path w="23306" h="5953" extrusionOk="0">
                    <a:moveTo>
                      <a:pt x="5249" y="0"/>
                    </a:moveTo>
                    <a:cubicBezTo>
                      <a:pt x="3491" y="0"/>
                      <a:pt x="1733" y="156"/>
                      <a:pt x="1" y="474"/>
                    </a:cubicBezTo>
                    <a:cubicBezTo>
                      <a:pt x="1341" y="316"/>
                      <a:pt x="2688" y="238"/>
                      <a:pt x="4032" y="238"/>
                    </a:cubicBezTo>
                    <a:cubicBezTo>
                      <a:pt x="10835" y="238"/>
                      <a:pt x="17588" y="2236"/>
                      <a:pt x="23305" y="5953"/>
                    </a:cubicBezTo>
                    <a:cubicBezTo>
                      <a:pt x="22484" y="5336"/>
                      <a:pt x="21639" y="4788"/>
                      <a:pt x="20749" y="4241"/>
                    </a:cubicBezTo>
                    <a:cubicBezTo>
                      <a:pt x="16095" y="1483"/>
                      <a:pt x="10672" y="0"/>
                      <a:pt x="5249" y="0"/>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2601" name="Google Shape;2601;p40">
                <a:extLst>
                  <a:ext uri="{FF2B5EF4-FFF2-40B4-BE49-F238E27FC236}">
                    <a16:creationId xmlns="" xmlns:a16="http://schemas.microsoft.com/office/drawing/2014/main" id="{FBB9E2FD-7A73-A303-EE78-6B14B870061C}"/>
                  </a:ext>
                </a:extLst>
              </p:cNvPr>
              <p:cNvSpPr/>
              <p:nvPr/>
            </p:nvSpPr>
            <p:spPr>
              <a:xfrm>
                <a:off x="3430800" y="1319350"/>
                <a:ext cx="1960725" cy="2890275"/>
              </a:xfrm>
              <a:custGeom>
                <a:avLst/>
                <a:gdLst/>
                <a:ahLst/>
                <a:cxnLst/>
                <a:rect l="l" t="t" r="r" b="b"/>
                <a:pathLst>
                  <a:path w="78429" h="115611" extrusionOk="0">
                    <a:moveTo>
                      <a:pt x="4315" y="1"/>
                    </a:moveTo>
                    <a:lnTo>
                      <a:pt x="4315" y="1"/>
                    </a:lnTo>
                    <a:cubicBezTo>
                      <a:pt x="3082" y="868"/>
                      <a:pt x="2055" y="1735"/>
                      <a:pt x="1165" y="2557"/>
                    </a:cubicBezTo>
                    <a:cubicBezTo>
                      <a:pt x="891" y="2831"/>
                      <a:pt x="526" y="2968"/>
                      <a:pt x="138" y="3013"/>
                    </a:cubicBezTo>
                    <a:cubicBezTo>
                      <a:pt x="297" y="39625"/>
                      <a:pt x="457" y="76237"/>
                      <a:pt x="617" y="112849"/>
                    </a:cubicBezTo>
                    <a:cubicBezTo>
                      <a:pt x="7427" y="109924"/>
                      <a:pt x="20196" y="105400"/>
                      <a:pt x="36655" y="105400"/>
                    </a:cubicBezTo>
                    <a:cubicBezTo>
                      <a:pt x="38953" y="105400"/>
                      <a:pt x="41322" y="105489"/>
                      <a:pt x="43757" y="105681"/>
                    </a:cubicBezTo>
                    <a:cubicBezTo>
                      <a:pt x="59415" y="106914"/>
                      <a:pt x="71398" y="111958"/>
                      <a:pt x="78428" y="115610"/>
                    </a:cubicBezTo>
                    <a:cubicBezTo>
                      <a:pt x="78109" y="111707"/>
                      <a:pt x="77766" y="107804"/>
                      <a:pt x="77447" y="103901"/>
                    </a:cubicBezTo>
                    <a:cubicBezTo>
                      <a:pt x="68454" y="102897"/>
                      <a:pt x="46290" y="99085"/>
                      <a:pt x="27825" y="81258"/>
                    </a:cubicBezTo>
                    <a:cubicBezTo>
                      <a:pt x="1" y="54416"/>
                      <a:pt x="1895" y="16366"/>
                      <a:pt x="4315" y="1"/>
                    </a:cubicBezTo>
                    <a:close/>
                  </a:path>
                </a:pathLst>
              </a:custGeom>
              <a:solidFill>
                <a:srgbClr val="802751">
                  <a:alpha val="558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2602" name="Google Shape;2602;p40">
                <a:extLst>
                  <a:ext uri="{FF2B5EF4-FFF2-40B4-BE49-F238E27FC236}">
                    <a16:creationId xmlns="" xmlns:a16="http://schemas.microsoft.com/office/drawing/2014/main" id="{8AD3FFFA-5327-C70D-222B-BFF8A1B75FFC}"/>
                  </a:ext>
                </a:extLst>
              </p:cNvPr>
              <p:cNvSpPr/>
              <p:nvPr/>
            </p:nvSpPr>
            <p:spPr>
              <a:xfrm>
                <a:off x="1543150" y="1390675"/>
                <a:ext cx="69650" cy="1003775"/>
              </a:xfrm>
              <a:custGeom>
                <a:avLst/>
                <a:gdLst/>
                <a:ahLst/>
                <a:cxnLst/>
                <a:rect l="l" t="t" r="r" b="b"/>
                <a:pathLst>
                  <a:path w="2786" h="40151" extrusionOk="0">
                    <a:moveTo>
                      <a:pt x="2785" y="1"/>
                    </a:moveTo>
                    <a:lnTo>
                      <a:pt x="2511" y="366"/>
                    </a:lnTo>
                    <a:cubicBezTo>
                      <a:pt x="1530" y="13559"/>
                      <a:pt x="640" y="27391"/>
                      <a:pt x="0" y="40150"/>
                    </a:cubicBezTo>
                    <a:cubicBezTo>
                      <a:pt x="1050" y="27300"/>
                      <a:pt x="2009" y="13308"/>
                      <a:pt x="2785" y="1"/>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2603" name="Google Shape;2603;p40">
                <a:extLst>
                  <a:ext uri="{FF2B5EF4-FFF2-40B4-BE49-F238E27FC236}">
                    <a16:creationId xmlns="" xmlns:a16="http://schemas.microsoft.com/office/drawing/2014/main" id="{ACB9945A-008A-6E15-0067-A96539BB7B1A}"/>
                  </a:ext>
                </a:extLst>
              </p:cNvPr>
              <p:cNvSpPr/>
              <p:nvPr/>
            </p:nvSpPr>
            <p:spPr>
              <a:xfrm>
                <a:off x="1613325" y="1313075"/>
                <a:ext cx="56525" cy="782350"/>
              </a:xfrm>
              <a:custGeom>
                <a:avLst/>
                <a:gdLst/>
                <a:ahLst/>
                <a:cxnLst/>
                <a:rect l="l" t="t" r="r" b="b"/>
                <a:pathLst>
                  <a:path w="2261" h="31294" extrusionOk="0">
                    <a:moveTo>
                      <a:pt x="2261" y="0"/>
                    </a:moveTo>
                    <a:lnTo>
                      <a:pt x="1873" y="548"/>
                    </a:lnTo>
                    <a:cubicBezTo>
                      <a:pt x="1142" y="10911"/>
                      <a:pt x="503" y="21433"/>
                      <a:pt x="1" y="31294"/>
                    </a:cubicBezTo>
                    <a:cubicBezTo>
                      <a:pt x="823" y="21274"/>
                      <a:pt x="1599" y="10569"/>
                      <a:pt x="2261" y="0"/>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2604" name="Google Shape;2604;p40">
                <a:extLst>
                  <a:ext uri="{FF2B5EF4-FFF2-40B4-BE49-F238E27FC236}">
                    <a16:creationId xmlns="" xmlns:a16="http://schemas.microsoft.com/office/drawing/2014/main" id="{DD3D68CF-8813-6C7F-D185-692A029C166A}"/>
                  </a:ext>
                </a:extLst>
              </p:cNvPr>
              <p:cNvSpPr/>
              <p:nvPr/>
            </p:nvSpPr>
            <p:spPr>
              <a:xfrm>
                <a:off x="5180350" y="1346750"/>
                <a:ext cx="100475" cy="908450"/>
              </a:xfrm>
              <a:custGeom>
                <a:avLst/>
                <a:gdLst/>
                <a:ahLst/>
                <a:cxnLst/>
                <a:rect l="l" t="t" r="r" b="b"/>
                <a:pathLst>
                  <a:path w="4019" h="36338" extrusionOk="0">
                    <a:moveTo>
                      <a:pt x="1" y="0"/>
                    </a:moveTo>
                    <a:cubicBezTo>
                      <a:pt x="1211" y="12143"/>
                      <a:pt x="2603" y="24720"/>
                      <a:pt x="4018" y="36338"/>
                    </a:cubicBezTo>
                    <a:cubicBezTo>
                      <a:pt x="2968" y="24788"/>
                      <a:pt x="1713" y="12349"/>
                      <a:pt x="343" y="320"/>
                    </a:cubicBezTo>
                    <a:cubicBezTo>
                      <a:pt x="229" y="206"/>
                      <a:pt x="115" y="91"/>
                      <a:pt x="1" y="0"/>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2605" name="Google Shape;2605;p40">
                <a:extLst>
                  <a:ext uri="{FF2B5EF4-FFF2-40B4-BE49-F238E27FC236}">
                    <a16:creationId xmlns="" xmlns:a16="http://schemas.microsoft.com/office/drawing/2014/main" id="{AC9D89BB-DD9C-F5D9-C251-1D2AEF0D8540}"/>
                  </a:ext>
                </a:extLst>
              </p:cNvPr>
              <p:cNvSpPr/>
              <p:nvPr/>
            </p:nvSpPr>
            <p:spPr>
              <a:xfrm>
                <a:off x="1374250" y="4066375"/>
                <a:ext cx="176350" cy="278500"/>
              </a:xfrm>
              <a:custGeom>
                <a:avLst/>
                <a:gdLst/>
                <a:ahLst/>
                <a:cxnLst/>
                <a:rect l="l" t="t" r="r" b="b"/>
                <a:pathLst>
                  <a:path w="7054" h="11140" extrusionOk="0">
                    <a:moveTo>
                      <a:pt x="7053" y="0"/>
                    </a:moveTo>
                    <a:cubicBezTo>
                      <a:pt x="4588" y="3584"/>
                      <a:pt x="2237" y="7282"/>
                      <a:pt x="0" y="11048"/>
                    </a:cubicBezTo>
                    <a:cubicBezTo>
                      <a:pt x="91" y="11093"/>
                      <a:pt x="206" y="11116"/>
                      <a:pt x="297" y="11139"/>
                    </a:cubicBezTo>
                    <a:cubicBezTo>
                      <a:pt x="2671" y="7487"/>
                      <a:pt x="4930" y="3766"/>
                      <a:pt x="7053" y="0"/>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2606" name="Google Shape;2606;p40">
                <a:extLst>
                  <a:ext uri="{FF2B5EF4-FFF2-40B4-BE49-F238E27FC236}">
                    <a16:creationId xmlns="" xmlns:a16="http://schemas.microsoft.com/office/drawing/2014/main" id="{7CEDCBDA-A428-01FA-BCA5-ED7DC3C6330C}"/>
                  </a:ext>
                </a:extLst>
              </p:cNvPr>
              <p:cNvSpPr/>
              <p:nvPr/>
            </p:nvSpPr>
            <p:spPr>
              <a:xfrm>
                <a:off x="5391500" y="4209600"/>
                <a:ext cx="132975" cy="156375"/>
              </a:xfrm>
              <a:custGeom>
                <a:avLst/>
                <a:gdLst/>
                <a:ahLst/>
                <a:cxnLst/>
                <a:rect l="l" t="t" r="r" b="b"/>
                <a:pathLst>
                  <a:path w="5319" h="6255" extrusionOk="0">
                    <a:moveTo>
                      <a:pt x="0" y="0"/>
                    </a:moveTo>
                    <a:cubicBezTo>
                      <a:pt x="1575" y="2146"/>
                      <a:pt x="3242" y="4223"/>
                      <a:pt x="4999" y="6255"/>
                    </a:cubicBezTo>
                    <a:cubicBezTo>
                      <a:pt x="5113" y="6209"/>
                      <a:pt x="5227" y="6186"/>
                      <a:pt x="5319" y="6118"/>
                    </a:cubicBezTo>
                    <a:cubicBezTo>
                      <a:pt x="3630" y="3995"/>
                      <a:pt x="1872" y="1941"/>
                      <a:pt x="0" y="0"/>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2607" name="Google Shape;2607;p40">
                <a:extLst>
                  <a:ext uri="{FF2B5EF4-FFF2-40B4-BE49-F238E27FC236}">
                    <a16:creationId xmlns="" xmlns:a16="http://schemas.microsoft.com/office/drawing/2014/main" id="{DEB30096-F63E-FABF-1F18-F245F47685FD}"/>
                  </a:ext>
                </a:extLst>
              </p:cNvPr>
              <p:cNvSpPr/>
              <p:nvPr/>
            </p:nvSpPr>
            <p:spPr>
              <a:xfrm>
                <a:off x="2492100" y="4013300"/>
                <a:ext cx="761825" cy="176925"/>
              </a:xfrm>
              <a:custGeom>
                <a:avLst/>
                <a:gdLst/>
                <a:ahLst/>
                <a:cxnLst/>
                <a:rect l="l" t="t" r="r" b="b"/>
                <a:pathLst>
                  <a:path w="30473" h="7077" extrusionOk="0">
                    <a:moveTo>
                      <a:pt x="1" y="1"/>
                    </a:moveTo>
                    <a:lnTo>
                      <a:pt x="1" y="1"/>
                    </a:lnTo>
                    <a:cubicBezTo>
                      <a:pt x="10409" y="731"/>
                      <a:pt x="20681" y="3128"/>
                      <a:pt x="30336" y="7076"/>
                    </a:cubicBezTo>
                    <a:cubicBezTo>
                      <a:pt x="30381" y="7054"/>
                      <a:pt x="30427" y="7031"/>
                      <a:pt x="30473" y="7008"/>
                    </a:cubicBezTo>
                    <a:cubicBezTo>
                      <a:pt x="29971" y="6780"/>
                      <a:pt x="29468" y="6551"/>
                      <a:pt x="28966" y="6346"/>
                    </a:cubicBezTo>
                    <a:cubicBezTo>
                      <a:pt x="19836" y="2443"/>
                      <a:pt x="9930" y="229"/>
                      <a:pt x="1" y="1"/>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2608" name="Google Shape;2608;p40">
                <a:extLst>
                  <a:ext uri="{FF2B5EF4-FFF2-40B4-BE49-F238E27FC236}">
                    <a16:creationId xmlns="" xmlns:a16="http://schemas.microsoft.com/office/drawing/2014/main" id="{414D3DFF-BA00-237D-D985-762CEE005A19}"/>
                  </a:ext>
                </a:extLst>
              </p:cNvPr>
              <p:cNvSpPr/>
              <p:nvPr/>
            </p:nvSpPr>
            <p:spPr>
              <a:xfrm>
                <a:off x="2533775" y="4111450"/>
                <a:ext cx="649400" cy="132975"/>
              </a:xfrm>
              <a:custGeom>
                <a:avLst/>
                <a:gdLst/>
                <a:ahLst/>
                <a:cxnLst/>
                <a:rect l="l" t="t" r="r" b="b"/>
                <a:pathLst>
                  <a:path w="25976" h="5319" extrusionOk="0">
                    <a:moveTo>
                      <a:pt x="0" y="1"/>
                    </a:moveTo>
                    <a:cubicBezTo>
                      <a:pt x="8788" y="594"/>
                      <a:pt x="17462" y="2397"/>
                      <a:pt x="25747" y="5319"/>
                    </a:cubicBezTo>
                    <a:cubicBezTo>
                      <a:pt x="25816" y="5250"/>
                      <a:pt x="25884" y="5182"/>
                      <a:pt x="25975" y="5113"/>
                    </a:cubicBezTo>
                    <a:cubicBezTo>
                      <a:pt x="17690" y="1963"/>
                      <a:pt x="8856" y="206"/>
                      <a:pt x="0" y="1"/>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2609" name="Google Shape;2609;p40">
                <a:extLst>
                  <a:ext uri="{FF2B5EF4-FFF2-40B4-BE49-F238E27FC236}">
                    <a16:creationId xmlns="" xmlns:a16="http://schemas.microsoft.com/office/drawing/2014/main" id="{C6646936-BC5A-BA3C-6D40-AC9E1A0E2194}"/>
                  </a:ext>
                </a:extLst>
              </p:cNvPr>
              <p:cNvSpPr/>
              <p:nvPr/>
            </p:nvSpPr>
            <p:spPr>
              <a:xfrm>
                <a:off x="3708700" y="4121150"/>
                <a:ext cx="599200" cy="149525"/>
              </a:xfrm>
              <a:custGeom>
                <a:avLst/>
                <a:gdLst/>
                <a:ahLst/>
                <a:cxnLst/>
                <a:rect l="l" t="t" r="r" b="b"/>
                <a:pathLst>
                  <a:path w="23968" h="5981" extrusionOk="0">
                    <a:moveTo>
                      <a:pt x="23967" y="1"/>
                    </a:moveTo>
                    <a:lnTo>
                      <a:pt x="23967" y="1"/>
                    </a:lnTo>
                    <a:cubicBezTo>
                      <a:pt x="22552" y="92"/>
                      <a:pt x="21137" y="252"/>
                      <a:pt x="19744" y="434"/>
                    </a:cubicBezTo>
                    <a:cubicBezTo>
                      <a:pt x="12965" y="1347"/>
                      <a:pt x="6323" y="3128"/>
                      <a:pt x="1" y="5753"/>
                    </a:cubicBezTo>
                    <a:cubicBezTo>
                      <a:pt x="92" y="5821"/>
                      <a:pt x="160" y="5912"/>
                      <a:pt x="229" y="5981"/>
                    </a:cubicBezTo>
                    <a:cubicBezTo>
                      <a:pt x="7852" y="3013"/>
                      <a:pt x="15841" y="982"/>
                      <a:pt x="23967" y="1"/>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2610" name="Google Shape;2610;p40">
                <a:extLst>
                  <a:ext uri="{FF2B5EF4-FFF2-40B4-BE49-F238E27FC236}">
                    <a16:creationId xmlns="" xmlns:a16="http://schemas.microsoft.com/office/drawing/2014/main" id="{FCE590C8-45C1-45F9-2AA0-981E313E04BA}"/>
                  </a:ext>
                </a:extLst>
              </p:cNvPr>
              <p:cNvSpPr/>
              <p:nvPr/>
            </p:nvSpPr>
            <p:spPr>
              <a:xfrm>
                <a:off x="3639075" y="4091475"/>
                <a:ext cx="352675" cy="119850"/>
              </a:xfrm>
              <a:custGeom>
                <a:avLst/>
                <a:gdLst/>
                <a:ahLst/>
                <a:cxnLst/>
                <a:rect l="l" t="t" r="r" b="b"/>
                <a:pathLst>
                  <a:path w="14107" h="4794" extrusionOk="0">
                    <a:moveTo>
                      <a:pt x="14107" y="1"/>
                    </a:moveTo>
                    <a:lnTo>
                      <a:pt x="14107" y="1"/>
                    </a:lnTo>
                    <a:cubicBezTo>
                      <a:pt x="12715" y="297"/>
                      <a:pt x="11345" y="640"/>
                      <a:pt x="9975" y="1028"/>
                    </a:cubicBezTo>
                    <a:cubicBezTo>
                      <a:pt x="6575" y="1964"/>
                      <a:pt x="3242" y="3151"/>
                      <a:pt x="1" y="4543"/>
                    </a:cubicBezTo>
                    <a:cubicBezTo>
                      <a:pt x="138" y="4611"/>
                      <a:pt x="252" y="4703"/>
                      <a:pt x="366" y="4794"/>
                    </a:cubicBezTo>
                    <a:cubicBezTo>
                      <a:pt x="4817" y="2854"/>
                      <a:pt x="9405" y="1256"/>
                      <a:pt x="14107" y="1"/>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grpSp>
        <p:grpSp>
          <p:nvGrpSpPr>
            <p:cNvPr id="2611" name="Google Shape;2611;p40">
              <a:extLst>
                <a:ext uri="{FF2B5EF4-FFF2-40B4-BE49-F238E27FC236}">
                  <a16:creationId xmlns="" xmlns:a16="http://schemas.microsoft.com/office/drawing/2014/main" id="{7915B9E9-866B-59D4-726E-71D9715AD3EF}"/>
                </a:ext>
              </a:extLst>
            </p:cNvPr>
            <p:cNvGrpSpPr/>
            <p:nvPr/>
          </p:nvGrpSpPr>
          <p:grpSpPr>
            <a:xfrm>
              <a:off x="7220544" y="1708928"/>
              <a:ext cx="1427232" cy="1995478"/>
              <a:chOff x="7155675" y="1787550"/>
              <a:chExt cx="1275225" cy="1782950"/>
            </a:xfrm>
          </p:grpSpPr>
          <p:sp>
            <p:nvSpPr>
              <p:cNvPr id="2612" name="Google Shape;2612;p40">
                <a:extLst>
                  <a:ext uri="{FF2B5EF4-FFF2-40B4-BE49-F238E27FC236}">
                    <a16:creationId xmlns="" xmlns:a16="http://schemas.microsoft.com/office/drawing/2014/main" id="{23DA0A23-CD71-C271-BA6F-B70A94A25F44}"/>
                  </a:ext>
                </a:extLst>
              </p:cNvPr>
              <p:cNvSpPr/>
              <p:nvPr/>
            </p:nvSpPr>
            <p:spPr>
              <a:xfrm>
                <a:off x="7403325" y="2894575"/>
                <a:ext cx="182650" cy="116775"/>
              </a:xfrm>
              <a:custGeom>
                <a:avLst/>
                <a:gdLst/>
                <a:ahLst/>
                <a:cxnLst/>
                <a:rect l="l" t="t" r="r" b="b"/>
                <a:pathLst>
                  <a:path w="7306" h="4671" extrusionOk="0">
                    <a:moveTo>
                      <a:pt x="1" y="0"/>
                    </a:moveTo>
                    <a:lnTo>
                      <a:pt x="663" y="4519"/>
                    </a:lnTo>
                    <a:cubicBezTo>
                      <a:pt x="1130" y="4609"/>
                      <a:pt x="1681" y="4671"/>
                      <a:pt x="2284" y="4671"/>
                    </a:cubicBezTo>
                    <a:cubicBezTo>
                      <a:pt x="2447" y="4671"/>
                      <a:pt x="2615" y="4666"/>
                      <a:pt x="2786" y="4656"/>
                    </a:cubicBezTo>
                    <a:cubicBezTo>
                      <a:pt x="4726" y="4565"/>
                      <a:pt x="6255" y="3903"/>
                      <a:pt x="7145" y="3401"/>
                    </a:cubicBezTo>
                    <a:cubicBezTo>
                      <a:pt x="7191" y="2557"/>
                      <a:pt x="7237" y="1712"/>
                      <a:pt x="7305" y="867"/>
                    </a:cubicBezTo>
                    <a:lnTo>
                      <a:pt x="1" y="0"/>
                    </a:lnTo>
                    <a:close/>
                  </a:path>
                </a:pathLst>
              </a:custGeom>
              <a:solidFill>
                <a:srgbClr val="A1544A"/>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2613" name="Google Shape;2613;p40">
                <a:extLst>
                  <a:ext uri="{FF2B5EF4-FFF2-40B4-BE49-F238E27FC236}">
                    <a16:creationId xmlns="" xmlns:a16="http://schemas.microsoft.com/office/drawing/2014/main" id="{4D821C37-DE89-3923-0BDC-44CBFCBEC068}"/>
                  </a:ext>
                </a:extLst>
              </p:cNvPr>
              <p:cNvSpPr/>
              <p:nvPr/>
            </p:nvSpPr>
            <p:spPr>
              <a:xfrm>
                <a:off x="7403325" y="2894575"/>
                <a:ext cx="182650" cy="95300"/>
              </a:xfrm>
              <a:custGeom>
                <a:avLst/>
                <a:gdLst/>
                <a:ahLst/>
                <a:cxnLst/>
                <a:rect l="l" t="t" r="r" b="b"/>
                <a:pathLst>
                  <a:path w="7306" h="3812" extrusionOk="0">
                    <a:moveTo>
                      <a:pt x="1" y="0"/>
                    </a:moveTo>
                    <a:lnTo>
                      <a:pt x="366" y="2511"/>
                    </a:lnTo>
                    <a:cubicBezTo>
                      <a:pt x="1462" y="2922"/>
                      <a:pt x="2717" y="3287"/>
                      <a:pt x="4155" y="3538"/>
                    </a:cubicBezTo>
                    <a:cubicBezTo>
                      <a:pt x="4908" y="3675"/>
                      <a:pt x="5616" y="3766"/>
                      <a:pt x="6301" y="3812"/>
                    </a:cubicBezTo>
                    <a:cubicBezTo>
                      <a:pt x="6620" y="3675"/>
                      <a:pt x="6894" y="3538"/>
                      <a:pt x="7145" y="3401"/>
                    </a:cubicBezTo>
                    <a:cubicBezTo>
                      <a:pt x="7191" y="2557"/>
                      <a:pt x="7237" y="1712"/>
                      <a:pt x="7305" y="867"/>
                    </a:cubicBezTo>
                    <a:cubicBezTo>
                      <a:pt x="4863" y="571"/>
                      <a:pt x="2443" y="297"/>
                      <a:pt x="1" y="0"/>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2614" name="Google Shape;2614;p40">
                <a:extLst>
                  <a:ext uri="{FF2B5EF4-FFF2-40B4-BE49-F238E27FC236}">
                    <a16:creationId xmlns="" xmlns:a16="http://schemas.microsoft.com/office/drawing/2014/main" id="{5B6877D5-3AD8-87F2-E69F-BA19AF2FAD05}"/>
                  </a:ext>
                </a:extLst>
              </p:cNvPr>
              <p:cNvSpPr/>
              <p:nvPr/>
            </p:nvSpPr>
            <p:spPr>
              <a:xfrm>
                <a:off x="7431875" y="2933375"/>
                <a:ext cx="413725" cy="637125"/>
              </a:xfrm>
              <a:custGeom>
                <a:avLst/>
                <a:gdLst/>
                <a:ahLst/>
                <a:cxnLst/>
                <a:rect l="l" t="t" r="r" b="b"/>
                <a:pathLst>
                  <a:path w="16549" h="25485" extrusionOk="0">
                    <a:moveTo>
                      <a:pt x="12052" y="0"/>
                    </a:moveTo>
                    <a:cubicBezTo>
                      <a:pt x="10249" y="114"/>
                      <a:pt x="8012" y="571"/>
                      <a:pt x="7259" y="2077"/>
                    </a:cubicBezTo>
                    <a:cubicBezTo>
                      <a:pt x="6505" y="3561"/>
                      <a:pt x="7852" y="4634"/>
                      <a:pt x="7943" y="7487"/>
                    </a:cubicBezTo>
                    <a:cubicBezTo>
                      <a:pt x="8035" y="10409"/>
                      <a:pt x="6779" y="13809"/>
                      <a:pt x="4360" y="15681"/>
                    </a:cubicBezTo>
                    <a:cubicBezTo>
                      <a:pt x="2899" y="16822"/>
                      <a:pt x="2146" y="16480"/>
                      <a:pt x="1438" y="17530"/>
                    </a:cubicBezTo>
                    <a:cubicBezTo>
                      <a:pt x="0" y="19653"/>
                      <a:pt x="936" y="24035"/>
                      <a:pt x="3470" y="25199"/>
                    </a:cubicBezTo>
                    <a:cubicBezTo>
                      <a:pt x="3909" y="25398"/>
                      <a:pt x="4362" y="25485"/>
                      <a:pt x="4819" y="25485"/>
                    </a:cubicBezTo>
                    <a:cubicBezTo>
                      <a:pt x="7048" y="25485"/>
                      <a:pt x="9396" y="23421"/>
                      <a:pt x="10911" y="22095"/>
                    </a:cubicBezTo>
                    <a:cubicBezTo>
                      <a:pt x="12120" y="21022"/>
                      <a:pt x="15773" y="17484"/>
                      <a:pt x="16252" y="11755"/>
                    </a:cubicBezTo>
                    <a:cubicBezTo>
                      <a:pt x="16549" y="7989"/>
                      <a:pt x="15339" y="5067"/>
                      <a:pt x="14700" y="3789"/>
                    </a:cubicBezTo>
                    <a:cubicBezTo>
                      <a:pt x="13855" y="2054"/>
                      <a:pt x="12805" y="799"/>
                      <a:pt x="12052" y="0"/>
                    </a:cubicBezTo>
                    <a:close/>
                  </a:path>
                </a:pathLst>
              </a:custGeom>
              <a:solidFill>
                <a:schemeClr val="accent1"/>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2615" name="Google Shape;2615;p40">
                <a:extLst>
                  <a:ext uri="{FF2B5EF4-FFF2-40B4-BE49-F238E27FC236}">
                    <a16:creationId xmlns="" xmlns:a16="http://schemas.microsoft.com/office/drawing/2014/main" id="{3B833D0A-AA32-0B9D-89AB-BECE8F028E06}"/>
                  </a:ext>
                </a:extLst>
              </p:cNvPr>
              <p:cNvSpPr/>
              <p:nvPr/>
            </p:nvSpPr>
            <p:spPr>
              <a:xfrm>
                <a:off x="7460400" y="3379925"/>
                <a:ext cx="59375" cy="169250"/>
              </a:xfrm>
              <a:custGeom>
                <a:avLst/>
                <a:gdLst/>
                <a:ahLst/>
                <a:cxnLst/>
                <a:rect l="l" t="t" r="r" b="b"/>
                <a:pathLst>
                  <a:path w="2375" h="6770" extrusionOk="0">
                    <a:moveTo>
                      <a:pt x="469" y="0"/>
                    </a:moveTo>
                    <a:cubicBezTo>
                      <a:pt x="449" y="0"/>
                      <a:pt x="429" y="4"/>
                      <a:pt x="411" y="10"/>
                    </a:cubicBezTo>
                    <a:cubicBezTo>
                      <a:pt x="1" y="170"/>
                      <a:pt x="297" y="1836"/>
                      <a:pt x="503" y="2978"/>
                    </a:cubicBezTo>
                    <a:cubicBezTo>
                      <a:pt x="731" y="4347"/>
                      <a:pt x="1165" y="6767"/>
                      <a:pt x="1849" y="6767"/>
                    </a:cubicBezTo>
                    <a:cubicBezTo>
                      <a:pt x="1862" y="6769"/>
                      <a:pt x="1876" y="6770"/>
                      <a:pt x="1889" y="6770"/>
                    </a:cubicBezTo>
                    <a:cubicBezTo>
                      <a:pt x="2017" y="6770"/>
                      <a:pt x="2168" y="6668"/>
                      <a:pt x="2374" y="6379"/>
                    </a:cubicBezTo>
                    <a:cubicBezTo>
                      <a:pt x="2306" y="5443"/>
                      <a:pt x="2169" y="4370"/>
                      <a:pt x="1918" y="3183"/>
                    </a:cubicBezTo>
                    <a:cubicBezTo>
                      <a:pt x="1690" y="2179"/>
                      <a:pt x="1416" y="1289"/>
                      <a:pt x="1142" y="535"/>
                    </a:cubicBezTo>
                    <a:cubicBezTo>
                      <a:pt x="915" y="268"/>
                      <a:pt x="652" y="0"/>
                      <a:pt x="469" y="0"/>
                    </a:cubicBezTo>
                    <a:close/>
                  </a:path>
                </a:pathLst>
              </a:custGeom>
              <a:solidFill>
                <a:srgbClr val="4C4487"/>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2616" name="Google Shape;2616;p40">
                <a:extLst>
                  <a:ext uri="{FF2B5EF4-FFF2-40B4-BE49-F238E27FC236}">
                    <a16:creationId xmlns="" xmlns:a16="http://schemas.microsoft.com/office/drawing/2014/main" id="{10B0EAFB-EED8-ABD1-5C26-2E1079211595}"/>
                  </a:ext>
                </a:extLst>
              </p:cNvPr>
              <p:cNvSpPr/>
              <p:nvPr/>
            </p:nvSpPr>
            <p:spPr>
              <a:xfrm>
                <a:off x="7234425" y="3328825"/>
                <a:ext cx="297325" cy="212975"/>
              </a:xfrm>
              <a:custGeom>
                <a:avLst/>
                <a:gdLst/>
                <a:ahLst/>
                <a:cxnLst/>
                <a:rect l="l" t="t" r="r" b="b"/>
                <a:pathLst>
                  <a:path w="11893" h="8519" extrusionOk="0">
                    <a:moveTo>
                      <a:pt x="5182" y="0"/>
                    </a:moveTo>
                    <a:cubicBezTo>
                      <a:pt x="5114" y="0"/>
                      <a:pt x="5068" y="0"/>
                      <a:pt x="5022" y="23"/>
                    </a:cubicBezTo>
                    <a:cubicBezTo>
                      <a:pt x="4589" y="320"/>
                      <a:pt x="5205" y="2009"/>
                      <a:pt x="5365" y="2465"/>
                    </a:cubicBezTo>
                    <a:cubicBezTo>
                      <a:pt x="4292" y="1780"/>
                      <a:pt x="3356" y="1438"/>
                      <a:pt x="2694" y="1255"/>
                    </a:cubicBezTo>
                    <a:cubicBezTo>
                      <a:pt x="2181" y="1099"/>
                      <a:pt x="1677" y="951"/>
                      <a:pt x="1298" y="951"/>
                    </a:cubicBezTo>
                    <a:cubicBezTo>
                      <a:pt x="1070" y="951"/>
                      <a:pt x="888" y="1004"/>
                      <a:pt x="777" y="1141"/>
                    </a:cubicBezTo>
                    <a:cubicBezTo>
                      <a:pt x="434" y="1552"/>
                      <a:pt x="982" y="2511"/>
                      <a:pt x="1051" y="2648"/>
                    </a:cubicBezTo>
                    <a:cubicBezTo>
                      <a:pt x="908" y="2600"/>
                      <a:pt x="765" y="2577"/>
                      <a:pt x="636" y="2577"/>
                    </a:cubicBezTo>
                    <a:cubicBezTo>
                      <a:pt x="455" y="2577"/>
                      <a:pt x="299" y="2623"/>
                      <a:pt x="206" y="2716"/>
                    </a:cubicBezTo>
                    <a:cubicBezTo>
                      <a:pt x="1" y="2967"/>
                      <a:pt x="115" y="3606"/>
                      <a:pt x="708" y="4063"/>
                    </a:cubicBezTo>
                    <a:cubicBezTo>
                      <a:pt x="343" y="4086"/>
                      <a:pt x="229" y="4246"/>
                      <a:pt x="206" y="4268"/>
                    </a:cubicBezTo>
                    <a:cubicBezTo>
                      <a:pt x="24" y="4520"/>
                      <a:pt x="229" y="5067"/>
                      <a:pt x="800" y="5524"/>
                    </a:cubicBezTo>
                    <a:cubicBezTo>
                      <a:pt x="737" y="5518"/>
                      <a:pt x="668" y="5513"/>
                      <a:pt x="598" y="5513"/>
                    </a:cubicBezTo>
                    <a:cubicBezTo>
                      <a:pt x="415" y="5513"/>
                      <a:pt x="233" y="5545"/>
                      <a:pt x="183" y="5661"/>
                    </a:cubicBezTo>
                    <a:cubicBezTo>
                      <a:pt x="24" y="5957"/>
                      <a:pt x="868" y="6665"/>
                      <a:pt x="1051" y="6825"/>
                    </a:cubicBezTo>
                    <a:cubicBezTo>
                      <a:pt x="1165" y="6916"/>
                      <a:pt x="1987" y="7601"/>
                      <a:pt x="3014" y="7943"/>
                    </a:cubicBezTo>
                    <a:cubicBezTo>
                      <a:pt x="4025" y="8280"/>
                      <a:pt x="5958" y="8518"/>
                      <a:pt x="8500" y="8518"/>
                    </a:cubicBezTo>
                    <a:cubicBezTo>
                      <a:pt x="9399" y="8518"/>
                      <a:pt x="10375" y="8488"/>
                      <a:pt x="11413" y="8423"/>
                    </a:cubicBezTo>
                    <a:cubicBezTo>
                      <a:pt x="11596" y="7920"/>
                      <a:pt x="11893" y="6916"/>
                      <a:pt x="11710" y="5661"/>
                    </a:cubicBezTo>
                    <a:cubicBezTo>
                      <a:pt x="11459" y="3995"/>
                      <a:pt x="10523" y="2945"/>
                      <a:pt x="10181" y="2579"/>
                    </a:cubicBezTo>
                    <a:cubicBezTo>
                      <a:pt x="9496" y="2693"/>
                      <a:pt x="8834" y="2808"/>
                      <a:pt x="8149" y="2922"/>
                    </a:cubicBezTo>
                    <a:cubicBezTo>
                      <a:pt x="7875" y="2351"/>
                      <a:pt x="7396" y="1552"/>
                      <a:pt x="6574" y="845"/>
                    </a:cubicBezTo>
                    <a:cubicBezTo>
                      <a:pt x="6278" y="594"/>
                      <a:pt x="5593" y="0"/>
                      <a:pt x="5182" y="0"/>
                    </a:cubicBezTo>
                    <a:close/>
                  </a:path>
                </a:pathLst>
              </a:custGeom>
              <a:solidFill>
                <a:srgbClr val="A1544A"/>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2617" name="Google Shape;2617;p40">
                <a:extLst>
                  <a:ext uri="{FF2B5EF4-FFF2-40B4-BE49-F238E27FC236}">
                    <a16:creationId xmlns="" xmlns:a16="http://schemas.microsoft.com/office/drawing/2014/main" id="{0BF10F1C-A448-2EB5-2090-DB259B88C5D4}"/>
                  </a:ext>
                </a:extLst>
              </p:cNvPr>
              <p:cNvSpPr/>
              <p:nvPr/>
            </p:nvSpPr>
            <p:spPr>
              <a:xfrm>
                <a:off x="7258400" y="3392150"/>
                <a:ext cx="69075" cy="25900"/>
              </a:xfrm>
              <a:custGeom>
                <a:avLst/>
                <a:gdLst/>
                <a:ahLst/>
                <a:cxnLst/>
                <a:rect l="l" t="t" r="r" b="b"/>
                <a:pathLst>
                  <a:path w="2763" h="1036" extrusionOk="0">
                    <a:moveTo>
                      <a:pt x="0" y="1"/>
                    </a:moveTo>
                    <a:lnTo>
                      <a:pt x="0" y="1"/>
                    </a:lnTo>
                    <a:cubicBezTo>
                      <a:pt x="654" y="655"/>
                      <a:pt x="1601" y="1036"/>
                      <a:pt x="2533" y="1036"/>
                    </a:cubicBezTo>
                    <a:cubicBezTo>
                      <a:pt x="2610" y="1036"/>
                      <a:pt x="2686" y="1033"/>
                      <a:pt x="2762" y="1028"/>
                    </a:cubicBezTo>
                    <a:cubicBezTo>
                      <a:pt x="1781" y="822"/>
                      <a:pt x="868" y="480"/>
                      <a:pt x="0" y="1"/>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2618" name="Google Shape;2618;p40">
                <a:extLst>
                  <a:ext uri="{FF2B5EF4-FFF2-40B4-BE49-F238E27FC236}">
                    <a16:creationId xmlns="" xmlns:a16="http://schemas.microsoft.com/office/drawing/2014/main" id="{0DA39889-C6A1-3A1C-BC5E-F8724C64B743}"/>
                  </a:ext>
                </a:extLst>
              </p:cNvPr>
              <p:cNvSpPr/>
              <p:nvPr/>
            </p:nvSpPr>
            <p:spPr>
              <a:xfrm>
                <a:off x="7875250" y="1787550"/>
                <a:ext cx="555650" cy="494050"/>
              </a:xfrm>
              <a:custGeom>
                <a:avLst/>
                <a:gdLst/>
                <a:ahLst/>
                <a:cxnLst/>
                <a:rect l="l" t="t" r="r" b="b"/>
                <a:pathLst>
                  <a:path w="22226" h="19762" extrusionOk="0">
                    <a:moveTo>
                      <a:pt x="12029" y="0"/>
                    </a:moveTo>
                    <a:cubicBezTo>
                      <a:pt x="11002" y="0"/>
                      <a:pt x="9838" y="936"/>
                      <a:pt x="9770" y="2397"/>
                    </a:cubicBezTo>
                    <a:cubicBezTo>
                      <a:pt x="9633" y="1255"/>
                      <a:pt x="8765" y="342"/>
                      <a:pt x="7715" y="183"/>
                    </a:cubicBezTo>
                    <a:cubicBezTo>
                      <a:pt x="7589" y="162"/>
                      <a:pt x="7462" y="151"/>
                      <a:pt x="7336" y="151"/>
                    </a:cubicBezTo>
                    <a:cubicBezTo>
                      <a:pt x="6238" y="151"/>
                      <a:pt x="5213" y="931"/>
                      <a:pt x="4885" y="2077"/>
                    </a:cubicBezTo>
                    <a:cubicBezTo>
                      <a:pt x="4799" y="1969"/>
                      <a:pt x="3939" y="925"/>
                      <a:pt x="2766" y="925"/>
                    </a:cubicBezTo>
                    <a:cubicBezTo>
                      <a:pt x="2698" y="925"/>
                      <a:pt x="2628" y="928"/>
                      <a:pt x="2557" y="936"/>
                    </a:cubicBezTo>
                    <a:cubicBezTo>
                      <a:pt x="1210" y="1073"/>
                      <a:pt x="1" y="2579"/>
                      <a:pt x="160" y="4519"/>
                    </a:cubicBezTo>
                    <a:cubicBezTo>
                      <a:pt x="4337" y="9313"/>
                      <a:pt x="8514" y="14106"/>
                      <a:pt x="12669" y="18899"/>
                    </a:cubicBezTo>
                    <a:cubicBezTo>
                      <a:pt x="13229" y="19494"/>
                      <a:pt x="13944" y="19761"/>
                      <a:pt x="14606" y="19761"/>
                    </a:cubicBezTo>
                    <a:cubicBezTo>
                      <a:pt x="15240" y="19761"/>
                      <a:pt x="15827" y="19517"/>
                      <a:pt x="16184" y="19082"/>
                    </a:cubicBezTo>
                    <a:cubicBezTo>
                      <a:pt x="16709" y="18443"/>
                      <a:pt x="16731" y="17370"/>
                      <a:pt x="16184" y="16503"/>
                    </a:cubicBezTo>
                    <a:lnTo>
                      <a:pt x="16184" y="16503"/>
                    </a:lnTo>
                    <a:cubicBezTo>
                      <a:pt x="16459" y="16561"/>
                      <a:pt x="16731" y="16588"/>
                      <a:pt x="16995" y="16588"/>
                    </a:cubicBezTo>
                    <a:cubicBezTo>
                      <a:pt x="18700" y="16588"/>
                      <a:pt x="20098" y="15450"/>
                      <a:pt x="20315" y="14106"/>
                    </a:cubicBezTo>
                    <a:cubicBezTo>
                      <a:pt x="20498" y="12988"/>
                      <a:pt x="19859" y="11778"/>
                      <a:pt x="18740" y="11070"/>
                    </a:cubicBezTo>
                    <a:lnTo>
                      <a:pt x="18740" y="11070"/>
                    </a:lnTo>
                    <a:cubicBezTo>
                      <a:pt x="18839" y="11078"/>
                      <a:pt x="18936" y="11082"/>
                      <a:pt x="19031" y="11082"/>
                    </a:cubicBezTo>
                    <a:cubicBezTo>
                      <a:pt x="20948" y="11082"/>
                      <a:pt x="22226" y="9598"/>
                      <a:pt x="22095" y="8445"/>
                    </a:cubicBezTo>
                    <a:cubicBezTo>
                      <a:pt x="22004" y="7464"/>
                      <a:pt x="20909" y="6505"/>
                      <a:pt x="19425" y="6368"/>
                    </a:cubicBezTo>
                    <a:cubicBezTo>
                      <a:pt x="21068" y="4497"/>
                      <a:pt x="20589" y="1849"/>
                      <a:pt x="19128" y="845"/>
                    </a:cubicBezTo>
                    <a:cubicBezTo>
                      <a:pt x="18678" y="542"/>
                      <a:pt x="18111" y="389"/>
                      <a:pt x="17509" y="389"/>
                    </a:cubicBezTo>
                    <a:cubicBezTo>
                      <a:pt x="16159" y="389"/>
                      <a:pt x="14636" y="1160"/>
                      <a:pt x="13878" y="2739"/>
                    </a:cubicBezTo>
                    <a:cubicBezTo>
                      <a:pt x="14129" y="1415"/>
                      <a:pt x="13308" y="251"/>
                      <a:pt x="12372" y="23"/>
                    </a:cubicBezTo>
                    <a:cubicBezTo>
                      <a:pt x="12258" y="0"/>
                      <a:pt x="12144" y="0"/>
                      <a:pt x="12029" y="0"/>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2619" name="Google Shape;2619;p40">
                <a:extLst>
                  <a:ext uri="{FF2B5EF4-FFF2-40B4-BE49-F238E27FC236}">
                    <a16:creationId xmlns="" xmlns:a16="http://schemas.microsoft.com/office/drawing/2014/main" id="{D6A70DBD-9FFD-5EB2-A4A7-1C304167CF2B}"/>
                  </a:ext>
                </a:extLst>
              </p:cNvPr>
              <p:cNvSpPr/>
              <p:nvPr/>
            </p:nvSpPr>
            <p:spPr>
              <a:xfrm>
                <a:off x="7155675" y="2072275"/>
                <a:ext cx="978100" cy="911375"/>
              </a:xfrm>
              <a:custGeom>
                <a:avLst/>
                <a:gdLst/>
                <a:ahLst/>
                <a:cxnLst/>
                <a:rect l="l" t="t" r="r" b="b"/>
                <a:pathLst>
                  <a:path w="39124" h="36455" extrusionOk="0">
                    <a:moveTo>
                      <a:pt x="19836" y="1"/>
                    </a:moveTo>
                    <a:cubicBezTo>
                      <a:pt x="17736" y="1"/>
                      <a:pt x="16070" y="366"/>
                      <a:pt x="15248" y="572"/>
                    </a:cubicBezTo>
                    <a:cubicBezTo>
                      <a:pt x="13719" y="914"/>
                      <a:pt x="11710" y="1416"/>
                      <a:pt x="9747" y="3059"/>
                    </a:cubicBezTo>
                    <a:cubicBezTo>
                      <a:pt x="7442" y="5000"/>
                      <a:pt x="6460" y="7488"/>
                      <a:pt x="6278" y="7990"/>
                    </a:cubicBezTo>
                    <a:cubicBezTo>
                      <a:pt x="5296" y="10592"/>
                      <a:pt x="5890" y="11870"/>
                      <a:pt x="4452" y="14198"/>
                    </a:cubicBezTo>
                    <a:cubicBezTo>
                      <a:pt x="3790" y="15248"/>
                      <a:pt x="3607" y="15088"/>
                      <a:pt x="2740" y="16412"/>
                    </a:cubicBezTo>
                    <a:cubicBezTo>
                      <a:pt x="2512" y="16755"/>
                      <a:pt x="2078" y="17417"/>
                      <a:pt x="1644" y="18261"/>
                    </a:cubicBezTo>
                    <a:cubicBezTo>
                      <a:pt x="1211" y="19128"/>
                      <a:pt x="777" y="20156"/>
                      <a:pt x="594" y="21251"/>
                    </a:cubicBezTo>
                    <a:cubicBezTo>
                      <a:pt x="1" y="24607"/>
                      <a:pt x="1781" y="27482"/>
                      <a:pt x="2397" y="28487"/>
                    </a:cubicBezTo>
                    <a:cubicBezTo>
                      <a:pt x="4794" y="32344"/>
                      <a:pt x="8583" y="33805"/>
                      <a:pt x="11345" y="34878"/>
                    </a:cubicBezTo>
                    <a:cubicBezTo>
                      <a:pt x="14495" y="36088"/>
                      <a:pt x="17371" y="36339"/>
                      <a:pt x="18078" y="36384"/>
                    </a:cubicBezTo>
                    <a:cubicBezTo>
                      <a:pt x="18261" y="36407"/>
                      <a:pt x="18900" y="36453"/>
                      <a:pt x="19653" y="36453"/>
                    </a:cubicBezTo>
                    <a:cubicBezTo>
                      <a:pt x="19695" y="36453"/>
                      <a:pt x="19796" y="36454"/>
                      <a:pt x="19945" y="36454"/>
                    </a:cubicBezTo>
                    <a:cubicBezTo>
                      <a:pt x="21099" y="36454"/>
                      <a:pt x="25196" y="36365"/>
                      <a:pt x="28327" y="34809"/>
                    </a:cubicBezTo>
                    <a:cubicBezTo>
                      <a:pt x="33919" y="32002"/>
                      <a:pt x="36065" y="26387"/>
                      <a:pt x="36681" y="24401"/>
                    </a:cubicBezTo>
                    <a:cubicBezTo>
                      <a:pt x="39123" y="16663"/>
                      <a:pt x="35471" y="10135"/>
                      <a:pt x="34650" y="8766"/>
                    </a:cubicBezTo>
                    <a:cubicBezTo>
                      <a:pt x="33965" y="7625"/>
                      <a:pt x="31751" y="3950"/>
                      <a:pt x="27368" y="1758"/>
                    </a:cubicBezTo>
                    <a:cubicBezTo>
                      <a:pt x="27231" y="1690"/>
                      <a:pt x="27094" y="1621"/>
                      <a:pt x="27003" y="1576"/>
                    </a:cubicBezTo>
                    <a:cubicBezTo>
                      <a:pt x="24424" y="343"/>
                      <a:pt x="21913" y="1"/>
                      <a:pt x="19836" y="1"/>
                    </a:cubicBezTo>
                    <a:close/>
                  </a:path>
                </a:pathLst>
              </a:custGeom>
              <a:solidFill>
                <a:srgbClr val="A1544A"/>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2620" name="Google Shape;2620;p40">
                <a:extLst>
                  <a:ext uri="{FF2B5EF4-FFF2-40B4-BE49-F238E27FC236}">
                    <a16:creationId xmlns="" xmlns:a16="http://schemas.microsoft.com/office/drawing/2014/main" id="{E5077BCB-2944-6442-3FA6-1B70DB0CF70F}"/>
                  </a:ext>
                </a:extLst>
              </p:cNvPr>
              <p:cNvSpPr/>
              <p:nvPr/>
            </p:nvSpPr>
            <p:spPr>
              <a:xfrm>
                <a:off x="7358825" y="2077425"/>
                <a:ext cx="744125" cy="514000"/>
              </a:xfrm>
              <a:custGeom>
                <a:avLst/>
                <a:gdLst/>
                <a:ahLst/>
                <a:cxnLst/>
                <a:rect l="l" t="t" r="r" b="b"/>
                <a:pathLst>
                  <a:path w="29765" h="20560" extrusionOk="0">
                    <a:moveTo>
                      <a:pt x="8971" y="0"/>
                    </a:moveTo>
                    <a:cubicBezTo>
                      <a:pt x="8172" y="114"/>
                      <a:pt x="7556" y="251"/>
                      <a:pt x="7122" y="366"/>
                    </a:cubicBezTo>
                    <a:cubicBezTo>
                      <a:pt x="5593" y="708"/>
                      <a:pt x="3584" y="1210"/>
                      <a:pt x="1621" y="2853"/>
                    </a:cubicBezTo>
                    <a:cubicBezTo>
                      <a:pt x="982" y="3401"/>
                      <a:pt x="457" y="3972"/>
                      <a:pt x="1" y="4543"/>
                    </a:cubicBezTo>
                    <a:cubicBezTo>
                      <a:pt x="800" y="4406"/>
                      <a:pt x="1598" y="4269"/>
                      <a:pt x="2420" y="4132"/>
                    </a:cubicBezTo>
                    <a:cubicBezTo>
                      <a:pt x="2648" y="4565"/>
                      <a:pt x="3105" y="5227"/>
                      <a:pt x="3927" y="5638"/>
                    </a:cubicBezTo>
                    <a:cubicBezTo>
                      <a:pt x="4390" y="5870"/>
                      <a:pt x="4902" y="5981"/>
                      <a:pt x="5431" y="5981"/>
                    </a:cubicBezTo>
                    <a:cubicBezTo>
                      <a:pt x="6520" y="5981"/>
                      <a:pt x="7684" y="5509"/>
                      <a:pt x="8651" y="4634"/>
                    </a:cubicBezTo>
                    <a:cubicBezTo>
                      <a:pt x="8743" y="4794"/>
                      <a:pt x="9199" y="5592"/>
                      <a:pt x="10204" y="5889"/>
                    </a:cubicBezTo>
                    <a:cubicBezTo>
                      <a:pt x="10472" y="5975"/>
                      <a:pt x="10727" y="6008"/>
                      <a:pt x="10961" y="6008"/>
                    </a:cubicBezTo>
                    <a:cubicBezTo>
                      <a:pt x="11664" y="6008"/>
                      <a:pt x="12178" y="5712"/>
                      <a:pt x="12281" y="5661"/>
                    </a:cubicBezTo>
                    <a:cubicBezTo>
                      <a:pt x="12326" y="5866"/>
                      <a:pt x="12600" y="7373"/>
                      <a:pt x="14061" y="8172"/>
                    </a:cubicBezTo>
                    <a:cubicBezTo>
                      <a:pt x="14654" y="8503"/>
                      <a:pt x="15248" y="8594"/>
                      <a:pt x="15724" y="8594"/>
                    </a:cubicBezTo>
                    <a:cubicBezTo>
                      <a:pt x="16201" y="8594"/>
                      <a:pt x="16560" y="8503"/>
                      <a:pt x="16686" y="8468"/>
                    </a:cubicBezTo>
                    <a:cubicBezTo>
                      <a:pt x="16686" y="8742"/>
                      <a:pt x="16777" y="10477"/>
                      <a:pt x="18238" y="11687"/>
                    </a:cubicBezTo>
                    <a:cubicBezTo>
                      <a:pt x="19284" y="12543"/>
                      <a:pt x="20425" y="12654"/>
                      <a:pt x="20975" y="12654"/>
                    </a:cubicBezTo>
                    <a:cubicBezTo>
                      <a:pt x="21085" y="12654"/>
                      <a:pt x="21171" y="12649"/>
                      <a:pt x="21228" y="12645"/>
                    </a:cubicBezTo>
                    <a:lnTo>
                      <a:pt x="21228" y="12645"/>
                    </a:lnTo>
                    <a:cubicBezTo>
                      <a:pt x="21137" y="12942"/>
                      <a:pt x="20224" y="15795"/>
                      <a:pt x="21959" y="18192"/>
                    </a:cubicBezTo>
                    <a:cubicBezTo>
                      <a:pt x="23075" y="19697"/>
                      <a:pt x="24915" y="20560"/>
                      <a:pt x="26884" y="20560"/>
                    </a:cubicBezTo>
                    <a:cubicBezTo>
                      <a:pt x="27692" y="20560"/>
                      <a:pt x="28521" y="20415"/>
                      <a:pt x="29331" y="20109"/>
                    </a:cubicBezTo>
                    <a:cubicBezTo>
                      <a:pt x="29765" y="14243"/>
                      <a:pt x="27186" y="9678"/>
                      <a:pt x="26524" y="8560"/>
                    </a:cubicBezTo>
                    <a:cubicBezTo>
                      <a:pt x="25839" y="7419"/>
                      <a:pt x="23625" y="3744"/>
                      <a:pt x="19242" y="1552"/>
                    </a:cubicBezTo>
                    <a:cubicBezTo>
                      <a:pt x="19105" y="1484"/>
                      <a:pt x="18968" y="1415"/>
                      <a:pt x="18877" y="1370"/>
                    </a:cubicBezTo>
                    <a:cubicBezTo>
                      <a:pt x="18649" y="1256"/>
                      <a:pt x="18443" y="1164"/>
                      <a:pt x="18215" y="1073"/>
                    </a:cubicBezTo>
                    <a:lnTo>
                      <a:pt x="8971" y="0"/>
                    </a:ln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2621" name="Google Shape;2621;p40">
                <a:extLst>
                  <a:ext uri="{FF2B5EF4-FFF2-40B4-BE49-F238E27FC236}">
                    <a16:creationId xmlns="" xmlns:a16="http://schemas.microsoft.com/office/drawing/2014/main" id="{B6CF1FD4-3CB0-6AA8-ACA3-1935BCD2B812}"/>
                  </a:ext>
                </a:extLst>
              </p:cNvPr>
              <p:cNvSpPr/>
              <p:nvPr/>
            </p:nvSpPr>
            <p:spPr>
              <a:xfrm>
                <a:off x="7293775" y="1813225"/>
                <a:ext cx="1081375" cy="1003825"/>
              </a:xfrm>
              <a:custGeom>
                <a:avLst/>
                <a:gdLst/>
                <a:ahLst/>
                <a:cxnLst/>
                <a:rect l="l" t="t" r="r" b="b"/>
                <a:pathLst>
                  <a:path w="43255" h="40153" extrusionOk="0">
                    <a:moveTo>
                      <a:pt x="19927" y="0"/>
                    </a:moveTo>
                    <a:cubicBezTo>
                      <a:pt x="19813" y="0"/>
                      <a:pt x="19676" y="0"/>
                      <a:pt x="19539" y="23"/>
                    </a:cubicBezTo>
                    <a:cubicBezTo>
                      <a:pt x="17644" y="251"/>
                      <a:pt x="16709" y="2032"/>
                      <a:pt x="16640" y="2191"/>
                    </a:cubicBezTo>
                    <a:cubicBezTo>
                      <a:pt x="16579" y="2110"/>
                      <a:pt x="15475" y="896"/>
                      <a:pt x="13807" y="896"/>
                    </a:cubicBezTo>
                    <a:cubicBezTo>
                      <a:pt x="13596" y="896"/>
                      <a:pt x="13376" y="915"/>
                      <a:pt x="13148" y="959"/>
                    </a:cubicBezTo>
                    <a:cubicBezTo>
                      <a:pt x="11322" y="1324"/>
                      <a:pt x="10546" y="2922"/>
                      <a:pt x="10477" y="3082"/>
                    </a:cubicBezTo>
                    <a:cubicBezTo>
                      <a:pt x="9907" y="2159"/>
                      <a:pt x="8929" y="1643"/>
                      <a:pt x="7944" y="1643"/>
                    </a:cubicBezTo>
                    <a:cubicBezTo>
                      <a:pt x="7589" y="1643"/>
                      <a:pt x="7232" y="1710"/>
                      <a:pt x="6894" y="1849"/>
                    </a:cubicBezTo>
                    <a:cubicBezTo>
                      <a:pt x="5775" y="2328"/>
                      <a:pt x="5068" y="3515"/>
                      <a:pt x="5182" y="4794"/>
                    </a:cubicBezTo>
                    <a:cubicBezTo>
                      <a:pt x="4690" y="4518"/>
                      <a:pt x="4167" y="4392"/>
                      <a:pt x="3668" y="4392"/>
                    </a:cubicBezTo>
                    <a:cubicBezTo>
                      <a:pt x="2800" y="4392"/>
                      <a:pt x="2002" y="4772"/>
                      <a:pt x="1553" y="5410"/>
                    </a:cubicBezTo>
                    <a:cubicBezTo>
                      <a:pt x="777" y="6528"/>
                      <a:pt x="1370" y="7921"/>
                      <a:pt x="1416" y="7989"/>
                    </a:cubicBezTo>
                    <a:cubicBezTo>
                      <a:pt x="343" y="8583"/>
                      <a:pt x="1" y="9884"/>
                      <a:pt x="526" y="10797"/>
                    </a:cubicBezTo>
                    <a:cubicBezTo>
                      <a:pt x="849" y="11387"/>
                      <a:pt x="1538" y="11754"/>
                      <a:pt x="2287" y="11754"/>
                    </a:cubicBezTo>
                    <a:cubicBezTo>
                      <a:pt x="2436" y="11754"/>
                      <a:pt x="2588" y="11740"/>
                      <a:pt x="2740" y="11710"/>
                    </a:cubicBezTo>
                    <a:lnTo>
                      <a:pt x="2740" y="11710"/>
                    </a:lnTo>
                    <a:cubicBezTo>
                      <a:pt x="2192" y="12668"/>
                      <a:pt x="2352" y="13741"/>
                      <a:pt x="2854" y="14106"/>
                    </a:cubicBezTo>
                    <a:cubicBezTo>
                      <a:pt x="3015" y="14222"/>
                      <a:pt x="3238" y="14284"/>
                      <a:pt x="3491" y="14284"/>
                    </a:cubicBezTo>
                    <a:cubicBezTo>
                      <a:pt x="4131" y="14284"/>
                      <a:pt x="4958" y="13888"/>
                      <a:pt x="5433" y="12988"/>
                    </a:cubicBezTo>
                    <a:cubicBezTo>
                      <a:pt x="5479" y="13170"/>
                      <a:pt x="5912" y="14768"/>
                      <a:pt x="7327" y="15316"/>
                    </a:cubicBezTo>
                    <a:cubicBezTo>
                      <a:pt x="7637" y="15430"/>
                      <a:pt x="7967" y="15486"/>
                      <a:pt x="8304" y="15486"/>
                    </a:cubicBezTo>
                    <a:cubicBezTo>
                      <a:pt x="9584" y="15486"/>
                      <a:pt x="10964" y="14684"/>
                      <a:pt x="11687" y="13239"/>
                    </a:cubicBezTo>
                    <a:cubicBezTo>
                      <a:pt x="11710" y="14380"/>
                      <a:pt x="12532" y="15270"/>
                      <a:pt x="13467" y="15384"/>
                    </a:cubicBezTo>
                    <a:cubicBezTo>
                      <a:pt x="13528" y="15391"/>
                      <a:pt x="13587" y="15394"/>
                      <a:pt x="13645" y="15394"/>
                    </a:cubicBezTo>
                    <a:cubicBezTo>
                      <a:pt x="14578" y="15394"/>
                      <a:pt x="15228" y="14583"/>
                      <a:pt x="15271" y="14540"/>
                    </a:cubicBezTo>
                    <a:cubicBezTo>
                      <a:pt x="15271" y="14654"/>
                      <a:pt x="15499" y="16845"/>
                      <a:pt x="17462" y="17781"/>
                    </a:cubicBezTo>
                    <a:cubicBezTo>
                      <a:pt x="18039" y="18065"/>
                      <a:pt x="18607" y="18158"/>
                      <a:pt x="19102" y="18158"/>
                    </a:cubicBezTo>
                    <a:cubicBezTo>
                      <a:pt x="19918" y="18158"/>
                      <a:pt x="20538" y="17906"/>
                      <a:pt x="20680" y="17850"/>
                    </a:cubicBezTo>
                    <a:lnTo>
                      <a:pt x="20680" y="17850"/>
                    </a:lnTo>
                    <a:cubicBezTo>
                      <a:pt x="20224" y="19036"/>
                      <a:pt x="20452" y="20360"/>
                      <a:pt x="21251" y="21228"/>
                    </a:cubicBezTo>
                    <a:cubicBezTo>
                      <a:pt x="21830" y="21820"/>
                      <a:pt x="22646" y="22141"/>
                      <a:pt x="23495" y="22141"/>
                    </a:cubicBezTo>
                    <a:cubicBezTo>
                      <a:pt x="24184" y="22141"/>
                      <a:pt x="24895" y="21929"/>
                      <a:pt x="25519" y="21479"/>
                    </a:cubicBezTo>
                    <a:lnTo>
                      <a:pt x="25519" y="21479"/>
                    </a:lnTo>
                    <a:cubicBezTo>
                      <a:pt x="24173" y="23305"/>
                      <a:pt x="23990" y="25701"/>
                      <a:pt x="25040" y="27642"/>
                    </a:cubicBezTo>
                    <a:cubicBezTo>
                      <a:pt x="26455" y="30267"/>
                      <a:pt x="29377" y="30563"/>
                      <a:pt x="29605" y="30586"/>
                    </a:cubicBezTo>
                    <a:cubicBezTo>
                      <a:pt x="29422" y="33211"/>
                      <a:pt x="29263" y="35836"/>
                      <a:pt x="29080" y="38461"/>
                    </a:cubicBezTo>
                    <a:cubicBezTo>
                      <a:pt x="29240" y="38666"/>
                      <a:pt x="30061" y="39922"/>
                      <a:pt x="31568" y="40127"/>
                    </a:cubicBezTo>
                    <a:cubicBezTo>
                      <a:pt x="31697" y="40144"/>
                      <a:pt x="31826" y="40152"/>
                      <a:pt x="31956" y="40152"/>
                    </a:cubicBezTo>
                    <a:cubicBezTo>
                      <a:pt x="33412" y="40152"/>
                      <a:pt x="34888" y="39110"/>
                      <a:pt x="35517" y="37434"/>
                    </a:cubicBezTo>
                    <a:cubicBezTo>
                      <a:pt x="36014" y="38105"/>
                      <a:pt x="36788" y="38453"/>
                      <a:pt x="37559" y="38453"/>
                    </a:cubicBezTo>
                    <a:cubicBezTo>
                      <a:pt x="38098" y="38453"/>
                      <a:pt x="38636" y="38283"/>
                      <a:pt x="39077" y="37936"/>
                    </a:cubicBezTo>
                    <a:cubicBezTo>
                      <a:pt x="40196" y="37068"/>
                      <a:pt x="40356" y="35357"/>
                      <a:pt x="39351" y="34261"/>
                    </a:cubicBezTo>
                    <a:lnTo>
                      <a:pt x="39351" y="34261"/>
                    </a:lnTo>
                    <a:cubicBezTo>
                      <a:pt x="39384" y="34262"/>
                      <a:pt x="39417" y="34262"/>
                      <a:pt x="39449" y="34262"/>
                    </a:cubicBezTo>
                    <a:cubicBezTo>
                      <a:pt x="41028" y="34262"/>
                      <a:pt x="42394" y="33180"/>
                      <a:pt x="42730" y="31659"/>
                    </a:cubicBezTo>
                    <a:cubicBezTo>
                      <a:pt x="43072" y="30084"/>
                      <a:pt x="42205" y="28440"/>
                      <a:pt x="40675" y="27870"/>
                    </a:cubicBezTo>
                    <a:cubicBezTo>
                      <a:pt x="42341" y="26934"/>
                      <a:pt x="43254" y="25040"/>
                      <a:pt x="42912" y="23191"/>
                    </a:cubicBezTo>
                    <a:cubicBezTo>
                      <a:pt x="42615" y="21479"/>
                      <a:pt x="41269" y="20064"/>
                      <a:pt x="39534" y="19653"/>
                    </a:cubicBezTo>
                    <a:cubicBezTo>
                      <a:pt x="39739" y="19059"/>
                      <a:pt x="40310" y="17165"/>
                      <a:pt x="39511" y="15042"/>
                    </a:cubicBezTo>
                    <a:cubicBezTo>
                      <a:pt x="38301" y="11824"/>
                      <a:pt x="35015" y="10934"/>
                      <a:pt x="34672" y="10842"/>
                    </a:cubicBezTo>
                    <a:cubicBezTo>
                      <a:pt x="35266" y="9769"/>
                      <a:pt x="35174" y="8446"/>
                      <a:pt x="34421" y="7510"/>
                    </a:cubicBezTo>
                    <a:cubicBezTo>
                      <a:pt x="33842" y="6763"/>
                      <a:pt x="32943" y="6352"/>
                      <a:pt x="32023" y="6352"/>
                    </a:cubicBezTo>
                    <a:cubicBezTo>
                      <a:pt x="31818" y="6352"/>
                      <a:pt x="31612" y="6373"/>
                      <a:pt x="31408" y="6414"/>
                    </a:cubicBezTo>
                    <a:cubicBezTo>
                      <a:pt x="31066" y="3789"/>
                      <a:pt x="29217" y="1849"/>
                      <a:pt x="27117" y="1644"/>
                    </a:cubicBezTo>
                    <a:cubicBezTo>
                      <a:pt x="26981" y="1630"/>
                      <a:pt x="26848" y="1623"/>
                      <a:pt x="26718" y="1623"/>
                    </a:cubicBezTo>
                    <a:cubicBezTo>
                      <a:pt x="25138" y="1623"/>
                      <a:pt x="23966" y="2579"/>
                      <a:pt x="23670" y="2853"/>
                    </a:cubicBezTo>
                    <a:cubicBezTo>
                      <a:pt x="23077" y="1119"/>
                      <a:pt x="21525" y="0"/>
                      <a:pt x="19927" y="0"/>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2622" name="Google Shape;2622;p40">
                <a:extLst>
                  <a:ext uri="{FF2B5EF4-FFF2-40B4-BE49-F238E27FC236}">
                    <a16:creationId xmlns="" xmlns:a16="http://schemas.microsoft.com/office/drawing/2014/main" id="{BFE63C14-305C-8642-ADC9-769724147F65}"/>
                  </a:ext>
                </a:extLst>
              </p:cNvPr>
              <p:cNvSpPr/>
              <p:nvPr/>
            </p:nvSpPr>
            <p:spPr>
              <a:xfrm>
                <a:off x="7428450" y="2832375"/>
                <a:ext cx="49675" cy="27950"/>
              </a:xfrm>
              <a:custGeom>
                <a:avLst/>
                <a:gdLst/>
                <a:ahLst/>
                <a:cxnLst/>
                <a:rect l="l" t="t" r="r" b="b"/>
                <a:pathLst>
                  <a:path w="1987" h="1118" extrusionOk="0">
                    <a:moveTo>
                      <a:pt x="0" y="0"/>
                    </a:moveTo>
                    <a:lnTo>
                      <a:pt x="0" y="0"/>
                    </a:lnTo>
                    <a:cubicBezTo>
                      <a:pt x="85" y="659"/>
                      <a:pt x="719" y="1117"/>
                      <a:pt x="1348" y="1117"/>
                    </a:cubicBezTo>
                    <a:cubicBezTo>
                      <a:pt x="1569" y="1117"/>
                      <a:pt x="1790" y="1061"/>
                      <a:pt x="1986" y="936"/>
                    </a:cubicBezTo>
                    <a:lnTo>
                      <a:pt x="1986" y="936"/>
                    </a:lnTo>
                    <a:cubicBezTo>
                      <a:pt x="1882" y="950"/>
                      <a:pt x="1780" y="958"/>
                      <a:pt x="1680" y="958"/>
                    </a:cubicBezTo>
                    <a:cubicBezTo>
                      <a:pt x="989" y="958"/>
                      <a:pt x="399" y="618"/>
                      <a:pt x="0" y="0"/>
                    </a:cubicBezTo>
                    <a:close/>
                  </a:path>
                </a:pathLst>
              </a:custGeom>
              <a:solidFill>
                <a:srgbClr val="8A3245"/>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2623" name="Google Shape;2623;p40">
                <a:extLst>
                  <a:ext uri="{FF2B5EF4-FFF2-40B4-BE49-F238E27FC236}">
                    <a16:creationId xmlns="" xmlns:a16="http://schemas.microsoft.com/office/drawing/2014/main" id="{402AA8D8-777E-DE80-09AC-3C9CA7B8D3FB}"/>
                  </a:ext>
                </a:extLst>
              </p:cNvPr>
              <p:cNvSpPr/>
              <p:nvPr/>
            </p:nvSpPr>
            <p:spPr>
              <a:xfrm>
                <a:off x="7277225" y="2355900"/>
                <a:ext cx="192325" cy="189475"/>
              </a:xfrm>
              <a:custGeom>
                <a:avLst/>
                <a:gdLst/>
                <a:ahLst/>
                <a:cxnLst/>
                <a:rect l="l" t="t" r="r" b="b"/>
                <a:pathLst>
                  <a:path w="7693" h="7579" extrusionOk="0">
                    <a:moveTo>
                      <a:pt x="229" y="3264"/>
                    </a:moveTo>
                    <a:cubicBezTo>
                      <a:pt x="1" y="5273"/>
                      <a:pt x="1416" y="7099"/>
                      <a:pt x="3424" y="7327"/>
                    </a:cubicBezTo>
                    <a:lnTo>
                      <a:pt x="3424" y="7327"/>
                    </a:lnTo>
                    <a:cubicBezTo>
                      <a:pt x="5410" y="7578"/>
                      <a:pt x="7213" y="6117"/>
                      <a:pt x="7464" y="4109"/>
                    </a:cubicBezTo>
                    <a:lnTo>
                      <a:pt x="7464" y="4109"/>
                    </a:lnTo>
                    <a:cubicBezTo>
                      <a:pt x="7693" y="2077"/>
                      <a:pt x="6278" y="251"/>
                      <a:pt x="4269" y="23"/>
                    </a:cubicBezTo>
                    <a:lnTo>
                      <a:pt x="4269" y="23"/>
                    </a:lnTo>
                    <a:cubicBezTo>
                      <a:pt x="4132" y="0"/>
                      <a:pt x="3995" y="0"/>
                      <a:pt x="3858" y="0"/>
                    </a:cubicBezTo>
                    <a:lnTo>
                      <a:pt x="3858" y="0"/>
                    </a:lnTo>
                    <a:cubicBezTo>
                      <a:pt x="2032" y="0"/>
                      <a:pt x="457" y="1392"/>
                      <a:pt x="229" y="3264"/>
                    </a:cubicBezTo>
                  </a:path>
                </a:pathLst>
              </a:custGeom>
              <a:solidFill>
                <a:schemeClr val="dk1"/>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2624" name="Google Shape;2624;p40">
                <a:extLst>
                  <a:ext uri="{FF2B5EF4-FFF2-40B4-BE49-F238E27FC236}">
                    <a16:creationId xmlns="" xmlns:a16="http://schemas.microsoft.com/office/drawing/2014/main" id="{7C013B63-8EDF-A538-1BA3-97718DC72E09}"/>
                  </a:ext>
                </a:extLst>
              </p:cNvPr>
              <p:cNvSpPr/>
              <p:nvPr/>
            </p:nvSpPr>
            <p:spPr>
              <a:xfrm>
                <a:off x="7292625" y="2350000"/>
                <a:ext cx="127850" cy="154425"/>
              </a:xfrm>
              <a:custGeom>
                <a:avLst/>
                <a:gdLst/>
                <a:ahLst/>
                <a:cxnLst/>
                <a:rect l="l" t="t" r="r" b="b"/>
                <a:pathLst>
                  <a:path w="5114" h="6177" extrusionOk="0">
                    <a:moveTo>
                      <a:pt x="3179" y="0"/>
                    </a:moveTo>
                    <a:cubicBezTo>
                      <a:pt x="2061" y="0"/>
                      <a:pt x="892" y="1160"/>
                      <a:pt x="480" y="2336"/>
                    </a:cubicBezTo>
                    <a:cubicBezTo>
                      <a:pt x="1" y="3728"/>
                      <a:pt x="435" y="5691"/>
                      <a:pt x="1644" y="6102"/>
                    </a:cubicBezTo>
                    <a:cubicBezTo>
                      <a:pt x="1799" y="6154"/>
                      <a:pt x="1960" y="6177"/>
                      <a:pt x="2123" y="6177"/>
                    </a:cubicBezTo>
                    <a:cubicBezTo>
                      <a:pt x="2898" y="6177"/>
                      <a:pt x="3725" y="5649"/>
                      <a:pt x="4178" y="5121"/>
                    </a:cubicBezTo>
                    <a:cubicBezTo>
                      <a:pt x="4612" y="4664"/>
                      <a:pt x="4794" y="4162"/>
                      <a:pt x="4886" y="3865"/>
                    </a:cubicBezTo>
                    <a:cubicBezTo>
                      <a:pt x="4383" y="3523"/>
                      <a:pt x="3881" y="3180"/>
                      <a:pt x="3379" y="2861"/>
                    </a:cubicBezTo>
                    <a:cubicBezTo>
                      <a:pt x="3950" y="2656"/>
                      <a:pt x="4520" y="2450"/>
                      <a:pt x="5114" y="2245"/>
                    </a:cubicBezTo>
                    <a:cubicBezTo>
                      <a:pt x="5091" y="2153"/>
                      <a:pt x="4863" y="510"/>
                      <a:pt x="3721" y="99"/>
                    </a:cubicBezTo>
                    <a:cubicBezTo>
                      <a:pt x="3544" y="31"/>
                      <a:pt x="3362" y="0"/>
                      <a:pt x="3179" y="0"/>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2625" name="Google Shape;2625;p40">
                <a:extLst>
                  <a:ext uri="{FF2B5EF4-FFF2-40B4-BE49-F238E27FC236}">
                    <a16:creationId xmlns="" xmlns:a16="http://schemas.microsoft.com/office/drawing/2014/main" id="{A9019CF7-7D3E-5585-202B-E1D918EC98AC}"/>
                  </a:ext>
                </a:extLst>
              </p:cNvPr>
              <p:cNvSpPr/>
              <p:nvPr/>
            </p:nvSpPr>
            <p:spPr>
              <a:xfrm>
                <a:off x="7314250" y="2398875"/>
                <a:ext cx="29775" cy="23625"/>
              </a:xfrm>
              <a:custGeom>
                <a:avLst/>
                <a:gdLst/>
                <a:ahLst/>
                <a:cxnLst/>
                <a:rect l="l" t="t" r="r" b="b"/>
                <a:pathLst>
                  <a:path w="1191" h="945" extrusionOk="0">
                    <a:moveTo>
                      <a:pt x="803" y="1"/>
                    </a:moveTo>
                    <a:cubicBezTo>
                      <a:pt x="575" y="1"/>
                      <a:pt x="297" y="106"/>
                      <a:pt x="186" y="244"/>
                    </a:cubicBezTo>
                    <a:cubicBezTo>
                      <a:pt x="0" y="492"/>
                      <a:pt x="206" y="945"/>
                      <a:pt x="501" y="945"/>
                    </a:cubicBezTo>
                    <a:cubicBezTo>
                      <a:pt x="532" y="945"/>
                      <a:pt x="564" y="940"/>
                      <a:pt x="597" y="929"/>
                    </a:cubicBezTo>
                    <a:cubicBezTo>
                      <a:pt x="871" y="837"/>
                      <a:pt x="1190" y="404"/>
                      <a:pt x="1122" y="153"/>
                    </a:cubicBezTo>
                    <a:cubicBezTo>
                      <a:pt x="1077" y="45"/>
                      <a:pt x="951" y="1"/>
                      <a:pt x="803" y="1"/>
                    </a:cubicBezTo>
                    <a:close/>
                  </a:path>
                </a:pathLst>
              </a:custGeom>
              <a:solidFill>
                <a:schemeClr val="dk1"/>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2626" name="Google Shape;2626;p40">
                <a:extLst>
                  <a:ext uri="{FF2B5EF4-FFF2-40B4-BE49-F238E27FC236}">
                    <a16:creationId xmlns="" xmlns:a16="http://schemas.microsoft.com/office/drawing/2014/main" id="{82BE33E1-D10A-C651-D513-E3D08CF71445}"/>
                  </a:ext>
                </a:extLst>
              </p:cNvPr>
              <p:cNvSpPr/>
              <p:nvPr/>
            </p:nvSpPr>
            <p:spPr>
              <a:xfrm>
                <a:off x="7591075" y="2446050"/>
                <a:ext cx="217425" cy="203175"/>
              </a:xfrm>
              <a:custGeom>
                <a:avLst/>
                <a:gdLst/>
                <a:ahLst/>
                <a:cxnLst/>
                <a:rect l="l" t="t" r="r" b="b"/>
                <a:pathLst>
                  <a:path w="8697" h="8127" extrusionOk="0">
                    <a:moveTo>
                      <a:pt x="274" y="3470"/>
                    </a:moveTo>
                    <a:cubicBezTo>
                      <a:pt x="1" y="5638"/>
                      <a:pt x="1644" y="7601"/>
                      <a:pt x="3904" y="7875"/>
                    </a:cubicBezTo>
                    <a:lnTo>
                      <a:pt x="3904" y="7875"/>
                    </a:lnTo>
                    <a:cubicBezTo>
                      <a:pt x="6163" y="8126"/>
                      <a:pt x="8195" y="6597"/>
                      <a:pt x="8446" y="4429"/>
                    </a:cubicBezTo>
                    <a:lnTo>
                      <a:pt x="8446" y="4429"/>
                    </a:lnTo>
                    <a:cubicBezTo>
                      <a:pt x="8697" y="2260"/>
                      <a:pt x="7076" y="297"/>
                      <a:pt x="4817" y="23"/>
                    </a:cubicBezTo>
                    <a:lnTo>
                      <a:pt x="4817" y="23"/>
                    </a:lnTo>
                    <a:cubicBezTo>
                      <a:pt x="4657" y="0"/>
                      <a:pt x="4474" y="0"/>
                      <a:pt x="4315" y="0"/>
                    </a:cubicBezTo>
                    <a:lnTo>
                      <a:pt x="4315" y="0"/>
                    </a:lnTo>
                    <a:cubicBezTo>
                      <a:pt x="2260" y="0"/>
                      <a:pt x="503" y="1461"/>
                      <a:pt x="274" y="3470"/>
                    </a:cubicBezTo>
                  </a:path>
                </a:pathLst>
              </a:custGeom>
              <a:solidFill>
                <a:schemeClr val="dk1"/>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2627" name="Google Shape;2627;p40">
                <a:extLst>
                  <a:ext uri="{FF2B5EF4-FFF2-40B4-BE49-F238E27FC236}">
                    <a16:creationId xmlns="" xmlns:a16="http://schemas.microsoft.com/office/drawing/2014/main" id="{53C242F4-9DE4-7211-EB62-1354011733D9}"/>
                  </a:ext>
                </a:extLst>
              </p:cNvPr>
              <p:cNvSpPr/>
              <p:nvPr/>
            </p:nvSpPr>
            <p:spPr>
              <a:xfrm>
                <a:off x="7607050" y="2433075"/>
                <a:ext cx="135850" cy="170175"/>
              </a:xfrm>
              <a:custGeom>
                <a:avLst/>
                <a:gdLst/>
                <a:ahLst/>
                <a:cxnLst/>
                <a:rect l="l" t="t" r="r" b="b"/>
                <a:pathLst>
                  <a:path w="5434" h="6807" extrusionOk="0">
                    <a:moveTo>
                      <a:pt x="2951" y="1"/>
                    </a:moveTo>
                    <a:cubicBezTo>
                      <a:pt x="1549" y="1"/>
                      <a:pt x="356" y="1631"/>
                      <a:pt x="183" y="3099"/>
                    </a:cubicBezTo>
                    <a:cubicBezTo>
                      <a:pt x="1" y="4628"/>
                      <a:pt x="868" y="6637"/>
                      <a:pt x="2397" y="6796"/>
                    </a:cubicBezTo>
                    <a:cubicBezTo>
                      <a:pt x="2462" y="6803"/>
                      <a:pt x="2528" y="6806"/>
                      <a:pt x="2593" y="6806"/>
                    </a:cubicBezTo>
                    <a:cubicBezTo>
                      <a:pt x="3870" y="6806"/>
                      <a:pt x="5281" y="5560"/>
                      <a:pt x="5433" y="3715"/>
                    </a:cubicBezTo>
                    <a:cubicBezTo>
                      <a:pt x="4794" y="3464"/>
                      <a:pt x="4155" y="3236"/>
                      <a:pt x="3516" y="2985"/>
                    </a:cubicBezTo>
                    <a:cubicBezTo>
                      <a:pt x="4086" y="2642"/>
                      <a:pt x="4680" y="2323"/>
                      <a:pt x="5273" y="1980"/>
                    </a:cubicBezTo>
                    <a:cubicBezTo>
                      <a:pt x="5228" y="1866"/>
                      <a:pt x="4566" y="200"/>
                      <a:pt x="3196" y="17"/>
                    </a:cubicBezTo>
                    <a:cubicBezTo>
                      <a:pt x="3114" y="6"/>
                      <a:pt x="3032" y="1"/>
                      <a:pt x="2951" y="1"/>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2628" name="Google Shape;2628;p40">
                <a:extLst>
                  <a:ext uri="{FF2B5EF4-FFF2-40B4-BE49-F238E27FC236}">
                    <a16:creationId xmlns="" xmlns:a16="http://schemas.microsoft.com/office/drawing/2014/main" id="{1D43DFCA-FFB3-241D-18D6-ACCCC7ACB789}"/>
                  </a:ext>
                </a:extLst>
              </p:cNvPr>
              <p:cNvSpPr/>
              <p:nvPr/>
            </p:nvSpPr>
            <p:spPr>
              <a:xfrm>
                <a:off x="7633325" y="2482225"/>
                <a:ext cx="29675" cy="21525"/>
              </a:xfrm>
              <a:custGeom>
                <a:avLst/>
                <a:gdLst/>
                <a:ahLst/>
                <a:cxnLst/>
                <a:rect l="l" t="t" r="r" b="b"/>
                <a:pathLst>
                  <a:path w="1187" h="861" extrusionOk="0">
                    <a:moveTo>
                      <a:pt x="790" y="0"/>
                    </a:moveTo>
                    <a:cubicBezTo>
                      <a:pt x="484" y="0"/>
                      <a:pt x="39" y="172"/>
                      <a:pt x="22" y="402"/>
                    </a:cubicBezTo>
                    <a:cubicBezTo>
                      <a:pt x="0" y="600"/>
                      <a:pt x="252" y="860"/>
                      <a:pt x="535" y="860"/>
                    </a:cubicBezTo>
                    <a:cubicBezTo>
                      <a:pt x="547" y="860"/>
                      <a:pt x="559" y="860"/>
                      <a:pt x="570" y="859"/>
                    </a:cubicBezTo>
                    <a:cubicBezTo>
                      <a:pt x="981" y="836"/>
                      <a:pt x="1187" y="242"/>
                      <a:pt x="1050" y="83"/>
                    </a:cubicBezTo>
                    <a:cubicBezTo>
                      <a:pt x="1005" y="26"/>
                      <a:pt x="908" y="0"/>
                      <a:pt x="790" y="0"/>
                    </a:cubicBezTo>
                    <a:close/>
                  </a:path>
                </a:pathLst>
              </a:custGeom>
              <a:solidFill>
                <a:schemeClr val="dk1"/>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2629" name="Google Shape;2629;p40">
                <a:extLst>
                  <a:ext uri="{FF2B5EF4-FFF2-40B4-BE49-F238E27FC236}">
                    <a16:creationId xmlns="" xmlns:a16="http://schemas.microsoft.com/office/drawing/2014/main" id="{EAA391FA-0EC5-C020-7A94-EA123C1BF73B}"/>
                  </a:ext>
                </a:extLst>
              </p:cNvPr>
              <p:cNvSpPr/>
              <p:nvPr/>
            </p:nvSpPr>
            <p:spPr>
              <a:xfrm>
                <a:off x="7165950" y="2194400"/>
                <a:ext cx="190050" cy="477075"/>
              </a:xfrm>
              <a:custGeom>
                <a:avLst/>
                <a:gdLst/>
                <a:ahLst/>
                <a:cxnLst/>
                <a:rect l="l" t="t" r="r" b="b"/>
                <a:pathLst>
                  <a:path w="7602" h="19083" extrusionOk="0">
                    <a:moveTo>
                      <a:pt x="5342" y="8263"/>
                    </a:moveTo>
                    <a:cubicBezTo>
                      <a:pt x="5730" y="6962"/>
                      <a:pt x="5547" y="6369"/>
                      <a:pt x="5821" y="4771"/>
                    </a:cubicBezTo>
                    <a:cubicBezTo>
                      <a:pt x="6027" y="3584"/>
                      <a:pt x="6483" y="1941"/>
                      <a:pt x="7601" y="0"/>
                    </a:cubicBezTo>
                    <a:cubicBezTo>
                      <a:pt x="6506" y="1438"/>
                      <a:pt x="5981" y="2740"/>
                      <a:pt x="5867" y="3105"/>
                    </a:cubicBezTo>
                    <a:cubicBezTo>
                      <a:pt x="4885" y="5707"/>
                      <a:pt x="5479" y="6985"/>
                      <a:pt x="4041" y="9313"/>
                    </a:cubicBezTo>
                    <a:cubicBezTo>
                      <a:pt x="3379" y="10363"/>
                      <a:pt x="3196" y="10203"/>
                      <a:pt x="2329" y="11527"/>
                    </a:cubicBezTo>
                    <a:cubicBezTo>
                      <a:pt x="2101" y="11870"/>
                      <a:pt x="1667" y="12532"/>
                      <a:pt x="1233" y="13376"/>
                    </a:cubicBezTo>
                    <a:cubicBezTo>
                      <a:pt x="800" y="14243"/>
                      <a:pt x="366" y="15271"/>
                      <a:pt x="183" y="16366"/>
                    </a:cubicBezTo>
                    <a:cubicBezTo>
                      <a:pt x="1" y="17325"/>
                      <a:pt x="46" y="18238"/>
                      <a:pt x="160" y="19082"/>
                    </a:cubicBezTo>
                    <a:cubicBezTo>
                      <a:pt x="480" y="15636"/>
                      <a:pt x="1576" y="13604"/>
                      <a:pt x="2648" y="12349"/>
                    </a:cubicBezTo>
                    <a:cubicBezTo>
                      <a:pt x="3447" y="11413"/>
                      <a:pt x="4703" y="10317"/>
                      <a:pt x="5342" y="8263"/>
                    </a:cubicBezTo>
                    <a:close/>
                  </a:path>
                </a:pathLst>
              </a:custGeom>
              <a:solidFill>
                <a:srgbClr val="FFFFFF">
                  <a:alpha val="1116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2630" name="Google Shape;2630;p40">
                <a:extLst>
                  <a:ext uri="{FF2B5EF4-FFF2-40B4-BE49-F238E27FC236}">
                    <a16:creationId xmlns="" xmlns:a16="http://schemas.microsoft.com/office/drawing/2014/main" id="{70EB16FD-C218-0294-D975-F783A4D4405A}"/>
                  </a:ext>
                </a:extLst>
              </p:cNvPr>
              <p:cNvSpPr/>
              <p:nvPr/>
            </p:nvSpPr>
            <p:spPr>
              <a:xfrm>
                <a:off x="7302325" y="2309100"/>
                <a:ext cx="179225" cy="136400"/>
              </a:xfrm>
              <a:custGeom>
                <a:avLst/>
                <a:gdLst/>
                <a:ahLst/>
                <a:cxnLst/>
                <a:rect l="l" t="t" r="r" b="b"/>
                <a:pathLst>
                  <a:path w="7169" h="5456" extrusionOk="0">
                    <a:moveTo>
                      <a:pt x="1" y="2990"/>
                    </a:moveTo>
                    <a:cubicBezTo>
                      <a:pt x="298" y="2717"/>
                      <a:pt x="1370" y="1804"/>
                      <a:pt x="2854" y="1872"/>
                    </a:cubicBezTo>
                    <a:cubicBezTo>
                      <a:pt x="4612" y="1963"/>
                      <a:pt x="6209" y="3401"/>
                      <a:pt x="6689" y="5456"/>
                    </a:cubicBezTo>
                    <a:cubicBezTo>
                      <a:pt x="6712" y="5341"/>
                      <a:pt x="7168" y="2831"/>
                      <a:pt x="5411" y="1347"/>
                    </a:cubicBezTo>
                    <a:cubicBezTo>
                      <a:pt x="3995" y="160"/>
                      <a:pt x="1553" y="0"/>
                      <a:pt x="526" y="1233"/>
                    </a:cubicBezTo>
                    <a:cubicBezTo>
                      <a:pt x="69" y="1781"/>
                      <a:pt x="1" y="2465"/>
                      <a:pt x="1" y="2990"/>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2631" name="Google Shape;2631;p40">
                <a:extLst>
                  <a:ext uri="{FF2B5EF4-FFF2-40B4-BE49-F238E27FC236}">
                    <a16:creationId xmlns="" xmlns:a16="http://schemas.microsoft.com/office/drawing/2014/main" id="{FF0C0BA7-C200-AD09-E204-51F724F33E35}"/>
                  </a:ext>
                </a:extLst>
              </p:cNvPr>
              <p:cNvSpPr/>
              <p:nvPr/>
            </p:nvSpPr>
            <p:spPr>
              <a:xfrm>
                <a:off x="7618475" y="2403825"/>
                <a:ext cx="206025" cy="110725"/>
              </a:xfrm>
              <a:custGeom>
                <a:avLst/>
                <a:gdLst/>
                <a:ahLst/>
                <a:cxnLst/>
                <a:rect l="l" t="t" r="r" b="b"/>
                <a:pathLst>
                  <a:path w="8241" h="4429" extrusionOk="0">
                    <a:moveTo>
                      <a:pt x="7806" y="4428"/>
                    </a:moveTo>
                    <a:cubicBezTo>
                      <a:pt x="7578" y="3949"/>
                      <a:pt x="6939" y="2762"/>
                      <a:pt x="5615" y="2077"/>
                    </a:cubicBezTo>
                    <a:cubicBezTo>
                      <a:pt x="3903" y="1233"/>
                      <a:pt x="1712" y="1530"/>
                      <a:pt x="0" y="2831"/>
                    </a:cubicBezTo>
                    <a:cubicBezTo>
                      <a:pt x="183" y="2534"/>
                      <a:pt x="1301" y="617"/>
                      <a:pt x="3470" y="297"/>
                    </a:cubicBezTo>
                    <a:cubicBezTo>
                      <a:pt x="5524" y="0"/>
                      <a:pt x="7966" y="1233"/>
                      <a:pt x="8194" y="2876"/>
                    </a:cubicBezTo>
                    <a:cubicBezTo>
                      <a:pt x="8240" y="3196"/>
                      <a:pt x="8217" y="3744"/>
                      <a:pt x="7806" y="4428"/>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2632" name="Google Shape;2632;p40">
                <a:extLst>
                  <a:ext uri="{FF2B5EF4-FFF2-40B4-BE49-F238E27FC236}">
                    <a16:creationId xmlns="" xmlns:a16="http://schemas.microsoft.com/office/drawing/2014/main" id="{605B9B4A-9797-9AD9-13AC-CABA599FB380}"/>
                  </a:ext>
                </a:extLst>
              </p:cNvPr>
              <p:cNvSpPr/>
              <p:nvPr/>
            </p:nvSpPr>
            <p:spPr>
              <a:xfrm>
                <a:off x="7612750" y="2418650"/>
                <a:ext cx="262525" cy="129000"/>
              </a:xfrm>
              <a:custGeom>
                <a:avLst/>
                <a:gdLst/>
                <a:ahLst/>
                <a:cxnLst/>
                <a:rect l="l" t="t" r="r" b="b"/>
                <a:pathLst>
                  <a:path w="10501" h="5160" extrusionOk="0">
                    <a:moveTo>
                      <a:pt x="183" y="2626"/>
                    </a:moveTo>
                    <a:cubicBezTo>
                      <a:pt x="115" y="2694"/>
                      <a:pt x="1" y="2603"/>
                      <a:pt x="47" y="2512"/>
                    </a:cubicBezTo>
                    <a:cubicBezTo>
                      <a:pt x="435" y="1872"/>
                      <a:pt x="1279" y="823"/>
                      <a:pt x="2717" y="434"/>
                    </a:cubicBezTo>
                    <a:cubicBezTo>
                      <a:pt x="3059" y="343"/>
                      <a:pt x="4475" y="1"/>
                      <a:pt x="5913" y="823"/>
                    </a:cubicBezTo>
                    <a:cubicBezTo>
                      <a:pt x="7442" y="1667"/>
                      <a:pt x="7876" y="3151"/>
                      <a:pt x="7967" y="3516"/>
                    </a:cubicBezTo>
                    <a:cubicBezTo>
                      <a:pt x="7990" y="3562"/>
                      <a:pt x="8013" y="3584"/>
                      <a:pt x="8035" y="3584"/>
                    </a:cubicBezTo>
                    <a:cubicBezTo>
                      <a:pt x="8834" y="3721"/>
                      <a:pt x="9610" y="3881"/>
                      <a:pt x="10386" y="4018"/>
                    </a:cubicBezTo>
                    <a:cubicBezTo>
                      <a:pt x="10478" y="4018"/>
                      <a:pt x="10501" y="4132"/>
                      <a:pt x="10432" y="4155"/>
                    </a:cubicBezTo>
                    <a:cubicBezTo>
                      <a:pt x="10135" y="4360"/>
                      <a:pt x="9747" y="4589"/>
                      <a:pt x="9291" y="4771"/>
                    </a:cubicBezTo>
                    <a:cubicBezTo>
                      <a:pt x="8629" y="5045"/>
                      <a:pt x="8058" y="5114"/>
                      <a:pt x="7625" y="5159"/>
                    </a:cubicBezTo>
                    <a:cubicBezTo>
                      <a:pt x="7579" y="5159"/>
                      <a:pt x="7556" y="5136"/>
                      <a:pt x="7533" y="5091"/>
                    </a:cubicBezTo>
                    <a:cubicBezTo>
                      <a:pt x="7214" y="3310"/>
                      <a:pt x="5867" y="1895"/>
                      <a:pt x="4132" y="1530"/>
                    </a:cubicBezTo>
                    <a:cubicBezTo>
                      <a:pt x="2717" y="1211"/>
                      <a:pt x="1256" y="1644"/>
                      <a:pt x="183" y="2626"/>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2633" name="Google Shape;2633;p40">
                <a:extLst>
                  <a:ext uri="{FF2B5EF4-FFF2-40B4-BE49-F238E27FC236}">
                    <a16:creationId xmlns="" xmlns:a16="http://schemas.microsoft.com/office/drawing/2014/main" id="{5D8BE670-2D14-993A-9554-D37CA34A97D2}"/>
                  </a:ext>
                </a:extLst>
              </p:cNvPr>
              <p:cNvSpPr/>
              <p:nvPr/>
            </p:nvSpPr>
            <p:spPr>
              <a:xfrm>
                <a:off x="7657275" y="2285700"/>
                <a:ext cx="184325" cy="74775"/>
              </a:xfrm>
              <a:custGeom>
                <a:avLst/>
                <a:gdLst/>
                <a:ahLst/>
                <a:cxnLst/>
                <a:rect l="l" t="t" r="r" b="b"/>
                <a:pathLst>
                  <a:path w="7373" h="2991" extrusionOk="0">
                    <a:moveTo>
                      <a:pt x="3607" y="1667"/>
                    </a:moveTo>
                    <a:cubicBezTo>
                      <a:pt x="5067" y="1849"/>
                      <a:pt x="6186" y="2397"/>
                      <a:pt x="6916" y="2854"/>
                    </a:cubicBezTo>
                    <a:cubicBezTo>
                      <a:pt x="7145" y="2991"/>
                      <a:pt x="7373" y="2762"/>
                      <a:pt x="7282" y="2534"/>
                    </a:cubicBezTo>
                    <a:cubicBezTo>
                      <a:pt x="6642" y="1142"/>
                      <a:pt x="5319" y="160"/>
                      <a:pt x="3789" y="23"/>
                    </a:cubicBezTo>
                    <a:cubicBezTo>
                      <a:pt x="3652" y="1"/>
                      <a:pt x="3515" y="1"/>
                      <a:pt x="3401" y="1"/>
                    </a:cubicBezTo>
                    <a:cubicBezTo>
                      <a:pt x="2169" y="1"/>
                      <a:pt x="982" y="548"/>
                      <a:pt x="160" y="1484"/>
                    </a:cubicBezTo>
                    <a:cubicBezTo>
                      <a:pt x="0" y="1667"/>
                      <a:pt x="160" y="1963"/>
                      <a:pt x="411" y="1895"/>
                    </a:cubicBezTo>
                    <a:cubicBezTo>
                      <a:pt x="1187" y="1690"/>
                      <a:pt x="2283" y="1507"/>
                      <a:pt x="3607" y="1667"/>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2634" name="Google Shape;2634;p40">
                <a:extLst>
                  <a:ext uri="{FF2B5EF4-FFF2-40B4-BE49-F238E27FC236}">
                    <a16:creationId xmlns="" xmlns:a16="http://schemas.microsoft.com/office/drawing/2014/main" id="{9FF570FF-B53C-499B-FBE1-E115AF9BD607}"/>
                  </a:ext>
                </a:extLst>
              </p:cNvPr>
              <p:cNvSpPr/>
              <p:nvPr/>
            </p:nvSpPr>
            <p:spPr>
              <a:xfrm>
                <a:off x="7618475" y="2394700"/>
                <a:ext cx="43950" cy="36525"/>
              </a:xfrm>
              <a:custGeom>
                <a:avLst/>
                <a:gdLst/>
                <a:ahLst/>
                <a:cxnLst/>
                <a:rect l="l" t="t" r="r" b="b"/>
                <a:pathLst>
                  <a:path w="1758" h="1461" extrusionOk="0">
                    <a:moveTo>
                      <a:pt x="1758" y="320"/>
                    </a:moveTo>
                    <a:cubicBezTo>
                      <a:pt x="982" y="365"/>
                      <a:pt x="365" y="731"/>
                      <a:pt x="23" y="1461"/>
                    </a:cubicBezTo>
                    <a:cubicBezTo>
                      <a:pt x="0" y="616"/>
                      <a:pt x="1004" y="0"/>
                      <a:pt x="1758" y="320"/>
                    </a:cubicBez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2635" name="Google Shape;2635;p40">
                <a:extLst>
                  <a:ext uri="{FF2B5EF4-FFF2-40B4-BE49-F238E27FC236}">
                    <a16:creationId xmlns="" xmlns:a16="http://schemas.microsoft.com/office/drawing/2014/main" id="{E3D83DA1-5F26-F412-E1CA-B1C5113832FE}"/>
                  </a:ext>
                </a:extLst>
              </p:cNvPr>
              <p:cNvSpPr/>
              <p:nvPr/>
            </p:nvSpPr>
            <p:spPr>
              <a:xfrm>
                <a:off x="7264675" y="2333625"/>
                <a:ext cx="208875" cy="118725"/>
              </a:xfrm>
              <a:custGeom>
                <a:avLst/>
                <a:gdLst/>
                <a:ahLst/>
                <a:cxnLst/>
                <a:rect l="l" t="t" r="r" b="b"/>
                <a:pathLst>
                  <a:path w="8355" h="4749" extrusionOk="0">
                    <a:moveTo>
                      <a:pt x="7989" y="4657"/>
                    </a:moveTo>
                    <a:cubicBezTo>
                      <a:pt x="8012" y="4748"/>
                      <a:pt x="8126" y="4748"/>
                      <a:pt x="8149" y="4657"/>
                    </a:cubicBezTo>
                    <a:cubicBezTo>
                      <a:pt x="8286" y="3950"/>
                      <a:pt x="8355" y="2694"/>
                      <a:pt x="7601" y="1621"/>
                    </a:cubicBezTo>
                    <a:cubicBezTo>
                      <a:pt x="7419" y="1370"/>
                      <a:pt x="6665" y="343"/>
                      <a:pt x="5159" y="183"/>
                    </a:cubicBezTo>
                    <a:cubicBezTo>
                      <a:pt x="3607" y="1"/>
                      <a:pt x="2397" y="891"/>
                      <a:pt x="2100" y="1142"/>
                    </a:cubicBezTo>
                    <a:cubicBezTo>
                      <a:pt x="2055" y="1165"/>
                      <a:pt x="2032" y="1165"/>
                      <a:pt x="2009" y="1142"/>
                    </a:cubicBezTo>
                    <a:cubicBezTo>
                      <a:pt x="1393" y="823"/>
                      <a:pt x="754" y="503"/>
                      <a:pt x="137" y="206"/>
                    </a:cubicBezTo>
                    <a:cubicBezTo>
                      <a:pt x="69" y="161"/>
                      <a:pt x="0" y="229"/>
                      <a:pt x="23" y="298"/>
                    </a:cubicBezTo>
                    <a:cubicBezTo>
                      <a:pt x="92" y="617"/>
                      <a:pt x="229" y="982"/>
                      <a:pt x="434" y="1370"/>
                    </a:cubicBezTo>
                    <a:cubicBezTo>
                      <a:pt x="708" y="1918"/>
                      <a:pt x="1073" y="2306"/>
                      <a:pt x="1347" y="2557"/>
                    </a:cubicBezTo>
                    <a:cubicBezTo>
                      <a:pt x="1370" y="2603"/>
                      <a:pt x="1416" y="2580"/>
                      <a:pt x="1438" y="2557"/>
                    </a:cubicBezTo>
                    <a:cubicBezTo>
                      <a:pt x="2739" y="1393"/>
                      <a:pt x="4543" y="1051"/>
                      <a:pt x="5958" y="1690"/>
                    </a:cubicBezTo>
                    <a:cubicBezTo>
                      <a:pt x="7099" y="2215"/>
                      <a:pt x="7875" y="3333"/>
                      <a:pt x="7989" y="4657"/>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2636" name="Google Shape;2636;p40">
                <a:extLst>
                  <a:ext uri="{FF2B5EF4-FFF2-40B4-BE49-F238E27FC236}">
                    <a16:creationId xmlns="" xmlns:a16="http://schemas.microsoft.com/office/drawing/2014/main" id="{B704ADEE-3F6C-6CBC-DEAC-1CC9BFB04516}"/>
                  </a:ext>
                </a:extLst>
              </p:cNvPr>
              <p:cNvSpPr/>
              <p:nvPr/>
            </p:nvSpPr>
            <p:spPr>
              <a:xfrm>
                <a:off x="7468950" y="2359300"/>
                <a:ext cx="26275" cy="37700"/>
              </a:xfrm>
              <a:custGeom>
                <a:avLst/>
                <a:gdLst/>
                <a:ahLst/>
                <a:cxnLst/>
                <a:rect l="l" t="t" r="r" b="b"/>
                <a:pathLst>
                  <a:path w="1051" h="1508" extrusionOk="0">
                    <a:moveTo>
                      <a:pt x="1" y="1"/>
                    </a:moveTo>
                    <a:cubicBezTo>
                      <a:pt x="663" y="115"/>
                      <a:pt x="1051" y="937"/>
                      <a:pt x="708" y="1507"/>
                    </a:cubicBezTo>
                    <a:cubicBezTo>
                      <a:pt x="800" y="868"/>
                      <a:pt x="526" y="343"/>
                      <a:pt x="1" y="1"/>
                    </a:cubicBez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2637" name="Google Shape;2637;p40">
                <a:extLst>
                  <a:ext uri="{FF2B5EF4-FFF2-40B4-BE49-F238E27FC236}">
                    <a16:creationId xmlns="" xmlns:a16="http://schemas.microsoft.com/office/drawing/2014/main" id="{49712BC6-2347-2BE6-A519-98F1A94F09C6}"/>
                  </a:ext>
                </a:extLst>
              </p:cNvPr>
              <p:cNvSpPr/>
              <p:nvPr/>
            </p:nvSpPr>
            <p:spPr>
              <a:xfrm>
                <a:off x="7333150" y="2201825"/>
                <a:ext cx="176350" cy="92450"/>
              </a:xfrm>
              <a:custGeom>
                <a:avLst/>
                <a:gdLst/>
                <a:ahLst/>
                <a:cxnLst/>
                <a:rect l="l" t="t" r="r" b="b"/>
                <a:pathLst>
                  <a:path w="7054" h="3698" extrusionOk="0">
                    <a:moveTo>
                      <a:pt x="6597" y="3515"/>
                    </a:moveTo>
                    <a:cubicBezTo>
                      <a:pt x="6780" y="3698"/>
                      <a:pt x="7054" y="3515"/>
                      <a:pt x="7008" y="3264"/>
                    </a:cubicBezTo>
                    <a:cubicBezTo>
                      <a:pt x="6688" y="1940"/>
                      <a:pt x="5730" y="822"/>
                      <a:pt x="4451" y="297"/>
                    </a:cubicBezTo>
                    <a:cubicBezTo>
                      <a:pt x="3949" y="92"/>
                      <a:pt x="3401" y="0"/>
                      <a:pt x="2876" y="0"/>
                    </a:cubicBezTo>
                    <a:cubicBezTo>
                      <a:pt x="1918" y="0"/>
                      <a:pt x="982" y="320"/>
                      <a:pt x="206" y="913"/>
                    </a:cubicBezTo>
                    <a:cubicBezTo>
                      <a:pt x="0" y="1073"/>
                      <a:pt x="115" y="1370"/>
                      <a:pt x="366" y="1370"/>
                    </a:cubicBezTo>
                    <a:cubicBezTo>
                      <a:pt x="1233" y="1301"/>
                      <a:pt x="2466" y="1347"/>
                      <a:pt x="3858" y="1849"/>
                    </a:cubicBezTo>
                    <a:cubicBezTo>
                      <a:pt x="5091" y="2306"/>
                      <a:pt x="6004" y="2967"/>
                      <a:pt x="6597" y="3515"/>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2638" name="Google Shape;2638;p40">
                <a:extLst>
                  <a:ext uri="{FF2B5EF4-FFF2-40B4-BE49-F238E27FC236}">
                    <a16:creationId xmlns="" xmlns:a16="http://schemas.microsoft.com/office/drawing/2014/main" id="{A9DCF554-2A61-1BBE-13AB-10083568807D}"/>
                  </a:ext>
                </a:extLst>
              </p:cNvPr>
              <p:cNvSpPr/>
              <p:nvPr/>
            </p:nvSpPr>
            <p:spPr>
              <a:xfrm>
                <a:off x="7338275" y="2624075"/>
                <a:ext cx="287075" cy="199750"/>
              </a:xfrm>
              <a:custGeom>
                <a:avLst/>
                <a:gdLst/>
                <a:ahLst/>
                <a:cxnLst/>
                <a:rect l="l" t="t" r="r" b="b"/>
                <a:pathLst>
                  <a:path w="11483" h="7990" extrusionOk="0">
                    <a:moveTo>
                      <a:pt x="5730" y="1987"/>
                    </a:moveTo>
                    <a:cubicBezTo>
                      <a:pt x="4178" y="1507"/>
                      <a:pt x="4064" y="1"/>
                      <a:pt x="2854" y="1"/>
                    </a:cubicBezTo>
                    <a:cubicBezTo>
                      <a:pt x="1895" y="1"/>
                      <a:pt x="1005" y="1005"/>
                      <a:pt x="686" y="1895"/>
                    </a:cubicBezTo>
                    <a:cubicBezTo>
                      <a:pt x="1" y="3721"/>
                      <a:pt x="1462" y="5776"/>
                      <a:pt x="2763" y="6780"/>
                    </a:cubicBezTo>
                    <a:cubicBezTo>
                      <a:pt x="4338" y="7990"/>
                      <a:pt x="6141" y="7921"/>
                      <a:pt x="6734" y="7876"/>
                    </a:cubicBezTo>
                    <a:cubicBezTo>
                      <a:pt x="7168" y="7830"/>
                      <a:pt x="8606" y="7693"/>
                      <a:pt x="9884" y="6597"/>
                    </a:cubicBezTo>
                    <a:cubicBezTo>
                      <a:pt x="10455" y="6095"/>
                      <a:pt x="11482" y="5205"/>
                      <a:pt x="11391" y="3950"/>
                    </a:cubicBezTo>
                    <a:cubicBezTo>
                      <a:pt x="11322" y="3037"/>
                      <a:pt x="10683" y="2169"/>
                      <a:pt x="9861" y="1781"/>
                    </a:cubicBezTo>
                    <a:cubicBezTo>
                      <a:pt x="8378" y="1097"/>
                      <a:pt x="7419" y="2535"/>
                      <a:pt x="5730" y="1987"/>
                    </a:cubicBezTo>
                    <a:close/>
                  </a:path>
                </a:pathLst>
              </a:custGeom>
              <a:solidFill>
                <a:srgbClr val="FFFFFF">
                  <a:alpha val="1116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2639" name="Google Shape;2639;p40">
                <a:extLst>
                  <a:ext uri="{FF2B5EF4-FFF2-40B4-BE49-F238E27FC236}">
                    <a16:creationId xmlns="" xmlns:a16="http://schemas.microsoft.com/office/drawing/2014/main" id="{83AFCC67-0BC1-5DAC-A132-630D75FFB972}"/>
                  </a:ext>
                </a:extLst>
              </p:cNvPr>
              <p:cNvSpPr/>
              <p:nvPr/>
            </p:nvSpPr>
            <p:spPr>
              <a:xfrm>
                <a:off x="7357675" y="2844925"/>
                <a:ext cx="200900" cy="6875"/>
              </a:xfrm>
              <a:custGeom>
                <a:avLst/>
                <a:gdLst/>
                <a:ahLst/>
                <a:cxnLst/>
                <a:rect l="l" t="t" r="r" b="b"/>
                <a:pathLst>
                  <a:path w="8036" h="275" extrusionOk="0">
                    <a:moveTo>
                      <a:pt x="8035" y="274"/>
                    </a:moveTo>
                    <a:lnTo>
                      <a:pt x="1" y="0"/>
                    </a:lnTo>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2640" name="Google Shape;2640;p40">
                <a:extLst>
                  <a:ext uri="{FF2B5EF4-FFF2-40B4-BE49-F238E27FC236}">
                    <a16:creationId xmlns="" xmlns:a16="http://schemas.microsoft.com/office/drawing/2014/main" id="{74FBC0EA-E35A-C619-C790-C2F5576822F9}"/>
                  </a:ext>
                </a:extLst>
              </p:cNvPr>
              <p:cNvSpPr/>
              <p:nvPr/>
            </p:nvSpPr>
            <p:spPr>
              <a:xfrm>
                <a:off x="7338275" y="2629800"/>
                <a:ext cx="287075" cy="199725"/>
              </a:xfrm>
              <a:custGeom>
                <a:avLst/>
                <a:gdLst/>
                <a:ahLst/>
                <a:cxnLst/>
                <a:rect l="l" t="t" r="r" b="b"/>
                <a:pathLst>
                  <a:path w="11483" h="7989" extrusionOk="0">
                    <a:moveTo>
                      <a:pt x="5707" y="1986"/>
                    </a:moveTo>
                    <a:cubicBezTo>
                      <a:pt x="4155" y="1507"/>
                      <a:pt x="4041" y="0"/>
                      <a:pt x="2854" y="0"/>
                    </a:cubicBezTo>
                    <a:cubicBezTo>
                      <a:pt x="1873" y="0"/>
                      <a:pt x="1005" y="1004"/>
                      <a:pt x="663" y="1895"/>
                    </a:cubicBezTo>
                    <a:cubicBezTo>
                      <a:pt x="1" y="3721"/>
                      <a:pt x="1462" y="5775"/>
                      <a:pt x="2740" y="6779"/>
                    </a:cubicBezTo>
                    <a:cubicBezTo>
                      <a:pt x="4338" y="7989"/>
                      <a:pt x="6118" y="7921"/>
                      <a:pt x="6734" y="7875"/>
                    </a:cubicBezTo>
                    <a:cubicBezTo>
                      <a:pt x="7168" y="7829"/>
                      <a:pt x="8606" y="7692"/>
                      <a:pt x="9861" y="6597"/>
                    </a:cubicBezTo>
                    <a:cubicBezTo>
                      <a:pt x="10432" y="6095"/>
                      <a:pt x="11482" y="5204"/>
                      <a:pt x="11391" y="3949"/>
                    </a:cubicBezTo>
                    <a:cubicBezTo>
                      <a:pt x="11322" y="3036"/>
                      <a:pt x="10683" y="2169"/>
                      <a:pt x="9861" y="1781"/>
                    </a:cubicBezTo>
                    <a:cubicBezTo>
                      <a:pt x="8378" y="1096"/>
                      <a:pt x="7396" y="2534"/>
                      <a:pt x="5707" y="1986"/>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2641" name="Google Shape;2641;p40">
                <a:extLst>
                  <a:ext uri="{FF2B5EF4-FFF2-40B4-BE49-F238E27FC236}">
                    <a16:creationId xmlns="" xmlns:a16="http://schemas.microsoft.com/office/drawing/2014/main" id="{519A50E4-9F35-6DE0-DCF4-E780E629529C}"/>
                  </a:ext>
                </a:extLst>
              </p:cNvPr>
              <p:cNvSpPr/>
              <p:nvPr/>
            </p:nvSpPr>
            <p:spPr>
              <a:xfrm>
                <a:off x="7474675" y="2766175"/>
                <a:ext cx="20550" cy="20575"/>
              </a:xfrm>
              <a:custGeom>
                <a:avLst/>
                <a:gdLst/>
                <a:ahLst/>
                <a:cxnLst/>
                <a:rect l="l" t="t" r="r" b="b"/>
                <a:pathLst>
                  <a:path w="822" h="823" extrusionOk="0">
                    <a:moveTo>
                      <a:pt x="137" y="92"/>
                    </a:moveTo>
                    <a:cubicBezTo>
                      <a:pt x="23" y="137"/>
                      <a:pt x="0" y="525"/>
                      <a:pt x="228" y="708"/>
                    </a:cubicBezTo>
                    <a:cubicBezTo>
                      <a:pt x="411" y="822"/>
                      <a:pt x="685" y="776"/>
                      <a:pt x="731" y="685"/>
                    </a:cubicBezTo>
                    <a:cubicBezTo>
                      <a:pt x="822" y="503"/>
                      <a:pt x="297" y="0"/>
                      <a:pt x="137" y="92"/>
                    </a:cubicBezTo>
                    <a:close/>
                  </a:path>
                </a:pathLst>
              </a:custGeom>
              <a:solidFill>
                <a:srgbClr val="FFFFFF"/>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2642" name="Google Shape;2642;p40">
                <a:extLst>
                  <a:ext uri="{FF2B5EF4-FFF2-40B4-BE49-F238E27FC236}">
                    <a16:creationId xmlns="" xmlns:a16="http://schemas.microsoft.com/office/drawing/2014/main" id="{8821056E-133C-6B7B-C09D-4C0D3C445582}"/>
                  </a:ext>
                </a:extLst>
              </p:cNvPr>
              <p:cNvSpPr/>
              <p:nvPr/>
            </p:nvSpPr>
            <p:spPr>
              <a:xfrm>
                <a:off x="7835300" y="2592700"/>
                <a:ext cx="59950" cy="58800"/>
              </a:xfrm>
              <a:custGeom>
                <a:avLst/>
                <a:gdLst/>
                <a:ahLst/>
                <a:cxnLst/>
                <a:rect l="l" t="t" r="r" b="b"/>
                <a:pathLst>
                  <a:path w="2398" h="2352" extrusionOk="0">
                    <a:moveTo>
                      <a:pt x="1074" y="69"/>
                    </a:moveTo>
                    <a:cubicBezTo>
                      <a:pt x="457" y="160"/>
                      <a:pt x="1" y="1553"/>
                      <a:pt x="457" y="1986"/>
                    </a:cubicBezTo>
                    <a:cubicBezTo>
                      <a:pt x="822" y="2352"/>
                      <a:pt x="1918" y="2192"/>
                      <a:pt x="2169" y="1530"/>
                    </a:cubicBezTo>
                    <a:cubicBezTo>
                      <a:pt x="2397" y="822"/>
                      <a:pt x="1599" y="1"/>
                      <a:pt x="1074" y="69"/>
                    </a:cubicBezTo>
                    <a:close/>
                  </a:path>
                </a:pathLst>
              </a:custGeom>
              <a:solidFill>
                <a:srgbClr val="FFFFFF">
                  <a:alpha val="1116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2643" name="Google Shape;2643;p40">
                <a:extLst>
                  <a:ext uri="{FF2B5EF4-FFF2-40B4-BE49-F238E27FC236}">
                    <a16:creationId xmlns="" xmlns:a16="http://schemas.microsoft.com/office/drawing/2014/main" id="{68E37438-39D8-02E0-06F2-5DC4963620C1}"/>
                  </a:ext>
                </a:extLst>
              </p:cNvPr>
              <p:cNvSpPr/>
              <p:nvPr/>
            </p:nvSpPr>
            <p:spPr>
              <a:xfrm>
                <a:off x="7900350" y="2672025"/>
                <a:ext cx="28575" cy="27975"/>
              </a:xfrm>
              <a:custGeom>
                <a:avLst/>
                <a:gdLst/>
                <a:ahLst/>
                <a:cxnLst/>
                <a:rect l="l" t="t" r="r" b="b"/>
                <a:pathLst>
                  <a:path w="1143" h="1119" extrusionOk="0">
                    <a:moveTo>
                      <a:pt x="526" y="23"/>
                    </a:moveTo>
                    <a:cubicBezTo>
                      <a:pt x="229" y="69"/>
                      <a:pt x="1" y="731"/>
                      <a:pt x="229" y="936"/>
                    </a:cubicBezTo>
                    <a:cubicBezTo>
                      <a:pt x="389" y="1119"/>
                      <a:pt x="914" y="1027"/>
                      <a:pt x="1028" y="708"/>
                    </a:cubicBezTo>
                    <a:cubicBezTo>
                      <a:pt x="1142" y="388"/>
                      <a:pt x="754" y="0"/>
                      <a:pt x="526" y="23"/>
                    </a:cubicBezTo>
                    <a:close/>
                  </a:path>
                </a:pathLst>
              </a:custGeom>
              <a:solidFill>
                <a:srgbClr val="FFFFFF">
                  <a:alpha val="1116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2644" name="Google Shape;2644;p40">
                <a:extLst>
                  <a:ext uri="{FF2B5EF4-FFF2-40B4-BE49-F238E27FC236}">
                    <a16:creationId xmlns="" xmlns:a16="http://schemas.microsoft.com/office/drawing/2014/main" id="{1947C6FC-16E6-90E1-BDE8-55695A5599B6}"/>
                  </a:ext>
                </a:extLst>
              </p:cNvPr>
              <p:cNvSpPr/>
              <p:nvPr/>
            </p:nvSpPr>
            <p:spPr>
              <a:xfrm>
                <a:off x="7238425" y="2478575"/>
                <a:ext cx="59950" cy="58800"/>
              </a:xfrm>
              <a:custGeom>
                <a:avLst/>
                <a:gdLst/>
                <a:ahLst/>
                <a:cxnLst/>
                <a:rect l="l" t="t" r="r" b="b"/>
                <a:pathLst>
                  <a:path w="2398" h="2352" extrusionOk="0">
                    <a:moveTo>
                      <a:pt x="1073" y="69"/>
                    </a:moveTo>
                    <a:cubicBezTo>
                      <a:pt x="457" y="160"/>
                      <a:pt x="0" y="1553"/>
                      <a:pt x="457" y="1986"/>
                    </a:cubicBezTo>
                    <a:cubicBezTo>
                      <a:pt x="822" y="2351"/>
                      <a:pt x="1918" y="2192"/>
                      <a:pt x="2169" y="1530"/>
                    </a:cubicBezTo>
                    <a:cubicBezTo>
                      <a:pt x="2397" y="845"/>
                      <a:pt x="1598" y="0"/>
                      <a:pt x="1073" y="69"/>
                    </a:cubicBezTo>
                    <a:close/>
                  </a:path>
                </a:pathLst>
              </a:custGeom>
              <a:solidFill>
                <a:srgbClr val="FFFFFF">
                  <a:alpha val="1116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2645" name="Google Shape;2645;p40">
                <a:extLst>
                  <a:ext uri="{FF2B5EF4-FFF2-40B4-BE49-F238E27FC236}">
                    <a16:creationId xmlns="" xmlns:a16="http://schemas.microsoft.com/office/drawing/2014/main" id="{BD9ECEA9-09DC-0533-B69C-3149C403081E}"/>
                  </a:ext>
                </a:extLst>
              </p:cNvPr>
              <p:cNvSpPr/>
              <p:nvPr/>
            </p:nvSpPr>
            <p:spPr>
              <a:xfrm>
                <a:off x="7405050" y="2425500"/>
                <a:ext cx="108450" cy="175225"/>
              </a:xfrm>
              <a:custGeom>
                <a:avLst/>
                <a:gdLst/>
                <a:ahLst/>
                <a:cxnLst/>
                <a:rect l="l" t="t" r="r" b="b"/>
                <a:pathLst>
                  <a:path w="4338" h="7009" extrusionOk="0">
                    <a:moveTo>
                      <a:pt x="4018" y="1"/>
                    </a:moveTo>
                    <a:cubicBezTo>
                      <a:pt x="4337" y="1872"/>
                      <a:pt x="3926" y="3881"/>
                      <a:pt x="2968" y="5547"/>
                    </a:cubicBezTo>
                    <a:cubicBezTo>
                      <a:pt x="2899" y="5639"/>
                      <a:pt x="2762" y="5684"/>
                      <a:pt x="2671" y="5616"/>
                    </a:cubicBezTo>
                    <a:cubicBezTo>
                      <a:pt x="2260" y="4954"/>
                      <a:pt x="1553" y="4657"/>
                      <a:pt x="913" y="5228"/>
                    </a:cubicBezTo>
                    <a:cubicBezTo>
                      <a:pt x="320" y="5776"/>
                      <a:pt x="594" y="6711"/>
                      <a:pt x="1324" y="7008"/>
                    </a:cubicBezTo>
                    <a:cubicBezTo>
                      <a:pt x="434" y="6848"/>
                      <a:pt x="0" y="5684"/>
                      <a:pt x="662" y="4999"/>
                    </a:cubicBezTo>
                    <a:cubicBezTo>
                      <a:pt x="1279" y="4246"/>
                      <a:pt x="2557" y="4474"/>
                      <a:pt x="2968" y="5319"/>
                    </a:cubicBezTo>
                    <a:lnTo>
                      <a:pt x="2580" y="5319"/>
                    </a:lnTo>
                    <a:cubicBezTo>
                      <a:pt x="3493" y="3698"/>
                      <a:pt x="3972" y="1850"/>
                      <a:pt x="4018" y="1"/>
                    </a:cubicBez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2646" name="Google Shape;2646;p40">
                <a:extLst>
                  <a:ext uri="{FF2B5EF4-FFF2-40B4-BE49-F238E27FC236}">
                    <a16:creationId xmlns="" xmlns:a16="http://schemas.microsoft.com/office/drawing/2014/main" id="{04985D37-3BC9-5B68-032E-6C5CFCCFF68B}"/>
                  </a:ext>
                </a:extLst>
              </p:cNvPr>
              <p:cNvSpPr/>
              <p:nvPr/>
            </p:nvSpPr>
            <p:spPr>
              <a:xfrm>
                <a:off x="7415325" y="2558450"/>
                <a:ext cx="43950" cy="49100"/>
              </a:xfrm>
              <a:custGeom>
                <a:avLst/>
                <a:gdLst/>
                <a:ahLst/>
                <a:cxnLst/>
                <a:rect l="l" t="t" r="r" b="b"/>
                <a:pathLst>
                  <a:path w="1758" h="1964" extrusionOk="0">
                    <a:moveTo>
                      <a:pt x="1758" y="1667"/>
                    </a:moveTo>
                    <a:cubicBezTo>
                      <a:pt x="1119" y="1964"/>
                      <a:pt x="411" y="1690"/>
                      <a:pt x="183" y="1188"/>
                    </a:cubicBezTo>
                    <a:cubicBezTo>
                      <a:pt x="0" y="823"/>
                      <a:pt x="114" y="343"/>
                      <a:pt x="411" y="1"/>
                    </a:cubicBezTo>
                    <a:cubicBezTo>
                      <a:pt x="434" y="161"/>
                      <a:pt x="480" y="640"/>
                      <a:pt x="868" y="1097"/>
                    </a:cubicBezTo>
                    <a:cubicBezTo>
                      <a:pt x="1187" y="1485"/>
                      <a:pt x="1598" y="1622"/>
                      <a:pt x="1758" y="1667"/>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2647" name="Google Shape;2647;p40">
                <a:extLst>
                  <a:ext uri="{FF2B5EF4-FFF2-40B4-BE49-F238E27FC236}">
                    <a16:creationId xmlns="" xmlns:a16="http://schemas.microsoft.com/office/drawing/2014/main" id="{F03F1298-3C2C-E783-5695-B694E432862F}"/>
                  </a:ext>
                </a:extLst>
              </p:cNvPr>
              <p:cNvSpPr/>
              <p:nvPr/>
            </p:nvSpPr>
            <p:spPr>
              <a:xfrm>
                <a:off x="7878675" y="2111650"/>
                <a:ext cx="281925" cy="238550"/>
              </a:xfrm>
              <a:custGeom>
                <a:avLst/>
                <a:gdLst/>
                <a:ahLst/>
                <a:cxnLst/>
                <a:rect l="l" t="t" r="r" b="b"/>
                <a:pathLst>
                  <a:path w="11277" h="9542" extrusionOk="0">
                    <a:moveTo>
                      <a:pt x="9336" y="9542"/>
                    </a:moveTo>
                    <a:cubicBezTo>
                      <a:pt x="10546" y="9177"/>
                      <a:pt x="11276" y="7647"/>
                      <a:pt x="10637" y="6460"/>
                    </a:cubicBezTo>
                    <a:cubicBezTo>
                      <a:pt x="9952" y="5205"/>
                      <a:pt x="8172" y="4931"/>
                      <a:pt x="7053" y="5753"/>
                    </a:cubicBezTo>
                    <a:lnTo>
                      <a:pt x="7670" y="6232"/>
                    </a:lnTo>
                    <a:cubicBezTo>
                      <a:pt x="9016" y="3128"/>
                      <a:pt x="5113" y="1"/>
                      <a:pt x="3013" y="3242"/>
                    </a:cubicBezTo>
                    <a:lnTo>
                      <a:pt x="3675" y="3425"/>
                    </a:lnTo>
                    <a:cubicBezTo>
                      <a:pt x="3653" y="2945"/>
                      <a:pt x="3470" y="2489"/>
                      <a:pt x="3150" y="2124"/>
                    </a:cubicBezTo>
                    <a:cubicBezTo>
                      <a:pt x="2237" y="982"/>
                      <a:pt x="297" y="1484"/>
                      <a:pt x="0" y="2877"/>
                    </a:cubicBezTo>
                    <a:cubicBezTo>
                      <a:pt x="777" y="1370"/>
                      <a:pt x="2991" y="1644"/>
                      <a:pt x="2968" y="3447"/>
                    </a:cubicBezTo>
                    <a:cubicBezTo>
                      <a:pt x="2945" y="3767"/>
                      <a:pt x="3401" y="3927"/>
                      <a:pt x="3584" y="3653"/>
                    </a:cubicBezTo>
                    <a:cubicBezTo>
                      <a:pt x="5250" y="1348"/>
                      <a:pt x="7784" y="3744"/>
                      <a:pt x="6894" y="5958"/>
                    </a:cubicBezTo>
                    <a:cubicBezTo>
                      <a:pt x="6734" y="6323"/>
                      <a:pt x="7236" y="6666"/>
                      <a:pt x="7533" y="6415"/>
                    </a:cubicBezTo>
                    <a:cubicBezTo>
                      <a:pt x="8286" y="5798"/>
                      <a:pt x="9587" y="5935"/>
                      <a:pt x="10158" y="6757"/>
                    </a:cubicBezTo>
                    <a:cubicBezTo>
                      <a:pt x="10774" y="7647"/>
                      <a:pt x="10295" y="8994"/>
                      <a:pt x="9336" y="9542"/>
                    </a:cubicBezTo>
                    <a:close/>
                  </a:path>
                </a:pathLst>
              </a:custGeom>
              <a:solidFill>
                <a:srgbClr val="FFFFFF">
                  <a:alpha val="1116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2648" name="Google Shape;2648;p40">
                <a:extLst>
                  <a:ext uri="{FF2B5EF4-FFF2-40B4-BE49-F238E27FC236}">
                    <a16:creationId xmlns="" xmlns:a16="http://schemas.microsoft.com/office/drawing/2014/main" id="{9AF8ED5B-8F3E-563B-9274-80369ACD9A41}"/>
                  </a:ext>
                </a:extLst>
              </p:cNvPr>
              <p:cNvSpPr/>
              <p:nvPr/>
            </p:nvSpPr>
            <p:spPr>
              <a:xfrm>
                <a:off x="8089800" y="2527075"/>
                <a:ext cx="30850" cy="25125"/>
              </a:xfrm>
              <a:custGeom>
                <a:avLst/>
                <a:gdLst/>
                <a:ahLst/>
                <a:cxnLst/>
                <a:rect l="l" t="t" r="r" b="b"/>
                <a:pathLst>
                  <a:path w="1234" h="1005" extrusionOk="0">
                    <a:moveTo>
                      <a:pt x="571" y="936"/>
                    </a:moveTo>
                    <a:cubicBezTo>
                      <a:pt x="1" y="868"/>
                      <a:pt x="115" y="1"/>
                      <a:pt x="663" y="46"/>
                    </a:cubicBezTo>
                    <a:cubicBezTo>
                      <a:pt x="1233" y="115"/>
                      <a:pt x="1119" y="1005"/>
                      <a:pt x="571" y="936"/>
                    </a:cubicBezTo>
                    <a:close/>
                  </a:path>
                </a:pathLst>
              </a:custGeom>
              <a:solidFill>
                <a:srgbClr val="FFFFFF">
                  <a:alpha val="1116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2649" name="Google Shape;2649;p40">
                <a:extLst>
                  <a:ext uri="{FF2B5EF4-FFF2-40B4-BE49-F238E27FC236}">
                    <a16:creationId xmlns="" xmlns:a16="http://schemas.microsoft.com/office/drawing/2014/main" id="{18C017A5-83B2-A6BA-5324-AF4D3479E6E4}"/>
                  </a:ext>
                </a:extLst>
              </p:cNvPr>
              <p:cNvSpPr/>
              <p:nvPr/>
            </p:nvSpPr>
            <p:spPr>
              <a:xfrm>
                <a:off x="8041300" y="2424375"/>
                <a:ext cx="30850" cy="25125"/>
              </a:xfrm>
              <a:custGeom>
                <a:avLst/>
                <a:gdLst/>
                <a:ahLst/>
                <a:cxnLst/>
                <a:rect l="l" t="t" r="r" b="b"/>
                <a:pathLst>
                  <a:path w="1234" h="1005" extrusionOk="0">
                    <a:moveTo>
                      <a:pt x="571" y="936"/>
                    </a:moveTo>
                    <a:cubicBezTo>
                      <a:pt x="1" y="867"/>
                      <a:pt x="92" y="0"/>
                      <a:pt x="663" y="69"/>
                    </a:cubicBezTo>
                    <a:cubicBezTo>
                      <a:pt x="1233" y="137"/>
                      <a:pt x="1119" y="1004"/>
                      <a:pt x="571" y="936"/>
                    </a:cubicBezTo>
                    <a:close/>
                  </a:path>
                </a:pathLst>
              </a:custGeom>
              <a:solidFill>
                <a:srgbClr val="FFFFFF">
                  <a:alpha val="1116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2650" name="Google Shape;2650;p40">
                <a:extLst>
                  <a:ext uri="{FF2B5EF4-FFF2-40B4-BE49-F238E27FC236}">
                    <a16:creationId xmlns="" xmlns:a16="http://schemas.microsoft.com/office/drawing/2014/main" id="{EA2DD0A2-2F9C-E447-A10C-70132F967A17}"/>
                  </a:ext>
                </a:extLst>
              </p:cNvPr>
              <p:cNvSpPr/>
              <p:nvPr/>
            </p:nvSpPr>
            <p:spPr>
              <a:xfrm>
                <a:off x="8130325" y="2476300"/>
                <a:ext cx="15425" cy="12575"/>
              </a:xfrm>
              <a:custGeom>
                <a:avLst/>
                <a:gdLst/>
                <a:ahLst/>
                <a:cxnLst/>
                <a:rect l="l" t="t" r="r" b="b"/>
                <a:pathLst>
                  <a:path w="617" h="503" extrusionOk="0">
                    <a:moveTo>
                      <a:pt x="297" y="479"/>
                    </a:moveTo>
                    <a:cubicBezTo>
                      <a:pt x="0" y="434"/>
                      <a:pt x="46" y="0"/>
                      <a:pt x="343" y="46"/>
                    </a:cubicBezTo>
                    <a:cubicBezTo>
                      <a:pt x="617" y="69"/>
                      <a:pt x="571" y="502"/>
                      <a:pt x="297" y="479"/>
                    </a:cubicBezTo>
                    <a:close/>
                  </a:path>
                </a:pathLst>
              </a:custGeom>
              <a:solidFill>
                <a:srgbClr val="FFFFFF">
                  <a:alpha val="1116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2651" name="Google Shape;2651;p40">
                <a:extLst>
                  <a:ext uri="{FF2B5EF4-FFF2-40B4-BE49-F238E27FC236}">
                    <a16:creationId xmlns="" xmlns:a16="http://schemas.microsoft.com/office/drawing/2014/main" id="{34D8693A-A651-4258-2649-FCD6AFC72FF0}"/>
                  </a:ext>
                </a:extLst>
              </p:cNvPr>
              <p:cNvSpPr/>
              <p:nvPr/>
            </p:nvSpPr>
            <p:spPr>
              <a:xfrm>
                <a:off x="8031600" y="2491125"/>
                <a:ext cx="15425" cy="12575"/>
              </a:xfrm>
              <a:custGeom>
                <a:avLst/>
                <a:gdLst/>
                <a:ahLst/>
                <a:cxnLst/>
                <a:rect l="l" t="t" r="r" b="b"/>
                <a:pathLst>
                  <a:path w="617" h="503" extrusionOk="0">
                    <a:moveTo>
                      <a:pt x="297" y="480"/>
                    </a:moveTo>
                    <a:cubicBezTo>
                      <a:pt x="1" y="434"/>
                      <a:pt x="69" y="1"/>
                      <a:pt x="343" y="23"/>
                    </a:cubicBezTo>
                    <a:cubicBezTo>
                      <a:pt x="617" y="69"/>
                      <a:pt x="571" y="503"/>
                      <a:pt x="297" y="480"/>
                    </a:cubicBezTo>
                    <a:close/>
                  </a:path>
                </a:pathLst>
              </a:custGeom>
              <a:solidFill>
                <a:srgbClr val="FFFFFF">
                  <a:alpha val="1116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2652" name="Google Shape;2652;p40">
                <a:extLst>
                  <a:ext uri="{FF2B5EF4-FFF2-40B4-BE49-F238E27FC236}">
                    <a16:creationId xmlns="" xmlns:a16="http://schemas.microsoft.com/office/drawing/2014/main" id="{3B34F19F-9F76-5D53-CFF0-1E141FB0E39B}"/>
                  </a:ext>
                </a:extLst>
              </p:cNvPr>
              <p:cNvSpPr/>
              <p:nvPr/>
            </p:nvSpPr>
            <p:spPr>
              <a:xfrm>
                <a:off x="7439850" y="1914800"/>
                <a:ext cx="273925" cy="158075"/>
              </a:xfrm>
              <a:custGeom>
                <a:avLst/>
                <a:gdLst/>
                <a:ahLst/>
                <a:cxnLst/>
                <a:rect l="l" t="t" r="r" b="b"/>
                <a:pathLst>
                  <a:path w="10957" h="6323" extrusionOk="0">
                    <a:moveTo>
                      <a:pt x="10957" y="2488"/>
                    </a:moveTo>
                    <a:cubicBezTo>
                      <a:pt x="9816" y="0"/>
                      <a:pt x="6415" y="685"/>
                      <a:pt x="6438" y="3492"/>
                    </a:cubicBezTo>
                    <a:lnTo>
                      <a:pt x="7259" y="3287"/>
                    </a:lnTo>
                    <a:cubicBezTo>
                      <a:pt x="6186" y="1096"/>
                      <a:pt x="3128" y="1187"/>
                      <a:pt x="2375" y="3561"/>
                    </a:cubicBezTo>
                    <a:lnTo>
                      <a:pt x="2694" y="3333"/>
                    </a:lnTo>
                    <a:cubicBezTo>
                      <a:pt x="1233" y="3401"/>
                      <a:pt x="1" y="4930"/>
                      <a:pt x="457" y="6323"/>
                    </a:cubicBezTo>
                    <a:cubicBezTo>
                      <a:pt x="480" y="5706"/>
                      <a:pt x="708" y="5067"/>
                      <a:pt x="1142" y="4634"/>
                    </a:cubicBezTo>
                    <a:cubicBezTo>
                      <a:pt x="1553" y="4246"/>
                      <a:pt x="2169" y="4017"/>
                      <a:pt x="2717" y="4040"/>
                    </a:cubicBezTo>
                    <a:cubicBezTo>
                      <a:pt x="2854" y="4040"/>
                      <a:pt x="2945" y="3972"/>
                      <a:pt x="3014" y="3858"/>
                    </a:cubicBezTo>
                    <a:cubicBezTo>
                      <a:pt x="3676" y="2214"/>
                      <a:pt x="5684" y="2146"/>
                      <a:pt x="6506" y="3698"/>
                    </a:cubicBezTo>
                    <a:cubicBezTo>
                      <a:pt x="6620" y="3903"/>
                      <a:pt x="6871" y="3995"/>
                      <a:pt x="7077" y="3880"/>
                    </a:cubicBezTo>
                    <a:cubicBezTo>
                      <a:pt x="7236" y="3789"/>
                      <a:pt x="7305" y="3629"/>
                      <a:pt x="7305" y="3470"/>
                    </a:cubicBezTo>
                    <a:cubicBezTo>
                      <a:pt x="7191" y="1187"/>
                      <a:pt x="9724" y="936"/>
                      <a:pt x="10957" y="2488"/>
                    </a:cubicBezTo>
                    <a:close/>
                  </a:path>
                </a:pathLst>
              </a:custGeom>
              <a:solidFill>
                <a:srgbClr val="FFFFFF">
                  <a:alpha val="1116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2653" name="Google Shape;2653;p40">
                <a:extLst>
                  <a:ext uri="{FF2B5EF4-FFF2-40B4-BE49-F238E27FC236}">
                    <a16:creationId xmlns="" xmlns:a16="http://schemas.microsoft.com/office/drawing/2014/main" id="{19D6E8F4-ADC2-0CBC-6C6E-A96DE83AA275}"/>
                  </a:ext>
                </a:extLst>
              </p:cNvPr>
              <p:cNvSpPr/>
              <p:nvPr/>
            </p:nvSpPr>
            <p:spPr>
              <a:xfrm>
                <a:off x="7644150" y="2006100"/>
                <a:ext cx="30825" cy="25125"/>
              </a:xfrm>
              <a:custGeom>
                <a:avLst/>
                <a:gdLst/>
                <a:ahLst/>
                <a:cxnLst/>
                <a:rect l="l" t="t" r="r" b="b"/>
                <a:pathLst>
                  <a:path w="1233" h="1005" extrusionOk="0">
                    <a:moveTo>
                      <a:pt x="571" y="936"/>
                    </a:moveTo>
                    <a:cubicBezTo>
                      <a:pt x="0" y="868"/>
                      <a:pt x="92" y="0"/>
                      <a:pt x="662" y="69"/>
                    </a:cubicBezTo>
                    <a:cubicBezTo>
                      <a:pt x="1233" y="137"/>
                      <a:pt x="1119" y="1004"/>
                      <a:pt x="571" y="936"/>
                    </a:cubicBezTo>
                    <a:close/>
                  </a:path>
                </a:pathLst>
              </a:custGeom>
              <a:solidFill>
                <a:srgbClr val="FFFFFF">
                  <a:alpha val="1116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2654" name="Google Shape;2654;p40">
                <a:extLst>
                  <a:ext uri="{FF2B5EF4-FFF2-40B4-BE49-F238E27FC236}">
                    <a16:creationId xmlns="" xmlns:a16="http://schemas.microsoft.com/office/drawing/2014/main" id="{3572ABC8-115A-C85D-6ED9-13932B8A98F1}"/>
                  </a:ext>
                </a:extLst>
              </p:cNvPr>
              <p:cNvSpPr/>
              <p:nvPr/>
            </p:nvSpPr>
            <p:spPr>
              <a:xfrm>
                <a:off x="7590500" y="2048325"/>
                <a:ext cx="30850" cy="25125"/>
              </a:xfrm>
              <a:custGeom>
                <a:avLst/>
                <a:gdLst/>
                <a:ahLst/>
                <a:cxnLst/>
                <a:rect l="l" t="t" r="r" b="b"/>
                <a:pathLst>
                  <a:path w="1234" h="1005" extrusionOk="0">
                    <a:moveTo>
                      <a:pt x="571" y="936"/>
                    </a:moveTo>
                    <a:cubicBezTo>
                      <a:pt x="1" y="868"/>
                      <a:pt x="115" y="0"/>
                      <a:pt x="685" y="69"/>
                    </a:cubicBezTo>
                    <a:cubicBezTo>
                      <a:pt x="1233" y="137"/>
                      <a:pt x="1142" y="1005"/>
                      <a:pt x="571" y="936"/>
                    </a:cubicBezTo>
                    <a:close/>
                  </a:path>
                </a:pathLst>
              </a:custGeom>
              <a:solidFill>
                <a:srgbClr val="FFFFFF">
                  <a:alpha val="1116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2655" name="Google Shape;2655;p40">
                <a:extLst>
                  <a:ext uri="{FF2B5EF4-FFF2-40B4-BE49-F238E27FC236}">
                    <a16:creationId xmlns="" xmlns:a16="http://schemas.microsoft.com/office/drawing/2014/main" id="{50332D52-1439-ACD5-21D3-9FBCB0347D23}"/>
                  </a:ext>
                </a:extLst>
              </p:cNvPr>
              <p:cNvSpPr/>
              <p:nvPr/>
            </p:nvSpPr>
            <p:spPr>
              <a:xfrm>
                <a:off x="7558550" y="2028350"/>
                <a:ext cx="30850" cy="25125"/>
              </a:xfrm>
              <a:custGeom>
                <a:avLst/>
                <a:gdLst/>
                <a:ahLst/>
                <a:cxnLst/>
                <a:rect l="l" t="t" r="r" b="b"/>
                <a:pathLst>
                  <a:path w="1234" h="1005" extrusionOk="0">
                    <a:moveTo>
                      <a:pt x="571" y="936"/>
                    </a:moveTo>
                    <a:cubicBezTo>
                      <a:pt x="0" y="868"/>
                      <a:pt x="115" y="0"/>
                      <a:pt x="685" y="69"/>
                    </a:cubicBezTo>
                    <a:cubicBezTo>
                      <a:pt x="1233" y="137"/>
                      <a:pt x="1142" y="1005"/>
                      <a:pt x="571" y="936"/>
                    </a:cubicBezTo>
                    <a:close/>
                  </a:path>
                </a:pathLst>
              </a:custGeom>
              <a:solidFill>
                <a:srgbClr val="FFFFFF">
                  <a:alpha val="1116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2656" name="Google Shape;2656;p40">
                <a:extLst>
                  <a:ext uri="{FF2B5EF4-FFF2-40B4-BE49-F238E27FC236}">
                    <a16:creationId xmlns="" xmlns:a16="http://schemas.microsoft.com/office/drawing/2014/main" id="{1E05AF7A-3F9E-2A58-4A04-B37A82B4B155}"/>
                  </a:ext>
                </a:extLst>
              </p:cNvPr>
              <p:cNvSpPr/>
              <p:nvPr/>
            </p:nvSpPr>
            <p:spPr>
              <a:xfrm>
                <a:off x="7712050" y="2017500"/>
                <a:ext cx="15425" cy="12575"/>
              </a:xfrm>
              <a:custGeom>
                <a:avLst/>
                <a:gdLst/>
                <a:ahLst/>
                <a:cxnLst/>
                <a:rect l="l" t="t" r="r" b="b"/>
                <a:pathLst>
                  <a:path w="617" h="503" extrusionOk="0">
                    <a:moveTo>
                      <a:pt x="274" y="457"/>
                    </a:moveTo>
                    <a:cubicBezTo>
                      <a:pt x="0" y="434"/>
                      <a:pt x="46" y="1"/>
                      <a:pt x="320" y="23"/>
                    </a:cubicBezTo>
                    <a:cubicBezTo>
                      <a:pt x="617" y="69"/>
                      <a:pt x="548" y="503"/>
                      <a:pt x="274" y="457"/>
                    </a:cubicBezTo>
                    <a:close/>
                  </a:path>
                </a:pathLst>
              </a:custGeom>
              <a:solidFill>
                <a:srgbClr val="FFFFFF">
                  <a:alpha val="1116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2657" name="Google Shape;2657;p40">
                <a:extLst>
                  <a:ext uri="{FF2B5EF4-FFF2-40B4-BE49-F238E27FC236}">
                    <a16:creationId xmlns="" xmlns:a16="http://schemas.microsoft.com/office/drawing/2014/main" id="{1BB42858-69D7-2C89-3AE3-C5B8F088BC60}"/>
                  </a:ext>
                </a:extLst>
              </p:cNvPr>
              <p:cNvSpPr/>
              <p:nvPr/>
            </p:nvSpPr>
            <p:spPr>
              <a:xfrm>
                <a:off x="7684650" y="2044325"/>
                <a:ext cx="15450" cy="12575"/>
              </a:xfrm>
              <a:custGeom>
                <a:avLst/>
                <a:gdLst/>
                <a:ahLst/>
                <a:cxnLst/>
                <a:rect l="l" t="t" r="r" b="b"/>
                <a:pathLst>
                  <a:path w="618" h="503" extrusionOk="0">
                    <a:moveTo>
                      <a:pt x="275" y="480"/>
                    </a:moveTo>
                    <a:cubicBezTo>
                      <a:pt x="1" y="434"/>
                      <a:pt x="47" y="0"/>
                      <a:pt x="320" y="46"/>
                    </a:cubicBezTo>
                    <a:cubicBezTo>
                      <a:pt x="617" y="69"/>
                      <a:pt x="549" y="503"/>
                      <a:pt x="275" y="480"/>
                    </a:cubicBezTo>
                    <a:close/>
                  </a:path>
                </a:pathLst>
              </a:custGeom>
              <a:solidFill>
                <a:srgbClr val="FFFFFF">
                  <a:alpha val="1116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2658" name="Google Shape;2658;p40">
                <a:extLst>
                  <a:ext uri="{FF2B5EF4-FFF2-40B4-BE49-F238E27FC236}">
                    <a16:creationId xmlns="" xmlns:a16="http://schemas.microsoft.com/office/drawing/2014/main" id="{2B507EFC-9504-6FA8-9A4F-5C8DE6A875DE}"/>
                  </a:ext>
                </a:extLst>
              </p:cNvPr>
              <p:cNvSpPr/>
              <p:nvPr/>
            </p:nvSpPr>
            <p:spPr>
              <a:xfrm>
                <a:off x="7975100" y="2559025"/>
                <a:ext cx="187200" cy="230575"/>
              </a:xfrm>
              <a:custGeom>
                <a:avLst/>
                <a:gdLst/>
                <a:ahLst/>
                <a:cxnLst/>
                <a:rect l="l" t="t" r="r" b="b"/>
                <a:pathLst>
                  <a:path w="7488" h="9223" extrusionOk="0">
                    <a:moveTo>
                      <a:pt x="7214" y="3174"/>
                    </a:moveTo>
                    <a:cubicBezTo>
                      <a:pt x="7168" y="2922"/>
                      <a:pt x="6803" y="686"/>
                      <a:pt x="5023" y="138"/>
                    </a:cubicBezTo>
                    <a:cubicBezTo>
                      <a:pt x="4771" y="46"/>
                      <a:pt x="4498" y="1"/>
                      <a:pt x="4224" y="1"/>
                    </a:cubicBezTo>
                    <a:cubicBezTo>
                      <a:pt x="2923" y="1"/>
                      <a:pt x="1507" y="868"/>
                      <a:pt x="754" y="2420"/>
                    </a:cubicBezTo>
                    <a:lnTo>
                      <a:pt x="1393" y="6255"/>
                    </a:lnTo>
                    <a:cubicBezTo>
                      <a:pt x="914" y="6803"/>
                      <a:pt x="457" y="7351"/>
                      <a:pt x="1" y="7898"/>
                    </a:cubicBezTo>
                    <a:cubicBezTo>
                      <a:pt x="92" y="7944"/>
                      <a:pt x="2626" y="9222"/>
                      <a:pt x="4977" y="7761"/>
                    </a:cubicBezTo>
                    <a:cubicBezTo>
                      <a:pt x="6461" y="6826"/>
                      <a:pt x="7488" y="5022"/>
                      <a:pt x="7214" y="3174"/>
                    </a:cubicBezTo>
                    <a:close/>
                  </a:path>
                </a:pathLst>
              </a:custGeom>
              <a:solidFill>
                <a:srgbClr val="A1544A"/>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2659" name="Google Shape;2659;p40">
                <a:extLst>
                  <a:ext uri="{FF2B5EF4-FFF2-40B4-BE49-F238E27FC236}">
                    <a16:creationId xmlns="" xmlns:a16="http://schemas.microsoft.com/office/drawing/2014/main" id="{5627FB44-D08F-257E-C2CC-E3F9E07BDE2A}"/>
                  </a:ext>
                </a:extLst>
              </p:cNvPr>
              <p:cNvSpPr/>
              <p:nvPr/>
            </p:nvSpPr>
            <p:spPr>
              <a:xfrm>
                <a:off x="8011625" y="2602975"/>
                <a:ext cx="113575" cy="117000"/>
              </a:xfrm>
              <a:custGeom>
                <a:avLst/>
                <a:gdLst/>
                <a:ahLst/>
                <a:cxnLst/>
                <a:rect l="l" t="t" r="r" b="b"/>
                <a:pathLst>
                  <a:path w="4543" h="4680" extrusionOk="0">
                    <a:moveTo>
                      <a:pt x="4475" y="2123"/>
                    </a:moveTo>
                    <a:cubicBezTo>
                      <a:pt x="4429" y="1393"/>
                      <a:pt x="3858" y="662"/>
                      <a:pt x="3151" y="388"/>
                    </a:cubicBezTo>
                    <a:cubicBezTo>
                      <a:pt x="2078" y="0"/>
                      <a:pt x="640" y="617"/>
                      <a:pt x="1" y="2032"/>
                    </a:cubicBezTo>
                    <a:cubicBezTo>
                      <a:pt x="686" y="1804"/>
                      <a:pt x="1416" y="2077"/>
                      <a:pt x="1804" y="2671"/>
                    </a:cubicBezTo>
                    <a:cubicBezTo>
                      <a:pt x="2215" y="3287"/>
                      <a:pt x="2078" y="4155"/>
                      <a:pt x="1507" y="4680"/>
                    </a:cubicBezTo>
                    <a:cubicBezTo>
                      <a:pt x="3333" y="4588"/>
                      <a:pt x="4543" y="3287"/>
                      <a:pt x="4475" y="2123"/>
                    </a:cubicBezTo>
                    <a:close/>
                  </a:path>
                </a:pathLst>
              </a:custGeom>
              <a:solidFill>
                <a:srgbClr val="8A3245"/>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2660" name="Google Shape;2660;p40">
                <a:extLst>
                  <a:ext uri="{FF2B5EF4-FFF2-40B4-BE49-F238E27FC236}">
                    <a16:creationId xmlns="" xmlns:a16="http://schemas.microsoft.com/office/drawing/2014/main" id="{C89B6319-E375-C4DD-1926-B4329F9E44F6}"/>
                  </a:ext>
                </a:extLst>
              </p:cNvPr>
              <p:cNvSpPr/>
              <p:nvPr/>
            </p:nvSpPr>
            <p:spPr>
              <a:xfrm>
                <a:off x="8006500" y="2588125"/>
                <a:ext cx="123850" cy="134700"/>
              </a:xfrm>
              <a:custGeom>
                <a:avLst/>
                <a:gdLst/>
                <a:ahLst/>
                <a:cxnLst/>
                <a:rect l="l" t="t" r="r" b="b"/>
                <a:pathLst>
                  <a:path w="4954" h="5388" extrusionOk="0">
                    <a:moveTo>
                      <a:pt x="4953" y="3333"/>
                    </a:moveTo>
                    <a:cubicBezTo>
                      <a:pt x="4565" y="663"/>
                      <a:pt x="1370" y="366"/>
                      <a:pt x="320" y="2786"/>
                    </a:cubicBezTo>
                    <a:lnTo>
                      <a:pt x="137" y="2580"/>
                    </a:lnTo>
                    <a:cubicBezTo>
                      <a:pt x="1872" y="2032"/>
                      <a:pt x="3105" y="4246"/>
                      <a:pt x="1689" y="5388"/>
                    </a:cubicBezTo>
                    <a:cubicBezTo>
                      <a:pt x="2785" y="4246"/>
                      <a:pt x="1758" y="2398"/>
                      <a:pt x="229" y="2877"/>
                    </a:cubicBezTo>
                    <a:cubicBezTo>
                      <a:pt x="114" y="2923"/>
                      <a:pt x="0" y="2786"/>
                      <a:pt x="46" y="2671"/>
                    </a:cubicBezTo>
                    <a:cubicBezTo>
                      <a:pt x="1073" y="1"/>
                      <a:pt x="4885" y="320"/>
                      <a:pt x="4953" y="3333"/>
                    </a:cubicBezTo>
                    <a:close/>
                  </a:path>
                </a:pathLst>
              </a:custGeom>
              <a:solidFill>
                <a:srgbClr val="8A3245"/>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2661" name="Google Shape;2661;p40">
                <a:extLst>
                  <a:ext uri="{FF2B5EF4-FFF2-40B4-BE49-F238E27FC236}">
                    <a16:creationId xmlns="" xmlns:a16="http://schemas.microsoft.com/office/drawing/2014/main" id="{D78A8AE4-A6AE-58D0-1F42-C6EA6392FE9F}"/>
                  </a:ext>
                </a:extLst>
              </p:cNvPr>
              <p:cNvSpPr/>
              <p:nvPr/>
            </p:nvSpPr>
            <p:spPr>
              <a:xfrm>
                <a:off x="7842725" y="1918775"/>
                <a:ext cx="175200" cy="84500"/>
              </a:xfrm>
              <a:custGeom>
                <a:avLst/>
                <a:gdLst/>
                <a:ahLst/>
                <a:cxnLst/>
                <a:rect l="l" t="t" r="r" b="b"/>
                <a:pathLst>
                  <a:path w="7008" h="3380" extrusionOk="0">
                    <a:moveTo>
                      <a:pt x="6802" y="3379"/>
                    </a:moveTo>
                    <a:cubicBezTo>
                      <a:pt x="7008" y="1895"/>
                      <a:pt x="5205" y="845"/>
                      <a:pt x="3926" y="1576"/>
                    </a:cubicBezTo>
                    <a:cubicBezTo>
                      <a:pt x="3493" y="1781"/>
                      <a:pt x="3128" y="2169"/>
                      <a:pt x="2922" y="2626"/>
                    </a:cubicBezTo>
                    <a:lnTo>
                      <a:pt x="3744" y="2717"/>
                    </a:lnTo>
                    <a:cubicBezTo>
                      <a:pt x="3561" y="1348"/>
                      <a:pt x="1827" y="1"/>
                      <a:pt x="594" y="1051"/>
                    </a:cubicBezTo>
                    <a:cubicBezTo>
                      <a:pt x="252" y="1370"/>
                      <a:pt x="69" y="1758"/>
                      <a:pt x="0" y="2169"/>
                    </a:cubicBezTo>
                    <a:cubicBezTo>
                      <a:pt x="252" y="1850"/>
                      <a:pt x="525" y="1553"/>
                      <a:pt x="845" y="1416"/>
                    </a:cubicBezTo>
                    <a:cubicBezTo>
                      <a:pt x="1827" y="960"/>
                      <a:pt x="2717" y="1987"/>
                      <a:pt x="2876" y="2900"/>
                    </a:cubicBezTo>
                    <a:cubicBezTo>
                      <a:pt x="2922" y="3128"/>
                      <a:pt x="3173" y="3288"/>
                      <a:pt x="3401" y="3242"/>
                    </a:cubicBezTo>
                    <a:cubicBezTo>
                      <a:pt x="3561" y="3219"/>
                      <a:pt x="3675" y="3105"/>
                      <a:pt x="3721" y="2991"/>
                    </a:cubicBezTo>
                    <a:cubicBezTo>
                      <a:pt x="3858" y="2717"/>
                      <a:pt x="4063" y="2466"/>
                      <a:pt x="4337" y="2306"/>
                    </a:cubicBezTo>
                    <a:cubicBezTo>
                      <a:pt x="5250" y="1736"/>
                      <a:pt x="6414" y="2261"/>
                      <a:pt x="6802" y="3379"/>
                    </a:cubicBezTo>
                    <a:close/>
                  </a:path>
                </a:pathLst>
              </a:custGeom>
              <a:solidFill>
                <a:srgbClr val="FFFFFF">
                  <a:alpha val="1116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2662" name="Google Shape;2662;p40">
                <a:extLst>
                  <a:ext uri="{FF2B5EF4-FFF2-40B4-BE49-F238E27FC236}">
                    <a16:creationId xmlns="" xmlns:a16="http://schemas.microsoft.com/office/drawing/2014/main" id="{FE75DD04-7052-0E3C-D54A-6F95738FC910}"/>
                  </a:ext>
                </a:extLst>
              </p:cNvPr>
              <p:cNvSpPr/>
              <p:nvPr/>
            </p:nvSpPr>
            <p:spPr>
              <a:xfrm>
                <a:off x="7884950" y="2019775"/>
                <a:ext cx="30850" cy="25150"/>
              </a:xfrm>
              <a:custGeom>
                <a:avLst/>
                <a:gdLst/>
                <a:ahLst/>
                <a:cxnLst/>
                <a:rect l="l" t="t" r="r" b="b"/>
                <a:pathLst>
                  <a:path w="1234" h="1006" extrusionOk="0">
                    <a:moveTo>
                      <a:pt x="571" y="937"/>
                    </a:moveTo>
                    <a:cubicBezTo>
                      <a:pt x="1" y="868"/>
                      <a:pt x="115" y="1"/>
                      <a:pt x="662" y="69"/>
                    </a:cubicBezTo>
                    <a:cubicBezTo>
                      <a:pt x="1233" y="138"/>
                      <a:pt x="1142" y="1005"/>
                      <a:pt x="571" y="937"/>
                    </a:cubicBezTo>
                    <a:close/>
                  </a:path>
                </a:pathLst>
              </a:custGeom>
              <a:solidFill>
                <a:srgbClr val="FFFFFF">
                  <a:alpha val="1116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2663" name="Google Shape;2663;p40">
                <a:extLst>
                  <a:ext uri="{FF2B5EF4-FFF2-40B4-BE49-F238E27FC236}">
                    <a16:creationId xmlns="" xmlns:a16="http://schemas.microsoft.com/office/drawing/2014/main" id="{A5FA5298-C3B8-6933-E931-96A95676CEAD}"/>
                  </a:ext>
                </a:extLst>
              </p:cNvPr>
              <p:cNvSpPr/>
              <p:nvPr/>
            </p:nvSpPr>
            <p:spPr>
              <a:xfrm>
                <a:off x="7833600" y="1993525"/>
                <a:ext cx="30825" cy="25150"/>
              </a:xfrm>
              <a:custGeom>
                <a:avLst/>
                <a:gdLst/>
                <a:ahLst/>
                <a:cxnLst/>
                <a:rect l="l" t="t" r="r" b="b"/>
                <a:pathLst>
                  <a:path w="1233" h="1006" extrusionOk="0">
                    <a:moveTo>
                      <a:pt x="571" y="937"/>
                    </a:moveTo>
                    <a:cubicBezTo>
                      <a:pt x="0" y="868"/>
                      <a:pt x="92" y="1"/>
                      <a:pt x="662" y="69"/>
                    </a:cubicBezTo>
                    <a:cubicBezTo>
                      <a:pt x="1233" y="138"/>
                      <a:pt x="1119" y="1005"/>
                      <a:pt x="571" y="937"/>
                    </a:cubicBezTo>
                    <a:close/>
                  </a:path>
                </a:pathLst>
              </a:custGeom>
              <a:solidFill>
                <a:srgbClr val="FFFFFF">
                  <a:alpha val="1116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2664" name="Google Shape;2664;p40">
                <a:extLst>
                  <a:ext uri="{FF2B5EF4-FFF2-40B4-BE49-F238E27FC236}">
                    <a16:creationId xmlns="" xmlns:a16="http://schemas.microsoft.com/office/drawing/2014/main" id="{A6940F59-B1BB-9DF6-2D38-DF6E79E73571}"/>
                  </a:ext>
                </a:extLst>
              </p:cNvPr>
              <p:cNvSpPr/>
              <p:nvPr/>
            </p:nvSpPr>
            <p:spPr>
              <a:xfrm>
                <a:off x="7958575" y="2015800"/>
                <a:ext cx="15425" cy="12575"/>
              </a:xfrm>
              <a:custGeom>
                <a:avLst/>
                <a:gdLst/>
                <a:ahLst/>
                <a:cxnLst/>
                <a:rect l="l" t="t" r="r" b="b"/>
                <a:pathLst>
                  <a:path w="617" h="503" extrusionOk="0">
                    <a:moveTo>
                      <a:pt x="274" y="457"/>
                    </a:moveTo>
                    <a:cubicBezTo>
                      <a:pt x="0" y="434"/>
                      <a:pt x="46" y="0"/>
                      <a:pt x="342" y="23"/>
                    </a:cubicBezTo>
                    <a:cubicBezTo>
                      <a:pt x="616" y="69"/>
                      <a:pt x="571" y="502"/>
                      <a:pt x="274" y="457"/>
                    </a:cubicBezTo>
                    <a:close/>
                  </a:path>
                </a:pathLst>
              </a:custGeom>
              <a:solidFill>
                <a:srgbClr val="FFFFFF">
                  <a:alpha val="1116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2665" name="Google Shape;2665;p40">
                <a:extLst>
                  <a:ext uri="{FF2B5EF4-FFF2-40B4-BE49-F238E27FC236}">
                    <a16:creationId xmlns="" xmlns:a16="http://schemas.microsoft.com/office/drawing/2014/main" id="{94511155-5F30-2248-A480-2D6CD3719A89}"/>
                  </a:ext>
                </a:extLst>
              </p:cNvPr>
              <p:cNvSpPr/>
              <p:nvPr/>
            </p:nvSpPr>
            <p:spPr>
              <a:xfrm>
                <a:off x="7924900" y="1922775"/>
                <a:ext cx="15425" cy="12575"/>
              </a:xfrm>
              <a:custGeom>
                <a:avLst/>
                <a:gdLst/>
                <a:ahLst/>
                <a:cxnLst/>
                <a:rect l="l" t="t" r="r" b="b"/>
                <a:pathLst>
                  <a:path w="617" h="503" extrusionOk="0">
                    <a:moveTo>
                      <a:pt x="297" y="480"/>
                    </a:moveTo>
                    <a:cubicBezTo>
                      <a:pt x="0" y="434"/>
                      <a:pt x="46" y="1"/>
                      <a:pt x="343" y="23"/>
                    </a:cubicBezTo>
                    <a:cubicBezTo>
                      <a:pt x="617" y="69"/>
                      <a:pt x="571" y="503"/>
                      <a:pt x="297" y="480"/>
                    </a:cubicBezTo>
                    <a:close/>
                  </a:path>
                </a:pathLst>
              </a:custGeom>
              <a:solidFill>
                <a:srgbClr val="FFFFFF">
                  <a:alpha val="1116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2666" name="Google Shape;2666;p40">
                <a:extLst>
                  <a:ext uri="{FF2B5EF4-FFF2-40B4-BE49-F238E27FC236}">
                    <a16:creationId xmlns="" xmlns:a16="http://schemas.microsoft.com/office/drawing/2014/main" id="{B6399698-C04B-12C9-90FA-828BA07E4B88}"/>
                  </a:ext>
                </a:extLst>
              </p:cNvPr>
              <p:cNvSpPr/>
              <p:nvPr/>
            </p:nvSpPr>
            <p:spPr>
              <a:xfrm>
                <a:off x="7892375" y="1906800"/>
                <a:ext cx="15425" cy="12575"/>
              </a:xfrm>
              <a:custGeom>
                <a:avLst/>
                <a:gdLst/>
                <a:ahLst/>
                <a:cxnLst/>
                <a:rect l="l" t="t" r="r" b="b"/>
                <a:pathLst>
                  <a:path w="617" h="503" extrusionOk="0">
                    <a:moveTo>
                      <a:pt x="297" y="480"/>
                    </a:moveTo>
                    <a:cubicBezTo>
                      <a:pt x="0" y="434"/>
                      <a:pt x="69" y="1"/>
                      <a:pt x="343" y="46"/>
                    </a:cubicBezTo>
                    <a:cubicBezTo>
                      <a:pt x="617" y="69"/>
                      <a:pt x="571" y="503"/>
                      <a:pt x="297" y="480"/>
                    </a:cubicBezTo>
                    <a:close/>
                  </a:path>
                </a:pathLst>
              </a:custGeom>
              <a:solidFill>
                <a:srgbClr val="FFFFFF">
                  <a:alpha val="1116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2667" name="Google Shape;2667;p40">
                <a:extLst>
                  <a:ext uri="{FF2B5EF4-FFF2-40B4-BE49-F238E27FC236}">
                    <a16:creationId xmlns="" xmlns:a16="http://schemas.microsoft.com/office/drawing/2014/main" id="{FF4B1218-BF5C-AD65-AD67-DE69FB7BCDA3}"/>
                  </a:ext>
                </a:extLst>
              </p:cNvPr>
              <p:cNvSpPr/>
              <p:nvPr/>
            </p:nvSpPr>
            <p:spPr>
              <a:xfrm>
                <a:off x="8242175" y="1856575"/>
                <a:ext cx="122125" cy="174650"/>
              </a:xfrm>
              <a:custGeom>
                <a:avLst/>
                <a:gdLst/>
                <a:ahLst/>
                <a:cxnLst/>
                <a:rect l="l" t="t" r="r" b="b"/>
                <a:pathLst>
                  <a:path w="4885" h="6986" extrusionOk="0">
                    <a:moveTo>
                      <a:pt x="0" y="982"/>
                    </a:moveTo>
                    <a:cubicBezTo>
                      <a:pt x="1872" y="1"/>
                      <a:pt x="3835" y="2238"/>
                      <a:pt x="1803" y="3493"/>
                    </a:cubicBezTo>
                    <a:cubicBezTo>
                      <a:pt x="1575" y="3607"/>
                      <a:pt x="1484" y="3881"/>
                      <a:pt x="1598" y="4109"/>
                    </a:cubicBezTo>
                    <a:cubicBezTo>
                      <a:pt x="1712" y="4269"/>
                      <a:pt x="1895" y="4361"/>
                      <a:pt x="2077" y="4315"/>
                    </a:cubicBezTo>
                    <a:cubicBezTo>
                      <a:pt x="2671" y="4201"/>
                      <a:pt x="3356" y="4498"/>
                      <a:pt x="3584" y="5091"/>
                    </a:cubicBezTo>
                    <a:cubicBezTo>
                      <a:pt x="3858" y="5753"/>
                      <a:pt x="3538" y="6552"/>
                      <a:pt x="2945" y="6985"/>
                    </a:cubicBezTo>
                    <a:cubicBezTo>
                      <a:pt x="3333" y="6894"/>
                      <a:pt x="3721" y="6643"/>
                      <a:pt x="3949" y="6255"/>
                    </a:cubicBezTo>
                    <a:cubicBezTo>
                      <a:pt x="4885" y="4886"/>
                      <a:pt x="3492" y="3174"/>
                      <a:pt x="1940" y="3448"/>
                    </a:cubicBezTo>
                    <a:lnTo>
                      <a:pt x="2214" y="4269"/>
                    </a:lnTo>
                    <a:cubicBezTo>
                      <a:pt x="3378" y="3767"/>
                      <a:pt x="3972" y="2078"/>
                      <a:pt x="3059" y="1074"/>
                    </a:cubicBezTo>
                    <a:cubicBezTo>
                      <a:pt x="2306" y="138"/>
                      <a:pt x="753" y="69"/>
                      <a:pt x="0" y="982"/>
                    </a:cubicBezTo>
                    <a:close/>
                  </a:path>
                </a:pathLst>
              </a:custGeom>
              <a:solidFill>
                <a:srgbClr val="FFFFFF">
                  <a:alpha val="1116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2668" name="Google Shape;2668;p40">
                <a:extLst>
                  <a:ext uri="{FF2B5EF4-FFF2-40B4-BE49-F238E27FC236}">
                    <a16:creationId xmlns="" xmlns:a16="http://schemas.microsoft.com/office/drawing/2014/main" id="{8A70E3D3-A731-D55F-D994-B48A699EA36B}"/>
                  </a:ext>
                </a:extLst>
              </p:cNvPr>
              <p:cNvSpPr/>
              <p:nvPr/>
            </p:nvSpPr>
            <p:spPr>
              <a:xfrm>
                <a:off x="8165125" y="1830325"/>
                <a:ext cx="31425" cy="26275"/>
              </a:xfrm>
              <a:custGeom>
                <a:avLst/>
                <a:gdLst/>
                <a:ahLst/>
                <a:cxnLst/>
                <a:rect l="l" t="t" r="r" b="b"/>
                <a:pathLst>
                  <a:path w="1257" h="1051" extrusionOk="0">
                    <a:moveTo>
                      <a:pt x="708" y="960"/>
                    </a:moveTo>
                    <a:cubicBezTo>
                      <a:pt x="138" y="1051"/>
                      <a:pt x="1" y="184"/>
                      <a:pt x="571" y="92"/>
                    </a:cubicBezTo>
                    <a:cubicBezTo>
                      <a:pt x="1119" y="1"/>
                      <a:pt x="1256" y="868"/>
                      <a:pt x="708" y="960"/>
                    </a:cubicBezTo>
                    <a:close/>
                  </a:path>
                </a:pathLst>
              </a:custGeom>
              <a:solidFill>
                <a:srgbClr val="FFFFFF">
                  <a:alpha val="1116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2669" name="Google Shape;2669;p40">
                <a:extLst>
                  <a:ext uri="{FF2B5EF4-FFF2-40B4-BE49-F238E27FC236}">
                    <a16:creationId xmlns="" xmlns:a16="http://schemas.microsoft.com/office/drawing/2014/main" id="{83EAABBF-CAC6-9353-6EDA-7821B12E6369}"/>
                  </a:ext>
                </a:extLst>
              </p:cNvPr>
              <p:cNvSpPr/>
              <p:nvPr/>
            </p:nvSpPr>
            <p:spPr>
              <a:xfrm>
                <a:off x="8183975" y="1900525"/>
                <a:ext cx="31975" cy="26275"/>
              </a:xfrm>
              <a:custGeom>
                <a:avLst/>
                <a:gdLst/>
                <a:ahLst/>
                <a:cxnLst/>
                <a:rect l="l" t="t" r="r" b="b"/>
                <a:pathLst>
                  <a:path w="1279" h="1051" extrusionOk="0">
                    <a:moveTo>
                      <a:pt x="708" y="959"/>
                    </a:moveTo>
                    <a:cubicBezTo>
                      <a:pt x="137" y="1050"/>
                      <a:pt x="0" y="160"/>
                      <a:pt x="571" y="92"/>
                    </a:cubicBezTo>
                    <a:cubicBezTo>
                      <a:pt x="1141" y="0"/>
                      <a:pt x="1278" y="868"/>
                      <a:pt x="708" y="959"/>
                    </a:cubicBezTo>
                    <a:close/>
                  </a:path>
                </a:pathLst>
              </a:custGeom>
              <a:solidFill>
                <a:srgbClr val="FFFFFF">
                  <a:alpha val="1116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2670" name="Google Shape;2670;p40">
                <a:extLst>
                  <a:ext uri="{FF2B5EF4-FFF2-40B4-BE49-F238E27FC236}">
                    <a16:creationId xmlns="" xmlns:a16="http://schemas.microsoft.com/office/drawing/2014/main" id="{43BA6E96-E923-A006-5D5F-281027B47B7C}"/>
                  </a:ext>
                </a:extLst>
              </p:cNvPr>
              <p:cNvSpPr/>
              <p:nvPr/>
            </p:nvSpPr>
            <p:spPr>
              <a:xfrm>
                <a:off x="8126900" y="1885125"/>
                <a:ext cx="31400" cy="26275"/>
              </a:xfrm>
              <a:custGeom>
                <a:avLst/>
                <a:gdLst/>
                <a:ahLst/>
                <a:cxnLst/>
                <a:rect l="l" t="t" r="r" b="b"/>
                <a:pathLst>
                  <a:path w="1256" h="1051" extrusionOk="0">
                    <a:moveTo>
                      <a:pt x="708" y="959"/>
                    </a:moveTo>
                    <a:cubicBezTo>
                      <a:pt x="137" y="1050"/>
                      <a:pt x="0" y="160"/>
                      <a:pt x="571" y="69"/>
                    </a:cubicBezTo>
                    <a:cubicBezTo>
                      <a:pt x="1119" y="0"/>
                      <a:pt x="1256" y="868"/>
                      <a:pt x="708" y="959"/>
                    </a:cubicBezTo>
                    <a:close/>
                  </a:path>
                </a:pathLst>
              </a:custGeom>
              <a:solidFill>
                <a:srgbClr val="FFFFFF">
                  <a:alpha val="1116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2671" name="Google Shape;2671;p40">
                <a:extLst>
                  <a:ext uri="{FF2B5EF4-FFF2-40B4-BE49-F238E27FC236}">
                    <a16:creationId xmlns="" xmlns:a16="http://schemas.microsoft.com/office/drawing/2014/main" id="{34411228-8553-512D-9957-E6E6E3F7D58B}"/>
                  </a:ext>
                </a:extLst>
              </p:cNvPr>
              <p:cNvSpPr/>
              <p:nvPr/>
            </p:nvSpPr>
            <p:spPr>
              <a:xfrm>
                <a:off x="8217625" y="1970150"/>
                <a:ext cx="31425" cy="26275"/>
              </a:xfrm>
              <a:custGeom>
                <a:avLst/>
                <a:gdLst/>
                <a:ahLst/>
                <a:cxnLst/>
                <a:rect l="l" t="t" r="r" b="b"/>
                <a:pathLst>
                  <a:path w="1257" h="1051" extrusionOk="0">
                    <a:moveTo>
                      <a:pt x="685" y="959"/>
                    </a:moveTo>
                    <a:cubicBezTo>
                      <a:pt x="138" y="1050"/>
                      <a:pt x="1" y="183"/>
                      <a:pt x="549" y="91"/>
                    </a:cubicBezTo>
                    <a:cubicBezTo>
                      <a:pt x="1119" y="0"/>
                      <a:pt x="1256" y="890"/>
                      <a:pt x="685" y="959"/>
                    </a:cubicBezTo>
                    <a:close/>
                  </a:path>
                </a:pathLst>
              </a:custGeom>
              <a:solidFill>
                <a:srgbClr val="FFFFFF">
                  <a:alpha val="1116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2672" name="Google Shape;2672;p40">
                <a:extLst>
                  <a:ext uri="{FF2B5EF4-FFF2-40B4-BE49-F238E27FC236}">
                    <a16:creationId xmlns="" xmlns:a16="http://schemas.microsoft.com/office/drawing/2014/main" id="{79870218-571D-3E25-1C14-7BF92F1E0C31}"/>
                  </a:ext>
                </a:extLst>
              </p:cNvPr>
              <p:cNvSpPr/>
              <p:nvPr/>
            </p:nvSpPr>
            <p:spPr>
              <a:xfrm>
                <a:off x="8314650" y="2003800"/>
                <a:ext cx="16000" cy="13150"/>
              </a:xfrm>
              <a:custGeom>
                <a:avLst/>
                <a:gdLst/>
                <a:ahLst/>
                <a:cxnLst/>
                <a:rect l="l" t="t" r="r" b="b"/>
                <a:pathLst>
                  <a:path w="640" h="526" extrusionOk="0">
                    <a:moveTo>
                      <a:pt x="342" y="480"/>
                    </a:moveTo>
                    <a:cubicBezTo>
                      <a:pt x="68" y="526"/>
                      <a:pt x="0" y="69"/>
                      <a:pt x="274" y="46"/>
                    </a:cubicBezTo>
                    <a:cubicBezTo>
                      <a:pt x="571" y="1"/>
                      <a:pt x="639" y="435"/>
                      <a:pt x="342" y="480"/>
                    </a:cubicBezTo>
                    <a:close/>
                  </a:path>
                </a:pathLst>
              </a:custGeom>
              <a:solidFill>
                <a:srgbClr val="FFFFFF">
                  <a:alpha val="1116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2673" name="Google Shape;2673;p40">
                <a:extLst>
                  <a:ext uri="{FF2B5EF4-FFF2-40B4-BE49-F238E27FC236}">
                    <a16:creationId xmlns="" xmlns:a16="http://schemas.microsoft.com/office/drawing/2014/main" id="{24480496-FF02-24C6-1C33-0D07E3221D2E}"/>
                  </a:ext>
                </a:extLst>
              </p:cNvPr>
              <p:cNvSpPr/>
              <p:nvPr/>
            </p:nvSpPr>
            <p:spPr>
              <a:xfrm>
                <a:off x="8253000" y="1919925"/>
                <a:ext cx="15450" cy="13150"/>
              </a:xfrm>
              <a:custGeom>
                <a:avLst/>
                <a:gdLst/>
                <a:ahLst/>
                <a:cxnLst/>
                <a:rect l="l" t="t" r="r" b="b"/>
                <a:pathLst>
                  <a:path w="618" h="526" extrusionOk="0">
                    <a:moveTo>
                      <a:pt x="343" y="480"/>
                    </a:moveTo>
                    <a:cubicBezTo>
                      <a:pt x="69" y="526"/>
                      <a:pt x="1" y="92"/>
                      <a:pt x="275" y="46"/>
                    </a:cubicBezTo>
                    <a:cubicBezTo>
                      <a:pt x="549" y="1"/>
                      <a:pt x="617" y="434"/>
                      <a:pt x="343" y="480"/>
                    </a:cubicBezTo>
                    <a:close/>
                  </a:path>
                </a:pathLst>
              </a:custGeom>
              <a:solidFill>
                <a:srgbClr val="FFFFFF">
                  <a:alpha val="1116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2674" name="Google Shape;2674;p40">
                <a:extLst>
                  <a:ext uri="{FF2B5EF4-FFF2-40B4-BE49-F238E27FC236}">
                    <a16:creationId xmlns="" xmlns:a16="http://schemas.microsoft.com/office/drawing/2014/main" id="{51D633D4-61CF-EFC9-1D60-5FFB9B9F59A6}"/>
                  </a:ext>
                </a:extLst>
              </p:cNvPr>
              <p:cNvSpPr/>
              <p:nvPr/>
            </p:nvSpPr>
            <p:spPr>
              <a:xfrm>
                <a:off x="8350600" y="1896525"/>
                <a:ext cx="16000" cy="13150"/>
              </a:xfrm>
              <a:custGeom>
                <a:avLst/>
                <a:gdLst/>
                <a:ahLst/>
                <a:cxnLst/>
                <a:rect l="l" t="t" r="r" b="b"/>
                <a:pathLst>
                  <a:path w="640" h="526" extrusionOk="0">
                    <a:moveTo>
                      <a:pt x="365" y="480"/>
                    </a:moveTo>
                    <a:cubicBezTo>
                      <a:pt x="68" y="526"/>
                      <a:pt x="0" y="92"/>
                      <a:pt x="297" y="46"/>
                    </a:cubicBezTo>
                    <a:cubicBezTo>
                      <a:pt x="571" y="1"/>
                      <a:pt x="639" y="434"/>
                      <a:pt x="365" y="480"/>
                    </a:cubicBezTo>
                    <a:close/>
                  </a:path>
                </a:pathLst>
              </a:custGeom>
              <a:solidFill>
                <a:srgbClr val="FFFFFF">
                  <a:alpha val="1116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2675" name="Google Shape;2675;p40">
                <a:extLst>
                  <a:ext uri="{FF2B5EF4-FFF2-40B4-BE49-F238E27FC236}">
                    <a16:creationId xmlns="" xmlns:a16="http://schemas.microsoft.com/office/drawing/2014/main" id="{6994C92C-8325-5327-5B00-20A5DC51ED20}"/>
                  </a:ext>
                </a:extLst>
              </p:cNvPr>
              <p:cNvSpPr/>
              <p:nvPr/>
            </p:nvSpPr>
            <p:spPr>
              <a:xfrm>
                <a:off x="7322875" y="1813225"/>
                <a:ext cx="1052275" cy="856525"/>
              </a:xfrm>
              <a:custGeom>
                <a:avLst/>
                <a:gdLst/>
                <a:ahLst/>
                <a:cxnLst/>
                <a:rect l="l" t="t" r="r" b="b"/>
                <a:pathLst>
                  <a:path w="42091" h="34261" extrusionOk="0">
                    <a:moveTo>
                      <a:pt x="1324" y="5592"/>
                    </a:moveTo>
                    <a:cubicBezTo>
                      <a:pt x="2238" y="4999"/>
                      <a:pt x="3470" y="5067"/>
                      <a:pt x="4360" y="5798"/>
                    </a:cubicBezTo>
                    <a:cubicBezTo>
                      <a:pt x="3995" y="4154"/>
                      <a:pt x="4999" y="2625"/>
                      <a:pt x="6392" y="2328"/>
                    </a:cubicBezTo>
                    <a:cubicBezTo>
                      <a:pt x="7510" y="2077"/>
                      <a:pt x="8743" y="2671"/>
                      <a:pt x="9359" y="3789"/>
                    </a:cubicBezTo>
                    <a:cubicBezTo>
                      <a:pt x="9450" y="3607"/>
                      <a:pt x="10135" y="2214"/>
                      <a:pt x="11710" y="1803"/>
                    </a:cubicBezTo>
                    <a:cubicBezTo>
                      <a:pt x="12988" y="1484"/>
                      <a:pt x="14358" y="1918"/>
                      <a:pt x="15294" y="2967"/>
                    </a:cubicBezTo>
                    <a:cubicBezTo>
                      <a:pt x="15933" y="1461"/>
                      <a:pt x="17485" y="571"/>
                      <a:pt x="19105" y="731"/>
                    </a:cubicBezTo>
                    <a:cubicBezTo>
                      <a:pt x="20726" y="913"/>
                      <a:pt x="22073" y="2169"/>
                      <a:pt x="22369" y="3789"/>
                    </a:cubicBezTo>
                    <a:cubicBezTo>
                      <a:pt x="23488" y="2557"/>
                      <a:pt x="25223" y="2077"/>
                      <a:pt x="26706" y="2602"/>
                    </a:cubicBezTo>
                    <a:cubicBezTo>
                      <a:pt x="28464" y="3219"/>
                      <a:pt x="29605" y="5067"/>
                      <a:pt x="29354" y="7030"/>
                    </a:cubicBezTo>
                    <a:cubicBezTo>
                      <a:pt x="30860" y="6505"/>
                      <a:pt x="32435" y="7145"/>
                      <a:pt x="33075" y="8354"/>
                    </a:cubicBezTo>
                    <a:cubicBezTo>
                      <a:pt x="33531" y="9267"/>
                      <a:pt x="33417" y="10409"/>
                      <a:pt x="32801" y="11322"/>
                    </a:cubicBezTo>
                    <a:cubicBezTo>
                      <a:pt x="33143" y="11344"/>
                      <a:pt x="35859" y="11710"/>
                      <a:pt x="37388" y="14198"/>
                    </a:cubicBezTo>
                    <a:cubicBezTo>
                      <a:pt x="39169" y="17051"/>
                      <a:pt x="37731" y="20086"/>
                      <a:pt x="37640" y="20269"/>
                    </a:cubicBezTo>
                    <a:cubicBezTo>
                      <a:pt x="39237" y="20452"/>
                      <a:pt x="40584" y="21479"/>
                      <a:pt x="41063" y="22871"/>
                    </a:cubicBezTo>
                    <a:cubicBezTo>
                      <a:pt x="41680" y="24674"/>
                      <a:pt x="40721" y="26888"/>
                      <a:pt x="38690" y="27847"/>
                    </a:cubicBezTo>
                    <a:cubicBezTo>
                      <a:pt x="40356" y="28646"/>
                      <a:pt x="41155" y="30426"/>
                      <a:pt x="40721" y="31956"/>
                    </a:cubicBezTo>
                    <a:cubicBezTo>
                      <a:pt x="40196" y="33713"/>
                      <a:pt x="38279" y="34238"/>
                      <a:pt x="38187" y="34261"/>
                    </a:cubicBezTo>
                    <a:lnTo>
                      <a:pt x="38187" y="34261"/>
                    </a:lnTo>
                    <a:cubicBezTo>
                      <a:pt x="38370" y="34238"/>
                      <a:pt x="38530" y="34238"/>
                      <a:pt x="38690" y="34238"/>
                    </a:cubicBezTo>
                    <a:cubicBezTo>
                      <a:pt x="40082" y="34078"/>
                      <a:pt x="41269" y="33051"/>
                      <a:pt x="41566" y="31659"/>
                    </a:cubicBezTo>
                    <a:cubicBezTo>
                      <a:pt x="41908" y="30084"/>
                      <a:pt x="41041" y="28440"/>
                      <a:pt x="39511" y="27870"/>
                    </a:cubicBezTo>
                    <a:cubicBezTo>
                      <a:pt x="41177" y="26934"/>
                      <a:pt x="42090" y="25040"/>
                      <a:pt x="41748" y="23191"/>
                    </a:cubicBezTo>
                    <a:cubicBezTo>
                      <a:pt x="41451" y="21479"/>
                      <a:pt x="40105" y="20064"/>
                      <a:pt x="38370" y="19653"/>
                    </a:cubicBezTo>
                    <a:cubicBezTo>
                      <a:pt x="38575" y="19059"/>
                      <a:pt x="39146" y="17165"/>
                      <a:pt x="38347" y="15042"/>
                    </a:cubicBezTo>
                    <a:cubicBezTo>
                      <a:pt x="37137" y="11824"/>
                      <a:pt x="33851" y="10934"/>
                      <a:pt x="33508" y="10842"/>
                    </a:cubicBezTo>
                    <a:cubicBezTo>
                      <a:pt x="34102" y="9769"/>
                      <a:pt x="34010" y="8446"/>
                      <a:pt x="33257" y="7510"/>
                    </a:cubicBezTo>
                    <a:cubicBezTo>
                      <a:pt x="32550" y="6597"/>
                      <a:pt x="31363" y="6186"/>
                      <a:pt x="30244" y="6414"/>
                    </a:cubicBezTo>
                    <a:cubicBezTo>
                      <a:pt x="29902" y="3789"/>
                      <a:pt x="28053" y="1849"/>
                      <a:pt x="25953" y="1644"/>
                    </a:cubicBezTo>
                    <a:cubicBezTo>
                      <a:pt x="24173" y="1461"/>
                      <a:pt x="22826" y="2557"/>
                      <a:pt x="22506" y="2853"/>
                    </a:cubicBezTo>
                    <a:cubicBezTo>
                      <a:pt x="21913" y="1119"/>
                      <a:pt x="20361" y="0"/>
                      <a:pt x="18763" y="0"/>
                    </a:cubicBezTo>
                    <a:cubicBezTo>
                      <a:pt x="18649" y="0"/>
                      <a:pt x="18512" y="0"/>
                      <a:pt x="18375" y="23"/>
                    </a:cubicBezTo>
                    <a:cubicBezTo>
                      <a:pt x="16480" y="251"/>
                      <a:pt x="15545" y="2032"/>
                      <a:pt x="15476" y="2191"/>
                    </a:cubicBezTo>
                    <a:cubicBezTo>
                      <a:pt x="15408" y="2100"/>
                      <a:pt x="14015" y="571"/>
                      <a:pt x="11984" y="959"/>
                    </a:cubicBezTo>
                    <a:cubicBezTo>
                      <a:pt x="10158" y="1324"/>
                      <a:pt x="9382" y="2922"/>
                      <a:pt x="9313" y="3082"/>
                    </a:cubicBezTo>
                    <a:cubicBezTo>
                      <a:pt x="8537" y="1826"/>
                      <a:pt x="7008" y="1324"/>
                      <a:pt x="5730" y="1849"/>
                    </a:cubicBezTo>
                    <a:cubicBezTo>
                      <a:pt x="4611" y="2328"/>
                      <a:pt x="3904" y="3515"/>
                      <a:pt x="4018" y="4794"/>
                    </a:cubicBezTo>
                    <a:cubicBezTo>
                      <a:pt x="2671" y="4040"/>
                      <a:pt x="1096" y="4405"/>
                      <a:pt x="389" y="5410"/>
                    </a:cubicBezTo>
                    <a:cubicBezTo>
                      <a:pt x="115" y="5798"/>
                      <a:pt x="23" y="6232"/>
                      <a:pt x="1" y="6620"/>
                    </a:cubicBezTo>
                    <a:cubicBezTo>
                      <a:pt x="69" y="7076"/>
                      <a:pt x="160" y="7533"/>
                      <a:pt x="252" y="7989"/>
                    </a:cubicBezTo>
                    <a:cubicBezTo>
                      <a:pt x="138" y="7030"/>
                      <a:pt x="548" y="6117"/>
                      <a:pt x="1324" y="5592"/>
                    </a:cubicBezTo>
                    <a:close/>
                  </a:path>
                </a:pathLst>
              </a:custGeom>
              <a:solidFill>
                <a:srgbClr val="FFFFFF">
                  <a:alpha val="1116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2676" name="Google Shape;2676;p40">
                <a:extLst>
                  <a:ext uri="{FF2B5EF4-FFF2-40B4-BE49-F238E27FC236}">
                    <a16:creationId xmlns="" xmlns:a16="http://schemas.microsoft.com/office/drawing/2014/main" id="{E6732647-9694-751C-F40E-E6F5E8598AC1}"/>
                  </a:ext>
                </a:extLst>
              </p:cNvPr>
              <p:cNvSpPr/>
              <p:nvPr/>
            </p:nvSpPr>
            <p:spPr>
              <a:xfrm>
                <a:off x="7173375" y="2688575"/>
                <a:ext cx="861675" cy="302450"/>
              </a:xfrm>
              <a:custGeom>
                <a:avLst/>
                <a:gdLst/>
                <a:ahLst/>
                <a:cxnLst/>
                <a:rect l="l" t="t" r="r" b="b"/>
                <a:pathLst>
                  <a:path w="34467" h="12098" extrusionOk="0">
                    <a:moveTo>
                      <a:pt x="22141" y="10933"/>
                    </a:moveTo>
                    <a:cubicBezTo>
                      <a:pt x="15499" y="12098"/>
                      <a:pt x="10386" y="9290"/>
                      <a:pt x="8332" y="8126"/>
                    </a:cubicBezTo>
                    <a:cubicBezTo>
                      <a:pt x="3881" y="5592"/>
                      <a:pt x="1301" y="2123"/>
                      <a:pt x="0" y="0"/>
                    </a:cubicBezTo>
                    <a:cubicBezTo>
                      <a:pt x="434" y="1803"/>
                      <a:pt x="1301" y="3196"/>
                      <a:pt x="1689" y="3835"/>
                    </a:cubicBezTo>
                    <a:cubicBezTo>
                      <a:pt x="4086" y="7692"/>
                      <a:pt x="7875" y="9153"/>
                      <a:pt x="10637" y="10226"/>
                    </a:cubicBezTo>
                    <a:cubicBezTo>
                      <a:pt x="13787" y="11436"/>
                      <a:pt x="16663" y="11687"/>
                      <a:pt x="17370" y="11732"/>
                    </a:cubicBezTo>
                    <a:cubicBezTo>
                      <a:pt x="17553" y="11755"/>
                      <a:pt x="18192" y="11801"/>
                      <a:pt x="18945" y="11801"/>
                    </a:cubicBezTo>
                    <a:cubicBezTo>
                      <a:pt x="19311" y="11801"/>
                      <a:pt x="24081" y="11915"/>
                      <a:pt x="27619" y="10157"/>
                    </a:cubicBezTo>
                    <a:cubicBezTo>
                      <a:pt x="31066" y="8423"/>
                      <a:pt x="33188" y="5638"/>
                      <a:pt x="34467" y="3287"/>
                    </a:cubicBezTo>
                    <a:cubicBezTo>
                      <a:pt x="33120" y="4999"/>
                      <a:pt x="28966" y="9747"/>
                      <a:pt x="22141" y="10933"/>
                    </a:cubicBezTo>
                    <a:close/>
                  </a:path>
                </a:pathLst>
              </a:custGeom>
              <a:solidFill>
                <a:srgbClr val="FFFFFF">
                  <a:alpha val="1116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2677" name="Google Shape;2677;p40">
                <a:extLst>
                  <a:ext uri="{FF2B5EF4-FFF2-40B4-BE49-F238E27FC236}">
                    <a16:creationId xmlns="" xmlns:a16="http://schemas.microsoft.com/office/drawing/2014/main" id="{9CF00DA2-8037-BE7D-D531-969025EC0AFA}"/>
                  </a:ext>
                </a:extLst>
              </p:cNvPr>
              <p:cNvSpPr/>
              <p:nvPr/>
            </p:nvSpPr>
            <p:spPr>
              <a:xfrm>
                <a:off x="7417025" y="2633225"/>
                <a:ext cx="184925" cy="82175"/>
              </a:xfrm>
              <a:custGeom>
                <a:avLst/>
                <a:gdLst/>
                <a:ahLst/>
                <a:cxnLst/>
                <a:rect l="l" t="t" r="r" b="b"/>
                <a:pathLst>
                  <a:path w="7397" h="3287" extrusionOk="0">
                    <a:moveTo>
                      <a:pt x="115" y="1141"/>
                    </a:moveTo>
                    <a:cubicBezTo>
                      <a:pt x="252" y="1803"/>
                      <a:pt x="800" y="2146"/>
                      <a:pt x="1233" y="2420"/>
                    </a:cubicBezTo>
                    <a:cubicBezTo>
                      <a:pt x="2603" y="3287"/>
                      <a:pt x="4109" y="3127"/>
                      <a:pt x="4703" y="3059"/>
                    </a:cubicBezTo>
                    <a:cubicBezTo>
                      <a:pt x="5890" y="2922"/>
                      <a:pt x="6803" y="2488"/>
                      <a:pt x="7396" y="2123"/>
                    </a:cubicBezTo>
                    <a:cubicBezTo>
                      <a:pt x="7191" y="1917"/>
                      <a:pt x="6963" y="1758"/>
                      <a:pt x="6711" y="1644"/>
                    </a:cubicBezTo>
                    <a:cubicBezTo>
                      <a:pt x="5228" y="959"/>
                      <a:pt x="4246" y="2397"/>
                      <a:pt x="2557" y="1849"/>
                    </a:cubicBezTo>
                    <a:cubicBezTo>
                      <a:pt x="1279" y="1438"/>
                      <a:pt x="982" y="365"/>
                      <a:pt x="252" y="0"/>
                    </a:cubicBezTo>
                    <a:cubicBezTo>
                      <a:pt x="115" y="274"/>
                      <a:pt x="1" y="685"/>
                      <a:pt x="115" y="1141"/>
                    </a:cubicBezTo>
                    <a:close/>
                  </a:path>
                </a:pathLst>
              </a:custGeom>
              <a:solidFill>
                <a:srgbClr val="F9D9E7"/>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2678" name="Google Shape;2678;p40">
                <a:extLst>
                  <a:ext uri="{FF2B5EF4-FFF2-40B4-BE49-F238E27FC236}">
                    <a16:creationId xmlns="" xmlns:a16="http://schemas.microsoft.com/office/drawing/2014/main" id="{AD53BAEE-E4BA-0ED7-D74D-DCBDCA72971A}"/>
                  </a:ext>
                </a:extLst>
              </p:cNvPr>
              <p:cNvSpPr/>
              <p:nvPr/>
            </p:nvSpPr>
            <p:spPr>
              <a:xfrm>
                <a:off x="7374800" y="2741075"/>
                <a:ext cx="172925" cy="88450"/>
              </a:xfrm>
              <a:custGeom>
                <a:avLst/>
                <a:gdLst/>
                <a:ahLst/>
                <a:cxnLst/>
                <a:rect l="l" t="t" r="r" b="b"/>
                <a:pathLst>
                  <a:path w="6917" h="3538" extrusionOk="0">
                    <a:moveTo>
                      <a:pt x="3676" y="274"/>
                    </a:moveTo>
                    <a:cubicBezTo>
                      <a:pt x="2466" y="0"/>
                      <a:pt x="1393" y="342"/>
                      <a:pt x="1142" y="411"/>
                    </a:cubicBezTo>
                    <a:cubicBezTo>
                      <a:pt x="685" y="571"/>
                      <a:pt x="297" y="776"/>
                      <a:pt x="1" y="982"/>
                    </a:cubicBezTo>
                    <a:cubicBezTo>
                      <a:pt x="389" y="1507"/>
                      <a:pt x="845" y="1986"/>
                      <a:pt x="1302" y="2328"/>
                    </a:cubicBezTo>
                    <a:cubicBezTo>
                      <a:pt x="2877" y="3538"/>
                      <a:pt x="4657" y="3470"/>
                      <a:pt x="5273" y="3424"/>
                    </a:cubicBezTo>
                    <a:cubicBezTo>
                      <a:pt x="5547" y="3401"/>
                      <a:pt x="6186" y="3333"/>
                      <a:pt x="6917" y="3036"/>
                    </a:cubicBezTo>
                    <a:cubicBezTo>
                      <a:pt x="6574" y="2305"/>
                      <a:pt x="5547" y="685"/>
                      <a:pt x="3676" y="274"/>
                    </a:cubicBezTo>
                    <a:close/>
                  </a:path>
                </a:pathLst>
              </a:custGeom>
              <a:solidFill>
                <a:srgbClr val="E3336B"/>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2679" name="Google Shape;2679;p40">
                <a:extLst>
                  <a:ext uri="{FF2B5EF4-FFF2-40B4-BE49-F238E27FC236}">
                    <a16:creationId xmlns="" xmlns:a16="http://schemas.microsoft.com/office/drawing/2014/main" id="{A048CE0F-E592-B219-78F7-0F83540E7B7F}"/>
                  </a:ext>
                </a:extLst>
              </p:cNvPr>
              <p:cNvSpPr/>
              <p:nvPr/>
            </p:nvSpPr>
            <p:spPr>
              <a:xfrm>
                <a:off x="7514050" y="3341950"/>
                <a:ext cx="114700" cy="222550"/>
              </a:xfrm>
              <a:custGeom>
                <a:avLst/>
                <a:gdLst/>
                <a:ahLst/>
                <a:cxnLst/>
                <a:rect l="l" t="t" r="r" b="b"/>
                <a:pathLst>
                  <a:path w="4588" h="8902" extrusionOk="0">
                    <a:moveTo>
                      <a:pt x="46" y="0"/>
                    </a:moveTo>
                    <a:cubicBezTo>
                      <a:pt x="23" y="0"/>
                      <a:pt x="23" y="0"/>
                      <a:pt x="0" y="0"/>
                    </a:cubicBezTo>
                    <a:cubicBezTo>
                      <a:pt x="2420" y="2237"/>
                      <a:pt x="4588" y="5752"/>
                      <a:pt x="2899" y="8902"/>
                    </a:cubicBezTo>
                    <a:cubicBezTo>
                      <a:pt x="2922" y="8902"/>
                      <a:pt x="2922" y="8902"/>
                      <a:pt x="2922" y="8902"/>
                    </a:cubicBezTo>
                    <a:cubicBezTo>
                      <a:pt x="3104" y="8628"/>
                      <a:pt x="3241" y="8331"/>
                      <a:pt x="3355" y="8035"/>
                    </a:cubicBezTo>
                    <a:cubicBezTo>
                      <a:pt x="4451" y="4953"/>
                      <a:pt x="2351" y="1917"/>
                      <a:pt x="46" y="0"/>
                    </a:cubicBez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2680" name="Google Shape;2680;p40">
                <a:extLst>
                  <a:ext uri="{FF2B5EF4-FFF2-40B4-BE49-F238E27FC236}">
                    <a16:creationId xmlns="" xmlns:a16="http://schemas.microsoft.com/office/drawing/2014/main" id="{68F65B2A-EA71-7E4D-5DC7-D6358684E2FF}"/>
                  </a:ext>
                </a:extLst>
              </p:cNvPr>
              <p:cNvSpPr/>
              <p:nvPr/>
            </p:nvSpPr>
            <p:spPr>
              <a:xfrm>
                <a:off x="7460400" y="3393300"/>
                <a:ext cx="71350" cy="148375"/>
              </a:xfrm>
              <a:custGeom>
                <a:avLst/>
                <a:gdLst/>
                <a:ahLst/>
                <a:cxnLst/>
                <a:rect l="l" t="t" r="r" b="b"/>
                <a:pathLst>
                  <a:path w="2854" h="5935" extrusionOk="0">
                    <a:moveTo>
                      <a:pt x="2671" y="3082"/>
                    </a:moveTo>
                    <a:cubicBezTo>
                      <a:pt x="2420" y="1416"/>
                      <a:pt x="1484" y="366"/>
                      <a:pt x="1142" y="0"/>
                    </a:cubicBezTo>
                    <a:lnTo>
                      <a:pt x="1" y="183"/>
                    </a:lnTo>
                    <a:cubicBezTo>
                      <a:pt x="868" y="845"/>
                      <a:pt x="1416" y="1849"/>
                      <a:pt x="1461" y="2945"/>
                    </a:cubicBezTo>
                    <a:cubicBezTo>
                      <a:pt x="1530" y="4474"/>
                      <a:pt x="571" y="5524"/>
                      <a:pt x="137" y="5935"/>
                    </a:cubicBezTo>
                    <a:cubicBezTo>
                      <a:pt x="845" y="5912"/>
                      <a:pt x="1575" y="5889"/>
                      <a:pt x="2374" y="5844"/>
                    </a:cubicBezTo>
                    <a:cubicBezTo>
                      <a:pt x="2557" y="5341"/>
                      <a:pt x="2854" y="4337"/>
                      <a:pt x="2671" y="3082"/>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2681" name="Google Shape;2681;p40">
                <a:extLst>
                  <a:ext uri="{FF2B5EF4-FFF2-40B4-BE49-F238E27FC236}">
                    <a16:creationId xmlns="" xmlns:a16="http://schemas.microsoft.com/office/drawing/2014/main" id="{9B61186E-0196-ED2E-451F-E53900F09E97}"/>
                  </a:ext>
                </a:extLst>
              </p:cNvPr>
              <p:cNvSpPr/>
              <p:nvPr/>
            </p:nvSpPr>
            <p:spPr>
              <a:xfrm>
                <a:off x="7246425" y="3425250"/>
                <a:ext cx="64500" cy="25125"/>
              </a:xfrm>
              <a:custGeom>
                <a:avLst/>
                <a:gdLst/>
                <a:ahLst/>
                <a:cxnLst/>
                <a:rect l="l" t="t" r="r" b="b"/>
                <a:pathLst>
                  <a:path w="2580" h="1005" extrusionOk="0">
                    <a:moveTo>
                      <a:pt x="2579" y="936"/>
                    </a:moveTo>
                    <a:cubicBezTo>
                      <a:pt x="1666" y="754"/>
                      <a:pt x="822" y="457"/>
                      <a:pt x="0" y="1"/>
                    </a:cubicBezTo>
                    <a:cubicBezTo>
                      <a:pt x="69" y="69"/>
                      <a:pt x="137" y="138"/>
                      <a:pt x="228" y="206"/>
                    </a:cubicBezTo>
                    <a:cubicBezTo>
                      <a:pt x="205" y="206"/>
                      <a:pt x="183" y="206"/>
                      <a:pt x="183" y="229"/>
                    </a:cubicBezTo>
                    <a:cubicBezTo>
                      <a:pt x="867" y="731"/>
                      <a:pt x="1735" y="1005"/>
                      <a:pt x="2579" y="936"/>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2682" name="Google Shape;2682;p40">
                <a:extLst>
                  <a:ext uri="{FF2B5EF4-FFF2-40B4-BE49-F238E27FC236}">
                    <a16:creationId xmlns="" xmlns:a16="http://schemas.microsoft.com/office/drawing/2014/main" id="{9C90E220-4342-76EE-6E0A-D49E2B801B84}"/>
                  </a:ext>
                </a:extLst>
              </p:cNvPr>
              <p:cNvSpPr/>
              <p:nvPr/>
            </p:nvSpPr>
            <p:spPr>
              <a:xfrm>
                <a:off x="7246975" y="3459500"/>
                <a:ext cx="57675" cy="21125"/>
              </a:xfrm>
              <a:custGeom>
                <a:avLst/>
                <a:gdLst/>
                <a:ahLst/>
                <a:cxnLst/>
                <a:rect l="l" t="t" r="r" b="b"/>
                <a:pathLst>
                  <a:path w="2307" h="845" extrusionOk="0">
                    <a:moveTo>
                      <a:pt x="2306" y="799"/>
                    </a:moveTo>
                    <a:cubicBezTo>
                      <a:pt x="1485" y="639"/>
                      <a:pt x="731" y="365"/>
                      <a:pt x="1" y="0"/>
                    </a:cubicBezTo>
                    <a:cubicBezTo>
                      <a:pt x="92" y="91"/>
                      <a:pt x="183" y="206"/>
                      <a:pt x="298" y="297"/>
                    </a:cubicBezTo>
                    <a:cubicBezTo>
                      <a:pt x="275" y="297"/>
                      <a:pt x="252" y="274"/>
                      <a:pt x="206" y="274"/>
                    </a:cubicBezTo>
                    <a:cubicBezTo>
                      <a:pt x="845" y="662"/>
                      <a:pt x="1576" y="845"/>
                      <a:pt x="2306" y="799"/>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grpSp>
        <p:grpSp>
          <p:nvGrpSpPr>
            <p:cNvPr id="2683" name="Google Shape;2683;p40">
              <a:extLst>
                <a:ext uri="{FF2B5EF4-FFF2-40B4-BE49-F238E27FC236}">
                  <a16:creationId xmlns="" xmlns:a16="http://schemas.microsoft.com/office/drawing/2014/main" id="{639CA5D0-9CC6-23EB-C806-8F95C1F03355}"/>
                </a:ext>
              </a:extLst>
            </p:cNvPr>
            <p:cNvGrpSpPr/>
            <p:nvPr/>
          </p:nvGrpSpPr>
          <p:grpSpPr>
            <a:xfrm>
              <a:off x="708077" y="1995024"/>
              <a:ext cx="1215367" cy="2064392"/>
              <a:chOff x="896725" y="2043175"/>
              <a:chExt cx="1085925" cy="1844525"/>
            </a:xfrm>
          </p:grpSpPr>
          <p:sp>
            <p:nvSpPr>
              <p:cNvPr id="2684" name="Google Shape;2684;p40">
                <a:extLst>
                  <a:ext uri="{FF2B5EF4-FFF2-40B4-BE49-F238E27FC236}">
                    <a16:creationId xmlns="" xmlns:a16="http://schemas.microsoft.com/office/drawing/2014/main" id="{FDCE344E-8590-D369-C900-6709EB69596E}"/>
                  </a:ext>
                </a:extLst>
              </p:cNvPr>
              <p:cNvSpPr/>
              <p:nvPr/>
            </p:nvSpPr>
            <p:spPr>
              <a:xfrm>
                <a:off x="1475900" y="3146775"/>
                <a:ext cx="179200" cy="128050"/>
              </a:xfrm>
              <a:custGeom>
                <a:avLst/>
                <a:gdLst/>
                <a:ahLst/>
                <a:cxnLst/>
                <a:rect l="l" t="t" r="r" b="b"/>
                <a:pathLst>
                  <a:path w="7168" h="5122" extrusionOk="0">
                    <a:moveTo>
                      <a:pt x="7145" y="1"/>
                    </a:moveTo>
                    <a:cubicBezTo>
                      <a:pt x="4748" y="663"/>
                      <a:pt x="2375" y="1325"/>
                      <a:pt x="1" y="1987"/>
                    </a:cubicBezTo>
                    <a:lnTo>
                      <a:pt x="549" y="4497"/>
                    </a:lnTo>
                    <a:cubicBezTo>
                      <a:pt x="1336" y="4779"/>
                      <a:pt x="2569" y="5121"/>
                      <a:pt x="4071" y="5121"/>
                    </a:cubicBezTo>
                    <a:cubicBezTo>
                      <a:pt x="4399" y="5121"/>
                      <a:pt x="4739" y="5105"/>
                      <a:pt x="5091" y="5068"/>
                    </a:cubicBezTo>
                    <a:cubicBezTo>
                      <a:pt x="5890" y="4977"/>
                      <a:pt x="6597" y="4794"/>
                      <a:pt x="7168" y="4612"/>
                    </a:cubicBezTo>
                    <a:cubicBezTo>
                      <a:pt x="7168" y="3082"/>
                      <a:pt x="7145" y="1530"/>
                      <a:pt x="7145" y="1"/>
                    </a:cubicBezTo>
                    <a:close/>
                  </a:path>
                </a:pathLst>
              </a:custGeom>
              <a:solidFill>
                <a:srgbClr val="F4A49B"/>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2685" name="Google Shape;2685;p40">
                <a:extLst>
                  <a:ext uri="{FF2B5EF4-FFF2-40B4-BE49-F238E27FC236}">
                    <a16:creationId xmlns="" xmlns:a16="http://schemas.microsoft.com/office/drawing/2014/main" id="{B1B54051-A8B0-8828-2566-82020B935F3C}"/>
                  </a:ext>
                </a:extLst>
              </p:cNvPr>
              <p:cNvSpPr/>
              <p:nvPr/>
            </p:nvSpPr>
            <p:spPr>
              <a:xfrm>
                <a:off x="1475900" y="3146775"/>
                <a:ext cx="179200" cy="89250"/>
              </a:xfrm>
              <a:custGeom>
                <a:avLst/>
                <a:gdLst/>
                <a:ahLst/>
                <a:cxnLst/>
                <a:rect l="l" t="t" r="r" b="b"/>
                <a:pathLst>
                  <a:path w="7168" h="3570" extrusionOk="0">
                    <a:moveTo>
                      <a:pt x="7145" y="1"/>
                    </a:moveTo>
                    <a:cubicBezTo>
                      <a:pt x="4748" y="663"/>
                      <a:pt x="2375" y="1325"/>
                      <a:pt x="1" y="1987"/>
                    </a:cubicBezTo>
                    <a:lnTo>
                      <a:pt x="252" y="3174"/>
                    </a:lnTo>
                    <a:cubicBezTo>
                      <a:pt x="1049" y="3397"/>
                      <a:pt x="1984" y="3570"/>
                      <a:pt x="3020" y="3570"/>
                    </a:cubicBezTo>
                    <a:cubicBezTo>
                      <a:pt x="3673" y="3570"/>
                      <a:pt x="4367" y="3501"/>
                      <a:pt x="5091" y="3333"/>
                    </a:cubicBezTo>
                    <a:cubicBezTo>
                      <a:pt x="5890" y="3174"/>
                      <a:pt x="6574" y="2900"/>
                      <a:pt x="7168" y="2626"/>
                    </a:cubicBezTo>
                    <a:cubicBezTo>
                      <a:pt x="7145" y="1736"/>
                      <a:pt x="7145" y="868"/>
                      <a:pt x="7145" y="1"/>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2686" name="Google Shape;2686;p40">
                <a:extLst>
                  <a:ext uri="{FF2B5EF4-FFF2-40B4-BE49-F238E27FC236}">
                    <a16:creationId xmlns="" xmlns:a16="http://schemas.microsoft.com/office/drawing/2014/main" id="{B2415050-EDAE-D2C5-1A85-D1D8E7F0674D}"/>
                  </a:ext>
                </a:extLst>
              </p:cNvPr>
              <p:cNvSpPr/>
              <p:nvPr/>
            </p:nvSpPr>
            <p:spPr>
              <a:xfrm>
                <a:off x="972600" y="2248600"/>
                <a:ext cx="1010050" cy="954425"/>
              </a:xfrm>
              <a:custGeom>
                <a:avLst/>
                <a:gdLst/>
                <a:ahLst/>
                <a:cxnLst/>
                <a:rect l="l" t="t" r="r" b="b"/>
                <a:pathLst>
                  <a:path w="40402" h="38177" extrusionOk="0">
                    <a:moveTo>
                      <a:pt x="20087" y="1"/>
                    </a:moveTo>
                    <a:cubicBezTo>
                      <a:pt x="18170" y="1"/>
                      <a:pt x="15933" y="298"/>
                      <a:pt x="13605" y="1233"/>
                    </a:cubicBezTo>
                    <a:cubicBezTo>
                      <a:pt x="13513" y="1279"/>
                      <a:pt x="13376" y="1325"/>
                      <a:pt x="13217" y="1393"/>
                    </a:cubicBezTo>
                    <a:cubicBezTo>
                      <a:pt x="8515" y="3425"/>
                      <a:pt x="5981" y="7100"/>
                      <a:pt x="5182" y="8286"/>
                    </a:cubicBezTo>
                    <a:cubicBezTo>
                      <a:pt x="4246" y="9656"/>
                      <a:pt x="1" y="16230"/>
                      <a:pt x="2078" y="24492"/>
                    </a:cubicBezTo>
                    <a:cubicBezTo>
                      <a:pt x="2603" y="26592"/>
                      <a:pt x="4497" y="32595"/>
                      <a:pt x="10181" y="35882"/>
                    </a:cubicBezTo>
                    <a:cubicBezTo>
                      <a:pt x="13582" y="37845"/>
                      <a:pt x="16960" y="38028"/>
                      <a:pt x="19128" y="38142"/>
                    </a:cubicBezTo>
                    <a:cubicBezTo>
                      <a:pt x="19485" y="38161"/>
                      <a:pt x="19913" y="38177"/>
                      <a:pt x="20405" y="38177"/>
                    </a:cubicBezTo>
                    <a:cubicBezTo>
                      <a:pt x="22210" y="38177"/>
                      <a:pt x="24861" y="37970"/>
                      <a:pt x="27893" y="37001"/>
                    </a:cubicBezTo>
                    <a:cubicBezTo>
                      <a:pt x="30861" y="36065"/>
                      <a:pt x="34901" y="34764"/>
                      <a:pt x="37640" y="30883"/>
                    </a:cubicBezTo>
                    <a:cubicBezTo>
                      <a:pt x="38370" y="29879"/>
                      <a:pt x="40402" y="26980"/>
                      <a:pt x="39991" y="23442"/>
                    </a:cubicBezTo>
                    <a:cubicBezTo>
                      <a:pt x="39717" y="21137"/>
                      <a:pt x="38484" y="18991"/>
                      <a:pt x="38051" y="18261"/>
                    </a:cubicBezTo>
                    <a:cubicBezTo>
                      <a:pt x="37229" y="16800"/>
                      <a:pt x="37024" y="16960"/>
                      <a:pt x="36407" y="15819"/>
                    </a:cubicBezTo>
                    <a:cubicBezTo>
                      <a:pt x="35038" y="13285"/>
                      <a:pt x="35745" y="12007"/>
                      <a:pt x="34878" y="9222"/>
                    </a:cubicBezTo>
                    <a:cubicBezTo>
                      <a:pt x="34718" y="8674"/>
                      <a:pt x="33851" y="6027"/>
                      <a:pt x="31545" y="3858"/>
                    </a:cubicBezTo>
                    <a:cubicBezTo>
                      <a:pt x="29605" y="2032"/>
                      <a:pt x="27528" y="1370"/>
                      <a:pt x="25953" y="914"/>
                    </a:cubicBezTo>
                    <a:cubicBezTo>
                      <a:pt x="24972" y="617"/>
                      <a:pt x="22826" y="1"/>
                      <a:pt x="20087" y="1"/>
                    </a:cubicBezTo>
                    <a:close/>
                  </a:path>
                </a:pathLst>
              </a:custGeom>
              <a:solidFill>
                <a:srgbClr val="F4A49B"/>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2687" name="Google Shape;2687;p40">
                <a:extLst>
                  <a:ext uri="{FF2B5EF4-FFF2-40B4-BE49-F238E27FC236}">
                    <a16:creationId xmlns="" xmlns:a16="http://schemas.microsoft.com/office/drawing/2014/main" id="{2BB5395D-4B7F-6D9D-58AD-617976A4D817}"/>
                  </a:ext>
                </a:extLst>
              </p:cNvPr>
              <p:cNvSpPr/>
              <p:nvPr/>
            </p:nvSpPr>
            <p:spPr>
              <a:xfrm>
                <a:off x="1649950" y="2548200"/>
                <a:ext cx="196325" cy="192525"/>
              </a:xfrm>
              <a:custGeom>
                <a:avLst/>
                <a:gdLst/>
                <a:ahLst/>
                <a:cxnLst/>
                <a:rect l="l" t="t" r="r" b="b"/>
                <a:pathLst>
                  <a:path w="7853" h="7701" extrusionOk="0">
                    <a:moveTo>
                      <a:pt x="2304" y="4494"/>
                    </a:moveTo>
                    <a:cubicBezTo>
                      <a:pt x="2590" y="4494"/>
                      <a:pt x="3042" y="4711"/>
                      <a:pt x="3059" y="4953"/>
                    </a:cubicBezTo>
                    <a:cubicBezTo>
                      <a:pt x="3059" y="5128"/>
                      <a:pt x="2808" y="5366"/>
                      <a:pt x="2546" y="5366"/>
                    </a:cubicBezTo>
                    <a:cubicBezTo>
                      <a:pt x="2535" y="5366"/>
                      <a:pt x="2523" y="5365"/>
                      <a:pt x="2511" y="5364"/>
                    </a:cubicBezTo>
                    <a:cubicBezTo>
                      <a:pt x="2123" y="5318"/>
                      <a:pt x="1986" y="4702"/>
                      <a:pt x="2100" y="4565"/>
                    </a:cubicBezTo>
                    <a:cubicBezTo>
                      <a:pt x="2139" y="4516"/>
                      <a:pt x="2213" y="4494"/>
                      <a:pt x="2304" y="4494"/>
                    </a:cubicBezTo>
                    <a:close/>
                    <a:moveTo>
                      <a:pt x="3698" y="0"/>
                    </a:moveTo>
                    <a:cubicBezTo>
                      <a:pt x="1598" y="137"/>
                      <a:pt x="0" y="1940"/>
                      <a:pt x="115" y="4063"/>
                    </a:cubicBezTo>
                    <a:cubicBezTo>
                      <a:pt x="246" y="6103"/>
                      <a:pt x="1917" y="7700"/>
                      <a:pt x="3910" y="7700"/>
                    </a:cubicBezTo>
                    <a:cubicBezTo>
                      <a:pt x="3991" y="7700"/>
                      <a:pt x="4073" y="7698"/>
                      <a:pt x="4155" y="7692"/>
                    </a:cubicBezTo>
                    <a:cubicBezTo>
                      <a:pt x="6255" y="7578"/>
                      <a:pt x="7852" y="5752"/>
                      <a:pt x="7715" y="3629"/>
                    </a:cubicBezTo>
                    <a:cubicBezTo>
                      <a:pt x="7601" y="1575"/>
                      <a:pt x="5935" y="0"/>
                      <a:pt x="3926" y="0"/>
                    </a:cubicBezTo>
                    <a:close/>
                  </a:path>
                </a:pathLst>
              </a:custGeom>
              <a:solidFill>
                <a:schemeClr val="dk1"/>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2688" name="Google Shape;2688;p40">
                <a:extLst>
                  <a:ext uri="{FF2B5EF4-FFF2-40B4-BE49-F238E27FC236}">
                    <a16:creationId xmlns="" xmlns:a16="http://schemas.microsoft.com/office/drawing/2014/main" id="{B63D3B23-4BEC-B864-11B6-92184EE8468F}"/>
                  </a:ext>
                </a:extLst>
              </p:cNvPr>
              <p:cNvSpPr/>
              <p:nvPr/>
            </p:nvSpPr>
            <p:spPr>
              <a:xfrm>
                <a:off x="1672200" y="2553275"/>
                <a:ext cx="127850" cy="166250"/>
              </a:xfrm>
              <a:custGeom>
                <a:avLst/>
                <a:gdLst/>
                <a:ahLst/>
                <a:cxnLst/>
                <a:rect l="l" t="t" r="r" b="b"/>
                <a:pathLst>
                  <a:path w="5114" h="6650" extrusionOk="0">
                    <a:moveTo>
                      <a:pt x="2412" y="0"/>
                    </a:moveTo>
                    <a:cubicBezTo>
                      <a:pt x="2384" y="0"/>
                      <a:pt x="2357" y="1"/>
                      <a:pt x="2329" y="3"/>
                    </a:cubicBezTo>
                    <a:cubicBezTo>
                      <a:pt x="914" y="48"/>
                      <a:pt x="1" y="1943"/>
                      <a:pt x="92" y="3449"/>
                    </a:cubicBezTo>
                    <a:cubicBezTo>
                      <a:pt x="158" y="4910"/>
                      <a:pt x="1212" y="6650"/>
                      <a:pt x="2587" y="6650"/>
                    </a:cubicBezTo>
                    <a:cubicBezTo>
                      <a:pt x="2630" y="6650"/>
                      <a:pt x="2673" y="6648"/>
                      <a:pt x="2717" y="6645"/>
                    </a:cubicBezTo>
                    <a:cubicBezTo>
                      <a:pt x="3927" y="6553"/>
                      <a:pt x="5114" y="5070"/>
                      <a:pt x="4954" y="3175"/>
                    </a:cubicBezTo>
                    <a:lnTo>
                      <a:pt x="3082" y="2810"/>
                    </a:lnTo>
                    <a:cubicBezTo>
                      <a:pt x="3561" y="2376"/>
                      <a:pt x="4041" y="1943"/>
                      <a:pt x="4520" y="1532"/>
                    </a:cubicBezTo>
                    <a:cubicBezTo>
                      <a:pt x="4475" y="1443"/>
                      <a:pt x="3623" y="0"/>
                      <a:pt x="2412" y="0"/>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2689" name="Google Shape;2689;p40">
                <a:extLst>
                  <a:ext uri="{FF2B5EF4-FFF2-40B4-BE49-F238E27FC236}">
                    <a16:creationId xmlns="" xmlns:a16="http://schemas.microsoft.com/office/drawing/2014/main" id="{1FE03A42-AFF3-5C72-9C38-64AB20FFFBF6}"/>
                  </a:ext>
                </a:extLst>
              </p:cNvPr>
              <p:cNvSpPr/>
              <p:nvPr/>
            </p:nvSpPr>
            <p:spPr>
              <a:xfrm>
                <a:off x="1708150" y="2305675"/>
                <a:ext cx="272800" cy="699050"/>
              </a:xfrm>
              <a:custGeom>
                <a:avLst/>
                <a:gdLst/>
                <a:ahLst/>
                <a:cxnLst/>
                <a:rect l="l" t="t" r="r" b="b"/>
                <a:pathLst>
                  <a:path w="10912" h="27962" extrusionOk="0">
                    <a:moveTo>
                      <a:pt x="3858" y="4040"/>
                    </a:moveTo>
                    <a:cubicBezTo>
                      <a:pt x="5547" y="6871"/>
                      <a:pt x="4794" y="8263"/>
                      <a:pt x="6049" y="12121"/>
                    </a:cubicBezTo>
                    <a:cubicBezTo>
                      <a:pt x="7624" y="16937"/>
                      <a:pt x="9633" y="17279"/>
                      <a:pt x="10135" y="20817"/>
                    </a:cubicBezTo>
                    <a:cubicBezTo>
                      <a:pt x="10546" y="23739"/>
                      <a:pt x="9542" y="26295"/>
                      <a:pt x="8651" y="27961"/>
                    </a:cubicBezTo>
                    <a:cubicBezTo>
                      <a:pt x="9542" y="26637"/>
                      <a:pt x="10911" y="24127"/>
                      <a:pt x="10569" y="21159"/>
                    </a:cubicBezTo>
                    <a:cubicBezTo>
                      <a:pt x="10295" y="18854"/>
                      <a:pt x="9062" y="16708"/>
                      <a:pt x="8629" y="15978"/>
                    </a:cubicBezTo>
                    <a:cubicBezTo>
                      <a:pt x="7807" y="14517"/>
                      <a:pt x="7602" y="14677"/>
                      <a:pt x="6985" y="13536"/>
                    </a:cubicBezTo>
                    <a:cubicBezTo>
                      <a:pt x="5616" y="11002"/>
                      <a:pt x="6323" y="9724"/>
                      <a:pt x="5456" y="6939"/>
                    </a:cubicBezTo>
                    <a:cubicBezTo>
                      <a:pt x="5296" y="6391"/>
                      <a:pt x="4429" y="3744"/>
                      <a:pt x="2123" y="1575"/>
                    </a:cubicBezTo>
                    <a:cubicBezTo>
                      <a:pt x="1416" y="913"/>
                      <a:pt x="708" y="411"/>
                      <a:pt x="1" y="0"/>
                    </a:cubicBezTo>
                    <a:cubicBezTo>
                      <a:pt x="1096" y="754"/>
                      <a:pt x="2671" y="2032"/>
                      <a:pt x="3858" y="4040"/>
                    </a:cubicBezTo>
                    <a:close/>
                  </a:path>
                </a:pathLst>
              </a:custGeom>
              <a:solidFill>
                <a:srgbClr val="FFFFFF">
                  <a:alpha val="1116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2690" name="Google Shape;2690;p40">
                <a:extLst>
                  <a:ext uri="{FF2B5EF4-FFF2-40B4-BE49-F238E27FC236}">
                    <a16:creationId xmlns="" xmlns:a16="http://schemas.microsoft.com/office/drawing/2014/main" id="{565023C2-4F36-0452-9FB2-9DA9E39AD466}"/>
                  </a:ext>
                </a:extLst>
              </p:cNvPr>
              <p:cNvSpPr/>
              <p:nvPr/>
            </p:nvSpPr>
            <p:spPr>
              <a:xfrm>
                <a:off x="1699600" y="2660550"/>
                <a:ext cx="26850" cy="21800"/>
              </a:xfrm>
              <a:custGeom>
                <a:avLst/>
                <a:gdLst/>
                <a:ahLst/>
                <a:cxnLst/>
                <a:rect l="l" t="t" r="r" b="b"/>
                <a:pathLst>
                  <a:path w="1074" h="872" extrusionOk="0">
                    <a:moveTo>
                      <a:pt x="318" y="0"/>
                    </a:moveTo>
                    <a:cubicBezTo>
                      <a:pt x="227" y="0"/>
                      <a:pt x="153" y="22"/>
                      <a:pt x="114" y="71"/>
                    </a:cubicBezTo>
                    <a:cubicBezTo>
                      <a:pt x="0" y="208"/>
                      <a:pt x="137" y="824"/>
                      <a:pt x="525" y="870"/>
                    </a:cubicBezTo>
                    <a:cubicBezTo>
                      <a:pt x="537" y="871"/>
                      <a:pt x="549" y="872"/>
                      <a:pt x="560" y="872"/>
                    </a:cubicBezTo>
                    <a:cubicBezTo>
                      <a:pt x="822" y="872"/>
                      <a:pt x="1073" y="634"/>
                      <a:pt x="1073" y="459"/>
                    </a:cubicBezTo>
                    <a:cubicBezTo>
                      <a:pt x="1056" y="217"/>
                      <a:pt x="604" y="0"/>
                      <a:pt x="318" y="0"/>
                    </a:cubicBezTo>
                    <a:close/>
                  </a:path>
                </a:pathLst>
              </a:custGeom>
              <a:solidFill>
                <a:schemeClr val="dk1"/>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2691" name="Google Shape;2691;p40">
                <a:extLst>
                  <a:ext uri="{FF2B5EF4-FFF2-40B4-BE49-F238E27FC236}">
                    <a16:creationId xmlns="" xmlns:a16="http://schemas.microsoft.com/office/drawing/2014/main" id="{329292DB-BFBF-E829-0335-741F41391B24}"/>
                  </a:ext>
                </a:extLst>
              </p:cNvPr>
              <p:cNvSpPr/>
              <p:nvPr/>
            </p:nvSpPr>
            <p:spPr>
              <a:xfrm>
                <a:off x="1289875" y="2621800"/>
                <a:ext cx="222000" cy="206775"/>
              </a:xfrm>
              <a:custGeom>
                <a:avLst/>
                <a:gdLst/>
                <a:ahLst/>
                <a:cxnLst/>
                <a:rect l="l" t="t" r="r" b="b"/>
                <a:pathLst>
                  <a:path w="8880" h="8271" extrusionOk="0">
                    <a:moveTo>
                      <a:pt x="2609" y="4828"/>
                    </a:moveTo>
                    <a:cubicBezTo>
                      <a:pt x="2931" y="4828"/>
                      <a:pt x="3430" y="5060"/>
                      <a:pt x="3447" y="5319"/>
                    </a:cubicBezTo>
                    <a:cubicBezTo>
                      <a:pt x="3447" y="5509"/>
                      <a:pt x="3174" y="5758"/>
                      <a:pt x="2898" y="5758"/>
                    </a:cubicBezTo>
                    <a:cubicBezTo>
                      <a:pt x="2876" y="5758"/>
                      <a:pt x="2853" y="5756"/>
                      <a:pt x="2831" y="5753"/>
                    </a:cubicBezTo>
                    <a:cubicBezTo>
                      <a:pt x="2397" y="5707"/>
                      <a:pt x="2238" y="5068"/>
                      <a:pt x="2375" y="4908"/>
                    </a:cubicBezTo>
                    <a:cubicBezTo>
                      <a:pt x="2419" y="4852"/>
                      <a:pt x="2505" y="4828"/>
                      <a:pt x="2609" y="4828"/>
                    </a:cubicBezTo>
                    <a:close/>
                    <a:moveTo>
                      <a:pt x="4201" y="1"/>
                    </a:moveTo>
                    <a:cubicBezTo>
                      <a:pt x="1827" y="138"/>
                      <a:pt x="1" y="2101"/>
                      <a:pt x="138" y="4383"/>
                    </a:cubicBezTo>
                    <a:cubicBezTo>
                      <a:pt x="248" y="6581"/>
                      <a:pt x="2135" y="8271"/>
                      <a:pt x="4415" y="8271"/>
                    </a:cubicBezTo>
                    <a:cubicBezTo>
                      <a:pt x="4503" y="8271"/>
                      <a:pt x="4591" y="8268"/>
                      <a:pt x="4680" y="8263"/>
                    </a:cubicBezTo>
                    <a:cubicBezTo>
                      <a:pt x="7054" y="8126"/>
                      <a:pt x="8880" y="6163"/>
                      <a:pt x="8743" y="3881"/>
                    </a:cubicBezTo>
                    <a:cubicBezTo>
                      <a:pt x="8606" y="1690"/>
                      <a:pt x="6734" y="1"/>
                      <a:pt x="4452" y="1"/>
                    </a:cubicBezTo>
                    <a:close/>
                  </a:path>
                </a:pathLst>
              </a:custGeom>
              <a:solidFill>
                <a:schemeClr val="dk1"/>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2692" name="Google Shape;2692;p40">
                <a:extLst>
                  <a:ext uri="{FF2B5EF4-FFF2-40B4-BE49-F238E27FC236}">
                    <a16:creationId xmlns="" xmlns:a16="http://schemas.microsoft.com/office/drawing/2014/main" id="{E8C1E7BF-2351-74E4-B006-EF4E9DA31F29}"/>
                  </a:ext>
                </a:extLst>
              </p:cNvPr>
              <p:cNvSpPr/>
              <p:nvPr/>
            </p:nvSpPr>
            <p:spPr>
              <a:xfrm>
                <a:off x="1315000" y="2626925"/>
                <a:ext cx="144375" cy="178775"/>
              </a:xfrm>
              <a:custGeom>
                <a:avLst/>
                <a:gdLst/>
                <a:ahLst/>
                <a:cxnLst/>
                <a:rect l="l" t="t" r="r" b="b"/>
                <a:pathLst>
                  <a:path w="5775" h="7151" extrusionOk="0">
                    <a:moveTo>
                      <a:pt x="2708" y="0"/>
                    </a:moveTo>
                    <a:cubicBezTo>
                      <a:pt x="2688" y="0"/>
                      <a:pt x="2668" y="0"/>
                      <a:pt x="2648" y="1"/>
                    </a:cubicBezTo>
                    <a:cubicBezTo>
                      <a:pt x="1050" y="70"/>
                      <a:pt x="0" y="2101"/>
                      <a:pt x="91" y="3744"/>
                    </a:cubicBezTo>
                    <a:cubicBezTo>
                      <a:pt x="180" y="5297"/>
                      <a:pt x="1367" y="7150"/>
                      <a:pt x="2921" y="7150"/>
                    </a:cubicBezTo>
                    <a:cubicBezTo>
                      <a:pt x="2966" y="7150"/>
                      <a:pt x="3012" y="7149"/>
                      <a:pt x="3059" y="7145"/>
                    </a:cubicBezTo>
                    <a:cubicBezTo>
                      <a:pt x="4428" y="7031"/>
                      <a:pt x="5775" y="5456"/>
                      <a:pt x="5592" y="3425"/>
                    </a:cubicBezTo>
                    <a:cubicBezTo>
                      <a:pt x="4885" y="3288"/>
                      <a:pt x="4200" y="3151"/>
                      <a:pt x="3492" y="3014"/>
                    </a:cubicBezTo>
                    <a:cubicBezTo>
                      <a:pt x="4040" y="2557"/>
                      <a:pt x="4588" y="2101"/>
                      <a:pt x="5113" y="1644"/>
                    </a:cubicBezTo>
                    <a:cubicBezTo>
                      <a:pt x="5068" y="1554"/>
                      <a:pt x="4113" y="0"/>
                      <a:pt x="2708" y="0"/>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2693" name="Google Shape;2693;p40">
                <a:extLst>
                  <a:ext uri="{FF2B5EF4-FFF2-40B4-BE49-F238E27FC236}">
                    <a16:creationId xmlns="" xmlns:a16="http://schemas.microsoft.com/office/drawing/2014/main" id="{E7BB6BB0-177C-D84B-007A-0C00A53D7CE6}"/>
                  </a:ext>
                </a:extLst>
              </p:cNvPr>
              <p:cNvSpPr/>
              <p:nvPr/>
            </p:nvSpPr>
            <p:spPr>
              <a:xfrm>
                <a:off x="1345800" y="2742475"/>
                <a:ext cx="30275" cy="23275"/>
              </a:xfrm>
              <a:custGeom>
                <a:avLst/>
                <a:gdLst/>
                <a:ahLst/>
                <a:cxnLst/>
                <a:rect l="l" t="t" r="r" b="b"/>
                <a:pathLst>
                  <a:path w="1211" h="931" extrusionOk="0">
                    <a:moveTo>
                      <a:pt x="372" y="1"/>
                    </a:moveTo>
                    <a:cubicBezTo>
                      <a:pt x="268" y="1"/>
                      <a:pt x="182" y="25"/>
                      <a:pt x="138" y="81"/>
                    </a:cubicBezTo>
                    <a:cubicBezTo>
                      <a:pt x="1" y="241"/>
                      <a:pt x="160" y="880"/>
                      <a:pt x="594" y="926"/>
                    </a:cubicBezTo>
                    <a:cubicBezTo>
                      <a:pt x="616" y="929"/>
                      <a:pt x="639" y="931"/>
                      <a:pt x="661" y="931"/>
                    </a:cubicBezTo>
                    <a:cubicBezTo>
                      <a:pt x="937" y="931"/>
                      <a:pt x="1210" y="682"/>
                      <a:pt x="1210" y="492"/>
                    </a:cubicBezTo>
                    <a:cubicBezTo>
                      <a:pt x="1193" y="233"/>
                      <a:pt x="694" y="1"/>
                      <a:pt x="372" y="1"/>
                    </a:cubicBezTo>
                    <a:close/>
                  </a:path>
                </a:pathLst>
              </a:custGeom>
              <a:solidFill>
                <a:schemeClr val="dk1"/>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2694" name="Google Shape;2694;p40">
                <a:extLst>
                  <a:ext uri="{FF2B5EF4-FFF2-40B4-BE49-F238E27FC236}">
                    <a16:creationId xmlns="" xmlns:a16="http://schemas.microsoft.com/office/drawing/2014/main" id="{4763992E-437D-B5B7-0A87-A0AB05184071}"/>
                  </a:ext>
                </a:extLst>
              </p:cNvPr>
              <p:cNvSpPr/>
              <p:nvPr/>
            </p:nvSpPr>
            <p:spPr>
              <a:xfrm>
                <a:off x="1219125" y="2600125"/>
                <a:ext cx="275875" cy="121575"/>
              </a:xfrm>
              <a:custGeom>
                <a:avLst/>
                <a:gdLst/>
                <a:ahLst/>
                <a:cxnLst/>
                <a:rect l="l" t="t" r="r" b="b"/>
                <a:pathLst>
                  <a:path w="11035" h="4863" extrusionOk="0">
                    <a:moveTo>
                      <a:pt x="6905" y="1"/>
                    </a:moveTo>
                    <a:cubicBezTo>
                      <a:pt x="6341" y="1"/>
                      <a:pt x="5670" y="102"/>
                      <a:pt x="4976" y="434"/>
                    </a:cubicBezTo>
                    <a:cubicBezTo>
                      <a:pt x="3356" y="1233"/>
                      <a:pt x="2785" y="2739"/>
                      <a:pt x="2671" y="3150"/>
                    </a:cubicBezTo>
                    <a:cubicBezTo>
                      <a:pt x="2648" y="3173"/>
                      <a:pt x="2625" y="3196"/>
                      <a:pt x="2602" y="3196"/>
                    </a:cubicBezTo>
                    <a:cubicBezTo>
                      <a:pt x="1758" y="3310"/>
                      <a:pt x="936" y="3401"/>
                      <a:pt x="115" y="3493"/>
                    </a:cubicBezTo>
                    <a:cubicBezTo>
                      <a:pt x="46" y="3515"/>
                      <a:pt x="0" y="3607"/>
                      <a:pt x="69" y="3652"/>
                    </a:cubicBezTo>
                    <a:cubicBezTo>
                      <a:pt x="366" y="3881"/>
                      <a:pt x="731" y="4154"/>
                      <a:pt x="1210" y="4360"/>
                    </a:cubicBezTo>
                    <a:cubicBezTo>
                      <a:pt x="1872" y="4679"/>
                      <a:pt x="2488" y="4816"/>
                      <a:pt x="2922" y="4862"/>
                    </a:cubicBezTo>
                    <a:cubicBezTo>
                      <a:pt x="2968" y="4862"/>
                      <a:pt x="3013" y="4839"/>
                      <a:pt x="3036" y="4794"/>
                    </a:cubicBezTo>
                    <a:cubicBezTo>
                      <a:pt x="3493" y="2968"/>
                      <a:pt x="4976" y="1575"/>
                      <a:pt x="6802" y="1301"/>
                    </a:cubicBezTo>
                    <a:cubicBezTo>
                      <a:pt x="7046" y="1261"/>
                      <a:pt x="7289" y="1241"/>
                      <a:pt x="7531" y="1241"/>
                    </a:cubicBezTo>
                    <a:cubicBezTo>
                      <a:pt x="8784" y="1241"/>
                      <a:pt x="9985" y="1771"/>
                      <a:pt x="10865" y="2671"/>
                    </a:cubicBezTo>
                    <a:cubicBezTo>
                      <a:pt x="10885" y="2698"/>
                      <a:pt x="10909" y="2709"/>
                      <a:pt x="10932" y="2709"/>
                    </a:cubicBezTo>
                    <a:cubicBezTo>
                      <a:pt x="10987" y="2709"/>
                      <a:pt x="11034" y="2644"/>
                      <a:pt x="11002" y="2579"/>
                    </a:cubicBezTo>
                    <a:cubicBezTo>
                      <a:pt x="10637" y="1872"/>
                      <a:pt x="9838" y="731"/>
                      <a:pt x="8354" y="228"/>
                    </a:cubicBezTo>
                    <a:cubicBezTo>
                      <a:pt x="8163" y="165"/>
                      <a:pt x="7621" y="1"/>
                      <a:pt x="6905" y="1"/>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2695" name="Google Shape;2695;p40">
                <a:extLst>
                  <a:ext uri="{FF2B5EF4-FFF2-40B4-BE49-F238E27FC236}">
                    <a16:creationId xmlns="" xmlns:a16="http://schemas.microsoft.com/office/drawing/2014/main" id="{C659C6E7-B7EF-3719-4A87-B0C574568F82}"/>
                  </a:ext>
                </a:extLst>
              </p:cNvPr>
              <p:cNvSpPr/>
              <p:nvPr/>
            </p:nvSpPr>
            <p:spPr>
              <a:xfrm>
                <a:off x="1264875" y="2451750"/>
                <a:ext cx="193425" cy="70050"/>
              </a:xfrm>
              <a:custGeom>
                <a:avLst/>
                <a:gdLst/>
                <a:ahLst/>
                <a:cxnLst/>
                <a:rect l="l" t="t" r="r" b="b"/>
                <a:pathLst>
                  <a:path w="7737" h="2802" extrusionOk="0">
                    <a:moveTo>
                      <a:pt x="3900" y="1"/>
                    </a:moveTo>
                    <a:cubicBezTo>
                      <a:pt x="2302" y="69"/>
                      <a:pt x="864" y="1005"/>
                      <a:pt x="111" y="2420"/>
                    </a:cubicBezTo>
                    <a:cubicBezTo>
                      <a:pt x="1" y="2603"/>
                      <a:pt x="141" y="2801"/>
                      <a:pt x="318" y="2801"/>
                    </a:cubicBezTo>
                    <a:cubicBezTo>
                      <a:pt x="362" y="2801"/>
                      <a:pt x="408" y="2790"/>
                      <a:pt x="453" y="2763"/>
                    </a:cubicBezTo>
                    <a:cubicBezTo>
                      <a:pt x="1252" y="2352"/>
                      <a:pt x="2462" y="1850"/>
                      <a:pt x="3991" y="1735"/>
                    </a:cubicBezTo>
                    <a:cubicBezTo>
                      <a:pt x="4178" y="1723"/>
                      <a:pt x="4361" y="1717"/>
                      <a:pt x="4539" y="1717"/>
                    </a:cubicBezTo>
                    <a:cubicBezTo>
                      <a:pt x="5684" y="1717"/>
                      <a:pt x="6632" y="1952"/>
                      <a:pt x="7323" y="2169"/>
                    </a:cubicBezTo>
                    <a:cubicBezTo>
                      <a:pt x="7355" y="2181"/>
                      <a:pt x="7386" y="2186"/>
                      <a:pt x="7416" y="2186"/>
                    </a:cubicBezTo>
                    <a:cubicBezTo>
                      <a:pt x="7615" y="2186"/>
                      <a:pt x="7737" y="1937"/>
                      <a:pt x="7597" y="1758"/>
                    </a:cubicBezTo>
                    <a:cubicBezTo>
                      <a:pt x="6753" y="663"/>
                      <a:pt x="5452" y="1"/>
                      <a:pt x="4059" y="1"/>
                    </a:cubicBezTo>
                    <a:close/>
                  </a:path>
                </a:pathLst>
              </a:custGeom>
              <a:solidFill>
                <a:schemeClr val="accent5"/>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2696" name="Google Shape;2696;p40">
                <a:extLst>
                  <a:ext uri="{FF2B5EF4-FFF2-40B4-BE49-F238E27FC236}">
                    <a16:creationId xmlns="" xmlns:a16="http://schemas.microsoft.com/office/drawing/2014/main" id="{86FE7BCC-784F-24B0-8EDD-7AE423F85C55}"/>
                  </a:ext>
                </a:extLst>
              </p:cNvPr>
              <p:cNvSpPr/>
              <p:nvPr/>
            </p:nvSpPr>
            <p:spPr>
              <a:xfrm>
                <a:off x="1448525" y="2577675"/>
                <a:ext cx="45300" cy="33875"/>
              </a:xfrm>
              <a:custGeom>
                <a:avLst/>
                <a:gdLst/>
                <a:ahLst/>
                <a:cxnLst/>
                <a:rect l="l" t="t" r="r" b="b"/>
                <a:pathLst>
                  <a:path w="1812" h="1355" extrusionOk="0">
                    <a:moveTo>
                      <a:pt x="413" y="0"/>
                    </a:moveTo>
                    <a:cubicBezTo>
                      <a:pt x="274" y="0"/>
                      <a:pt x="135" y="24"/>
                      <a:pt x="0" y="77"/>
                    </a:cubicBezTo>
                    <a:cubicBezTo>
                      <a:pt x="822" y="145"/>
                      <a:pt x="1438" y="579"/>
                      <a:pt x="1735" y="1355"/>
                    </a:cubicBezTo>
                    <a:cubicBezTo>
                      <a:pt x="1811" y="629"/>
                      <a:pt x="1122" y="0"/>
                      <a:pt x="413" y="0"/>
                    </a:cubicBezTo>
                    <a:close/>
                  </a:path>
                </a:pathLst>
              </a:custGeom>
              <a:solidFill>
                <a:schemeClr val="dk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2697" name="Google Shape;2697;p40">
                <a:extLst>
                  <a:ext uri="{FF2B5EF4-FFF2-40B4-BE49-F238E27FC236}">
                    <a16:creationId xmlns="" xmlns:a16="http://schemas.microsoft.com/office/drawing/2014/main" id="{A2A04042-80EB-A51F-780C-668C2B622EE6}"/>
                  </a:ext>
                </a:extLst>
              </p:cNvPr>
              <p:cNvSpPr/>
              <p:nvPr/>
            </p:nvSpPr>
            <p:spPr>
              <a:xfrm>
                <a:off x="1645950" y="2528125"/>
                <a:ext cx="222500" cy="114550"/>
              </a:xfrm>
              <a:custGeom>
                <a:avLst/>
                <a:gdLst/>
                <a:ahLst/>
                <a:cxnLst/>
                <a:rect l="l" t="t" r="r" b="b"/>
                <a:pathLst>
                  <a:path w="8900" h="4582" extrusionOk="0">
                    <a:moveTo>
                      <a:pt x="3676" y="1"/>
                    </a:moveTo>
                    <a:cubicBezTo>
                      <a:pt x="3623" y="1"/>
                      <a:pt x="3570" y="2"/>
                      <a:pt x="3516" y="4"/>
                    </a:cubicBezTo>
                    <a:cubicBezTo>
                      <a:pt x="1941" y="96"/>
                      <a:pt x="1074" y="1123"/>
                      <a:pt x="868" y="1351"/>
                    </a:cubicBezTo>
                    <a:cubicBezTo>
                      <a:pt x="24" y="2447"/>
                      <a:pt x="1" y="3748"/>
                      <a:pt x="92" y="4501"/>
                    </a:cubicBezTo>
                    <a:cubicBezTo>
                      <a:pt x="105" y="4552"/>
                      <a:pt x="154" y="4582"/>
                      <a:pt x="198" y="4582"/>
                    </a:cubicBezTo>
                    <a:cubicBezTo>
                      <a:pt x="233" y="4582"/>
                      <a:pt x="265" y="4564"/>
                      <a:pt x="275" y="4524"/>
                    </a:cubicBezTo>
                    <a:cubicBezTo>
                      <a:pt x="480" y="3131"/>
                      <a:pt x="1347" y="2013"/>
                      <a:pt x="2580" y="1534"/>
                    </a:cubicBezTo>
                    <a:cubicBezTo>
                      <a:pt x="3018" y="1364"/>
                      <a:pt x="3481" y="1282"/>
                      <a:pt x="3951" y="1282"/>
                    </a:cubicBezTo>
                    <a:cubicBezTo>
                      <a:pt x="5121" y="1282"/>
                      <a:pt x="6324" y="1792"/>
                      <a:pt x="7236" y="2720"/>
                    </a:cubicBezTo>
                    <a:cubicBezTo>
                      <a:pt x="7263" y="2747"/>
                      <a:pt x="7290" y="2758"/>
                      <a:pt x="7312" y="2758"/>
                    </a:cubicBezTo>
                    <a:cubicBezTo>
                      <a:pt x="7328" y="2758"/>
                      <a:pt x="7341" y="2753"/>
                      <a:pt x="7350" y="2743"/>
                    </a:cubicBezTo>
                    <a:cubicBezTo>
                      <a:pt x="7647" y="2492"/>
                      <a:pt x="8035" y="2104"/>
                      <a:pt x="8378" y="1556"/>
                    </a:cubicBezTo>
                    <a:cubicBezTo>
                      <a:pt x="8629" y="1168"/>
                      <a:pt x="8766" y="780"/>
                      <a:pt x="8880" y="461"/>
                    </a:cubicBezTo>
                    <a:cubicBezTo>
                      <a:pt x="8900" y="401"/>
                      <a:pt x="8834" y="342"/>
                      <a:pt x="8786" y="342"/>
                    </a:cubicBezTo>
                    <a:cubicBezTo>
                      <a:pt x="8779" y="342"/>
                      <a:pt x="8772" y="344"/>
                      <a:pt x="8766" y="347"/>
                    </a:cubicBezTo>
                    <a:cubicBezTo>
                      <a:pt x="8081" y="643"/>
                      <a:pt x="7419" y="917"/>
                      <a:pt x="6757" y="1214"/>
                    </a:cubicBezTo>
                    <a:cubicBezTo>
                      <a:pt x="6744" y="1221"/>
                      <a:pt x="6732" y="1223"/>
                      <a:pt x="6722" y="1223"/>
                    </a:cubicBezTo>
                    <a:cubicBezTo>
                      <a:pt x="6698" y="1223"/>
                      <a:pt x="6682" y="1207"/>
                      <a:pt x="6666" y="1191"/>
                    </a:cubicBezTo>
                    <a:cubicBezTo>
                      <a:pt x="6379" y="948"/>
                      <a:pt x="5238" y="1"/>
                      <a:pt x="3676" y="1"/>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2698" name="Google Shape;2698;p40">
                <a:extLst>
                  <a:ext uri="{FF2B5EF4-FFF2-40B4-BE49-F238E27FC236}">
                    <a16:creationId xmlns="" xmlns:a16="http://schemas.microsoft.com/office/drawing/2014/main" id="{F7DDE0D7-7129-413D-B75A-B052D3E9036A}"/>
                  </a:ext>
                </a:extLst>
              </p:cNvPr>
              <p:cNvSpPr/>
              <p:nvPr/>
            </p:nvSpPr>
            <p:spPr>
              <a:xfrm>
                <a:off x="1624850" y="2546475"/>
                <a:ext cx="28550" cy="37700"/>
              </a:xfrm>
              <a:custGeom>
                <a:avLst/>
                <a:gdLst/>
                <a:ahLst/>
                <a:cxnLst/>
                <a:rect l="l" t="t" r="r" b="b"/>
                <a:pathLst>
                  <a:path w="1142" h="1508" extrusionOk="0">
                    <a:moveTo>
                      <a:pt x="1141" y="1"/>
                    </a:moveTo>
                    <a:lnTo>
                      <a:pt x="1141" y="1"/>
                    </a:lnTo>
                    <a:cubicBezTo>
                      <a:pt x="457" y="46"/>
                      <a:pt x="0" y="891"/>
                      <a:pt x="320" y="1507"/>
                    </a:cubicBezTo>
                    <a:cubicBezTo>
                      <a:pt x="274" y="845"/>
                      <a:pt x="571" y="320"/>
                      <a:pt x="1141" y="1"/>
                    </a:cubicBezTo>
                    <a:close/>
                  </a:path>
                </a:pathLst>
              </a:custGeom>
              <a:solidFill>
                <a:schemeClr val="dk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2699" name="Google Shape;2699;p40">
                <a:extLst>
                  <a:ext uri="{FF2B5EF4-FFF2-40B4-BE49-F238E27FC236}">
                    <a16:creationId xmlns="" xmlns:a16="http://schemas.microsoft.com/office/drawing/2014/main" id="{19137910-1365-2034-7E63-861FE5387061}"/>
                  </a:ext>
                </a:extLst>
              </p:cNvPr>
              <p:cNvSpPr/>
              <p:nvPr/>
            </p:nvSpPr>
            <p:spPr>
              <a:xfrm>
                <a:off x="1615700" y="2385000"/>
                <a:ext cx="187625" cy="88150"/>
              </a:xfrm>
              <a:custGeom>
                <a:avLst/>
                <a:gdLst/>
                <a:ahLst/>
                <a:cxnLst/>
                <a:rect l="l" t="t" r="r" b="b"/>
                <a:pathLst>
                  <a:path w="7505" h="3526" extrusionOk="0">
                    <a:moveTo>
                      <a:pt x="4315" y="0"/>
                    </a:moveTo>
                    <a:cubicBezTo>
                      <a:pt x="3836" y="0"/>
                      <a:pt x="3379" y="69"/>
                      <a:pt x="2923" y="228"/>
                    </a:cubicBezTo>
                    <a:cubicBezTo>
                      <a:pt x="1553" y="685"/>
                      <a:pt x="480" y="1803"/>
                      <a:pt x="69" y="3173"/>
                    </a:cubicBezTo>
                    <a:cubicBezTo>
                      <a:pt x="1" y="3362"/>
                      <a:pt x="153" y="3526"/>
                      <a:pt x="320" y="3526"/>
                    </a:cubicBezTo>
                    <a:cubicBezTo>
                      <a:pt x="374" y="3526"/>
                      <a:pt x="430" y="3509"/>
                      <a:pt x="480" y="3470"/>
                    </a:cubicBezTo>
                    <a:cubicBezTo>
                      <a:pt x="1119" y="2922"/>
                      <a:pt x="2124" y="2283"/>
                      <a:pt x="3448" y="1895"/>
                    </a:cubicBezTo>
                    <a:cubicBezTo>
                      <a:pt x="4361" y="1609"/>
                      <a:pt x="5220" y="1511"/>
                      <a:pt x="5954" y="1511"/>
                    </a:cubicBezTo>
                    <a:cubicBezTo>
                      <a:pt x="6394" y="1511"/>
                      <a:pt x="6789" y="1547"/>
                      <a:pt x="7122" y="1598"/>
                    </a:cubicBezTo>
                    <a:cubicBezTo>
                      <a:pt x="7131" y="1599"/>
                      <a:pt x="7140" y="1599"/>
                      <a:pt x="7148" y="1599"/>
                    </a:cubicBezTo>
                    <a:cubicBezTo>
                      <a:pt x="7383" y="1599"/>
                      <a:pt x="7504" y="1296"/>
                      <a:pt x="7328" y="1141"/>
                    </a:cubicBezTo>
                    <a:cubicBezTo>
                      <a:pt x="6483" y="388"/>
                      <a:pt x="5411" y="0"/>
                      <a:pt x="4315" y="0"/>
                    </a:cubicBezTo>
                    <a:close/>
                  </a:path>
                </a:pathLst>
              </a:custGeom>
              <a:solidFill>
                <a:schemeClr val="accent5"/>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2700" name="Google Shape;2700;p40">
                <a:extLst>
                  <a:ext uri="{FF2B5EF4-FFF2-40B4-BE49-F238E27FC236}">
                    <a16:creationId xmlns="" xmlns:a16="http://schemas.microsoft.com/office/drawing/2014/main" id="{D8549CA9-AF62-55AC-EBD7-53B46C14868E}"/>
                  </a:ext>
                </a:extLst>
              </p:cNvPr>
              <p:cNvSpPr/>
              <p:nvPr/>
            </p:nvSpPr>
            <p:spPr>
              <a:xfrm>
                <a:off x="1465625" y="2832300"/>
                <a:ext cx="301900" cy="201400"/>
              </a:xfrm>
              <a:custGeom>
                <a:avLst/>
                <a:gdLst/>
                <a:ahLst/>
                <a:cxnLst/>
                <a:rect l="l" t="t" r="r" b="b"/>
                <a:pathLst>
                  <a:path w="12076" h="8056" extrusionOk="0">
                    <a:moveTo>
                      <a:pt x="9257" y="1"/>
                    </a:moveTo>
                    <a:cubicBezTo>
                      <a:pt x="8072" y="1"/>
                      <a:pt x="7840" y="1496"/>
                      <a:pt x="6209" y="1898"/>
                    </a:cubicBezTo>
                    <a:cubicBezTo>
                      <a:pt x="5972" y="1958"/>
                      <a:pt x="5750" y="1983"/>
                      <a:pt x="5540" y="1983"/>
                    </a:cubicBezTo>
                    <a:cubicBezTo>
                      <a:pt x="4425" y="1983"/>
                      <a:pt x="3643" y="1271"/>
                      <a:pt x="2658" y="1271"/>
                    </a:cubicBezTo>
                    <a:cubicBezTo>
                      <a:pt x="2419" y="1271"/>
                      <a:pt x="2167" y="1314"/>
                      <a:pt x="1895" y="1418"/>
                    </a:cubicBezTo>
                    <a:cubicBezTo>
                      <a:pt x="1028" y="1761"/>
                      <a:pt x="298" y="2651"/>
                      <a:pt x="161" y="3587"/>
                    </a:cubicBezTo>
                    <a:cubicBezTo>
                      <a:pt x="1" y="4911"/>
                      <a:pt x="1028" y="5915"/>
                      <a:pt x="1599" y="6463"/>
                    </a:cubicBezTo>
                    <a:cubicBezTo>
                      <a:pt x="2831" y="7672"/>
                      <a:pt x="4338" y="7923"/>
                      <a:pt x="4794" y="7992"/>
                    </a:cubicBezTo>
                    <a:cubicBezTo>
                      <a:pt x="4985" y="8020"/>
                      <a:pt x="5297" y="8055"/>
                      <a:pt x="5688" y="8055"/>
                    </a:cubicBezTo>
                    <a:cubicBezTo>
                      <a:pt x="6558" y="8055"/>
                      <a:pt x="7820" y="7882"/>
                      <a:pt x="9017" y="7079"/>
                    </a:cubicBezTo>
                    <a:cubicBezTo>
                      <a:pt x="10432" y="6120"/>
                      <a:pt x="12076" y="4066"/>
                      <a:pt x="11482" y="2103"/>
                    </a:cubicBezTo>
                    <a:cubicBezTo>
                      <a:pt x="11208" y="1167"/>
                      <a:pt x="10341" y="72"/>
                      <a:pt x="9336" y="3"/>
                    </a:cubicBezTo>
                    <a:cubicBezTo>
                      <a:pt x="9309" y="2"/>
                      <a:pt x="9283" y="1"/>
                      <a:pt x="9257" y="1"/>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2701" name="Google Shape;2701;p40">
                <a:extLst>
                  <a:ext uri="{FF2B5EF4-FFF2-40B4-BE49-F238E27FC236}">
                    <a16:creationId xmlns="" xmlns:a16="http://schemas.microsoft.com/office/drawing/2014/main" id="{8799D931-DBCD-1CBE-52A7-425AD375E6A7}"/>
                  </a:ext>
                </a:extLst>
              </p:cNvPr>
              <p:cNvSpPr/>
              <p:nvPr/>
            </p:nvSpPr>
            <p:spPr>
              <a:xfrm>
                <a:off x="1600450" y="2972450"/>
                <a:ext cx="21000" cy="17900"/>
              </a:xfrm>
              <a:custGeom>
                <a:avLst/>
                <a:gdLst/>
                <a:ahLst/>
                <a:cxnLst/>
                <a:rect l="l" t="t" r="r" b="b"/>
                <a:pathLst>
                  <a:path w="840" h="716" extrusionOk="0">
                    <a:moveTo>
                      <a:pt x="676" y="1"/>
                    </a:moveTo>
                    <a:cubicBezTo>
                      <a:pt x="472" y="1"/>
                      <a:pt x="1" y="416"/>
                      <a:pt x="63" y="583"/>
                    </a:cubicBezTo>
                    <a:cubicBezTo>
                      <a:pt x="91" y="666"/>
                      <a:pt x="204" y="716"/>
                      <a:pt x="334" y="716"/>
                    </a:cubicBezTo>
                    <a:cubicBezTo>
                      <a:pt x="418" y="716"/>
                      <a:pt x="508" y="696"/>
                      <a:pt x="588" y="651"/>
                    </a:cubicBezTo>
                    <a:cubicBezTo>
                      <a:pt x="839" y="491"/>
                      <a:pt x="839" y="81"/>
                      <a:pt x="725" y="12"/>
                    </a:cubicBezTo>
                    <a:cubicBezTo>
                      <a:pt x="711" y="4"/>
                      <a:pt x="695" y="1"/>
                      <a:pt x="676" y="1"/>
                    </a:cubicBezTo>
                    <a:close/>
                  </a:path>
                </a:pathLst>
              </a:custGeom>
              <a:solidFill>
                <a:srgbClr val="FFFFFF"/>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2702" name="Google Shape;2702;p40">
                <a:extLst>
                  <a:ext uri="{FF2B5EF4-FFF2-40B4-BE49-F238E27FC236}">
                    <a16:creationId xmlns="" xmlns:a16="http://schemas.microsoft.com/office/drawing/2014/main" id="{898E3B6B-97B9-6547-9A46-BD146DB1FF49}"/>
                  </a:ext>
                </a:extLst>
              </p:cNvPr>
              <p:cNvSpPr/>
              <p:nvPr/>
            </p:nvSpPr>
            <p:spPr>
              <a:xfrm>
                <a:off x="1192625" y="2767050"/>
                <a:ext cx="61325" cy="55250"/>
              </a:xfrm>
              <a:custGeom>
                <a:avLst/>
                <a:gdLst/>
                <a:ahLst/>
                <a:cxnLst/>
                <a:rect l="l" t="t" r="r" b="b"/>
                <a:pathLst>
                  <a:path w="2453" h="2210" extrusionOk="0">
                    <a:moveTo>
                      <a:pt x="1318" y="0"/>
                    </a:moveTo>
                    <a:cubicBezTo>
                      <a:pt x="770" y="0"/>
                      <a:pt x="1" y="765"/>
                      <a:pt x="193" y="1449"/>
                    </a:cubicBezTo>
                    <a:cubicBezTo>
                      <a:pt x="335" y="1938"/>
                      <a:pt x="924" y="2209"/>
                      <a:pt x="1410" y="2209"/>
                    </a:cubicBezTo>
                    <a:cubicBezTo>
                      <a:pt x="1627" y="2209"/>
                      <a:pt x="1824" y="2155"/>
                      <a:pt x="1951" y="2042"/>
                    </a:cubicBezTo>
                    <a:cubicBezTo>
                      <a:pt x="2453" y="1609"/>
                      <a:pt x="2065" y="125"/>
                      <a:pt x="1426" y="11"/>
                    </a:cubicBezTo>
                    <a:cubicBezTo>
                      <a:pt x="1391" y="4"/>
                      <a:pt x="1355" y="0"/>
                      <a:pt x="1318" y="0"/>
                    </a:cubicBezTo>
                    <a:close/>
                  </a:path>
                </a:pathLst>
              </a:custGeom>
              <a:solidFill>
                <a:srgbClr val="FFFFFF">
                  <a:alpha val="1116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2703" name="Google Shape;2703;p40">
                <a:extLst>
                  <a:ext uri="{FF2B5EF4-FFF2-40B4-BE49-F238E27FC236}">
                    <a16:creationId xmlns="" xmlns:a16="http://schemas.microsoft.com/office/drawing/2014/main" id="{C03A0A74-3C54-6D0A-F0BA-AE043B64D912}"/>
                  </a:ext>
                </a:extLst>
              </p:cNvPr>
              <p:cNvSpPr/>
              <p:nvPr/>
            </p:nvSpPr>
            <p:spPr>
              <a:xfrm>
                <a:off x="1153050" y="2845400"/>
                <a:ext cx="29000" cy="26425"/>
              </a:xfrm>
              <a:custGeom>
                <a:avLst/>
                <a:gdLst/>
                <a:ahLst/>
                <a:cxnLst/>
                <a:rect l="l" t="t" r="r" b="b"/>
                <a:pathLst>
                  <a:path w="1160" h="1057" extrusionOk="0">
                    <a:moveTo>
                      <a:pt x="635" y="0"/>
                    </a:moveTo>
                    <a:cubicBezTo>
                      <a:pt x="363" y="0"/>
                      <a:pt x="1" y="365"/>
                      <a:pt x="87" y="689"/>
                    </a:cubicBezTo>
                    <a:cubicBezTo>
                      <a:pt x="151" y="929"/>
                      <a:pt x="439" y="1057"/>
                      <a:pt x="677" y="1057"/>
                    </a:cubicBezTo>
                    <a:cubicBezTo>
                      <a:pt x="778" y="1057"/>
                      <a:pt x="870" y="1033"/>
                      <a:pt x="931" y="986"/>
                    </a:cubicBezTo>
                    <a:cubicBezTo>
                      <a:pt x="1160" y="780"/>
                      <a:pt x="977" y="73"/>
                      <a:pt x="680" y="4"/>
                    </a:cubicBezTo>
                    <a:cubicBezTo>
                      <a:pt x="666" y="2"/>
                      <a:pt x="650" y="0"/>
                      <a:pt x="635" y="0"/>
                    </a:cubicBezTo>
                    <a:close/>
                  </a:path>
                </a:pathLst>
              </a:custGeom>
              <a:solidFill>
                <a:srgbClr val="FFFFFF">
                  <a:alpha val="1116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2704" name="Google Shape;2704;p40">
                <a:extLst>
                  <a:ext uri="{FF2B5EF4-FFF2-40B4-BE49-F238E27FC236}">
                    <a16:creationId xmlns="" xmlns:a16="http://schemas.microsoft.com/office/drawing/2014/main" id="{3FE4DE46-7E67-C830-2F4A-1732C7090BE1}"/>
                  </a:ext>
                </a:extLst>
              </p:cNvPr>
              <p:cNvSpPr/>
              <p:nvPr/>
            </p:nvSpPr>
            <p:spPr>
              <a:xfrm>
                <a:off x="1823175" y="2684875"/>
                <a:ext cx="61900" cy="55550"/>
              </a:xfrm>
              <a:custGeom>
                <a:avLst/>
                <a:gdLst/>
                <a:ahLst/>
                <a:cxnLst/>
                <a:rect l="l" t="t" r="r" b="b"/>
                <a:pathLst>
                  <a:path w="2476" h="2222" extrusionOk="0">
                    <a:moveTo>
                      <a:pt x="1322" y="1"/>
                    </a:moveTo>
                    <a:cubicBezTo>
                      <a:pt x="790" y="1"/>
                      <a:pt x="1" y="765"/>
                      <a:pt x="193" y="1449"/>
                    </a:cubicBezTo>
                    <a:cubicBezTo>
                      <a:pt x="336" y="1956"/>
                      <a:pt x="930" y="2221"/>
                      <a:pt x="1424" y="2221"/>
                    </a:cubicBezTo>
                    <a:cubicBezTo>
                      <a:pt x="1642" y="2221"/>
                      <a:pt x="1841" y="2170"/>
                      <a:pt x="1973" y="2065"/>
                    </a:cubicBezTo>
                    <a:cubicBezTo>
                      <a:pt x="2476" y="1632"/>
                      <a:pt x="2065" y="125"/>
                      <a:pt x="1426" y="11"/>
                    </a:cubicBezTo>
                    <a:cubicBezTo>
                      <a:pt x="1392" y="4"/>
                      <a:pt x="1358" y="1"/>
                      <a:pt x="1322" y="1"/>
                    </a:cubicBezTo>
                    <a:close/>
                  </a:path>
                </a:pathLst>
              </a:custGeom>
              <a:solidFill>
                <a:srgbClr val="FFFFFF">
                  <a:alpha val="1116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2705" name="Google Shape;2705;p40">
                <a:extLst>
                  <a:ext uri="{FF2B5EF4-FFF2-40B4-BE49-F238E27FC236}">
                    <a16:creationId xmlns="" xmlns:a16="http://schemas.microsoft.com/office/drawing/2014/main" id="{9A983842-D9E5-055D-063C-7083697C6CB4}"/>
                  </a:ext>
                </a:extLst>
              </p:cNvPr>
              <p:cNvSpPr/>
              <p:nvPr/>
            </p:nvSpPr>
            <p:spPr>
              <a:xfrm>
                <a:off x="1599725" y="2612675"/>
                <a:ext cx="107325" cy="187750"/>
              </a:xfrm>
              <a:custGeom>
                <a:avLst/>
                <a:gdLst/>
                <a:ahLst/>
                <a:cxnLst/>
                <a:rect l="l" t="t" r="r" b="b"/>
                <a:pathLst>
                  <a:path w="4293" h="7510" extrusionOk="0">
                    <a:moveTo>
                      <a:pt x="457" y="0"/>
                    </a:moveTo>
                    <a:lnTo>
                      <a:pt x="457" y="0"/>
                    </a:lnTo>
                    <a:cubicBezTo>
                      <a:pt x="1" y="1941"/>
                      <a:pt x="320" y="4063"/>
                      <a:pt x="1211" y="5866"/>
                    </a:cubicBezTo>
                    <a:cubicBezTo>
                      <a:pt x="1257" y="5944"/>
                      <a:pt x="1335" y="5990"/>
                      <a:pt x="1416" y="5990"/>
                    </a:cubicBezTo>
                    <a:cubicBezTo>
                      <a:pt x="1455" y="5990"/>
                      <a:pt x="1494" y="5980"/>
                      <a:pt x="1530" y="5958"/>
                    </a:cubicBezTo>
                    <a:cubicBezTo>
                      <a:pt x="1806" y="5557"/>
                      <a:pt x="2200" y="5299"/>
                      <a:pt x="2604" y="5299"/>
                    </a:cubicBezTo>
                    <a:cubicBezTo>
                      <a:pt x="2867" y="5299"/>
                      <a:pt x="3136" y="5409"/>
                      <a:pt x="3379" y="5661"/>
                    </a:cubicBezTo>
                    <a:cubicBezTo>
                      <a:pt x="3972" y="6255"/>
                      <a:pt x="3630" y="7236"/>
                      <a:pt x="2854" y="7510"/>
                    </a:cubicBezTo>
                    <a:cubicBezTo>
                      <a:pt x="3790" y="7396"/>
                      <a:pt x="4292" y="6209"/>
                      <a:pt x="3653" y="5456"/>
                    </a:cubicBezTo>
                    <a:cubicBezTo>
                      <a:pt x="3396" y="5075"/>
                      <a:pt x="2977" y="4899"/>
                      <a:pt x="2550" y="4899"/>
                    </a:cubicBezTo>
                    <a:cubicBezTo>
                      <a:pt x="2156" y="4899"/>
                      <a:pt x="1755" y="5049"/>
                      <a:pt x="1469" y="5330"/>
                    </a:cubicBezTo>
                    <a:lnTo>
                      <a:pt x="1469" y="5330"/>
                    </a:lnTo>
                    <a:cubicBezTo>
                      <a:pt x="733" y="3658"/>
                      <a:pt x="415" y="1819"/>
                      <a:pt x="457" y="0"/>
                    </a:cubicBezTo>
                    <a:close/>
                  </a:path>
                </a:pathLst>
              </a:custGeom>
              <a:solidFill>
                <a:schemeClr val="dk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2706" name="Google Shape;2706;p40">
                <a:extLst>
                  <a:ext uri="{FF2B5EF4-FFF2-40B4-BE49-F238E27FC236}">
                    <a16:creationId xmlns="" xmlns:a16="http://schemas.microsoft.com/office/drawing/2014/main" id="{F8060060-4871-CF71-6934-D5B6B83FB099}"/>
                  </a:ext>
                </a:extLst>
              </p:cNvPr>
              <p:cNvSpPr/>
              <p:nvPr/>
            </p:nvSpPr>
            <p:spPr>
              <a:xfrm>
                <a:off x="1648800" y="2756475"/>
                <a:ext cx="46825" cy="45725"/>
              </a:xfrm>
              <a:custGeom>
                <a:avLst/>
                <a:gdLst/>
                <a:ahLst/>
                <a:cxnLst/>
                <a:rect l="l" t="t" r="r" b="b"/>
                <a:pathLst>
                  <a:path w="1873" h="1829" extrusionOk="0">
                    <a:moveTo>
                      <a:pt x="1507" y="0"/>
                    </a:moveTo>
                    <a:cubicBezTo>
                      <a:pt x="1484" y="160"/>
                      <a:pt x="1393" y="685"/>
                      <a:pt x="982" y="1119"/>
                    </a:cubicBezTo>
                    <a:cubicBezTo>
                      <a:pt x="594" y="1507"/>
                      <a:pt x="161" y="1621"/>
                      <a:pt x="1" y="1667"/>
                    </a:cubicBezTo>
                    <a:cubicBezTo>
                      <a:pt x="209" y="1778"/>
                      <a:pt x="431" y="1829"/>
                      <a:pt x="646" y="1829"/>
                    </a:cubicBezTo>
                    <a:cubicBezTo>
                      <a:pt x="1092" y="1829"/>
                      <a:pt x="1505" y="1610"/>
                      <a:pt x="1690" y="1256"/>
                    </a:cubicBezTo>
                    <a:cubicBezTo>
                      <a:pt x="1873" y="891"/>
                      <a:pt x="1804" y="388"/>
                      <a:pt x="1507" y="0"/>
                    </a:cubicBezTo>
                    <a:close/>
                  </a:path>
                </a:pathLst>
              </a:custGeom>
              <a:solidFill>
                <a:srgbClr val="D74C6B"/>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2707" name="Google Shape;2707;p40">
                <a:extLst>
                  <a:ext uri="{FF2B5EF4-FFF2-40B4-BE49-F238E27FC236}">
                    <a16:creationId xmlns="" xmlns:a16="http://schemas.microsoft.com/office/drawing/2014/main" id="{036DC0F7-EFFA-DE54-C02A-1808E39F2F47}"/>
                  </a:ext>
                </a:extLst>
              </p:cNvPr>
              <p:cNvSpPr/>
              <p:nvPr/>
            </p:nvSpPr>
            <p:spPr>
              <a:xfrm>
                <a:off x="900150" y="2722800"/>
                <a:ext cx="191750" cy="224075"/>
              </a:xfrm>
              <a:custGeom>
                <a:avLst/>
                <a:gdLst/>
                <a:ahLst/>
                <a:cxnLst/>
                <a:rect l="l" t="t" r="r" b="b"/>
                <a:pathLst>
                  <a:path w="7670" h="8963" extrusionOk="0">
                    <a:moveTo>
                      <a:pt x="3561" y="1"/>
                    </a:moveTo>
                    <a:cubicBezTo>
                      <a:pt x="3333" y="1"/>
                      <a:pt x="3104" y="23"/>
                      <a:pt x="2899" y="92"/>
                    </a:cubicBezTo>
                    <a:cubicBezTo>
                      <a:pt x="1004" y="548"/>
                      <a:pt x="479" y="2877"/>
                      <a:pt x="411" y="3128"/>
                    </a:cubicBezTo>
                    <a:cubicBezTo>
                      <a:pt x="0" y="5045"/>
                      <a:pt x="982" y="6985"/>
                      <a:pt x="2465" y="8058"/>
                    </a:cubicBezTo>
                    <a:cubicBezTo>
                      <a:pt x="3435" y="8755"/>
                      <a:pt x="4471" y="8962"/>
                      <a:pt x="5361" y="8962"/>
                    </a:cubicBezTo>
                    <a:cubicBezTo>
                      <a:pt x="6629" y="8962"/>
                      <a:pt x="7602" y="8541"/>
                      <a:pt x="7669" y="8514"/>
                    </a:cubicBezTo>
                    <a:lnTo>
                      <a:pt x="7213" y="2740"/>
                    </a:lnTo>
                    <a:cubicBezTo>
                      <a:pt x="6482" y="1005"/>
                      <a:pt x="4976" y="1"/>
                      <a:pt x="3561" y="1"/>
                    </a:cubicBezTo>
                    <a:close/>
                  </a:path>
                </a:pathLst>
              </a:custGeom>
              <a:solidFill>
                <a:srgbClr val="F4A49B"/>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2708" name="Google Shape;2708;p40">
                <a:extLst>
                  <a:ext uri="{FF2B5EF4-FFF2-40B4-BE49-F238E27FC236}">
                    <a16:creationId xmlns="" xmlns:a16="http://schemas.microsoft.com/office/drawing/2014/main" id="{8D049C60-29B7-6D6C-C612-716617F72E0E}"/>
                  </a:ext>
                </a:extLst>
              </p:cNvPr>
              <p:cNvSpPr/>
              <p:nvPr/>
            </p:nvSpPr>
            <p:spPr>
              <a:xfrm>
                <a:off x="921825" y="2087125"/>
                <a:ext cx="827450" cy="729825"/>
              </a:xfrm>
              <a:custGeom>
                <a:avLst/>
                <a:gdLst/>
                <a:ahLst/>
                <a:cxnLst/>
                <a:rect l="l" t="t" r="r" b="b"/>
                <a:pathLst>
                  <a:path w="33098" h="29193" extrusionOk="0">
                    <a:moveTo>
                      <a:pt x="18215" y="0"/>
                    </a:moveTo>
                    <a:cubicBezTo>
                      <a:pt x="14837" y="0"/>
                      <a:pt x="11345" y="776"/>
                      <a:pt x="8354" y="2694"/>
                    </a:cubicBezTo>
                    <a:cubicBezTo>
                      <a:pt x="731" y="7601"/>
                      <a:pt x="0" y="17667"/>
                      <a:pt x="3173" y="23739"/>
                    </a:cubicBezTo>
                    <a:cubicBezTo>
                      <a:pt x="4178" y="25640"/>
                      <a:pt x="6647" y="29193"/>
                      <a:pt x="9079" y="29193"/>
                    </a:cubicBezTo>
                    <a:cubicBezTo>
                      <a:pt x="9188" y="29193"/>
                      <a:pt x="9296" y="29186"/>
                      <a:pt x="9404" y="29171"/>
                    </a:cubicBezTo>
                    <a:cubicBezTo>
                      <a:pt x="13741" y="28532"/>
                      <a:pt x="14540" y="16092"/>
                      <a:pt x="14563" y="15453"/>
                    </a:cubicBezTo>
                    <a:cubicBezTo>
                      <a:pt x="15157" y="16487"/>
                      <a:pt x="16810" y="19300"/>
                      <a:pt x="18216" y="19300"/>
                    </a:cubicBezTo>
                    <a:cubicBezTo>
                      <a:pt x="18269" y="19300"/>
                      <a:pt x="18322" y="19296"/>
                      <a:pt x="18375" y="19288"/>
                    </a:cubicBezTo>
                    <a:cubicBezTo>
                      <a:pt x="19744" y="19037"/>
                      <a:pt x="20520" y="15841"/>
                      <a:pt x="20452" y="11299"/>
                    </a:cubicBezTo>
                    <a:lnTo>
                      <a:pt x="20452" y="11299"/>
                    </a:lnTo>
                    <a:cubicBezTo>
                      <a:pt x="20741" y="14522"/>
                      <a:pt x="22740" y="16576"/>
                      <a:pt x="24130" y="16576"/>
                    </a:cubicBezTo>
                    <a:cubicBezTo>
                      <a:pt x="24167" y="16576"/>
                      <a:pt x="24204" y="16574"/>
                      <a:pt x="24241" y="16571"/>
                    </a:cubicBezTo>
                    <a:cubicBezTo>
                      <a:pt x="25633" y="16457"/>
                      <a:pt x="27391" y="14038"/>
                      <a:pt x="27003" y="10660"/>
                    </a:cubicBezTo>
                    <a:lnTo>
                      <a:pt x="27003" y="10660"/>
                    </a:lnTo>
                    <a:cubicBezTo>
                      <a:pt x="27276" y="10913"/>
                      <a:pt x="29066" y="12400"/>
                      <a:pt x="30578" y="12400"/>
                    </a:cubicBezTo>
                    <a:cubicBezTo>
                      <a:pt x="30835" y="12400"/>
                      <a:pt x="31084" y="12357"/>
                      <a:pt x="31317" y="12257"/>
                    </a:cubicBezTo>
                    <a:cubicBezTo>
                      <a:pt x="32960" y="11550"/>
                      <a:pt x="33097" y="8217"/>
                      <a:pt x="32184" y="6209"/>
                    </a:cubicBezTo>
                    <a:cubicBezTo>
                      <a:pt x="30632" y="2785"/>
                      <a:pt x="24606" y="0"/>
                      <a:pt x="18215" y="0"/>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2709" name="Google Shape;2709;p40">
                <a:extLst>
                  <a:ext uri="{FF2B5EF4-FFF2-40B4-BE49-F238E27FC236}">
                    <a16:creationId xmlns="" xmlns:a16="http://schemas.microsoft.com/office/drawing/2014/main" id="{CF947D8D-A1C2-5E48-9D1C-2D02AF605DF2}"/>
                  </a:ext>
                </a:extLst>
              </p:cNvPr>
              <p:cNvSpPr/>
              <p:nvPr/>
            </p:nvSpPr>
            <p:spPr>
              <a:xfrm>
                <a:off x="896725" y="2074000"/>
                <a:ext cx="827425" cy="729900"/>
              </a:xfrm>
              <a:custGeom>
                <a:avLst/>
                <a:gdLst/>
                <a:ahLst/>
                <a:cxnLst/>
                <a:rect l="l" t="t" r="r" b="b"/>
                <a:pathLst>
                  <a:path w="33097" h="29196" extrusionOk="0">
                    <a:moveTo>
                      <a:pt x="18238" y="0"/>
                    </a:moveTo>
                    <a:cubicBezTo>
                      <a:pt x="14837" y="0"/>
                      <a:pt x="11344" y="799"/>
                      <a:pt x="8377" y="2717"/>
                    </a:cubicBezTo>
                    <a:cubicBezTo>
                      <a:pt x="753" y="7624"/>
                      <a:pt x="0" y="17690"/>
                      <a:pt x="3196" y="23739"/>
                    </a:cubicBezTo>
                    <a:cubicBezTo>
                      <a:pt x="4198" y="25656"/>
                      <a:pt x="6635" y="29196"/>
                      <a:pt x="9058" y="29196"/>
                    </a:cubicBezTo>
                    <a:cubicBezTo>
                      <a:pt x="9174" y="29196"/>
                      <a:pt x="9289" y="29188"/>
                      <a:pt x="9404" y="29171"/>
                    </a:cubicBezTo>
                    <a:cubicBezTo>
                      <a:pt x="13764" y="28555"/>
                      <a:pt x="14540" y="16092"/>
                      <a:pt x="14585" y="15453"/>
                    </a:cubicBezTo>
                    <a:cubicBezTo>
                      <a:pt x="15155" y="16505"/>
                      <a:pt x="16819" y="19303"/>
                      <a:pt x="18203" y="19303"/>
                    </a:cubicBezTo>
                    <a:cubicBezTo>
                      <a:pt x="18261" y="19303"/>
                      <a:pt x="18318" y="19298"/>
                      <a:pt x="18374" y="19288"/>
                    </a:cubicBezTo>
                    <a:cubicBezTo>
                      <a:pt x="19767" y="19037"/>
                      <a:pt x="20520" y="15841"/>
                      <a:pt x="20452" y="11322"/>
                    </a:cubicBezTo>
                    <a:lnTo>
                      <a:pt x="20452" y="11322"/>
                    </a:lnTo>
                    <a:cubicBezTo>
                      <a:pt x="20741" y="14522"/>
                      <a:pt x="22739" y="16576"/>
                      <a:pt x="24130" y="16576"/>
                    </a:cubicBezTo>
                    <a:cubicBezTo>
                      <a:pt x="24167" y="16576"/>
                      <a:pt x="24204" y="16574"/>
                      <a:pt x="24241" y="16571"/>
                    </a:cubicBezTo>
                    <a:cubicBezTo>
                      <a:pt x="25656" y="16457"/>
                      <a:pt x="27390" y="14038"/>
                      <a:pt x="27002" y="10683"/>
                    </a:cubicBezTo>
                    <a:lnTo>
                      <a:pt x="27002" y="10683"/>
                    </a:lnTo>
                    <a:cubicBezTo>
                      <a:pt x="27296" y="10918"/>
                      <a:pt x="29104" y="12415"/>
                      <a:pt x="30607" y="12415"/>
                    </a:cubicBezTo>
                    <a:cubicBezTo>
                      <a:pt x="30854" y="12415"/>
                      <a:pt x="31094" y="12374"/>
                      <a:pt x="31316" y="12280"/>
                    </a:cubicBezTo>
                    <a:cubicBezTo>
                      <a:pt x="32983" y="11573"/>
                      <a:pt x="33097" y="8217"/>
                      <a:pt x="32184" y="6209"/>
                    </a:cubicBezTo>
                    <a:cubicBezTo>
                      <a:pt x="30632" y="2785"/>
                      <a:pt x="24606" y="0"/>
                      <a:pt x="18238" y="0"/>
                    </a:cubicBezTo>
                    <a:close/>
                  </a:path>
                </a:pathLst>
              </a:custGeom>
              <a:solidFill>
                <a:schemeClr val="accent5"/>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2710" name="Google Shape;2710;p40">
                <a:extLst>
                  <a:ext uri="{FF2B5EF4-FFF2-40B4-BE49-F238E27FC236}">
                    <a16:creationId xmlns="" xmlns:a16="http://schemas.microsoft.com/office/drawing/2014/main" id="{6E339628-00FA-D169-F204-C2E0C6CE2B40}"/>
                  </a:ext>
                </a:extLst>
              </p:cNvPr>
              <p:cNvSpPr/>
              <p:nvPr/>
            </p:nvSpPr>
            <p:spPr>
              <a:xfrm>
                <a:off x="939500" y="2776400"/>
                <a:ext cx="120450" cy="116475"/>
              </a:xfrm>
              <a:custGeom>
                <a:avLst/>
                <a:gdLst/>
                <a:ahLst/>
                <a:cxnLst/>
                <a:rect l="l" t="t" r="r" b="b"/>
                <a:pathLst>
                  <a:path w="4818" h="4659" extrusionOk="0">
                    <a:moveTo>
                      <a:pt x="2229" y="1"/>
                    </a:moveTo>
                    <a:cubicBezTo>
                      <a:pt x="2021" y="1"/>
                      <a:pt x="1816" y="31"/>
                      <a:pt x="1622" y="94"/>
                    </a:cubicBezTo>
                    <a:cubicBezTo>
                      <a:pt x="846" y="322"/>
                      <a:pt x="229" y="1052"/>
                      <a:pt x="138" y="1805"/>
                    </a:cubicBezTo>
                    <a:cubicBezTo>
                      <a:pt x="1" y="3015"/>
                      <a:pt x="1165" y="4453"/>
                      <a:pt x="3082" y="4659"/>
                    </a:cubicBezTo>
                    <a:cubicBezTo>
                      <a:pt x="2489" y="4088"/>
                      <a:pt x="2420" y="3175"/>
                      <a:pt x="2900" y="2536"/>
                    </a:cubicBezTo>
                    <a:cubicBezTo>
                      <a:pt x="3194" y="2111"/>
                      <a:pt x="3687" y="1873"/>
                      <a:pt x="4204" y="1873"/>
                    </a:cubicBezTo>
                    <a:cubicBezTo>
                      <a:pt x="4408" y="1873"/>
                      <a:pt x="4616" y="1910"/>
                      <a:pt x="4817" y="1988"/>
                    </a:cubicBezTo>
                    <a:cubicBezTo>
                      <a:pt x="4344" y="720"/>
                      <a:pt x="3243" y="1"/>
                      <a:pt x="2229" y="1"/>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2711" name="Google Shape;2711;p40">
                <a:extLst>
                  <a:ext uri="{FF2B5EF4-FFF2-40B4-BE49-F238E27FC236}">
                    <a16:creationId xmlns="" xmlns:a16="http://schemas.microsoft.com/office/drawing/2014/main" id="{313B60EC-815F-97B1-1F00-C309A74F7D8C}"/>
                  </a:ext>
                </a:extLst>
              </p:cNvPr>
              <p:cNvSpPr/>
              <p:nvPr/>
            </p:nvSpPr>
            <p:spPr>
              <a:xfrm>
                <a:off x="934375" y="2775975"/>
                <a:ext cx="130525" cy="119750"/>
              </a:xfrm>
              <a:custGeom>
                <a:avLst/>
                <a:gdLst/>
                <a:ahLst/>
                <a:cxnLst/>
                <a:rect l="l" t="t" r="r" b="b"/>
                <a:pathLst>
                  <a:path w="5221" h="4790" extrusionOk="0">
                    <a:moveTo>
                      <a:pt x="2502" y="1"/>
                    </a:moveTo>
                    <a:cubicBezTo>
                      <a:pt x="1300" y="1"/>
                      <a:pt x="144" y="818"/>
                      <a:pt x="1" y="2462"/>
                    </a:cubicBezTo>
                    <a:cubicBezTo>
                      <a:pt x="296" y="1019"/>
                      <a:pt x="1345" y="299"/>
                      <a:pt x="2418" y="299"/>
                    </a:cubicBezTo>
                    <a:cubicBezTo>
                      <a:pt x="3333" y="299"/>
                      <a:pt x="4265" y="823"/>
                      <a:pt x="4761" y="1868"/>
                    </a:cubicBezTo>
                    <a:lnTo>
                      <a:pt x="4761" y="1868"/>
                    </a:lnTo>
                    <a:cubicBezTo>
                      <a:pt x="4653" y="1848"/>
                      <a:pt x="4546" y="1839"/>
                      <a:pt x="4441" y="1839"/>
                    </a:cubicBezTo>
                    <a:cubicBezTo>
                      <a:pt x="2994" y="1839"/>
                      <a:pt x="2050" y="3672"/>
                      <a:pt x="3287" y="4790"/>
                    </a:cubicBezTo>
                    <a:cubicBezTo>
                      <a:pt x="2354" y="3717"/>
                      <a:pt x="3131" y="2144"/>
                      <a:pt x="4386" y="2144"/>
                    </a:cubicBezTo>
                    <a:cubicBezTo>
                      <a:pt x="4574" y="2144"/>
                      <a:pt x="4772" y="2179"/>
                      <a:pt x="4976" y="2256"/>
                    </a:cubicBezTo>
                    <a:cubicBezTo>
                      <a:pt x="4994" y="2263"/>
                      <a:pt x="5012" y="2266"/>
                      <a:pt x="5030" y="2266"/>
                    </a:cubicBezTo>
                    <a:cubicBezTo>
                      <a:pt x="5128" y="2266"/>
                      <a:pt x="5221" y="2167"/>
                      <a:pt x="5182" y="2051"/>
                    </a:cubicBezTo>
                    <a:cubicBezTo>
                      <a:pt x="4745" y="687"/>
                      <a:pt x="3604" y="1"/>
                      <a:pt x="2502" y="1"/>
                    </a:cubicBezTo>
                    <a:close/>
                  </a:path>
                </a:pathLst>
              </a:custGeom>
              <a:solidFill>
                <a:schemeClr val="dk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2712" name="Google Shape;2712;p40">
                <a:extLst>
                  <a:ext uri="{FF2B5EF4-FFF2-40B4-BE49-F238E27FC236}">
                    <a16:creationId xmlns="" xmlns:a16="http://schemas.microsoft.com/office/drawing/2014/main" id="{A3E1B94C-9649-D2EC-1B31-5D9EF157F051}"/>
                  </a:ext>
                </a:extLst>
              </p:cNvPr>
              <p:cNvSpPr/>
              <p:nvPr/>
            </p:nvSpPr>
            <p:spPr>
              <a:xfrm>
                <a:off x="1024875" y="2162975"/>
                <a:ext cx="338075" cy="433775"/>
              </a:xfrm>
              <a:custGeom>
                <a:avLst/>
                <a:gdLst/>
                <a:ahLst/>
                <a:cxnLst/>
                <a:rect l="l" t="t" r="r" b="b"/>
                <a:pathLst>
                  <a:path w="13523" h="17351" extrusionOk="0">
                    <a:moveTo>
                      <a:pt x="12385" y="1"/>
                    </a:moveTo>
                    <a:cubicBezTo>
                      <a:pt x="11779" y="1"/>
                      <a:pt x="11359" y="4318"/>
                      <a:pt x="9619" y="4521"/>
                    </a:cubicBezTo>
                    <a:cubicBezTo>
                      <a:pt x="9578" y="4526"/>
                      <a:pt x="9537" y="4529"/>
                      <a:pt x="9497" y="4529"/>
                    </a:cubicBezTo>
                    <a:cubicBezTo>
                      <a:pt x="8042" y="4529"/>
                      <a:pt x="6754" y="1579"/>
                      <a:pt x="5944" y="1579"/>
                    </a:cubicBezTo>
                    <a:cubicBezTo>
                      <a:pt x="5905" y="1579"/>
                      <a:pt x="5867" y="1586"/>
                      <a:pt x="5830" y="1600"/>
                    </a:cubicBezTo>
                    <a:cubicBezTo>
                      <a:pt x="4894" y="1965"/>
                      <a:pt x="6424" y="6393"/>
                      <a:pt x="4803" y="7420"/>
                    </a:cubicBezTo>
                    <a:cubicBezTo>
                      <a:pt x="4594" y="7556"/>
                      <a:pt x="4381" y="7605"/>
                      <a:pt x="4166" y="7605"/>
                    </a:cubicBezTo>
                    <a:cubicBezTo>
                      <a:pt x="3621" y="7605"/>
                      <a:pt x="3065" y="7293"/>
                      <a:pt x="2546" y="7293"/>
                    </a:cubicBezTo>
                    <a:cubicBezTo>
                      <a:pt x="2373" y="7293"/>
                      <a:pt x="2204" y="7328"/>
                      <a:pt x="2041" y="7420"/>
                    </a:cubicBezTo>
                    <a:cubicBezTo>
                      <a:pt x="0" y="8645"/>
                      <a:pt x="2466" y="17350"/>
                      <a:pt x="3617" y="17350"/>
                    </a:cubicBezTo>
                    <a:cubicBezTo>
                      <a:pt x="3624" y="17350"/>
                      <a:pt x="3632" y="17350"/>
                      <a:pt x="3639" y="17349"/>
                    </a:cubicBezTo>
                    <a:cubicBezTo>
                      <a:pt x="4666" y="17235"/>
                      <a:pt x="4575" y="10251"/>
                      <a:pt x="5693" y="10205"/>
                    </a:cubicBezTo>
                    <a:cubicBezTo>
                      <a:pt x="5696" y="10205"/>
                      <a:pt x="5700" y="10205"/>
                      <a:pt x="5703" y="10205"/>
                    </a:cubicBezTo>
                    <a:cubicBezTo>
                      <a:pt x="6328" y="10205"/>
                      <a:pt x="6822" y="12398"/>
                      <a:pt x="7271" y="12398"/>
                    </a:cubicBezTo>
                    <a:cubicBezTo>
                      <a:pt x="7278" y="12398"/>
                      <a:pt x="7284" y="12397"/>
                      <a:pt x="7291" y="12396"/>
                    </a:cubicBezTo>
                    <a:cubicBezTo>
                      <a:pt x="7862" y="12282"/>
                      <a:pt x="7200" y="8539"/>
                      <a:pt x="8158" y="8151"/>
                    </a:cubicBezTo>
                    <a:cubicBezTo>
                      <a:pt x="8208" y="8133"/>
                      <a:pt x="8259" y="8124"/>
                      <a:pt x="8310" y="8124"/>
                    </a:cubicBezTo>
                    <a:cubicBezTo>
                      <a:pt x="9195" y="8124"/>
                      <a:pt x="10342" y="10651"/>
                      <a:pt x="11390" y="10651"/>
                    </a:cubicBezTo>
                    <a:cubicBezTo>
                      <a:pt x="11431" y="10651"/>
                      <a:pt x="11473" y="10647"/>
                      <a:pt x="11514" y="10639"/>
                    </a:cubicBezTo>
                    <a:cubicBezTo>
                      <a:pt x="13522" y="10251"/>
                      <a:pt x="13317" y="93"/>
                      <a:pt x="12404" y="2"/>
                    </a:cubicBezTo>
                    <a:cubicBezTo>
                      <a:pt x="12398" y="1"/>
                      <a:pt x="12391" y="1"/>
                      <a:pt x="12385" y="1"/>
                    </a:cubicBezTo>
                    <a:close/>
                  </a:path>
                </a:pathLst>
              </a:custGeom>
              <a:solidFill>
                <a:srgbClr val="FFFFFF">
                  <a:alpha val="1116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2713" name="Google Shape;2713;p40">
                <a:extLst>
                  <a:ext uri="{FF2B5EF4-FFF2-40B4-BE49-F238E27FC236}">
                    <a16:creationId xmlns="" xmlns:a16="http://schemas.microsoft.com/office/drawing/2014/main" id="{109540C4-C8C1-DF31-587C-E2A8B3EA08A8}"/>
                  </a:ext>
                </a:extLst>
              </p:cNvPr>
              <p:cNvSpPr/>
              <p:nvPr/>
            </p:nvSpPr>
            <p:spPr>
              <a:xfrm>
                <a:off x="1192300" y="3227100"/>
                <a:ext cx="509600" cy="660600"/>
              </a:xfrm>
              <a:custGeom>
                <a:avLst/>
                <a:gdLst/>
                <a:ahLst/>
                <a:cxnLst/>
                <a:rect l="l" t="t" r="r" b="b"/>
                <a:pathLst>
                  <a:path w="20384" h="26424" extrusionOk="0">
                    <a:moveTo>
                      <a:pt x="6666" y="1"/>
                    </a:moveTo>
                    <a:cubicBezTo>
                      <a:pt x="5693" y="1"/>
                      <a:pt x="4667" y="263"/>
                      <a:pt x="3835" y="759"/>
                    </a:cubicBezTo>
                    <a:cubicBezTo>
                      <a:pt x="3424" y="1011"/>
                      <a:pt x="2352" y="1764"/>
                      <a:pt x="1461" y="4160"/>
                    </a:cubicBezTo>
                    <a:cubicBezTo>
                      <a:pt x="1" y="8086"/>
                      <a:pt x="799" y="11807"/>
                      <a:pt x="1119" y="13199"/>
                    </a:cubicBezTo>
                    <a:cubicBezTo>
                      <a:pt x="2626" y="19431"/>
                      <a:pt x="7259" y="22695"/>
                      <a:pt x="8766" y="23676"/>
                    </a:cubicBezTo>
                    <a:cubicBezTo>
                      <a:pt x="10504" y="24777"/>
                      <a:pt x="13085" y="26424"/>
                      <a:pt x="15385" y="26424"/>
                    </a:cubicBezTo>
                    <a:cubicBezTo>
                      <a:pt x="16136" y="26424"/>
                      <a:pt x="16856" y="26248"/>
                      <a:pt x="17508" y="25822"/>
                    </a:cubicBezTo>
                    <a:cubicBezTo>
                      <a:pt x="20110" y="24110"/>
                      <a:pt x="20384" y="19134"/>
                      <a:pt x="18443" y="17034"/>
                    </a:cubicBezTo>
                    <a:cubicBezTo>
                      <a:pt x="17462" y="15984"/>
                      <a:pt x="16709" y="16486"/>
                      <a:pt x="14883" y="15482"/>
                    </a:cubicBezTo>
                    <a:cubicBezTo>
                      <a:pt x="11915" y="13861"/>
                      <a:pt x="9952" y="10300"/>
                      <a:pt x="9542" y="7082"/>
                    </a:cubicBezTo>
                    <a:cubicBezTo>
                      <a:pt x="9131" y="3772"/>
                      <a:pt x="10546" y="2312"/>
                      <a:pt x="9382" y="1011"/>
                    </a:cubicBezTo>
                    <a:cubicBezTo>
                      <a:pt x="8769" y="325"/>
                      <a:pt x="7750" y="1"/>
                      <a:pt x="6666" y="1"/>
                    </a:cubicBezTo>
                    <a:close/>
                  </a:path>
                </a:pathLst>
              </a:custGeom>
              <a:solidFill>
                <a:schemeClr val="accent1"/>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2714" name="Google Shape;2714;p40">
                <a:extLst>
                  <a:ext uri="{FF2B5EF4-FFF2-40B4-BE49-F238E27FC236}">
                    <a16:creationId xmlns="" xmlns:a16="http://schemas.microsoft.com/office/drawing/2014/main" id="{46551D4B-BE1A-F57A-D011-74D846B2CA65}"/>
                  </a:ext>
                </a:extLst>
              </p:cNvPr>
              <p:cNvSpPr/>
              <p:nvPr/>
            </p:nvSpPr>
            <p:spPr>
              <a:xfrm>
                <a:off x="1621425" y="3663000"/>
                <a:ext cx="42250" cy="192625"/>
              </a:xfrm>
              <a:custGeom>
                <a:avLst/>
                <a:gdLst/>
                <a:ahLst/>
                <a:cxnLst/>
                <a:rect l="l" t="t" r="r" b="b"/>
                <a:pathLst>
                  <a:path w="1690" h="7705" extrusionOk="0">
                    <a:moveTo>
                      <a:pt x="1156" y="1"/>
                    </a:moveTo>
                    <a:cubicBezTo>
                      <a:pt x="939" y="1"/>
                      <a:pt x="690" y="355"/>
                      <a:pt x="480" y="671"/>
                    </a:cubicBezTo>
                    <a:cubicBezTo>
                      <a:pt x="320" y="1584"/>
                      <a:pt x="160" y="2611"/>
                      <a:pt x="92" y="3729"/>
                    </a:cubicBezTo>
                    <a:cubicBezTo>
                      <a:pt x="0" y="5076"/>
                      <a:pt x="46" y="6286"/>
                      <a:pt x="137" y="7336"/>
                    </a:cubicBezTo>
                    <a:cubicBezTo>
                      <a:pt x="380" y="7619"/>
                      <a:pt x="569" y="7705"/>
                      <a:pt x="704" y="7705"/>
                    </a:cubicBezTo>
                    <a:cubicBezTo>
                      <a:pt x="721" y="7705"/>
                      <a:pt x="738" y="7703"/>
                      <a:pt x="753" y="7701"/>
                    </a:cubicBezTo>
                    <a:cubicBezTo>
                      <a:pt x="1507" y="7541"/>
                      <a:pt x="1575" y="4825"/>
                      <a:pt x="1598" y="3273"/>
                    </a:cubicBezTo>
                    <a:cubicBezTo>
                      <a:pt x="1644" y="1972"/>
                      <a:pt x="1689" y="100"/>
                      <a:pt x="1210" y="9"/>
                    </a:cubicBezTo>
                    <a:cubicBezTo>
                      <a:pt x="1192" y="3"/>
                      <a:pt x="1174" y="1"/>
                      <a:pt x="1156" y="1"/>
                    </a:cubicBezTo>
                    <a:close/>
                  </a:path>
                </a:pathLst>
              </a:custGeom>
              <a:solidFill>
                <a:srgbClr val="4C4487"/>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2715" name="Google Shape;2715;p40">
                <a:extLst>
                  <a:ext uri="{FF2B5EF4-FFF2-40B4-BE49-F238E27FC236}">
                    <a16:creationId xmlns="" xmlns:a16="http://schemas.microsoft.com/office/drawing/2014/main" id="{B0947D1C-341F-8436-C046-E4A28C7DBACF}"/>
                  </a:ext>
                </a:extLst>
              </p:cNvPr>
              <p:cNvSpPr/>
              <p:nvPr/>
            </p:nvSpPr>
            <p:spPr>
              <a:xfrm>
                <a:off x="1604300" y="3587300"/>
                <a:ext cx="323575" cy="259100"/>
              </a:xfrm>
              <a:custGeom>
                <a:avLst/>
                <a:gdLst/>
                <a:ahLst/>
                <a:cxnLst/>
                <a:rect l="l" t="t" r="r" b="b"/>
                <a:pathLst>
                  <a:path w="12943" h="10364" extrusionOk="0">
                    <a:moveTo>
                      <a:pt x="6300" y="1"/>
                    </a:moveTo>
                    <a:cubicBezTo>
                      <a:pt x="5844" y="1"/>
                      <a:pt x="5136" y="845"/>
                      <a:pt x="4839" y="1188"/>
                    </a:cubicBezTo>
                    <a:cubicBezTo>
                      <a:pt x="4063" y="2124"/>
                      <a:pt x="3653" y="3082"/>
                      <a:pt x="3447" y="3744"/>
                    </a:cubicBezTo>
                    <a:cubicBezTo>
                      <a:pt x="2694" y="3721"/>
                      <a:pt x="1941" y="3721"/>
                      <a:pt x="1165" y="3699"/>
                    </a:cubicBezTo>
                    <a:cubicBezTo>
                      <a:pt x="845" y="4178"/>
                      <a:pt x="0" y="5502"/>
                      <a:pt x="0" y="7374"/>
                    </a:cubicBezTo>
                    <a:cubicBezTo>
                      <a:pt x="23" y="8789"/>
                      <a:pt x="525" y="9861"/>
                      <a:pt x="822" y="10364"/>
                    </a:cubicBezTo>
                    <a:cubicBezTo>
                      <a:pt x="5227" y="9953"/>
                      <a:pt x="8537" y="9131"/>
                      <a:pt x="9975" y="8401"/>
                    </a:cubicBezTo>
                    <a:cubicBezTo>
                      <a:pt x="11048" y="7853"/>
                      <a:pt x="11824" y="6963"/>
                      <a:pt x="11961" y="6826"/>
                    </a:cubicBezTo>
                    <a:cubicBezTo>
                      <a:pt x="12121" y="6620"/>
                      <a:pt x="12942" y="5707"/>
                      <a:pt x="12714" y="5388"/>
                    </a:cubicBezTo>
                    <a:cubicBezTo>
                      <a:pt x="12660" y="5312"/>
                      <a:pt x="12555" y="5288"/>
                      <a:pt x="12433" y="5288"/>
                    </a:cubicBezTo>
                    <a:cubicBezTo>
                      <a:pt x="12297" y="5288"/>
                      <a:pt x="12139" y="5318"/>
                      <a:pt x="12007" y="5342"/>
                    </a:cubicBezTo>
                    <a:cubicBezTo>
                      <a:pt x="12554" y="4771"/>
                      <a:pt x="12669" y="4132"/>
                      <a:pt x="12440" y="3881"/>
                    </a:cubicBezTo>
                    <a:cubicBezTo>
                      <a:pt x="12421" y="3842"/>
                      <a:pt x="12300" y="3735"/>
                      <a:pt x="12019" y="3735"/>
                    </a:cubicBezTo>
                    <a:cubicBezTo>
                      <a:pt x="11974" y="3735"/>
                      <a:pt x="11924" y="3738"/>
                      <a:pt x="11870" y="3744"/>
                    </a:cubicBezTo>
                    <a:cubicBezTo>
                      <a:pt x="12440" y="3128"/>
                      <a:pt x="12463" y="2420"/>
                      <a:pt x="12166" y="2169"/>
                    </a:cubicBezTo>
                    <a:cubicBezTo>
                      <a:pt x="12078" y="2101"/>
                      <a:pt x="11960" y="2070"/>
                      <a:pt x="11825" y="2070"/>
                    </a:cubicBezTo>
                    <a:cubicBezTo>
                      <a:pt x="11647" y="2070"/>
                      <a:pt x="11439" y="2124"/>
                      <a:pt x="11231" y="2215"/>
                    </a:cubicBezTo>
                    <a:cubicBezTo>
                      <a:pt x="11299" y="2055"/>
                      <a:pt x="11733" y="914"/>
                      <a:pt x="11276" y="526"/>
                    </a:cubicBezTo>
                    <a:cubicBezTo>
                      <a:pt x="11170" y="426"/>
                      <a:pt x="11029" y="384"/>
                      <a:pt x="10863" y="384"/>
                    </a:cubicBezTo>
                    <a:cubicBezTo>
                      <a:pt x="10424" y="384"/>
                      <a:pt x="9806" y="678"/>
                      <a:pt x="9176" y="960"/>
                    </a:cubicBezTo>
                    <a:cubicBezTo>
                      <a:pt x="8491" y="1279"/>
                      <a:pt x="7510" y="1827"/>
                      <a:pt x="6460" y="2763"/>
                    </a:cubicBezTo>
                    <a:cubicBezTo>
                      <a:pt x="6551" y="2238"/>
                      <a:pt x="6939" y="275"/>
                      <a:pt x="6414" y="24"/>
                    </a:cubicBezTo>
                    <a:cubicBezTo>
                      <a:pt x="6369" y="24"/>
                      <a:pt x="6323" y="1"/>
                      <a:pt x="6300" y="1"/>
                    </a:cubicBezTo>
                    <a:close/>
                  </a:path>
                </a:pathLst>
              </a:custGeom>
              <a:solidFill>
                <a:srgbClr val="F4A49B"/>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2716" name="Google Shape;2716;p40">
                <a:extLst>
                  <a:ext uri="{FF2B5EF4-FFF2-40B4-BE49-F238E27FC236}">
                    <a16:creationId xmlns="" xmlns:a16="http://schemas.microsoft.com/office/drawing/2014/main" id="{1FA016AC-C803-B098-A448-CD127E829D03}"/>
                  </a:ext>
                </a:extLst>
              </p:cNvPr>
              <p:cNvSpPr/>
              <p:nvPr/>
            </p:nvSpPr>
            <p:spPr>
              <a:xfrm>
                <a:off x="1815425" y="3639250"/>
                <a:ext cx="71925" cy="40525"/>
              </a:xfrm>
              <a:custGeom>
                <a:avLst/>
                <a:gdLst/>
                <a:ahLst/>
                <a:cxnLst/>
                <a:rect l="l" t="t" r="r" b="b"/>
                <a:pathLst>
                  <a:path w="2877" h="1621" extrusionOk="0">
                    <a:moveTo>
                      <a:pt x="2877" y="0"/>
                    </a:moveTo>
                    <a:lnTo>
                      <a:pt x="2877" y="0"/>
                    </a:lnTo>
                    <a:cubicBezTo>
                      <a:pt x="2009" y="708"/>
                      <a:pt x="1074" y="1233"/>
                      <a:pt x="1" y="1621"/>
                    </a:cubicBezTo>
                    <a:cubicBezTo>
                      <a:pt x="1119" y="1507"/>
                      <a:pt x="2192" y="890"/>
                      <a:pt x="2877" y="0"/>
                    </a:cubicBezTo>
                    <a:close/>
                  </a:path>
                </a:pathLst>
              </a:custGeom>
              <a:solidFill>
                <a:schemeClr val="dk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2717" name="Google Shape;2717;p40">
                <a:extLst>
                  <a:ext uri="{FF2B5EF4-FFF2-40B4-BE49-F238E27FC236}">
                    <a16:creationId xmlns="" xmlns:a16="http://schemas.microsoft.com/office/drawing/2014/main" id="{4835F017-C5ED-1084-ED6A-A8B187E82F3B}"/>
                  </a:ext>
                </a:extLst>
              </p:cNvPr>
              <p:cNvSpPr/>
              <p:nvPr/>
            </p:nvSpPr>
            <p:spPr>
              <a:xfrm>
                <a:off x="1839400" y="3670625"/>
                <a:ext cx="71350" cy="40550"/>
              </a:xfrm>
              <a:custGeom>
                <a:avLst/>
                <a:gdLst/>
                <a:ahLst/>
                <a:cxnLst/>
                <a:rect l="l" t="t" r="r" b="b"/>
                <a:pathLst>
                  <a:path w="2854" h="1622" extrusionOk="0">
                    <a:moveTo>
                      <a:pt x="2854" y="0"/>
                    </a:moveTo>
                    <a:lnTo>
                      <a:pt x="2854" y="0"/>
                    </a:lnTo>
                    <a:cubicBezTo>
                      <a:pt x="1986" y="708"/>
                      <a:pt x="1050" y="1233"/>
                      <a:pt x="0" y="1621"/>
                    </a:cubicBezTo>
                    <a:cubicBezTo>
                      <a:pt x="1096" y="1507"/>
                      <a:pt x="2192" y="891"/>
                      <a:pt x="2854" y="0"/>
                    </a:cubicBezTo>
                    <a:close/>
                  </a:path>
                </a:pathLst>
              </a:custGeom>
              <a:solidFill>
                <a:schemeClr val="dk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2718" name="Google Shape;2718;p40">
                <a:extLst>
                  <a:ext uri="{FF2B5EF4-FFF2-40B4-BE49-F238E27FC236}">
                    <a16:creationId xmlns="" xmlns:a16="http://schemas.microsoft.com/office/drawing/2014/main" id="{2043E811-902A-6EE9-C767-6907620AA581}"/>
                  </a:ext>
                </a:extLst>
              </p:cNvPr>
              <p:cNvSpPr/>
              <p:nvPr/>
            </p:nvSpPr>
            <p:spPr>
              <a:xfrm>
                <a:off x="1196875" y="2043175"/>
                <a:ext cx="63925" cy="18300"/>
              </a:xfrm>
              <a:custGeom>
                <a:avLst/>
                <a:gdLst/>
                <a:ahLst/>
                <a:cxnLst/>
                <a:rect l="l" t="t" r="r" b="b"/>
                <a:pathLst>
                  <a:path w="2557" h="732" extrusionOk="0">
                    <a:moveTo>
                      <a:pt x="2214" y="1"/>
                    </a:moveTo>
                    <a:cubicBezTo>
                      <a:pt x="2077" y="46"/>
                      <a:pt x="1940" y="69"/>
                      <a:pt x="1826" y="115"/>
                    </a:cubicBezTo>
                    <a:cubicBezTo>
                      <a:pt x="1187" y="298"/>
                      <a:pt x="594" y="503"/>
                      <a:pt x="0" y="731"/>
                    </a:cubicBezTo>
                    <a:cubicBezTo>
                      <a:pt x="959" y="389"/>
                      <a:pt x="1849" y="161"/>
                      <a:pt x="2557" y="1"/>
                    </a:cubicBezTo>
                    <a:close/>
                  </a:path>
                </a:pathLst>
              </a:custGeom>
              <a:solidFill>
                <a:srgbClr val="F8CDDA"/>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2719" name="Google Shape;2719;p40">
                <a:extLst>
                  <a:ext uri="{FF2B5EF4-FFF2-40B4-BE49-F238E27FC236}">
                    <a16:creationId xmlns="" xmlns:a16="http://schemas.microsoft.com/office/drawing/2014/main" id="{85A4B70C-34FF-C2F9-465C-D80C0DFBB331}"/>
                  </a:ext>
                </a:extLst>
              </p:cNvPr>
              <p:cNvSpPr/>
              <p:nvPr/>
            </p:nvSpPr>
            <p:spPr>
              <a:xfrm>
                <a:off x="1078175" y="2981875"/>
                <a:ext cx="860550" cy="222575"/>
              </a:xfrm>
              <a:custGeom>
                <a:avLst/>
                <a:gdLst/>
                <a:ahLst/>
                <a:cxnLst/>
                <a:rect l="l" t="t" r="r" b="b"/>
                <a:pathLst>
                  <a:path w="34422" h="8903" extrusionOk="0">
                    <a:moveTo>
                      <a:pt x="19425" y="7761"/>
                    </a:moveTo>
                    <a:cubicBezTo>
                      <a:pt x="8880" y="8857"/>
                      <a:pt x="1690" y="2214"/>
                      <a:pt x="1" y="480"/>
                    </a:cubicBezTo>
                    <a:cubicBezTo>
                      <a:pt x="1256" y="2625"/>
                      <a:pt x="3128" y="4931"/>
                      <a:pt x="5958" y="6551"/>
                    </a:cubicBezTo>
                    <a:cubicBezTo>
                      <a:pt x="9359" y="8514"/>
                      <a:pt x="12737" y="8697"/>
                      <a:pt x="14905" y="8811"/>
                    </a:cubicBezTo>
                    <a:cubicBezTo>
                      <a:pt x="16572" y="8902"/>
                      <a:pt x="19813" y="8902"/>
                      <a:pt x="23670" y="7670"/>
                    </a:cubicBezTo>
                    <a:cubicBezTo>
                      <a:pt x="26638" y="6734"/>
                      <a:pt x="30678" y="5433"/>
                      <a:pt x="33417" y="1552"/>
                    </a:cubicBezTo>
                    <a:cubicBezTo>
                      <a:pt x="33668" y="1233"/>
                      <a:pt x="34033" y="685"/>
                      <a:pt x="34421" y="0"/>
                    </a:cubicBezTo>
                    <a:cubicBezTo>
                      <a:pt x="32002" y="2648"/>
                      <a:pt x="27003" y="6985"/>
                      <a:pt x="19425" y="7761"/>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2720" name="Google Shape;2720;p40">
                <a:extLst>
                  <a:ext uri="{FF2B5EF4-FFF2-40B4-BE49-F238E27FC236}">
                    <a16:creationId xmlns="" xmlns:a16="http://schemas.microsoft.com/office/drawing/2014/main" id="{80D724C1-2633-A6D0-5EDF-96B01B627AAE}"/>
                  </a:ext>
                </a:extLst>
              </p:cNvPr>
              <p:cNvSpPr/>
              <p:nvPr/>
            </p:nvSpPr>
            <p:spPr>
              <a:xfrm>
                <a:off x="1494750" y="2834650"/>
                <a:ext cx="195175" cy="82200"/>
              </a:xfrm>
              <a:custGeom>
                <a:avLst/>
                <a:gdLst/>
                <a:ahLst/>
                <a:cxnLst/>
                <a:rect l="l" t="t" r="r" b="b"/>
                <a:pathLst>
                  <a:path w="7807" h="3288" extrusionOk="0">
                    <a:moveTo>
                      <a:pt x="6414" y="2488"/>
                    </a:moveTo>
                    <a:cubicBezTo>
                      <a:pt x="6870" y="2237"/>
                      <a:pt x="7464" y="1895"/>
                      <a:pt x="7669" y="1210"/>
                    </a:cubicBezTo>
                    <a:cubicBezTo>
                      <a:pt x="7806" y="731"/>
                      <a:pt x="7692" y="297"/>
                      <a:pt x="7578" y="0"/>
                    </a:cubicBezTo>
                    <a:cubicBezTo>
                      <a:pt x="6802" y="343"/>
                      <a:pt x="6414" y="1461"/>
                      <a:pt x="5044" y="1804"/>
                    </a:cubicBezTo>
                    <a:cubicBezTo>
                      <a:pt x="3241" y="2260"/>
                      <a:pt x="2328" y="708"/>
                      <a:pt x="730" y="1324"/>
                    </a:cubicBezTo>
                    <a:cubicBezTo>
                      <a:pt x="479" y="1438"/>
                      <a:pt x="228" y="1598"/>
                      <a:pt x="0" y="1781"/>
                    </a:cubicBezTo>
                    <a:cubicBezTo>
                      <a:pt x="593" y="2192"/>
                      <a:pt x="1506" y="2717"/>
                      <a:pt x="2739" y="2922"/>
                    </a:cubicBezTo>
                    <a:cubicBezTo>
                      <a:pt x="3355" y="3036"/>
                      <a:pt x="4930" y="3287"/>
                      <a:pt x="6414" y="2488"/>
                    </a:cubicBezTo>
                    <a:close/>
                  </a:path>
                </a:pathLst>
              </a:custGeom>
              <a:solidFill>
                <a:schemeClr val="dk1"/>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2721" name="Google Shape;2721;p40">
                <a:extLst>
                  <a:ext uri="{FF2B5EF4-FFF2-40B4-BE49-F238E27FC236}">
                    <a16:creationId xmlns="" xmlns:a16="http://schemas.microsoft.com/office/drawing/2014/main" id="{95165F02-F71A-10D9-A87B-67A107F42C60}"/>
                  </a:ext>
                </a:extLst>
              </p:cNvPr>
              <p:cNvSpPr/>
              <p:nvPr/>
            </p:nvSpPr>
            <p:spPr>
              <a:xfrm>
                <a:off x="1542675" y="2947075"/>
                <a:ext cx="183775" cy="91325"/>
              </a:xfrm>
              <a:custGeom>
                <a:avLst/>
                <a:gdLst/>
                <a:ahLst/>
                <a:cxnLst/>
                <a:rect l="l" t="t" r="r" b="b"/>
                <a:pathLst>
                  <a:path w="7351" h="3653" extrusionOk="0">
                    <a:moveTo>
                      <a:pt x="3561" y="205"/>
                    </a:moveTo>
                    <a:cubicBezTo>
                      <a:pt x="1575" y="525"/>
                      <a:pt x="411" y="2146"/>
                      <a:pt x="0" y="2876"/>
                    </a:cubicBezTo>
                    <a:cubicBezTo>
                      <a:pt x="754" y="3241"/>
                      <a:pt x="1416" y="3355"/>
                      <a:pt x="1712" y="3401"/>
                    </a:cubicBezTo>
                    <a:cubicBezTo>
                      <a:pt x="2329" y="3492"/>
                      <a:pt x="4200" y="3652"/>
                      <a:pt x="5935" y="2488"/>
                    </a:cubicBezTo>
                    <a:cubicBezTo>
                      <a:pt x="6414" y="2168"/>
                      <a:pt x="6916" y="1712"/>
                      <a:pt x="7350" y="1164"/>
                    </a:cubicBezTo>
                    <a:cubicBezTo>
                      <a:pt x="7053" y="936"/>
                      <a:pt x="6665" y="708"/>
                      <a:pt x="6186" y="502"/>
                    </a:cubicBezTo>
                    <a:cubicBezTo>
                      <a:pt x="5935" y="411"/>
                      <a:pt x="4839" y="0"/>
                      <a:pt x="3561" y="205"/>
                    </a:cubicBezTo>
                    <a:close/>
                  </a:path>
                </a:pathLst>
              </a:custGeom>
              <a:solidFill>
                <a:schemeClr val="dk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2722" name="Google Shape;2722;p40">
                <a:extLst>
                  <a:ext uri="{FF2B5EF4-FFF2-40B4-BE49-F238E27FC236}">
                    <a16:creationId xmlns="" xmlns:a16="http://schemas.microsoft.com/office/drawing/2014/main" id="{7EDEF366-7829-9D18-351D-CFFFFE479A20}"/>
                  </a:ext>
                </a:extLst>
              </p:cNvPr>
              <p:cNvSpPr/>
              <p:nvPr/>
            </p:nvSpPr>
            <p:spPr>
              <a:xfrm>
                <a:off x="1538675" y="2921375"/>
                <a:ext cx="203750" cy="98175"/>
              </a:xfrm>
              <a:custGeom>
                <a:avLst/>
                <a:gdLst/>
                <a:ahLst/>
                <a:cxnLst/>
                <a:rect l="l" t="t" r="r" b="b"/>
                <a:pathLst>
                  <a:path w="8150" h="3927" extrusionOk="0">
                    <a:moveTo>
                      <a:pt x="3356" y="1507"/>
                    </a:moveTo>
                    <a:cubicBezTo>
                      <a:pt x="5547" y="937"/>
                      <a:pt x="7259" y="2009"/>
                      <a:pt x="7510" y="2192"/>
                    </a:cubicBezTo>
                    <a:lnTo>
                      <a:pt x="7533" y="2192"/>
                    </a:lnTo>
                    <a:cubicBezTo>
                      <a:pt x="7738" y="1895"/>
                      <a:pt x="7944" y="1599"/>
                      <a:pt x="8149" y="1302"/>
                    </a:cubicBezTo>
                    <a:cubicBezTo>
                      <a:pt x="8149" y="1279"/>
                      <a:pt x="8149" y="1279"/>
                      <a:pt x="8149" y="1279"/>
                    </a:cubicBezTo>
                    <a:cubicBezTo>
                      <a:pt x="4931" y="1"/>
                      <a:pt x="1872" y="457"/>
                      <a:pt x="617" y="2192"/>
                    </a:cubicBezTo>
                    <a:cubicBezTo>
                      <a:pt x="411" y="2489"/>
                      <a:pt x="115" y="3014"/>
                      <a:pt x="1" y="3836"/>
                    </a:cubicBezTo>
                    <a:cubicBezTo>
                      <a:pt x="69" y="3858"/>
                      <a:pt x="115" y="3904"/>
                      <a:pt x="160" y="3927"/>
                    </a:cubicBezTo>
                    <a:cubicBezTo>
                      <a:pt x="548" y="3265"/>
                      <a:pt x="1530" y="1964"/>
                      <a:pt x="3356" y="1507"/>
                    </a:cubicBezTo>
                    <a:close/>
                  </a:path>
                </a:pathLst>
              </a:custGeom>
              <a:solidFill>
                <a:srgbClr val="FFFFFF">
                  <a:alpha val="1116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2723" name="Google Shape;2723;p40">
                <a:extLst>
                  <a:ext uri="{FF2B5EF4-FFF2-40B4-BE49-F238E27FC236}">
                    <a16:creationId xmlns="" xmlns:a16="http://schemas.microsoft.com/office/drawing/2014/main" id="{838E09FD-2FF6-8402-2281-76EE529D54EB}"/>
                  </a:ext>
                </a:extLst>
              </p:cNvPr>
              <p:cNvSpPr/>
              <p:nvPr/>
            </p:nvSpPr>
            <p:spPr>
              <a:xfrm>
                <a:off x="1851375" y="3712275"/>
                <a:ext cx="59950" cy="31425"/>
              </a:xfrm>
              <a:custGeom>
                <a:avLst/>
                <a:gdLst/>
                <a:ahLst/>
                <a:cxnLst/>
                <a:rect l="l" t="t" r="r" b="b"/>
                <a:pathLst>
                  <a:path w="2398" h="1257" extrusionOk="0">
                    <a:moveTo>
                      <a:pt x="2192" y="343"/>
                    </a:moveTo>
                    <a:cubicBezTo>
                      <a:pt x="2169" y="343"/>
                      <a:pt x="2146" y="343"/>
                      <a:pt x="2124" y="343"/>
                    </a:cubicBezTo>
                    <a:cubicBezTo>
                      <a:pt x="2238" y="229"/>
                      <a:pt x="2329" y="115"/>
                      <a:pt x="2397" y="1"/>
                    </a:cubicBezTo>
                    <a:cubicBezTo>
                      <a:pt x="1667" y="526"/>
                      <a:pt x="868" y="937"/>
                      <a:pt x="1" y="1256"/>
                    </a:cubicBezTo>
                    <a:cubicBezTo>
                      <a:pt x="800" y="1165"/>
                      <a:pt x="1576" y="845"/>
                      <a:pt x="2192" y="343"/>
                    </a:cubicBezTo>
                    <a:close/>
                  </a:path>
                </a:pathLst>
              </a:custGeom>
              <a:solidFill>
                <a:schemeClr val="dk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2724" name="Google Shape;2724;p40">
                <a:extLst>
                  <a:ext uri="{FF2B5EF4-FFF2-40B4-BE49-F238E27FC236}">
                    <a16:creationId xmlns="" xmlns:a16="http://schemas.microsoft.com/office/drawing/2014/main" id="{E1FF819E-130C-219D-C900-5D65D59A3C7A}"/>
                  </a:ext>
                </a:extLst>
              </p:cNvPr>
              <p:cNvSpPr/>
              <p:nvPr/>
            </p:nvSpPr>
            <p:spPr>
              <a:xfrm>
                <a:off x="1604300" y="3679750"/>
                <a:ext cx="82200" cy="166650"/>
              </a:xfrm>
              <a:custGeom>
                <a:avLst/>
                <a:gdLst/>
                <a:ahLst/>
                <a:cxnLst/>
                <a:rect l="l" t="t" r="r" b="b"/>
                <a:pathLst>
                  <a:path w="3288" h="6666" extrusionOk="0">
                    <a:moveTo>
                      <a:pt x="1302" y="3310"/>
                    </a:moveTo>
                    <a:cubicBezTo>
                      <a:pt x="1187" y="2101"/>
                      <a:pt x="1621" y="914"/>
                      <a:pt x="2466" y="23"/>
                    </a:cubicBezTo>
                    <a:cubicBezTo>
                      <a:pt x="2032" y="23"/>
                      <a:pt x="1598" y="23"/>
                      <a:pt x="1165" y="1"/>
                    </a:cubicBezTo>
                    <a:cubicBezTo>
                      <a:pt x="845" y="480"/>
                      <a:pt x="0" y="1804"/>
                      <a:pt x="0" y="3676"/>
                    </a:cubicBezTo>
                    <a:cubicBezTo>
                      <a:pt x="23" y="5091"/>
                      <a:pt x="525" y="6163"/>
                      <a:pt x="822" y="6666"/>
                    </a:cubicBezTo>
                    <a:cubicBezTo>
                      <a:pt x="1690" y="6574"/>
                      <a:pt x="2511" y="6483"/>
                      <a:pt x="3287" y="6369"/>
                    </a:cubicBezTo>
                    <a:cubicBezTo>
                      <a:pt x="2740" y="6027"/>
                      <a:pt x="1484" y="5022"/>
                      <a:pt x="1302" y="3310"/>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sp>
            <p:nvSpPr>
              <p:cNvPr id="2725" name="Google Shape;2725;p40">
                <a:extLst>
                  <a:ext uri="{FF2B5EF4-FFF2-40B4-BE49-F238E27FC236}">
                    <a16:creationId xmlns="" xmlns:a16="http://schemas.microsoft.com/office/drawing/2014/main" id="{61374A11-0984-B208-0674-4E0F0F556C96}"/>
                  </a:ext>
                </a:extLst>
              </p:cNvPr>
              <p:cNvSpPr/>
              <p:nvPr/>
            </p:nvSpPr>
            <p:spPr>
              <a:xfrm>
                <a:off x="1494750" y="3627825"/>
                <a:ext cx="102150" cy="257950"/>
              </a:xfrm>
              <a:custGeom>
                <a:avLst/>
                <a:gdLst/>
                <a:ahLst/>
                <a:cxnLst/>
                <a:rect l="l" t="t" r="r" b="b"/>
                <a:pathLst>
                  <a:path w="4086" h="10318" extrusionOk="0">
                    <a:moveTo>
                      <a:pt x="4086" y="1"/>
                    </a:moveTo>
                    <a:cubicBezTo>
                      <a:pt x="4063" y="1"/>
                      <a:pt x="4063" y="1"/>
                      <a:pt x="4040" y="1"/>
                    </a:cubicBezTo>
                    <a:cubicBezTo>
                      <a:pt x="1826" y="2511"/>
                      <a:pt x="68" y="6232"/>
                      <a:pt x="1758" y="9427"/>
                    </a:cubicBezTo>
                    <a:cubicBezTo>
                      <a:pt x="1940" y="9747"/>
                      <a:pt x="2146" y="10044"/>
                      <a:pt x="2374" y="10318"/>
                    </a:cubicBezTo>
                    <a:cubicBezTo>
                      <a:pt x="2397" y="10318"/>
                      <a:pt x="2397" y="10318"/>
                      <a:pt x="2419" y="10318"/>
                    </a:cubicBezTo>
                    <a:cubicBezTo>
                      <a:pt x="0" y="7122"/>
                      <a:pt x="1803" y="2877"/>
                      <a:pt x="4086" y="1"/>
                    </a:cubicBez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a:solidFill>
                    <a:srgbClr val="000000"/>
                  </a:solidFill>
                  <a:cs typeface="Arial"/>
                  <a:sym typeface="Arial"/>
                </a:endParaRPr>
              </a:p>
            </p:txBody>
          </p:sp>
        </p:grpSp>
      </p:grpSp>
      <p:sp>
        <p:nvSpPr>
          <p:cNvPr id="2726" name="Google Shape;2726;p40">
            <a:extLst>
              <a:ext uri="{FF2B5EF4-FFF2-40B4-BE49-F238E27FC236}">
                <a16:creationId xmlns="" xmlns:a16="http://schemas.microsoft.com/office/drawing/2014/main" id="{C1471212-48DC-1A4A-08FF-65681A837E4B}"/>
              </a:ext>
            </a:extLst>
          </p:cNvPr>
          <p:cNvSpPr txBox="1">
            <a:spLocks noGrp="1"/>
          </p:cNvSpPr>
          <p:nvPr>
            <p:ph type="title"/>
          </p:nvPr>
        </p:nvSpPr>
        <p:spPr>
          <a:xfrm>
            <a:off x="4789200" y="2720550"/>
            <a:ext cx="8709600" cy="2769600"/>
          </a:xfrm>
          <a:prstGeom prst="rect">
            <a:avLst/>
          </a:prstGeom>
        </p:spPr>
        <p:txBody>
          <a:bodyPr spcFirstLastPara="1" wrap="square" lIns="182850" tIns="182850" rIns="182850" bIns="182850" anchor="t" anchorCtr="0">
            <a:noAutofit/>
          </a:bodyPr>
          <a:lstStyle/>
          <a:p>
            <a:r>
              <a:rPr lang="en" sz="6600" b="1">
                <a:latin typeface="+mj-lt"/>
              </a:rPr>
              <a:t>KẾT LUẬN</a:t>
            </a:r>
            <a:endParaRPr sz="6600" b="1">
              <a:latin typeface="+mj-lt"/>
            </a:endParaRPr>
          </a:p>
        </p:txBody>
      </p:sp>
      <p:sp>
        <p:nvSpPr>
          <p:cNvPr id="2727" name="Google Shape;2727;p40">
            <a:extLst>
              <a:ext uri="{FF2B5EF4-FFF2-40B4-BE49-F238E27FC236}">
                <a16:creationId xmlns="" xmlns:a16="http://schemas.microsoft.com/office/drawing/2014/main" id="{4B24A3EE-504F-A576-D54B-DDAE5B96A715}"/>
              </a:ext>
            </a:extLst>
          </p:cNvPr>
          <p:cNvSpPr txBox="1">
            <a:spLocks noGrp="1"/>
          </p:cNvSpPr>
          <p:nvPr>
            <p:ph type="subTitle" idx="1"/>
          </p:nvPr>
        </p:nvSpPr>
        <p:spPr>
          <a:xfrm>
            <a:off x="4242216" y="6452660"/>
            <a:ext cx="9541396" cy="1602000"/>
          </a:xfrm>
          <a:prstGeom prst="rect">
            <a:avLst/>
          </a:prstGeom>
        </p:spPr>
        <p:txBody>
          <a:bodyPr spcFirstLastPara="1" wrap="square" lIns="182850" tIns="182850" rIns="182850" bIns="182850" anchor="b" anchorCtr="0">
            <a:noAutofit/>
          </a:bodyPr>
          <a:lstStyle/>
          <a:p>
            <a:pPr marL="0" indent="0" algn="just">
              <a:lnSpc>
                <a:spcPct val="150000"/>
              </a:lnSpc>
            </a:pPr>
            <a:r>
              <a:rPr lang="vi-VN" sz="4200">
                <a:solidFill>
                  <a:srgbClr val="000000"/>
                </a:solidFill>
                <a:latin typeface="+mn-lt"/>
              </a:rPr>
              <a:t>Tìm hiểu về nghề ước mơ là cơ sở để các em hiểu rõ về nghề, yêu nghề hơn và có động lực học tập, rèn luyện để đạt được ước mơ nghề nghiệp. </a:t>
            </a:r>
            <a:endParaRPr sz="4200">
              <a:solidFill>
                <a:srgbClr val="000000"/>
              </a:solidFill>
              <a:latin typeface="+mn-lt"/>
            </a:endParaRPr>
          </a:p>
        </p:txBody>
      </p:sp>
    </p:spTree>
    <p:extLst>
      <p:ext uri="{BB962C8B-B14F-4D97-AF65-F5344CB8AC3E}">
        <p14:creationId xmlns:p14="http://schemas.microsoft.com/office/powerpoint/2010/main" val="2402679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26"/>
                                        </p:tgtEl>
                                        <p:attrNameLst>
                                          <p:attrName>style.visibility</p:attrName>
                                        </p:attrNameLst>
                                      </p:cBhvr>
                                      <p:to>
                                        <p:strVal val="visible"/>
                                      </p:to>
                                    </p:set>
                                    <p:animEffect transition="in" filter="barn(inVertical)">
                                      <p:cBhvr>
                                        <p:cTn id="7" dur="500"/>
                                        <p:tgtEl>
                                          <p:spTgt spid="2726"/>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2727">
                                            <p:txEl>
                                              <p:pRg st="0" end="0"/>
                                            </p:txEl>
                                          </p:spTgt>
                                        </p:tgtEl>
                                        <p:attrNameLst>
                                          <p:attrName>style.visibility</p:attrName>
                                        </p:attrNameLst>
                                      </p:cBhvr>
                                      <p:to>
                                        <p:strVal val="visible"/>
                                      </p:to>
                                    </p:set>
                                    <p:animEffect transition="in" filter="wipe(up)">
                                      <p:cBhvr>
                                        <p:cTn id="11" dur="500"/>
                                        <p:tgtEl>
                                          <p:spTgt spid="272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26" grpId="0"/>
      <p:bldP spid="2727"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017">
          <a:extLst>
            <a:ext uri="{FF2B5EF4-FFF2-40B4-BE49-F238E27FC236}">
              <a16:creationId xmlns="" xmlns:a16="http://schemas.microsoft.com/office/drawing/2014/main" id="{63A8C21E-187C-3CF3-7D25-8A67B196B3BB}"/>
            </a:ext>
          </a:extLst>
        </p:cNvPr>
        <p:cNvGrpSpPr/>
        <p:nvPr/>
      </p:nvGrpSpPr>
      <p:grpSpPr>
        <a:xfrm>
          <a:off x="0" y="0"/>
          <a:ext cx="0" cy="0"/>
          <a:chOff x="0" y="0"/>
          <a:chExt cx="0" cy="0"/>
        </a:xfrm>
      </p:grpSpPr>
      <p:pic>
        <p:nvPicPr>
          <p:cNvPr id="10" name="6166103877368">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313" y="0"/>
            <a:ext cx="18288000" cy="10287000"/>
          </a:xfrm>
          <a:prstGeom prst="rect">
            <a:avLst/>
          </a:prstGeom>
        </p:spPr>
      </p:pic>
    </p:spTree>
    <p:extLst>
      <p:ext uri="{BB962C8B-B14F-4D97-AF65-F5344CB8AC3E}">
        <p14:creationId xmlns:p14="http://schemas.microsoft.com/office/powerpoint/2010/main" val="4229053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650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796">
          <a:extLst>
            <a:ext uri="{FF2B5EF4-FFF2-40B4-BE49-F238E27FC236}">
              <a16:creationId xmlns="" xmlns:a16="http://schemas.microsoft.com/office/drawing/2014/main" id="{8D6195EB-EAB5-4CF5-CB60-B93F4FEEF0F1}"/>
            </a:ext>
          </a:extLst>
        </p:cNvPr>
        <p:cNvGrpSpPr/>
        <p:nvPr/>
      </p:nvGrpSpPr>
      <p:grpSpPr>
        <a:xfrm>
          <a:off x="0" y="0"/>
          <a:ext cx="0" cy="0"/>
          <a:chOff x="0" y="0"/>
          <a:chExt cx="0" cy="0"/>
        </a:xfrm>
      </p:grpSpPr>
      <p:sp>
        <p:nvSpPr>
          <p:cNvPr id="3797" name="Google Shape;3797;p46">
            <a:extLst>
              <a:ext uri="{FF2B5EF4-FFF2-40B4-BE49-F238E27FC236}">
                <a16:creationId xmlns="" xmlns:a16="http://schemas.microsoft.com/office/drawing/2014/main" id="{E0705AC1-8A81-AEAE-E1C5-46FA8644F3E3}"/>
              </a:ext>
            </a:extLst>
          </p:cNvPr>
          <p:cNvSpPr txBox="1">
            <a:spLocks noGrp="1"/>
          </p:cNvSpPr>
          <p:nvPr>
            <p:ph type="title"/>
          </p:nvPr>
        </p:nvSpPr>
        <p:spPr>
          <a:xfrm>
            <a:off x="4953000" y="266700"/>
            <a:ext cx="6858000" cy="1145400"/>
          </a:xfrm>
          <a:prstGeom prst="rect">
            <a:avLst/>
          </a:prstGeom>
        </p:spPr>
        <p:txBody>
          <a:bodyPr spcFirstLastPara="1" wrap="square" lIns="182850" tIns="182850" rIns="182850" bIns="182850" anchor="t" anchorCtr="0">
            <a:noAutofit/>
          </a:bodyPr>
          <a:lstStyle/>
          <a:p>
            <a:r>
              <a:rPr lang="en" b="1" dirty="0">
                <a:latin typeface="+mj-lt"/>
              </a:rPr>
              <a:t>HƯỚNG DẪN VỀ NHÀ </a:t>
            </a:r>
            <a:endParaRPr b="1" dirty="0">
              <a:latin typeface="+mj-lt"/>
            </a:endParaRP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12555" t="5788" r="10352" b="9807"/>
          <a:stretch/>
        </p:blipFill>
        <p:spPr>
          <a:xfrm>
            <a:off x="2220799" y="1028700"/>
            <a:ext cx="15050867" cy="5638800"/>
          </a:xfrm>
          <a:prstGeom prst="rect">
            <a:avLst/>
          </a:prstGeom>
        </p:spPr>
      </p:pic>
      <p:pic>
        <p:nvPicPr>
          <p:cNvPr id="16" name="Picture 16">
            <a:extLst>
              <a:ext uri="{FF2B5EF4-FFF2-40B4-BE49-F238E27FC236}">
                <a16:creationId xmlns="" xmlns:a16="http://schemas.microsoft.com/office/drawing/2014/main" id="{04B54C1B-FC5C-7565-5B3D-524BDEB9B9D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2520019" y="3087477"/>
            <a:ext cx="1302924" cy="897834"/>
          </a:xfrm>
          <a:prstGeom prst="rect">
            <a:avLst/>
          </a:prstGeom>
        </p:spPr>
      </p:pic>
      <p:pic>
        <p:nvPicPr>
          <p:cNvPr id="19" name="Picture 16">
            <a:extLst>
              <a:ext uri="{FF2B5EF4-FFF2-40B4-BE49-F238E27FC236}">
                <a16:creationId xmlns="" xmlns:a16="http://schemas.microsoft.com/office/drawing/2014/main" id="{04B54C1B-FC5C-7565-5B3D-524BDEB9B9D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2539897" y="3884749"/>
            <a:ext cx="1302924" cy="897834"/>
          </a:xfrm>
          <a:prstGeom prst="rect">
            <a:avLst/>
          </a:prstGeom>
        </p:spPr>
      </p:pic>
      <p:pic>
        <p:nvPicPr>
          <p:cNvPr id="20" name="Picture 16">
            <a:extLst>
              <a:ext uri="{FF2B5EF4-FFF2-40B4-BE49-F238E27FC236}">
                <a16:creationId xmlns="" xmlns:a16="http://schemas.microsoft.com/office/drawing/2014/main" id="{04B54C1B-FC5C-7565-5B3D-524BDEB9B9D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2573027" y="4613615"/>
            <a:ext cx="1302924" cy="897834"/>
          </a:xfrm>
          <a:prstGeom prst="rect">
            <a:avLst/>
          </a:prstGeom>
        </p:spPr>
      </p:pic>
      <p:pic>
        <p:nvPicPr>
          <p:cNvPr id="21" name="Picture 16">
            <a:extLst>
              <a:ext uri="{FF2B5EF4-FFF2-40B4-BE49-F238E27FC236}">
                <a16:creationId xmlns="" xmlns:a16="http://schemas.microsoft.com/office/drawing/2014/main" id="{04B54C1B-FC5C-7565-5B3D-524BDEB9B9D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2573027" y="5377068"/>
            <a:ext cx="1302924" cy="897834"/>
          </a:xfrm>
          <a:prstGeom prst="rect">
            <a:avLst/>
          </a:prstGeom>
        </p:spPr>
      </p:pic>
      <p:sp>
        <p:nvSpPr>
          <p:cNvPr id="22" name="TextBox 21">
            <a:extLst>
              <a:ext uri="{FF2B5EF4-FFF2-40B4-BE49-F238E27FC236}">
                <a16:creationId xmlns:a16="http://schemas.microsoft.com/office/drawing/2014/main" xmlns="" id="{2200A035-35F9-005D-EDC2-EF81DFAC51DE}"/>
              </a:ext>
            </a:extLst>
          </p:cNvPr>
          <p:cNvSpPr txBox="1"/>
          <p:nvPr/>
        </p:nvSpPr>
        <p:spPr>
          <a:xfrm>
            <a:off x="1676400" y="6724439"/>
            <a:ext cx="14706600" cy="1828386"/>
          </a:xfrm>
          <a:prstGeom prst="rect">
            <a:avLst/>
          </a:prstGeom>
          <a:noFill/>
        </p:spPr>
        <p:txBody>
          <a:bodyPr wrap="square">
            <a:spAutoFit/>
          </a:bodyPr>
          <a:lstStyle/>
          <a:p>
            <a:pPr algn="just">
              <a:lnSpc>
                <a:spcPct val="150000"/>
              </a:lnSpc>
            </a:pPr>
            <a:r>
              <a:rPr lang="en-US" sz="4000" b="1" dirty="0" err="1">
                <a:solidFill>
                  <a:srgbClr val="000000"/>
                </a:solidFill>
                <a:latin typeface="Times New Roman" panose="02020603050405020304" pitchFamily="18" charset="0"/>
                <a:cs typeface="Times New Roman" panose="02020603050405020304" pitchFamily="18" charset="0"/>
              </a:rPr>
              <a:t>Tổng</a:t>
            </a:r>
            <a:r>
              <a:rPr lang="en-US" sz="4000" b="1" dirty="0">
                <a:solidFill>
                  <a:srgbClr val="000000"/>
                </a:solidFill>
                <a:latin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cs typeface="Times New Roman" panose="02020603050405020304" pitchFamily="18" charset="0"/>
              </a:rPr>
              <a:t>hợp</a:t>
            </a:r>
            <a:r>
              <a:rPr lang="en-US" sz="4000" b="1" dirty="0">
                <a:solidFill>
                  <a:srgbClr val="000000"/>
                </a:solidFill>
                <a:latin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cs typeface="Times New Roman" panose="02020603050405020304" pitchFamily="18" charset="0"/>
              </a:rPr>
              <a:t>nội</a:t>
            </a:r>
            <a:r>
              <a:rPr lang="en-US" sz="4000" b="1" dirty="0">
                <a:solidFill>
                  <a:srgbClr val="000000"/>
                </a:solidFill>
                <a:latin typeface="Times New Roman" panose="02020603050405020304" pitchFamily="18" charset="0"/>
                <a:cs typeface="Times New Roman" panose="02020603050405020304" pitchFamily="18" charset="0"/>
              </a:rPr>
              <a:t> dung </a:t>
            </a:r>
            <a:r>
              <a:rPr lang="en-US" sz="4000" b="1" dirty="0" err="1">
                <a:solidFill>
                  <a:srgbClr val="000000"/>
                </a:solidFill>
                <a:latin typeface="Times New Roman" panose="02020603050405020304" pitchFamily="18" charset="0"/>
                <a:cs typeface="Times New Roman" panose="02020603050405020304" pitchFamily="18" charset="0"/>
              </a:rPr>
              <a:t>đã</a:t>
            </a:r>
            <a:r>
              <a:rPr lang="en-US" sz="4000" b="1" dirty="0">
                <a:solidFill>
                  <a:srgbClr val="000000"/>
                </a:solidFill>
                <a:latin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cs typeface="Times New Roman" panose="02020603050405020304" pitchFamily="18" charset="0"/>
              </a:rPr>
              <a:t>phỏng</a:t>
            </a:r>
            <a:r>
              <a:rPr lang="en-US" sz="4000" b="1" dirty="0">
                <a:solidFill>
                  <a:srgbClr val="000000"/>
                </a:solidFill>
                <a:latin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cs typeface="Times New Roman" panose="02020603050405020304" pitchFamily="18" charset="0"/>
              </a:rPr>
              <a:t>vấn</a:t>
            </a:r>
            <a:r>
              <a:rPr lang="en-US" sz="4000" b="1" dirty="0">
                <a:solidFill>
                  <a:srgbClr val="000000"/>
                </a:solidFill>
                <a:latin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cs typeface="Times New Roman" panose="02020603050405020304" pitchFamily="18" charset="0"/>
              </a:rPr>
              <a:t>thành</a:t>
            </a:r>
            <a:r>
              <a:rPr lang="en-US" sz="4000" b="1" dirty="0">
                <a:solidFill>
                  <a:srgbClr val="000000"/>
                </a:solidFill>
                <a:latin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cs typeface="Times New Roman" panose="02020603050405020304" pitchFamily="18" charset="0"/>
              </a:rPr>
              <a:t>một</a:t>
            </a:r>
            <a:r>
              <a:rPr lang="en-US" sz="4000" b="1" dirty="0">
                <a:solidFill>
                  <a:srgbClr val="000000"/>
                </a:solidFill>
                <a:latin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cs typeface="Times New Roman" panose="02020603050405020304" pitchFamily="18" charset="0"/>
              </a:rPr>
              <a:t>bài</a:t>
            </a:r>
            <a:r>
              <a:rPr lang="en-US" sz="4000" b="1" dirty="0">
                <a:solidFill>
                  <a:srgbClr val="000000"/>
                </a:solidFill>
                <a:latin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cs typeface="Times New Roman" panose="02020603050405020304" pitchFamily="18" charset="0"/>
              </a:rPr>
              <a:t>viết</a:t>
            </a:r>
            <a:r>
              <a:rPr lang="en-US" sz="4000" b="1" dirty="0">
                <a:solidFill>
                  <a:srgbClr val="000000"/>
                </a:solidFill>
                <a:latin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cs typeface="Times New Roman" panose="02020603050405020304" pitchFamily="18" charset="0"/>
              </a:rPr>
              <a:t>để</a:t>
            </a:r>
            <a:r>
              <a:rPr lang="en-US" sz="4000" b="1" dirty="0">
                <a:solidFill>
                  <a:srgbClr val="000000"/>
                </a:solidFill>
                <a:latin typeface="Times New Roman" panose="02020603050405020304" pitchFamily="18" charset="0"/>
                <a:cs typeface="Times New Roman" panose="02020603050405020304" pitchFamily="18" charset="0"/>
              </a:rPr>
              <a:t> chia </a:t>
            </a:r>
            <a:r>
              <a:rPr lang="en-US" sz="4000" b="1" dirty="0" err="1">
                <a:solidFill>
                  <a:srgbClr val="000000"/>
                </a:solidFill>
                <a:latin typeface="Times New Roman" panose="02020603050405020304" pitchFamily="18" charset="0"/>
                <a:cs typeface="Times New Roman" panose="02020603050405020304" pitchFamily="18" charset="0"/>
              </a:rPr>
              <a:t>sẻ</a:t>
            </a:r>
            <a:r>
              <a:rPr lang="en-US" sz="4000" b="1" dirty="0">
                <a:solidFill>
                  <a:srgbClr val="000000"/>
                </a:solidFill>
                <a:latin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cs typeface="Times New Roman" panose="02020603050405020304" pitchFamily="18" charset="0"/>
              </a:rPr>
              <a:t>với</a:t>
            </a:r>
            <a:r>
              <a:rPr lang="en-US" sz="4000" b="1" dirty="0">
                <a:solidFill>
                  <a:srgbClr val="000000"/>
                </a:solidFill>
                <a:latin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cs typeface="Times New Roman" panose="02020603050405020304" pitchFamily="18" charset="0"/>
              </a:rPr>
              <a:t>các</a:t>
            </a:r>
            <a:r>
              <a:rPr lang="en-US" sz="4000" b="1" dirty="0">
                <a:solidFill>
                  <a:srgbClr val="000000"/>
                </a:solidFill>
                <a:latin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cs typeface="Times New Roman" panose="02020603050405020304" pitchFamily="18" charset="0"/>
              </a:rPr>
              <a:t>bạn</a:t>
            </a:r>
            <a:r>
              <a:rPr lang="en-US" sz="4000" b="1" dirty="0">
                <a:solidFill>
                  <a:srgbClr val="000000"/>
                </a:solidFill>
                <a:latin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cs typeface="Times New Roman" panose="02020603050405020304" pitchFamily="18" charset="0"/>
              </a:rPr>
              <a:t>vào</a:t>
            </a:r>
            <a:r>
              <a:rPr lang="en-US" sz="4000" b="1" dirty="0">
                <a:solidFill>
                  <a:srgbClr val="000000"/>
                </a:solidFill>
                <a:latin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cs typeface="Times New Roman" panose="02020603050405020304" pitchFamily="18" charset="0"/>
              </a:rPr>
              <a:t>tiết</a:t>
            </a:r>
            <a:r>
              <a:rPr lang="en-US" sz="4000" b="1" dirty="0">
                <a:solidFill>
                  <a:srgbClr val="000000"/>
                </a:solidFill>
                <a:latin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cs typeface="Times New Roman" panose="02020603050405020304" pitchFamily="18" charset="0"/>
              </a:rPr>
              <a:t>Hoạt</a:t>
            </a:r>
            <a:r>
              <a:rPr lang="en-US" sz="4000" b="1" dirty="0">
                <a:solidFill>
                  <a:srgbClr val="000000"/>
                </a:solidFill>
                <a:latin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cs typeface="Times New Roman" panose="02020603050405020304" pitchFamily="18" charset="0"/>
              </a:rPr>
              <a:t>động</a:t>
            </a:r>
            <a:r>
              <a:rPr lang="en-US" sz="4000" b="1" dirty="0">
                <a:solidFill>
                  <a:srgbClr val="000000"/>
                </a:solidFill>
                <a:latin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cs typeface="Times New Roman" panose="02020603050405020304" pitchFamily="18" charset="0"/>
              </a:rPr>
              <a:t>giáo</a:t>
            </a:r>
            <a:r>
              <a:rPr lang="en-US" sz="4000" b="1" dirty="0">
                <a:solidFill>
                  <a:srgbClr val="000000"/>
                </a:solidFill>
                <a:latin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cs typeface="Times New Roman" panose="02020603050405020304" pitchFamily="18" charset="0"/>
              </a:rPr>
              <a:t>dục</a:t>
            </a:r>
            <a:r>
              <a:rPr lang="en-US" sz="4000" b="1" dirty="0">
                <a:solidFill>
                  <a:srgbClr val="000000"/>
                </a:solidFill>
                <a:latin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cs typeface="Times New Roman" panose="02020603050405020304" pitchFamily="18" charset="0"/>
              </a:rPr>
              <a:t>theo</a:t>
            </a:r>
            <a:r>
              <a:rPr lang="en-US" sz="4000" b="1" dirty="0">
                <a:solidFill>
                  <a:srgbClr val="000000"/>
                </a:solidFill>
                <a:latin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cs typeface="Times New Roman" panose="02020603050405020304" pitchFamily="18" charset="0"/>
              </a:rPr>
              <a:t>chủ</a:t>
            </a:r>
            <a:r>
              <a:rPr lang="en-US" sz="4000" b="1" dirty="0">
                <a:solidFill>
                  <a:srgbClr val="000000"/>
                </a:solidFill>
                <a:latin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cs typeface="Times New Roman" panose="02020603050405020304" pitchFamily="18" charset="0"/>
              </a:rPr>
              <a:t>đề</a:t>
            </a:r>
            <a:r>
              <a:rPr lang="en-US" sz="4000" b="1" dirty="0">
                <a:solidFill>
                  <a:srgbClr val="000000"/>
                </a:solidFill>
                <a:latin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cs typeface="Times New Roman" panose="02020603050405020304" pitchFamily="18" charset="0"/>
              </a:rPr>
              <a:t>tuần</a:t>
            </a:r>
            <a:r>
              <a:rPr lang="en-US" sz="4000" b="1" dirty="0">
                <a:solidFill>
                  <a:srgbClr val="000000"/>
                </a:solidFill>
                <a:latin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cs typeface="Times New Roman" panose="02020603050405020304" pitchFamily="18" charset="0"/>
              </a:rPr>
              <a:t>tới</a:t>
            </a:r>
            <a:r>
              <a:rPr lang="en-US" sz="4000" b="1" dirty="0">
                <a:solidFill>
                  <a:srgbClr val="000000"/>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2156867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797"/>
                                        </p:tgtEl>
                                        <p:attrNameLst>
                                          <p:attrName>style.visibility</p:attrName>
                                        </p:attrNameLst>
                                      </p:cBhvr>
                                      <p:to>
                                        <p:strVal val="visible"/>
                                      </p:to>
                                    </p:set>
                                    <p:animEffect transition="in" filter="barn(inVertical)">
                                      <p:cBhvr>
                                        <p:cTn id="7" dur="500"/>
                                        <p:tgtEl>
                                          <p:spTgt spid="37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9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016">
          <a:extLst>
            <a:ext uri="{FF2B5EF4-FFF2-40B4-BE49-F238E27FC236}">
              <a16:creationId xmlns="" xmlns:a16="http://schemas.microsoft.com/office/drawing/2014/main" id="{0ABF98BC-C61C-C241-7442-0E95045EF805}"/>
            </a:ext>
          </a:extLst>
        </p:cNvPr>
        <p:cNvGrpSpPr/>
        <p:nvPr/>
      </p:nvGrpSpPr>
      <p:grpSpPr>
        <a:xfrm>
          <a:off x="0" y="0"/>
          <a:ext cx="0" cy="0"/>
          <a:chOff x="0" y="0"/>
          <a:chExt cx="0" cy="0"/>
        </a:xfrm>
      </p:grpSpPr>
      <p:grpSp>
        <p:nvGrpSpPr>
          <p:cNvPr id="2017" name="Google Shape;2017;p38">
            <a:extLst>
              <a:ext uri="{FF2B5EF4-FFF2-40B4-BE49-F238E27FC236}">
                <a16:creationId xmlns="" xmlns:a16="http://schemas.microsoft.com/office/drawing/2014/main" id="{C3376BBE-974A-6158-81A2-53B244C2FE1D}"/>
              </a:ext>
            </a:extLst>
          </p:cNvPr>
          <p:cNvGrpSpPr/>
          <p:nvPr/>
        </p:nvGrpSpPr>
        <p:grpSpPr>
          <a:xfrm>
            <a:off x="1426177" y="-1080255"/>
            <a:ext cx="15838302" cy="5737550"/>
            <a:chOff x="713088" y="-540128"/>
            <a:chExt cx="7919151" cy="2868775"/>
          </a:xfrm>
        </p:grpSpPr>
        <p:grpSp>
          <p:nvGrpSpPr>
            <p:cNvPr id="2018" name="Google Shape;2018;p38">
              <a:extLst>
                <a:ext uri="{FF2B5EF4-FFF2-40B4-BE49-F238E27FC236}">
                  <a16:creationId xmlns="" xmlns:a16="http://schemas.microsoft.com/office/drawing/2014/main" id="{3BA93434-218B-B454-D481-DB165EA0E220}"/>
                </a:ext>
              </a:extLst>
            </p:cNvPr>
            <p:cNvGrpSpPr/>
            <p:nvPr/>
          </p:nvGrpSpPr>
          <p:grpSpPr>
            <a:xfrm rot="1952464">
              <a:off x="5680324" y="-300764"/>
              <a:ext cx="842019" cy="1773637"/>
              <a:chOff x="4458800" y="2953350"/>
              <a:chExt cx="842025" cy="1773650"/>
            </a:xfrm>
          </p:grpSpPr>
          <p:sp>
            <p:nvSpPr>
              <p:cNvPr id="2019" name="Google Shape;2019;p38">
                <a:extLst>
                  <a:ext uri="{FF2B5EF4-FFF2-40B4-BE49-F238E27FC236}">
                    <a16:creationId xmlns="" xmlns:a16="http://schemas.microsoft.com/office/drawing/2014/main" id="{32C31C21-0463-99D6-0A53-84B3E51407B2}"/>
                  </a:ext>
                </a:extLst>
              </p:cNvPr>
              <p:cNvSpPr/>
              <p:nvPr/>
            </p:nvSpPr>
            <p:spPr>
              <a:xfrm>
                <a:off x="4458800" y="4410300"/>
                <a:ext cx="374900" cy="316675"/>
              </a:xfrm>
              <a:custGeom>
                <a:avLst/>
                <a:gdLst/>
                <a:ahLst/>
                <a:cxnLst/>
                <a:rect l="l" t="t" r="r" b="b"/>
                <a:pathLst>
                  <a:path w="14996" h="12667" extrusionOk="0">
                    <a:moveTo>
                      <a:pt x="2697" y="0"/>
                    </a:moveTo>
                    <a:lnTo>
                      <a:pt x="1810" y="2278"/>
                    </a:lnTo>
                    <a:cubicBezTo>
                      <a:pt x="0" y="6928"/>
                      <a:pt x="2408" y="11535"/>
                      <a:pt x="5595" y="12479"/>
                    </a:cubicBezTo>
                    <a:cubicBezTo>
                      <a:pt x="6026" y="12607"/>
                      <a:pt x="6467" y="12667"/>
                      <a:pt x="6911" y="12667"/>
                    </a:cubicBezTo>
                    <a:cubicBezTo>
                      <a:pt x="9977" y="12667"/>
                      <a:pt x="13155" y="9816"/>
                      <a:pt x="14087" y="7151"/>
                    </a:cubicBezTo>
                    <a:cubicBezTo>
                      <a:pt x="14101" y="7108"/>
                      <a:pt x="14116" y="7065"/>
                      <a:pt x="14123" y="7029"/>
                    </a:cubicBezTo>
                    <a:lnTo>
                      <a:pt x="14995" y="4809"/>
                    </a:lnTo>
                    <a:lnTo>
                      <a:pt x="2697" y="0"/>
                    </a:lnTo>
                    <a:close/>
                  </a:path>
                </a:pathLst>
              </a:custGeom>
              <a:solidFill>
                <a:srgbClr val="EF88A7"/>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020" name="Google Shape;2020;p38">
                <a:extLst>
                  <a:ext uri="{FF2B5EF4-FFF2-40B4-BE49-F238E27FC236}">
                    <a16:creationId xmlns="" xmlns:a16="http://schemas.microsoft.com/office/drawing/2014/main" id="{5D928143-84F4-82EE-C8AF-70101D1CCD2E}"/>
                  </a:ext>
                </a:extLst>
              </p:cNvPr>
              <p:cNvSpPr/>
              <p:nvPr/>
            </p:nvSpPr>
            <p:spPr>
              <a:xfrm>
                <a:off x="4458800" y="2953350"/>
                <a:ext cx="842025" cy="1773625"/>
              </a:xfrm>
              <a:custGeom>
                <a:avLst/>
                <a:gdLst/>
                <a:ahLst/>
                <a:cxnLst/>
                <a:rect l="l" t="t" r="r" b="b"/>
                <a:pathLst>
                  <a:path w="33681" h="70945" extrusionOk="0">
                    <a:moveTo>
                      <a:pt x="31821" y="1"/>
                    </a:moveTo>
                    <a:cubicBezTo>
                      <a:pt x="31374" y="1"/>
                      <a:pt x="30920" y="174"/>
                      <a:pt x="30567" y="563"/>
                    </a:cubicBezTo>
                    <a:cubicBezTo>
                      <a:pt x="28317" y="2992"/>
                      <a:pt x="26068" y="5429"/>
                      <a:pt x="23819" y="7866"/>
                    </a:cubicBezTo>
                    <a:cubicBezTo>
                      <a:pt x="22218" y="9596"/>
                      <a:pt x="20957" y="11614"/>
                      <a:pt x="20099" y="13813"/>
                    </a:cubicBezTo>
                    <a:lnTo>
                      <a:pt x="1810" y="60556"/>
                    </a:lnTo>
                    <a:cubicBezTo>
                      <a:pt x="0" y="65206"/>
                      <a:pt x="2408" y="69813"/>
                      <a:pt x="5595" y="70757"/>
                    </a:cubicBezTo>
                    <a:cubicBezTo>
                      <a:pt x="6026" y="70885"/>
                      <a:pt x="6467" y="70945"/>
                      <a:pt x="6911" y="70945"/>
                    </a:cubicBezTo>
                    <a:cubicBezTo>
                      <a:pt x="9977" y="70945"/>
                      <a:pt x="13155" y="68094"/>
                      <a:pt x="14087" y="65429"/>
                    </a:cubicBezTo>
                    <a:cubicBezTo>
                      <a:pt x="14101" y="65386"/>
                      <a:pt x="14116" y="65343"/>
                      <a:pt x="14123" y="65307"/>
                    </a:cubicBezTo>
                    <a:lnTo>
                      <a:pt x="32318" y="18816"/>
                    </a:lnTo>
                    <a:cubicBezTo>
                      <a:pt x="33227" y="16495"/>
                      <a:pt x="33681" y="14015"/>
                      <a:pt x="33659" y="11521"/>
                    </a:cubicBezTo>
                    <a:cubicBezTo>
                      <a:pt x="33623" y="8255"/>
                      <a:pt x="33594" y="4982"/>
                      <a:pt x="33565" y="1716"/>
                    </a:cubicBezTo>
                    <a:cubicBezTo>
                      <a:pt x="33551" y="678"/>
                      <a:pt x="32700" y="1"/>
                      <a:pt x="31821" y="1"/>
                    </a:cubicBezTo>
                    <a:close/>
                  </a:path>
                </a:pathLst>
              </a:custGeom>
              <a:solidFill>
                <a:srgbClr val="F4A49B"/>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021" name="Google Shape;2021;p38">
                <a:extLst>
                  <a:ext uri="{FF2B5EF4-FFF2-40B4-BE49-F238E27FC236}">
                    <a16:creationId xmlns="" xmlns:a16="http://schemas.microsoft.com/office/drawing/2014/main" id="{D1D73B1D-86BA-7865-2870-AAA599B03891}"/>
                  </a:ext>
                </a:extLst>
              </p:cNvPr>
              <p:cNvSpPr/>
              <p:nvPr/>
            </p:nvSpPr>
            <p:spPr>
              <a:xfrm>
                <a:off x="4616550" y="4604650"/>
                <a:ext cx="114225" cy="52500"/>
              </a:xfrm>
              <a:custGeom>
                <a:avLst/>
                <a:gdLst/>
                <a:ahLst/>
                <a:cxnLst/>
                <a:rect l="l" t="t" r="r" b="b"/>
                <a:pathLst>
                  <a:path w="4569" h="2100" extrusionOk="0">
                    <a:moveTo>
                      <a:pt x="2407" y="1"/>
                    </a:moveTo>
                    <a:cubicBezTo>
                      <a:pt x="1221" y="1"/>
                      <a:pt x="0" y="642"/>
                      <a:pt x="27" y="1165"/>
                    </a:cubicBezTo>
                    <a:cubicBezTo>
                      <a:pt x="54" y="1665"/>
                      <a:pt x="1218" y="2099"/>
                      <a:pt x="2242" y="2099"/>
                    </a:cubicBezTo>
                    <a:cubicBezTo>
                      <a:pt x="2297" y="2099"/>
                      <a:pt x="2352" y="2098"/>
                      <a:pt x="2406" y="2095"/>
                    </a:cubicBezTo>
                    <a:cubicBezTo>
                      <a:pt x="3379" y="2045"/>
                      <a:pt x="4569" y="1547"/>
                      <a:pt x="4562" y="1021"/>
                    </a:cubicBezTo>
                    <a:cubicBezTo>
                      <a:pt x="4554" y="524"/>
                      <a:pt x="3516" y="77"/>
                      <a:pt x="2673" y="12"/>
                    </a:cubicBezTo>
                    <a:cubicBezTo>
                      <a:pt x="2585" y="4"/>
                      <a:pt x="2496" y="1"/>
                      <a:pt x="2407" y="1"/>
                    </a:cubicBezTo>
                    <a:close/>
                  </a:path>
                </a:pathLst>
              </a:custGeom>
              <a:solidFill>
                <a:srgbClr val="FFFFFF">
                  <a:alpha val="1116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022" name="Google Shape;2022;p38">
                <a:extLst>
                  <a:ext uri="{FF2B5EF4-FFF2-40B4-BE49-F238E27FC236}">
                    <a16:creationId xmlns="" xmlns:a16="http://schemas.microsoft.com/office/drawing/2014/main" id="{3FB0256D-178D-D0AE-48D1-5EF7B99F3407}"/>
                  </a:ext>
                </a:extLst>
              </p:cNvPr>
              <p:cNvSpPr/>
              <p:nvPr/>
            </p:nvSpPr>
            <p:spPr>
              <a:xfrm>
                <a:off x="4526200" y="3240450"/>
                <a:ext cx="760925" cy="1290075"/>
              </a:xfrm>
              <a:custGeom>
                <a:avLst/>
                <a:gdLst/>
                <a:ahLst/>
                <a:cxnLst/>
                <a:rect l="l" t="t" r="r" b="b"/>
                <a:pathLst>
                  <a:path w="30437" h="51603" extrusionOk="0">
                    <a:moveTo>
                      <a:pt x="18506" y="1"/>
                    </a:moveTo>
                    <a:cubicBezTo>
                      <a:pt x="18081" y="750"/>
                      <a:pt x="17713" y="1529"/>
                      <a:pt x="17403" y="2329"/>
                    </a:cubicBezTo>
                    <a:lnTo>
                      <a:pt x="1" y="46794"/>
                    </a:lnTo>
                    <a:lnTo>
                      <a:pt x="12299" y="51603"/>
                    </a:lnTo>
                    <a:lnTo>
                      <a:pt x="29622" y="7332"/>
                    </a:lnTo>
                    <a:cubicBezTo>
                      <a:pt x="29954" y="6481"/>
                      <a:pt x="30221" y="5609"/>
                      <a:pt x="30437" y="4722"/>
                    </a:cubicBezTo>
                    <a:lnTo>
                      <a:pt x="30437" y="4722"/>
                    </a:lnTo>
                    <a:cubicBezTo>
                      <a:pt x="30241" y="4764"/>
                      <a:pt x="30043" y="4784"/>
                      <a:pt x="29845" y="4784"/>
                    </a:cubicBezTo>
                    <a:cubicBezTo>
                      <a:pt x="29453" y="4784"/>
                      <a:pt x="29064" y="4703"/>
                      <a:pt x="28700" y="4535"/>
                    </a:cubicBezTo>
                    <a:cubicBezTo>
                      <a:pt x="27380" y="3937"/>
                      <a:pt x="27106" y="2560"/>
                      <a:pt x="27085" y="2437"/>
                    </a:cubicBezTo>
                    <a:cubicBezTo>
                      <a:pt x="26999" y="2506"/>
                      <a:pt x="26280" y="3022"/>
                      <a:pt x="25310" y="3022"/>
                    </a:cubicBezTo>
                    <a:cubicBezTo>
                      <a:pt x="25056" y="3022"/>
                      <a:pt x="24785" y="2987"/>
                      <a:pt x="24504" y="2899"/>
                    </a:cubicBezTo>
                    <a:cubicBezTo>
                      <a:pt x="23502" y="2581"/>
                      <a:pt x="22745" y="1716"/>
                      <a:pt x="22543" y="664"/>
                    </a:cubicBezTo>
                    <a:cubicBezTo>
                      <a:pt x="22033" y="1049"/>
                      <a:pt x="21420" y="1250"/>
                      <a:pt x="20804" y="1250"/>
                    </a:cubicBezTo>
                    <a:cubicBezTo>
                      <a:pt x="20418" y="1250"/>
                      <a:pt x="20031" y="1171"/>
                      <a:pt x="19667" y="1010"/>
                    </a:cubicBezTo>
                    <a:cubicBezTo>
                      <a:pt x="19112" y="758"/>
                      <a:pt x="18751" y="375"/>
                      <a:pt x="18506" y="1"/>
                    </a:cubicBezTo>
                    <a:close/>
                  </a:path>
                </a:pathLst>
              </a:custGeom>
              <a:solidFill>
                <a:schemeClr val="accent1"/>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023" name="Google Shape;2023;p38">
                <a:extLst>
                  <a:ext uri="{FF2B5EF4-FFF2-40B4-BE49-F238E27FC236}">
                    <a16:creationId xmlns="" xmlns:a16="http://schemas.microsoft.com/office/drawing/2014/main" id="{F7DB1F69-E7F9-29E2-ACAC-0E985A1CD418}"/>
                  </a:ext>
                </a:extLst>
              </p:cNvPr>
              <p:cNvSpPr/>
              <p:nvPr/>
            </p:nvSpPr>
            <p:spPr>
              <a:xfrm>
                <a:off x="4622075" y="3257025"/>
                <a:ext cx="581250" cy="1239800"/>
              </a:xfrm>
              <a:custGeom>
                <a:avLst/>
                <a:gdLst/>
                <a:ahLst/>
                <a:cxnLst/>
                <a:rect l="l" t="t" r="r" b="b"/>
                <a:pathLst>
                  <a:path w="23250" h="49592" extrusionOk="0">
                    <a:moveTo>
                      <a:pt x="18708" y="1"/>
                    </a:moveTo>
                    <a:lnTo>
                      <a:pt x="1" y="47811"/>
                    </a:lnTo>
                    <a:lnTo>
                      <a:pt x="4542" y="49591"/>
                    </a:lnTo>
                    <a:cubicBezTo>
                      <a:pt x="10778" y="33652"/>
                      <a:pt x="17014" y="17713"/>
                      <a:pt x="23250" y="1774"/>
                    </a:cubicBezTo>
                    <a:lnTo>
                      <a:pt x="23250" y="1774"/>
                    </a:lnTo>
                    <a:cubicBezTo>
                      <a:pt x="23164" y="1843"/>
                      <a:pt x="22445" y="2359"/>
                      <a:pt x="21475" y="2359"/>
                    </a:cubicBezTo>
                    <a:cubicBezTo>
                      <a:pt x="21221" y="2359"/>
                      <a:pt x="20950" y="2324"/>
                      <a:pt x="20669" y="2236"/>
                    </a:cubicBezTo>
                    <a:cubicBezTo>
                      <a:pt x="19667" y="1918"/>
                      <a:pt x="18910" y="1053"/>
                      <a:pt x="18708" y="1"/>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024" name="Google Shape;2024;p38">
                <a:extLst>
                  <a:ext uri="{FF2B5EF4-FFF2-40B4-BE49-F238E27FC236}">
                    <a16:creationId xmlns="" xmlns:a16="http://schemas.microsoft.com/office/drawing/2014/main" id="{7A3DDA1D-0C2C-4F5A-C4BA-474FE015C22A}"/>
                  </a:ext>
                </a:extLst>
              </p:cNvPr>
              <p:cNvSpPr/>
              <p:nvPr/>
            </p:nvSpPr>
            <p:spPr>
              <a:xfrm>
                <a:off x="5181500" y="2953350"/>
                <a:ext cx="117000" cy="104275"/>
              </a:xfrm>
              <a:custGeom>
                <a:avLst/>
                <a:gdLst/>
                <a:ahLst/>
                <a:cxnLst/>
                <a:rect l="l" t="t" r="r" b="b"/>
                <a:pathLst>
                  <a:path w="4680" h="4171" extrusionOk="0">
                    <a:moveTo>
                      <a:pt x="2913" y="1"/>
                    </a:moveTo>
                    <a:cubicBezTo>
                      <a:pt x="2466" y="1"/>
                      <a:pt x="2012" y="174"/>
                      <a:pt x="1659" y="563"/>
                    </a:cubicBezTo>
                    <a:cubicBezTo>
                      <a:pt x="1103" y="1154"/>
                      <a:pt x="556" y="1752"/>
                      <a:pt x="0" y="2351"/>
                    </a:cubicBezTo>
                    <a:cubicBezTo>
                      <a:pt x="519" y="3007"/>
                      <a:pt x="1385" y="3540"/>
                      <a:pt x="2055" y="3800"/>
                    </a:cubicBezTo>
                    <a:cubicBezTo>
                      <a:pt x="2251" y="3878"/>
                      <a:pt x="3046" y="4171"/>
                      <a:pt x="3923" y="4171"/>
                    </a:cubicBezTo>
                    <a:cubicBezTo>
                      <a:pt x="4172" y="4171"/>
                      <a:pt x="4428" y="4147"/>
                      <a:pt x="4679" y="4088"/>
                    </a:cubicBezTo>
                    <a:cubicBezTo>
                      <a:pt x="4672" y="3295"/>
                      <a:pt x="4665" y="2509"/>
                      <a:pt x="4657" y="1716"/>
                    </a:cubicBezTo>
                    <a:cubicBezTo>
                      <a:pt x="4643" y="678"/>
                      <a:pt x="3792" y="1"/>
                      <a:pt x="2913" y="1"/>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025" name="Google Shape;2025;p38">
                <a:extLst>
                  <a:ext uri="{FF2B5EF4-FFF2-40B4-BE49-F238E27FC236}">
                    <a16:creationId xmlns="" xmlns:a16="http://schemas.microsoft.com/office/drawing/2014/main" id="{E385BF17-2B82-8BF4-8BBC-B15AA4FA58B6}"/>
                  </a:ext>
                </a:extLst>
              </p:cNvPr>
              <p:cNvSpPr/>
              <p:nvPr/>
            </p:nvSpPr>
            <p:spPr>
              <a:xfrm>
                <a:off x="5075875" y="3076750"/>
                <a:ext cx="145850" cy="154875"/>
              </a:xfrm>
              <a:custGeom>
                <a:avLst/>
                <a:gdLst/>
                <a:ahLst/>
                <a:cxnLst/>
                <a:rect l="l" t="t" r="r" b="b"/>
                <a:pathLst>
                  <a:path w="5834" h="6195" extrusionOk="0">
                    <a:moveTo>
                      <a:pt x="5131" y="1"/>
                    </a:moveTo>
                    <a:cubicBezTo>
                      <a:pt x="3811" y="1"/>
                      <a:pt x="1" y="3899"/>
                      <a:pt x="765" y="5474"/>
                    </a:cubicBezTo>
                    <a:cubicBezTo>
                      <a:pt x="1026" y="6002"/>
                      <a:pt x="1752" y="6194"/>
                      <a:pt x="2294" y="6194"/>
                    </a:cubicBezTo>
                    <a:cubicBezTo>
                      <a:pt x="2351" y="6194"/>
                      <a:pt x="2407" y="6192"/>
                      <a:pt x="2459" y="6188"/>
                    </a:cubicBezTo>
                    <a:cubicBezTo>
                      <a:pt x="4492" y="6022"/>
                      <a:pt x="5321" y="2555"/>
                      <a:pt x="5372" y="2346"/>
                    </a:cubicBezTo>
                    <a:cubicBezTo>
                      <a:pt x="5530" y="1646"/>
                      <a:pt x="5833" y="327"/>
                      <a:pt x="5357" y="53"/>
                    </a:cubicBezTo>
                    <a:cubicBezTo>
                      <a:pt x="5294" y="18"/>
                      <a:pt x="5218" y="1"/>
                      <a:pt x="5131" y="1"/>
                    </a:cubicBezTo>
                    <a:close/>
                  </a:path>
                </a:pathLst>
              </a:custGeom>
              <a:solidFill>
                <a:srgbClr val="FFFFFF">
                  <a:alpha val="1116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026" name="Google Shape;2026;p38">
                <a:extLst>
                  <a:ext uri="{FF2B5EF4-FFF2-40B4-BE49-F238E27FC236}">
                    <a16:creationId xmlns="" xmlns:a16="http://schemas.microsoft.com/office/drawing/2014/main" id="{B0A494EC-019D-5DA0-41E8-216CB6FAFAD2}"/>
                  </a:ext>
                </a:extLst>
              </p:cNvPr>
              <p:cNvSpPr/>
              <p:nvPr/>
            </p:nvSpPr>
            <p:spPr>
              <a:xfrm>
                <a:off x="5007775" y="3364575"/>
                <a:ext cx="178800" cy="377900"/>
              </a:xfrm>
              <a:custGeom>
                <a:avLst/>
                <a:gdLst/>
                <a:ahLst/>
                <a:cxnLst/>
                <a:rect l="l" t="t" r="r" b="b"/>
                <a:pathLst>
                  <a:path w="7152" h="15116" extrusionOk="0">
                    <a:moveTo>
                      <a:pt x="6549" y="0"/>
                    </a:moveTo>
                    <a:cubicBezTo>
                      <a:pt x="5335" y="0"/>
                      <a:pt x="0" y="14547"/>
                      <a:pt x="1038" y="15098"/>
                    </a:cubicBezTo>
                    <a:cubicBezTo>
                      <a:pt x="1060" y="15110"/>
                      <a:pt x="1084" y="15115"/>
                      <a:pt x="1112" y="15115"/>
                    </a:cubicBezTo>
                    <a:cubicBezTo>
                      <a:pt x="1837" y="15115"/>
                      <a:pt x="4612" y="11284"/>
                      <a:pt x="5897" y="6945"/>
                    </a:cubicBezTo>
                    <a:cubicBezTo>
                      <a:pt x="6769" y="3989"/>
                      <a:pt x="7151" y="111"/>
                      <a:pt x="6575" y="3"/>
                    </a:cubicBezTo>
                    <a:cubicBezTo>
                      <a:pt x="6566" y="1"/>
                      <a:pt x="6557" y="0"/>
                      <a:pt x="6549" y="0"/>
                    </a:cubicBezTo>
                    <a:close/>
                  </a:path>
                </a:pathLst>
              </a:custGeom>
              <a:solidFill>
                <a:srgbClr val="FFFFFF">
                  <a:alpha val="1116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027" name="Google Shape;2027;p38">
                <a:extLst>
                  <a:ext uri="{FF2B5EF4-FFF2-40B4-BE49-F238E27FC236}">
                    <a16:creationId xmlns="" xmlns:a16="http://schemas.microsoft.com/office/drawing/2014/main" id="{2BCC4B23-FF9E-7B1E-2AB2-AE55549A9E9E}"/>
                  </a:ext>
                </a:extLst>
              </p:cNvPr>
              <p:cNvSpPr/>
              <p:nvPr/>
            </p:nvSpPr>
            <p:spPr>
              <a:xfrm>
                <a:off x="4829150" y="3290550"/>
                <a:ext cx="468975" cy="1205375"/>
              </a:xfrm>
              <a:custGeom>
                <a:avLst/>
                <a:gdLst/>
                <a:ahLst/>
                <a:cxnLst/>
                <a:rect l="l" t="t" r="r" b="b"/>
                <a:pathLst>
                  <a:path w="18759" h="48215" extrusionOk="0">
                    <a:moveTo>
                      <a:pt x="18759" y="1"/>
                    </a:moveTo>
                    <a:lnTo>
                      <a:pt x="1" y="47933"/>
                    </a:lnTo>
                    <a:lnTo>
                      <a:pt x="722" y="48214"/>
                    </a:lnTo>
                    <a:lnTo>
                      <a:pt x="17504" y="5328"/>
                    </a:lnTo>
                    <a:cubicBezTo>
                      <a:pt x="18175" y="3612"/>
                      <a:pt x="18593" y="1825"/>
                      <a:pt x="18759" y="1"/>
                    </a:cubicBezTo>
                    <a:close/>
                  </a:path>
                </a:pathLst>
              </a:custGeom>
              <a:solidFill>
                <a:srgbClr val="FFFFFF">
                  <a:alpha val="1116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028" name="Google Shape;2028;p38">
                <a:extLst>
                  <a:ext uri="{FF2B5EF4-FFF2-40B4-BE49-F238E27FC236}">
                    <a16:creationId xmlns="" xmlns:a16="http://schemas.microsoft.com/office/drawing/2014/main" id="{208EA3DD-52FA-B6E2-BD40-0C9E834BC13A}"/>
                  </a:ext>
                </a:extLst>
              </p:cNvPr>
              <p:cNvSpPr/>
              <p:nvPr/>
            </p:nvSpPr>
            <p:spPr>
              <a:xfrm>
                <a:off x="4539725" y="3200450"/>
                <a:ext cx="474000" cy="1179950"/>
              </a:xfrm>
              <a:custGeom>
                <a:avLst/>
                <a:gdLst/>
                <a:ahLst/>
                <a:cxnLst/>
                <a:rect l="l" t="t" r="r" b="b"/>
                <a:pathLst>
                  <a:path w="18960" h="47198" extrusionOk="0">
                    <a:moveTo>
                      <a:pt x="18960" y="0"/>
                    </a:moveTo>
                    <a:cubicBezTo>
                      <a:pt x="18109" y="1219"/>
                      <a:pt x="17403" y="2538"/>
                      <a:pt x="16862" y="3929"/>
                    </a:cubicBezTo>
                    <a:lnTo>
                      <a:pt x="0" y="47010"/>
                    </a:lnTo>
                    <a:lnTo>
                      <a:pt x="490" y="47197"/>
                    </a:lnTo>
                    <a:lnTo>
                      <a:pt x="18960" y="0"/>
                    </a:ln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029" name="Google Shape;2029;p38">
                <a:extLst>
                  <a:ext uri="{FF2B5EF4-FFF2-40B4-BE49-F238E27FC236}">
                    <a16:creationId xmlns="" xmlns:a16="http://schemas.microsoft.com/office/drawing/2014/main" id="{B96EDD66-39AB-2CCA-BCD7-1068348A6381}"/>
                  </a:ext>
                </a:extLst>
              </p:cNvPr>
              <p:cNvSpPr/>
              <p:nvPr/>
            </p:nvSpPr>
            <p:spPr>
              <a:xfrm>
                <a:off x="4511050" y="4189150"/>
                <a:ext cx="423025" cy="347675"/>
              </a:xfrm>
              <a:custGeom>
                <a:avLst/>
                <a:gdLst/>
                <a:ahLst/>
                <a:cxnLst/>
                <a:rect l="l" t="t" r="r" b="b"/>
                <a:pathLst>
                  <a:path w="16921" h="13907" extrusionOk="0">
                    <a:moveTo>
                      <a:pt x="3368" y="1"/>
                    </a:moveTo>
                    <a:lnTo>
                      <a:pt x="1" y="8601"/>
                    </a:lnTo>
                    <a:lnTo>
                      <a:pt x="13554" y="13907"/>
                    </a:lnTo>
                    <a:lnTo>
                      <a:pt x="16920" y="5299"/>
                    </a:lnTo>
                    <a:lnTo>
                      <a:pt x="3368" y="1"/>
                    </a:lnTo>
                    <a:close/>
                  </a:path>
                </a:pathLst>
              </a:custGeom>
              <a:solidFill>
                <a:schemeClr val="accent1"/>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030" name="Google Shape;2030;p38">
                <a:extLst>
                  <a:ext uri="{FF2B5EF4-FFF2-40B4-BE49-F238E27FC236}">
                    <a16:creationId xmlns="" xmlns:a16="http://schemas.microsoft.com/office/drawing/2014/main" id="{7DA3B761-A7B5-DEA4-5BE7-B582A3920BDE}"/>
                  </a:ext>
                </a:extLst>
              </p:cNvPr>
              <p:cNvSpPr/>
              <p:nvPr/>
            </p:nvSpPr>
            <p:spPr>
              <a:xfrm>
                <a:off x="4951400" y="3794075"/>
                <a:ext cx="95850" cy="86250"/>
              </a:xfrm>
              <a:custGeom>
                <a:avLst/>
                <a:gdLst/>
                <a:ahLst/>
                <a:cxnLst/>
                <a:rect l="l" t="t" r="r" b="b"/>
                <a:pathLst>
                  <a:path w="3834" h="3450" extrusionOk="0">
                    <a:moveTo>
                      <a:pt x="2469" y="0"/>
                    </a:moveTo>
                    <a:cubicBezTo>
                      <a:pt x="1613" y="0"/>
                      <a:pt x="0" y="2218"/>
                      <a:pt x="489" y="3029"/>
                    </a:cubicBezTo>
                    <a:cubicBezTo>
                      <a:pt x="652" y="3297"/>
                      <a:pt x="1065" y="3450"/>
                      <a:pt x="1526" y="3450"/>
                    </a:cubicBezTo>
                    <a:cubicBezTo>
                      <a:pt x="1958" y="3450"/>
                      <a:pt x="2432" y="3315"/>
                      <a:pt x="2781" y="3015"/>
                    </a:cubicBezTo>
                    <a:cubicBezTo>
                      <a:pt x="3834" y="2114"/>
                      <a:pt x="3214" y="196"/>
                      <a:pt x="2587" y="16"/>
                    </a:cubicBezTo>
                    <a:cubicBezTo>
                      <a:pt x="2549" y="6"/>
                      <a:pt x="2510" y="0"/>
                      <a:pt x="2469" y="0"/>
                    </a:cubicBezTo>
                    <a:close/>
                  </a:path>
                </a:pathLst>
              </a:custGeom>
              <a:solidFill>
                <a:srgbClr val="FFFFFF">
                  <a:alpha val="1116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031" name="Google Shape;2031;p38">
                <a:extLst>
                  <a:ext uri="{FF2B5EF4-FFF2-40B4-BE49-F238E27FC236}">
                    <a16:creationId xmlns="" xmlns:a16="http://schemas.microsoft.com/office/drawing/2014/main" id="{D60DA6E8-0115-75C2-4042-427198B3A74B}"/>
                  </a:ext>
                </a:extLst>
              </p:cNvPr>
              <p:cNvSpPr/>
              <p:nvPr/>
            </p:nvSpPr>
            <p:spPr>
              <a:xfrm>
                <a:off x="4499525" y="4414250"/>
                <a:ext cx="332550" cy="186200"/>
              </a:xfrm>
              <a:custGeom>
                <a:avLst/>
                <a:gdLst/>
                <a:ahLst/>
                <a:cxnLst/>
                <a:rect l="l" t="t" r="r" b="b"/>
                <a:pathLst>
                  <a:path w="13302" h="7448" extrusionOk="0">
                    <a:moveTo>
                      <a:pt x="1010" y="1"/>
                    </a:moveTo>
                    <a:lnTo>
                      <a:pt x="181" y="2120"/>
                    </a:lnTo>
                    <a:cubicBezTo>
                      <a:pt x="109" y="2293"/>
                      <a:pt x="58" y="2473"/>
                      <a:pt x="1" y="2646"/>
                    </a:cubicBezTo>
                    <a:lnTo>
                      <a:pt x="12270" y="7448"/>
                    </a:lnTo>
                    <a:cubicBezTo>
                      <a:pt x="12335" y="7296"/>
                      <a:pt x="12400" y="7145"/>
                      <a:pt x="12458" y="6993"/>
                    </a:cubicBezTo>
                    <a:cubicBezTo>
                      <a:pt x="12472" y="6950"/>
                      <a:pt x="12487" y="6907"/>
                      <a:pt x="12494" y="6871"/>
                    </a:cubicBezTo>
                    <a:lnTo>
                      <a:pt x="13301" y="4809"/>
                    </a:lnTo>
                    <a:lnTo>
                      <a:pt x="1010" y="1"/>
                    </a:ln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032" name="Google Shape;2032;p38">
                <a:extLst>
                  <a:ext uri="{FF2B5EF4-FFF2-40B4-BE49-F238E27FC236}">
                    <a16:creationId xmlns="" xmlns:a16="http://schemas.microsoft.com/office/drawing/2014/main" id="{27C0C16E-7260-A612-516C-6C17B3FBE485}"/>
                  </a:ext>
                </a:extLst>
              </p:cNvPr>
              <p:cNvSpPr/>
              <p:nvPr/>
            </p:nvSpPr>
            <p:spPr>
              <a:xfrm>
                <a:off x="4489075" y="4559700"/>
                <a:ext cx="241175" cy="167300"/>
              </a:xfrm>
              <a:custGeom>
                <a:avLst/>
                <a:gdLst/>
                <a:ahLst/>
                <a:cxnLst/>
                <a:rect l="l" t="t" r="r" b="b"/>
                <a:pathLst>
                  <a:path w="9647" h="6692" extrusionOk="0">
                    <a:moveTo>
                      <a:pt x="0" y="0"/>
                    </a:moveTo>
                    <a:lnTo>
                      <a:pt x="0" y="0"/>
                    </a:lnTo>
                    <a:cubicBezTo>
                      <a:pt x="166" y="3180"/>
                      <a:pt x="2062" y="5818"/>
                      <a:pt x="4384" y="6503"/>
                    </a:cubicBezTo>
                    <a:cubicBezTo>
                      <a:pt x="4814" y="6632"/>
                      <a:pt x="5253" y="6691"/>
                      <a:pt x="5695" y="6691"/>
                    </a:cubicBezTo>
                    <a:cubicBezTo>
                      <a:pt x="7061" y="6691"/>
                      <a:pt x="8448" y="6122"/>
                      <a:pt x="9646" y="5256"/>
                    </a:cubicBezTo>
                    <a:lnTo>
                      <a:pt x="9646" y="5256"/>
                    </a:lnTo>
                    <a:cubicBezTo>
                      <a:pt x="8954" y="5440"/>
                      <a:pt x="8243" y="5534"/>
                      <a:pt x="7531" y="5534"/>
                    </a:cubicBezTo>
                    <a:cubicBezTo>
                      <a:pt x="6376" y="5534"/>
                      <a:pt x="5221" y="5286"/>
                      <a:pt x="4146" y="4773"/>
                    </a:cubicBezTo>
                    <a:cubicBezTo>
                      <a:pt x="2163" y="3821"/>
                      <a:pt x="685" y="2077"/>
                      <a:pt x="0" y="0"/>
                    </a:cubicBezTo>
                    <a:close/>
                  </a:path>
                </a:pathLst>
              </a:custGeom>
              <a:solidFill>
                <a:srgbClr val="FFFFFF">
                  <a:alpha val="1116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033" name="Google Shape;2033;p38">
                <a:extLst>
                  <a:ext uri="{FF2B5EF4-FFF2-40B4-BE49-F238E27FC236}">
                    <a16:creationId xmlns="" xmlns:a16="http://schemas.microsoft.com/office/drawing/2014/main" id="{673BADEA-EC93-2B93-F51E-4B34004185CB}"/>
                  </a:ext>
                </a:extLst>
              </p:cNvPr>
              <p:cNvSpPr/>
              <p:nvPr/>
            </p:nvSpPr>
            <p:spPr>
              <a:xfrm>
                <a:off x="4684625" y="4317275"/>
                <a:ext cx="82925" cy="73225"/>
              </a:xfrm>
              <a:custGeom>
                <a:avLst/>
                <a:gdLst/>
                <a:ahLst/>
                <a:cxnLst/>
                <a:rect l="l" t="t" r="r" b="b"/>
                <a:pathLst>
                  <a:path w="3317" h="2929" extrusionOk="0">
                    <a:moveTo>
                      <a:pt x="1657" y="0"/>
                    </a:moveTo>
                    <a:cubicBezTo>
                      <a:pt x="1074" y="0"/>
                      <a:pt x="522" y="352"/>
                      <a:pt x="296" y="931"/>
                    </a:cubicBezTo>
                    <a:cubicBezTo>
                      <a:pt x="0" y="1681"/>
                      <a:pt x="375" y="2532"/>
                      <a:pt x="1125" y="2827"/>
                    </a:cubicBezTo>
                    <a:cubicBezTo>
                      <a:pt x="1301" y="2896"/>
                      <a:pt x="1482" y="2928"/>
                      <a:pt x="1659" y="2928"/>
                    </a:cubicBezTo>
                    <a:cubicBezTo>
                      <a:pt x="2247" y="2928"/>
                      <a:pt x="2799" y="2574"/>
                      <a:pt x="3021" y="1998"/>
                    </a:cubicBezTo>
                    <a:cubicBezTo>
                      <a:pt x="3316" y="1241"/>
                      <a:pt x="2949" y="391"/>
                      <a:pt x="2192" y="102"/>
                    </a:cubicBezTo>
                    <a:cubicBezTo>
                      <a:pt x="2016" y="33"/>
                      <a:pt x="1835" y="0"/>
                      <a:pt x="1657" y="0"/>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034" name="Google Shape;2034;p38">
                <a:extLst>
                  <a:ext uri="{FF2B5EF4-FFF2-40B4-BE49-F238E27FC236}">
                    <a16:creationId xmlns="" xmlns:a16="http://schemas.microsoft.com/office/drawing/2014/main" id="{4092EB85-6275-7B1D-7DC6-7ED51C3ACF81}"/>
                  </a:ext>
                </a:extLst>
              </p:cNvPr>
              <p:cNvSpPr/>
              <p:nvPr/>
            </p:nvSpPr>
            <p:spPr>
              <a:xfrm>
                <a:off x="4821600" y="4366300"/>
                <a:ext cx="82925" cy="73225"/>
              </a:xfrm>
              <a:custGeom>
                <a:avLst/>
                <a:gdLst/>
                <a:ahLst/>
                <a:cxnLst/>
                <a:rect l="l" t="t" r="r" b="b"/>
                <a:pathLst>
                  <a:path w="3317" h="2929" extrusionOk="0">
                    <a:moveTo>
                      <a:pt x="1654" y="0"/>
                    </a:moveTo>
                    <a:cubicBezTo>
                      <a:pt x="1070" y="0"/>
                      <a:pt x="522" y="351"/>
                      <a:pt x="296" y="931"/>
                    </a:cubicBezTo>
                    <a:cubicBezTo>
                      <a:pt x="0" y="1681"/>
                      <a:pt x="368" y="2532"/>
                      <a:pt x="1125" y="2827"/>
                    </a:cubicBezTo>
                    <a:cubicBezTo>
                      <a:pt x="1299" y="2896"/>
                      <a:pt x="1478" y="2928"/>
                      <a:pt x="1655" y="2928"/>
                    </a:cubicBezTo>
                    <a:cubicBezTo>
                      <a:pt x="2240" y="2928"/>
                      <a:pt x="2794" y="2574"/>
                      <a:pt x="3021" y="1998"/>
                    </a:cubicBezTo>
                    <a:cubicBezTo>
                      <a:pt x="3316" y="1241"/>
                      <a:pt x="2941" y="398"/>
                      <a:pt x="2192" y="102"/>
                    </a:cubicBezTo>
                    <a:cubicBezTo>
                      <a:pt x="2014" y="33"/>
                      <a:pt x="1832" y="0"/>
                      <a:pt x="1654" y="0"/>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035" name="Google Shape;2035;p38">
                <a:extLst>
                  <a:ext uri="{FF2B5EF4-FFF2-40B4-BE49-F238E27FC236}">
                    <a16:creationId xmlns="" xmlns:a16="http://schemas.microsoft.com/office/drawing/2014/main" id="{62A4742F-D7D9-4139-C8C4-004FE0297ABB}"/>
                  </a:ext>
                </a:extLst>
              </p:cNvPr>
              <p:cNvSpPr/>
              <p:nvPr/>
            </p:nvSpPr>
            <p:spPr>
              <a:xfrm>
                <a:off x="4568375" y="4189150"/>
                <a:ext cx="365700" cy="204950"/>
              </a:xfrm>
              <a:custGeom>
                <a:avLst/>
                <a:gdLst/>
                <a:ahLst/>
                <a:cxnLst/>
                <a:rect l="l" t="t" r="r" b="b"/>
                <a:pathLst>
                  <a:path w="14628" h="8198" extrusionOk="0">
                    <a:moveTo>
                      <a:pt x="1075" y="1"/>
                    </a:moveTo>
                    <a:lnTo>
                      <a:pt x="0" y="2740"/>
                    </a:lnTo>
                    <a:cubicBezTo>
                      <a:pt x="766" y="2529"/>
                      <a:pt x="1740" y="2348"/>
                      <a:pt x="2865" y="2348"/>
                    </a:cubicBezTo>
                    <a:cubicBezTo>
                      <a:pt x="3202" y="2348"/>
                      <a:pt x="3552" y="2365"/>
                      <a:pt x="3915" y="2401"/>
                    </a:cubicBezTo>
                    <a:cubicBezTo>
                      <a:pt x="6157" y="2618"/>
                      <a:pt x="7721" y="3490"/>
                      <a:pt x="8853" y="4139"/>
                    </a:cubicBezTo>
                    <a:cubicBezTo>
                      <a:pt x="10987" y="5364"/>
                      <a:pt x="12486" y="6900"/>
                      <a:pt x="13496" y="8197"/>
                    </a:cubicBezTo>
                    <a:lnTo>
                      <a:pt x="14627" y="5299"/>
                    </a:lnTo>
                    <a:lnTo>
                      <a:pt x="1075" y="1"/>
                    </a:ln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036" name="Google Shape;2036;p38">
                <a:extLst>
                  <a:ext uri="{FF2B5EF4-FFF2-40B4-BE49-F238E27FC236}">
                    <a16:creationId xmlns="" xmlns:a16="http://schemas.microsoft.com/office/drawing/2014/main" id="{39DEB368-666A-0053-0CAB-D48491B04D26}"/>
                  </a:ext>
                </a:extLst>
              </p:cNvPr>
              <p:cNvSpPr/>
              <p:nvPr/>
            </p:nvSpPr>
            <p:spPr>
              <a:xfrm>
                <a:off x="4511050" y="4325775"/>
                <a:ext cx="371475" cy="211050"/>
              </a:xfrm>
              <a:custGeom>
                <a:avLst/>
                <a:gdLst/>
                <a:ahLst/>
                <a:cxnLst/>
                <a:rect l="l" t="t" r="r" b="b"/>
                <a:pathLst>
                  <a:path w="14859" h="8442" extrusionOk="0">
                    <a:moveTo>
                      <a:pt x="1227" y="0"/>
                    </a:moveTo>
                    <a:lnTo>
                      <a:pt x="1" y="3136"/>
                    </a:lnTo>
                    <a:lnTo>
                      <a:pt x="13554" y="8442"/>
                    </a:lnTo>
                    <a:lnTo>
                      <a:pt x="14859" y="5111"/>
                    </a:lnTo>
                    <a:lnTo>
                      <a:pt x="14859" y="5111"/>
                    </a:lnTo>
                    <a:cubicBezTo>
                      <a:pt x="14362" y="5162"/>
                      <a:pt x="13797" y="5197"/>
                      <a:pt x="13174" y="5197"/>
                    </a:cubicBezTo>
                    <a:cubicBezTo>
                      <a:pt x="12477" y="5197"/>
                      <a:pt x="11709" y="5153"/>
                      <a:pt x="10887" y="5039"/>
                    </a:cubicBezTo>
                    <a:cubicBezTo>
                      <a:pt x="7671" y="4599"/>
                      <a:pt x="5451" y="3338"/>
                      <a:pt x="4809" y="2949"/>
                    </a:cubicBezTo>
                    <a:cubicBezTo>
                      <a:pt x="3267" y="2026"/>
                      <a:pt x="2092" y="959"/>
                      <a:pt x="1227" y="0"/>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037" name="Google Shape;2037;p38">
                <a:extLst>
                  <a:ext uri="{FF2B5EF4-FFF2-40B4-BE49-F238E27FC236}">
                    <a16:creationId xmlns="" xmlns:a16="http://schemas.microsoft.com/office/drawing/2014/main" id="{2791B3FF-1F11-4712-9D0E-E530478A8CD3}"/>
                  </a:ext>
                </a:extLst>
              </p:cNvPr>
              <p:cNvSpPr/>
              <p:nvPr/>
            </p:nvSpPr>
            <p:spPr>
              <a:xfrm>
                <a:off x="4503850" y="4380525"/>
                <a:ext cx="354000" cy="179825"/>
              </a:xfrm>
              <a:custGeom>
                <a:avLst/>
                <a:gdLst/>
                <a:ahLst/>
                <a:cxnLst/>
                <a:rect l="l" t="t" r="r" b="b"/>
                <a:pathLst>
                  <a:path w="14160" h="7193" extrusionOk="0">
                    <a:moveTo>
                      <a:pt x="1657" y="0"/>
                    </a:moveTo>
                    <a:cubicBezTo>
                      <a:pt x="1071" y="0"/>
                      <a:pt x="507" y="349"/>
                      <a:pt x="275" y="946"/>
                    </a:cubicBezTo>
                    <a:cubicBezTo>
                      <a:pt x="1" y="1645"/>
                      <a:pt x="289" y="2438"/>
                      <a:pt x="952" y="2792"/>
                    </a:cubicBezTo>
                    <a:cubicBezTo>
                      <a:pt x="2574" y="3664"/>
                      <a:pt x="4434" y="4551"/>
                      <a:pt x="6525" y="5358"/>
                    </a:cubicBezTo>
                    <a:cubicBezTo>
                      <a:pt x="8500" y="6122"/>
                      <a:pt x="10367" y="6706"/>
                      <a:pt x="12068" y="7146"/>
                    </a:cubicBezTo>
                    <a:cubicBezTo>
                      <a:pt x="12192" y="7177"/>
                      <a:pt x="12316" y="7193"/>
                      <a:pt x="12438" y="7193"/>
                    </a:cubicBezTo>
                    <a:cubicBezTo>
                      <a:pt x="13039" y="7193"/>
                      <a:pt x="13600" y="6826"/>
                      <a:pt x="13827" y="6245"/>
                    </a:cubicBezTo>
                    <a:cubicBezTo>
                      <a:pt x="14159" y="5401"/>
                      <a:pt x="13654" y="4464"/>
                      <a:pt x="12775" y="4255"/>
                    </a:cubicBezTo>
                    <a:cubicBezTo>
                      <a:pt x="11160" y="3887"/>
                      <a:pt x="9351" y="3361"/>
                      <a:pt x="7419" y="2604"/>
                    </a:cubicBezTo>
                    <a:cubicBezTo>
                      <a:pt x="5501" y="1854"/>
                      <a:pt x="3829" y="1018"/>
                      <a:pt x="2394" y="196"/>
                    </a:cubicBezTo>
                    <a:cubicBezTo>
                      <a:pt x="2160" y="63"/>
                      <a:pt x="1907" y="0"/>
                      <a:pt x="1657" y="0"/>
                    </a:cubicBezTo>
                    <a:close/>
                  </a:path>
                </a:pathLst>
              </a:custGeom>
              <a:solidFill>
                <a:schemeClr val="accent1"/>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038" name="Google Shape;2038;p38">
                <a:extLst>
                  <a:ext uri="{FF2B5EF4-FFF2-40B4-BE49-F238E27FC236}">
                    <a16:creationId xmlns="" xmlns:a16="http://schemas.microsoft.com/office/drawing/2014/main" id="{7642787F-F1D4-17FE-52C3-A90CC2073E2F}"/>
                  </a:ext>
                </a:extLst>
              </p:cNvPr>
              <p:cNvSpPr/>
              <p:nvPr/>
            </p:nvSpPr>
            <p:spPr>
              <a:xfrm>
                <a:off x="4590175" y="4156075"/>
                <a:ext cx="354000" cy="179750"/>
              </a:xfrm>
              <a:custGeom>
                <a:avLst/>
                <a:gdLst/>
                <a:ahLst/>
                <a:cxnLst/>
                <a:rect l="l" t="t" r="r" b="b"/>
                <a:pathLst>
                  <a:path w="14160" h="7190" extrusionOk="0">
                    <a:moveTo>
                      <a:pt x="1715" y="0"/>
                    </a:moveTo>
                    <a:cubicBezTo>
                      <a:pt x="1113" y="0"/>
                      <a:pt x="559" y="362"/>
                      <a:pt x="332" y="942"/>
                    </a:cubicBezTo>
                    <a:cubicBezTo>
                      <a:pt x="1" y="1792"/>
                      <a:pt x="498" y="2729"/>
                      <a:pt x="1385" y="2931"/>
                    </a:cubicBezTo>
                    <a:cubicBezTo>
                      <a:pt x="3000" y="3306"/>
                      <a:pt x="4809" y="3832"/>
                      <a:pt x="6741" y="4589"/>
                    </a:cubicBezTo>
                    <a:cubicBezTo>
                      <a:pt x="8659" y="5339"/>
                      <a:pt x="10331" y="6175"/>
                      <a:pt x="11759" y="6990"/>
                    </a:cubicBezTo>
                    <a:cubicBezTo>
                      <a:pt x="11996" y="7126"/>
                      <a:pt x="12251" y="7189"/>
                      <a:pt x="12502" y="7189"/>
                    </a:cubicBezTo>
                    <a:cubicBezTo>
                      <a:pt x="13091" y="7189"/>
                      <a:pt x="13653" y="6839"/>
                      <a:pt x="13885" y="6247"/>
                    </a:cubicBezTo>
                    <a:cubicBezTo>
                      <a:pt x="14159" y="5548"/>
                      <a:pt x="13871" y="4755"/>
                      <a:pt x="13208" y="4395"/>
                    </a:cubicBezTo>
                    <a:cubicBezTo>
                      <a:pt x="11578" y="3522"/>
                      <a:pt x="9726" y="2643"/>
                      <a:pt x="7635" y="1836"/>
                    </a:cubicBezTo>
                    <a:cubicBezTo>
                      <a:pt x="5660" y="1064"/>
                      <a:pt x="3793" y="487"/>
                      <a:pt x="2091" y="48"/>
                    </a:cubicBezTo>
                    <a:cubicBezTo>
                      <a:pt x="1966" y="16"/>
                      <a:pt x="1839" y="0"/>
                      <a:pt x="1715" y="0"/>
                    </a:cubicBezTo>
                    <a:close/>
                  </a:path>
                </a:pathLst>
              </a:custGeom>
              <a:solidFill>
                <a:schemeClr val="accent1"/>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039" name="Google Shape;2039;p38">
                <a:extLst>
                  <a:ext uri="{FF2B5EF4-FFF2-40B4-BE49-F238E27FC236}">
                    <a16:creationId xmlns="" xmlns:a16="http://schemas.microsoft.com/office/drawing/2014/main" id="{C5C8C2DD-467A-472C-5407-4831E3BD8DE2}"/>
                  </a:ext>
                </a:extLst>
              </p:cNvPr>
              <p:cNvSpPr/>
              <p:nvPr/>
            </p:nvSpPr>
            <p:spPr>
              <a:xfrm>
                <a:off x="4549450" y="4255625"/>
                <a:ext cx="75175" cy="73225"/>
              </a:xfrm>
              <a:custGeom>
                <a:avLst/>
                <a:gdLst/>
                <a:ahLst/>
                <a:cxnLst/>
                <a:rect l="l" t="t" r="r" b="b"/>
                <a:pathLst>
                  <a:path w="3007" h="2929" extrusionOk="0">
                    <a:moveTo>
                      <a:pt x="1348" y="1"/>
                    </a:moveTo>
                    <a:cubicBezTo>
                      <a:pt x="1136" y="1"/>
                      <a:pt x="928" y="48"/>
                      <a:pt x="736" y="139"/>
                    </a:cubicBezTo>
                    <a:lnTo>
                      <a:pt x="0" y="2028"/>
                    </a:lnTo>
                    <a:cubicBezTo>
                      <a:pt x="145" y="2381"/>
                      <a:pt x="426" y="2676"/>
                      <a:pt x="815" y="2828"/>
                    </a:cubicBezTo>
                    <a:cubicBezTo>
                      <a:pt x="989" y="2896"/>
                      <a:pt x="1169" y="2929"/>
                      <a:pt x="1346" y="2929"/>
                    </a:cubicBezTo>
                    <a:cubicBezTo>
                      <a:pt x="1930" y="2929"/>
                      <a:pt x="2484" y="2574"/>
                      <a:pt x="2711" y="1999"/>
                    </a:cubicBezTo>
                    <a:cubicBezTo>
                      <a:pt x="3007" y="1242"/>
                      <a:pt x="2632" y="398"/>
                      <a:pt x="1882" y="103"/>
                    </a:cubicBezTo>
                    <a:cubicBezTo>
                      <a:pt x="1705" y="34"/>
                      <a:pt x="1525" y="1"/>
                      <a:pt x="1348" y="1"/>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grpSp>
        <p:grpSp>
          <p:nvGrpSpPr>
            <p:cNvPr id="2040" name="Google Shape;2040;p38">
              <a:extLst>
                <a:ext uri="{FF2B5EF4-FFF2-40B4-BE49-F238E27FC236}">
                  <a16:creationId xmlns="" xmlns:a16="http://schemas.microsoft.com/office/drawing/2014/main" id="{6C0FB0EE-5C96-4F7D-411E-A98D6A2FB6AB}"/>
                </a:ext>
              </a:extLst>
            </p:cNvPr>
            <p:cNvGrpSpPr/>
            <p:nvPr/>
          </p:nvGrpSpPr>
          <p:grpSpPr>
            <a:xfrm rot="2166950">
              <a:off x="3058128" y="-243779"/>
              <a:ext cx="1391454" cy="1735017"/>
              <a:chOff x="2386975" y="3180875"/>
              <a:chExt cx="1391500" cy="1735075"/>
            </a:xfrm>
          </p:grpSpPr>
          <p:sp>
            <p:nvSpPr>
              <p:cNvPr id="2041" name="Google Shape;2041;p38">
                <a:extLst>
                  <a:ext uri="{FF2B5EF4-FFF2-40B4-BE49-F238E27FC236}">
                    <a16:creationId xmlns="" xmlns:a16="http://schemas.microsoft.com/office/drawing/2014/main" id="{1A12FE8F-713C-706A-60DE-117992A99379}"/>
                  </a:ext>
                </a:extLst>
              </p:cNvPr>
              <p:cNvSpPr/>
              <p:nvPr/>
            </p:nvSpPr>
            <p:spPr>
              <a:xfrm>
                <a:off x="2439225" y="3191275"/>
                <a:ext cx="1339250" cy="1724675"/>
              </a:xfrm>
              <a:custGeom>
                <a:avLst/>
                <a:gdLst/>
                <a:ahLst/>
                <a:cxnLst/>
                <a:rect l="l" t="t" r="r" b="b"/>
                <a:pathLst>
                  <a:path w="53570" h="68987" extrusionOk="0">
                    <a:moveTo>
                      <a:pt x="28691" y="25966"/>
                    </a:moveTo>
                    <a:cubicBezTo>
                      <a:pt x="29503" y="25966"/>
                      <a:pt x="30316" y="26378"/>
                      <a:pt x="30753" y="27221"/>
                    </a:cubicBezTo>
                    <a:lnTo>
                      <a:pt x="38085" y="41408"/>
                    </a:lnTo>
                    <a:cubicBezTo>
                      <a:pt x="38719" y="42641"/>
                      <a:pt x="38149" y="44147"/>
                      <a:pt x="36859" y="44645"/>
                    </a:cubicBezTo>
                    <a:lnTo>
                      <a:pt x="21958" y="50390"/>
                    </a:lnTo>
                    <a:cubicBezTo>
                      <a:pt x="21671" y="50500"/>
                      <a:pt x="21386" y="50551"/>
                      <a:pt x="21110" y="50551"/>
                    </a:cubicBezTo>
                    <a:cubicBezTo>
                      <a:pt x="19574" y="50551"/>
                      <a:pt x="18340" y="48988"/>
                      <a:pt x="18945" y="47399"/>
                    </a:cubicBezTo>
                    <a:lnTo>
                      <a:pt x="26514" y="27466"/>
                    </a:lnTo>
                    <a:cubicBezTo>
                      <a:pt x="26890" y="26475"/>
                      <a:pt x="27789" y="25966"/>
                      <a:pt x="28691" y="25966"/>
                    </a:cubicBezTo>
                    <a:close/>
                    <a:moveTo>
                      <a:pt x="27204" y="0"/>
                    </a:moveTo>
                    <a:cubicBezTo>
                      <a:pt x="26302" y="0"/>
                      <a:pt x="25404" y="509"/>
                      <a:pt x="25029" y="1499"/>
                    </a:cubicBezTo>
                    <a:lnTo>
                      <a:pt x="605" y="65832"/>
                    </a:lnTo>
                    <a:cubicBezTo>
                      <a:pt x="1" y="67425"/>
                      <a:pt x="1231" y="68987"/>
                      <a:pt x="2760" y="68987"/>
                    </a:cubicBezTo>
                    <a:cubicBezTo>
                      <a:pt x="3037" y="68987"/>
                      <a:pt x="3324" y="68935"/>
                      <a:pt x="3611" y="68824"/>
                    </a:cubicBezTo>
                    <a:lnTo>
                      <a:pt x="26442" y="60029"/>
                    </a:lnTo>
                    <a:lnTo>
                      <a:pt x="51702" y="50282"/>
                    </a:lnTo>
                    <a:cubicBezTo>
                      <a:pt x="52993" y="49785"/>
                      <a:pt x="53569" y="48278"/>
                      <a:pt x="52935" y="47045"/>
                    </a:cubicBezTo>
                    <a:lnTo>
                      <a:pt x="29268" y="1261"/>
                    </a:lnTo>
                    <a:cubicBezTo>
                      <a:pt x="28831" y="414"/>
                      <a:pt x="28016" y="0"/>
                      <a:pt x="27204" y="0"/>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042" name="Google Shape;2042;p38">
                <a:extLst>
                  <a:ext uri="{FF2B5EF4-FFF2-40B4-BE49-F238E27FC236}">
                    <a16:creationId xmlns="" xmlns:a16="http://schemas.microsoft.com/office/drawing/2014/main" id="{E7074929-1520-83A1-D7B8-52A981F4ED08}"/>
                  </a:ext>
                </a:extLst>
              </p:cNvPr>
              <p:cNvSpPr/>
              <p:nvPr/>
            </p:nvSpPr>
            <p:spPr>
              <a:xfrm>
                <a:off x="2386975" y="3180875"/>
                <a:ext cx="1339225" cy="1724625"/>
              </a:xfrm>
              <a:custGeom>
                <a:avLst/>
                <a:gdLst/>
                <a:ahLst/>
                <a:cxnLst/>
                <a:rect l="l" t="t" r="r" b="b"/>
                <a:pathLst>
                  <a:path w="53569" h="68985" extrusionOk="0">
                    <a:moveTo>
                      <a:pt x="28694" y="25964"/>
                    </a:moveTo>
                    <a:cubicBezTo>
                      <a:pt x="29504" y="25964"/>
                      <a:pt x="30315" y="26376"/>
                      <a:pt x="30752" y="27219"/>
                    </a:cubicBezTo>
                    <a:lnTo>
                      <a:pt x="38084" y="41406"/>
                    </a:lnTo>
                    <a:cubicBezTo>
                      <a:pt x="38726" y="42639"/>
                      <a:pt x="38149" y="44145"/>
                      <a:pt x="36858" y="44643"/>
                    </a:cubicBezTo>
                    <a:lnTo>
                      <a:pt x="21957" y="50388"/>
                    </a:lnTo>
                    <a:cubicBezTo>
                      <a:pt x="21672" y="50498"/>
                      <a:pt x="21387" y="50548"/>
                      <a:pt x="21112" y="50548"/>
                    </a:cubicBezTo>
                    <a:cubicBezTo>
                      <a:pt x="19580" y="50548"/>
                      <a:pt x="18346" y="48985"/>
                      <a:pt x="18951" y="47397"/>
                    </a:cubicBezTo>
                    <a:lnTo>
                      <a:pt x="26521" y="27464"/>
                    </a:lnTo>
                    <a:cubicBezTo>
                      <a:pt x="26896" y="26473"/>
                      <a:pt x="27794" y="25964"/>
                      <a:pt x="28694" y="25964"/>
                    </a:cubicBezTo>
                    <a:close/>
                    <a:moveTo>
                      <a:pt x="27213" y="1"/>
                    </a:moveTo>
                    <a:cubicBezTo>
                      <a:pt x="26311" y="1"/>
                      <a:pt x="25411" y="510"/>
                      <a:pt x="25036" y="1497"/>
                    </a:cubicBezTo>
                    <a:lnTo>
                      <a:pt x="604" y="65830"/>
                    </a:lnTo>
                    <a:cubicBezTo>
                      <a:pt x="0" y="67423"/>
                      <a:pt x="1230" y="68985"/>
                      <a:pt x="2759" y="68985"/>
                    </a:cubicBezTo>
                    <a:cubicBezTo>
                      <a:pt x="3036" y="68985"/>
                      <a:pt x="3323" y="68933"/>
                      <a:pt x="3611" y="68822"/>
                    </a:cubicBezTo>
                    <a:lnTo>
                      <a:pt x="26441" y="60027"/>
                    </a:lnTo>
                    <a:lnTo>
                      <a:pt x="51709" y="50280"/>
                    </a:lnTo>
                    <a:cubicBezTo>
                      <a:pt x="52999" y="49783"/>
                      <a:pt x="53569" y="48276"/>
                      <a:pt x="52934" y="47050"/>
                    </a:cubicBezTo>
                    <a:lnTo>
                      <a:pt x="29275" y="1259"/>
                    </a:lnTo>
                    <a:cubicBezTo>
                      <a:pt x="28838" y="413"/>
                      <a:pt x="28024" y="1"/>
                      <a:pt x="27213" y="1"/>
                    </a:cubicBezTo>
                    <a:close/>
                  </a:path>
                </a:pathLst>
              </a:custGeom>
              <a:solidFill>
                <a:schemeClr val="lt1"/>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043" name="Google Shape;2043;p38">
                <a:extLst>
                  <a:ext uri="{FF2B5EF4-FFF2-40B4-BE49-F238E27FC236}">
                    <a16:creationId xmlns="" xmlns:a16="http://schemas.microsoft.com/office/drawing/2014/main" id="{89297CEE-4986-6227-B1F2-C9C8DC57B3F0}"/>
                  </a:ext>
                </a:extLst>
              </p:cNvPr>
              <p:cNvSpPr/>
              <p:nvPr/>
            </p:nvSpPr>
            <p:spPr>
              <a:xfrm>
                <a:off x="2958250" y="3334525"/>
                <a:ext cx="122750" cy="66775"/>
              </a:xfrm>
              <a:custGeom>
                <a:avLst/>
                <a:gdLst/>
                <a:ahLst/>
                <a:cxnLst/>
                <a:rect l="l" t="t" r="r" b="b"/>
                <a:pathLst>
                  <a:path w="4910" h="2671" extrusionOk="0">
                    <a:moveTo>
                      <a:pt x="418" y="1"/>
                    </a:moveTo>
                    <a:lnTo>
                      <a:pt x="0" y="1104"/>
                    </a:lnTo>
                    <a:lnTo>
                      <a:pt x="4030" y="2632"/>
                    </a:lnTo>
                    <a:cubicBezTo>
                      <a:pt x="4099" y="2658"/>
                      <a:pt x="4170" y="2671"/>
                      <a:pt x="4239" y="2671"/>
                    </a:cubicBezTo>
                    <a:cubicBezTo>
                      <a:pt x="4475" y="2671"/>
                      <a:pt x="4698" y="2527"/>
                      <a:pt x="4787" y="2293"/>
                    </a:cubicBezTo>
                    <a:cubicBezTo>
                      <a:pt x="4910" y="1990"/>
                      <a:pt x="4751" y="1644"/>
                      <a:pt x="4448" y="1536"/>
                    </a:cubicBezTo>
                    <a:lnTo>
                      <a:pt x="418" y="1"/>
                    </a:ln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044" name="Google Shape;2044;p38">
                <a:extLst>
                  <a:ext uri="{FF2B5EF4-FFF2-40B4-BE49-F238E27FC236}">
                    <a16:creationId xmlns="" xmlns:a16="http://schemas.microsoft.com/office/drawing/2014/main" id="{9959E05E-7748-8702-1DFB-FEC54F040EBB}"/>
                  </a:ext>
                </a:extLst>
              </p:cNvPr>
              <p:cNvSpPr/>
              <p:nvPr/>
            </p:nvSpPr>
            <p:spPr>
              <a:xfrm>
                <a:off x="2995200" y="3237025"/>
                <a:ext cx="122750" cy="66775"/>
              </a:xfrm>
              <a:custGeom>
                <a:avLst/>
                <a:gdLst/>
                <a:ahLst/>
                <a:cxnLst/>
                <a:rect l="l" t="t" r="r" b="b"/>
                <a:pathLst>
                  <a:path w="4910" h="2671" extrusionOk="0">
                    <a:moveTo>
                      <a:pt x="418" y="1"/>
                    </a:moveTo>
                    <a:lnTo>
                      <a:pt x="0" y="1104"/>
                    </a:lnTo>
                    <a:lnTo>
                      <a:pt x="4037" y="2632"/>
                    </a:lnTo>
                    <a:cubicBezTo>
                      <a:pt x="4106" y="2658"/>
                      <a:pt x="4177" y="2671"/>
                      <a:pt x="4246" y="2671"/>
                    </a:cubicBezTo>
                    <a:cubicBezTo>
                      <a:pt x="4483" y="2671"/>
                      <a:pt x="4705" y="2527"/>
                      <a:pt x="4794" y="2293"/>
                    </a:cubicBezTo>
                    <a:cubicBezTo>
                      <a:pt x="4909" y="1990"/>
                      <a:pt x="4758" y="1644"/>
                      <a:pt x="4455" y="1529"/>
                    </a:cubicBezTo>
                    <a:lnTo>
                      <a:pt x="418" y="1"/>
                    </a:ln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045" name="Google Shape;2045;p38">
                <a:extLst>
                  <a:ext uri="{FF2B5EF4-FFF2-40B4-BE49-F238E27FC236}">
                    <a16:creationId xmlns="" xmlns:a16="http://schemas.microsoft.com/office/drawing/2014/main" id="{10123C6C-D362-B7D3-3404-C1D816C02B53}"/>
                  </a:ext>
                </a:extLst>
              </p:cNvPr>
              <p:cNvSpPr/>
              <p:nvPr/>
            </p:nvSpPr>
            <p:spPr>
              <a:xfrm>
                <a:off x="2881650" y="3536200"/>
                <a:ext cx="122750" cy="66775"/>
              </a:xfrm>
              <a:custGeom>
                <a:avLst/>
                <a:gdLst/>
                <a:ahLst/>
                <a:cxnLst/>
                <a:rect l="l" t="t" r="r" b="b"/>
                <a:pathLst>
                  <a:path w="4910" h="2671" extrusionOk="0">
                    <a:moveTo>
                      <a:pt x="419" y="1"/>
                    </a:moveTo>
                    <a:lnTo>
                      <a:pt x="0" y="1104"/>
                    </a:lnTo>
                    <a:lnTo>
                      <a:pt x="4030" y="2632"/>
                    </a:lnTo>
                    <a:cubicBezTo>
                      <a:pt x="4099" y="2658"/>
                      <a:pt x="4170" y="2671"/>
                      <a:pt x="4240" y="2671"/>
                    </a:cubicBezTo>
                    <a:cubicBezTo>
                      <a:pt x="4479" y="2671"/>
                      <a:pt x="4705" y="2527"/>
                      <a:pt x="4794" y="2293"/>
                    </a:cubicBezTo>
                    <a:cubicBezTo>
                      <a:pt x="4910" y="1990"/>
                      <a:pt x="4751" y="1644"/>
                      <a:pt x="4448" y="1529"/>
                    </a:cubicBezTo>
                    <a:lnTo>
                      <a:pt x="419" y="1"/>
                    </a:ln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046" name="Google Shape;2046;p38">
                <a:extLst>
                  <a:ext uri="{FF2B5EF4-FFF2-40B4-BE49-F238E27FC236}">
                    <a16:creationId xmlns="" xmlns:a16="http://schemas.microsoft.com/office/drawing/2014/main" id="{7D6331B4-36FB-5A57-F6E9-7B5F83024CFF}"/>
                  </a:ext>
                </a:extLst>
              </p:cNvPr>
              <p:cNvSpPr/>
              <p:nvPr/>
            </p:nvSpPr>
            <p:spPr>
              <a:xfrm>
                <a:off x="2918600" y="3438700"/>
                <a:ext cx="122750" cy="66775"/>
              </a:xfrm>
              <a:custGeom>
                <a:avLst/>
                <a:gdLst/>
                <a:ahLst/>
                <a:cxnLst/>
                <a:rect l="l" t="t" r="r" b="b"/>
                <a:pathLst>
                  <a:path w="4910" h="2671" extrusionOk="0">
                    <a:moveTo>
                      <a:pt x="418" y="0"/>
                    </a:moveTo>
                    <a:lnTo>
                      <a:pt x="0" y="1103"/>
                    </a:lnTo>
                    <a:lnTo>
                      <a:pt x="4037" y="2632"/>
                    </a:lnTo>
                    <a:cubicBezTo>
                      <a:pt x="4106" y="2658"/>
                      <a:pt x="4177" y="2670"/>
                      <a:pt x="4246" y="2670"/>
                    </a:cubicBezTo>
                    <a:cubicBezTo>
                      <a:pt x="4483" y="2670"/>
                      <a:pt x="4705" y="2527"/>
                      <a:pt x="4794" y="2293"/>
                    </a:cubicBezTo>
                    <a:cubicBezTo>
                      <a:pt x="4910" y="1990"/>
                      <a:pt x="4758" y="1644"/>
                      <a:pt x="4455" y="1529"/>
                    </a:cubicBezTo>
                    <a:lnTo>
                      <a:pt x="418" y="0"/>
                    </a:ln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047" name="Google Shape;2047;p38">
                <a:extLst>
                  <a:ext uri="{FF2B5EF4-FFF2-40B4-BE49-F238E27FC236}">
                    <a16:creationId xmlns="" xmlns:a16="http://schemas.microsoft.com/office/drawing/2014/main" id="{31824FD0-0C11-E368-6DE2-CD6E11733AEB}"/>
                  </a:ext>
                </a:extLst>
              </p:cNvPr>
              <p:cNvSpPr/>
              <p:nvPr/>
            </p:nvSpPr>
            <p:spPr>
              <a:xfrm>
                <a:off x="2812625" y="3717875"/>
                <a:ext cx="122750" cy="66775"/>
              </a:xfrm>
              <a:custGeom>
                <a:avLst/>
                <a:gdLst/>
                <a:ahLst/>
                <a:cxnLst/>
                <a:rect l="l" t="t" r="r" b="b"/>
                <a:pathLst>
                  <a:path w="4910" h="2671" extrusionOk="0">
                    <a:moveTo>
                      <a:pt x="419" y="0"/>
                    </a:moveTo>
                    <a:lnTo>
                      <a:pt x="0" y="1103"/>
                    </a:lnTo>
                    <a:lnTo>
                      <a:pt x="4030" y="2631"/>
                    </a:lnTo>
                    <a:cubicBezTo>
                      <a:pt x="4101" y="2658"/>
                      <a:pt x="4173" y="2670"/>
                      <a:pt x="4243" y="2670"/>
                    </a:cubicBezTo>
                    <a:cubicBezTo>
                      <a:pt x="4483" y="2670"/>
                      <a:pt x="4705" y="2527"/>
                      <a:pt x="4794" y="2293"/>
                    </a:cubicBezTo>
                    <a:cubicBezTo>
                      <a:pt x="4910" y="1990"/>
                      <a:pt x="4758" y="1651"/>
                      <a:pt x="4448" y="1536"/>
                    </a:cubicBezTo>
                    <a:lnTo>
                      <a:pt x="419" y="0"/>
                    </a:ln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048" name="Google Shape;2048;p38">
                <a:extLst>
                  <a:ext uri="{FF2B5EF4-FFF2-40B4-BE49-F238E27FC236}">
                    <a16:creationId xmlns="" xmlns:a16="http://schemas.microsoft.com/office/drawing/2014/main" id="{987F47E3-B40A-B7FD-4B4A-4A6AA2408825}"/>
                  </a:ext>
                </a:extLst>
              </p:cNvPr>
              <p:cNvSpPr/>
              <p:nvPr/>
            </p:nvSpPr>
            <p:spPr>
              <a:xfrm>
                <a:off x="2849750" y="3620375"/>
                <a:ext cx="122575" cy="66775"/>
              </a:xfrm>
              <a:custGeom>
                <a:avLst/>
                <a:gdLst/>
                <a:ahLst/>
                <a:cxnLst/>
                <a:rect l="l" t="t" r="r" b="b"/>
                <a:pathLst>
                  <a:path w="4903" h="2671" extrusionOk="0">
                    <a:moveTo>
                      <a:pt x="419" y="0"/>
                    </a:moveTo>
                    <a:lnTo>
                      <a:pt x="0" y="1103"/>
                    </a:lnTo>
                    <a:lnTo>
                      <a:pt x="4030" y="2631"/>
                    </a:lnTo>
                    <a:cubicBezTo>
                      <a:pt x="4099" y="2658"/>
                      <a:pt x="4170" y="2670"/>
                      <a:pt x="4239" y="2670"/>
                    </a:cubicBezTo>
                    <a:cubicBezTo>
                      <a:pt x="4476" y="2670"/>
                      <a:pt x="4698" y="2527"/>
                      <a:pt x="4787" y="2293"/>
                    </a:cubicBezTo>
                    <a:cubicBezTo>
                      <a:pt x="4903" y="1990"/>
                      <a:pt x="4751" y="1644"/>
                      <a:pt x="4448" y="1528"/>
                    </a:cubicBezTo>
                    <a:lnTo>
                      <a:pt x="419" y="0"/>
                    </a:ln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049" name="Google Shape;2049;p38">
                <a:extLst>
                  <a:ext uri="{FF2B5EF4-FFF2-40B4-BE49-F238E27FC236}">
                    <a16:creationId xmlns="" xmlns:a16="http://schemas.microsoft.com/office/drawing/2014/main" id="{857AEB61-6020-CD61-0ADD-9615A020156A}"/>
                  </a:ext>
                </a:extLst>
              </p:cNvPr>
              <p:cNvSpPr/>
              <p:nvPr/>
            </p:nvSpPr>
            <p:spPr>
              <a:xfrm>
                <a:off x="2736025" y="3919550"/>
                <a:ext cx="122750" cy="66775"/>
              </a:xfrm>
              <a:custGeom>
                <a:avLst/>
                <a:gdLst/>
                <a:ahLst/>
                <a:cxnLst/>
                <a:rect l="l" t="t" r="r" b="b"/>
                <a:pathLst>
                  <a:path w="4910" h="2671" extrusionOk="0">
                    <a:moveTo>
                      <a:pt x="419" y="0"/>
                    </a:moveTo>
                    <a:lnTo>
                      <a:pt x="1" y="1103"/>
                    </a:lnTo>
                    <a:lnTo>
                      <a:pt x="4030" y="2631"/>
                    </a:lnTo>
                    <a:cubicBezTo>
                      <a:pt x="4101" y="2658"/>
                      <a:pt x="4173" y="2670"/>
                      <a:pt x="4243" y="2670"/>
                    </a:cubicBezTo>
                    <a:cubicBezTo>
                      <a:pt x="4483" y="2670"/>
                      <a:pt x="4705" y="2526"/>
                      <a:pt x="4795" y="2293"/>
                    </a:cubicBezTo>
                    <a:cubicBezTo>
                      <a:pt x="4910" y="1990"/>
                      <a:pt x="4759" y="1651"/>
                      <a:pt x="4449" y="1536"/>
                    </a:cubicBezTo>
                    <a:lnTo>
                      <a:pt x="419" y="0"/>
                    </a:ln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050" name="Google Shape;2050;p38">
                <a:extLst>
                  <a:ext uri="{FF2B5EF4-FFF2-40B4-BE49-F238E27FC236}">
                    <a16:creationId xmlns="" xmlns:a16="http://schemas.microsoft.com/office/drawing/2014/main" id="{95BC31AB-65EE-4714-FAF5-3F084FCCFD0D}"/>
                  </a:ext>
                </a:extLst>
              </p:cNvPr>
              <p:cNvSpPr/>
              <p:nvPr/>
            </p:nvSpPr>
            <p:spPr>
              <a:xfrm>
                <a:off x="2773150" y="3822050"/>
                <a:ext cx="122575" cy="66750"/>
              </a:xfrm>
              <a:custGeom>
                <a:avLst/>
                <a:gdLst/>
                <a:ahLst/>
                <a:cxnLst/>
                <a:rect l="l" t="t" r="r" b="b"/>
                <a:pathLst>
                  <a:path w="4903" h="2670" extrusionOk="0">
                    <a:moveTo>
                      <a:pt x="419" y="0"/>
                    </a:moveTo>
                    <a:lnTo>
                      <a:pt x="1" y="1103"/>
                    </a:lnTo>
                    <a:lnTo>
                      <a:pt x="4031" y="2631"/>
                    </a:lnTo>
                    <a:cubicBezTo>
                      <a:pt x="4099" y="2658"/>
                      <a:pt x="4170" y="2670"/>
                      <a:pt x="4240" y="2670"/>
                    </a:cubicBezTo>
                    <a:cubicBezTo>
                      <a:pt x="4476" y="2670"/>
                      <a:pt x="4698" y="2526"/>
                      <a:pt x="4787" y="2292"/>
                    </a:cubicBezTo>
                    <a:cubicBezTo>
                      <a:pt x="4903" y="1990"/>
                      <a:pt x="4751" y="1644"/>
                      <a:pt x="4449" y="1528"/>
                    </a:cubicBezTo>
                    <a:lnTo>
                      <a:pt x="419" y="0"/>
                    </a:ln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051" name="Google Shape;2051;p38">
                <a:extLst>
                  <a:ext uri="{FF2B5EF4-FFF2-40B4-BE49-F238E27FC236}">
                    <a16:creationId xmlns="" xmlns:a16="http://schemas.microsoft.com/office/drawing/2014/main" id="{3AF9A655-7BFA-28B5-567E-A55A9DCCD0EA}"/>
                  </a:ext>
                </a:extLst>
              </p:cNvPr>
              <p:cNvSpPr/>
              <p:nvPr/>
            </p:nvSpPr>
            <p:spPr>
              <a:xfrm>
                <a:off x="2665925" y="4104275"/>
                <a:ext cx="122750" cy="66775"/>
              </a:xfrm>
              <a:custGeom>
                <a:avLst/>
                <a:gdLst/>
                <a:ahLst/>
                <a:cxnLst/>
                <a:rect l="l" t="t" r="r" b="b"/>
                <a:pathLst>
                  <a:path w="4910" h="2671" extrusionOk="0">
                    <a:moveTo>
                      <a:pt x="418" y="0"/>
                    </a:moveTo>
                    <a:lnTo>
                      <a:pt x="0" y="1103"/>
                    </a:lnTo>
                    <a:lnTo>
                      <a:pt x="4030" y="2632"/>
                    </a:lnTo>
                    <a:cubicBezTo>
                      <a:pt x="4099" y="2658"/>
                      <a:pt x="4170" y="2670"/>
                      <a:pt x="4240" y="2670"/>
                    </a:cubicBezTo>
                    <a:cubicBezTo>
                      <a:pt x="4478" y="2670"/>
                      <a:pt x="4705" y="2527"/>
                      <a:pt x="4794" y="2293"/>
                    </a:cubicBezTo>
                    <a:cubicBezTo>
                      <a:pt x="4910" y="1990"/>
                      <a:pt x="4751" y="1651"/>
                      <a:pt x="4448" y="1536"/>
                    </a:cubicBezTo>
                    <a:lnTo>
                      <a:pt x="418" y="0"/>
                    </a:ln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052" name="Google Shape;2052;p38">
                <a:extLst>
                  <a:ext uri="{FF2B5EF4-FFF2-40B4-BE49-F238E27FC236}">
                    <a16:creationId xmlns="" xmlns:a16="http://schemas.microsoft.com/office/drawing/2014/main" id="{71157E88-BB1D-C625-4F99-33C27AB13AE7}"/>
                  </a:ext>
                </a:extLst>
              </p:cNvPr>
              <p:cNvSpPr/>
              <p:nvPr/>
            </p:nvSpPr>
            <p:spPr>
              <a:xfrm>
                <a:off x="2702875" y="4006775"/>
                <a:ext cx="122750" cy="66775"/>
              </a:xfrm>
              <a:custGeom>
                <a:avLst/>
                <a:gdLst/>
                <a:ahLst/>
                <a:cxnLst/>
                <a:rect l="l" t="t" r="r" b="b"/>
                <a:pathLst>
                  <a:path w="4910" h="2671" extrusionOk="0">
                    <a:moveTo>
                      <a:pt x="418" y="0"/>
                    </a:moveTo>
                    <a:lnTo>
                      <a:pt x="0" y="1103"/>
                    </a:lnTo>
                    <a:lnTo>
                      <a:pt x="4037" y="2632"/>
                    </a:lnTo>
                    <a:cubicBezTo>
                      <a:pt x="4106" y="2658"/>
                      <a:pt x="4177" y="2670"/>
                      <a:pt x="4246" y="2670"/>
                    </a:cubicBezTo>
                    <a:cubicBezTo>
                      <a:pt x="4483" y="2670"/>
                      <a:pt x="4705" y="2527"/>
                      <a:pt x="4794" y="2293"/>
                    </a:cubicBezTo>
                    <a:cubicBezTo>
                      <a:pt x="4909" y="1990"/>
                      <a:pt x="4758" y="1644"/>
                      <a:pt x="4455" y="1536"/>
                    </a:cubicBezTo>
                    <a:lnTo>
                      <a:pt x="418" y="0"/>
                    </a:ln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053" name="Google Shape;2053;p38">
                <a:extLst>
                  <a:ext uri="{FF2B5EF4-FFF2-40B4-BE49-F238E27FC236}">
                    <a16:creationId xmlns="" xmlns:a16="http://schemas.microsoft.com/office/drawing/2014/main" id="{B30093EA-E272-AD03-FBB7-F4C7A42840E7}"/>
                  </a:ext>
                </a:extLst>
              </p:cNvPr>
              <p:cNvSpPr/>
              <p:nvPr/>
            </p:nvSpPr>
            <p:spPr>
              <a:xfrm>
                <a:off x="2589325" y="4305950"/>
                <a:ext cx="122750" cy="66775"/>
              </a:xfrm>
              <a:custGeom>
                <a:avLst/>
                <a:gdLst/>
                <a:ahLst/>
                <a:cxnLst/>
                <a:rect l="l" t="t" r="r" b="b"/>
                <a:pathLst>
                  <a:path w="4910" h="2671" extrusionOk="0">
                    <a:moveTo>
                      <a:pt x="419" y="0"/>
                    </a:moveTo>
                    <a:lnTo>
                      <a:pt x="1" y="1103"/>
                    </a:lnTo>
                    <a:lnTo>
                      <a:pt x="4030" y="2631"/>
                    </a:lnTo>
                    <a:cubicBezTo>
                      <a:pt x="4099" y="2658"/>
                      <a:pt x="4170" y="2670"/>
                      <a:pt x="4240" y="2670"/>
                    </a:cubicBezTo>
                    <a:cubicBezTo>
                      <a:pt x="4479" y="2670"/>
                      <a:pt x="4705" y="2527"/>
                      <a:pt x="4794" y="2293"/>
                    </a:cubicBezTo>
                    <a:cubicBezTo>
                      <a:pt x="4910" y="1990"/>
                      <a:pt x="4751" y="1651"/>
                      <a:pt x="4448" y="1536"/>
                    </a:cubicBezTo>
                    <a:lnTo>
                      <a:pt x="419" y="0"/>
                    </a:ln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054" name="Google Shape;2054;p38">
                <a:extLst>
                  <a:ext uri="{FF2B5EF4-FFF2-40B4-BE49-F238E27FC236}">
                    <a16:creationId xmlns="" xmlns:a16="http://schemas.microsoft.com/office/drawing/2014/main" id="{695A1418-B2B2-B9C1-1E3F-2DF0CE701B16}"/>
                  </a:ext>
                </a:extLst>
              </p:cNvPr>
              <p:cNvSpPr/>
              <p:nvPr/>
            </p:nvSpPr>
            <p:spPr>
              <a:xfrm>
                <a:off x="2626450" y="4208450"/>
                <a:ext cx="122575" cy="66775"/>
              </a:xfrm>
              <a:custGeom>
                <a:avLst/>
                <a:gdLst/>
                <a:ahLst/>
                <a:cxnLst/>
                <a:rect l="l" t="t" r="r" b="b"/>
                <a:pathLst>
                  <a:path w="4903" h="2671" extrusionOk="0">
                    <a:moveTo>
                      <a:pt x="419" y="0"/>
                    </a:moveTo>
                    <a:lnTo>
                      <a:pt x="1" y="1103"/>
                    </a:lnTo>
                    <a:lnTo>
                      <a:pt x="4030" y="2631"/>
                    </a:lnTo>
                    <a:cubicBezTo>
                      <a:pt x="4099" y="2658"/>
                      <a:pt x="4170" y="2670"/>
                      <a:pt x="4239" y="2670"/>
                    </a:cubicBezTo>
                    <a:cubicBezTo>
                      <a:pt x="4476" y="2670"/>
                      <a:pt x="4698" y="2526"/>
                      <a:pt x="4787" y="2293"/>
                    </a:cubicBezTo>
                    <a:cubicBezTo>
                      <a:pt x="4903" y="1990"/>
                      <a:pt x="4751" y="1644"/>
                      <a:pt x="4449" y="1528"/>
                    </a:cubicBezTo>
                    <a:lnTo>
                      <a:pt x="419" y="0"/>
                    </a:ln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055" name="Google Shape;2055;p38">
                <a:extLst>
                  <a:ext uri="{FF2B5EF4-FFF2-40B4-BE49-F238E27FC236}">
                    <a16:creationId xmlns="" xmlns:a16="http://schemas.microsoft.com/office/drawing/2014/main" id="{A93E588F-0B54-7D65-0F21-AD21A49740E4}"/>
                  </a:ext>
                </a:extLst>
              </p:cNvPr>
              <p:cNvSpPr/>
              <p:nvPr/>
            </p:nvSpPr>
            <p:spPr>
              <a:xfrm>
                <a:off x="2520300" y="4487600"/>
                <a:ext cx="122750" cy="66850"/>
              </a:xfrm>
              <a:custGeom>
                <a:avLst/>
                <a:gdLst/>
                <a:ahLst/>
                <a:cxnLst/>
                <a:rect l="l" t="t" r="r" b="b"/>
                <a:pathLst>
                  <a:path w="4910" h="2674" extrusionOk="0">
                    <a:moveTo>
                      <a:pt x="419" y="1"/>
                    </a:moveTo>
                    <a:lnTo>
                      <a:pt x="0" y="1104"/>
                    </a:lnTo>
                    <a:lnTo>
                      <a:pt x="4030" y="2632"/>
                    </a:lnTo>
                    <a:cubicBezTo>
                      <a:pt x="4102" y="2660"/>
                      <a:pt x="4175" y="2674"/>
                      <a:pt x="4247" y="2674"/>
                    </a:cubicBezTo>
                    <a:cubicBezTo>
                      <a:pt x="4485" y="2674"/>
                      <a:pt x="4706" y="2526"/>
                      <a:pt x="4794" y="2293"/>
                    </a:cubicBezTo>
                    <a:cubicBezTo>
                      <a:pt x="4910" y="1990"/>
                      <a:pt x="4758" y="1652"/>
                      <a:pt x="4448" y="1536"/>
                    </a:cubicBezTo>
                    <a:lnTo>
                      <a:pt x="419" y="1"/>
                    </a:ln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056" name="Google Shape;2056;p38">
                <a:extLst>
                  <a:ext uri="{FF2B5EF4-FFF2-40B4-BE49-F238E27FC236}">
                    <a16:creationId xmlns="" xmlns:a16="http://schemas.microsoft.com/office/drawing/2014/main" id="{A57A741C-FF63-11CB-5A8F-C3EA703D63EB}"/>
                  </a:ext>
                </a:extLst>
              </p:cNvPr>
              <p:cNvSpPr/>
              <p:nvPr/>
            </p:nvSpPr>
            <p:spPr>
              <a:xfrm>
                <a:off x="2557425" y="4390100"/>
                <a:ext cx="122575" cy="66775"/>
              </a:xfrm>
              <a:custGeom>
                <a:avLst/>
                <a:gdLst/>
                <a:ahLst/>
                <a:cxnLst/>
                <a:rect l="l" t="t" r="r" b="b"/>
                <a:pathLst>
                  <a:path w="4903" h="2671" extrusionOk="0">
                    <a:moveTo>
                      <a:pt x="419" y="1"/>
                    </a:moveTo>
                    <a:lnTo>
                      <a:pt x="1" y="1104"/>
                    </a:lnTo>
                    <a:lnTo>
                      <a:pt x="4030" y="2632"/>
                    </a:lnTo>
                    <a:cubicBezTo>
                      <a:pt x="4099" y="2658"/>
                      <a:pt x="4170" y="2671"/>
                      <a:pt x="4239" y="2671"/>
                    </a:cubicBezTo>
                    <a:cubicBezTo>
                      <a:pt x="4476" y="2671"/>
                      <a:pt x="4698" y="2527"/>
                      <a:pt x="4787" y="2293"/>
                    </a:cubicBezTo>
                    <a:cubicBezTo>
                      <a:pt x="4903" y="1990"/>
                      <a:pt x="4751" y="1652"/>
                      <a:pt x="4448" y="1536"/>
                    </a:cubicBezTo>
                    <a:lnTo>
                      <a:pt x="419" y="1"/>
                    </a:ln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057" name="Google Shape;2057;p38">
                <a:extLst>
                  <a:ext uri="{FF2B5EF4-FFF2-40B4-BE49-F238E27FC236}">
                    <a16:creationId xmlns="" xmlns:a16="http://schemas.microsoft.com/office/drawing/2014/main" id="{15C302B8-5C04-0BBF-F9E3-A1CB40692067}"/>
                  </a:ext>
                </a:extLst>
              </p:cNvPr>
              <p:cNvSpPr/>
              <p:nvPr/>
            </p:nvSpPr>
            <p:spPr>
              <a:xfrm>
                <a:off x="2482625" y="4586900"/>
                <a:ext cx="118450" cy="65150"/>
              </a:xfrm>
              <a:custGeom>
                <a:avLst/>
                <a:gdLst/>
                <a:ahLst/>
                <a:cxnLst/>
                <a:rect l="l" t="t" r="r" b="b"/>
                <a:pathLst>
                  <a:path w="4738" h="2606" extrusionOk="0">
                    <a:moveTo>
                      <a:pt x="419" y="1"/>
                    </a:moveTo>
                    <a:lnTo>
                      <a:pt x="1" y="1097"/>
                    </a:lnTo>
                    <a:lnTo>
                      <a:pt x="3865" y="2567"/>
                    </a:lnTo>
                    <a:cubicBezTo>
                      <a:pt x="3932" y="2593"/>
                      <a:pt x="4001" y="2605"/>
                      <a:pt x="4069" y="2605"/>
                    </a:cubicBezTo>
                    <a:cubicBezTo>
                      <a:pt x="4307" y="2605"/>
                      <a:pt x="4532" y="2457"/>
                      <a:pt x="4622" y="2221"/>
                    </a:cubicBezTo>
                    <a:cubicBezTo>
                      <a:pt x="4737" y="1919"/>
                      <a:pt x="4586" y="1580"/>
                      <a:pt x="4283" y="1464"/>
                    </a:cubicBezTo>
                    <a:lnTo>
                      <a:pt x="419" y="1"/>
                    </a:ln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058" name="Google Shape;2058;p38">
                <a:extLst>
                  <a:ext uri="{FF2B5EF4-FFF2-40B4-BE49-F238E27FC236}">
                    <a16:creationId xmlns="" xmlns:a16="http://schemas.microsoft.com/office/drawing/2014/main" id="{A0567F0C-4991-6431-2060-772895C50B9B}"/>
                  </a:ext>
                </a:extLst>
              </p:cNvPr>
              <p:cNvSpPr/>
              <p:nvPr/>
            </p:nvSpPr>
            <p:spPr>
              <a:xfrm>
                <a:off x="2413600" y="4768575"/>
                <a:ext cx="118450" cy="65150"/>
              </a:xfrm>
              <a:custGeom>
                <a:avLst/>
                <a:gdLst/>
                <a:ahLst/>
                <a:cxnLst/>
                <a:rect l="l" t="t" r="r" b="b"/>
                <a:pathLst>
                  <a:path w="4738" h="2606" extrusionOk="0">
                    <a:moveTo>
                      <a:pt x="419" y="1"/>
                    </a:moveTo>
                    <a:lnTo>
                      <a:pt x="1" y="1096"/>
                    </a:lnTo>
                    <a:lnTo>
                      <a:pt x="3865" y="2567"/>
                    </a:lnTo>
                    <a:cubicBezTo>
                      <a:pt x="3933" y="2593"/>
                      <a:pt x="4004" y="2606"/>
                      <a:pt x="4073" y="2606"/>
                    </a:cubicBezTo>
                    <a:cubicBezTo>
                      <a:pt x="4310" y="2606"/>
                      <a:pt x="4532" y="2461"/>
                      <a:pt x="4622" y="2221"/>
                    </a:cubicBezTo>
                    <a:cubicBezTo>
                      <a:pt x="4737" y="1918"/>
                      <a:pt x="4586" y="1579"/>
                      <a:pt x="4283" y="1464"/>
                    </a:cubicBezTo>
                    <a:lnTo>
                      <a:pt x="419" y="1"/>
                    </a:ln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059" name="Google Shape;2059;p38">
                <a:extLst>
                  <a:ext uri="{FF2B5EF4-FFF2-40B4-BE49-F238E27FC236}">
                    <a16:creationId xmlns="" xmlns:a16="http://schemas.microsoft.com/office/drawing/2014/main" id="{750566AB-4166-F739-F333-3524774AD345}"/>
                  </a:ext>
                </a:extLst>
              </p:cNvPr>
              <p:cNvSpPr/>
              <p:nvPr/>
            </p:nvSpPr>
            <p:spPr>
              <a:xfrm>
                <a:off x="2450725" y="4671075"/>
                <a:ext cx="118450" cy="65125"/>
              </a:xfrm>
              <a:custGeom>
                <a:avLst/>
                <a:gdLst/>
                <a:ahLst/>
                <a:cxnLst/>
                <a:rect l="l" t="t" r="r" b="b"/>
                <a:pathLst>
                  <a:path w="4738" h="2605" extrusionOk="0">
                    <a:moveTo>
                      <a:pt x="419" y="1"/>
                    </a:moveTo>
                    <a:lnTo>
                      <a:pt x="1" y="1096"/>
                    </a:lnTo>
                    <a:lnTo>
                      <a:pt x="3858" y="2567"/>
                    </a:lnTo>
                    <a:cubicBezTo>
                      <a:pt x="3925" y="2593"/>
                      <a:pt x="3994" y="2605"/>
                      <a:pt x="4063" y="2605"/>
                    </a:cubicBezTo>
                    <a:cubicBezTo>
                      <a:pt x="4303" y="2605"/>
                      <a:pt x="4532" y="2456"/>
                      <a:pt x="4622" y="2221"/>
                    </a:cubicBezTo>
                    <a:cubicBezTo>
                      <a:pt x="4737" y="1918"/>
                      <a:pt x="4579" y="1579"/>
                      <a:pt x="4276" y="1464"/>
                    </a:cubicBezTo>
                    <a:lnTo>
                      <a:pt x="419" y="1"/>
                    </a:ln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060" name="Google Shape;2060;p38">
                <a:extLst>
                  <a:ext uri="{FF2B5EF4-FFF2-40B4-BE49-F238E27FC236}">
                    <a16:creationId xmlns="" xmlns:a16="http://schemas.microsoft.com/office/drawing/2014/main" id="{073E8EF2-B3B6-8B95-87D5-7445097D3313}"/>
                  </a:ext>
                </a:extLst>
              </p:cNvPr>
              <p:cNvSpPr/>
              <p:nvPr/>
            </p:nvSpPr>
            <p:spPr>
              <a:xfrm>
                <a:off x="2390000" y="3180925"/>
                <a:ext cx="695700" cy="1719775"/>
              </a:xfrm>
              <a:custGeom>
                <a:avLst/>
                <a:gdLst/>
                <a:ahLst/>
                <a:cxnLst/>
                <a:rect l="l" t="t" r="r" b="b"/>
                <a:pathLst>
                  <a:path w="27828" h="68791" extrusionOk="0">
                    <a:moveTo>
                      <a:pt x="27088" y="1"/>
                    </a:moveTo>
                    <a:cubicBezTo>
                      <a:pt x="26186" y="1"/>
                      <a:pt x="25287" y="507"/>
                      <a:pt x="24915" y="1495"/>
                    </a:cubicBezTo>
                    <a:lnTo>
                      <a:pt x="483" y="65828"/>
                    </a:lnTo>
                    <a:cubicBezTo>
                      <a:pt x="0" y="67089"/>
                      <a:pt x="685" y="68337"/>
                      <a:pt x="1752" y="68791"/>
                    </a:cubicBezTo>
                    <a:lnTo>
                      <a:pt x="27827" y="118"/>
                    </a:lnTo>
                    <a:cubicBezTo>
                      <a:pt x="27588" y="40"/>
                      <a:pt x="27338" y="1"/>
                      <a:pt x="27088" y="1"/>
                    </a:cubicBezTo>
                    <a:close/>
                  </a:path>
                </a:pathLst>
              </a:custGeom>
              <a:solidFill>
                <a:srgbClr val="FFFFFF">
                  <a:alpha val="1116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061" name="Google Shape;2061;p38">
                <a:extLst>
                  <a:ext uri="{FF2B5EF4-FFF2-40B4-BE49-F238E27FC236}">
                    <a16:creationId xmlns="" xmlns:a16="http://schemas.microsoft.com/office/drawing/2014/main" id="{B1E39A89-687A-E132-F59D-23C18F010247}"/>
                  </a:ext>
                </a:extLst>
              </p:cNvPr>
              <p:cNvSpPr/>
              <p:nvPr/>
            </p:nvSpPr>
            <p:spPr>
              <a:xfrm>
                <a:off x="2696575" y="4528925"/>
                <a:ext cx="348025" cy="187875"/>
              </a:xfrm>
              <a:custGeom>
                <a:avLst/>
                <a:gdLst/>
                <a:ahLst/>
                <a:cxnLst/>
                <a:rect l="l" t="t" r="r" b="b"/>
                <a:pathLst>
                  <a:path w="13921" h="7515" extrusionOk="0">
                    <a:moveTo>
                      <a:pt x="9019" y="0"/>
                    </a:moveTo>
                    <a:cubicBezTo>
                      <a:pt x="4336" y="0"/>
                      <a:pt x="1" y="5524"/>
                      <a:pt x="728" y="6919"/>
                    </a:cubicBezTo>
                    <a:cubicBezTo>
                      <a:pt x="946" y="7333"/>
                      <a:pt x="1685" y="7515"/>
                      <a:pt x="2709" y="7515"/>
                    </a:cubicBezTo>
                    <a:cubicBezTo>
                      <a:pt x="6391" y="7515"/>
                      <a:pt x="13761" y="5169"/>
                      <a:pt x="13863" y="2868"/>
                    </a:cubicBezTo>
                    <a:cubicBezTo>
                      <a:pt x="13920" y="1592"/>
                      <a:pt x="11751" y="482"/>
                      <a:pt x="10294" y="143"/>
                    </a:cubicBezTo>
                    <a:cubicBezTo>
                      <a:pt x="9869" y="45"/>
                      <a:pt x="9443" y="0"/>
                      <a:pt x="9019" y="0"/>
                    </a:cubicBezTo>
                    <a:close/>
                  </a:path>
                </a:pathLst>
              </a:custGeom>
              <a:solidFill>
                <a:srgbClr val="FFFFFF">
                  <a:alpha val="1116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062" name="Google Shape;2062;p38">
                <a:extLst>
                  <a:ext uri="{FF2B5EF4-FFF2-40B4-BE49-F238E27FC236}">
                    <a16:creationId xmlns="" xmlns:a16="http://schemas.microsoft.com/office/drawing/2014/main" id="{D8E8871A-8BF8-0AB1-3DE9-F1E0B3A4E29B}"/>
                  </a:ext>
                </a:extLst>
              </p:cNvPr>
              <p:cNvSpPr/>
              <p:nvPr/>
            </p:nvSpPr>
            <p:spPr>
              <a:xfrm>
                <a:off x="3119275" y="4467425"/>
                <a:ext cx="106625" cy="83725"/>
              </a:xfrm>
              <a:custGeom>
                <a:avLst/>
                <a:gdLst/>
                <a:ahLst/>
                <a:cxnLst/>
                <a:rect l="l" t="t" r="r" b="b"/>
                <a:pathLst>
                  <a:path w="4265" h="3349" extrusionOk="0">
                    <a:moveTo>
                      <a:pt x="2991" y="0"/>
                    </a:moveTo>
                    <a:cubicBezTo>
                      <a:pt x="1867" y="0"/>
                      <a:pt x="1" y="1674"/>
                      <a:pt x="256" y="2480"/>
                    </a:cubicBezTo>
                    <a:cubicBezTo>
                      <a:pt x="393" y="2924"/>
                      <a:pt x="1244" y="3349"/>
                      <a:pt x="2101" y="3349"/>
                    </a:cubicBezTo>
                    <a:cubicBezTo>
                      <a:pt x="2651" y="3349"/>
                      <a:pt x="3204" y="3174"/>
                      <a:pt x="3573" y="2718"/>
                    </a:cubicBezTo>
                    <a:cubicBezTo>
                      <a:pt x="4265" y="1875"/>
                      <a:pt x="4020" y="426"/>
                      <a:pt x="3378" y="87"/>
                    </a:cubicBezTo>
                    <a:cubicBezTo>
                      <a:pt x="3265" y="28"/>
                      <a:pt x="3134" y="0"/>
                      <a:pt x="2991" y="0"/>
                    </a:cubicBezTo>
                    <a:close/>
                  </a:path>
                </a:pathLst>
              </a:custGeom>
              <a:solidFill>
                <a:srgbClr val="FFFFFF">
                  <a:alpha val="1116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grpSp>
        <p:grpSp>
          <p:nvGrpSpPr>
            <p:cNvPr id="2063" name="Google Shape;2063;p38">
              <a:extLst>
                <a:ext uri="{FF2B5EF4-FFF2-40B4-BE49-F238E27FC236}">
                  <a16:creationId xmlns="" xmlns:a16="http://schemas.microsoft.com/office/drawing/2014/main" id="{273A708B-BB95-F1B4-5EB3-EED8E3B50054}"/>
                </a:ext>
              </a:extLst>
            </p:cNvPr>
            <p:cNvGrpSpPr/>
            <p:nvPr/>
          </p:nvGrpSpPr>
          <p:grpSpPr>
            <a:xfrm flipH="1">
              <a:off x="4654700" y="-127475"/>
              <a:ext cx="1288450" cy="1640350"/>
              <a:chOff x="659300" y="3268175"/>
              <a:chExt cx="1288450" cy="1640350"/>
            </a:xfrm>
          </p:grpSpPr>
          <p:sp>
            <p:nvSpPr>
              <p:cNvPr id="2064" name="Google Shape;2064;p38">
                <a:extLst>
                  <a:ext uri="{FF2B5EF4-FFF2-40B4-BE49-F238E27FC236}">
                    <a16:creationId xmlns="" xmlns:a16="http://schemas.microsoft.com/office/drawing/2014/main" id="{FD62D3AD-C701-2314-DC22-E9200C0CE8AE}"/>
                  </a:ext>
                </a:extLst>
              </p:cNvPr>
              <p:cNvSpPr/>
              <p:nvPr/>
            </p:nvSpPr>
            <p:spPr>
              <a:xfrm>
                <a:off x="705625" y="3277550"/>
                <a:ext cx="1242125" cy="1630975"/>
              </a:xfrm>
              <a:custGeom>
                <a:avLst/>
                <a:gdLst/>
                <a:ahLst/>
                <a:cxnLst/>
                <a:rect l="l" t="t" r="r" b="b"/>
                <a:pathLst>
                  <a:path w="49685" h="65239" extrusionOk="0">
                    <a:moveTo>
                      <a:pt x="40750" y="0"/>
                    </a:moveTo>
                    <a:cubicBezTo>
                      <a:pt x="40283" y="0"/>
                      <a:pt x="39824" y="223"/>
                      <a:pt x="39541" y="636"/>
                    </a:cubicBezTo>
                    <a:lnTo>
                      <a:pt x="454" y="57998"/>
                    </a:lnTo>
                    <a:cubicBezTo>
                      <a:pt x="0" y="58668"/>
                      <a:pt x="173" y="59577"/>
                      <a:pt x="836" y="60031"/>
                    </a:cubicBezTo>
                    <a:lnTo>
                      <a:pt x="8110" y="64983"/>
                    </a:lnTo>
                    <a:cubicBezTo>
                      <a:pt x="8365" y="65156"/>
                      <a:pt x="8654" y="65239"/>
                      <a:pt x="8939" y="65239"/>
                    </a:cubicBezTo>
                    <a:cubicBezTo>
                      <a:pt x="9405" y="65239"/>
                      <a:pt x="9861" y="65017"/>
                      <a:pt x="10143" y="64601"/>
                    </a:cubicBezTo>
                    <a:lnTo>
                      <a:pt x="49230" y="7239"/>
                    </a:lnTo>
                    <a:cubicBezTo>
                      <a:pt x="49684" y="6569"/>
                      <a:pt x="49511" y="5661"/>
                      <a:pt x="48848" y="5207"/>
                    </a:cubicBezTo>
                    <a:lnTo>
                      <a:pt x="41574" y="254"/>
                    </a:lnTo>
                    <a:cubicBezTo>
                      <a:pt x="41321" y="82"/>
                      <a:pt x="41034" y="0"/>
                      <a:pt x="40750" y="0"/>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065" name="Google Shape;2065;p38">
                <a:extLst>
                  <a:ext uri="{FF2B5EF4-FFF2-40B4-BE49-F238E27FC236}">
                    <a16:creationId xmlns="" xmlns:a16="http://schemas.microsoft.com/office/drawing/2014/main" id="{5838BE1C-E069-21F1-2063-3D645FBADBEA}"/>
                  </a:ext>
                </a:extLst>
              </p:cNvPr>
              <p:cNvSpPr/>
              <p:nvPr/>
            </p:nvSpPr>
            <p:spPr>
              <a:xfrm>
                <a:off x="659300" y="3268175"/>
                <a:ext cx="1242125" cy="1631125"/>
              </a:xfrm>
              <a:custGeom>
                <a:avLst/>
                <a:gdLst/>
                <a:ahLst/>
                <a:cxnLst/>
                <a:rect l="l" t="t" r="r" b="b"/>
                <a:pathLst>
                  <a:path w="49685" h="65245" extrusionOk="0">
                    <a:moveTo>
                      <a:pt x="40753" y="1"/>
                    </a:moveTo>
                    <a:cubicBezTo>
                      <a:pt x="40284" y="1"/>
                      <a:pt x="39825" y="226"/>
                      <a:pt x="39542" y="643"/>
                    </a:cubicBezTo>
                    <a:lnTo>
                      <a:pt x="455" y="58005"/>
                    </a:lnTo>
                    <a:cubicBezTo>
                      <a:pt x="0" y="58669"/>
                      <a:pt x="173" y="59584"/>
                      <a:pt x="837" y="60038"/>
                    </a:cubicBezTo>
                    <a:lnTo>
                      <a:pt x="8111" y="64991"/>
                    </a:lnTo>
                    <a:cubicBezTo>
                      <a:pt x="8364" y="65162"/>
                      <a:pt x="8651" y="65244"/>
                      <a:pt x="8935" y="65244"/>
                    </a:cubicBezTo>
                    <a:cubicBezTo>
                      <a:pt x="9402" y="65244"/>
                      <a:pt x="9861" y="65022"/>
                      <a:pt x="10143" y="64609"/>
                    </a:cubicBezTo>
                    <a:lnTo>
                      <a:pt x="49231" y="7247"/>
                    </a:lnTo>
                    <a:cubicBezTo>
                      <a:pt x="49685" y="6576"/>
                      <a:pt x="49512" y="5668"/>
                      <a:pt x="48849" y="5214"/>
                    </a:cubicBezTo>
                    <a:lnTo>
                      <a:pt x="41575" y="254"/>
                    </a:lnTo>
                    <a:cubicBezTo>
                      <a:pt x="41322" y="83"/>
                      <a:pt x="41036" y="1"/>
                      <a:pt x="40753" y="1"/>
                    </a:cubicBezTo>
                    <a:close/>
                  </a:path>
                </a:pathLst>
              </a:custGeom>
              <a:solidFill>
                <a:schemeClr val="lt1"/>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066" name="Google Shape;2066;p38">
                <a:extLst>
                  <a:ext uri="{FF2B5EF4-FFF2-40B4-BE49-F238E27FC236}">
                    <a16:creationId xmlns="" xmlns:a16="http://schemas.microsoft.com/office/drawing/2014/main" id="{ED9F54F2-778B-CCEB-AFA1-D339959A61EE}"/>
                  </a:ext>
                </a:extLst>
              </p:cNvPr>
              <p:cNvSpPr/>
              <p:nvPr/>
            </p:nvSpPr>
            <p:spPr>
              <a:xfrm>
                <a:off x="848725" y="3389325"/>
                <a:ext cx="1052700" cy="1509975"/>
              </a:xfrm>
              <a:custGeom>
                <a:avLst/>
                <a:gdLst/>
                <a:ahLst/>
                <a:cxnLst/>
                <a:rect l="l" t="t" r="r" b="b"/>
                <a:pathLst>
                  <a:path w="42108" h="60399" extrusionOk="0">
                    <a:moveTo>
                      <a:pt x="40738" y="0"/>
                    </a:moveTo>
                    <a:lnTo>
                      <a:pt x="0" y="59784"/>
                    </a:lnTo>
                    <a:lnTo>
                      <a:pt x="534" y="60145"/>
                    </a:lnTo>
                    <a:cubicBezTo>
                      <a:pt x="787" y="60316"/>
                      <a:pt x="1074" y="60398"/>
                      <a:pt x="1358" y="60398"/>
                    </a:cubicBezTo>
                    <a:cubicBezTo>
                      <a:pt x="1825" y="60398"/>
                      <a:pt x="2284" y="60176"/>
                      <a:pt x="2566" y="59763"/>
                    </a:cubicBezTo>
                    <a:lnTo>
                      <a:pt x="41654" y="2401"/>
                    </a:lnTo>
                    <a:cubicBezTo>
                      <a:pt x="42108" y="1730"/>
                      <a:pt x="41935" y="822"/>
                      <a:pt x="41272" y="368"/>
                    </a:cubicBezTo>
                    <a:lnTo>
                      <a:pt x="40738" y="0"/>
                    </a:ln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067" name="Google Shape;2067;p38">
                <a:extLst>
                  <a:ext uri="{FF2B5EF4-FFF2-40B4-BE49-F238E27FC236}">
                    <a16:creationId xmlns="" xmlns:a16="http://schemas.microsoft.com/office/drawing/2014/main" id="{DBED3986-9E6D-80AA-E17B-FFACD1FEDC93}"/>
                  </a:ext>
                </a:extLst>
              </p:cNvPr>
              <p:cNvSpPr/>
              <p:nvPr/>
            </p:nvSpPr>
            <p:spPr>
              <a:xfrm>
                <a:off x="943800" y="4288775"/>
                <a:ext cx="283225" cy="333150"/>
              </a:xfrm>
              <a:custGeom>
                <a:avLst/>
                <a:gdLst/>
                <a:ahLst/>
                <a:cxnLst/>
                <a:rect l="l" t="t" r="r" b="b"/>
                <a:pathLst>
                  <a:path w="11329" h="13326" extrusionOk="0">
                    <a:moveTo>
                      <a:pt x="10408" y="1"/>
                    </a:moveTo>
                    <a:cubicBezTo>
                      <a:pt x="8262" y="1"/>
                      <a:pt x="1" y="12028"/>
                      <a:pt x="1272" y="13209"/>
                    </a:cubicBezTo>
                    <a:cubicBezTo>
                      <a:pt x="1356" y="13287"/>
                      <a:pt x="1491" y="13325"/>
                      <a:pt x="1667" y="13325"/>
                    </a:cubicBezTo>
                    <a:cubicBezTo>
                      <a:pt x="3433" y="13325"/>
                      <a:pt x="9385" y="9513"/>
                      <a:pt x="10637" y="3621"/>
                    </a:cubicBezTo>
                    <a:cubicBezTo>
                      <a:pt x="10788" y="2922"/>
                      <a:pt x="11329" y="377"/>
                      <a:pt x="10593" y="38"/>
                    </a:cubicBezTo>
                    <a:cubicBezTo>
                      <a:pt x="10538" y="13"/>
                      <a:pt x="10476" y="1"/>
                      <a:pt x="10408" y="1"/>
                    </a:cubicBezTo>
                    <a:close/>
                  </a:path>
                </a:pathLst>
              </a:custGeom>
              <a:solidFill>
                <a:srgbClr val="FFFFFF">
                  <a:alpha val="1116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068" name="Google Shape;2068;p38">
                <a:extLst>
                  <a:ext uri="{FF2B5EF4-FFF2-40B4-BE49-F238E27FC236}">
                    <a16:creationId xmlns="" xmlns:a16="http://schemas.microsoft.com/office/drawing/2014/main" id="{DE086651-ACFA-142E-322F-172516B35726}"/>
                  </a:ext>
                </a:extLst>
              </p:cNvPr>
              <p:cNvSpPr/>
              <p:nvPr/>
            </p:nvSpPr>
            <p:spPr>
              <a:xfrm>
                <a:off x="1266475" y="4141925"/>
                <a:ext cx="77225" cy="59125"/>
              </a:xfrm>
              <a:custGeom>
                <a:avLst/>
                <a:gdLst/>
                <a:ahLst/>
                <a:cxnLst/>
                <a:rect l="l" t="t" r="r" b="b"/>
                <a:pathLst>
                  <a:path w="3089" h="2365" extrusionOk="0">
                    <a:moveTo>
                      <a:pt x="1727" y="1"/>
                    </a:moveTo>
                    <a:cubicBezTo>
                      <a:pt x="1661" y="1"/>
                      <a:pt x="1594" y="5"/>
                      <a:pt x="1529" y="15"/>
                    </a:cubicBezTo>
                    <a:cubicBezTo>
                      <a:pt x="397" y="196"/>
                      <a:pt x="1" y="1868"/>
                      <a:pt x="368" y="2243"/>
                    </a:cubicBezTo>
                    <a:cubicBezTo>
                      <a:pt x="450" y="2327"/>
                      <a:pt x="588" y="2365"/>
                      <a:pt x="761" y="2365"/>
                    </a:cubicBezTo>
                    <a:cubicBezTo>
                      <a:pt x="1560" y="2365"/>
                      <a:pt x="3088" y="1558"/>
                      <a:pt x="3064" y="888"/>
                    </a:cubicBezTo>
                    <a:cubicBezTo>
                      <a:pt x="3051" y="456"/>
                      <a:pt x="2380" y="1"/>
                      <a:pt x="1727" y="1"/>
                    </a:cubicBezTo>
                    <a:close/>
                  </a:path>
                </a:pathLst>
              </a:custGeom>
              <a:solidFill>
                <a:srgbClr val="FFFFFF">
                  <a:alpha val="1116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069" name="Google Shape;2069;p38">
                <a:extLst>
                  <a:ext uri="{FF2B5EF4-FFF2-40B4-BE49-F238E27FC236}">
                    <a16:creationId xmlns="" xmlns:a16="http://schemas.microsoft.com/office/drawing/2014/main" id="{12420357-4176-086A-7430-4B40CBF14A0E}"/>
                  </a:ext>
                </a:extLst>
              </p:cNvPr>
              <p:cNvSpPr/>
              <p:nvPr/>
            </p:nvSpPr>
            <p:spPr>
              <a:xfrm>
                <a:off x="1519700" y="3450050"/>
                <a:ext cx="104550" cy="80300"/>
              </a:xfrm>
              <a:custGeom>
                <a:avLst/>
                <a:gdLst/>
                <a:ahLst/>
                <a:cxnLst/>
                <a:rect l="l" t="t" r="r" b="b"/>
                <a:pathLst>
                  <a:path w="4182" h="3212" extrusionOk="0">
                    <a:moveTo>
                      <a:pt x="606" y="1"/>
                    </a:moveTo>
                    <a:lnTo>
                      <a:pt x="0" y="895"/>
                    </a:lnTo>
                    <a:lnTo>
                      <a:pt x="3259" y="3115"/>
                    </a:lnTo>
                    <a:cubicBezTo>
                      <a:pt x="3351" y="3180"/>
                      <a:pt x="3458" y="3212"/>
                      <a:pt x="3563" y="3212"/>
                    </a:cubicBezTo>
                    <a:cubicBezTo>
                      <a:pt x="3736" y="3212"/>
                      <a:pt x="3905" y="3127"/>
                      <a:pt x="4008" y="2971"/>
                    </a:cubicBezTo>
                    <a:cubicBezTo>
                      <a:pt x="4181" y="2726"/>
                      <a:pt x="4116" y="2387"/>
                      <a:pt x="3871" y="2221"/>
                    </a:cubicBezTo>
                    <a:lnTo>
                      <a:pt x="606" y="1"/>
                    </a:ln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070" name="Google Shape;2070;p38">
                <a:extLst>
                  <a:ext uri="{FF2B5EF4-FFF2-40B4-BE49-F238E27FC236}">
                    <a16:creationId xmlns="" xmlns:a16="http://schemas.microsoft.com/office/drawing/2014/main" id="{3F4AE785-198E-6A6D-181C-F5C6BE9C9980}"/>
                  </a:ext>
                </a:extLst>
              </p:cNvPr>
              <p:cNvSpPr/>
              <p:nvPr/>
            </p:nvSpPr>
            <p:spPr>
              <a:xfrm>
                <a:off x="1573575" y="3370750"/>
                <a:ext cx="104750" cy="80325"/>
              </a:xfrm>
              <a:custGeom>
                <a:avLst/>
                <a:gdLst/>
                <a:ahLst/>
                <a:cxnLst/>
                <a:rect l="l" t="t" r="r" b="b"/>
                <a:pathLst>
                  <a:path w="4190" h="3213" extrusionOk="0">
                    <a:moveTo>
                      <a:pt x="613" y="1"/>
                    </a:moveTo>
                    <a:lnTo>
                      <a:pt x="1" y="895"/>
                    </a:lnTo>
                    <a:lnTo>
                      <a:pt x="3266" y="3115"/>
                    </a:lnTo>
                    <a:cubicBezTo>
                      <a:pt x="3360" y="3181"/>
                      <a:pt x="3467" y="3212"/>
                      <a:pt x="3573" y="3212"/>
                    </a:cubicBezTo>
                    <a:cubicBezTo>
                      <a:pt x="3745" y="3212"/>
                      <a:pt x="3913" y="3130"/>
                      <a:pt x="4016" y="2978"/>
                    </a:cubicBezTo>
                    <a:cubicBezTo>
                      <a:pt x="4189" y="2726"/>
                      <a:pt x="4124" y="2387"/>
                      <a:pt x="3872" y="2221"/>
                    </a:cubicBezTo>
                    <a:lnTo>
                      <a:pt x="613" y="1"/>
                    </a:ln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071" name="Google Shape;2071;p38">
                <a:extLst>
                  <a:ext uri="{FF2B5EF4-FFF2-40B4-BE49-F238E27FC236}">
                    <a16:creationId xmlns="" xmlns:a16="http://schemas.microsoft.com/office/drawing/2014/main" id="{5C8DFBD4-6FAE-FF33-65F6-D0661451A952}"/>
                  </a:ext>
                </a:extLst>
              </p:cNvPr>
              <p:cNvSpPr/>
              <p:nvPr/>
            </p:nvSpPr>
            <p:spPr>
              <a:xfrm>
                <a:off x="1407950" y="3613875"/>
                <a:ext cx="104550" cy="80350"/>
              </a:xfrm>
              <a:custGeom>
                <a:avLst/>
                <a:gdLst/>
                <a:ahLst/>
                <a:cxnLst/>
                <a:rect l="l" t="t" r="r" b="b"/>
                <a:pathLst>
                  <a:path w="4182" h="3214" extrusionOk="0">
                    <a:moveTo>
                      <a:pt x="613" y="1"/>
                    </a:moveTo>
                    <a:lnTo>
                      <a:pt x="1" y="895"/>
                    </a:lnTo>
                    <a:lnTo>
                      <a:pt x="3259" y="3122"/>
                    </a:lnTo>
                    <a:cubicBezTo>
                      <a:pt x="3354" y="3184"/>
                      <a:pt x="3459" y="3214"/>
                      <a:pt x="3564" y="3214"/>
                    </a:cubicBezTo>
                    <a:cubicBezTo>
                      <a:pt x="3738" y="3214"/>
                      <a:pt x="3908" y="3131"/>
                      <a:pt x="4016" y="2978"/>
                    </a:cubicBezTo>
                    <a:cubicBezTo>
                      <a:pt x="4182" y="2733"/>
                      <a:pt x="4117" y="2394"/>
                      <a:pt x="3872" y="2228"/>
                    </a:cubicBezTo>
                    <a:lnTo>
                      <a:pt x="613" y="1"/>
                    </a:ln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072" name="Google Shape;2072;p38">
                <a:extLst>
                  <a:ext uri="{FF2B5EF4-FFF2-40B4-BE49-F238E27FC236}">
                    <a16:creationId xmlns="" xmlns:a16="http://schemas.microsoft.com/office/drawing/2014/main" id="{C7029A82-0313-B8A2-79A5-0AABBED31E4C}"/>
                  </a:ext>
                </a:extLst>
              </p:cNvPr>
              <p:cNvSpPr/>
              <p:nvPr/>
            </p:nvSpPr>
            <p:spPr>
              <a:xfrm>
                <a:off x="1462025" y="3534575"/>
                <a:ext cx="104550" cy="80375"/>
              </a:xfrm>
              <a:custGeom>
                <a:avLst/>
                <a:gdLst/>
                <a:ahLst/>
                <a:cxnLst/>
                <a:rect l="l" t="t" r="r" b="b"/>
                <a:pathLst>
                  <a:path w="4182" h="3215" extrusionOk="0">
                    <a:moveTo>
                      <a:pt x="606" y="1"/>
                    </a:moveTo>
                    <a:lnTo>
                      <a:pt x="0" y="902"/>
                    </a:lnTo>
                    <a:lnTo>
                      <a:pt x="3259" y="3122"/>
                    </a:lnTo>
                    <a:cubicBezTo>
                      <a:pt x="3351" y="3184"/>
                      <a:pt x="3456" y="3214"/>
                      <a:pt x="3560" y="3214"/>
                    </a:cubicBezTo>
                    <a:cubicBezTo>
                      <a:pt x="3733" y="3214"/>
                      <a:pt x="3905" y="3131"/>
                      <a:pt x="4008" y="2978"/>
                    </a:cubicBezTo>
                    <a:cubicBezTo>
                      <a:pt x="4181" y="2733"/>
                      <a:pt x="4117" y="2394"/>
                      <a:pt x="3871" y="2228"/>
                    </a:cubicBezTo>
                    <a:lnTo>
                      <a:pt x="606" y="1"/>
                    </a:ln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073" name="Google Shape;2073;p38">
                <a:extLst>
                  <a:ext uri="{FF2B5EF4-FFF2-40B4-BE49-F238E27FC236}">
                    <a16:creationId xmlns="" xmlns:a16="http://schemas.microsoft.com/office/drawing/2014/main" id="{D66D9757-86AC-5AF6-5223-C88823AFA061}"/>
                  </a:ext>
                </a:extLst>
              </p:cNvPr>
              <p:cNvSpPr/>
              <p:nvPr/>
            </p:nvSpPr>
            <p:spPr>
              <a:xfrm>
                <a:off x="1307375" y="3761675"/>
                <a:ext cx="104575" cy="80225"/>
              </a:xfrm>
              <a:custGeom>
                <a:avLst/>
                <a:gdLst/>
                <a:ahLst/>
                <a:cxnLst/>
                <a:rect l="l" t="t" r="r" b="b"/>
                <a:pathLst>
                  <a:path w="4183" h="3209" extrusionOk="0">
                    <a:moveTo>
                      <a:pt x="607" y="0"/>
                    </a:moveTo>
                    <a:lnTo>
                      <a:pt x="1" y="894"/>
                    </a:lnTo>
                    <a:lnTo>
                      <a:pt x="3259" y="3114"/>
                    </a:lnTo>
                    <a:cubicBezTo>
                      <a:pt x="3353" y="3177"/>
                      <a:pt x="3459" y="3208"/>
                      <a:pt x="3565" y="3208"/>
                    </a:cubicBezTo>
                    <a:cubicBezTo>
                      <a:pt x="3737" y="3208"/>
                      <a:pt x="3906" y="3126"/>
                      <a:pt x="4009" y="2970"/>
                    </a:cubicBezTo>
                    <a:cubicBezTo>
                      <a:pt x="4182" y="2725"/>
                      <a:pt x="4117" y="2386"/>
                      <a:pt x="3872" y="2220"/>
                    </a:cubicBezTo>
                    <a:lnTo>
                      <a:pt x="607" y="0"/>
                    </a:ln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074" name="Google Shape;2074;p38">
                <a:extLst>
                  <a:ext uri="{FF2B5EF4-FFF2-40B4-BE49-F238E27FC236}">
                    <a16:creationId xmlns="" xmlns:a16="http://schemas.microsoft.com/office/drawing/2014/main" id="{162CCB6F-A22D-104B-595E-F2675A140FE8}"/>
                  </a:ext>
                </a:extLst>
              </p:cNvPr>
              <p:cNvSpPr/>
              <p:nvPr/>
            </p:nvSpPr>
            <p:spPr>
              <a:xfrm>
                <a:off x="1361275" y="3682375"/>
                <a:ext cx="104550" cy="80300"/>
              </a:xfrm>
              <a:custGeom>
                <a:avLst/>
                <a:gdLst/>
                <a:ahLst/>
                <a:cxnLst/>
                <a:rect l="l" t="t" r="r" b="b"/>
                <a:pathLst>
                  <a:path w="4182" h="3212" extrusionOk="0">
                    <a:moveTo>
                      <a:pt x="613" y="0"/>
                    </a:moveTo>
                    <a:lnTo>
                      <a:pt x="0" y="894"/>
                    </a:lnTo>
                    <a:lnTo>
                      <a:pt x="3266" y="3114"/>
                    </a:lnTo>
                    <a:cubicBezTo>
                      <a:pt x="3359" y="3180"/>
                      <a:pt x="3465" y="3211"/>
                      <a:pt x="3571" y="3211"/>
                    </a:cubicBezTo>
                    <a:cubicBezTo>
                      <a:pt x="3743" y="3211"/>
                      <a:pt x="3913" y="3127"/>
                      <a:pt x="4016" y="2970"/>
                    </a:cubicBezTo>
                    <a:cubicBezTo>
                      <a:pt x="4182" y="2725"/>
                      <a:pt x="4124" y="2386"/>
                      <a:pt x="3872" y="2220"/>
                    </a:cubicBezTo>
                    <a:lnTo>
                      <a:pt x="613" y="0"/>
                    </a:ln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075" name="Google Shape;2075;p38">
                <a:extLst>
                  <a:ext uri="{FF2B5EF4-FFF2-40B4-BE49-F238E27FC236}">
                    <a16:creationId xmlns="" xmlns:a16="http://schemas.microsoft.com/office/drawing/2014/main" id="{E8114176-DF6B-65FC-CB20-ED0304F155F1}"/>
                  </a:ext>
                </a:extLst>
              </p:cNvPr>
              <p:cNvSpPr/>
              <p:nvPr/>
            </p:nvSpPr>
            <p:spPr>
              <a:xfrm>
                <a:off x="1195650" y="3925475"/>
                <a:ext cx="104550" cy="80375"/>
              </a:xfrm>
              <a:custGeom>
                <a:avLst/>
                <a:gdLst/>
                <a:ahLst/>
                <a:cxnLst/>
                <a:rect l="l" t="t" r="r" b="b"/>
                <a:pathLst>
                  <a:path w="4182" h="3215" extrusionOk="0">
                    <a:moveTo>
                      <a:pt x="606" y="1"/>
                    </a:moveTo>
                    <a:lnTo>
                      <a:pt x="0" y="895"/>
                    </a:lnTo>
                    <a:lnTo>
                      <a:pt x="3259" y="3122"/>
                    </a:lnTo>
                    <a:cubicBezTo>
                      <a:pt x="3351" y="3185"/>
                      <a:pt x="3456" y="3214"/>
                      <a:pt x="3560" y="3214"/>
                    </a:cubicBezTo>
                    <a:cubicBezTo>
                      <a:pt x="3735" y="3214"/>
                      <a:pt x="3908" y="3132"/>
                      <a:pt x="4016" y="2978"/>
                    </a:cubicBezTo>
                    <a:cubicBezTo>
                      <a:pt x="4182" y="2733"/>
                      <a:pt x="4117" y="2394"/>
                      <a:pt x="3872" y="2221"/>
                    </a:cubicBezTo>
                    <a:lnTo>
                      <a:pt x="606" y="1"/>
                    </a:ln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076" name="Google Shape;2076;p38">
                <a:extLst>
                  <a:ext uri="{FF2B5EF4-FFF2-40B4-BE49-F238E27FC236}">
                    <a16:creationId xmlns="" xmlns:a16="http://schemas.microsoft.com/office/drawing/2014/main" id="{FC2D4221-1FDB-DE2F-5D11-224906E8828B}"/>
                  </a:ext>
                </a:extLst>
              </p:cNvPr>
              <p:cNvSpPr/>
              <p:nvPr/>
            </p:nvSpPr>
            <p:spPr>
              <a:xfrm>
                <a:off x="1249525" y="3846200"/>
                <a:ext cx="104750" cy="80350"/>
              </a:xfrm>
              <a:custGeom>
                <a:avLst/>
                <a:gdLst/>
                <a:ahLst/>
                <a:cxnLst/>
                <a:rect l="l" t="t" r="r" b="b"/>
                <a:pathLst>
                  <a:path w="4190" h="3214" extrusionOk="0">
                    <a:moveTo>
                      <a:pt x="614" y="0"/>
                    </a:moveTo>
                    <a:lnTo>
                      <a:pt x="1" y="901"/>
                    </a:lnTo>
                    <a:lnTo>
                      <a:pt x="3267" y="3122"/>
                    </a:lnTo>
                    <a:cubicBezTo>
                      <a:pt x="3358" y="3184"/>
                      <a:pt x="3463" y="3213"/>
                      <a:pt x="3568" y="3213"/>
                    </a:cubicBezTo>
                    <a:cubicBezTo>
                      <a:pt x="3741" y="3213"/>
                      <a:pt x="3913" y="3131"/>
                      <a:pt x="4016" y="2977"/>
                    </a:cubicBezTo>
                    <a:cubicBezTo>
                      <a:pt x="4189" y="2732"/>
                      <a:pt x="4124" y="2393"/>
                      <a:pt x="3872" y="2228"/>
                    </a:cubicBezTo>
                    <a:lnTo>
                      <a:pt x="614" y="0"/>
                    </a:ln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077" name="Google Shape;2077;p38">
                <a:extLst>
                  <a:ext uri="{FF2B5EF4-FFF2-40B4-BE49-F238E27FC236}">
                    <a16:creationId xmlns="" xmlns:a16="http://schemas.microsoft.com/office/drawing/2014/main" id="{E80800E0-4DEC-2410-3B64-EC7ECB652808}"/>
                  </a:ext>
                </a:extLst>
              </p:cNvPr>
              <p:cNvSpPr/>
              <p:nvPr/>
            </p:nvSpPr>
            <p:spPr>
              <a:xfrm>
                <a:off x="1093275" y="4075625"/>
                <a:ext cx="104550" cy="80350"/>
              </a:xfrm>
              <a:custGeom>
                <a:avLst/>
                <a:gdLst/>
                <a:ahLst/>
                <a:cxnLst/>
                <a:rect l="l" t="t" r="r" b="b"/>
                <a:pathLst>
                  <a:path w="4182" h="3214" extrusionOk="0">
                    <a:moveTo>
                      <a:pt x="613" y="0"/>
                    </a:moveTo>
                    <a:lnTo>
                      <a:pt x="1" y="901"/>
                    </a:lnTo>
                    <a:lnTo>
                      <a:pt x="3259" y="3122"/>
                    </a:lnTo>
                    <a:cubicBezTo>
                      <a:pt x="3354" y="3184"/>
                      <a:pt x="3459" y="3213"/>
                      <a:pt x="3564" y="3213"/>
                    </a:cubicBezTo>
                    <a:cubicBezTo>
                      <a:pt x="3738" y="3213"/>
                      <a:pt x="3908" y="3131"/>
                      <a:pt x="4016" y="2977"/>
                    </a:cubicBezTo>
                    <a:cubicBezTo>
                      <a:pt x="4182" y="2732"/>
                      <a:pt x="4117" y="2393"/>
                      <a:pt x="3872" y="2228"/>
                    </a:cubicBezTo>
                    <a:lnTo>
                      <a:pt x="613" y="0"/>
                    </a:ln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078" name="Google Shape;2078;p38">
                <a:extLst>
                  <a:ext uri="{FF2B5EF4-FFF2-40B4-BE49-F238E27FC236}">
                    <a16:creationId xmlns="" xmlns:a16="http://schemas.microsoft.com/office/drawing/2014/main" id="{F17B0687-78AF-0931-BFE1-9AF5A41F4842}"/>
                  </a:ext>
                </a:extLst>
              </p:cNvPr>
              <p:cNvSpPr/>
              <p:nvPr/>
            </p:nvSpPr>
            <p:spPr>
              <a:xfrm>
                <a:off x="1147350" y="3996500"/>
                <a:ext cx="104550" cy="80225"/>
              </a:xfrm>
              <a:custGeom>
                <a:avLst/>
                <a:gdLst/>
                <a:ahLst/>
                <a:cxnLst/>
                <a:rect l="l" t="t" r="r" b="b"/>
                <a:pathLst>
                  <a:path w="4182" h="3209" extrusionOk="0">
                    <a:moveTo>
                      <a:pt x="606" y="0"/>
                    </a:moveTo>
                    <a:lnTo>
                      <a:pt x="0" y="894"/>
                    </a:lnTo>
                    <a:lnTo>
                      <a:pt x="3259" y="3115"/>
                    </a:lnTo>
                    <a:cubicBezTo>
                      <a:pt x="3352" y="3178"/>
                      <a:pt x="3459" y="3208"/>
                      <a:pt x="3564" y="3208"/>
                    </a:cubicBezTo>
                    <a:cubicBezTo>
                      <a:pt x="3737" y="3208"/>
                      <a:pt x="3906" y="3127"/>
                      <a:pt x="4009" y="2970"/>
                    </a:cubicBezTo>
                    <a:cubicBezTo>
                      <a:pt x="4182" y="2725"/>
                      <a:pt x="4117" y="2386"/>
                      <a:pt x="3872" y="2221"/>
                    </a:cubicBezTo>
                    <a:lnTo>
                      <a:pt x="606" y="0"/>
                    </a:ln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079" name="Google Shape;2079;p38">
                <a:extLst>
                  <a:ext uri="{FF2B5EF4-FFF2-40B4-BE49-F238E27FC236}">
                    <a16:creationId xmlns="" xmlns:a16="http://schemas.microsoft.com/office/drawing/2014/main" id="{C27B7A4F-EA96-C3B4-EA2C-2A86778EC2DE}"/>
                  </a:ext>
                </a:extLst>
              </p:cNvPr>
              <p:cNvSpPr/>
              <p:nvPr/>
            </p:nvSpPr>
            <p:spPr>
              <a:xfrm>
                <a:off x="981550" y="4239625"/>
                <a:ext cx="104550" cy="80300"/>
              </a:xfrm>
              <a:custGeom>
                <a:avLst/>
                <a:gdLst/>
                <a:ahLst/>
                <a:cxnLst/>
                <a:rect l="l" t="t" r="r" b="b"/>
                <a:pathLst>
                  <a:path w="4182" h="3212" extrusionOk="0">
                    <a:moveTo>
                      <a:pt x="613" y="0"/>
                    </a:moveTo>
                    <a:lnTo>
                      <a:pt x="0" y="894"/>
                    </a:lnTo>
                    <a:lnTo>
                      <a:pt x="3266" y="3115"/>
                    </a:lnTo>
                    <a:cubicBezTo>
                      <a:pt x="3359" y="3180"/>
                      <a:pt x="3466" y="3212"/>
                      <a:pt x="3572" y="3212"/>
                    </a:cubicBezTo>
                    <a:cubicBezTo>
                      <a:pt x="3744" y="3212"/>
                      <a:pt x="3913" y="3129"/>
                      <a:pt x="4015" y="2978"/>
                    </a:cubicBezTo>
                    <a:cubicBezTo>
                      <a:pt x="4181" y="2725"/>
                      <a:pt x="4124" y="2394"/>
                      <a:pt x="3871" y="2221"/>
                    </a:cubicBezTo>
                    <a:lnTo>
                      <a:pt x="613" y="0"/>
                    </a:ln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080" name="Google Shape;2080;p38">
                <a:extLst>
                  <a:ext uri="{FF2B5EF4-FFF2-40B4-BE49-F238E27FC236}">
                    <a16:creationId xmlns="" xmlns:a16="http://schemas.microsoft.com/office/drawing/2014/main" id="{21FBDD8D-0EA5-08CE-02D1-1348AB052E3D}"/>
                  </a:ext>
                </a:extLst>
              </p:cNvPr>
              <p:cNvSpPr/>
              <p:nvPr/>
            </p:nvSpPr>
            <p:spPr>
              <a:xfrm>
                <a:off x="1035600" y="4160325"/>
                <a:ext cx="104550" cy="80350"/>
              </a:xfrm>
              <a:custGeom>
                <a:avLst/>
                <a:gdLst/>
                <a:ahLst/>
                <a:cxnLst/>
                <a:rect l="l" t="t" r="r" b="b"/>
                <a:pathLst>
                  <a:path w="4182" h="3214" extrusionOk="0">
                    <a:moveTo>
                      <a:pt x="614" y="0"/>
                    </a:moveTo>
                    <a:lnTo>
                      <a:pt x="1" y="894"/>
                    </a:lnTo>
                    <a:lnTo>
                      <a:pt x="3259" y="3122"/>
                    </a:lnTo>
                    <a:cubicBezTo>
                      <a:pt x="3354" y="3184"/>
                      <a:pt x="3459" y="3214"/>
                      <a:pt x="3564" y="3214"/>
                    </a:cubicBezTo>
                    <a:cubicBezTo>
                      <a:pt x="3738" y="3214"/>
                      <a:pt x="3908" y="3131"/>
                      <a:pt x="4016" y="2978"/>
                    </a:cubicBezTo>
                    <a:cubicBezTo>
                      <a:pt x="4182" y="2725"/>
                      <a:pt x="4117" y="2394"/>
                      <a:pt x="3872" y="2221"/>
                    </a:cubicBezTo>
                    <a:lnTo>
                      <a:pt x="614" y="0"/>
                    </a:ln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081" name="Google Shape;2081;p38">
                <a:extLst>
                  <a:ext uri="{FF2B5EF4-FFF2-40B4-BE49-F238E27FC236}">
                    <a16:creationId xmlns="" xmlns:a16="http://schemas.microsoft.com/office/drawing/2014/main" id="{55FE3338-47AD-CD35-5EC1-8988147DE25D}"/>
                  </a:ext>
                </a:extLst>
              </p:cNvPr>
              <p:cNvSpPr/>
              <p:nvPr/>
            </p:nvSpPr>
            <p:spPr>
              <a:xfrm>
                <a:off x="927650" y="4318925"/>
                <a:ext cx="104550" cy="80300"/>
              </a:xfrm>
              <a:custGeom>
                <a:avLst/>
                <a:gdLst/>
                <a:ahLst/>
                <a:cxnLst/>
                <a:rect l="l" t="t" r="r" b="b"/>
                <a:pathLst>
                  <a:path w="4182" h="3212" extrusionOk="0">
                    <a:moveTo>
                      <a:pt x="606" y="0"/>
                    </a:moveTo>
                    <a:lnTo>
                      <a:pt x="1" y="894"/>
                    </a:lnTo>
                    <a:lnTo>
                      <a:pt x="3259" y="3114"/>
                    </a:lnTo>
                    <a:cubicBezTo>
                      <a:pt x="3352" y="3180"/>
                      <a:pt x="3458" y="3211"/>
                      <a:pt x="3563" y="3211"/>
                    </a:cubicBezTo>
                    <a:cubicBezTo>
                      <a:pt x="3736" y="3211"/>
                      <a:pt x="3906" y="3127"/>
                      <a:pt x="4009" y="2970"/>
                    </a:cubicBezTo>
                    <a:cubicBezTo>
                      <a:pt x="4182" y="2725"/>
                      <a:pt x="4117" y="2386"/>
                      <a:pt x="3872" y="2221"/>
                    </a:cubicBezTo>
                    <a:lnTo>
                      <a:pt x="606" y="0"/>
                    </a:ln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082" name="Google Shape;2082;p38">
                <a:extLst>
                  <a:ext uri="{FF2B5EF4-FFF2-40B4-BE49-F238E27FC236}">
                    <a16:creationId xmlns="" xmlns:a16="http://schemas.microsoft.com/office/drawing/2014/main" id="{2FE2E6A7-D120-CFC3-1485-F93697F9497F}"/>
                  </a:ext>
                </a:extLst>
              </p:cNvPr>
              <p:cNvSpPr/>
              <p:nvPr/>
            </p:nvSpPr>
            <p:spPr>
              <a:xfrm>
                <a:off x="825275" y="4469050"/>
                <a:ext cx="104575" cy="80300"/>
              </a:xfrm>
              <a:custGeom>
                <a:avLst/>
                <a:gdLst/>
                <a:ahLst/>
                <a:cxnLst/>
                <a:rect l="l" t="t" r="r" b="b"/>
                <a:pathLst>
                  <a:path w="4183" h="3212" extrusionOk="0">
                    <a:moveTo>
                      <a:pt x="606" y="0"/>
                    </a:moveTo>
                    <a:lnTo>
                      <a:pt x="1" y="894"/>
                    </a:lnTo>
                    <a:lnTo>
                      <a:pt x="3259" y="3115"/>
                    </a:lnTo>
                    <a:cubicBezTo>
                      <a:pt x="3353" y="3181"/>
                      <a:pt x="3460" y="3212"/>
                      <a:pt x="3566" y="3212"/>
                    </a:cubicBezTo>
                    <a:cubicBezTo>
                      <a:pt x="3739" y="3212"/>
                      <a:pt x="3909" y="3129"/>
                      <a:pt x="4016" y="2978"/>
                    </a:cubicBezTo>
                    <a:cubicBezTo>
                      <a:pt x="4182" y="2725"/>
                      <a:pt x="4117" y="2394"/>
                      <a:pt x="3872" y="2221"/>
                    </a:cubicBezTo>
                    <a:lnTo>
                      <a:pt x="606" y="0"/>
                    </a:ln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083" name="Google Shape;2083;p38">
                <a:extLst>
                  <a:ext uri="{FF2B5EF4-FFF2-40B4-BE49-F238E27FC236}">
                    <a16:creationId xmlns="" xmlns:a16="http://schemas.microsoft.com/office/drawing/2014/main" id="{D73A261E-BED9-D88D-F774-FE5D1C0341E9}"/>
                  </a:ext>
                </a:extLst>
              </p:cNvPr>
              <p:cNvSpPr/>
              <p:nvPr/>
            </p:nvSpPr>
            <p:spPr>
              <a:xfrm>
                <a:off x="879175" y="4389750"/>
                <a:ext cx="104725" cy="80350"/>
              </a:xfrm>
              <a:custGeom>
                <a:avLst/>
                <a:gdLst/>
                <a:ahLst/>
                <a:cxnLst/>
                <a:rect l="l" t="t" r="r" b="b"/>
                <a:pathLst>
                  <a:path w="4189" h="3214" extrusionOk="0">
                    <a:moveTo>
                      <a:pt x="613" y="0"/>
                    </a:moveTo>
                    <a:lnTo>
                      <a:pt x="0" y="894"/>
                    </a:lnTo>
                    <a:lnTo>
                      <a:pt x="3266" y="3122"/>
                    </a:lnTo>
                    <a:cubicBezTo>
                      <a:pt x="3358" y="3184"/>
                      <a:pt x="3463" y="3214"/>
                      <a:pt x="3567" y="3214"/>
                    </a:cubicBezTo>
                    <a:cubicBezTo>
                      <a:pt x="3741" y="3214"/>
                      <a:pt x="3912" y="3131"/>
                      <a:pt x="4016" y="2978"/>
                    </a:cubicBezTo>
                    <a:cubicBezTo>
                      <a:pt x="4189" y="2725"/>
                      <a:pt x="4124" y="2394"/>
                      <a:pt x="3879" y="2221"/>
                    </a:cubicBezTo>
                    <a:lnTo>
                      <a:pt x="613" y="0"/>
                    </a:ln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084" name="Google Shape;2084;p38">
                <a:extLst>
                  <a:ext uri="{FF2B5EF4-FFF2-40B4-BE49-F238E27FC236}">
                    <a16:creationId xmlns="" xmlns:a16="http://schemas.microsoft.com/office/drawing/2014/main" id="{5C6E8769-1500-60D4-2CEC-CCEC8F720844}"/>
                  </a:ext>
                </a:extLst>
              </p:cNvPr>
              <p:cNvSpPr/>
              <p:nvPr/>
            </p:nvSpPr>
            <p:spPr>
              <a:xfrm>
                <a:off x="713550" y="4632875"/>
                <a:ext cx="104550" cy="80350"/>
              </a:xfrm>
              <a:custGeom>
                <a:avLst/>
                <a:gdLst/>
                <a:ahLst/>
                <a:cxnLst/>
                <a:rect l="l" t="t" r="r" b="b"/>
                <a:pathLst>
                  <a:path w="4182" h="3214" extrusionOk="0">
                    <a:moveTo>
                      <a:pt x="613" y="0"/>
                    </a:moveTo>
                    <a:lnTo>
                      <a:pt x="0" y="901"/>
                    </a:lnTo>
                    <a:lnTo>
                      <a:pt x="3259" y="3122"/>
                    </a:lnTo>
                    <a:cubicBezTo>
                      <a:pt x="3353" y="3184"/>
                      <a:pt x="3459" y="3214"/>
                      <a:pt x="3563" y="3214"/>
                    </a:cubicBezTo>
                    <a:cubicBezTo>
                      <a:pt x="3737" y="3214"/>
                      <a:pt x="3908" y="3131"/>
                      <a:pt x="4016" y="2978"/>
                    </a:cubicBezTo>
                    <a:cubicBezTo>
                      <a:pt x="4182" y="2732"/>
                      <a:pt x="4117" y="2394"/>
                      <a:pt x="3872" y="2228"/>
                    </a:cubicBezTo>
                    <a:lnTo>
                      <a:pt x="613" y="0"/>
                    </a:ln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085" name="Google Shape;2085;p38">
                <a:extLst>
                  <a:ext uri="{FF2B5EF4-FFF2-40B4-BE49-F238E27FC236}">
                    <a16:creationId xmlns="" xmlns:a16="http://schemas.microsoft.com/office/drawing/2014/main" id="{80086BF4-B5A9-B018-85D4-66A2C7525E54}"/>
                  </a:ext>
                </a:extLst>
              </p:cNvPr>
              <p:cNvSpPr/>
              <p:nvPr/>
            </p:nvSpPr>
            <p:spPr>
              <a:xfrm>
                <a:off x="767625" y="4553750"/>
                <a:ext cx="104550" cy="80225"/>
              </a:xfrm>
              <a:custGeom>
                <a:avLst/>
                <a:gdLst/>
                <a:ahLst/>
                <a:cxnLst/>
                <a:rect l="l" t="t" r="r" b="b"/>
                <a:pathLst>
                  <a:path w="4182" h="3209" extrusionOk="0">
                    <a:moveTo>
                      <a:pt x="606" y="1"/>
                    </a:moveTo>
                    <a:lnTo>
                      <a:pt x="0" y="894"/>
                    </a:lnTo>
                    <a:lnTo>
                      <a:pt x="3258" y="3115"/>
                    </a:lnTo>
                    <a:cubicBezTo>
                      <a:pt x="3352" y="3178"/>
                      <a:pt x="3458" y="3209"/>
                      <a:pt x="3565" y="3209"/>
                    </a:cubicBezTo>
                    <a:cubicBezTo>
                      <a:pt x="3737" y="3209"/>
                      <a:pt x="3908" y="3127"/>
                      <a:pt x="4015" y="2971"/>
                    </a:cubicBezTo>
                    <a:cubicBezTo>
                      <a:pt x="4181" y="2725"/>
                      <a:pt x="4116" y="2387"/>
                      <a:pt x="3871" y="2221"/>
                    </a:cubicBezTo>
                    <a:lnTo>
                      <a:pt x="606" y="1"/>
                    </a:ln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086" name="Google Shape;2086;p38">
                <a:extLst>
                  <a:ext uri="{FF2B5EF4-FFF2-40B4-BE49-F238E27FC236}">
                    <a16:creationId xmlns="" xmlns:a16="http://schemas.microsoft.com/office/drawing/2014/main" id="{D50D4759-4E1D-778E-86A2-44010C96EE7E}"/>
                  </a:ext>
                </a:extLst>
              </p:cNvPr>
              <p:cNvSpPr/>
              <p:nvPr/>
            </p:nvSpPr>
            <p:spPr>
              <a:xfrm>
                <a:off x="659850" y="3268350"/>
                <a:ext cx="1035950" cy="1498625"/>
              </a:xfrm>
              <a:custGeom>
                <a:avLst/>
                <a:gdLst/>
                <a:ahLst/>
                <a:cxnLst/>
                <a:rect l="l" t="t" r="r" b="b"/>
                <a:pathLst>
                  <a:path w="41438" h="59945" extrusionOk="0">
                    <a:moveTo>
                      <a:pt x="40718" y="1"/>
                    </a:moveTo>
                    <a:cubicBezTo>
                      <a:pt x="40255" y="1"/>
                      <a:pt x="39803" y="221"/>
                      <a:pt x="39520" y="636"/>
                    </a:cubicBezTo>
                    <a:lnTo>
                      <a:pt x="433" y="57998"/>
                    </a:lnTo>
                    <a:cubicBezTo>
                      <a:pt x="0" y="58625"/>
                      <a:pt x="137" y="59469"/>
                      <a:pt x="721" y="59945"/>
                    </a:cubicBezTo>
                    <a:lnTo>
                      <a:pt x="41437" y="189"/>
                    </a:lnTo>
                    <a:cubicBezTo>
                      <a:pt x="41211" y="62"/>
                      <a:pt x="40963" y="1"/>
                      <a:pt x="40718" y="1"/>
                    </a:cubicBezTo>
                    <a:close/>
                  </a:path>
                </a:pathLst>
              </a:custGeom>
              <a:solidFill>
                <a:srgbClr val="FFFFFF">
                  <a:alpha val="1116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grpSp>
        <p:grpSp>
          <p:nvGrpSpPr>
            <p:cNvPr id="2087" name="Google Shape;2087;p38">
              <a:extLst>
                <a:ext uri="{FF2B5EF4-FFF2-40B4-BE49-F238E27FC236}">
                  <a16:creationId xmlns="" xmlns:a16="http://schemas.microsoft.com/office/drawing/2014/main" id="{C240ACCF-B679-F689-35A7-96C297561154}"/>
                </a:ext>
              </a:extLst>
            </p:cNvPr>
            <p:cNvGrpSpPr/>
            <p:nvPr/>
          </p:nvGrpSpPr>
          <p:grpSpPr>
            <a:xfrm rot="-1063801" flipH="1">
              <a:off x="1357701" y="-343770"/>
              <a:ext cx="1570468" cy="1800987"/>
              <a:chOff x="3056825" y="-2290075"/>
              <a:chExt cx="1465250" cy="1680325"/>
            </a:xfrm>
          </p:grpSpPr>
          <p:sp>
            <p:nvSpPr>
              <p:cNvPr id="2088" name="Google Shape;2088;p38">
                <a:extLst>
                  <a:ext uri="{FF2B5EF4-FFF2-40B4-BE49-F238E27FC236}">
                    <a16:creationId xmlns="" xmlns:a16="http://schemas.microsoft.com/office/drawing/2014/main" id="{B40E653C-F042-A83E-3A58-6C4110E6AC6F}"/>
                  </a:ext>
                </a:extLst>
              </p:cNvPr>
              <p:cNvSpPr/>
              <p:nvPr/>
            </p:nvSpPr>
            <p:spPr>
              <a:xfrm>
                <a:off x="3586850" y="-2280525"/>
                <a:ext cx="345700" cy="639100"/>
              </a:xfrm>
              <a:custGeom>
                <a:avLst/>
                <a:gdLst/>
                <a:ahLst/>
                <a:cxnLst/>
                <a:rect l="l" t="t" r="r" b="b"/>
                <a:pathLst>
                  <a:path w="13828" h="25564" extrusionOk="0">
                    <a:moveTo>
                      <a:pt x="2423" y="1"/>
                    </a:moveTo>
                    <a:lnTo>
                      <a:pt x="2423" y="1"/>
                    </a:lnTo>
                    <a:cubicBezTo>
                      <a:pt x="2452" y="282"/>
                      <a:pt x="2445" y="563"/>
                      <a:pt x="2387" y="837"/>
                    </a:cubicBezTo>
                    <a:cubicBezTo>
                      <a:pt x="2156" y="1911"/>
                      <a:pt x="1226" y="2834"/>
                      <a:pt x="1" y="3209"/>
                    </a:cubicBezTo>
                    <a:cubicBezTo>
                      <a:pt x="368" y="3439"/>
                      <a:pt x="729" y="3619"/>
                      <a:pt x="967" y="3742"/>
                    </a:cubicBezTo>
                    <a:cubicBezTo>
                      <a:pt x="6582" y="6705"/>
                      <a:pt x="10540" y="15565"/>
                      <a:pt x="11023" y="22168"/>
                    </a:cubicBezTo>
                    <a:cubicBezTo>
                      <a:pt x="11088" y="23084"/>
                      <a:pt x="11088" y="23906"/>
                      <a:pt x="11052" y="24605"/>
                    </a:cubicBezTo>
                    <a:cubicBezTo>
                      <a:pt x="11975" y="24922"/>
                      <a:pt x="12898" y="25239"/>
                      <a:pt x="13828" y="25564"/>
                    </a:cubicBezTo>
                    <a:cubicBezTo>
                      <a:pt x="13575" y="21462"/>
                      <a:pt x="12804" y="18124"/>
                      <a:pt x="12083" y="15738"/>
                    </a:cubicBezTo>
                    <a:cubicBezTo>
                      <a:pt x="10641" y="10965"/>
                      <a:pt x="8760" y="7772"/>
                      <a:pt x="7722" y="6179"/>
                    </a:cubicBezTo>
                    <a:cubicBezTo>
                      <a:pt x="6395" y="4131"/>
                      <a:pt x="4420" y="1067"/>
                      <a:pt x="2423" y="1"/>
                    </a:cubicBezTo>
                    <a:close/>
                  </a:path>
                </a:pathLst>
              </a:custGeom>
              <a:solidFill>
                <a:schemeClr val="accent5"/>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089" name="Google Shape;2089;p38">
                <a:extLst>
                  <a:ext uri="{FF2B5EF4-FFF2-40B4-BE49-F238E27FC236}">
                    <a16:creationId xmlns="" xmlns:a16="http://schemas.microsoft.com/office/drawing/2014/main" id="{4C75AE5B-94E4-99A4-C859-9FACC952450A}"/>
                  </a:ext>
                </a:extLst>
              </p:cNvPr>
              <p:cNvSpPr/>
              <p:nvPr/>
            </p:nvSpPr>
            <p:spPr>
              <a:xfrm>
                <a:off x="3554600" y="-2290075"/>
                <a:ext cx="93550" cy="89775"/>
              </a:xfrm>
              <a:custGeom>
                <a:avLst/>
                <a:gdLst/>
                <a:ahLst/>
                <a:cxnLst/>
                <a:rect l="l" t="t" r="r" b="b"/>
                <a:pathLst>
                  <a:path w="3742" h="3591" extrusionOk="0">
                    <a:moveTo>
                      <a:pt x="2358" y="0"/>
                    </a:moveTo>
                    <a:cubicBezTo>
                      <a:pt x="2221" y="0"/>
                      <a:pt x="2091" y="15"/>
                      <a:pt x="1954" y="44"/>
                    </a:cubicBezTo>
                    <a:cubicBezTo>
                      <a:pt x="988" y="231"/>
                      <a:pt x="0" y="1154"/>
                      <a:pt x="22" y="1990"/>
                    </a:cubicBezTo>
                    <a:cubicBezTo>
                      <a:pt x="36" y="2661"/>
                      <a:pt x="671" y="3201"/>
                      <a:pt x="1291" y="3591"/>
                    </a:cubicBezTo>
                    <a:cubicBezTo>
                      <a:pt x="2516" y="3216"/>
                      <a:pt x="3446" y="2293"/>
                      <a:pt x="3677" y="1219"/>
                    </a:cubicBezTo>
                    <a:cubicBezTo>
                      <a:pt x="3735" y="945"/>
                      <a:pt x="3742" y="664"/>
                      <a:pt x="3713" y="383"/>
                    </a:cubicBezTo>
                    <a:cubicBezTo>
                      <a:pt x="3259" y="145"/>
                      <a:pt x="2805" y="0"/>
                      <a:pt x="2358" y="0"/>
                    </a:cubicBezTo>
                    <a:close/>
                  </a:path>
                </a:pathLst>
              </a:custGeom>
              <a:solidFill>
                <a:schemeClr val="accent5"/>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090" name="Google Shape;2090;p38">
                <a:extLst>
                  <a:ext uri="{FF2B5EF4-FFF2-40B4-BE49-F238E27FC236}">
                    <a16:creationId xmlns="" xmlns:a16="http://schemas.microsoft.com/office/drawing/2014/main" id="{F27CBC49-AC8E-A359-4D73-41BDBC20201A}"/>
                  </a:ext>
                </a:extLst>
              </p:cNvPr>
              <p:cNvSpPr/>
              <p:nvPr/>
            </p:nvSpPr>
            <p:spPr>
              <a:xfrm>
                <a:off x="3266225" y="-1752250"/>
                <a:ext cx="1244475" cy="1034375"/>
              </a:xfrm>
              <a:custGeom>
                <a:avLst/>
                <a:gdLst/>
                <a:ahLst/>
                <a:cxnLst/>
                <a:rect l="l" t="t" r="r" b="b"/>
                <a:pathLst>
                  <a:path w="49779" h="41375" extrusionOk="0">
                    <a:moveTo>
                      <a:pt x="36854" y="1"/>
                    </a:moveTo>
                    <a:cubicBezTo>
                      <a:pt x="35417" y="1"/>
                      <a:pt x="33995" y="209"/>
                      <a:pt x="32722" y="612"/>
                    </a:cubicBezTo>
                    <a:cubicBezTo>
                      <a:pt x="31346" y="1052"/>
                      <a:pt x="30098" y="1744"/>
                      <a:pt x="27957" y="1780"/>
                    </a:cubicBezTo>
                    <a:cubicBezTo>
                      <a:pt x="27897" y="1781"/>
                      <a:pt x="27836" y="1781"/>
                      <a:pt x="27777" y="1781"/>
                    </a:cubicBezTo>
                    <a:cubicBezTo>
                      <a:pt x="25807" y="1781"/>
                      <a:pt x="24366" y="1219"/>
                      <a:pt x="23848" y="1037"/>
                    </a:cubicBezTo>
                    <a:cubicBezTo>
                      <a:pt x="22456" y="551"/>
                      <a:pt x="20573" y="298"/>
                      <a:pt x="18529" y="298"/>
                    </a:cubicBezTo>
                    <a:cubicBezTo>
                      <a:pt x="14868" y="298"/>
                      <a:pt x="10687" y="1110"/>
                      <a:pt x="7866" y="2854"/>
                    </a:cubicBezTo>
                    <a:cubicBezTo>
                      <a:pt x="1" y="7713"/>
                      <a:pt x="924" y="20927"/>
                      <a:pt x="1053" y="22527"/>
                    </a:cubicBezTo>
                    <a:cubicBezTo>
                      <a:pt x="1529" y="28338"/>
                      <a:pt x="3843" y="33225"/>
                      <a:pt x="6655" y="36996"/>
                    </a:cubicBezTo>
                    <a:cubicBezTo>
                      <a:pt x="11861" y="39938"/>
                      <a:pt x="17557" y="41375"/>
                      <a:pt x="23032" y="41375"/>
                    </a:cubicBezTo>
                    <a:cubicBezTo>
                      <a:pt x="29565" y="41375"/>
                      <a:pt x="35784" y="39329"/>
                      <a:pt x="40487" y="35352"/>
                    </a:cubicBezTo>
                    <a:cubicBezTo>
                      <a:pt x="46362" y="30385"/>
                      <a:pt x="49635" y="22599"/>
                      <a:pt x="49779" y="14208"/>
                    </a:cubicBezTo>
                    <a:cubicBezTo>
                      <a:pt x="49534" y="11800"/>
                      <a:pt x="48907" y="9255"/>
                      <a:pt x="47609" y="6776"/>
                    </a:cubicBezTo>
                    <a:cubicBezTo>
                      <a:pt x="46737" y="5125"/>
                      <a:pt x="45504" y="2847"/>
                      <a:pt x="42923" y="1426"/>
                    </a:cubicBezTo>
                    <a:cubicBezTo>
                      <a:pt x="41160" y="461"/>
                      <a:pt x="38990" y="1"/>
                      <a:pt x="36854" y="1"/>
                    </a:cubicBezTo>
                    <a:close/>
                  </a:path>
                </a:pathLst>
              </a:custGeom>
              <a:solidFill>
                <a:schemeClr val="dk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091" name="Google Shape;2091;p38">
                <a:extLst>
                  <a:ext uri="{FF2B5EF4-FFF2-40B4-BE49-F238E27FC236}">
                    <a16:creationId xmlns="" xmlns:a16="http://schemas.microsoft.com/office/drawing/2014/main" id="{596AE134-7B28-CF26-0251-65A9911F1A6D}"/>
                  </a:ext>
                </a:extLst>
              </p:cNvPr>
              <p:cNvSpPr/>
              <p:nvPr/>
            </p:nvSpPr>
            <p:spPr>
              <a:xfrm>
                <a:off x="3432575" y="-1397075"/>
                <a:ext cx="1089500" cy="787325"/>
              </a:xfrm>
              <a:custGeom>
                <a:avLst/>
                <a:gdLst/>
                <a:ahLst/>
                <a:cxnLst/>
                <a:rect l="l" t="t" r="r" b="b"/>
                <a:pathLst>
                  <a:path w="43580" h="31493" extrusionOk="0">
                    <a:moveTo>
                      <a:pt x="43125" y="1"/>
                    </a:moveTo>
                    <a:lnTo>
                      <a:pt x="43125" y="1"/>
                    </a:lnTo>
                    <a:cubicBezTo>
                      <a:pt x="42981" y="8392"/>
                      <a:pt x="39708" y="16178"/>
                      <a:pt x="33833" y="21145"/>
                    </a:cubicBezTo>
                    <a:cubicBezTo>
                      <a:pt x="29130" y="25122"/>
                      <a:pt x="22911" y="27168"/>
                      <a:pt x="16378" y="27168"/>
                    </a:cubicBezTo>
                    <a:cubicBezTo>
                      <a:pt x="10903" y="27168"/>
                      <a:pt x="5207" y="25731"/>
                      <a:pt x="1" y="22789"/>
                    </a:cubicBezTo>
                    <a:lnTo>
                      <a:pt x="1" y="22789"/>
                    </a:lnTo>
                    <a:cubicBezTo>
                      <a:pt x="4177" y="28375"/>
                      <a:pt x="9441" y="31492"/>
                      <a:pt x="11451" y="31492"/>
                    </a:cubicBezTo>
                    <a:cubicBezTo>
                      <a:pt x="11516" y="31492"/>
                      <a:pt x="11578" y="31489"/>
                      <a:pt x="11636" y="31483"/>
                    </a:cubicBezTo>
                    <a:cubicBezTo>
                      <a:pt x="11824" y="31461"/>
                      <a:pt x="13172" y="31288"/>
                      <a:pt x="15096" y="31144"/>
                    </a:cubicBezTo>
                    <a:cubicBezTo>
                      <a:pt x="15868" y="31079"/>
                      <a:pt x="16783" y="31036"/>
                      <a:pt x="17901" y="31036"/>
                    </a:cubicBezTo>
                    <a:cubicBezTo>
                      <a:pt x="18078" y="31035"/>
                      <a:pt x="18251" y="31034"/>
                      <a:pt x="18420" y="31034"/>
                    </a:cubicBezTo>
                    <a:cubicBezTo>
                      <a:pt x="21799" y="31034"/>
                      <a:pt x="23424" y="31217"/>
                      <a:pt x="24728" y="31217"/>
                    </a:cubicBezTo>
                    <a:cubicBezTo>
                      <a:pt x="25316" y="31217"/>
                      <a:pt x="25839" y="31180"/>
                      <a:pt x="26429" y="31072"/>
                    </a:cubicBezTo>
                    <a:cubicBezTo>
                      <a:pt x="28938" y="30610"/>
                      <a:pt x="30545" y="29154"/>
                      <a:pt x="32621" y="27237"/>
                    </a:cubicBezTo>
                    <a:cubicBezTo>
                      <a:pt x="39607" y="20784"/>
                      <a:pt x="41762" y="12206"/>
                      <a:pt x="42087" y="10851"/>
                    </a:cubicBezTo>
                    <a:cubicBezTo>
                      <a:pt x="42606" y="8681"/>
                      <a:pt x="43579" y="4593"/>
                      <a:pt x="43125" y="1"/>
                    </a:cubicBezTo>
                    <a:close/>
                  </a:path>
                </a:pathLst>
              </a:custGeom>
              <a:solidFill>
                <a:schemeClr val="dk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092" name="Google Shape;2092;p38">
                <a:extLst>
                  <a:ext uri="{FF2B5EF4-FFF2-40B4-BE49-F238E27FC236}">
                    <a16:creationId xmlns="" xmlns:a16="http://schemas.microsoft.com/office/drawing/2014/main" id="{89E4FCDA-E3B7-6141-8F7D-D439849E210B}"/>
                  </a:ext>
                </a:extLst>
              </p:cNvPr>
              <p:cNvSpPr/>
              <p:nvPr/>
            </p:nvSpPr>
            <p:spPr>
              <a:xfrm>
                <a:off x="3056825" y="-2049100"/>
                <a:ext cx="620525" cy="483975"/>
              </a:xfrm>
              <a:custGeom>
                <a:avLst/>
                <a:gdLst/>
                <a:ahLst/>
                <a:cxnLst/>
                <a:rect l="l" t="t" r="r" b="b"/>
                <a:pathLst>
                  <a:path w="24821" h="19359" extrusionOk="0">
                    <a:moveTo>
                      <a:pt x="20203" y="1"/>
                    </a:moveTo>
                    <a:cubicBezTo>
                      <a:pt x="17505" y="1"/>
                      <a:pt x="14120" y="504"/>
                      <a:pt x="10828" y="2393"/>
                    </a:cubicBezTo>
                    <a:cubicBezTo>
                      <a:pt x="4621" y="5954"/>
                      <a:pt x="2213" y="12457"/>
                      <a:pt x="1103" y="15456"/>
                    </a:cubicBezTo>
                    <a:cubicBezTo>
                      <a:pt x="548" y="16948"/>
                      <a:pt x="209" y="18239"/>
                      <a:pt x="0" y="19161"/>
                    </a:cubicBezTo>
                    <a:cubicBezTo>
                      <a:pt x="1070" y="19301"/>
                      <a:pt x="2075" y="19359"/>
                      <a:pt x="3006" y="19359"/>
                    </a:cubicBezTo>
                    <a:cubicBezTo>
                      <a:pt x="5486" y="19359"/>
                      <a:pt x="7440" y="18950"/>
                      <a:pt x="8708" y="18599"/>
                    </a:cubicBezTo>
                    <a:cubicBezTo>
                      <a:pt x="15788" y="16667"/>
                      <a:pt x="21613" y="11116"/>
                      <a:pt x="23883" y="4542"/>
                    </a:cubicBezTo>
                    <a:cubicBezTo>
                      <a:pt x="24467" y="2847"/>
                      <a:pt x="24705" y="1398"/>
                      <a:pt x="24821" y="483"/>
                    </a:cubicBezTo>
                    <a:cubicBezTo>
                      <a:pt x="23903" y="290"/>
                      <a:pt x="22251" y="1"/>
                      <a:pt x="20203" y="1"/>
                    </a:cubicBezTo>
                    <a:close/>
                  </a:path>
                </a:pathLst>
              </a:custGeom>
              <a:solidFill>
                <a:schemeClr val="accen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093" name="Google Shape;2093;p38">
                <a:extLst>
                  <a:ext uri="{FF2B5EF4-FFF2-40B4-BE49-F238E27FC236}">
                    <a16:creationId xmlns="" xmlns:a16="http://schemas.microsoft.com/office/drawing/2014/main" id="{49444DB7-C760-7CCE-384B-1E50701640A6}"/>
                  </a:ext>
                </a:extLst>
              </p:cNvPr>
              <p:cNvSpPr/>
              <p:nvPr/>
            </p:nvSpPr>
            <p:spPr>
              <a:xfrm>
                <a:off x="3229550" y="-1712700"/>
                <a:ext cx="133100" cy="101500"/>
              </a:xfrm>
              <a:custGeom>
                <a:avLst/>
                <a:gdLst/>
                <a:ahLst/>
                <a:cxnLst/>
                <a:rect l="l" t="t" r="r" b="b"/>
                <a:pathLst>
                  <a:path w="5324" h="4060" extrusionOk="0">
                    <a:moveTo>
                      <a:pt x="3327" y="0"/>
                    </a:moveTo>
                    <a:cubicBezTo>
                      <a:pt x="1397" y="0"/>
                      <a:pt x="0" y="3187"/>
                      <a:pt x="574" y="3860"/>
                    </a:cubicBezTo>
                    <a:cubicBezTo>
                      <a:pt x="690" y="3998"/>
                      <a:pt x="914" y="4059"/>
                      <a:pt x="1204" y="4059"/>
                    </a:cubicBezTo>
                    <a:cubicBezTo>
                      <a:pt x="2551" y="4059"/>
                      <a:pt x="5323" y="2725"/>
                      <a:pt x="5317" y="1503"/>
                    </a:cubicBezTo>
                    <a:cubicBezTo>
                      <a:pt x="5310" y="760"/>
                      <a:pt x="4294" y="54"/>
                      <a:pt x="3429" y="3"/>
                    </a:cubicBezTo>
                    <a:cubicBezTo>
                      <a:pt x="3395" y="1"/>
                      <a:pt x="3361" y="0"/>
                      <a:pt x="3327" y="0"/>
                    </a:cubicBezTo>
                    <a:close/>
                  </a:path>
                </a:pathLst>
              </a:custGeom>
              <a:solidFill>
                <a:srgbClr val="FFFFFF">
                  <a:alpha val="1116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094" name="Google Shape;2094;p38">
                <a:extLst>
                  <a:ext uri="{FF2B5EF4-FFF2-40B4-BE49-F238E27FC236}">
                    <a16:creationId xmlns="" xmlns:a16="http://schemas.microsoft.com/office/drawing/2014/main" id="{6DBF76DE-7622-B413-32AC-E864ED5D4E4F}"/>
                  </a:ext>
                </a:extLst>
              </p:cNvPr>
              <p:cNvSpPr/>
              <p:nvPr/>
            </p:nvSpPr>
            <p:spPr>
              <a:xfrm>
                <a:off x="3421950" y="-1771125"/>
                <a:ext cx="60875" cy="54250"/>
              </a:xfrm>
              <a:custGeom>
                <a:avLst/>
                <a:gdLst/>
                <a:ahLst/>
                <a:cxnLst/>
                <a:rect l="l" t="t" r="r" b="b"/>
                <a:pathLst>
                  <a:path w="2435" h="2170" extrusionOk="0">
                    <a:moveTo>
                      <a:pt x="1354" y="1"/>
                    </a:moveTo>
                    <a:cubicBezTo>
                      <a:pt x="1063" y="1"/>
                      <a:pt x="756" y="96"/>
                      <a:pt x="556" y="307"/>
                    </a:cubicBezTo>
                    <a:cubicBezTo>
                      <a:pt x="0" y="905"/>
                      <a:pt x="570" y="2102"/>
                      <a:pt x="1024" y="2167"/>
                    </a:cubicBezTo>
                    <a:cubicBezTo>
                      <a:pt x="1037" y="2169"/>
                      <a:pt x="1051" y="2170"/>
                      <a:pt x="1064" y="2170"/>
                    </a:cubicBezTo>
                    <a:cubicBezTo>
                      <a:pt x="1600" y="2170"/>
                      <a:pt x="2435" y="806"/>
                      <a:pt x="2055" y="278"/>
                    </a:cubicBezTo>
                    <a:cubicBezTo>
                      <a:pt x="1928" y="100"/>
                      <a:pt x="1650" y="1"/>
                      <a:pt x="1354" y="1"/>
                    </a:cubicBezTo>
                    <a:close/>
                  </a:path>
                </a:pathLst>
              </a:custGeom>
              <a:solidFill>
                <a:srgbClr val="FFFFFF">
                  <a:alpha val="1116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095" name="Google Shape;2095;p38">
                <a:extLst>
                  <a:ext uri="{FF2B5EF4-FFF2-40B4-BE49-F238E27FC236}">
                    <a16:creationId xmlns="" xmlns:a16="http://schemas.microsoft.com/office/drawing/2014/main" id="{53FF6F13-9664-1D9C-0492-5BF2D6DB004C}"/>
                  </a:ext>
                </a:extLst>
              </p:cNvPr>
              <p:cNvSpPr/>
              <p:nvPr/>
            </p:nvSpPr>
            <p:spPr>
              <a:xfrm>
                <a:off x="3166575" y="-2066050"/>
                <a:ext cx="599000" cy="410025"/>
              </a:xfrm>
              <a:custGeom>
                <a:avLst/>
                <a:gdLst/>
                <a:ahLst/>
                <a:cxnLst/>
                <a:rect l="l" t="t" r="r" b="b"/>
                <a:pathLst>
                  <a:path w="23960" h="16401" extrusionOk="0">
                    <a:moveTo>
                      <a:pt x="23750" y="1"/>
                    </a:moveTo>
                    <a:cubicBezTo>
                      <a:pt x="23597" y="1"/>
                      <a:pt x="23041" y="135"/>
                      <a:pt x="22053" y="397"/>
                    </a:cubicBezTo>
                    <a:cubicBezTo>
                      <a:pt x="21454" y="563"/>
                      <a:pt x="20849" y="692"/>
                      <a:pt x="20265" y="894"/>
                    </a:cubicBezTo>
                    <a:cubicBezTo>
                      <a:pt x="18398" y="1918"/>
                      <a:pt x="16581" y="3028"/>
                      <a:pt x="14829" y="4246"/>
                    </a:cubicBezTo>
                    <a:cubicBezTo>
                      <a:pt x="14325" y="4607"/>
                      <a:pt x="13827" y="4967"/>
                      <a:pt x="13330" y="5328"/>
                    </a:cubicBezTo>
                    <a:cubicBezTo>
                      <a:pt x="12442" y="5535"/>
                      <a:pt x="11552" y="5643"/>
                      <a:pt x="10656" y="5643"/>
                    </a:cubicBezTo>
                    <a:cubicBezTo>
                      <a:pt x="9682" y="5643"/>
                      <a:pt x="8702" y="5515"/>
                      <a:pt x="7714" y="5248"/>
                    </a:cubicBezTo>
                    <a:lnTo>
                      <a:pt x="7714" y="5248"/>
                    </a:lnTo>
                    <a:cubicBezTo>
                      <a:pt x="8658" y="5821"/>
                      <a:pt x="9770" y="6096"/>
                      <a:pt x="10886" y="6096"/>
                    </a:cubicBezTo>
                    <a:cubicBezTo>
                      <a:pt x="11457" y="6096"/>
                      <a:pt x="12029" y="6024"/>
                      <a:pt x="12580" y="5883"/>
                    </a:cubicBezTo>
                    <a:lnTo>
                      <a:pt x="12580" y="5883"/>
                    </a:lnTo>
                    <a:cubicBezTo>
                      <a:pt x="11189" y="6914"/>
                      <a:pt x="9812" y="7959"/>
                      <a:pt x="8456" y="9033"/>
                    </a:cubicBezTo>
                    <a:cubicBezTo>
                      <a:pt x="6999" y="9844"/>
                      <a:pt x="5362" y="10300"/>
                      <a:pt x="3679" y="10300"/>
                    </a:cubicBezTo>
                    <a:cubicBezTo>
                      <a:pt x="3281" y="10300"/>
                      <a:pt x="2881" y="10275"/>
                      <a:pt x="2480" y="10223"/>
                    </a:cubicBezTo>
                    <a:lnTo>
                      <a:pt x="2480" y="10223"/>
                    </a:lnTo>
                    <a:cubicBezTo>
                      <a:pt x="3165" y="10421"/>
                      <a:pt x="3881" y="10518"/>
                      <a:pt x="4600" y="10518"/>
                    </a:cubicBezTo>
                    <a:cubicBezTo>
                      <a:pt x="5449" y="10518"/>
                      <a:pt x="6301" y="10383"/>
                      <a:pt x="7108" y="10122"/>
                    </a:cubicBezTo>
                    <a:lnTo>
                      <a:pt x="7108" y="10122"/>
                    </a:lnTo>
                    <a:cubicBezTo>
                      <a:pt x="6315" y="10763"/>
                      <a:pt x="5530" y="11419"/>
                      <a:pt x="4751" y="12082"/>
                    </a:cubicBezTo>
                    <a:cubicBezTo>
                      <a:pt x="3136" y="13467"/>
                      <a:pt x="1550" y="14887"/>
                      <a:pt x="0" y="16336"/>
                    </a:cubicBezTo>
                    <a:lnTo>
                      <a:pt x="58" y="16401"/>
                    </a:lnTo>
                    <a:cubicBezTo>
                      <a:pt x="2920" y="14000"/>
                      <a:pt x="5854" y="11686"/>
                      <a:pt x="8867" y="9487"/>
                    </a:cubicBezTo>
                    <a:lnTo>
                      <a:pt x="8867" y="9487"/>
                    </a:lnTo>
                    <a:cubicBezTo>
                      <a:pt x="8384" y="11030"/>
                      <a:pt x="8406" y="12746"/>
                      <a:pt x="9026" y="14245"/>
                    </a:cubicBezTo>
                    <a:cubicBezTo>
                      <a:pt x="8593" y="12479"/>
                      <a:pt x="8824" y="10677"/>
                      <a:pt x="9495" y="9026"/>
                    </a:cubicBezTo>
                    <a:cubicBezTo>
                      <a:pt x="11412" y="7642"/>
                      <a:pt x="13366" y="6301"/>
                      <a:pt x="15348" y="5010"/>
                    </a:cubicBezTo>
                    <a:cubicBezTo>
                      <a:pt x="15528" y="4895"/>
                      <a:pt x="15701" y="4780"/>
                      <a:pt x="15874" y="4664"/>
                    </a:cubicBezTo>
                    <a:lnTo>
                      <a:pt x="15874" y="4664"/>
                    </a:lnTo>
                    <a:cubicBezTo>
                      <a:pt x="14959" y="6077"/>
                      <a:pt x="14440" y="7764"/>
                      <a:pt x="14433" y="9444"/>
                    </a:cubicBezTo>
                    <a:cubicBezTo>
                      <a:pt x="14981" y="7656"/>
                      <a:pt x="15615" y="5991"/>
                      <a:pt x="16386" y="4318"/>
                    </a:cubicBezTo>
                    <a:cubicBezTo>
                      <a:pt x="17792" y="3374"/>
                      <a:pt x="19191" y="2408"/>
                      <a:pt x="20582" y="1442"/>
                    </a:cubicBezTo>
                    <a:cubicBezTo>
                      <a:pt x="21115" y="1226"/>
                      <a:pt x="21649" y="1002"/>
                      <a:pt x="22182" y="779"/>
                    </a:cubicBezTo>
                    <a:cubicBezTo>
                      <a:pt x="23412" y="254"/>
                      <a:pt x="23960" y="1"/>
                      <a:pt x="23750" y="1"/>
                    </a:cubicBezTo>
                    <a:close/>
                  </a:path>
                </a:pathLst>
              </a:custGeom>
              <a:solidFill>
                <a:schemeClr val="accent3"/>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096" name="Google Shape;2096;p38">
                <a:extLst>
                  <a:ext uri="{FF2B5EF4-FFF2-40B4-BE49-F238E27FC236}">
                    <a16:creationId xmlns="" xmlns:a16="http://schemas.microsoft.com/office/drawing/2014/main" id="{180D0DC9-1B62-6CE1-3B0A-89003B66A690}"/>
                  </a:ext>
                </a:extLst>
              </p:cNvPr>
              <p:cNvSpPr/>
              <p:nvPr/>
            </p:nvSpPr>
            <p:spPr>
              <a:xfrm>
                <a:off x="3385725" y="-1601250"/>
                <a:ext cx="347400" cy="313525"/>
              </a:xfrm>
              <a:custGeom>
                <a:avLst/>
                <a:gdLst/>
                <a:ahLst/>
                <a:cxnLst/>
                <a:rect l="l" t="t" r="r" b="b"/>
                <a:pathLst>
                  <a:path w="13896" h="12541" extrusionOk="0">
                    <a:moveTo>
                      <a:pt x="9931" y="0"/>
                    </a:moveTo>
                    <a:cubicBezTo>
                      <a:pt x="7968" y="0"/>
                      <a:pt x="5309" y="825"/>
                      <a:pt x="3410" y="2675"/>
                    </a:cubicBezTo>
                    <a:cubicBezTo>
                      <a:pt x="0" y="5998"/>
                      <a:pt x="101" y="11585"/>
                      <a:pt x="1709" y="12414"/>
                    </a:cubicBezTo>
                    <a:cubicBezTo>
                      <a:pt x="1875" y="12500"/>
                      <a:pt x="2068" y="12541"/>
                      <a:pt x="2283" y="12541"/>
                    </a:cubicBezTo>
                    <a:cubicBezTo>
                      <a:pt x="5526" y="12541"/>
                      <a:pt x="13895" y="3361"/>
                      <a:pt x="12422" y="887"/>
                    </a:cubicBezTo>
                    <a:cubicBezTo>
                      <a:pt x="12079" y="311"/>
                      <a:pt x="11136" y="0"/>
                      <a:pt x="9931" y="0"/>
                    </a:cubicBezTo>
                    <a:close/>
                  </a:path>
                </a:pathLst>
              </a:custGeom>
              <a:solidFill>
                <a:srgbClr val="FFFFFF">
                  <a:alpha val="1116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097" name="Google Shape;2097;p38">
                <a:extLst>
                  <a:ext uri="{FF2B5EF4-FFF2-40B4-BE49-F238E27FC236}">
                    <a16:creationId xmlns="" xmlns:a16="http://schemas.microsoft.com/office/drawing/2014/main" id="{C5235117-947F-6B83-2AD7-CF4F5658666D}"/>
                  </a:ext>
                </a:extLst>
              </p:cNvPr>
              <p:cNvSpPr/>
              <p:nvPr/>
            </p:nvSpPr>
            <p:spPr>
              <a:xfrm>
                <a:off x="3784950" y="-1705875"/>
                <a:ext cx="258800" cy="65675"/>
              </a:xfrm>
              <a:custGeom>
                <a:avLst/>
                <a:gdLst/>
                <a:ahLst/>
                <a:cxnLst/>
                <a:rect l="l" t="t" r="r" b="b"/>
                <a:pathLst>
                  <a:path w="10352" h="2627" extrusionOk="0">
                    <a:moveTo>
                      <a:pt x="3175" y="0"/>
                    </a:moveTo>
                    <a:cubicBezTo>
                      <a:pt x="1447" y="0"/>
                      <a:pt x="55" y="325"/>
                      <a:pt x="35" y="660"/>
                    </a:cubicBezTo>
                    <a:cubicBezTo>
                      <a:pt x="0" y="1387"/>
                      <a:pt x="6488" y="2626"/>
                      <a:pt x="9125" y="2626"/>
                    </a:cubicBezTo>
                    <a:cubicBezTo>
                      <a:pt x="9756" y="2626"/>
                      <a:pt x="10166" y="2556"/>
                      <a:pt x="10214" y="2390"/>
                    </a:cubicBezTo>
                    <a:cubicBezTo>
                      <a:pt x="10351" y="1943"/>
                      <a:pt x="7922" y="696"/>
                      <a:pt x="5694" y="242"/>
                    </a:cubicBezTo>
                    <a:cubicBezTo>
                      <a:pt x="4851" y="70"/>
                      <a:pt x="3977" y="0"/>
                      <a:pt x="3175" y="0"/>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098" name="Google Shape;2098;p38">
                <a:extLst>
                  <a:ext uri="{FF2B5EF4-FFF2-40B4-BE49-F238E27FC236}">
                    <a16:creationId xmlns="" xmlns:a16="http://schemas.microsoft.com/office/drawing/2014/main" id="{892A0C7E-A3A9-DA62-4EA6-169C06B83CE0}"/>
                  </a:ext>
                </a:extLst>
              </p:cNvPr>
              <p:cNvSpPr/>
              <p:nvPr/>
            </p:nvSpPr>
            <p:spPr>
              <a:xfrm>
                <a:off x="3753200" y="-1685975"/>
                <a:ext cx="287125" cy="45525"/>
              </a:xfrm>
              <a:custGeom>
                <a:avLst/>
                <a:gdLst/>
                <a:ahLst/>
                <a:cxnLst/>
                <a:rect l="l" t="t" r="r" b="b"/>
                <a:pathLst>
                  <a:path w="11485" h="1821" extrusionOk="0">
                    <a:moveTo>
                      <a:pt x="1" y="1"/>
                    </a:moveTo>
                    <a:lnTo>
                      <a:pt x="1" y="1"/>
                    </a:lnTo>
                    <a:cubicBezTo>
                      <a:pt x="1637" y="736"/>
                      <a:pt x="4095" y="1587"/>
                      <a:pt x="7174" y="1782"/>
                    </a:cubicBezTo>
                    <a:cubicBezTo>
                      <a:pt x="7610" y="1808"/>
                      <a:pt x="8032" y="1820"/>
                      <a:pt x="8440" y="1820"/>
                    </a:cubicBezTo>
                    <a:cubicBezTo>
                      <a:pt x="9576" y="1820"/>
                      <a:pt x="10599" y="1727"/>
                      <a:pt x="11484" y="1594"/>
                    </a:cubicBezTo>
                    <a:lnTo>
                      <a:pt x="1" y="1"/>
                    </a:ln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099" name="Google Shape;2099;p38">
                <a:extLst>
                  <a:ext uri="{FF2B5EF4-FFF2-40B4-BE49-F238E27FC236}">
                    <a16:creationId xmlns="" xmlns:a16="http://schemas.microsoft.com/office/drawing/2014/main" id="{1AD35B7D-C478-41D3-B2FD-7C1C002B5B64}"/>
                  </a:ext>
                </a:extLst>
              </p:cNvPr>
              <p:cNvSpPr/>
              <p:nvPr/>
            </p:nvSpPr>
            <p:spPr>
              <a:xfrm>
                <a:off x="3753200" y="-1685975"/>
                <a:ext cx="287125" cy="47975"/>
              </a:xfrm>
              <a:custGeom>
                <a:avLst/>
                <a:gdLst/>
                <a:ahLst/>
                <a:cxnLst/>
                <a:rect l="l" t="t" r="r" b="b"/>
                <a:pathLst>
                  <a:path w="11485" h="1919" extrusionOk="0">
                    <a:moveTo>
                      <a:pt x="1" y="1"/>
                    </a:moveTo>
                    <a:lnTo>
                      <a:pt x="1" y="1"/>
                    </a:lnTo>
                    <a:cubicBezTo>
                      <a:pt x="2498" y="1260"/>
                      <a:pt x="5311" y="1918"/>
                      <a:pt x="8117" y="1918"/>
                    </a:cubicBezTo>
                    <a:cubicBezTo>
                      <a:pt x="9248" y="1918"/>
                      <a:pt x="10377" y="1811"/>
                      <a:pt x="11484" y="1594"/>
                    </a:cubicBezTo>
                    <a:lnTo>
                      <a:pt x="11484" y="1594"/>
                    </a:lnTo>
                    <a:cubicBezTo>
                      <a:pt x="10642" y="1686"/>
                      <a:pt x="9796" y="1732"/>
                      <a:pt x="8951" y="1732"/>
                    </a:cubicBezTo>
                    <a:cubicBezTo>
                      <a:pt x="5893" y="1732"/>
                      <a:pt x="2847" y="1136"/>
                      <a:pt x="1" y="1"/>
                    </a:cubicBezTo>
                    <a:close/>
                  </a:path>
                </a:pathLst>
              </a:custGeom>
              <a:solidFill>
                <a:schemeClr val="accent5"/>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100" name="Google Shape;2100;p38">
                <a:extLst>
                  <a:ext uri="{FF2B5EF4-FFF2-40B4-BE49-F238E27FC236}">
                    <a16:creationId xmlns="" xmlns:a16="http://schemas.microsoft.com/office/drawing/2014/main" id="{D86403F7-4BE0-55D1-D491-31ADC076EFEC}"/>
                  </a:ext>
                </a:extLst>
              </p:cNvPr>
              <p:cNvSpPr/>
              <p:nvPr/>
            </p:nvSpPr>
            <p:spPr>
              <a:xfrm>
                <a:off x="3103300" y="-2049100"/>
                <a:ext cx="574050" cy="337400"/>
              </a:xfrm>
              <a:custGeom>
                <a:avLst/>
                <a:gdLst/>
                <a:ahLst/>
                <a:cxnLst/>
                <a:rect l="l" t="t" r="r" b="b"/>
                <a:pathLst>
                  <a:path w="22962" h="13496" extrusionOk="0">
                    <a:moveTo>
                      <a:pt x="18344" y="1"/>
                    </a:moveTo>
                    <a:cubicBezTo>
                      <a:pt x="15646" y="1"/>
                      <a:pt x="12261" y="504"/>
                      <a:pt x="8969" y="2393"/>
                    </a:cubicBezTo>
                    <a:cubicBezTo>
                      <a:pt x="3901" y="5306"/>
                      <a:pt x="1363" y="10179"/>
                      <a:pt x="1" y="13495"/>
                    </a:cubicBezTo>
                    <a:cubicBezTo>
                      <a:pt x="3739" y="6905"/>
                      <a:pt x="9662" y="3246"/>
                      <a:pt x="14810" y="3246"/>
                    </a:cubicBezTo>
                    <a:cubicBezTo>
                      <a:pt x="15687" y="3246"/>
                      <a:pt x="16542" y="3352"/>
                      <a:pt x="17360" y="3568"/>
                    </a:cubicBezTo>
                    <a:cubicBezTo>
                      <a:pt x="18939" y="3986"/>
                      <a:pt x="20280" y="4787"/>
                      <a:pt x="21404" y="5738"/>
                    </a:cubicBezTo>
                    <a:cubicBezTo>
                      <a:pt x="21440" y="5774"/>
                      <a:pt x="21484" y="5810"/>
                      <a:pt x="21520" y="5846"/>
                    </a:cubicBezTo>
                    <a:cubicBezTo>
                      <a:pt x="21707" y="5414"/>
                      <a:pt x="21873" y="4981"/>
                      <a:pt x="22024" y="4542"/>
                    </a:cubicBezTo>
                    <a:cubicBezTo>
                      <a:pt x="22608" y="2847"/>
                      <a:pt x="22846" y="1398"/>
                      <a:pt x="22962" y="483"/>
                    </a:cubicBezTo>
                    <a:cubicBezTo>
                      <a:pt x="22044" y="290"/>
                      <a:pt x="20392" y="1"/>
                      <a:pt x="18344" y="1"/>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101" name="Google Shape;2101;p38">
                <a:extLst>
                  <a:ext uri="{FF2B5EF4-FFF2-40B4-BE49-F238E27FC236}">
                    <a16:creationId xmlns="" xmlns:a16="http://schemas.microsoft.com/office/drawing/2014/main" id="{77EB1E5B-4C0F-D576-66DA-9F8A020F948F}"/>
                  </a:ext>
                </a:extLst>
              </p:cNvPr>
              <p:cNvSpPr/>
              <p:nvPr/>
            </p:nvSpPr>
            <p:spPr>
              <a:xfrm>
                <a:off x="3056825" y="-1905650"/>
                <a:ext cx="583050" cy="340525"/>
              </a:xfrm>
              <a:custGeom>
                <a:avLst/>
                <a:gdLst/>
                <a:ahLst/>
                <a:cxnLst/>
                <a:rect l="l" t="t" r="r" b="b"/>
                <a:pathLst>
                  <a:path w="23322" h="13621" extrusionOk="0">
                    <a:moveTo>
                      <a:pt x="23263" y="0"/>
                    </a:moveTo>
                    <a:cubicBezTo>
                      <a:pt x="22182" y="2012"/>
                      <a:pt x="19270" y="6755"/>
                      <a:pt x="13373" y="10093"/>
                    </a:cubicBezTo>
                    <a:cubicBezTo>
                      <a:pt x="8328" y="12950"/>
                      <a:pt x="3515" y="13406"/>
                      <a:pt x="769" y="13406"/>
                    </a:cubicBezTo>
                    <a:cubicBezTo>
                      <a:pt x="494" y="13406"/>
                      <a:pt x="239" y="13402"/>
                      <a:pt x="7" y="13395"/>
                    </a:cubicBezTo>
                    <a:cubicBezTo>
                      <a:pt x="7" y="13402"/>
                      <a:pt x="7" y="13416"/>
                      <a:pt x="0" y="13423"/>
                    </a:cubicBezTo>
                    <a:cubicBezTo>
                      <a:pt x="1070" y="13563"/>
                      <a:pt x="2075" y="13621"/>
                      <a:pt x="3006" y="13621"/>
                    </a:cubicBezTo>
                    <a:cubicBezTo>
                      <a:pt x="5486" y="13621"/>
                      <a:pt x="7440" y="13212"/>
                      <a:pt x="8708" y="12861"/>
                    </a:cubicBezTo>
                    <a:cubicBezTo>
                      <a:pt x="15269" y="11073"/>
                      <a:pt x="20748" y="6178"/>
                      <a:pt x="23321" y="238"/>
                    </a:cubicBezTo>
                    <a:lnTo>
                      <a:pt x="23263" y="0"/>
                    </a:lnTo>
                    <a:close/>
                  </a:path>
                </a:pathLst>
              </a:custGeom>
              <a:solidFill>
                <a:srgbClr val="FFFFFF">
                  <a:alpha val="1116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102" name="Google Shape;2102;p38">
                <a:extLst>
                  <a:ext uri="{FF2B5EF4-FFF2-40B4-BE49-F238E27FC236}">
                    <a16:creationId xmlns="" xmlns:a16="http://schemas.microsoft.com/office/drawing/2014/main" id="{6EA16E41-DA77-660A-92A0-9BDF6FE621F2}"/>
                  </a:ext>
                </a:extLst>
              </p:cNvPr>
              <p:cNvSpPr/>
              <p:nvPr/>
            </p:nvSpPr>
            <p:spPr>
              <a:xfrm>
                <a:off x="3432575" y="-1397075"/>
                <a:ext cx="1089500" cy="787325"/>
              </a:xfrm>
              <a:custGeom>
                <a:avLst/>
                <a:gdLst/>
                <a:ahLst/>
                <a:cxnLst/>
                <a:rect l="l" t="t" r="r" b="b"/>
                <a:pathLst>
                  <a:path w="43580" h="31493" extrusionOk="0">
                    <a:moveTo>
                      <a:pt x="43125" y="1"/>
                    </a:moveTo>
                    <a:lnTo>
                      <a:pt x="43125" y="1"/>
                    </a:lnTo>
                    <a:cubicBezTo>
                      <a:pt x="42981" y="8392"/>
                      <a:pt x="39708" y="16178"/>
                      <a:pt x="33833" y="21145"/>
                    </a:cubicBezTo>
                    <a:cubicBezTo>
                      <a:pt x="29130" y="25122"/>
                      <a:pt x="22911" y="27168"/>
                      <a:pt x="16378" y="27168"/>
                    </a:cubicBezTo>
                    <a:cubicBezTo>
                      <a:pt x="10903" y="27168"/>
                      <a:pt x="5207" y="25731"/>
                      <a:pt x="1" y="22789"/>
                    </a:cubicBezTo>
                    <a:lnTo>
                      <a:pt x="1" y="22789"/>
                    </a:lnTo>
                    <a:cubicBezTo>
                      <a:pt x="4177" y="28375"/>
                      <a:pt x="9441" y="31492"/>
                      <a:pt x="11451" y="31492"/>
                    </a:cubicBezTo>
                    <a:cubicBezTo>
                      <a:pt x="11516" y="31492"/>
                      <a:pt x="11578" y="31489"/>
                      <a:pt x="11636" y="31483"/>
                    </a:cubicBezTo>
                    <a:cubicBezTo>
                      <a:pt x="11824" y="31461"/>
                      <a:pt x="13172" y="31288"/>
                      <a:pt x="15096" y="31144"/>
                    </a:cubicBezTo>
                    <a:cubicBezTo>
                      <a:pt x="15868" y="31079"/>
                      <a:pt x="16783" y="31036"/>
                      <a:pt x="17901" y="31036"/>
                    </a:cubicBezTo>
                    <a:cubicBezTo>
                      <a:pt x="18078" y="31035"/>
                      <a:pt x="18251" y="31034"/>
                      <a:pt x="18420" y="31034"/>
                    </a:cubicBezTo>
                    <a:cubicBezTo>
                      <a:pt x="21799" y="31034"/>
                      <a:pt x="23424" y="31217"/>
                      <a:pt x="24728" y="31217"/>
                    </a:cubicBezTo>
                    <a:cubicBezTo>
                      <a:pt x="25316" y="31217"/>
                      <a:pt x="25839" y="31180"/>
                      <a:pt x="26429" y="31072"/>
                    </a:cubicBezTo>
                    <a:cubicBezTo>
                      <a:pt x="28938" y="30610"/>
                      <a:pt x="30545" y="29154"/>
                      <a:pt x="32621" y="27237"/>
                    </a:cubicBezTo>
                    <a:cubicBezTo>
                      <a:pt x="39607" y="20784"/>
                      <a:pt x="41762" y="12206"/>
                      <a:pt x="42087" y="10851"/>
                    </a:cubicBezTo>
                    <a:cubicBezTo>
                      <a:pt x="42606" y="8681"/>
                      <a:pt x="43579" y="4593"/>
                      <a:pt x="43125" y="1"/>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grpSp>
        <p:grpSp>
          <p:nvGrpSpPr>
            <p:cNvPr id="2103" name="Google Shape;2103;p38">
              <a:extLst>
                <a:ext uri="{FF2B5EF4-FFF2-40B4-BE49-F238E27FC236}">
                  <a16:creationId xmlns="" xmlns:a16="http://schemas.microsoft.com/office/drawing/2014/main" id="{ACA4FC50-EA42-C07D-B7E5-738C95CE2794}"/>
                </a:ext>
              </a:extLst>
            </p:cNvPr>
            <p:cNvGrpSpPr/>
            <p:nvPr/>
          </p:nvGrpSpPr>
          <p:grpSpPr>
            <a:xfrm flipH="1">
              <a:off x="713088" y="983892"/>
              <a:ext cx="841496" cy="855191"/>
              <a:chOff x="5967275" y="1212450"/>
              <a:chExt cx="1139775" cy="1158325"/>
            </a:xfrm>
          </p:grpSpPr>
          <p:sp>
            <p:nvSpPr>
              <p:cNvPr id="2104" name="Google Shape;2104;p38">
                <a:extLst>
                  <a:ext uri="{FF2B5EF4-FFF2-40B4-BE49-F238E27FC236}">
                    <a16:creationId xmlns="" xmlns:a16="http://schemas.microsoft.com/office/drawing/2014/main" id="{5005EB3B-BD43-1500-A473-1D322FD187FD}"/>
                  </a:ext>
                </a:extLst>
              </p:cNvPr>
              <p:cNvSpPr/>
              <p:nvPr/>
            </p:nvSpPr>
            <p:spPr>
              <a:xfrm>
                <a:off x="6042250" y="1226925"/>
                <a:ext cx="1064800" cy="1143850"/>
              </a:xfrm>
              <a:custGeom>
                <a:avLst/>
                <a:gdLst/>
                <a:ahLst/>
                <a:cxnLst/>
                <a:rect l="l" t="t" r="r" b="b"/>
                <a:pathLst>
                  <a:path w="42592" h="45754" extrusionOk="0">
                    <a:moveTo>
                      <a:pt x="21295" y="0"/>
                    </a:moveTo>
                    <a:cubicBezTo>
                      <a:pt x="20316" y="0"/>
                      <a:pt x="19570" y="215"/>
                      <a:pt x="19227" y="731"/>
                    </a:cubicBezTo>
                    <a:cubicBezTo>
                      <a:pt x="18477" y="1863"/>
                      <a:pt x="19854" y="4206"/>
                      <a:pt x="21765" y="6621"/>
                    </a:cubicBezTo>
                    <a:cubicBezTo>
                      <a:pt x="18593" y="8754"/>
                      <a:pt x="15428" y="10881"/>
                      <a:pt x="12256" y="13008"/>
                    </a:cubicBezTo>
                    <a:cubicBezTo>
                      <a:pt x="10003" y="11059"/>
                      <a:pt x="7696" y="10057"/>
                      <a:pt x="5982" y="10057"/>
                    </a:cubicBezTo>
                    <a:cubicBezTo>
                      <a:pt x="5261" y="10057"/>
                      <a:pt x="4645" y="10234"/>
                      <a:pt x="4182" y="10593"/>
                    </a:cubicBezTo>
                    <a:cubicBezTo>
                      <a:pt x="2617" y="11811"/>
                      <a:pt x="3151" y="14868"/>
                      <a:pt x="3396" y="16281"/>
                    </a:cubicBezTo>
                    <a:cubicBezTo>
                      <a:pt x="4261" y="21219"/>
                      <a:pt x="7253" y="25068"/>
                      <a:pt x="10172" y="27757"/>
                    </a:cubicBezTo>
                    <a:cubicBezTo>
                      <a:pt x="1781" y="40647"/>
                      <a:pt x="1" y="44987"/>
                      <a:pt x="837" y="45657"/>
                    </a:cubicBezTo>
                    <a:cubicBezTo>
                      <a:pt x="915" y="45720"/>
                      <a:pt x="1020" y="45754"/>
                      <a:pt x="1154" y="45754"/>
                    </a:cubicBezTo>
                    <a:cubicBezTo>
                      <a:pt x="2465" y="45754"/>
                      <a:pt x="6606" y="42548"/>
                      <a:pt x="16574" y="32299"/>
                    </a:cubicBezTo>
                    <a:cubicBezTo>
                      <a:pt x="17722" y="32884"/>
                      <a:pt x="22374" y="35238"/>
                      <a:pt x="27057" y="35238"/>
                    </a:cubicBezTo>
                    <a:cubicBezTo>
                      <a:pt x="28727" y="35238"/>
                      <a:pt x="30402" y="34938"/>
                      <a:pt x="31922" y="34152"/>
                    </a:cubicBezTo>
                    <a:cubicBezTo>
                      <a:pt x="32383" y="33907"/>
                      <a:pt x="35757" y="32162"/>
                      <a:pt x="35534" y="30302"/>
                    </a:cubicBezTo>
                    <a:cubicBezTo>
                      <a:pt x="35375" y="28997"/>
                      <a:pt x="33760" y="27844"/>
                      <a:pt x="31605" y="27440"/>
                    </a:cubicBezTo>
                    <a:cubicBezTo>
                      <a:pt x="32513" y="23749"/>
                      <a:pt x="33429" y="20051"/>
                      <a:pt x="34344" y="16360"/>
                    </a:cubicBezTo>
                    <a:cubicBezTo>
                      <a:pt x="36791" y="17903"/>
                      <a:pt x="38953" y="18779"/>
                      <a:pt x="40332" y="18779"/>
                    </a:cubicBezTo>
                    <a:cubicBezTo>
                      <a:pt x="40866" y="18779"/>
                      <a:pt x="41283" y="18647"/>
                      <a:pt x="41553" y="18371"/>
                    </a:cubicBezTo>
                    <a:cubicBezTo>
                      <a:pt x="42591" y="17319"/>
                      <a:pt x="41207" y="14421"/>
                      <a:pt x="40508" y="12957"/>
                    </a:cubicBezTo>
                    <a:cubicBezTo>
                      <a:pt x="37350" y="6354"/>
                      <a:pt x="31489" y="3283"/>
                      <a:pt x="30386" y="2728"/>
                    </a:cubicBezTo>
                    <a:cubicBezTo>
                      <a:pt x="27680" y="1357"/>
                      <a:pt x="23753" y="0"/>
                      <a:pt x="21295" y="0"/>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105" name="Google Shape;2105;p38">
                <a:extLst>
                  <a:ext uri="{FF2B5EF4-FFF2-40B4-BE49-F238E27FC236}">
                    <a16:creationId xmlns="" xmlns:a16="http://schemas.microsoft.com/office/drawing/2014/main" id="{AE65BB54-A960-D72E-9B3C-6948853C233A}"/>
                  </a:ext>
                </a:extLst>
              </p:cNvPr>
              <p:cNvSpPr/>
              <p:nvPr/>
            </p:nvSpPr>
            <p:spPr>
              <a:xfrm>
                <a:off x="5967275" y="1778300"/>
                <a:ext cx="537100" cy="578050"/>
              </a:xfrm>
              <a:custGeom>
                <a:avLst/>
                <a:gdLst/>
                <a:ahLst/>
                <a:cxnLst/>
                <a:rect l="l" t="t" r="r" b="b"/>
                <a:pathLst>
                  <a:path w="21484" h="23122" extrusionOk="0">
                    <a:moveTo>
                      <a:pt x="13654" y="0"/>
                    </a:moveTo>
                    <a:cubicBezTo>
                      <a:pt x="2351" y="16905"/>
                      <a:pt x="1" y="22269"/>
                      <a:pt x="938" y="23026"/>
                    </a:cubicBezTo>
                    <a:cubicBezTo>
                      <a:pt x="1016" y="23088"/>
                      <a:pt x="1120" y="23121"/>
                      <a:pt x="1254" y="23121"/>
                    </a:cubicBezTo>
                    <a:cubicBezTo>
                      <a:pt x="2759" y="23121"/>
                      <a:pt x="7984" y="18912"/>
                      <a:pt x="21483" y="4657"/>
                    </a:cubicBezTo>
                    <a:cubicBezTo>
                      <a:pt x="18874" y="3107"/>
                      <a:pt x="16264" y="1557"/>
                      <a:pt x="13654" y="0"/>
                    </a:cubicBezTo>
                    <a:close/>
                  </a:path>
                </a:pathLst>
              </a:custGeom>
              <a:solidFill>
                <a:schemeClr val="accent1"/>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106" name="Google Shape;2106;p38">
                <a:extLst>
                  <a:ext uri="{FF2B5EF4-FFF2-40B4-BE49-F238E27FC236}">
                    <a16:creationId xmlns="" xmlns:a16="http://schemas.microsoft.com/office/drawing/2014/main" id="{427C39C0-D366-F629-145E-35C93C3873FB}"/>
                  </a:ext>
                </a:extLst>
              </p:cNvPr>
              <p:cNvSpPr/>
              <p:nvPr/>
            </p:nvSpPr>
            <p:spPr>
              <a:xfrm>
                <a:off x="6177250" y="1778300"/>
                <a:ext cx="267650" cy="293775"/>
              </a:xfrm>
              <a:custGeom>
                <a:avLst/>
                <a:gdLst/>
                <a:ahLst/>
                <a:cxnLst/>
                <a:rect l="l" t="t" r="r" b="b"/>
                <a:pathLst>
                  <a:path w="10706" h="11751" extrusionOk="0">
                    <a:moveTo>
                      <a:pt x="5255" y="0"/>
                    </a:moveTo>
                    <a:cubicBezTo>
                      <a:pt x="3223" y="3035"/>
                      <a:pt x="1485" y="5695"/>
                      <a:pt x="0" y="8031"/>
                    </a:cubicBezTo>
                    <a:cubicBezTo>
                      <a:pt x="1327" y="9163"/>
                      <a:pt x="2963" y="10295"/>
                      <a:pt x="4967" y="11217"/>
                    </a:cubicBezTo>
                    <a:cubicBezTo>
                      <a:pt x="5400" y="11412"/>
                      <a:pt x="5825" y="11592"/>
                      <a:pt x="6243" y="11751"/>
                    </a:cubicBezTo>
                    <a:cubicBezTo>
                      <a:pt x="7598" y="10374"/>
                      <a:pt x="9083" y="8846"/>
                      <a:pt x="10705" y="7159"/>
                    </a:cubicBezTo>
                    <a:lnTo>
                      <a:pt x="8860" y="2141"/>
                    </a:lnTo>
                    <a:cubicBezTo>
                      <a:pt x="7656" y="1427"/>
                      <a:pt x="6459" y="714"/>
                      <a:pt x="5255" y="0"/>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107" name="Google Shape;2107;p38">
                <a:extLst>
                  <a:ext uri="{FF2B5EF4-FFF2-40B4-BE49-F238E27FC236}">
                    <a16:creationId xmlns="" xmlns:a16="http://schemas.microsoft.com/office/drawing/2014/main" id="{2F6E0A45-C4BD-756C-550F-A040155B03E7}"/>
                  </a:ext>
                </a:extLst>
              </p:cNvPr>
              <p:cNvSpPr/>
              <p:nvPr/>
            </p:nvSpPr>
            <p:spPr>
              <a:xfrm>
                <a:off x="6035225" y="1212450"/>
                <a:ext cx="999375" cy="880950"/>
              </a:xfrm>
              <a:custGeom>
                <a:avLst/>
                <a:gdLst/>
                <a:ahLst/>
                <a:cxnLst/>
                <a:rect l="l" t="t" r="r" b="b"/>
                <a:pathLst>
                  <a:path w="39975" h="35238" extrusionOk="0">
                    <a:moveTo>
                      <a:pt x="18687" y="1"/>
                    </a:moveTo>
                    <a:cubicBezTo>
                      <a:pt x="17705" y="1"/>
                      <a:pt x="16956" y="217"/>
                      <a:pt x="16610" y="733"/>
                    </a:cubicBezTo>
                    <a:cubicBezTo>
                      <a:pt x="15860" y="1858"/>
                      <a:pt x="17237" y="4208"/>
                      <a:pt x="19148" y="6623"/>
                    </a:cubicBezTo>
                    <a:cubicBezTo>
                      <a:pt x="15983" y="8750"/>
                      <a:pt x="12811" y="10883"/>
                      <a:pt x="9646" y="13010"/>
                    </a:cubicBezTo>
                    <a:cubicBezTo>
                      <a:pt x="7393" y="11061"/>
                      <a:pt x="5082" y="10059"/>
                      <a:pt x="3366" y="10059"/>
                    </a:cubicBezTo>
                    <a:cubicBezTo>
                      <a:pt x="2645" y="10059"/>
                      <a:pt x="2028" y="10237"/>
                      <a:pt x="1565" y="10595"/>
                    </a:cubicBezTo>
                    <a:cubicBezTo>
                      <a:pt x="0" y="11806"/>
                      <a:pt x="534" y="14863"/>
                      <a:pt x="786" y="16276"/>
                    </a:cubicBezTo>
                    <a:cubicBezTo>
                      <a:pt x="2545" y="26332"/>
                      <a:pt x="13106" y="31869"/>
                      <a:pt x="13964" y="32301"/>
                    </a:cubicBezTo>
                    <a:cubicBezTo>
                      <a:pt x="15111" y="32885"/>
                      <a:pt x="19755" y="35238"/>
                      <a:pt x="24433" y="35238"/>
                    </a:cubicBezTo>
                    <a:cubicBezTo>
                      <a:pt x="26105" y="35238"/>
                      <a:pt x="27782" y="34937"/>
                      <a:pt x="29305" y="34147"/>
                    </a:cubicBezTo>
                    <a:cubicBezTo>
                      <a:pt x="29766" y="33909"/>
                      <a:pt x="33140" y="32157"/>
                      <a:pt x="32917" y="30304"/>
                    </a:cubicBezTo>
                    <a:cubicBezTo>
                      <a:pt x="32758" y="29000"/>
                      <a:pt x="31150" y="27839"/>
                      <a:pt x="28988" y="27435"/>
                    </a:cubicBezTo>
                    <a:cubicBezTo>
                      <a:pt x="29896" y="23751"/>
                      <a:pt x="30812" y="20053"/>
                      <a:pt x="31727" y="16362"/>
                    </a:cubicBezTo>
                    <a:cubicBezTo>
                      <a:pt x="34176" y="17901"/>
                      <a:pt x="36340" y="18780"/>
                      <a:pt x="37718" y="18780"/>
                    </a:cubicBezTo>
                    <a:cubicBezTo>
                      <a:pt x="38251" y="18780"/>
                      <a:pt x="38667" y="18649"/>
                      <a:pt x="38936" y="18374"/>
                    </a:cubicBezTo>
                    <a:cubicBezTo>
                      <a:pt x="39974" y="17314"/>
                      <a:pt x="38590" y="14416"/>
                      <a:pt x="37891" y="12952"/>
                    </a:cubicBezTo>
                    <a:cubicBezTo>
                      <a:pt x="34741" y="6349"/>
                      <a:pt x="28872" y="3278"/>
                      <a:pt x="27769" y="2723"/>
                    </a:cubicBezTo>
                    <a:cubicBezTo>
                      <a:pt x="25065" y="1353"/>
                      <a:pt x="21146" y="1"/>
                      <a:pt x="18687" y="1"/>
                    </a:cubicBezTo>
                    <a:close/>
                  </a:path>
                </a:pathLst>
              </a:custGeom>
              <a:solidFill>
                <a:schemeClr val="accent3"/>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108" name="Google Shape;2108;p38">
                <a:extLst>
                  <a:ext uri="{FF2B5EF4-FFF2-40B4-BE49-F238E27FC236}">
                    <a16:creationId xmlns="" xmlns:a16="http://schemas.microsoft.com/office/drawing/2014/main" id="{43783A10-A33E-C42E-8A54-D72C2113CFBC}"/>
                  </a:ext>
                </a:extLst>
              </p:cNvPr>
              <p:cNvSpPr/>
              <p:nvPr/>
            </p:nvSpPr>
            <p:spPr>
              <a:xfrm>
                <a:off x="6276375" y="1378000"/>
                <a:ext cx="483550" cy="520350"/>
              </a:xfrm>
              <a:custGeom>
                <a:avLst/>
                <a:gdLst/>
                <a:ahLst/>
                <a:cxnLst/>
                <a:rect l="l" t="t" r="r" b="b"/>
                <a:pathLst>
                  <a:path w="19342" h="20814" extrusionOk="0">
                    <a:moveTo>
                      <a:pt x="9502" y="1"/>
                    </a:moveTo>
                    <a:cubicBezTo>
                      <a:pt x="6337" y="2128"/>
                      <a:pt x="3165" y="4261"/>
                      <a:pt x="0" y="6388"/>
                    </a:cubicBezTo>
                    <a:cubicBezTo>
                      <a:pt x="570" y="8154"/>
                      <a:pt x="2350" y="12804"/>
                      <a:pt x="7108" y="16481"/>
                    </a:cubicBezTo>
                    <a:cubicBezTo>
                      <a:pt x="12190" y="20395"/>
                      <a:pt x="17525" y="20770"/>
                      <a:pt x="19342" y="20813"/>
                    </a:cubicBezTo>
                    <a:cubicBezTo>
                      <a:pt x="18895" y="20777"/>
                      <a:pt x="11880" y="20020"/>
                      <a:pt x="8600" y="13619"/>
                    </a:cubicBezTo>
                    <a:cubicBezTo>
                      <a:pt x="6394" y="9293"/>
                      <a:pt x="6740" y="4060"/>
                      <a:pt x="9502" y="1"/>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109" name="Google Shape;2109;p38">
                <a:extLst>
                  <a:ext uri="{FF2B5EF4-FFF2-40B4-BE49-F238E27FC236}">
                    <a16:creationId xmlns="" xmlns:a16="http://schemas.microsoft.com/office/drawing/2014/main" id="{F6F45087-C771-AAE9-E11A-B30370E62974}"/>
                  </a:ext>
                </a:extLst>
              </p:cNvPr>
              <p:cNvSpPr/>
              <p:nvPr/>
            </p:nvSpPr>
            <p:spPr>
              <a:xfrm>
                <a:off x="6035225" y="1466675"/>
                <a:ext cx="821675" cy="626725"/>
              </a:xfrm>
              <a:custGeom>
                <a:avLst/>
                <a:gdLst/>
                <a:ahLst/>
                <a:cxnLst/>
                <a:rect l="l" t="t" r="r" b="b"/>
                <a:pathLst>
                  <a:path w="32867" h="25069" extrusionOk="0">
                    <a:moveTo>
                      <a:pt x="2473" y="1"/>
                    </a:moveTo>
                    <a:cubicBezTo>
                      <a:pt x="2127" y="87"/>
                      <a:pt x="1824" y="231"/>
                      <a:pt x="1565" y="426"/>
                    </a:cubicBezTo>
                    <a:cubicBezTo>
                      <a:pt x="0" y="1637"/>
                      <a:pt x="534" y="4694"/>
                      <a:pt x="786" y="6107"/>
                    </a:cubicBezTo>
                    <a:cubicBezTo>
                      <a:pt x="2545" y="16163"/>
                      <a:pt x="13106" y="21700"/>
                      <a:pt x="13964" y="22132"/>
                    </a:cubicBezTo>
                    <a:cubicBezTo>
                      <a:pt x="15111" y="22716"/>
                      <a:pt x="19755" y="25069"/>
                      <a:pt x="24433" y="25069"/>
                    </a:cubicBezTo>
                    <a:cubicBezTo>
                      <a:pt x="26105" y="25069"/>
                      <a:pt x="27782" y="24768"/>
                      <a:pt x="29305" y="23978"/>
                    </a:cubicBezTo>
                    <a:cubicBezTo>
                      <a:pt x="29723" y="23769"/>
                      <a:pt x="32463" y="22341"/>
                      <a:pt x="32866" y="20712"/>
                    </a:cubicBezTo>
                    <a:lnTo>
                      <a:pt x="32866" y="20712"/>
                    </a:lnTo>
                    <a:cubicBezTo>
                      <a:pt x="30352" y="21405"/>
                      <a:pt x="27822" y="21741"/>
                      <a:pt x="25353" y="21741"/>
                    </a:cubicBezTo>
                    <a:cubicBezTo>
                      <a:pt x="18415" y="21741"/>
                      <a:pt x="11964" y="19084"/>
                      <a:pt x="7721" y="14202"/>
                    </a:cubicBezTo>
                    <a:cubicBezTo>
                      <a:pt x="3381" y="9221"/>
                      <a:pt x="2574" y="3310"/>
                      <a:pt x="2473" y="1"/>
                    </a:cubicBezTo>
                    <a:close/>
                  </a:path>
                </a:pathLst>
              </a:custGeom>
              <a:solidFill>
                <a:srgbClr val="FFFFFF">
                  <a:alpha val="1116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110" name="Google Shape;2110;p38">
                <a:extLst>
                  <a:ext uri="{FF2B5EF4-FFF2-40B4-BE49-F238E27FC236}">
                    <a16:creationId xmlns="" xmlns:a16="http://schemas.microsoft.com/office/drawing/2014/main" id="{73801312-3956-F1E5-3FE6-D2E26D34AEE4}"/>
                  </a:ext>
                </a:extLst>
              </p:cNvPr>
              <p:cNvSpPr/>
              <p:nvPr/>
            </p:nvSpPr>
            <p:spPr>
              <a:xfrm>
                <a:off x="6431725" y="1213650"/>
                <a:ext cx="587375" cy="468325"/>
              </a:xfrm>
              <a:custGeom>
                <a:avLst/>
                <a:gdLst/>
                <a:ahLst/>
                <a:cxnLst/>
                <a:rect l="l" t="t" r="r" b="b"/>
                <a:pathLst>
                  <a:path w="23495" h="18733" extrusionOk="0">
                    <a:moveTo>
                      <a:pt x="2163" y="0"/>
                    </a:moveTo>
                    <a:cubicBezTo>
                      <a:pt x="1514" y="80"/>
                      <a:pt x="1017" y="289"/>
                      <a:pt x="750" y="685"/>
                    </a:cubicBezTo>
                    <a:cubicBezTo>
                      <a:pt x="0" y="1810"/>
                      <a:pt x="1377" y="4160"/>
                      <a:pt x="3288" y="6575"/>
                    </a:cubicBezTo>
                    <a:cubicBezTo>
                      <a:pt x="4167" y="8038"/>
                      <a:pt x="5573" y="9999"/>
                      <a:pt x="7735" y="11874"/>
                    </a:cubicBezTo>
                    <a:cubicBezTo>
                      <a:pt x="10806" y="14534"/>
                      <a:pt x="13957" y="15745"/>
                      <a:pt x="15867" y="16314"/>
                    </a:cubicBezTo>
                    <a:cubicBezTo>
                      <a:pt x="18316" y="17853"/>
                      <a:pt x="20480" y="18732"/>
                      <a:pt x="21858" y="18732"/>
                    </a:cubicBezTo>
                    <a:cubicBezTo>
                      <a:pt x="22391" y="18732"/>
                      <a:pt x="22807" y="18601"/>
                      <a:pt x="23076" y="18326"/>
                    </a:cubicBezTo>
                    <a:cubicBezTo>
                      <a:pt x="23415" y="17987"/>
                      <a:pt x="23494" y="17446"/>
                      <a:pt x="23429" y="16833"/>
                    </a:cubicBezTo>
                    <a:cubicBezTo>
                      <a:pt x="20430" y="16084"/>
                      <a:pt x="15608" y="14426"/>
                      <a:pt x="10814" y="10576"/>
                    </a:cubicBezTo>
                    <a:cubicBezTo>
                      <a:pt x="6186" y="6856"/>
                      <a:pt x="3554" y="2689"/>
                      <a:pt x="2163" y="0"/>
                    </a:cubicBezTo>
                    <a:close/>
                  </a:path>
                </a:pathLst>
              </a:custGeom>
              <a:solidFill>
                <a:srgbClr val="FFFFFF">
                  <a:alpha val="1116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grpSp>
        <p:grpSp>
          <p:nvGrpSpPr>
            <p:cNvPr id="2111" name="Google Shape;2111;p38">
              <a:extLst>
                <a:ext uri="{FF2B5EF4-FFF2-40B4-BE49-F238E27FC236}">
                  <a16:creationId xmlns="" xmlns:a16="http://schemas.microsoft.com/office/drawing/2014/main" id="{CA872CD2-6B78-6780-9143-B57C6E7A68B5}"/>
                </a:ext>
              </a:extLst>
            </p:cNvPr>
            <p:cNvGrpSpPr/>
            <p:nvPr/>
          </p:nvGrpSpPr>
          <p:grpSpPr>
            <a:xfrm rot="3626901">
              <a:off x="7668433" y="1048558"/>
              <a:ext cx="670823" cy="1064441"/>
              <a:chOff x="4491600" y="1128725"/>
              <a:chExt cx="911950" cy="1447225"/>
            </a:xfrm>
          </p:grpSpPr>
          <p:sp>
            <p:nvSpPr>
              <p:cNvPr id="2112" name="Google Shape;2112;p38">
                <a:extLst>
                  <a:ext uri="{FF2B5EF4-FFF2-40B4-BE49-F238E27FC236}">
                    <a16:creationId xmlns="" xmlns:a16="http://schemas.microsoft.com/office/drawing/2014/main" id="{1E635742-2249-8BE0-1EC7-F36A52DE9217}"/>
                  </a:ext>
                </a:extLst>
              </p:cNvPr>
              <p:cNvSpPr/>
              <p:nvPr/>
            </p:nvSpPr>
            <p:spPr>
              <a:xfrm>
                <a:off x="4568550" y="1144125"/>
                <a:ext cx="835000" cy="1431825"/>
              </a:xfrm>
              <a:custGeom>
                <a:avLst/>
                <a:gdLst/>
                <a:ahLst/>
                <a:cxnLst/>
                <a:rect l="l" t="t" r="r" b="b"/>
                <a:pathLst>
                  <a:path w="33400" h="57273" extrusionOk="0">
                    <a:moveTo>
                      <a:pt x="12217" y="20788"/>
                    </a:moveTo>
                    <a:cubicBezTo>
                      <a:pt x="12235" y="20788"/>
                      <a:pt x="12294" y="20824"/>
                      <a:pt x="12353" y="20863"/>
                    </a:cubicBezTo>
                    <a:lnTo>
                      <a:pt x="12353" y="20863"/>
                    </a:lnTo>
                    <a:cubicBezTo>
                      <a:pt x="12335" y="20860"/>
                      <a:pt x="12317" y="20857"/>
                      <a:pt x="12299" y="20854"/>
                    </a:cubicBezTo>
                    <a:lnTo>
                      <a:pt x="12299" y="20854"/>
                    </a:lnTo>
                    <a:cubicBezTo>
                      <a:pt x="12320" y="20858"/>
                      <a:pt x="12338" y="20861"/>
                      <a:pt x="12355" y="20864"/>
                    </a:cubicBezTo>
                    <a:lnTo>
                      <a:pt x="12355" y="20864"/>
                    </a:lnTo>
                    <a:cubicBezTo>
                      <a:pt x="12360" y="20867"/>
                      <a:pt x="12365" y="20871"/>
                      <a:pt x="12370" y="20874"/>
                    </a:cubicBezTo>
                    <a:lnTo>
                      <a:pt x="12370" y="20874"/>
                    </a:lnTo>
                    <a:cubicBezTo>
                      <a:pt x="12290" y="20858"/>
                      <a:pt x="12186" y="20826"/>
                      <a:pt x="12213" y="20789"/>
                    </a:cubicBezTo>
                    <a:cubicBezTo>
                      <a:pt x="12213" y="20788"/>
                      <a:pt x="12215" y="20788"/>
                      <a:pt x="12217" y="20788"/>
                    </a:cubicBezTo>
                    <a:close/>
                    <a:moveTo>
                      <a:pt x="26553" y="54174"/>
                    </a:moveTo>
                    <a:cubicBezTo>
                      <a:pt x="26552" y="54174"/>
                      <a:pt x="26577" y="54179"/>
                      <a:pt x="26613" y="54185"/>
                    </a:cubicBezTo>
                    <a:lnTo>
                      <a:pt x="26613" y="54185"/>
                    </a:lnTo>
                    <a:cubicBezTo>
                      <a:pt x="26571" y="54177"/>
                      <a:pt x="26554" y="54174"/>
                      <a:pt x="26553" y="54174"/>
                    </a:cubicBezTo>
                    <a:close/>
                    <a:moveTo>
                      <a:pt x="8560" y="0"/>
                    </a:moveTo>
                    <a:cubicBezTo>
                      <a:pt x="6903" y="0"/>
                      <a:pt x="5288" y="615"/>
                      <a:pt x="3987" y="2024"/>
                    </a:cubicBezTo>
                    <a:cubicBezTo>
                      <a:pt x="722" y="5571"/>
                      <a:pt x="239" y="11230"/>
                      <a:pt x="159" y="15801"/>
                    </a:cubicBezTo>
                    <a:cubicBezTo>
                      <a:pt x="1" y="24279"/>
                      <a:pt x="1702" y="32821"/>
                      <a:pt x="3886" y="40975"/>
                    </a:cubicBezTo>
                    <a:cubicBezTo>
                      <a:pt x="4586" y="43599"/>
                      <a:pt x="5364" y="46201"/>
                      <a:pt x="6193" y="48789"/>
                    </a:cubicBezTo>
                    <a:cubicBezTo>
                      <a:pt x="6434" y="49536"/>
                      <a:pt x="7047" y="49859"/>
                      <a:pt x="7661" y="49859"/>
                    </a:cubicBezTo>
                    <a:cubicBezTo>
                      <a:pt x="8593" y="49859"/>
                      <a:pt x="9528" y="49113"/>
                      <a:pt x="9163" y="47974"/>
                    </a:cubicBezTo>
                    <a:cubicBezTo>
                      <a:pt x="6431" y="39446"/>
                      <a:pt x="4160" y="30608"/>
                      <a:pt x="3439" y="21705"/>
                    </a:cubicBezTo>
                    <a:cubicBezTo>
                      <a:pt x="3187" y="18627"/>
                      <a:pt x="3122" y="15505"/>
                      <a:pt x="3425" y="12427"/>
                    </a:cubicBezTo>
                    <a:cubicBezTo>
                      <a:pt x="3461" y="12095"/>
                      <a:pt x="3497" y="11771"/>
                      <a:pt x="3540" y="11439"/>
                    </a:cubicBezTo>
                    <a:cubicBezTo>
                      <a:pt x="3546" y="11393"/>
                      <a:pt x="3548" y="11376"/>
                      <a:pt x="3547" y="11376"/>
                    </a:cubicBezTo>
                    <a:lnTo>
                      <a:pt x="3547" y="11376"/>
                    </a:lnTo>
                    <a:cubicBezTo>
                      <a:pt x="3546" y="11376"/>
                      <a:pt x="3530" y="11489"/>
                      <a:pt x="3527" y="11524"/>
                    </a:cubicBezTo>
                    <a:lnTo>
                      <a:pt x="3527" y="11524"/>
                    </a:lnTo>
                    <a:cubicBezTo>
                      <a:pt x="3534" y="11441"/>
                      <a:pt x="3548" y="11364"/>
                      <a:pt x="3562" y="11281"/>
                    </a:cubicBezTo>
                    <a:cubicBezTo>
                      <a:pt x="3584" y="11115"/>
                      <a:pt x="3612" y="10956"/>
                      <a:pt x="3634" y="10791"/>
                    </a:cubicBezTo>
                    <a:cubicBezTo>
                      <a:pt x="3735" y="10207"/>
                      <a:pt x="3843" y="9630"/>
                      <a:pt x="3980" y="9060"/>
                    </a:cubicBezTo>
                    <a:cubicBezTo>
                      <a:pt x="4103" y="8556"/>
                      <a:pt x="4240" y="8051"/>
                      <a:pt x="4398" y="7561"/>
                    </a:cubicBezTo>
                    <a:cubicBezTo>
                      <a:pt x="4470" y="7337"/>
                      <a:pt x="4542" y="7114"/>
                      <a:pt x="4629" y="6898"/>
                    </a:cubicBezTo>
                    <a:cubicBezTo>
                      <a:pt x="4665" y="6790"/>
                      <a:pt x="4708" y="6689"/>
                      <a:pt x="4744" y="6580"/>
                    </a:cubicBezTo>
                    <a:cubicBezTo>
                      <a:pt x="4756" y="6550"/>
                      <a:pt x="4765" y="6525"/>
                      <a:pt x="4772" y="6505"/>
                    </a:cubicBezTo>
                    <a:lnTo>
                      <a:pt x="4772" y="6505"/>
                    </a:lnTo>
                    <a:cubicBezTo>
                      <a:pt x="4777" y="6496"/>
                      <a:pt x="4782" y="6485"/>
                      <a:pt x="4787" y="6472"/>
                    </a:cubicBezTo>
                    <a:cubicBezTo>
                      <a:pt x="4968" y="6083"/>
                      <a:pt x="5148" y="5701"/>
                      <a:pt x="5364" y="5333"/>
                    </a:cubicBezTo>
                    <a:cubicBezTo>
                      <a:pt x="5458" y="5167"/>
                      <a:pt x="5559" y="5009"/>
                      <a:pt x="5660" y="4850"/>
                    </a:cubicBezTo>
                    <a:cubicBezTo>
                      <a:pt x="5728" y="4745"/>
                      <a:pt x="5976" y="4449"/>
                      <a:pt x="5969" y="4449"/>
                    </a:cubicBezTo>
                    <a:lnTo>
                      <a:pt x="5969" y="4449"/>
                    </a:lnTo>
                    <a:cubicBezTo>
                      <a:pt x="5967" y="4449"/>
                      <a:pt x="5929" y="4490"/>
                      <a:pt x="5833" y="4598"/>
                    </a:cubicBezTo>
                    <a:cubicBezTo>
                      <a:pt x="6063" y="4331"/>
                      <a:pt x="6280" y="4065"/>
                      <a:pt x="6539" y="3827"/>
                    </a:cubicBezTo>
                    <a:cubicBezTo>
                      <a:pt x="6586" y="3786"/>
                      <a:pt x="6637" y="3745"/>
                      <a:pt x="6686" y="3700"/>
                    </a:cubicBezTo>
                    <a:lnTo>
                      <a:pt x="6686" y="3700"/>
                    </a:lnTo>
                    <a:cubicBezTo>
                      <a:pt x="6816" y="3613"/>
                      <a:pt x="6942" y="3516"/>
                      <a:pt x="7080" y="3430"/>
                    </a:cubicBezTo>
                    <a:cubicBezTo>
                      <a:pt x="7191" y="3365"/>
                      <a:pt x="7313" y="3306"/>
                      <a:pt x="7432" y="3242"/>
                    </a:cubicBezTo>
                    <a:lnTo>
                      <a:pt x="7432" y="3242"/>
                    </a:lnTo>
                    <a:cubicBezTo>
                      <a:pt x="7409" y="3250"/>
                      <a:pt x="7385" y="3258"/>
                      <a:pt x="7361" y="3264"/>
                    </a:cubicBezTo>
                    <a:cubicBezTo>
                      <a:pt x="7387" y="3257"/>
                      <a:pt x="7413" y="3248"/>
                      <a:pt x="7439" y="3238"/>
                    </a:cubicBezTo>
                    <a:lnTo>
                      <a:pt x="7439" y="3238"/>
                    </a:lnTo>
                    <a:cubicBezTo>
                      <a:pt x="7437" y="3239"/>
                      <a:pt x="7434" y="3240"/>
                      <a:pt x="7432" y="3242"/>
                    </a:cubicBezTo>
                    <a:lnTo>
                      <a:pt x="7432" y="3242"/>
                    </a:lnTo>
                    <a:cubicBezTo>
                      <a:pt x="7455" y="3233"/>
                      <a:pt x="7476" y="3224"/>
                      <a:pt x="7495" y="3215"/>
                    </a:cubicBezTo>
                    <a:lnTo>
                      <a:pt x="7495" y="3215"/>
                    </a:lnTo>
                    <a:cubicBezTo>
                      <a:pt x="7477" y="3222"/>
                      <a:pt x="7458" y="3230"/>
                      <a:pt x="7439" y="3238"/>
                    </a:cubicBezTo>
                    <a:lnTo>
                      <a:pt x="7439" y="3238"/>
                    </a:lnTo>
                    <a:cubicBezTo>
                      <a:pt x="7449" y="3232"/>
                      <a:pt x="7459" y="3227"/>
                      <a:pt x="7469" y="3221"/>
                    </a:cubicBezTo>
                    <a:cubicBezTo>
                      <a:pt x="7540" y="3182"/>
                      <a:pt x="7572" y="3168"/>
                      <a:pt x="7577" y="3168"/>
                    </a:cubicBezTo>
                    <a:lnTo>
                      <a:pt x="7577" y="3168"/>
                    </a:lnTo>
                    <a:cubicBezTo>
                      <a:pt x="7583" y="3168"/>
                      <a:pt x="7548" y="3190"/>
                      <a:pt x="7495" y="3215"/>
                    </a:cubicBezTo>
                    <a:lnTo>
                      <a:pt x="7495" y="3215"/>
                    </a:lnTo>
                    <a:cubicBezTo>
                      <a:pt x="7530" y="3201"/>
                      <a:pt x="7564" y="3187"/>
                      <a:pt x="7599" y="3178"/>
                    </a:cubicBezTo>
                    <a:cubicBezTo>
                      <a:pt x="7736" y="3135"/>
                      <a:pt x="7873" y="3091"/>
                      <a:pt x="8017" y="3062"/>
                    </a:cubicBezTo>
                    <a:cubicBezTo>
                      <a:pt x="8074" y="3045"/>
                      <a:pt x="8146" y="3042"/>
                      <a:pt x="8209" y="3026"/>
                    </a:cubicBezTo>
                    <a:lnTo>
                      <a:pt x="8209" y="3026"/>
                    </a:lnTo>
                    <a:cubicBezTo>
                      <a:pt x="8486" y="3027"/>
                      <a:pt x="8758" y="3033"/>
                      <a:pt x="9035" y="3040"/>
                    </a:cubicBezTo>
                    <a:lnTo>
                      <a:pt x="9035" y="3040"/>
                    </a:lnTo>
                    <a:cubicBezTo>
                      <a:pt x="9102" y="3052"/>
                      <a:pt x="9176" y="3060"/>
                      <a:pt x="9243" y="3077"/>
                    </a:cubicBezTo>
                    <a:cubicBezTo>
                      <a:pt x="9408" y="3113"/>
                      <a:pt x="9581" y="3156"/>
                      <a:pt x="9747" y="3207"/>
                    </a:cubicBezTo>
                    <a:cubicBezTo>
                      <a:pt x="9896" y="3252"/>
                      <a:pt x="10033" y="3309"/>
                      <a:pt x="10179" y="3362"/>
                    </a:cubicBezTo>
                    <a:lnTo>
                      <a:pt x="10179" y="3362"/>
                    </a:lnTo>
                    <a:cubicBezTo>
                      <a:pt x="10271" y="3410"/>
                      <a:pt x="10369" y="3446"/>
                      <a:pt x="10454" y="3488"/>
                    </a:cubicBezTo>
                    <a:cubicBezTo>
                      <a:pt x="10829" y="3675"/>
                      <a:pt x="11189" y="3884"/>
                      <a:pt x="11535" y="4115"/>
                    </a:cubicBezTo>
                    <a:cubicBezTo>
                      <a:pt x="11702" y="4233"/>
                      <a:pt x="11862" y="4352"/>
                      <a:pt x="12029" y="4470"/>
                    </a:cubicBezTo>
                    <a:lnTo>
                      <a:pt x="12029" y="4470"/>
                    </a:lnTo>
                    <a:cubicBezTo>
                      <a:pt x="12038" y="4478"/>
                      <a:pt x="12049" y="4487"/>
                      <a:pt x="12061" y="4497"/>
                    </a:cubicBezTo>
                    <a:cubicBezTo>
                      <a:pt x="12162" y="4576"/>
                      <a:pt x="12263" y="4656"/>
                      <a:pt x="12357" y="4742"/>
                    </a:cubicBezTo>
                    <a:cubicBezTo>
                      <a:pt x="12753" y="5074"/>
                      <a:pt x="13128" y="5420"/>
                      <a:pt x="13489" y="5787"/>
                    </a:cubicBezTo>
                    <a:cubicBezTo>
                      <a:pt x="13871" y="6177"/>
                      <a:pt x="14238" y="6580"/>
                      <a:pt x="14592" y="6991"/>
                    </a:cubicBezTo>
                    <a:cubicBezTo>
                      <a:pt x="14786" y="7222"/>
                      <a:pt x="14981" y="7460"/>
                      <a:pt x="15168" y="7698"/>
                    </a:cubicBezTo>
                    <a:cubicBezTo>
                      <a:pt x="15203" y="7737"/>
                      <a:pt x="15333" y="7905"/>
                      <a:pt x="15350" y="7926"/>
                    </a:cubicBezTo>
                    <a:lnTo>
                      <a:pt x="15350" y="7926"/>
                    </a:lnTo>
                    <a:cubicBezTo>
                      <a:pt x="15429" y="8031"/>
                      <a:pt x="15510" y="8136"/>
                      <a:pt x="15586" y="8246"/>
                    </a:cubicBezTo>
                    <a:cubicBezTo>
                      <a:pt x="16416" y="9370"/>
                      <a:pt x="17172" y="10545"/>
                      <a:pt x="17879" y="11749"/>
                    </a:cubicBezTo>
                    <a:cubicBezTo>
                      <a:pt x="21930" y="18663"/>
                      <a:pt x="24482" y="26405"/>
                      <a:pt x="26544" y="34126"/>
                    </a:cubicBezTo>
                    <a:cubicBezTo>
                      <a:pt x="27229" y="36692"/>
                      <a:pt x="27698" y="39345"/>
                      <a:pt x="28455" y="41890"/>
                    </a:cubicBezTo>
                    <a:cubicBezTo>
                      <a:pt x="29046" y="43844"/>
                      <a:pt x="29536" y="45891"/>
                      <a:pt x="29702" y="47845"/>
                    </a:cubicBezTo>
                    <a:cubicBezTo>
                      <a:pt x="29767" y="48652"/>
                      <a:pt x="29788" y="49460"/>
                      <a:pt x="29738" y="50267"/>
                    </a:cubicBezTo>
                    <a:cubicBezTo>
                      <a:pt x="29723" y="50433"/>
                      <a:pt x="29709" y="50599"/>
                      <a:pt x="29694" y="50764"/>
                    </a:cubicBezTo>
                    <a:cubicBezTo>
                      <a:pt x="29692" y="50800"/>
                      <a:pt x="29690" y="50825"/>
                      <a:pt x="29690" y="50840"/>
                    </a:cubicBezTo>
                    <a:lnTo>
                      <a:pt x="29690" y="50840"/>
                    </a:lnTo>
                    <a:cubicBezTo>
                      <a:pt x="29685" y="50861"/>
                      <a:pt x="29677" y="50898"/>
                      <a:pt x="29666" y="50959"/>
                    </a:cubicBezTo>
                    <a:cubicBezTo>
                      <a:pt x="29615" y="51269"/>
                      <a:pt x="29558" y="51579"/>
                      <a:pt x="29471" y="51882"/>
                    </a:cubicBezTo>
                    <a:cubicBezTo>
                      <a:pt x="29420" y="52085"/>
                      <a:pt x="29352" y="52283"/>
                      <a:pt x="29283" y="52477"/>
                    </a:cubicBezTo>
                    <a:lnTo>
                      <a:pt x="29283" y="52477"/>
                    </a:lnTo>
                    <a:cubicBezTo>
                      <a:pt x="29275" y="52489"/>
                      <a:pt x="29190" y="52700"/>
                      <a:pt x="29161" y="52754"/>
                    </a:cubicBezTo>
                    <a:cubicBezTo>
                      <a:pt x="29103" y="52877"/>
                      <a:pt x="29038" y="52992"/>
                      <a:pt x="28966" y="53107"/>
                    </a:cubicBezTo>
                    <a:cubicBezTo>
                      <a:pt x="28909" y="53208"/>
                      <a:pt x="28844" y="53295"/>
                      <a:pt x="28786" y="53388"/>
                    </a:cubicBezTo>
                    <a:cubicBezTo>
                      <a:pt x="28782" y="53395"/>
                      <a:pt x="28778" y="53401"/>
                      <a:pt x="28774" y="53407"/>
                    </a:cubicBezTo>
                    <a:lnTo>
                      <a:pt x="28774" y="53407"/>
                    </a:lnTo>
                    <a:cubicBezTo>
                      <a:pt x="28774" y="53408"/>
                      <a:pt x="28773" y="53409"/>
                      <a:pt x="28772" y="53410"/>
                    </a:cubicBezTo>
                    <a:cubicBezTo>
                      <a:pt x="28630" y="53551"/>
                      <a:pt x="28489" y="53687"/>
                      <a:pt x="28343" y="53827"/>
                    </a:cubicBezTo>
                    <a:lnTo>
                      <a:pt x="28343" y="53827"/>
                    </a:lnTo>
                    <a:cubicBezTo>
                      <a:pt x="28384" y="53787"/>
                      <a:pt x="28396" y="53771"/>
                      <a:pt x="28388" y="53771"/>
                    </a:cubicBezTo>
                    <a:cubicBezTo>
                      <a:pt x="28364" y="53771"/>
                      <a:pt x="28125" y="53953"/>
                      <a:pt x="28015" y="54023"/>
                    </a:cubicBezTo>
                    <a:cubicBezTo>
                      <a:pt x="28006" y="54028"/>
                      <a:pt x="27998" y="54034"/>
                      <a:pt x="27991" y="54039"/>
                    </a:cubicBezTo>
                    <a:lnTo>
                      <a:pt x="27991" y="54039"/>
                    </a:lnTo>
                    <a:cubicBezTo>
                      <a:pt x="27902" y="54068"/>
                      <a:pt x="27817" y="54107"/>
                      <a:pt x="27726" y="54131"/>
                    </a:cubicBezTo>
                    <a:cubicBezTo>
                      <a:pt x="27633" y="54160"/>
                      <a:pt x="27539" y="54174"/>
                      <a:pt x="27445" y="54203"/>
                    </a:cubicBezTo>
                    <a:cubicBezTo>
                      <a:pt x="27445" y="54203"/>
                      <a:pt x="27445" y="54203"/>
                      <a:pt x="27445" y="54203"/>
                    </a:cubicBezTo>
                    <a:lnTo>
                      <a:pt x="27445" y="54203"/>
                    </a:lnTo>
                    <a:cubicBezTo>
                      <a:pt x="27282" y="54204"/>
                      <a:pt x="27118" y="54212"/>
                      <a:pt x="26951" y="54212"/>
                    </a:cubicBezTo>
                    <a:cubicBezTo>
                      <a:pt x="26907" y="54212"/>
                      <a:pt x="26863" y="54212"/>
                      <a:pt x="26818" y="54210"/>
                    </a:cubicBezTo>
                    <a:cubicBezTo>
                      <a:pt x="26768" y="54210"/>
                      <a:pt x="26674" y="54196"/>
                      <a:pt x="26613" y="54185"/>
                    </a:cubicBezTo>
                    <a:lnTo>
                      <a:pt x="26613" y="54185"/>
                    </a:lnTo>
                    <a:cubicBezTo>
                      <a:pt x="26648" y="54192"/>
                      <a:pt x="26700" y="54202"/>
                      <a:pt x="26775" y="54217"/>
                    </a:cubicBezTo>
                    <a:cubicBezTo>
                      <a:pt x="26667" y="54196"/>
                      <a:pt x="26559" y="54181"/>
                      <a:pt x="26450" y="54160"/>
                    </a:cubicBezTo>
                    <a:cubicBezTo>
                      <a:pt x="26213" y="54109"/>
                      <a:pt x="25975" y="54037"/>
                      <a:pt x="25744" y="53958"/>
                    </a:cubicBezTo>
                    <a:cubicBezTo>
                      <a:pt x="25712" y="53947"/>
                      <a:pt x="25613" y="53909"/>
                      <a:pt x="25545" y="53883"/>
                    </a:cubicBezTo>
                    <a:lnTo>
                      <a:pt x="25545" y="53883"/>
                    </a:lnTo>
                    <a:cubicBezTo>
                      <a:pt x="25472" y="53851"/>
                      <a:pt x="25362" y="53803"/>
                      <a:pt x="25333" y="53792"/>
                    </a:cubicBezTo>
                    <a:cubicBezTo>
                      <a:pt x="25066" y="53662"/>
                      <a:pt x="24800" y="53511"/>
                      <a:pt x="24547" y="53360"/>
                    </a:cubicBezTo>
                    <a:cubicBezTo>
                      <a:pt x="24309" y="53208"/>
                      <a:pt x="24079" y="53050"/>
                      <a:pt x="23848" y="52891"/>
                    </a:cubicBezTo>
                    <a:cubicBezTo>
                      <a:pt x="23811" y="52863"/>
                      <a:pt x="23792" y="52849"/>
                      <a:pt x="23785" y="52844"/>
                    </a:cubicBezTo>
                    <a:lnTo>
                      <a:pt x="23785" y="52844"/>
                    </a:lnTo>
                    <a:cubicBezTo>
                      <a:pt x="23767" y="52829"/>
                      <a:pt x="23743" y="52809"/>
                      <a:pt x="23711" y="52783"/>
                    </a:cubicBezTo>
                    <a:cubicBezTo>
                      <a:pt x="23581" y="52675"/>
                      <a:pt x="23452" y="52567"/>
                      <a:pt x="23315" y="52451"/>
                    </a:cubicBezTo>
                    <a:cubicBezTo>
                      <a:pt x="22795" y="51990"/>
                      <a:pt x="22305" y="51492"/>
                      <a:pt x="21851" y="50959"/>
                    </a:cubicBezTo>
                    <a:cubicBezTo>
                      <a:pt x="21339" y="50375"/>
                      <a:pt x="21116" y="50072"/>
                      <a:pt x="20640" y="49359"/>
                    </a:cubicBezTo>
                    <a:cubicBezTo>
                      <a:pt x="20164" y="48645"/>
                      <a:pt x="19732" y="47902"/>
                      <a:pt x="19342" y="47145"/>
                    </a:cubicBezTo>
                    <a:cubicBezTo>
                      <a:pt x="18456" y="45415"/>
                      <a:pt x="17850" y="43635"/>
                      <a:pt x="17302" y="41739"/>
                    </a:cubicBezTo>
                    <a:cubicBezTo>
                      <a:pt x="16560" y="39194"/>
                      <a:pt x="15860" y="36642"/>
                      <a:pt x="15219" y="34076"/>
                    </a:cubicBezTo>
                    <a:cubicBezTo>
                      <a:pt x="14721" y="32086"/>
                      <a:pt x="14260" y="30089"/>
                      <a:pt x="13878" y="28070"/>
                    </a:cubicBezTo>
                    <a:cubicBezTo>
                      <a:pt x="13727" y="27285"/>
                      <a:pt x="13590" y="26499"/>
                      <a:pt x="13467" y="25706"/>
                    </a:cubicBezTo>
                    <a:cubicBezTo>
                      <a:pt x="13438" y="25511"/>
                      <a:pt x="13409" y="25317"/>
                      <a:pt x="13381" y="25122"/>
                    </a:cubicBezTo>
                    <a:cubicBezTo>
                      <a:pt x="13369" y="25036"/>
                      <a:pt x="13364" y="25009"/>
                      <a:pt x="13364" y="25009"/>
                    </a:cubicBezTo>
                    <a:lnTo>
                      <a:pt x="13364" y="25009"/>
                    </a:lnTo>
                    <a:cubicBezTo>
                      <a:pt x="13364" y="25009"/>
                      <a:pt x="13364" y="25010"/>
                      <a:pt x="13364" y="25010"/>
                    </a:cubicBezTo>
                    <a:lnTo>
                      <a:pt x="13364" y="25010"/>
                    </a:lnTo>
                    <a:cubicBezTo>
                      <a:pt x="13362" y="24999"/>
                      <a:pt x="13361" y="24986"/>
                      <a:pt x="13359" y="24971"/>
                    </a:cubicBezTo>
                    <a:cubicBezTo>
                      <a:pt x="13323" y="24632"/>
                      <a:pt x="13280" y="24286"/>
                      <a:pt x="13244" y="23940"/>
                    </a:cubicBezTo>
                    <a:cubicBezTo>
                      <a:pt x="13176" y="23187"/>
                      <a:pt x="13139" y="22439"/>
                      <a:pt x="13158" y="21685"/>
                    </a:cubicBezTo>
                    <a:lnTo>
                      <a:pt x="13158" y="21685"/>
                    </a:lnTo>
                    <a:cubicBezTo>
                      <a:pt x="13167" y="21697"/>
                      <a:pt x="13176" y="21708"/>
                      <a:pt x="13186" y="21719"/>
                    </a:cubicBezTo>
                    <a:cubicBezTo>
                      <a:pt x="13192" y="21727"/>
                      <a:pt x="13198" y="21733"/>
                      <a:pt x="13204" y="21739"/>
                    </a:cubicBezTo>
                    <a:lnTo>
                      <a:pt x="13204" y="21739"/>
                    </a:lnTo>
                    <a:cubicBezTo>
                      <a:pt x="13255" y="21812"/>
                      <a:pt x="13307" y="21882"/>
                      <a:pt x="13359" y="21957"/>
                    </a:cubicBezTo>
                    <a:cubicBezTo>
                      <a:pt x="14743" y="23882"/>
                      <a:pt x="15774" y="26066"/>
                      <a:pt x="16726" y="28222"/>
                    </a:cubicBezTo>
                    <a:cubicBezTo>
                      <a:pt x="17324" y="29584"/>
                      <a:pt x="17922" y="31062"/>
                      <a:pt x="18499" y="32627"/>
                    </a:cubicBezTo>
                    <a:cubicBezTo>
                      <a:pt x="19177" y="34443"/>
                      <a:pt x="19804" y="36281"/>
                      <a:pt x="20395" y="38127"/>
                    </a:cubicBezTo>
                    <a:cubicBezTo>
                      <a:pt x="21044" y="40167"/>
                      <a:pt x="21635" y="42222"/>
                      <a:pt x="22197" y="44291"/>
                    </a:cubicBezTo>
                    <a:cubicBezTo>
                      <a:pt x="22401" y="45050"/>
                      <a:pt x="22993" y="45379"/>
                      <a:pt x="23600" y="45379"/>
                    </a:cubicBezTo>
                    <a:cubicBezTo>
                      <a:pt x="24520" y="45379"/>
                      <a:pt x="25476" y="44624"/>
                      <a:pt x="25167" y="43469"/>
                    </a:cubicBezTo>
                    <a:cubicBezTo>
                      <a:pt x="24028" y="39273"/>
                      <a:pt x="22738" y="35106"/>
                      <a:pt x="21181" y="31048"/>
                    </a:cubicBezTo>
                    <a:cubicBezTo>
                      <a:pt x="20063" y="28114"/>
                      <a:pt x="18845" y="25187"/>
                      <a:pt x="17302" y="22447"/>
                    </a:cubicBezTo>
                    <a:cubicBezTo>
                      <a:pt x="16459" y="20948"/>
                      <a:pt x="15413" y="19023"/>
                      <a:pt x="13835" y="18165"/>
                    </a:cubicBezTo>
                    <a:cubicBezTo>
                      <a:pt x="13419" y="17941"/>
                      <a:pt x="13014" y="17840"/>
                      <a:pt x="12634" y="17840"/>
                    </a:cubicBezTo>
                    <a:cubicBezTo>
                      <a:pt x="11411" y="17840"/>
                      <a:pt x="10445" y="18885"/>
                      <a:pt x="10209" y="20249"/>
                    </a:cubicBezTo>
                    <a:cubicBezTo>
                      <a:pt x="9776" y="22772"/>
                      <a:pt x="10295" y="25468"/>
                      <a:pt x="10735" y="27948"/>
                    </a:cubicBezTo>
                    <a:cubicBezTo>
                      <a:pt x="11578" y="32691"/>
                      <a:pt x="12833" y="37363"/>
                      <a:pt x="14166" y="41984"/>
                    </a:cubicBezTo>
                    <a:cubicBezTo>
                      <a:pt x="15298" y="45920"/>
                      <a:pt x="16790" y="49676"/>
                      <a:pt x="19429" y="52855"/>
                    </a:cubicBezTo>
                    <a:cubicBezTo>
                      <a:pt x="21080" y="54845"/>
                      <a:pt x="23372" y="56777"/>
                      <a:pt x="26003" y="57195"/>
                    </a:cubicBezTo>
                    <a:cubicBezTo>
                      <a:pt x="26331" y="57247"/>
                      <a:pt x="26655" y="57272"/>
                      <a:pt x="26975" y="57272"/>
                    </a:cubicBezTo>
                    <a:cubicBezTo>
                      <a:pt x="29050" y="57272"/>
                      <a:pt x="30915" y="56192"/>
                      <a:pt x="31864" y="54217"/>
                    </a:cubicBezTo>
                    <a:cubicBezTo>
                      <a:pt x="33400" y="51024"/>
                      <a:pt x="32895" y="47138"/>
                      <a:pt x="32146" y="43808"/>
                    </a:cubicBezTo>
                    <a:cubicBezTo>
                      <a:pt x="31872" y="42582"/>
                      <a:pt x="31461" y="41393"/>
                      <a:pt x="31187" y="40167"/>
                    </a:cubicBezTo>
                    <a:cubicBezTo>
                      <a:pt x="30877" y="38769"/>
                      <a:pt x="30545" y="37377"/>
                      <a:pt x="30199" y="35993"/>
                    </a:cubicBezTo>
                    <a:cubicBezTo>
                      <a:pt x="29558" y="33405"/>
                      <a:pt x="28851" y="30824"/>
                      <a:pt x="28065" y="28272"/>
                    </a:cubicBezTo>
                    <a:cubicBezTo>
                      <a:pt x="26753" y="23990"/>
                      <a:pt x="25225" y="19766"/>
                      <a:pt x="23365" y="15693"/>
                    </a:cubicBezTo>
                    <a:cubicBezTo>
                      <a:pt x="21036" y="10581"/>
                      <a:pt x="18059" y="5009"/>
                      <a:pt x="13381" y="1664"/>
                    </a:cubicBezTo>
                    <a:cubicBezTo>
                      <a:pt x="11914" y="615"/>
                      <a:pt x="10216" y="0"/>
                      <a:pt x="8560" y="0"/>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113" name="Google Shape;2113;p38">
                <a:extLst>
                  <a:ext uri="{FF2B5EF4-FFF2-40B4-BE49-F238E27FC236}">
                    <a16:creationId xmlns="" xmlns:a16="http://schemas.microsoft.com/office/drawing/2014/main" id="{F050D013-F6FF-1943-F2FD-F8B64465FFA2}"/>
                  </a:ext>
                </a:extLst>
              </p:cNvPr>
              <p:cNvSpPr/>
              <p:nvPr/>
            </p:nvSpPr>
            <p:spPr>
              <a:xfrm>
                <a:off x="4491600" y="1128725"/>
                <a:ext cx="835000" cy="1431900"/>
              </a:xfrm>
              <a:custGeom>
                <a:avLst/>
                <a:gdLst/>
                <a:ahLst/>
                <a:cxnLst/>
                <a:rect l="l" t="t" r="r" b="b"/>
                <a:pathLst>
                  <a:path w="33400" h="57276" extrusionOk="0">
                    <a:moveTo>
                      <a:pt x="7573" y="3171"/>
                    </a:moveTo>
                    <a:cubicBezTo>
                      <a:pt x="7580" y="3171"/>
                      <a:pt x="7528" y="3203"/>
                      <a:pt x="7458" y="3231"/>
                    </a:cubicBezTo>
                    <a:lnTo>
                      <a:pt x="7458" y="3231"/>
                    </a:lnTo>
                    <a:cubicBezTo>
                      <a:pt x="7461" y="3228"/>
                      <a:pt x="7465" y="3226"/>
                      <a:pt x="7469" y="3224"/>
                    </a:cubicBezTo>
                    <a:cubicBezTo>
                      <a:pt x="7538" y="3185"/>
                      <a:pt x="7569" y="3171"/>
                      <a:pt x="7573" y="3171"/>
                    </a:cubicBezTo>
                    <a:close/>
                    <a:moveTo>
                      <a:pt x="3540" y="11412"/>
                    </a:moveTo>
                    <a:cubicBezTo>
                      <a:pt x="3535" y="11446"/>
                      <a:pt x="3531" y="11480"/>
                      <a:pt x="3528" y="11513"/>
                    </a:cubicBezTo>
                    <a:lnTo>
                      <a:pt x="3528" y="11513"/>
                    </a:lnTo>
                    <a:cubicBezTo>
                      <a:pt x="3531" y="11487"/>
                      <a:pt x="3536" y="11443"/>
                      <a:pt x="3540" y="11412"/>
                    </a:cubicBezTo>
                    <a:close/>
                    <a:moveTo>
                      <a:pt x="3528" y="11513"/>
                    </a:moveTo>
                    <a:lnTo>
                      <a:pt x="3528" y="11513"/>
                    </a:lnTo>
                    <a:cubicBezTo>
                      <a:pt x="3526" y="11525"/>
                      <a:pt x="3526" y="11533"/>
                      <a:pt x="3526" y="11536"/>
                    </a:cubicBezTo>
                    <a:cubicBezTo>
                      <a:pt x="3526" y="11529"/>
                      <a:pt x="3527" y="11521"/>
                      <a:pt x="3528" y="11513"/>
                    </a:cubicBezTo>
                    <a:close/>
                    <a:moveTo>
                      <a:pt x="12217" y="20791"/>
                    </a:moveTo>
                    <a:cubicBezTo>
                      <a:pt x="12233" y="20791"/>
                      <a:pt x="12285" y="20822"/>
                      <a:pt x="12339" y="20858"/>
                    </a:cubicBezTo>
                    <a:lnTo>
                      <a:pt x="12339" y="20858"/>
                    </a:lnTo>
                    <a:cubicBezTo>
                      <a:pt x="12327" y="20855"/>
                      <a:pt x="12314" y="20853"/>
                      <a:pt x="12299" y="20850"/>
                    </a:cubicBezTo>
                    <a:lnTo>
                      <a:pt x="12299" y="20850"/>
                    </a:lnTo>
                    <a:cubicBezTo>
                      <a:pt x="12313" y="20853"/>
                      <a:pt x="12326" y="20855"/>
                      <a:pt x="12340" y="20858"/>
                    </a:cubicBezTo>
                    <a:lnTo>
                      <a:pt x="12340" y="20858"/>
                    </a:lnTo>
                    <a:cubicBezTo>
                      <a:pt x="12339" y="20858"/>
                      <a:pt x="12339" y="20858"/>
                      <a:pt x="12339" y="20858"/>
                    </a:cubicBezTo>
                    <a:lnTo>
                      <a:pt x="12339" y="20858"/>
                    </a:lnTo>
                    <a:cubicBezTo>
                      <a:pt x="12343" y="20858"/>
                      <a:pt x="12346" y="20859"/>
                      <a:pt x="12350" y="20859"/>
                    </a:cubicBezTo>
                    <a:lnTo>
                      <a:pt x="12350" y="20859"/>
                    </a:lnTo>
                    <a:cubicBezTo>
                      <a:pt x="12346" y="20859"/>
                      <a:pt x="12343" y="20858"/>
                      <a:pt x="12340" y="20858"/>
                    </a:cubicBezTo>
                    <a:lnTo>
                      <a:pt x="12340" y="20858"/>
                    </a:lnTo>
                    <a:cubicBezTo>
                      <a:pt x="12346" y="20862"/>
                      <a:pt x="12352" y="20866"/>
                      <a:pt x="12358" y="20870"/>
                    </a:cubicBezTo>
                    <a:lnTo>
                      <a:pt x="12358" y="20870"/>
                    </a:lnTo>
                    <a:cubicBezTo>
                      <a:pt x="12280" y="20853"/>
                      <a:pt x="12187" y="20824"/>
                      <a:pt x="12212" y="20793"/>
                    </a:cubicBezTo>
                    <a:cubicBezTo>
                      <a:pt x="12213" y="20791"/>
                      <a:pt x="12215" y="20791"/>
                      <a:pt x="12217" y="20791"/>
                    </a:cubicBezTo>
                    <a:close/>
                    <a:moveTo>
                      <a:pt x="28043" y="54026"/>
                    </a:moveTo>
                    <a:cubicBezTo>
                      <a:pt x="28044" y="54026"/>
                      <a:pt x="28044" y="54026"/>
                      <a:pt x="28043" y="54026"/>
                    </a:cubicBezTo>
                    <a:cubicBezTo>
                      <a:pt x="28043" y="54026"/>
                      <a:pt x="28042" y="54026"/>
                      <a:pt x="28042" y="54026"/>
                    </a:cubicBezTo>
                    <a:lnTo>
                      <a:pt x="28042" y="54026"/>
                    </a:lnTo>
                    <a:cubicBezTo>
                      <a:pt x="28043" y="54026"/>
                      <a:pt x="28043" y="54026"/>
                      <a:pt x="28043" y="54026"/>
                    </a:cubicBezTo>
                    <a:close/>
                    <a:moveTo>
                      <a:pt x="26551" y="54174"/>
                    </a:moveTo>
                    <a:cubicBezTo>
                      <a:pt x="26548" y="54174"/>
                      <a:pt x="26590" y="54183"/>
                      <a:pt x="26643" y="54192"/>
                    </a:cubicBezTo>
                    <a:lnTo>
                      <a:pt x="26643" y="54192"/>
                    </a:lnTo>
                    <a:cubicBezTo>
                      <a:pt x="26579" y="54179"/>
                      <a:pt x="26553" y="54174"/>
                      <a:pt x="26551" y="54174"/>
                    </a:cubicBezTo>
                    <a:close/>
                    <a:moveTo>
                      <a:pt x="8558" y="0"/>
                    </a:moveTo>
                    <a:cubicBezTo>
                      <a:pt x="6903" y="0"/>
                      <a:pt x="5288" y="615"/>
                      <a:pt x="3987" y="2028"/>
                    </a:cubicBezTo>
                    <a:cubicBezTo>
                      <a:pt x="721" y="5567"/>
                      <a:pt x="238" y="11233"/>
                      <a:pt x="152" y="15797"/>
                    </a:cubicBezTo>
                    <a:cubicBezTo>
                      <a:pt x="0" y="24282"/>
                      <a:pt x="1702" y="32817"/>
                      <a:pt x="3886" y="40978"/>
                    </a:cubicBezTo>
                    <a:cubicBezTo>
                      <a:pt x="4585" y="43602"/>
                      <a:pt x="5364" y="46204"/>
                      <a:pt x="6193" y="48792"/>
                    </a:cubicBezTo>
                    <a:cubicBezTo>
                      <a:pt x="6433" y="49536"/>
                      <a:pt x="7046" y="49859"/>
                      <a:pt x="7660" y="49859"/>
                    </a:cubicBezTo>
                    <a:cubicBezTo>
                      <a:pt x="8593" y="49859"/>
                      <a:pt x="9528" y="49114"/>
                      <a:pt x="9163" y="47970"/>
                    </a:cubicBezTo>
                    <a:cubicBezTo>
                      <a:pt x="6424" y="39449"/>
                      <a:pt x="4160" y="30604"/>
                      <a:pt x="3439" y="21708"/>
                    </a:cubicBezTo>
                    <a:cubicBezTo>
                      <a:pt x="3187" y="18623"/>
                      <a:pt x="3122" y="15508"/>
                      <a:pt x="3425" y="12430"/>
                    </a:cubicBezTo>
                    <a:cubicBezTo>
                      <a:pt x="3461" y="12099"/>
                      <a:pt x="3497" y="11767"/>
                      <a:pt x="3533" y="11443"/>
                    </a:cubicBezTo>
                    <a:cubicBezTo>
                      <a:pt x="3540" y="11396"/>
                      <a:pt x="3543" y="11378"/>
                      <a:pt x="3544" y="11378"/>
                    </a:cubicBezTo>
                    <a:lnTo>
                      <a:pt x="3544" y="11378"/>
                    </a:lnTo>
                    <a:cubicBezTo>
                      <a:pt x="3544" y="11378"/>
                      <a:pt x="3543" y="11392"/>
                      <a:pt x="3540" y="11412"/>
                    </a:cubicBezTo>
                    <a:lnTo>
                      <a:pt x="3540" y="11412"/>
                    </a:lnTo>
                    <a:cubicBezTo>
                      <a:pt x="3547" y="11368"/>
                      <a:pt x="3554" y="11325"/>
                      <a:pt x="3562" y="11284"/>
                    </a:cubicBezTo>
                    <a:cubicBezTo>
                      <a:pt x="3583" y="11118"/>
                      <a:pt x="3612" y="10952"/>
                      <a:pt x="3634" y="10794"/>
                    </a:cubicBezTo>
                    <a:cubicBezTo>
                      <a:pt x="3735" y="10210"/>
                      <a:pt x="3843" y="9633"/>
                      <a:pt x="3980" y="9056"/>
                    </a:cubicBezTo>
                    <a:cubicBezTo>
                      <a:pt x="4102" y="8552"/>
                      <a:pt x="4239" y="8054"/>
                      <a:pt x="4398" y="7557"/>
                    </a:cubicBezTo>
                    <a:cubicBezTo>
                      <a:pt x="4470" y="7341"/>
                      <a:pt x="4542" y="7117"/>
                      <a:pt x="4621" y="6894"/>
                    </a:cubicBezTo>
                    <a:cubicBezTo>
                      <a:pt x="4665" y="6793"/>
                      <a:pt x="4708" y="6685"/>
                      <a:pt x="4744" y="6584"/>
                    </a:cubicBezTo>
                    <a:cubicBezTo>
                      <a:pt x="4762" y="6536"/>
                      <a:pt x="4774" y="6502"/>
                      <a:pt x="4782" y="6480"/>
                    </a:cubicBezTo>
                    <a:lnTo>
                      <a:pt x="4782" y="6480"/>
                    </a:lnTo>
                    <a:cubicBezTo>
                      <a:pt x="4784" y="6476"/>
                      <a:pt x="4785" y="6472"/>
                      <a:pt x="4787" y="6468"/>
                    </a:cubicBezTo>
                    <a:cubicBezTo>
                      <a:pt x="4967" y="6086"/>
                      <a:pt x="5148" y="5704"/>
                      <a:pt x="5364" y="5337"/>
                    </a:cubicBezTo>
                    <a:cubicBezTo>
                      <a:pt x="5458" y="5171"/>
                      <a:pt x="5559" y="5005"/>
                      <a:pt x="5659" y="4846"/>
                    </a:cubicBezTo>
                    <a:cubicBezTo>
                      <a:pt x="5728" y="4746"/>
                      <a:pt x="5977" y="4446"/>
                      <a:pt x="5969" y="4446"/>
                    </a:cubicBezTo>
                    <a:lnTo>
                      <a:pt x="5969" y="4446"/>
                    </a:lnTo>
                    <a:cubicBezTo>
                      <a:pt x="5966" y="4446"/>
                      <a:pt x="5928" y="4487"/>
                      <a:pt x="5832" y="4594"/>
                    </a:cubicBezTo>
                    <a:cubicBezTo>
                      <a:pt x="6063" y="4334"/>
                      <a:pt x="6279" y="4068"/>
                      <a:pt x="6539" y="3830"/>
                    </a:cubicBezTo>
                    <a:cubicBezTo>
                      <a:pt x="6594" y="3775"/>
                      <a:pt x="6655" y="3727"/>
                      <a:pt x="6710" y="3679"/>
                    </a:cubicBezTo>
                    <a:lnTo>
                      <a:pt x="6710" y="3679"/>
                    </a:lnTo>
                    <a:cubicBezTo>
                      <a:pt x="6835" y="3600"/>
                      <a:pt x="6952" y="3506"/>
                      <a:pt x="7080" y="3433"/>
                    </a:cubicBezTo>
                    <a:cubicBezTo>
                      <a:pt x="7198" y="3357"/>
                      <a:pt x="7330" y="3300"/>
                      <a:pt x="7456" y="3231"/>
                    </a:cubicBezTo>
                    <a:lnTo>
                      <a:pt x="7456" y="3231"/>
                    </a:lnTo>
                    <a:cubicBezTo>
                      <a:pt x="7501" y="3214"/>
                      <a:pt x="7545" y="3194"/>
                      <a:pt x="7591" y="3181"/>
                    </a:cubicBezTo>
                    <a:cubicBezTo>
                      <a:pt x="7736" y="3138"/>
                      <a:pt x="7873" y="3095"/>
                      <a:pt x="8010" y="3059"/>
                    </a:cubicBezTo>
                    <a:cubicBezTo>
                      <a:pt x="8069" y="3048"/>
                      <a:pt x="8138" y="3041"/>
                      <a:pt x="8198" y="3029"/>
                    </a:cubicBezTo>
                    <a:lnTo>
                      <a:pt x="8198" y="3029"/>
                    </a:lnTo>
                    <a:cubicBezTo>
                      <a:pt x="8277" y="3027"/>
                      <a:pt x="8354" y="3027"/>
                      <a:pt x="8432" y="3027"/>
                    </a:cubicBezTo>
                    <a:cubicBezTo>
                      <a:pt x="8627" y="3027"/>
                      <a:pt x="8821" y="3031"/>
                      <a:pt x="9017" y="3035"/>
                    </a:cubicBezTo>
                    <a:lnTo>
                      <a:pt x="9017" y="3035"/>
                    </a:lnTo>
                    <a:cubicBezTo>
                      <a:pt x="9089" y="3054"/>
                      <a:pt x="9170" y="3061"/>
                      <a:pt x="9242" y="3073"/>
                    </a:cubicBezTo>
                    <a:cubicBezTo>
                      <a:pt x="9408" y="3109"/>
                      <a:pt x="9581" y="3159"/>
                      <a:pt x="9747" y="3210"/>
                    </a:cubicBezTo>
                    <a:cubicBezTo>
                      <a:pt x="9910" y="3259"/>
                      <a:pt x="10059" y="3323"/>
                      <a:pt x="10222" y="3380"/>
                    </a:cubicBezTo>
                    <a:lnTo>
                      <a:pt x="10222" y="3380"/>
                    </a:lnTo>
                    <a:cubicBezTo>
                      <a:pt x="10299" y="3420"/>
                      <a:pt x="10376" y="3455"/>
                      <a:pt x="10453" y="3491"/>
                    </a:cubicBezTo>
                    <a:cubicBezTo>
                      <a:pt x="10828" y="3678"/>
                      <a:pt x="11189" y="3888"/>
                      <a:pt x="11528" y="4118"/>
                    </a:cubicBezTo>
                    <a:cubicBezTo>
                      <a:pt x="11700" y="4229"/>
                      <a:pt x="11859" y="4346"/>
                      <a:pt x="12018" y="4463"/>
                    </a:cubicBezTo>
                    <a:lnTo>
                      <a:pt x="12018" y="4463"/>
                    </a:lnTo>
                    <a:cubicBezTo>
                      <a:pt x="12029" y="4473"/>
                      <a:pt x="12044" y="4485"/>
                      <a:pt x="12061" y="4500"/>
                    </a:cubicBezTo>
                    <a:cubicBezTo>
                      <a:pt x="12162" y="4580"/>
                      <a:pt x="12263" y="4659"/>
                      <a:pt x="12357" y="4738"/>
                    </a:cubicBezTo>
                    <a:cubicBezTo>
                      <a:pt x="12753" y="5070"/>
                      <a:pt x="13128" y="5423"/>
                      <a:pt x="13488" y="5783"/>
                    </a:cubicBezTo>
                    <a:cubicBezTo>
                      <a:pt x="13871" y="6173"/>
                      <a:pt x="14238" y="6576"/>
                      <a:pt x="14591" y="6995"/>
                    </a:cubicBezTo>
                    <a:cubicBezTo>
                      <a:pt x="14786" y="7225"/>
                      <a:pt x="14981" y="7456"/>
                      <a:pt x="15168" y="7694"/>
                    </a:cubicBezTo>
                    <a:cubicBezTo>
                      <a:pt x="15201" y="7736"/>
                      <a:pt x="15324" y="7896"/>
                      <a:pt x="15348" y="7927"/>
                    </a:cubicBezTo>
                    <a:lnTo>
                      <a:pt x="15348" y="7927"/>
                    </a:lnTo>
                    <a:cubicBezTo>
                      <a:pt x="15427" y="8032"/>
                      <a:pt x="15509" y="8137"/>
                      <a:pt x="15586" y="8242"/>
                    </a:cubicBezTo>
                    <a:cubicBezTo>
                      <a:pt x="16415" y="9366"/>
                      <a:pt x="17172" y="10549"/>
                      <a:pt x="17879" y="11753"/>
                    </a:cubicBezTo>
                    <a:cubicBezTo>
                      <a:pt x="21930" y="18666"/>
                      <a:pt x="24475" y="26408"/>
                      <a:pt x="26537" y="34129"/>
                    </a:cubicBezTo>
                    <a:cubicBezTo>
                      <a:pt x="27229" y="36696"/>
                      <a:pt x="27697" y="39341"/>
                      <a:pt x="28454" y="41886"/>
                    </a:cubicBezTo>
                    <a:cubicBezTo>
                      <a:pt x="29045" y="43840"/>
                      <a:pt x="29536" y="45887"/>
                      <a:pt x="29701" y="47841"/>
                    </a:cubicBezTo>
                    <a:cubicBezTo>
                      <a:pt x="29766" y="48648"/>
                      <a:pt x="29788" y="49463"/>
                      <a:pt x="29738" y="50270"/>
                    </a:cubicBezTo>
                    <a:cubicBezTo>
                      <a:pt x="29723" y="50436"/>
                      <a:pt x="29709" y="50602"/>
                      <a:pt x="29694" y="50768"/>
                    </a:cubicBezTo>
                    <a:cubicBezTo>
                      <a:pt x="29692" y="50802"/>
                      <a:pt x="29690" y="50825"/>
                      <a:pt x="29689" y="50840"/>
                    </a:cubicBezTo>
                    <a:lnTo>
                      <a:pt x="29689" y="50840"/>
                    </a:lnTo>
                    <a:cubicBezTo>
                      <a:pt x="29685" y="50862"/>
                      <a:pt x="29677" y="50900"/>
                      <a:pt x="29665" y="50962"/>
                    </a:cubicBezTo>
                    <a:cubicBezTo>
                      <a:pt x="29615" y="51272"/>
                      <a:pt x="29557" y="51582"/>
                      <a:pt x="29471" y="51885"/>
                    </a:cubicBezTo>
                    <a:cubicBezTo>
                      <a:pt x="29413" y="52094"/>
                      <a:pt x="29346" y="52293"/>
                      <a:pt x="29273" y="52494"/>
                    </a:cubicBezTo>
                    <a:lnTo>
                      <a:pt x="29273" y="52494"/>
                    </a:lnTo>
                    <a:cubicBezTo>
                      <a:pt x="29250" y="52549"/>
                      <a:pt x="29185" y="52708"/>
                      <a:pt x="29161" y="52757"/>
                    </a:cubicBezTo>
                    <a:cubicBezTo>
                      <a:pt x="29103" y="52880"/>
                      <a:pt x="29038" y="52995"/>
                      <a:pt x="28966" y="53111"/>
                    </a:cubicBezTo>
                    <a:cubicBezTo>
                      <a:pt x="28908" y="53204"/>
                      <a:pt x="28844" y="53298"/>
                      <a:pt x="28786" y="53392"/>
                    </a:cubicBezTo>
                    <a:cubicBezTo>
                      <a:pt x="28786" y="53392"/>
                      <a:pt x="28786" y="53392"/>
                      <a:pt x="28785" y="53392"/>
                    </a:cubicBezTo>
                    <a:lnTo>
                      <a:pt x="28785" y="53392"/>
                    </a:lnTo>
                    <a:cubicBezTo>
                      <a:pt x="28781" y="53396"/>
                      <a:pt x="28777" y="53401"/>
                      <a:pt x="28771" y="53406"/>
                    </a:cubicBezTo>
                    <a:cubicBezTo>
                      <a:pt x="28619" y="53558"/>
                      <a:pt x="28467" y="53710"/>
                      <a:pt x="28309" y="53857"/>
                    </a:cubicBezTo>
                    <a:lnTo>
                      <a:pt x="28309" y="53857"/>
                    </a:lnTo>
                    <a:cubicBezTo>
                      <a:pt x="28375" y="53796"/>
                      <a:pt x="28395" y="53772"/>
                      <a:pt x="28387" y="53772"/>
                    </a:cubicBezTo>
                    <a:cubicBezTo>
                      <a:pt x="28364" y="53772"/>
                      <a:pt x="28121" y="53955"/>
                      <a:pt x="28015" y="54026"/>
                    </a:cubicBezTo>
                    <a:cubicBezTo>
                      <a:pt x="28007" y="54031"/>
                      <a:pt x="27999" y="54036"/>
                      <a:pt x="27992" y="54041"/>
                    </a:cubicBezTo>
                    <a:lnTo>
                      <a:pt x="27992" y="54041"/>
                    </a:lnTo>
                    <a:cubicBezTo>
                      <a:pt x="27903" y="54069"/>
                      <a:pt x="27817" y="54104"/>
                      <a:pt x="27726" y="54134"/>
                    </a:cubicBezTo>
                    <a:cubicBezTo>
                      <a:pt x="27632" y="54156"/>
                      <a:pt x="27539" y="54170"/>
                      <a:pt x="27445" y="54199"/>
                    </a:cubicBezTo>
                    <a:cubicBezTo>
                      <a:pt x="27444" y="54199"/>
                      <a:pt x="27442" y="54200"/>
                      <a:pt x="27441" y="54200"/>
                    </a:cubicBezTo>
                    <a:lnTo>
                      <a:pt x="27441" y="54200"/>
                    </a:lnTo>
                    <a:cubicBezTo>
                      <a:pt x="27236" y="54207"/>
                      <a:pt x="27030" y="54213"/>
                      <a:pt x="26818" y="54213"/>
                    </a:cubicBezTo>
                    <a:cubicBezTo>
                      <a:pt x="26774" y="54213"/>
                      <a:pt x="26701" y="54203"/>
                      <a:pt x="26643" y="54192"/>
                    </a:cubicBezTo>
                    <a:lnTo>
                      <a:pt x="26643" y="54192"/>
                    </a:lnTo>
                    <a:cubicBezTo>
                      <a:pt x="26676" y="54199"/>
                      <a:pt x="26719" y="54209"/>
                      <a:pt x="26775" y="54221"/>
                    </a:cubicBezTo>
                    <a:cubicBezTo>
                      <a:pt x="26666" y="54199"/>
                      <a:pt x="26558" y="54185"/>
                      <a:pt x="26450" y="54156"/>
                    </a:cubicBezTo>
                    <a:cubicBezTo>
                      <a:pt x="26212" y="54105"/>
                      <a:pt x="25974" y="54040"/>
                      <a:pt x="25744" y="53961"/>
                    </a:cubicBezTo>
                    <a:cubicBezTo>
                      <a:pt x="25713" y="53949"/>
                      <a:pt x="25635" y="53919"/>
                      <a:pt x="25571" y="53895"/>
                    </a:cubicBezTo>
                    <a:lnTo>
                      <a:pt x="25571" y="53895"/>
                    </a:lnTo>
                    <a:cubicBezTo>
                      <a:pt x="25502" y="53863"/>
                      <a:pt x="25366" y="53805"/>
                      <a:pt x="25333" y="53788"/>
                    </a:cubicBezTo>
                    <a:cubicBezTo>
                      <a:pt x="25066" y="53658"/>
                      <a:pt x="24799" y="53514"/>
                      <a:pt x="24547" y="53356"/>
                    </a:cubicBezTo>
                    <a:cubicBezTo>
                      <a:pt x="24309" y="53211"/>
                      <a:pt x="24078" y="53053"/>
                      <a:pt x="23848" y="52887"/>
                    </a:cubicBezTo>
                    <a:cubicBezTo>
                      <a:pt x="23805" y="52857"/>
                      <a:pt x="23785" y="52844"/>
                      <a:pt x="23779" y="52841"/>
                    </a:cubicBezTo>
                    <a:lnTo>
                      <a:pt x="23779" y="52841"/>
                    </a:lnTo>
                    <a:cubicBezTo>
                      <a:pt x="23762" y="52827"/>
                      <a:pt x="23739" y="52809"/>
                      <a:pt x="23711" y="52786"/>
                    </a:cubicBezTo>
                    <a:cubicBezTo>
                      <a:pt x="23581" y="52678"/>
                      <a:pt x="23444" y="52563"/>
                      <a:pt x="23314" y="52447"/>
                    </a:cubicBezTo>
                    <a:cubicBezTo>
                      <a:pt x="22795" y="51993"/>
                      <a:pt x="22305" y="51488"/>
                      <a:pt x="21844" y="50962"/>
                    </a:cubicBezTo>
                    <a:cubicBezTo>
                      <a:pt x="21339" y="50378"/>
                      <a:pt x="21116" y="50076"/>
                      <a:pt x="20633" y="49355"/>
                    </a:cubicBezTo>
                    <a:cubicBezTo>
                      <a:pt x="20164" y="48641"/>
                      <a:pt x="19731" y="47906"/>
                      <a:pt x="19342" y="47141"/>
                    </a:cubicBezTo>
                    <a:cubicBezTo>
                      <a:pt x="18455" y="45411"/>
                      <a:pt x="17850" y="43631"/>
                      <a:pt x="17302" y="41742"/>
                    </a:cubicBezTo>
                    <a:cubicBezTo>
                      <a:pt x="16559" y="39197"/>
                      <a:pt x="15853" y="36645"/>
                      <a:pt x="15219" y="34072"/>
                    </a:cubicBezTo>
                    <a:cubicBezTo>
                      <a:pt x="14721" y="32082"/>
                      <a:pt x="14260" y="30085"/>
                      <a:pt x="13878" y="28074"/>
                    </a:cubicBezTo>
                    <a:cubicBezTo>
                      <a:pt x="13726" y="27288"/>
                      <a:pt x="13589" y="26502"/>
                      <a:pt x="13467" y="25709"/>
                    </a:cubicBezTo>
                    <a:cubicBezTo>
                      <a:pt x="13438" y="25514"/>
                      <a:pt x="13409" y="25320"/>
                      <a:pt x="13380" y="25125"/>
                    </a:cubicBezTo>
                    <a:cubicBezTo>
                      <a:pt x="13368" y="25038"/>
                      <a:pt x="13364" y="25011"/>
                      <a:pt x="13363" y="25011"/>
                    </a:cubicBezTo>
                    <a:lnTo>
                      <a:pt x="13363" y="25011"/>
                    </a:lnTo>
                    <a:cubicBezTo>
                      <a:pt x="13363" y="25011"/>
                      <a:pt x="13363" y="25012"/>
                      <a:pt x="13363" y="25013"/>
                    </a:cubicBezTo>
                    <a:lnTo>
                      <a:pt x="13363" y="25013"/>
                    </a:lnTo>
                    <a:cubicBezTo>
                      <a:pt x="13362" y="25001"/>
                      <a:pt x="13360" y="24989"/>
                      <a:pt x="13359" y="24974"/>
                    </a:cubicBezTo>
                    <a:cubicBezTo>
                      <a:pt x="13323" y="24628"/>
                      <a:pt x="13279" y="24282"/>
                      <a:pt x="13243" y="23943"/>
                    </a:cubicBezTo>
                    <a:cubicBezTo>
                      <a:pt x="13175" y="23183"/>
                      <a:pt x="13138" y="22432"/>
                      <a:pt x="13154" y="21679"/>
                    </a:cubicBezTo>
                    <a:lnTo>
                      <a:pt x="13154" y="21679"/>
                    </a:lnTo>
                    <a:cubicBezTo>
                      <a:pt x="13162" y="21689"/>
                      <a:pt x="13170" y="21698"/>
                      <a:pt x="13178" y="21707"/>
                    </a:cubicBezTo>
                    <a:lnTo>
                      <a:pt x="13178" y="21707"/>
                    </a:lnTo>
                    <a:cubicBezTo>
                      <a:pt x="13238" y="21793"/>
                      <a:pt x="13299" y="21873"/>
                      <a:pt x="13359" y="21953"/>
                    </a:cubicBezTo>
                    <a:cubicBezTo>
                      <a:pt x="14743" y="23878"/>
                      <a:pt x="15774" y="26062"/>
                      <a:pt x="16725" y="28218"/>
                    </a:cubicBezTo>
                    <a:cubicBezTo>
                      <a:pt x="17324" y="29580"/>
                      <a:pt x="17915" y="31065"/>
                      <a:pt x="18499" y="32630"/>
                    </a:cubicBezTo>
                    <a:cubicBezTo>
                      <a:pt x="19176" y="34446"/>
                      <a:pt x="19804" y="36278"/>
                      <a:pt x="20395" y="38123"/>
                    </a:cubicBezTo>
                    <a:cubicBezTo>
                      <a:pt x="21043" y="40163"/>
                      <a:pt x="21635" y="42225"/>
                      <a:pt x="22197" y="44287"/>
                    </a:cubicBezTo>
                    <a:cubicBezTo>
                      <a:pt x="22401" y="45050"/>
                      <a:pt x="22994" y="45381"/>
                      <a:pt x="23602" y="45381"/>
                    </a:cubicBezTo>
                    <a:cubicBezTo>
                      <a:pt x="24521" y="45381"/>
                      <a:pt x="25472" y="44626"/>
                      <a:pt x="25160" y="43472"/>
                    </a:cubicBezTo>
                    <a:cubicBezTo>
                      <a:pt x="24028" y="39269"/>
                      <a:pt x="22738" y="35110"/>
                      <a:pt x="21180" y="31044"/>
                    </a:cubicBezTo>
                    <a:cubicBezTo>
                      <a:pt x="20063" y="28110"/>
                      <a:pt x="18838" y="25183"/>
                      <a:pt x="17302" y="22451"/>
                    </a:cubicBezTo>
                    <a:cubicBezTo>
                      <a:pt x="16459" y="20951"/>
                      <a:pt x="15413" y="19019"/>
                      <a:pt x="13834" y="18169"/>
                    </a:cubicBezTo>
                    <a:cubicBezTo>
                      <a:pt x="13418" y="17942"/>
                      <a:pt x="13012" y="17840"/>
                      <a:pt x="12631" y="17840"/>
                    </a:cubicBezTo>
                    <a:cubicBezTo>
                      <a:pt x="11410" y="17840"/>
                      <a:pt x="10445" y="18888"/>
                      <a:pt x="10208" y="20245"/>
                    </a:cubicBezTo>
                    <a:cubicBezTo>
                      <a:pt x="9776" y="22768"/>
                      <a:pt x="10295" y="25471"/>
                      <a:pt x="10735" y="27951"/>
                    </a:cubicBezTo>
                    <a:cubicBezTo>
                      <a:pt x="11578" y="32695"/>
                      <a:pt x="12832" y="37359"/>
                      <a:pt x="14166" y="41987"/>
                    </a:cubicBezTo>
                    <a:cubicBezTo>
                      <a:pt x="15298" y="45916"/>
                      <a:pt x="16790" y="49672"/>
                      <a:pt x="19429" y="52858"/>
                    </a:cubicBezTo>
                    <a:cubicBezTo>
                      <a:pt x="21080" y="54848"/>
                      <a:pt x="23372" y="56773"/>
                      <a:pt x="26003" y="57198"/>
                    </a:cubicBezTo>
                    <a:cubicBezTo>
                      <a:pt x="26329" y="57250"/>
                      <a:pt x="26652" y="57275"/>
                      <a:pt x="26971" y="57275"/>
                    </a:cubicBezTo>
                    <a:cubicBezTo>
                      <a:pt x="29048" y="57275"/>
                      <a:pt x="30914" y="56190"/>
                      <a:pt x="31864" y="54221"/>
                    </a:cubicBezTo>
                    <a:cubicBezTo>
                      <a:pt x="33400" y="51020"/>
                      <a:pt x="32895" y="47141"/>
                      <a:pt x="32145" y="43811"/>
                    </a:cubicBezTo>
                    <a:cubicBezTo>
                      <a:pt x="31871" y="42578"/>
                      <a:pt x="31460" y="41389"/>
                      <a:pt x="31187" y="40163"/>
                    </a:cubicBezTo>
                    <a:cubicBezTo>
                      <a:pt x="30877" y="38772"/>
                      <a:pt x="30545" y="37380"/>
                      <a:pt x="30199" y="35996"/>
                    </a:cubicBezTo>
                    <a:cubicBezTo>
                      <a:pt x="29557" y="33401"/>
                      <a:pt x="28851" y="30828"/>
                      <a:pt x="28065" y="28268"/>
                    </a:cubicBezTo>
                    <a:cubicBezTo>
                      <a:pt x="26753" y="23986"/>
                      <a:pt x="25225" y="19769"/>
                      <a:pt x="23365" y="15696"/>
                    </a:cubicBezTo>
                    <a:cubicBezTo>
                      <a:pt x="21036" y="10577"/>
                      <a:pt x="18059" y="5005"/>
                      <a:pt x="13373" y="1660"/>
                    </a:cubicBezTo>
                    <a:cubicBezTo>
                      <a:pt x="11910" y="615"/>
                      <a:pt x="10214" y="0"/>
                      <a:pt x="8558" y="0"/>
                    </a:cubicBez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grpSp>
        <p:grpSp>
          <p:nvGrpSpPr>
            <p:cNvPr id="2114" name="Google Shape;2114;p38">
              <a:extLst>
                <a:ext uri="{FF2B5EF4-FFF2-40B4-BE49-F238E27FC236}">
                  <a16:creationId xmlns="" xmlns:a16="http://schemas.microsoft.com/office/drawing/2014/main" id="{8A838AC1-879E-0C29-2240-7BBD64F84A2E}"/>
                </a:ext>
              </a:extLst>
            </p:cNvPr>
            <p:cNvGrpSpPr/>
            <p:nvPr/>
          </p:nvGrpSpPr>
          <p:grpSpPr>
            <a:xfrm flipH="1">
              <a:off x="6413472" y="169636"/>
              <a:ext cx="1723720" cy="2159011"/>
              <a:chOff x="610625" y="938625"/>
              <a:chExt cx="1230350" cy="1541050"/>
            </a:xfrm>
          </p:grpSpPr>
          <p:sp>
            <p:nvSpPr>
              <p:cNvPr id="2115" name="Google Shape;2115;p38">
                <a:extLst>
                  <a:ext uri="{FF2B5EF4-FFF2-40B4-BE49-F238E27FC236}">
                    <a16:creationId xmlns="" xmlns:a16="http://schemas.microsoft.com/office/drawing/2014/main" id="{426F1975-4B48-FED6-A91F-1875BE2DD0AA}"/>
                  </a:ext>
                </a:extLst>
              </p:cNvPr>
              <p:cNvSpPr/>
              <p:nvPr/>
            </p:nvSpPr>
            <p:spPr>
              <a:xfrm>
                <a:off x="1230800" y="1728550"/>
                <a:ext cx="610175" cy="713600"/>
              </a:xfrm>
              <a:custGeom>
                <a:avLst/>
                <a:gdLst/>
                <a:ahLst/>
                <a:cxnLst/>
                <a:rect l="l" t="t" r="r" b="b"/>
                <a:pathLst>
                  <a:path w="24407" h="28544" extrusionOk="0">
                    <a:moveTo>
                      <a:pt x="3662" y="0"/>
                    </a:moveTo>
                    <a:cubicBezTo>
                      <a:pt x="2437" y="808"/>
                      <a:pt x="1218" y="1608"/>
                      <a:pt x="0" y="2408"/>
                    </a:cubicBezTo>
                    <a:cubicBezTo>
                      <a:pt x="7844" y="11073"/>
                      <a:pt x="15687" y="19739"/>
                      <a:pt x="23530" y="28397"/>
                    </a:cubicBezTo>
                    <a:cubicBezTo>
                      <a:pt x="23624" y="28500"/>
                      <a:pt x="23736" y="28544"/>
                      <a:pt x="23844" y="28544"/>
                    </a:cubicBezTo>
                    <a:cubicBezTo>
                      <a:pt x="24137" y="28544"/>
                      <a:pt x="24407" y="28224"/>
                      <a:pt x="24222" y="27892"/>
                    </a:cubicBezTo>
                    <a:lnTo>
                      <a:pt x="11996" y="6085"/>
                    </a:lnTo>
                    <a:cubicBezTo>
                      <a:pt x="11628" y="5429"/>
                      <a:pt x="11008" y="4967"/>
                      <a:pt x="10280" y="4802"/>
                    </a:cubicBezTo>
                    <a:lnTo>
                      <a:pt x="7483" y="4174"/>
                    </a:lnTo>
                    <a:cubicBezTo>
                      <a:pt x="6207" y="2783"/>
                      <a:pt x="4931" y="1392"/>
                      <a:pt x="3662" y="0"/>
                    </a:cubicBezTo>
                    <a:close/>
                  </a:path>
                </a:pathLst>
              </a:custGeom>
              <a:solidFill>
                <a:schemeClr val="accent1"/>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116" name="Google Shape;2116;p38">
                <a:extLst>
                  <a:ext uri="{FF2B5EF4-FFF2-40B4-BE49-F238E27FC236}">
                    <a16:creationId xmlns="" xmlns:a16="http://schemas.microsoft.com/office/drawing/2014/main" id="{AAABFA07-2AD9-3D9C-AB8A-65012794E9B1}"/>
                  </a:ext>
                </a:extLst>
              </p:cNvPr>
              <p:cNvSpPr/>
              <p:nvPr/>
            </p:nvSpPr>
            <p:spPr>
              <a:xfrm>
                <a:off x="1204475" y="1756675"/>
                <a:ext cx="610375" cy="713425"/>
              </a:xfrm>
              <a:custGeom>
                <a:avLst/>
                <a:gdLst/>
                <a:ahLst/>
                <a:cxnLst/>
                <a:rect l="l" t="t" r="r" b="b"/>
                <a:pathLst>
                  <a:path w="24415" h="28537" extrusionOk="0">
                    <a:moveTo>
                      <a:pt x="3663" y="0"/>
                    </a:moveTo>
                    <a:cubicBezTo>
                      <a:pt x="2444" y="800"/>
                      <a:pt x="1226" y="1600"/>
                      <a:pt x="1" y="2408"/>
                    </a:cubicBezTo>
                    <a:cubicBezTo>
                      <a:pt x="7844" y="11066"/>
                      <a:pt x="15687" y="19731"/>
                      <a:pt x="23538" y="28389"/>
                    </a:cubicBezTo>
                    <a:cubicBezTo>
                      <a:pt x="23630" y="28492"/>
                      <a:pt x="23741" y="28536"/>
                      <a:pt x="23849" y="28536"/>
                    </a:cubicBezTo>
                    <a:cubicBezTo>
                      <a:pt x="24142" y="28536"/>
                      <a:pt x="24414" y="28218"/>
                      <a:pt x="24230" y="27892"/>
                    </a:cubicBezTo>
                    <a:lnTo>
                      <a:pt x="12004" y="6077"/>
                    </a:lnTo>
                    <a:cubicBezTo>
                      <a:pt x="11636" y="5421"/>
                      <a:pt x="11016" y="4960"/>
                      <a:pt x="10288" y="4794"/>
                    </a:cubicBezTo>
                    <a:lnTo>
                      <a:pt x="7491" y="4167"/>
                    </a:lnTo>
                    <a:cubicBezTo>
                      <a:pt x="6215" y="2775"/>
                      <a:pt x="4939" y="1384"/>
                      <a:pt x="3663" y="0"/>
                    </a:cubicBezTo>
                    <a:close/>
                  </a:path>
                </a:pathLst>
              </a:custGeom>
              <a:solidFill>
                <a:schemeClr val="accent1"/>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117" name="Google Shape;2117;p38">
                <a:extLst>
                  <a:ext uri="{FF2B5EF4-FFF2-40B4-BE49-F238E27FC236}">
                    <a16:creationId xmlns="" xmlns:a16="http://schemas.microsoft.com/office/drawing/2014/main" id="{0DBE653A-DF4C-69E1-F6CD-209CE776750A}"/>
                  </a:ext>
                </a:extLst>
              </p:cNvPr>
              <p:cNvSpPr/>
              <p:nvPr/>
            </p:nvSpPr>
            <p:spPr>
              <a:xfrm>
                <a:off x="1322525" y="1677175"/>
                <a:ext cx="479975" cy="802500"/>
              </a:xfrm>
              <a:custGeom>
                <a:avLst/>
                <a:gdLst/>
                <a:ahLst/>
                <a:cxnLst/>
                <a:rect l="l" t="t" r="r" b="b"/>
                <a:pathLst>
                  <a:path w="19199" h="32100" extrusionOk="0">
                    <a:moveTo>
                      <a:pt x="3598" y="1"/>
                    </a:moveTo>
                    <a:cubicBezTo>
                      <a:pt x="2394" y="837"/>
                      <a:pt x="1197" y="1673"/>
                      <a:pt x="1" y="2510"/>
                    </a:cubicBezTo>
                    <a:cubicBezTo>
                      <a:pt x="822" y="4211"/>
                      <a:pt x="1644" y="5912"/>
                      <a:pt x="2466" y="7606"/>
                    </a:cubicBezTo>
                    <a:lnTo>
                      <a:pt x="2012" y="10439"/>
                    </a:lnTo>
                    <a:cubicBezTo>
                      <a:pt x="1896" y="11175"/>
                      <a:pt x="2098" y="11925"/>
                      <a:pt x="2567" y="12508"/>
                    </a:cubicBezTo>
                    <a:lnTo>
                      <a:pt x="18319" y="31937"/>
                    </a:lnTo>
                    <a:cubicBezTo>
                      <a:pt x="18412" y="32051"/>
                      <a:pt x="18530" y="32099"/>
                      <a:pt x="18645" y="32099"/>
                    </a:cubicBezTo>
                    <a:cubicBezTo>
                      <a:pt x="18930" y="32099"/>
                      <a:pt x="19199" y="31804"/>
                      <a:pt x="19039" y="31475"/>
                    </a:cubicBezTo>
                    <a:cubicBezTo>
                      <a:pt x="13892" y="20979"/>
                      <a:pt x="8745" y="10490"/>
                      <a:pt x="3598" y="1"/>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118" name="Google Shape;2118;p38">
                <a:extLst>
                  <a:ext uri="{FF2B5EF4-FFF2-40B4-BE49-F238E27FC236}">
                    <a16:creationId xmlns="" xmlns:a16="http://schemas.microsoft.com/office/drawing/2014/main" id="{F7C09CD7-624D-DFAA-1C76-735CAD8D5E1B}"/>
                  </a:ext>
                </a:extLst>
              </p:cNvPr>
              <p:cNvSpPr/>
              <p:nvPr/>
            </p:nvSpPr>
            <p:spPr>
              <a:xfrm>
                <a:off x="1424175" y="1886900"/>
                <a:ext cx="66350" cy="58450"/>
              </a:xfrm>
              <a:custGeom>
                <a:avLst/>
                <a:gdLst/>
                <a:ahLst/>
                <a:cxnLst/>
                <a:rect l="l" t="t" r="r" b="b"/>
                <a:pathLst>
                  <a:path w="2654" h="2338" extrusionOk="0">
                    <a:moveTo>
                      <a:pt x="1328" y="0"/>
                    </a:moveTo>
                    <a:cubicBezTo>
                      <a:pt x="870" y="0"/>
                      <a:pt x="435" y="267"/>
                      <a:pt x="245" y="717"/>
                    </a:cubicBezTo>
                    <a:cubicBezTo>
                      <a:pt x="0" y="1315"/>
                      <a:pt x="282" y="2000"/>
                      <a:pt x="873" y="2245"/>
                    </a:cubicBezTo>
                    <a:cubicBezTo>
                      <a:pt x="1022" y="2308"/>
                      <a:pt x="1176" y="2338"/>
                      <a:pt x="1328" y="2338"/>
                    </a:cubicBezTo>
                    <a:cubicBezTo>
                      <a:pt x="1785" y="2338"/>
                      <a:pt x="2217" y="2067"/>
                      <a:pt x="2401" y="1618"/>
                    </a:cubicBezTo>
                    <a:cubicBezTo>
                      <a:pt x="2653" y="1027"/>
                      <a:pt x="2372" y="342"/>
                      <a:pt x="1781" y="90"/>
                    </a:cubicBezTo>
                    <a:cubicBezTo>
                      <a:pt x="1633" y="29"/>
                      <a:pt x="1479" y="0"/>
                      <a:pt x="1328" y="0"/>
                    </a:cubicBezTo>
                    <a:close/>
                  </a:path>
                </a:pathLst>
              </a:custGeom>
              <a:solidFill>
                <a:srgbClr val="C777AD"/>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119" name="Google Shape;2119;p38">
                <a:extLst>
                  <a:ext uri="{FF2B5EF4-FFF2-40B4-BE49-F238E27FC236}">
                    <a16:creationId xmlns="" xmlns:a16="http://schemas.microsoft.com/office/drawing/2014/main" id="{C1F33664-BCD8-2D1D-B144-28A281BEC5E7}"/>
                  </a:ext>
                </a:extLst>
              </p:cNvPr>
              <p:cNvSpPr/>
              <p:nvPr/>
            </p:nvSpPr>
            <p:spPr>
              <a:xfrm>
                <a:off x="1230800" y="1728550"/>
                <a:ext cx="610175" cy="713600"/>
              </a:xfrm>
              <a:custGeom>
                <a:avLst/>
                <a:gdLst/>
                <a:ahLst/>
                <a:cxnLst/>
                <a:rect l="l" t="t" r="r" b="b"/>
                <a:pathLst>
                  <a:path w="24407" h="28544" extrusionOk="0">
                    <a:moveTo>
                      <a:pt x="3662" y="0"/>
                    </a:moveTo>
                    <a:cubicBezTo>
                      <a:pt x="2437" y="808"/>
                      <a:pt x="1218" y="1608"/>
                      <a:pt x="0" y="2408"/>
                    </a:cubicBezTo>
                    <a:cubicBezTo>
                      <a:pt x="7844" y="11073"/>
                      <a:pt x="15687" y="19739"/>
                      <a:pt x="23530" y="28397"/>
                    </a:cubicBezTo>
                    <a:cubicBezTo>
                      <a:pt x="23624" y="28500"/>
                      <a:pt x="23736" y="28544"/>
                      <a:pt x="23844" y="28544"/>
                    </a:cubicBezTo>
                    <a:cubicBezTo>
                      <a:pt x="24137" y="28544"/>
                      <a:pt x="24407" y="28224"/>
                      <a:pt x="24222" y="27892"/>
                    </a:cubicBezTo>
                    <a:lnTo>
                      <a:pt x="11996" y="6085"/>
                    </a:lnTo>
                    <a:cubicBezTo>
                      <a:pt x="11628" y="5429"/>
                      <a:pt x="11008" y="4967"/>
                      <a:pt x="10280" y="4802"/>
                    </a:cubicBezTo>
                    <a:lnTo>
                      <a:pt x="7483" y="4174"/>
                    </a:lnTo>
                    <a:cubicBezTo>
                      <a:pt x="6207" y="2783"/>
                      <a:pt x="4931" y="1392"/>
                      <a:pt x="3662" y="0"/>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120" name="Google Shape;2120;p38">
                <a:extLst>
                  <a:ext uri="{FF2B5EF4-FFF2-40B4-BE49-F238E27FC236}">
                    <a16:creationId xmlns="" xmlns:a16="http://schemas.microsoft.com/office/drawing/2014/main" id="{E98568A7-D17F-9FAE-D4A4-5C3E80F32D3E}"/>
                  </a:ext>
                </a:extLst>
              </p:cNvPr>
              <p:cNvSpPr/>
              <p:nvPr/>
            </p:nvSpPr>
            <p:spPr>
              <a:xfrm>
                <a:off x="610625" y="1131925"/>
                <a:ext cx="750675" cy="709125"/>
              </a:xfrm>
              <a:custGeom>
                <a:avLst/>
                <a:gdLst/>
                <a:ahLst/>
                <a:cxnLst/>
                <a:rect l="l" t="t" r="r" b="b"/>
                <a:pathLst>
                  <a:path w="30027" h="28365" extrusionOk="0">
                    <a:moveTo>
                      <a:pt x="7947" y="3590"/>
                    </a:moveTo>
                    <a:cubicBezTo>
                      <a:pt x="8578" y="3590"/>
                      <a:pt x="9196" y="3887"/>
                      <a:pt x="9589" y="4437"/>
                    </a:cubicBezTo>
                    <a:lnTo>
                      <a:pt x="15688" y="12951"/>
                    </a:lnTo>
                    <a:cubicBezTo>
                      <a:pt x="16481" y="14061"/>
                      <a:pt x="15962" y="15618"/>
                      <a:pt x="14671" y="16044"/>
                    </a:cubicBezTo>
                    <a:cubicBezTo>
                      <a:pt x="13999" y="16263"/>
                      <a:pt x="13216" y="16420"/>
                      <a:pt x="12349" y="16420"/>
                    </a:cubicBezTo>
                    <a:cubicBezTo>
                      <a:pt x="11961" y="16420"/>
                      <a:pt x="11557" y="16389"/>
                      <a:pt x="11139" y="16318"/>
                    </a:cubicBezTo>
                    <a:cubicBezTo>
                      <a:pt x="8046" y="15799"/>
                      <a:pt x="6446" y="13470"/>
                      <a:pt x="5941" y="12735"/>
                    </a:cubicBezTo>
                    <a:cubicBezTo>
                      <a:pt x="5249" y="11725"/>
                      <a:pt x="3425" y="9065"/>
                      <a:pt x="4579" y="6376"/>
                    </a:cubicBezTo>
                    <a:cubicBezTo>
                      <a:pt x="5119" y="5122"/>
                      <a:pt x="6107" y="4329"/>
                      <a:pt x="6979" y="3839"/>
                    </a:cubicBezTo>
                    <a:cubicBezTo>
                      <a:pt x="7286" y="3671"/>
                      <a:pt x="7618" y="3590"/>
                      <a:pt x="7947" y="3590"/>
                    </a:cubicBezTo>
                    <a:close/>
                    <a:moveTo>
                      <a:pt x="7397" y="1"/>
                    </a:moveTo>
                    <a:cubicBezTo>
                      <a:pt x="6263" y="1"/>
                      <a:pt x="5126" y="353"/>
                      <a:pt x="4161" y="1092"/>
                    </a:cubicBezTo>
                    <a:cubicBezTo>
                      <a:pt x="4009" y="1208"/>
                      <a:pt x="3851" y="1337"/>
                      <a:pt x="3699" y="1467"/>
                    </a:cubicBezTo>
                    <a:cubicBezTo>
                      <a:pt x="3151" y="1950"/>
                      <a:pt x="1227" y="3745"/>
                      <a:pt x="686" y="6715"/>
                    </a:cubicBezTo>
                    <a:cubicBezTo>
                      <a:pt x="1" y="10493"/>
                      <a:pt x="2056" y="13434"/>
                      <a:pt x="2892" y="14631"/>
                    </a:cubicBezTo>
                    <a:cubicBezTo>
                      <a:pt x="5920" y="19021"/>
                      <a:pt x="10786" y="20052"/>
                      <a:pt x="12631" y="20297"/>
                    </a:cubicBezTo>
                    <a:cubicBezTo>
                      <a:pt x="13326" y="20392"/>
                      <a:pt x="13972" y="20426"/>
                      <a:pt x="14549" y="20426"/>
                    </a:cubicBezTo>
                    <a:cubicBezTo>
                      <a:pt x="15199" y="20426"/>
                      <a:pt x="15763" y="20383"/>
                      <a:pt x="16214" y="20333"/>
                    </a:cubicBezTo>
                    <a:cubicBezTo>
                      <a:pt x="18348" y="22388"/>
                      <a:pt x="19977" y="24089"/>
                      <a:pt x="21051" y="25250"/>
                    </a:cubicBezTo>
                    <a:cubicBezTo>
                      <a:pt x="22635" y="26952"/>
                      <a:pt x="23856" y="28365"/>
                      <a:pt x="25020" y="28365"/>
                    </a:cubicBezTo>
                    <a:cubicBezTo>
                      <a:pt x="25127" y="28365"/>
                      <a:pt x="25234" y="28353"/>
                      <a:pt x="25341" y="28328"/>
                    </a:cubicBezTo>
                    <a:cubicBezTo>
                      <a:pt x="25571" y="28270"/>
                      <a:pt x="26033" y="27938"/>
                      <a:pt x="26948" y="27275"/>
                    </a:cubicBezTo>
                    <a:cubicBezTo>
                      <a:pt x="28210" y="26360"/>
                      <a:pt x="28844" y="25906"/>
                      <a:pt x="28938" y="25761"/>
                    </a:cubicBezTo>
                    <a:cubicBezTo>
                      <a:pt x="30026" y="24168"/>
                      <a:pt x="24685" y="19526"/>
                      <a:pt x="20338" y="13564"/>
                    </a:cubicBezTo>
                    <a:cubicBezTo>
                      <a:pt x="15745" y="7256"/>
                      <a:pt x="14628" y="5937"/>
                      <a:pt x="11845" y="2224"/>
                    </a:cubicBezTo>
                    <a:cubicBezTo>
                      <a:pt x="10759" y="780"/>
                      <a:pt x="9083" y="1"/>
                      <a:pt x="7397" y="1"/>
                    </a:cubicBezTo>
                    <a:close/>
                  </a:path>
                </a:pathLst>
              </a:custGeom>
              <a:solidFill>
                <a:schemeClr val="accent4"/>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121" name="Google Shape;2121;p38">
                <a:extLst>
                  <a:ext uri="{FF2B5EF4-FFF2-40B4-BE49-F238E27FC236}">
                    <a16:creationId xmlns="" xmlns:a16="http://schemas.microsoft.com/office/drawing/2014/main" id="{42C379F3-E18C-4521-D7BF-F02831E3B63E}"/>
                  </a:ext>
                </a:extLst>
              </p:cNvPr>
              <p:cNvSpPr/>
              <p:nvPr/>
            </p:nvSpPr>
            <p:spPr>
              <a:xfrm>
                <a:off x="1348650" y="1649250"/>
                <a:ext cx="480100" cy="802375"/>
              </a:xfrm>
              <a:custGeom>
                <a:avLst/>
                <a:gdLst/>
                <a:ahLst/>
                <a:cxnLst/>
                <a:rect l="l" t="t" r="r" b="b"/>
                <a:pathLst>
                  <a:path w="19204" h="32095" extrusionOk="0">
                    <a:moveTo>
                      <a:pt x="3598" y="0"/>
                    </a:moveTo>
                    <a:cubicBezTo>
                      <a:pt x="2401" y="837"/>
                      <a:pt x="1197" y="1673"/>
                      <a:pt x="1" y="2509"/>
                    </a:cubicBezTo>
                    <a:cubicBezTo>
                      <a:pt x="823" y="4210"/>
                      <a:pt x="1644" y="5905"/>
                      <a:pt x="2466" y="7606"/>
                    </a:cubicBezTo>
                    <a:lnTo>
                      <a:pt x="2012" y="10432"/>
                    </a:lnTo>
                    <a:cubicBezTo>
                      <a:pt x="1897" y="11174"/>
                      <a:pt x="2099" y="11924"/>
                      <a:pt x="2567" y="12508"/>
                    </a:cubicBezTo>
                    <a:lnTo>
                      <a:pt x="18319" y="31929"/>
                    </a:lnTo>
                    <a:cubicBezTo>
                      <a:pt x="18413" y="32046"/>
                      <a:pt x="18531" y="32095"/>
                      <a:pt x="18648" y="32095"/>
                    </a:cubicBezTo>
                    <a:cubicBezTo>
                      <a:pt x="18934" y="32095"/>
                      <a:pt x="19204" y="31796"/>
                      <a:pt x="19040" y="31468"/>
                    </a:cubicBezTo>
                    <a:cubicBezTo>
                      <a:pt x="13893" y="20979"/>
                      <a:pt x="8745" y="10490"/>
                      <a:pt x="3598" y="0"/>
                    </a:cubicBezTo>
                    <a:close/>
                  </a:path>
                </a:pathLst>
              </a:custGeom>
              <a:solidFill>
                <a:schemeClr val="accent1"/>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122" name="Google Shape;2122;p38">
                <a:extLst>
                  <a:ext uri="{FF2B5EF4-FFF2-40B4-BE49-F238E27FC236}">
                    <a16:creationId xmlns="" xmlns:a16="http://schemas.microsoft.com/office/drawing/2014/main" id="{5AB42D16-10D0-5002-581E-A462B68CAD58}"/>
                  </a:ext>
                </a:extLst>
              </p:cNvPr>
              <p:cNvSpPr/>
              <p:nvPr/>
            </p:nvSpPr>
            <p:spPr>
              <a:xfrm>
                <a:off x="1348650" y="1649250"/>
                <a:ext cx="128000" cy="150325"/>
              </a:xfrm>
              <a:custGeom>
                <a:avLst/>
                <a:gdLst/>
                <a:ahLst/>
                <a:cxnLst/>
                <a:rect l="l" t="t" r="r" b="b"/>
                <a:pathLst>
                  <a:path w="5120" h="6013" extrusionOk="0">
                    <a:moveTo>
                      <a:pt x="3598" y="0"/>
                    </a:moveTo>
                    <a:cubicBezTo>
                      <a:pt x="2401" y="837"/>
                      <a:pt x="1197" y="1673"/>
                      <a:pt x="1" y="2509"/>
                    </a:cubicBezTo>
                    <a:cubicBezTo>
                      <a:pt x="570" y="3677"/>
                      <a:pt x="1133" y="4845"/>
                      <a:pt x="1695" y="6013"/>
                    </a:cubicBezTo>
                    <a:cubicBezTo>
                      <a:pt x="2834" y="5040"/>
                      <a:pt x="3973" y="4066"/>
                      <a:pt x="5119" y="3093"/>
                    </a:cubicBezTo>
                    <a:lnTo>
                      <a:pt x="3598" y="0"/>
                    </a:ln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123" name="Google Shape;2123;p38">
                <a:extLst>
                  <a:ext uri="{FF2B5EF4-FFF2-40B4-BE49-F238E27FC236}">
                    <a16:creationId xmlns="" xmlns:a16="http://schemas.microsoft.com/office/drawing/2014/main" id="{D4A4CC09-4E4D-C3CF-D73A-6AFC1079D545}"/>
                  </a:ext>
                </a:extLst>
              </p:cNvPr>
              <p:cNvSpPr/>
              <p:nvPr/>
            </p:nvSpPr>
            <p:spPr>
              <a:xfrm>
                <a:off x="895025" y="938625"/>
                <a:ext cx="580000" cy="819975"/>
              </a:xfrm>
              <a:custGeom>
                <a:avLst/>
                <a:gdLst/>
                <a:ahLst/>
                <a:cxnLst/>
                <a:rect l="l" t="t" r="r" b="b"/>
                <a:pathLst>
                  <a:path w="23200" h="32799" extrusionOk="0">
                    <a:moveTo>
                      <a:pt x="8365" y="3654"/>
                    </a:moveTo>
                    <a:cubicBezTo>
                      <a:pt x="11034" y="3654"/>
                      <a:pt x="12844" y="5991"/>
                      <a:pt x="13561" y="6899"/>
                    </a:cubicBezTo>
                    <a:cubicBezTo>
                      <a:pt x="14109" y="7606"/>
                      <a:pt x="15846" y="9841"/>
                      <a:pt x="15399" y="12948"/>
                    </a:cubicBezTo>
                    <a:cubicBezTo>
                      <a:pt x="15205" y="14303"/>
                      <a:pt x="14657" y="15392"/>
                      <a:pt x="14066" y="16221"/>
                    </a:cubicBezTo>
                    <a:cubicBezTo>
                      <a:pt x="13660" y="16779"/>
                      <a:pt x="13040" y="17061"/>
                      <a:pt x="12421" y="17061"/>
                    </a:cubicBezTo>
                    <a:cubicBezTo>
                      <a:pt x="11818" y="17061"/>
                      <a:pt x="11216" y="16794"/>
                      <a:pt x="10814" y="16257"/>
                    </a:cubicBezTo>
                    <a:lnTo>
                      <a:pt x="4542" y="7865"/>
                    </a:lnTo>
                    <a:cubicBezTo>
                      <a:pt x="3930" y="7044"/>
                      <a:pt x="4023" y="5897"/>
                      <a:pt x="4766" y="5198"/>
                    </a:cubicBezTo>
                    <a:cubicBezTo>
                      <a:pt x="5494" y="4513"/>
                      <a:pt x="6554" y="3814"/>
                      <a:pt x="7909" y="3677"/>
                    </a:cubicBezTo>
                    <a:cubicBezTo>
                      <a:pt x="8064" y="3662"/>
                      <a:pt x="8216" y="3654"/>
                      <a:pt x="8365" y="3654"/>
                    </a:cubicBezTo>
                    <a:close/>
                    <a:moveTo>
                      <a:pt x="8295" y="0"/>
                    </a:moveTo>
                    <a:cubicBezTo>
                      <a:pt x="5855" y="0"/>
                      <a:pt x="4045" y="1022"/>
                      <a:pt x="3504" y="1348"/>
                    </a:cubicBezTo>
                    <a:cubicBezTo>
                      <a:pt x="3331" y="1457"/>
                      <a:pt x="3158" y="1565"/>
                      <a:pt x="3000" y="1673"/>
                    </a:cubicBezTo>
                    <a:cubicBezTo>
                      <a:pt x="520" y="3410"/>
                      <a:pt x="1" y="6878"/>
                      <a:pt x="1753" y="9343"/>
                    </a:cubicBezTo>
                    <a:cubicBezTo>
                      <a:pt x="4449" y="13121"/>
                      <a:pt x="5364" y="14584"/>
                      <a:pt x="9985" y="20878"/>
                    </a:cubicBezTo>
                    <a:cubicBezTo>
                      <a:pt x="14178" y="26586"/>
                      <a:pt x="16930" y="32799"/>
                      <a:pt x="18776" y="32799"/>
                    </a:cubicBezTo>
                    <a:cubicBezTo>
                      <a:pt x="18854" y="32799"/>
                      <a:pt x="18929" y="32788"/>
                      <a:pt x="19004" y="32765"/>
                    </a:cubicBezTo>
                    <a:cubicBezTo>
                      <a:pt x="19169" y="32715"/>
                      <a:pt x="19797" y="32253"/>
                      <a:pt x="21051" y="31331"/>
                    </a:cubicBezTo>
                    <a:cubicBezTo>
                      <a:pt x="21959" y="30653"/>
                      <a:pt x="22414" y="30314"/>
                      <a:pt x="22536" y="30120"/>
                    </a:cubicBezTo>
                    <a:cubicBezTo>
                      <a:pt x="23199" y="29002"/>
                      <a:pt x="22154" y="27308"/>
                      <a:pt x="20907" y="25095"/>
                    </a:cubicBezTo>
                    <a:cubicBezTo>
                      <a:pt x="20128" y="23718"/>
                      <a:pt x="18996" y="21649"/>
                      <a:pt x="17684" y="18996"/>
                    </a:cubicBezTo>
                    <a:cubicBezTo>
                      <a:pt x="18030" y="18210"/>
                      <a:pt x="18485" y="17042"/>
                      <a:pt x="18737" y="15565"/>
                    </a:cubicBezTo>
                    <a:cubicBezTo>
                      <a:pt x="19061" y="13734"/>
                      <a:pt x="19559" y="8788"/>
                      <a:pt x="16293" y="4571"/>
                    </a:cubicBezTo>
                    <a:cubicBezTo>
                      <a:pt x="15399" y="3417"/>
                      <a:pt x="13222" y="563"/>
                      <a:pt x="9416" y="72"/>
                    </a:cubicBezTo>
                    <a:cubicBezTo>
                      <a:pt x="9030" y="22"/>
                      <a:pt x="8656" y="0"/>
                      <a:pt x="8295" y="0"/>
                    </a:cubicBezTo>
                    <a:close/>
                  </a:path>
                </a:pathLst>
              </a:custGeom>
              <a:solidFill>
                <a:schemeClr val="accent4"/>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124" name="Google Shape;2124;p38">
                <a:extLst>
                  <a:ext uri="{FF2B5EF4-FFF2-40B4-BE49-F238E27FC236}">
                    <a16:creationId xmlns="" xmlns:a16="http://schemas.microsoft.com/office/drawing/2014/main" id="{3417D8A2-6402-2C82-C5A1-FF6F8C599A85}"/>
                  </a:ext>
                </a:extLst>
              </p:cNvPr>
              <p:cNvSpPr/>
              <p:nvPr/>
            </p:nvSpPr>
            <p:spPr>
              <a:xfrm>
                <a:off x="1450300" y="1858875"/>
                <a:ext cx="66350" cy="58550"/>
              </a:xfrm>
              <a:custGeom>
                <a:avLst/>
                <a:gdLst/>
                <a:ahLst/>
                <a:cxnLst/>
                <a:rect l="l" t="t" r="r" b="b"/>
                <a:pathLst>
                  <a:path w="2654" h="2342" extrusionOk="0">
                    <a:moveTo>
                      <a:pt x="1326" y="1"/>
                    </a:moveTo>
                    <a:cubicBezTo>
                      <a:pt x="869" y="1"/>
                      <a:pt x="437" y="271"/>
                      <a:pt x="253" y="720"/>
                    </a:cubicBezTo>
                    <a:cubicBezTo>
                      <a:pt x="1" y="1312"/>
                      <a:pt x="282" y="1996"/>
                      <a:pt x="873" y="2249"/>
                    </a:cubicBezTo>
                    <a:cubicBezTo>
                      <a:pt x="1022" y="2312"/>
                      <a:pt x="1176" y="2341"/>
                      <a:pt x="1328" y="2341"/>
                    </a:cubicBezTo>
                    <a:cubicBezTo>
                      <a:pt x="1786" y="2341"/>
                      <a:pt x="2219" y="2071"/>
                      <a:pt x="2408" y="1622"/>
                    </a:cubicBezTo>
                    <a:cubicBezTo>
                      <a:pt x="2654" y="1030"/>
                      <a:pt x="2380" y="346"/>
                      <a:pt x="1781" y="93"/>
                    </a:cubicBezTo>
                    <a:cubicBezTo>
                      <a:pt x="1632" y="30"/>
                      <a:pt x="1478" y="1"/>
                      <a:pt x="1326" y="1"/>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125" name="Google Shape;2125;p38">
                <a:extLst>
                  <a:ext uri="{FF2B5EF4-FFF2-40B4-BE49-F238E27FC236}">
                    <a16:creationId xmlns="" xmlns:a16="http://schemas.microsoft.com/office/drawing/2014/main" id="{7202EE62-FEC3-8C6A-1737-778A9694A6A3}"/>
                  </a:ext>
                </a:extLst>
              </p:cNvPr>
              <p:cNvSpPr/>
              <p:nvPr/>
            </p:nvSpPr>
            <p:spPr>
              <a:xfrm>
                <a:off x="905850" y="1037375"/>
                <a:ext cx="466975" cy="721225"/>
              </a:xfrm>
              <a:custGeom>
                <a:avLst/>
                <a:gdLst/>
                <a:ahLst/>
                <a:cxnLst/>
                <a:rect l="l" t="t" r="r" b="b"/>
                <a:pathLst>
                  <a:path w="18679" h="28849" extrusionOk="0">
                    <a:moveTo>
                      <a:pt x="736" y="1"/>
                    </a:moveTo>
                    <a:lnTo>
                      <a:pt x="736" y="1"/>
                    </a:lnTo>
                    <a:cubicBezTo>
                      <a:pt x="0" y="1709"/>
                      <a:pt x="166" y="3771"/>
                      <a:pt x="1320" y="5393"/>
                    </a:cubicBezTo>
                    <a:cubicBezTo>
                      <a:pt x="4016" y="9171"/>
                      <a:pt x="4931" y="10634"/>
                      <a:pt x="9552" y="16928"/>
                    </a:cubicBezTo>
                    <a:cubicBezTo>
                      <a:pt x="13745" y="22636"/>
                      <a:pt x="16497" y="28849"/>
                      <a:pt x="18343" y="28849"/>
                    </a:cubicBezTo>
                    <a:cubicBezTo>
                      <a:pt x="18421" y="28849"/>
                      <a:pt x="18496" y="28838"/>
                      <a:pt x="18571" y="28815"/>
                    </a:cubicBezTo>
                    <a:cubicBezTo>
                      <a:pt x="18592" y="28808"/>
                      <a:pt x="18628" y="28794"/>
                      <a:pt x="18679" y="28765"/>
                    </a:cubicBezTo>
                    <a:cubicBezTo>
                      <a:pt x="15867" y="24685"/>
                      <a:pt x="13056" y="20604"/>
                      <a:pt x="10244" y="16524"/>
                    </a:cubicBezTo>
                    <a:cubicBezTo>
                      <a:pt x="8831" y="14469"/>
                      <a:pt x="7418" y="12415"/>
                      <a:pt x="6005" y="10360"/>
                    </a:cubicBezTo>
                    <a:cubicBezTo>
                      <a:pt x="4765" y="8565"/>
                      <a:pt x="3533" y="6756"/>
                      <a:pt x="2516" y="4831"/>
                    </a:cubicBezTo>
                    <a:cubicBezTo>
                      <a:pt x="1709" y="3303"/>
                      <a:pt x="1067" y="1681"/>
                      <a:pt x="736" y="1"/>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126" name="Google Shape;2126;p38">
                <a:extLst>
                  <a:ext uri="{FF2B5EF4-FFF2-40B4-BE49-F238E27FC236}">
                    <a16:creationId xmlns="" xmlns:a16="http://schemas.microsoft.com/office/drawing/2014/main" id="{2E5E0B99-6336-6925-2791-0C7472C3A233}"/>
                  </a:ext>
                </a:extLst>
              </p:cNvPr>
              <p:cNvSpPr/>
              <p:nvPr/>
            </p:nvSpPr>
            <p:spPr>
              <a:xfrm>
                <a:off x="1004975" y="1008325"/>
                <a:ext cx="298300" cy="359600"/>
              </a:xfrm>
              <a:custGeom>
                <a:avLst/>
                <a:gdLst/>
                <a:ahLst/>
                <a:cxnLst/>
                <a:rect l="l" t="t" r="r" b="b"/>
                <a:pathLst>
                  <a:path w="11932" h="14384" extrusionOk="0">
                    <a:moveTo>
                      <a:pt x="3947" y="1"/>
                    </a:moveTo>
                    <a:cubicBezTo>
                      <a:pt x="3893" y="1"/>
                      <a:pt x="3839" y="1"/>
                      <a:pt x="3785" y="2"/>
                    </a:cubicBezTo>
                    <a:cubicBezTo>
                      <a:pt x="1990" y="38"/>
                      <a:pt x="159" y="1105"/>
                      <a:pt x="0" y="2886"/>
                    </a:cubicBezTo>
                    <a:cubicBezTo>
                      <a:pt x="94" y="2713"/>
                      <a:pt x="217" y="2554"/>
                      <a:pt x="368" y="2410"/>
                    </a:cubicBezTo>
                    <a:cubicBezTo>
                      <a:pt x="1096" y="1725"/>
                      <a:pt x="2156" y="1026"/>
                      <a:pt x="3511" y="889"/>
                    </a:cubicBezTo>
                    <a:cubicBezTo>
                      <a:pt x="3666" y="874"/>
                      <a:pt x="3818" y="866"/>
                      <a:pt x="3967" y="866"/>
                    </a:cubicBezTo>
                    <a:cubicBezTo>
                      <a:pt x="6636" y="866"/>
                      <a:pt x="8446" y="3203"/>
                      <a:pt x="9163" y="4111"/>
                    </a:cubicBezTo>
                    <a:cubicBezTo>
                      <a:pt x="9711" y="4818"/>
                      <a:pt x="11448" y="7053"/>
                      <a:pt x="11001" y="10160"/>
                    </a:cubicBezTo>
                    <a:cubicBezTo>
                      <a:pt x="10807" y="11515"/>
                      <a:pt x="10259" y="12604"/>
                      <a:pt x="9668" y="13433"/>
                    </a:cubicBezTo>
                    <a:cubicBezTo>
                      <a:pt x="9285" y="13966"/>
                      <a:pt x="8709" y="14240"/>
                      <a:pt x="8118" y="14269"/>
                    </a:cubicBezTo>
                    <a:cubicBezTo>
                      <a:pt x="8245" y="14341"/>
                      <a:pt x="8387" y="14384"/>
                      <a:pt x="8531" y="14384"/>
                    </a:cubicBezTo>
                    <a:cubicBezTo>
                      <a:pt x="8745" y="14384"/>
                      <a:pt x="8963" y="14291"/>
                      <a:pt x="9148" y="14067"/>
                    </a:cubicBezTo>
                    <a:cubicBezTo>
                      <a:pt x="9855" y="13216"/>
                      <a:pt x="10677" y="12380"/>
                      <a:pt x="11225" y="11421"/>
                    </a:cubicBezTo>
                    <a:cubicBezTo>
                      <a:pt x="11744" y="10520"/>
                      <a:pt x="11931" y="9439"/>
                      <a:pt x="11837" y="8415"/>
                    </a:cubicBezTo>
                    <a:cubicBezTo>
                      <a:pt x="11729" y="7298"/>
                      <a:pt x="11347" y="6260"/>
                      <a:pt x="10850" y="5258"/>
                    </a:cubicBezTo>
                    <a:cubicBezTo>
                      <a:pt x="10388" y="4328"/>
                      <a:pt x="9862" y="3376"/>
                      <a:pt x="9235" y="2547"/>
                    </a:cubicBezTo>
                    <a:cubicBezTo>
                      <a:pt x="7948" y="832"/>
                      <a:pt x="6072" y="1"/>
                      <a:pt x="3947" y="1"/>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127" name="Google Shape;2127;p38">
                <a:extLst>
                  <a:ext uri="{FF2B5EF4-FFF2-40B4-BE49-F238E27FC236}">
                    <a16:creationId xmlns="" xmlns:a16="http://schemas.microsoft.com/office/drawing/2014/main" id="{5D29829A-4676-47AF-B6A1-76A0E358C81C}"/>
                  </a:ext>
                </a:extLst>
              </p:cNvPr>
              <p:cNvSpPr/>
              <p:nvPr/>
            </p:nvSpPr>
            <p:spPr>
              <a:xfrm>
                <a:off x="970175" y="938625"/>
                <a:ext cx="504850" cy="753900"/>
              </a:xfrm>
              <a:custGeom>
                <a:avLst/>
                <a:gdLst/>
                <a:ahLst/>
                <a:cxnLst/>
                <a:rect l="l" t="t" r="r" b="b"/>
                <a:pathLst>
                  <a:path w="20194" h="30156" extrusionOk="0">
                    <a:moveTo>
                      <a:pt x="5289" y="0"/>
                    </a:moveTo>
                    <a:cubicBezTo>
                      <a:pt x="2849" y="0"/>
                      <a:pt x="1039" y="1022"/>
                      <a:pt x="498" y="1348"/>
                    </a:cubicBezTo>
                    <a:cubicBezTo>
                      <a:pt x="325" y="1457"/>
                      <a:pt x="160" y="1565"/>
                      <a:pt x="1" y="1673"/>
                    </a:cubicBezTo>
                    <a:cubicBezTo>
                      <a:pt x="1210" y="1156"/>
                      <a:pt x="2508" y="911"/>
                      <a:pt x="3810" y="911"/>
                    </a:cubicBezTo>
                    <a:cubicBezTo>
                      <a:pt x="6808" y="911"/>
                      <a:pt x="9830" y="2210"/>
                      <a:pt x="11845" y="4477"/>
                    </a:cubicBezTo>
                    <a:cubicBezTo>
                      <a:pt x="13547" y="6380"/>
                      <a:pt x="14520" y="8925"/>
                      <a:pt x="14758" y="11448"/>
                    </a:cubicBezTo>
                    <a:cubicBezTo>
                      <a:pt x="14880" y="12746"/>
                      <a:pt x="14837" y="14058"/>
                      <a:pt x="14592" y="15334"/>
                    </a:cubicBezTo>
                    <a:cubicBezTo>
                      <a:pt x="14332" y="16711"/>
                      <a:pt x="13518" y="18124"/>
                      <a:pt x="13756" y="19537"/>
                    </a:cubicBezTo>
                    <a:cubicBezTo>
                      <a:pt x="13914" y="20431"/>
                      <a:pt x="14404" y="21209"/>
                      <a:pt x="14830" y="21995"/>
                    </a:cubicBezTo>
                    <a:cubicBezTo>
                      <a:pt x="15306" y="22860"/>
                      <a:pt x="15774" y="23718"/>
                      <a:pt x="16250" y="24583"/>
                    </a:cubicBezTo>
                    <a:cubicBezTo>
                      <a:pt x="17194" y="26313"/>
                      <a:pt x="18146" y="28036"/>
                      <a:pt x="19090" y="29766"/>
                    </a:cubicBezTo>
                    <a:cubicBezTo>
                      <a:pt x="19198" y="29961"/>
                      <a:pt x="19343" y="30091"/>
                      <a:pt x="19501" y="30156"/>
                    </a:cubicBezTo>
                    <a:cubicBezTo>
                      <a:pt x="19508" y="30141"/>
                      <a:pt x="19523" y="30127"/>
                      <a:pt x="19530" y="30120"/>
                    </a:cubicBezTo>
                    <a:cubicBezTo>
                      <a:pt x="20193" y="29002"/>
                      <a:pt x="19148" y="27308"/>
                      <a:pt x="17901" y="25095"/>
                    </a:cubicBezTo>
                    <a:cubicBezTo>
                      <a:pt x="17122" y="23718"/>
                      <a:pt x="15990" y="21649"/>
                      <a:pt x="14678" y="18996"/>
                    </a:cubicBezTo>
                    <a:cubicBezTo>
                      <a:pt x="15024" y="18210"/>
                      <a:pt x="15479" y="17042"/>
                      <a:pt x="15731" y="15565"/>
                    </a:cubicBezTo>
                    <a:cubicBezTo>
                      <a:pt x="16055" y="13734"/>
                      <a:pt x="16553" y="8788"/>
                      <a:pt x="13287" y="4571"/>
                    </a:cubicBezTo>
                    <a:cubicBezTo>
                      <a:pt x="12393" y="3417"/>
                      <a:pt x="10216" y="563"/>
                      <a:pt x="6410" y="72"/>
                    </a:cubicBezTo>
                    <a:cubicBezTo>
                      <a:pt x="6024" y="22"/>
                      <a:pt x="5650" y="0"/>
                      <a:pt x="5289" y="0"/>
                    </a:cubicBezTo>
                    <a:close/>
                  </a:path>
                </a:pathLst>
              </a:custGeom>
              <a:solidFill>
                <a:srgbClr val="FFFFFF">
                  <a:alpha val="1116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128" name="Google Shape;2128;p38">
                <a:extLst>
                  <a:ext uri="{FF2B5EF4-FFF2-40B4-BE49-F238E27FC236}">
                    <a16:creationId xmlns="" xmlns:a16="http://schemas.microsoft.com/office/drawing/2014/main" id="{FBB7C473-E172-CDEF-93FD-0B1825127E95}"/>
                  </a:ext>
                </a:extLst>
              </p:cNvPr>
              <p:cNvSpPr/>
              <p:nvPr/>
            </p:nvSpPr>
            <p:spPr>
              <a:xfrm>
                <a:off x="782575" y="1132075"/>
                <a:ext cx="578725" cy="646050"/>
              </a:xfrm>
              <a:custGeom>
                <a:avLst/>
                <a:gdLst/>
                <a:ahLst/>
                <a:cxnLst/>
                <a:rect l="l" t="t" r="r" b="b"/>
                <a:pathLst>
                  <a:path w="23149" h="25842" extrusionOk="0">
                    <a:moveTo>
                      <a:pt x="528" y="1"/>
                    </a:moveTo>
                    <a:cubicBezTo>
                      <a:pt x="352" y="1"/>
                      <a:pt x="176" y="9"/>
                      <a:pt x="0" y="26"/>
                    </a:cubicBezTo>
                    <a:cubicBezTo>
                      <a:pt x="1507" y="856"/>
                      <a:pt x="2855" y="1958"/>
                      <a:pt x="4066" y="3191"/>
                    </a:cubicBezTo>
                    <a:cubicBezTo>
                      <a:pt x="5595" y="4741"/>
                      <a:pt x="6943" y="6464"/>
                      <a:pt x="8283" y="8187"/>
                    </a:cubicBezTo>
                    <a:cubicBezTo>
                      <a:pt x="9812" y="10155"/>
                      <a:pt x="11340" y="12130"/>
                      <a:pt x="12868" y="14098"/>
                    </a:cubicBezTo>
                    <a:cubicBezTo>
                      <a:pt x="15903" y="18013"/>
                      <a:pt x="18946" y="21927"/>
                      <a:pt x="21981" y="25842"/>
                    </a:cubicBezTo>
                    <a:cubicBezTo>
                      <a:pt x="22017" y="25806"/>
                      <a:pt x="22045" y="25777"/>
                      <a:pt x="22060" y="25755"/>
                    </a:cubicBezTo>
                    <a:cubicBezTo>
                      <a:pt x="23148" y="24162"/>
                      <a:pt x="17807" y="19520"/>
                      <a:pt x="13460" y="13558"/>
                    </a:cubicBezTo>
                    <a:cubicBezTo>
                      <a:pt x="8867" y="7250"/>
                      <a:pt x="7750" y="5931"/>
                      <a:pt x="4967" y="2218"/>
                    </a:cubicBezTo>
                    <a:cubicBezTo>
                      <a:pt x="3884" y="776"/>
                      <a:pt x="2210" y="1"/>
                      <a:pt x="528" y="1"/>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129" name="Google Shape;2129;p38">
                <a:extLst>
                  <a:ext uri="{FF2B5EF4-FFF2-40B4-BE49-F238E27FC236}">
                    <a16:creationId xmlns="" xmlns:a16="http://schemas.microsoft.com/office/drawing/2014/main" id="{98B0CBB1-50C9-42E1-BDD5-22A06C41BD97}"/>
                  </a:ext>
                </a:extLst>
              </p:cNvPr>
              <p:cNvSpPr/>
              <p:nvPr/>
            </p:nvSpPr>
            <p:spPr>
              <a:xfrm>
                <a:off x="684350" y="1221050"/>
                <a:ext cx="326600" cy="336375"/>
              </a:xfrm>
              <a:custGeom>
                <a:avLst/>
                <a:gdLst/>
                <a:ahLst/>
                <a:cxnLst/>
                <a:rect l="l" t="t" r="r" b="b"/>
                <a:pathLst>
                  <a:path w="13064" h="13455" extrusionOk="0">
                    <a:moveTo>
                      <a:pt x="4018" y="0"/>
                    </a:moveTo>
                    <a:cubicBezTo>
                      <a:pt x="2513" y="0"/>
                      <a:pt x="1212" y="1294"/>
                      <a:pt x="700" y="2804"/>
                    </a:cubicBezTo>
                    <a:cubicBezTo>
                      <a:pt x="0" y="4880"/>
                      <a:pt x="195" y="6978"/>
                      <a:pt x="1471" y="8766"/>
                    </a:cubicBezTo>
                    <a:cubicBezTo>
                      <a:pt x="2077" y="9617"/>
                      <a:pt x="2819" y="10402"/>
                      <a:pt x="3569" y="11123"/>
                    </a:cubicBezTo>
                    <a:cubicBezTo>
                      <a:pt x="4369" y="11902"/>
                      <a:pt x="5241" y="12587"/>
                      <a:pt x="6279" y="13027"/>
                    </a:cubicBezTo>
                    <a:cubicBezTo>
                      <a:pt x="6931" y="13298"/>
                      <a:pt x="7643" y="13455"/>
                      <a:pt x="8354" y="13455"/>
                    </a:cubicBezTo>
                    <a:cubicBezTo>
                      <a:pt x="8682" y="13455"/>
                      <a:pt x="9008" y="13421"/>
                      <a:pt x="9329" y="13351"/>
                    </a:cubicBezTo>
                    <a:cubicBezTo>
                      <a:pt x="10410" y="13120"/>
                      <a:pt x="11456" y="12587"/>
                      <a:pt x="12479" y="12176"/>
                    </a:cubicBezTo>
                    <a:cubicBezTo>
                      <a:pt x="12933" y="11996"/>
                      <a:pt x="13063" y="11614"/>
                      <a:pt x="12984" y="11253"/>
                    </a:cubicBezTo>
                    <a:lnTo>
                      <a:pt x="12984" y="11253"/>
                    </a:lnTo>
                    <a:cubicBezTo>
                      <a:pt x="12782" y="11808"/>
                      <a:pt x="12342" y="12270"/>
                      <a:pt x="11722" y="12479"/>
                    </a:cubicBezTo>
                    <a:cubicBezTo>
                      <a:pt x="11050" y="12698"/>
                      <a:pt x="10267" y="12855"/>
                      <a:pt x="9400" y="12855"/>
                    </a:cubicBezTo>
                    <a:cubicBezTo>
                      <a:pt x="9012" y="12855"/>
                      <a:pt x="8608" y="12824"/>
                      <a:pt x="8190" y="12753"/>
                    </a:cubicBezTo>
                    <a:cubicBezTo>
                      <a:pt x="5097" y="12234"/>
                      <a:pt x="3497" y="9905"/>
                      <a:pt x="2992" y="9170"/>
                    </a:cubicBezTo>
                    <a:cubicBezTo>
                      <a:pt x="2300" y="8160"/>
                      <a:pt x="476" y="5500"/>
                      <a:pt x="1630" y="2811"/>
                    </a:cubicBezTo>
                    <a:cubicBezTo>
                      <a:pt x="2170" y="1557"/>
                      <a:pt x="3158" y="764"/>
                      <a:pt x="4030" y="274"/>
                    </a:cubicBezTo>
                    <a:cubicBezTo>
                      <a:pt x="4211" y="173"/>
                      <a:pt x="4405" y="108"/>
                      <a:pt x="4600" y="65"/>
                    </a:cubicBezTo>
                    <a:cubicBezTo>
                      <a:pt x="4404" y="21"/>
                      <a:pt x="4209" y="0"/>
                      <a:pt x="4018" y="0"/>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130" name="Google Shape;2130;p38">
                <a:extLst>
                  <a:ext uri="{FF2B5EF4-FFF2-40B4-BE49-F238E27FC236}">
                    <a16:creationId xmlns="" xmlns:a16="http://schemas.microsoft.com/office/drawing/2014/main" id="{CD78E733-ECED-D19A-4C1F-E239ED4EC788}"/>
                  </a:ext>
                </a:extLst>
              </p:cNvPr>
              <p:cNvSpPr/>
              <p:nvPr/>
            </p:nvSpPr>
            <p:spPr>
              <a:xfrm>
                <a:off x="610625" y="1159225"/>
                <a:ext cx="634800" cy="681825"/>
              </a:xfrm>
              <a:custGeom>
                <a:avLst/>
                <a:gdLst/>
                <a:ahLst/>
                <a:cxnLst/>
                <a:rect l="l" t="t" r="r" b="b"/>
                <a:pathLst>
                  <a:path w="25392" h="27273" extrusionOk="0">
                    <a:moveTo>
                      <a:pt x="4153" y="0"/>
                    </a:moveTo>
                    <a:lnTo>
                      <a:pt x="4153" y="0"/>
                    </a:lnTo>
                    <a:cubicBezTo>
                      <a:pt x="4002" y="123"/>
                      <a:pt x="3851" y="245"/>
                      <a:pt x="3699" y="375"/>
                    </a:cubicBezTo>
                    <a:cubicBezTo>
                      <a:pt x="3151" y="858"/>
                      <a:pt x="1227" y="2653"/>
                      <a:pt x="686" y="5623"/>
                    </a:cubicBezTo>
                    <a:cubicBezTo>
                      <a:pt x="1" y="9401"/>
                      <a:pt x="2056" y="12342"/>
                      <a:pt x="2892" y="13539"/>
                    </a:cubicBezTo>
                    <a:cubicBezTo>
                      <a:pt x="5920" y="17929"/>
                      <a:pt x="10786" y="18960"/>
                      <a:pt x="12631" y="19205"/>
                    </a:cubicBezTo>
                    <a:cubicBezTo>
                      <a:pt x="13326" y="19300"/>
                      <a:pt x="13972" y="19334"/>
                      <a:pt x="14549" y="19334"/>
                    </a:cubicBezTo>
                    <a:cubicBezTo>
                      <a:pt x="15199" y="19334"/>
                      <a:pt x="15763" y="19291"/>
                      <a:pt x="16214" y="19241"/>
                    </a:cubicBezTo>
                    <a:cubicBezTo>
                      <a:pt x="18348" y="21296"/>
                      <a:pt x="19977" y="22997"/>
                      <a:pt x="21051" y="24158"/>
                    </a:cubicBezTo>
                    <a:cubicBezTo>
                      <a:pt x="22635" y="25860"/>
                      <a:pt x="23856" y="27273"/>
                      <a:pt x="25020" y="27273"/>
                    </a:cubicBezTo>
                    <a:cubicBezTo>
                      <a:pt x="25127" y="27273"/>
                      <a:pt x="25234" y="27261"/>
                      <a:pt x="25341" y="27236"/>
                    </a:cubicBezTo>
                    <a:cubicBezTo>
                      <a:pt x="25355" y="27229"/>
                      <a:pt x="25377" y="27221"/>
                      <a:pt x="25391" y="27214"/>
                    </a:cubicBezTo>
                    <a:cubicBezTo>
                      <a:pt x="25377" y="27048"/>
                      <a:pt x="25297" y="26868"/>
                      <a:pt x="25146" y="26710"/>
                    </a:cubicBezTo>
                    <a:cubicBezTo>
                      <a:pt x="23783" y="25282"/>
                      <a:pt x="22421" y="23855"/>
                      <a:pt x="21066" y="22435"/>
                    </a:cubicBezTo>
                    <a:cubicBezTo>
                      <a:pt x="20388" y="21721"/>
                      <a:pt x="19703" y="21007"/>
                      <a:pt x="19026" y="20294"/>
                    </a:cubicBezTo>
                    <a:cubicBezTo>
                      <a:pt x="18413" y="19645"/>
                      <a:pt x="17814" y="18945"/>
                      <a:pt x="17007" y="18527"/>
                    </a:cubicBezTo>
                    <a:cubicBezTo>
                      <a:pt x="16255" y="18138"/>
                      <a:pt x="15386" y="18102"/>
                      <a:pt x="14515" y="18102"/>
                    </a:cubicBezTo>
                    <a:cubicBezTo>
                      <a:pt x="14312" y="18102"/>
                      <a:pt x="14109" y="18104"/>
                      <a:pt x="13907" y="18104"/>
                    </a:cubicBezTo>
                    <a:cubicBezTo>
                      <a:pt x="13514" y="18104"/>
                      <a:pt x="13126" y="18096"/>
                      <a:pt x="12754" y="18052"/>
                    </a:cubicBezTo>
                    <a:cubicBezTo>
                      <a:pt x="11463" y="17893"/>
                      <a:pt x="10195" y="17540"/>
                      <a:pt x="8998" y="17028"/>
                    </a:cubicBezTo>
                    <a:cubicBezTo>
                      <a:pt x="6662" y="16040"/>
                      <a:pt x="4535" y="14339"/>
                      <a:pt x="3238" y="12140"/>
                    </a:cubicBezTo>
                    <a:cubicBezTo>
                      <a:pt x="1010" y="8399"/>
                      <a:pt x="1313" y="3295"/>
                      <a:pt x="4153" y="0"/>
                    </a:cubicBezTo>
                    <a:close/>
                  </a:path>
                </a:pathLst>
              </a:custGeom>
              <a:solidFill>
                <a:srgbClr val="FFFFFF">
                  <a:alpha val="1116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131" name="Google Shape;2131;p38">
                <a:extLst>
                  <a:ext uri="{FF2B5EF4-FFF2-40B4-BE49-F238E27FC236}">
                    <a16:creationId xmlns="" xmlns:a16="http://schemas.microsoft.com/office/drawing/2014/main" id="{A382CB9E-5CA9-DB2A-F6D6-2903BA9357C0}"/>
                  </a:ext>
                </a:extLst>
              </p:cNvPr>
              <p:cNvSpPr/>
              <p:nvPr/>
            </p:nvSpPr>
            <p:spPr>
              <a:xfrm>
                <a:off x="1396050" y="1866425"/>
                <a:ext cx="401925" cy="515100"/>
              </a:xfrm>
              <a:custGeom>
                <a:avLst/>
                <a:gdLst/>
                <a:ahLst/>
                <a:cxnLst/>
                <a:rect l="l" t="t" r="r" b="b"/>
                <a:pathLst>
                  <a:path w="16077" h="20604" extrusionOk="0">
                    <a:moveTo>
                      <a:pt x="397" y="0"/>
                    </a:moveTo>
                    <a:lnTo>
                      <a:pt x="116" y="1745"/>
                    </a:lnTo>
                    <a:cubicBezTo>
                      <a:pt x="1" y="2487"/>
                      <a:pt x="203" y="3237"/>
                      <a:pt x="671" y="3821"/>
                    </a:cubicBezTo>
                    <a:lnTo>
                      <a:pt x="11441" y="17100"/>
                    </a:lnTo>
                    <a:cubicBezTo>
                      <a:pt x="12984" y="18268"/>
                      <a:pt x="14534" y="19436"/>
                      <a:pt x="16077" y="20604"/>
                    </a:cubicBezTo>
                    <a:cubicBezTo>
                      <a:pt x="15457" y="19342"/>
                      <a:pt x="14837" y="18080"/>
                      <a:pt x="14217" y="16812"/>
                    </a:cubicBezTo>
                    <a:cubicBezTo>
                      <a:pt x="8428" y="10367"/>
                      <a:pt x="4326" y="5876"/>
                      <a:pt x="2762" y="4376"/>
                    </a:cubicBezTo>
                    <a:cubicBezTo>
                      <a:pt x="2401" y="4030"/>
                      <a:pt x="1262" y="2978"/>
                      <a:pt x="686" y="1226"/>
                    </a:cubicBezTo>
                    <a:cubicBezTo>
                      <a:pt x="541" y="808"/>
                      <a:pt x="455" y="397"/>
                      <a:pt x="397" y="0"/>
                    </a:cubicBezTo>
                    <a:close/>
                  </a:path>
                </a:pathLst>
              </a:custGeom>
              <a:solidFill>
                <a:srgbClr val="FFFFFF">
                  <a:alpha val="1116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132" name="Google Shape;2132;p38">
                <a:extLst>
                  <a:ext uri="{FF2B5EF4-FFF2-40B4-BE49-F238E27FC236}">
                    <a16:creationId xmlns="" xmlns:a16="http://schemas.microsoft.com/office/drawing/2014/main" id="{A47BA363-D776-E33C-0FB3-471BA88067D2}"/>
                  </a:ext>
                </a:extLst>
              </p:cNvPr>
              <p:cNvSpPr/>
              <p:nvPr/>
            </p:nvSpPr>
            <p:spPr>
              <a:xfrm>
                <a:off x="1396600" y="1809100"/>
                <a:ext cx="9750" cy="18225"/>
              </a:xfrm>
              <a:custGeom>
                <a:avLst/>
                <a:gdLst/>
                <a:ahLst/>
                <a:cxnLst/>
                <a:rect l="l" t="t" r="r" b="b"/>
                <a:pathLst>
                  <a:path w="390" h="729" extrusionOk="0">
                    <a:moveTo>
                      <a:pt x="390" y="1"/>
                    </a:moveTo>
                    <a:cubicBezTo>
                      <a:pt x="260" y="22"/>
                      <a:pt x="130" y="51"/>
                      <a:pt x="0" y="73"/>
                    </a:cubicBezTo>
                    <a:cubicBezTo>
                      <a:pt x="101" y="296"/>
                      <a:pt x="209" y="513"/>
                      <a:pt x="318" y="729"/>
                    </a:cubicBezTo>
                    <a:cubicBezTo>
                      <a:pt x="332" y="469"/>
                      <a:pt x="361" y="224"/>
                      <a:pt x="390" y="1"/>
                    </a:cubicBezTo>
                    <a:close/>
                  </a:path>
                </a:pathLst>
              </a:custGeom>
              <a:solidFill>
                <a:srgbClr val="FFFFFF"/>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grpSp>
      </p:grpSp>
      <p:grpSp>
        <p:nvGrpSpPr>
          <p:cNvPr id="2133" name="Google Shape;2133;p38">
            <a:extLst>
              <a:ext uri="{FF2B5EF4-FFF2-40B4-BE49-F238E27FC236}">
                <a16:creationId xmlns="" xmlns:a16="http://schemas.microsoft.com/office/drawing/2014/main" id="{1E3739F9-017C-BFCF-E89B-E83F28CABEC3}"/>
              </a:ext>
            </a:extLst>
          </p:cNvPr>
          <p:cNvGrpSpPr/>
          <p:nvPr/>
        </p:nvGrpSpPr>
        <p:grpSpPr>
          <a:xfrm rot="3626901">
            <a:off x="14266441" y="6605367"/>
            <a:ext cx="1341646" cy="2128882"/>
            <a:chOff x="4491600" y="1128725"/>
            <a:chExt cx="911950" cy="1447225"/>
          </a:xfrm>
        </p:grpSpPr>
        <p:sp>
          <p:nvSpPr>
            <p:cNvPr id="2134" name="Google Shape;2134;p38">
              <a:extLst>
                <a:ext uri="{FF2B5EF4-FFF2-40B4-BE49-F238E27FC236}">
                  <a16:creationId xmlns="" xmlns:a16="http://schemas.microsoft.com/office/drawing/2014/main" id="{99F7040B-AFED-4A20-8665-401162FD1AF8}"/>
                </a:ext>
              </a:extLst>
            </p:cNvPr>
            <p:cNvSpPr/>
            <p:nvPr/>
          </p:nvSpPr>
          <p:spPr>
            <a:xfrm>
              <a:off x="4568550" y="1144125"/>
              <a:ext cx="835000" cy="1431825"/>
            </a:xfrm>
            <a:custGeom>
              <a:avLst/>
              <a:gdLst/>
              <a:ahLst/>
              <a:cxnLst/>
              <a:rect l="l" t="t" r="r" b="b"/>
              <a:pathLst>
                <a:path w="33400" h="57273" extrusionOk="0">
                  <a:moveTo>
                    <a:pt x="12217" y="20788"/>
                  </a:moveTo>
                  <a:cubicBezTo>
                    <a:pt x="12235" y="20788"/>
                    <a:pt x="12294" y="20824"/>
                    <a:pt x="12353" y="20863"/>
                  </a:cubicBezTo>
                  <a:lnTo>
                    <a:pt x="12353" y="20863"/>
                  </a:lnTo>
                  <a:cubicBezTo>
                    <a:pt x="12335" y="20860"/>
                    <a:pt x="12317" y="20857"/>
                    <a:pt x="12299" y="20854"/>
                  </a:cubicBezTo>
                  <a:lnTo>
                    <a:pt x="12299" y="20854"/>
                  </a:lnTo>
                  <a:cubicBezTo>
                    <a:pt x="12320" y="20858"/>
                    <a:pt x="12338" y="20861"/>
                    <a:pt x="12355" y="20864"/>
                  </a:cubicBezTo>
                  <a:lnTo>
                    <a:pt x="12355" y="20864"/>
                  </a:lnTo>
                  <a:cubicBezTo>
                    <a:pt x="12360" y="20867"/>
                    <a:pt x="12365" y="20871"/>
                    <a:pt x="12370" y="20874"/>
                  </a:cubicBezTo>
                  <a:lnTo>
                    <a:pt x="12370" y="20874"/>
                  </a:lnTo>
                  <a:cubicBezTo>
                    <a:pt x="12290" y="20858"/>
                    <a:pt x="12186" y="20826"/>
                    <a:pt x="12213" y="20789"/>
                  </a:cubicBezTo>
                  <a:cubicBezTo>
                    <a:pt x="12213" y="20788"/>
                    <a:pt x="12215" y="20788"/>
                    <a:pt x="12217" y="20788"/>
                  </a:cubicBezTo>
                  <a:close/>
                  <a:moveTo>
                    <a:pt x="26553" y="54174"/>
                  </a:moveTo>
                  <a:cubicBezTo>
                    <a:pt x="26552" y="54174"/>
                    <a:pt x="26577" y="54179"/>
                    <a:pt x="26613" y="54185"/>
                  </a:cubicBezTo>
                  <a:lnTo>
                    <a:pt x="26613" y="54185"/>
                  </a:lnTo>
                  <a:cubicBezTo>
                    <a:pt x="26571" y="54177"/>
                    <a:pt x="26554" y="54174"/>
                    <a:pt x="26553" y="54174"/>
                  </a:cubicBezTo>
                  <a:close/>
                  <a:moveTo>
                    <a:pt x="8560" y="0"/>
                  </a:moveTo>
                  <a:cubicBezTo>
                    <a:pt x="6903" y="0"/>
                    <a:pt x="5288" y="615"/>
                    <a:pt x="3987" y="2024"/>
                  </a:cubicBezTo>
                  <a:cubicBezTo>
                    <a:pt x="722" y="5571"/>
                    <a:pt x="239" y="11230"/>
                    <a:pt x="159" y="15801"/>
                  </a:cubicBezTo>
                  <a:cubicBezTo>
                    <a:pt x="1" y="24279"/>
                    <a:pt x="1702" y="32821"/>
                    <a:pt x="3886" y="40975"/>
                  </a:cubicBezTo>
                  <a:cubicBezTo>
                    <a:pt x="4586" y="43599"/>
                    <a:pt x="5364" y="46201"/>
                    <a:pt x="6193" y="48789"/>
                  </a:cubicBezTo>
                  <a:cubicBezTo>
                    <a:pt x="6434" y="49536"/>
                    <a:pt x="7047" y="49859"/>
                    <a:pt x="7661" y="49859"/>
                  </a:cubicBezTo>
                  <a:cubicBezTo>
                    <a:pt x="8593" y="49859"/>
                    <a:pt x="9528" y="49113"/>
                    <a:pt x="9163" y="47974"/>
                  </a:cubicBezTo>
                  <a:cubicBezTo>
                    <a:pt x="6431" y="39446"/>
                    <a:pt x="4160" y="30608"/>
                    <a:pt x="3439" y="21705"/>
                  </a:cubicBezTo>
                  <a:cubicBezTo>
                    <a:pt x="3187" y="18627"/>
                    <a:pt x="3122" y="15505"/>
                    <a:pt x="3425" y="12427"/>
                  </a:cubicBezTo>
                  <a:cubicBezTo>
                    <a:pt x="3461" y="12095"/>
                    <a:pt x="3497" y="11771"/>
                    <a:pt x="3540" y="11439"/>
                  </a:cubicBezTo>
                  <a:cubicBezTo>
                    <a:pt x="3546" y="11393"/>
                    <a:pt x="3548" y="11376"/>
                    <a:pt x="3547" y="11376"/>
                  </a:cubicBezTo>
                  <a:lnTo>
                    <a:pt x="3547" y="11376"/>
                  </a:lnTo>
                  <a:cubicBezTo>
                    <a:pt x="3546" y="11376"/>
                    <a:pt x="3530" y="11489"/>
                    <a:pt x="3527" y="11524"/>
                  </a:cubicBezTo>
                  <a:lnTo>
                    <a:pt x="3527" y="11524"/>
                  </a:lnTo>
                  <a:cubicBezTo>
                    <a:pt x="3534" y="11441"/>
                    <a:pt x="3548" y="11364"/>
                    <a:pt x="3562" y="11281"/>
                  </a:cubicBezTo>
                  <a:cubicBezTo>
                    <a:pt x="3584" y="11115"/>
                    <a:pt x="3612" y="10956"/>
                    <a:pt x="3634" y="10791"/>
                  </a:cubicBezTo>
                  <a:cubicBezTo>
                    <a:pt x="3735" y="10207"/>
                    <a:pt x="3843" y="9630"/>
                    <a:pt x="3980" y="9060"/>
                  </a:cubicBezTo>
                  <a:cubicBezTo>
                    <a:pt x="4103" y="8556"/>
                    <a:pt x="4240" y="8051"/>
                    <a:pt x="4398" y="7561"/>
                  </a:cubicBezTo>
                  <a:cubicBezTo>
                    <a:pt x="4470" y="7337"/>
                    <a:pt x="4542" y="7114"/>
                    <a:pt x="4629" y="6898"/>
                  </a:cubicBezTo>
                  <a:cubicBezTo>
                    <a:pt x="4665" y="6790"/>
                    <a:pt x="4708" y="6689"/>
                    <a:pt x="4744" y="6580"/>
                  </a:cubicBezTo>
                  <a:cubicBezTo>
                    <a:pt x="4756" y="6550"/>
                    <a:pt x="4765" y="6525"/>
                    <a:pt x="4772" y="6505"/>
                  </a:cubicBezTo>
                  <a:lnTo>
                    <a:pt x="4772" y="6505"/>
                  </a:lnTo>
                  <a:cubicBezTo>
                    <a:pt x="4777" y="6496"/>
                    <a:pt x="4782" y="6485"/>
                    <a:pt x="4787" y="6472"/>
                  </a:cubicBezTo>
                  <a:cubicBezTo>
                    <a:pt x="4968" y="6083"/>
                    <a:pt x="5148" y="5701"/>
                    <a:pt x="5364" y="5333"/>
                  </a:cubicBezTo>
                  <a:cubicBezTo>
                    <a:pt x="5458" y="5167"/>
                    <a:pt x="5559" y="5009"/>
                    <a:pt x="5660" y="4850"/>
                  </a:cubicBezTo>
                  <a:cubicBezTo>
                    <a:pt x="5728" y="4745"/>
                    <a:pt x="5976" y="4449"/>
                    <a:pt x="5969" y="4449"/>
                  </a:cubicBezTo>
                  <a:lnTo>
                    <a:pt x="5969" y="4449"/>
                  </a:lnTo>
                  <a:cubicBezTo>
                    <a:pt x="5967" y="4449"/>
                    <a:pt x="5929" y="4490"/>
                    <a:pt x="5833" y="4598"/>
                  </a:cubicBezTo>
                  <a:cubicBezTo>
                    <a:pt x="6063" y="4331"/>
                    <a:pt x="6280" y="4065"/>
                    <a:pt x="6539" y="3827"/>
                  </a:cubicBezTo>
                  <a:cubicBezTo>
                    <a:pt x="6586" y="3786"/>
                    <a:pt x="6637" y="3745"/>
                    <a:pt x="6686" y="3700"/>
                  </a:cubicBezTo>
                  <a:lnTo>
                    <a:pt x="6686" y="3700"/>
                  </a:lnTo>
                  <a:cubicBezTo>
                    <a:pt x="6816" y="3613"/>
                    <a:pt x="6942" y="3516"/>
                    <a:pt x="7080" y="3430"/>
                  </a:cubicBezTo>
                  <a:cubicBezTo>
                    <a:pt x="7191" y="3365"/>
                    <a:pt x="7313" y="3306"/>
                    <a:pt x="7432" y="3242"/>
                  </a:cubicBezTo>
                  <a:lnTo>
                    <a:pt x="7432" y="3242"/>
                  </a:lnTo>
                  <a:cubicBezTo>
                    <a:pt x="7409" y="3250"/>
                    <a:pt x="7385" y="3258"/>
                    <a:pt x="7361" y="3264"/>
                  </a:cubicBezTo>
                  <a:cubicBezTo>
                    <a:pt x="7387" y="3257"/>
                    <a:pt x="7413" y="3248"/>
                    <a:pt x="7439" y="3238"/>
                  </a:cubicBezTo>
                  <a:lnTo>
                    <a:pt x="7439" y="3238"/>
                  </a:lnTo>
                  <a:cubicBezTo>
                    <a:pt x="7437" y="3239"/>
                    <a:pt x="7434" y="3240"/>
                    <a:pt x="7432" y="3242"/>
                  </a:cubicBezTo>
                  <a:lnTo>
                    <a:pt x="7432" y="3242"/>
                  </a:lnTo>
                  <a:cubicBezTo>
                    <a:pt x="7455" y="3233"/>
                    <a:pt x="7476" y="3224"/>
                    <a:pt x="7495" y="3215"/>
                  </a:cubicBezTo>
                  <a:lnTo>
                    <a:pt x="7495" y="3215"/>
                  </a:lnTo>
                  <a:cubicBezTo>
                    <a:pt x="7477" y="3222"/>
                    <a:pt x="7458" y="3230"/>
                    <a:pt x="7439" y="3238"/>
                  </a:cubicBezTo>
                  <a:lnTo>
                    <a:pt x="7439" y="3238"/>
                  </a:lnTo>
                  <a:cubicBezTo>
                    <a:pt x="7449" y="3232"/>
                    <a:pt x="7459" y="3227"/>
                    <a:pt x="7469" y="3221"/>
                  </a:cubicBezTo>
                  <a:cubicBezTo>
                    <a:pt x="7540" y="3182"/>
                    <a:pt x="7572" y="3168"/>
                    <a:pt x="7577" y="3168"/>
                  </a:cubicBezTo>
                  <a:lnTo>
                    <a:pt x="7577" y="3168"/>
                  </a:lnTo>
                  <a:cubicBezTo>
                    <a:pt x="7583" y="3168"/>
                    <a:pt x="7548" y="3190"/>
                    <a:pt x="7495" y="3215"/>
                  </a:cubicBezTo>
                  <a:lnTo>
                    <a:pt x="7495" y="3215"/>
                  </a:lnTo>
                  <a:cubicBezTo>
                    <a:pt x="7530" y="3201"/>
                    <a:pt x="7564" y="3187"/>
                    <a:pt x="7599" y="3178"/>
                  </a:cubicBezTo>
                  <a:cubicBezTo>
                    <a:pt x="7736" y="3135"/>
                    <a:pt x="7873" y="3091"/>
                    <a:pt x="8017" y="3062"/>
                  </a:cubicBezTo>
                  <a:cubicBezTo>
                    <a:pt x="8074" y="3045"/>
                    <a:pt x="8146" y="3042"/>
                    <a:pt x="8209" y="3026"/>
                  </a:cubicBezTo>
                  <a:lnTo>
                    <a:pt x="8209" y="3026"/>
                  </a:lnTo>
                  <a:cubicBezTo>
                    <a:pt x="8486" y="3027"/>
                    <a:pt x="8758" y="3033"/>
                    <a:pt x="9035" y="3040"/>
                  </a:cubicBezTo>
                  <a:lnTo>
                    <a:pt x="9035" y="3040"/>
                  </a:lnTo>
                  <a:cubicBezTo>
                    <a:pt x="9102" y="3052"/>
                    <a:pt x="9176" y="3060"/>
                    <a:pt x="9243" y="3077"/>
                  </a:cubicBezTo>
                  <a:cubicBezTo>
                    <a:pt x="9408" y="3113"/>
                    <a:pt x="9581" y="3156"/>
                    <a:pt x="9747" y="3207"/>
                  </a:cubicBezTo>
                  <a:cubicBezTo>
                    <a:pt x="9896" y="3252"/>
                    <a:pt x="10033" y="3309"/>
                    <a:pt x="10179" y="3362"/>
                  </a:cubicBezTo>
                  <a:lnTo>
                    <a:pt x="10179" y="3362"/>
                  </a:lnTo>
                  <a:cubicBezTo>
                    <a:pt x="10271" y="3410"/>
                    <a:pt x="10369" y="3446"/>
                    <a:pt x="10454" y="3488"/>
                  </a:cubicBezTo>
                  <a:cubicBezTo>
                    <a:pt x="10829" y="3675"/>
                    <a:pt x="11189" y="3884"/>
                    <a:pt x="11535" y="4115"/>
                  </a:cubicBezTo>
                  <a:cubicBezTo>
                    <a:pt x="11702" y="4233"/>
                    <a:pt x="11862" y="4352"/>
                    <a:pt x="12029" y="4470"/>
                  </a:cubicBezTo>
                  <a:lnTo>
                    <a:pt x="12029" y="4470"/>
                  </a:lnTo>
                  <a:cubicBezTo>
                    <a:pt x="12038" y="4478"/>
                    <a:pt x="12049" y="4487"/>
                    <a:pt x="12061" y="4497"/>
                  </a:cubicBezTo>
                  <a:cubicBezTo>
                    <a:pt x="12162" y="4576"/>
                    <a:pt x="12263" y="4656"/>
                    <a:pt x="12357" y="4742"/>
                  </a:cubicBezTo>
                  <a:cubicBezTo>
                    <a:pt x="12753" y="5074"/>
                    <a:pt x="13128" y="5420"/>
                    <a:pt x="13489" y="5787"/>
                  </a:cubicBezTo>
                  <a:cubicBezTo>
                    <a:pt x="13871" y="6177"/>
                    <a:pt x="14238" y="6580"/>
                    <a:pt x="14592" y="6991"/>
                  </a:cubicBezTo>
                  <a:cubicBezTo>
                    <a:pt x="14786" y="7222"/>
                    <a:pt x="14981" y="7460"/>
                    <a:pt x="15168" y="7698"/>
                  </a:cubicBezTo>
                  <a:cubicBezTo>
                    <a:pt x="15203" y="7737"/>
                    <a:pt x="15333" y="7905"/>
                    <a:pt x="15350" y="7926"/>
                  </a:cubicBezTo>
                  <a:lnTo>
                    <a:pt x="15350" y="7926"/>
                  </a:lnTo>
                  <a:cubicBezTo>
                    <a:pt x="15429" y="8031"/>
                    <a:pt x="15510" y="8136"/>
                    <a:pt x="15586" y="8246"/>
                  </a:cubicBezTo>
                  <a:cubicBezTo>
                    <a:pt x="16416" y="9370"/>
                    <a:pt x="17172" y="10545"/>
                    <a:pt x="17879" y="11749"/>
                  </a:cubicBezTo>
                  <a:cubicBezTo>
                    <a:pt x="21930" y="18663"/>
                    <a:pt x="24482" y="26405"/>
                    <a:pt x="26544" y="34126"/>
                  </a:cubicBezTo>
                  <a:cubicBezTo>
                    <a:pt x="27229" y="36692"/>
                    <a:pt x="27698" y="39345"/>
                    <a:pt x="28455" y="41890"/>
                  </a:cubicBezTo>
                  <a:cubicBezTo>
                    <a:pt x="29046" y="43844"/>
                    <a:pt x="29536" y="45891"/>
                    <a:pt x="29702" y="47845"/>
                  </a:cubicBezTo>
                  <a:cubicBezTo>
                    <a:pt x="29767" y="48652"/>
                    <a:pt x="29788" y="49460"/>
                    <a:pt x="29738" y="50267"/>
                  </a:cubicBezTo>
                  <a:cubicBezTo>
                    <a:pt x="29723" y="50433"/>
                    <a:pt x="29709" y="50599"/>
                    <a:pt x="29694" y="50764"/>
                  </a:cubicBezTo>
                  <a:cubicBezTo>
                    <a:pt x="29692" y="50800"/>
                    <a:pt x="29690" y="50825"/>
                    <a:pt x="29690" y="50840"/>
                  </a:cubicBezTo>
                  <a:lnTo>
                    <a:pt x="29690" y="50840"/>
                  </a:lnTo>
                  <a:cubicBezTo>
                    <a:pt x="29685" y="50861"/>
                    <a:pt x="29677" y="50898"/>
                    <a:pt x="29666" y="50959"/>
                  </a:cubicBezTo>
                  <a:cubicBezTo>
                    <a:pt x="29615" y="51269"/>
                    <a:pt x="29558" y="51579"/>
                    <a:pt x="29471" y="51882"/>
                  </a:cubicBezTo>
                  <a:cubicBezTo>
                    <a:pt x="29420" y="52085"/>
                    <a:pt x="29352" y="52283"/>
                    <a:pt x="29283" y="52477"/>
                  </a:cubicBezTo>
                  <a:lnTo>
                    <a:pt x="29283" y="52477"/>
                  </a:lnTo>
                  <a:cubicBezTo>
                    <a:pt x="29275" y="52489"/>
                    <a:pt x="29190" y="52700"/>
                    <a:pt x="29161" y="52754"/>
                  </a:cubicBezTo>
                  <a:cubicBezTo>
                    <a:pt x="29103" y="52877"/>
                    <a:pt x="29038" y="52992"/>
                    <a:pt x="28966" y="53107"/>
                  </a:cubicBezTo>
                  <a:cubicBezTo>
                    <a:pt x="28909" y="53208"/>
                    <a:pt x="28844" y="53295"/>
                    <a:pt x="28786" y="53388"/>
                  </a:cubicBezTo>
                  <a:cubicBezTo>
                    <a:pt x="28782" y="53395"/>
                    <a:pt x="28778" y="53401"/>
                    <a:pt x="28774" y="53407"/>
                  </a:cubicBezTo>
                  <a:lnTo>
                    <a:pt x="28774" y="53407"/>
                  </a:lnTo>
                  <a:cubicBezTo>
                    <a:pt x="28774" y="53408"/>
                    <a:pt x="28773" y="53409"/>
                    <a:pt x="28772" y="53410"/>
                  </a:cubicBezTo>
                  <a:cubicBezTo>
                    <a:pt x="28630" y="53551"/>
                    <a:pt x="28489" y="53687"/>
                    <a:pt x="28343" y="53827"/>
                  </a:cubicBezTo>
                  <a:lnTo>
                    <a:pt x="28343" y="53827"/>
                  </a:lnTo>
                  <a:cubicBezTo>
                    <a:pt x="28384" y="53787"/>
                    <a:pt x="28396" y="53771"/>
                    <a:pt x="28388" y="53771"/>
                  </a:cubicBezTo>
                  <a:cubicBezTo>
                    <a:pt x="28364" y="53771"/>
                    <a:pt x="28125" y="53953"/>
                    <a:pt x="28015" y="54023"/>
                  </a:cubicBezTo>
                  <a:cubicBezTo>
                    <a:pt x="28006" y="54028"/>
                    <a:pt x="27998" y="54034"/>
                    <a:pt x="27991" y="54039"/>
                  </a:cubicBezTo>
                  <a:lnTo>
                    <a:pt x="27991" y="54039"/>
                  </a:lnTo>
                  <a:cubicBezTo>
                    <a:pt x="27902" y="54068"/>
                    <a:pt x="27817" y="54107"/>
                    <a:pt x="27726" y="54131"/>
                  </a:cubicBezTo>
                  <a:cubicBezTo>
                    <a:pt x="27633" y="54160"/>
                    <a:pt x="27539" y="54174"/>
                    <a:pt x="27445" y="54203"/>
                  </a:cubicBezTo>
                  <a:cubicBezTo>
                    <a:pt x="27445" y="54203"/>
                    <a:pt x="27445" y="54203"/>
                    <a:pt x="27445" y="54203"/>
                  </a:cubicBezTo>
                  <a:lnTo>
                    <a:pt x="27445" y="54203"/>
                  </a:lnTo>
                  <a:cubicBezTo>
                    <a:pt x="27282" y="54204"/>
                    <a:pt x="27118" y="54212"/>
                    <a:pt x="26951" y="54212"/>
                  </a:cubicBezTo>
                  <a:cubicBezTo>
                    <a:pt x="26907" y="54212"/>
                    <a:pt x="26863" y="54212"/>
                    <a:pt x="26818" y="54210"/>
                  </a:cubicBezTo>
                  <a:cubicBezTo>
                    <a:pt x="26768" y="54210"/>
                    <a:pt x="26674" y="54196"/>
                    <a:pt x="26613" y="54185"/>
                  </a:cubicBezTo>
                  <a:lnTo>
                    <a:pt x="26613" y="54185"/>
                  </a:lnTo>
                  <a:cubicBezTo>
                    <a:pt x="26648" y="54192"/>
                    <a:pt x="26700" y="54202"/>
                    <a:pt x="26775" y="54217"/>
                  </a:cubicBezTo>
                  <a:cubicBezTo>
                    <a:pt x="26667" y="54196"/>
                    <a:pt x="26559" y="54181"/>
                    <a:pt x="26450" y="54160"/>
                  </a:cubicBezTo>
                  <a:cubicBezTo>
                    <a:pt x="26213" y="54109"/>
                    <a:pt x="25975" y="54037"/>
                    <a:pt x="25744" y="53958"/>
                  </a:cubicBezTo>
                  <a:cubicBezTo>
                    <a:pt x="25712" y="53947"/>
                    <a:pt x="25613" y="53909"/>
                    <a:pt x="25545" y="53883"/>
                  </a:cubicBezTo>
                  <a:lnTo>
                    <a:pt x="25545" y="53883"/>
                  </a:lnTo>
                  <a:cubicBezTo>
                    <a:pt x="25472" y="53851"/>
                    <a:pt x="25362" y="53803"/>
                    <a:pt x="25333" y="53792"/>
                  </a:cubicBezTo>
                  <a:cubicBezTo>
                    <a:pt x="25066" y="53662"/>
                    <a:pt x="24800" y="53511"/>
                    <a:pt x="24547" y="53360"/>
                  </a:cubicBezTo>
                  <a:cubicBezTo>
                    <a:pt x="24309" y="53208"/>
                    <a:pt x="24079" y="53050"/>
                    <a:pt x="23848" y="52891"/>
                  </a:cubicBezTo>
                  <a:cubicBezTo>
                    <a:pt x="23811" y="52863"/>
                    <a:pt x="23792" y="52849"/>
                    <a:pt x="23785" y="52844"/>
                  </a:cubicBezTo>
                  <a:lnTo>
                    <a:pt x="23785" y="52844"/>
                  </a:lnTo>
                  <a:cubicBezTo>
                    <a:pt x="23767" y="52829"/>
                    <a:pt x="23743" y="52809"/>
                    <a:pt x="23711" y="52783"/>
                  </a:cubicBezTo>
                  <a:cubicBezTo>
                    <a:pt x="23581" y="52675"/>
                    <a:pt x="23452" y="52567"/>
                    <a:pt x="23315" y="52451"/>
                  </a:cubicBezTo>
                  <a:cubicBezTo>
                    <a:pt x="22795" y="51990"/>
                    <a:pt x="22305" y="51492"/>
                    <a:pt x="21851" y="50959"/>
                  </a:cubicBezTo>
                  <a:cubicBezTo>
                    <a:pt x="21339" y="50375"/>
                    <a:pt x="21116" y="50072"/>
                    <a:pt x="20640" y="49359"/>
                  </a:cubicBezTo>
                  <a:cubicBezTo>
                    <a:pt x="20164" y="48645"/>
                    <a:pt x="19732" y="47902"/>
                    <a:pt x="19342" y="47145"/>
                  </a:cubicBezTo>
                  <a:cubicBezTo>
                    <a:pt x="18456" y="45415"/>
                    <a:pt x="17850" y="43635"/>
                    <a:pt x="17302" y="41739"/>
                  </a:cubicBezTo>
                  <a:cubicBezTo>
                    <a:pt x="16560" y="39194"/>
                    <a:pt x="15860" y="36642"/>
                    <a:pt x="15219" y="34076"/>
                  </a:cubicBezTo>
                  <a:cubicBezTo>
                    <a:pt x="14721" y="32086"/>
                    <a:pt x="14260" y="30089"/>
                    <a:pt x="13878" y="28070"/>
                  </a:cubicBezTo>
                  <a:cubicBezTo>
                    <a:pt x="13727" y="27285"/>
                    <a:pt x="13590" y="26499"/>
                    <a:pt x="13467" y="25706"/>
                  </a:cubicBezTo>
                  <a:cubicBezTo>
                    <a:pt x="13438" y="25511"/>
                    <a:pt x="13409" y="25317"/>
                    <a:pt x="13381" y="25122"/>
                  </a:cubicBezTo>
                  <a:cubicBezTo>
                    <a:pt x="13369" y="25036"/>
                    <a:pt x="13364" y="25009"/>
                    <a:pt x="13364" y="25009"/>
                  </a:cubicBezTo>
                  <a:lnTo>
                    <a:pt x="13364" y="25009"/>
                  </a:lnTo>
                  <a:cubicBezTo>
                    <a:pt x="13364" y="25009"/>
                    <a:pt x="13364" y="25010"/>
                    <a:pt x="13364" y="25010"/>
                  </a:cubicBezTo>
                  <a:lnTo>
                    <a:pt x="13364" y="25010"/>
                  </a:lnTo>
                  <a:cubicBezTo>
                    <a:pt x="13362" y="24999"/>
                    <a:pt x="13361" y="24986"/>
                    <a:pt x="13359" y="24971"/>
                  </a:cubicBezTo>
                  <a:cubicBezTo>
                    <a:pt x="13323" y="24632"/>
                    <a:pt x="13280" y="24286"/>
                    <a:pt x="13244" y="23940"/>
                  </a:cubicBezTo>
                  <a:cubicBezTo>
                    <a:pt x="13176" y="23187"/>
                    <a:pt x="13139" y="22439"/>
                    <a:pt x="13158" y="21685"/>
                  </a:cubicBezTo>
                  <a:lnTo>
                    <a:pt x="13158" y="21685"/>
                  </a:lnTo>
                  <a:cubicBezTo>
                    <a:pt x="13167" y="21697"/>
                    <a:pt x="13176" y="21708"/>
                    <a:pt x="13186" y="21719"/>
                  </a:cubicBezTo>
                  <a:cubicBezTo>
                    <a:pt x="13192" y="21727"/>
                    <a:pt x="13198" y="21733"/>
                    <a:pt x="13204" y="21739"/>
                  </a:cubicBezTo>
                  <a:lnTo>
                    <a:pt x="13204" y="21739"/>
                  </a:lnTo>
                  <a:cubicBezTo>
                    <a:pt x="13255" y="21812"/>
                    <a:pt x="13307" y="21882"/>
                    <a:pt x="13359" y="21957"/>
                  </a:cubicBezTo>
                  <a:cubicBezTo>
                    <a:pt x="14743" y="23882"/>
                    <a:pt x="15774" y="26066"/>
                    <a:pt x="16726" y="28222"/>
                  </a:cubicBezTo>
                  <a:cubicBezTo>
                    <a:pt x="17324" y="29584"/>
                    <a:pt x="17922" y="31062"/>
                    <a:pt x="18499" y="32627"/>
                  </a:cubicBezTo>
                  <a:cubicBezTo>
                    <a:pt x="19177" y="34443"/>
                    <a:pt x="19804" y="36281"/>
                    <a:pt x="20395" y="38127"/>
                  </a:cubicBezTo>
                  <a:cubicBezTo>
                    <a:pt x="21044" y="40167"/>
                    <a:pt x="21635" y="42222"/>
                    <a:pt x="22197" y="44291"/>
                  </a:cubicBezTo>
                  <a:cubicBezTo>
                    <a:pt x="22401" y="45050"/>
                    <a:pt x="22993" y="45379"/>
                    <a:pt x="23600" y="45379"/>
                  </a:cubicBezTo>
                  <a:cubicBezTo>
                    <a:pt x="24520" y="45379"/>
                    <a:pt x="25476" y="44624"/>
                    <a:pt x="25167" y="43469"/>
                  </a:cubicBezTo>
                  <a:cubicBezTo>
                    <a:pt x="24028" y="39273"/>
                    <a:pt x="22738" y="35106"/>
                    <a:pt x="21181" y="31048"/>
                  </a:cubicBezTo>
                  <a:cubicBezTo>
                    <a:pt x="20063" y="28114"/>
                    <a:pt x="18845" y="25187"/>
                    <a:pt x="17302" y="22447"/>
                  </a:cubicBezTo>
                  <a:cubicBezTo>
                    <a:pt x="16459" y="20948"/>
                    <a:pt x="15413" y="19023"/>
                    <a:pt x="13835" y="18165"/>
                  </a:cubicBezTo>
                  <a:cubicBezTo>
                    <a:pt x="13419" y="17941"/>
                    <a:pt x="13014" y="17840"/>
                    <a:pt x="12634" y="17840"/>
                  </a:cubicBezTo>
                  <a:cubicBezTo>
                    <a:pt x="11411" y="17840"/>
                    <a:pt x="10445" y="18885"/>
                    <a:pt x="10209" y="20249"/>
                  </a:cubicBezTo>
                  <a:cubicBezTo>
                    <a:pt x="9776" y="22772"/>
                    <a:pt x="10295" y="25468"/>
                    <a:pt x="10735" y="27948"/>
                  </a:cubicBezTo>
                  <a:cubicBezTo>
                    <a:pt x="11578" y="32691"/>
                    <a:pt x="12833" y="37363"/>
                    <a:pt x="14166" y="41984"/>
                  </a:cubicBezTo>
                  <a:cubicBezTo>
                    <a:pt x="15298" y="45920"/>
                    <a:pt x="16790" y="49676"/>
                    <a:pt x="19429" y="52855"/>
                  </a:cubicBezTo>
                  <a:cubicBezTo>
                    <a:pt x="21080" y="54845"/>
                    <a:pt x="23372" y="56777"/>
                    <a:pt x="26003" y="57195"/>
                  </a:cubicBezTo>
                  <a:cubicBezTo>
                    <a:pt x="26331" y="57247"/>
                    <a:pt x="26655" y="57272"/>
                    <a:pt x="26975" y="57272"/>
                  </a:cubicBezTo>
                  <a:cubicBezTo>
                    <a:pt x="29050" y="57272"/>
                    <a:pt x="30915" y="56192"/>
                    <a:pt x="31864" y="54217"/>
                  </a:cubicBezTo>
                  <a:cubicBezTo>
                    <a:pt x="33400" y="51024"/>
                    <a:pt x="32895" y="47138"/>
                    <a:pt x="32146" y="43808"/>
                  </a:cubicBezTo>
                  <a:cubicBezTo>
                    <a:pt x="31872" y="42582"/>
                    <a:pt x="31461" y="41393"/>
                    <a:pt x="31187" y="40167"/>
                  </a:cubicBezTo>
                  <a:cubicBezTo>
                    <a:pt x="30877" y="38769"/>
                    <a:pt x="30545" y="37377"/>
                    <a:pt x="30199" y="35993"/>
                  </a:cubicBezTo>
                  <a:cubicBezTo>
                    <a:pt x="29558" y="33405"/>
                    <a:pt x="28851" y="30824"/>
                    <a:pt x="28065" y="28272"/>
                  </a:cubicBezTo>
                  <a:cubicBezTo>
                    <a:pt x="26753" y="23990"/>
                    <a:pt x="25225" y="19766"/>
                    <a:pt x="23365" y="15693"/>
                  </a:cubicBezTo>
                  <a:cubicBezTo>
                    <a:pt x="21036" y="10581"/>
                    <a:pt x="18059" y="5009"/>
                    <a:pt x="13381" y="1664"/>
                  </a:cubicBezTo>
                  <a:cubicBezTo>
                    <a:pt x="11914" y="615"/>
                    <a:pt x="10216" y="0"/>
                    <a:pt x="8560" y="0"/>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135" name="Google Shape;2135;p38">
              <a:extLst>
                <a:ext uri="{FF2B5EF4-FFF2-40B4-BE49-F238E27FC236}">
                  <a16:creationId xmlns="" xmlns:a16="http://schemas.microsoft.com/office/drawing/2014/main" id="{A6B1F099-6418-3F99-F585-438111387A09}"/>
                </a:ext>
              </a:extLst>
            </p:cNvPr>
            <p:cNvSpPr/>
            <p:nvPr/>
          </p:nvSpPr>
          <p:spPr>
            <a:xfrm>
              <a:off x="4491600" y="1128725"/>
              <a:ext cx="835000" cy="1431900"/>
            </a:xfrm>
            <a:custGeom>
              <a:avLst/>
              <a:gdLst/>
              <a:ahLst/>
              <a:cxnLst/>
              <a:rect l="l" t="t" r="r" b="b"/>
              <a:pathLst>
                <a:path w="33400" h="57276" extrusionOk="0">
                  <a:moveTo>
                    <a:pt x="7573" y="3171"/>
                  </a:moveTo>
                  <a:cubicBezTo>
                    <a:pt x="7580" y="3171"/>
                    <a:pt x="7528" y="3203"/>
                    <a:pt x="7458" y="3231"/>
                  </a:cubicBezTo>
                  <a:lnTo>
                    <a:pt x="7458" y="3231"/>
                  </a:lnTo>
                  <a:cubicBezTo>
                    <a:pt x="7461" y="3228"/>
                    <a:pt x="7465" y="3226"/>
                    <a:pt x="7469" y="3224"/>
                  </a:cubicBezTo>
                  <a:cubicBezTo>
                    <a:pt x="7538" y="3185"/>
                    <a:pt x="7569" y="3171"/>
                    <a:pt x="7573" y="3171"/>
                  </a:cubicBezTo>
                  <a:close/>
                  <a:moveTo>
                    <a:pt x="3540" y="11412"/>
                  </a:moveTo>
                  <a:cubicBezTo>
                    <a:pt x="3535" y="11446"/>
                    <a:pt x="3531" y="11480"/>
                    <a:pt x="3528" y="11513"/>
                  </a:cubicBezTo>
                  <a:lnTo>
                    <a:pt x="3528" y="11513"/>
                  </a:lnTo>
                  <a:cubicBezTo>
                    <a:pt x="3531" y="11487"/>
                    <a:pt x="3536" y="11443"/>
                    <a:pt x="3540" y="11412"/>
                  </a:cubicBezTo>
                  <a:close/>
                  <a:moveTo>
                    <a:pt x="3528" y="11513"/>
                  </a:moveTo>
                  <a:lnTo>
                    <a:pt x="3528" y="11513"/>
                  </a:lnTo>
                  <a:cubicBezTo>
                    <a:pt x="3526" y="11525"/>
                    <a:pt x="3526" y="11533"/>
                    <a:pt x="3526" y="11536"/>
                  </a:cubicBezTo>
                  <a:cubicBezTo>
                    <a:pt x="3526" y="11529"/>
                    <a:pt x="3527" y="11521"/>
                    <a:pt x="3528" y="11513"/>
                  </a:cubicBezTo>
                  <a:close/>
                  <a:moveTo>
                    <a:pt x="12217" y="20791"/>
                  </a:moveTo>
                  <a:cubicBezTo>
                    <a:pt x="12233" y="20791"/>
                    <a:pt x="12285" y="20822"/>
                    <a:pt x="12339" y="20858"/>
                  </a:cubicBezTo>
                  <a:lnTo>
                    <a:pt x="12339" y="20858"/>
                  </a:lnTo>
                  <a:cubicBezTo>
                    <a:pt x="12327" y="20855"/>
                    <a:pt x="12314" y="20853"/>
                    <a:pt x="12299" y="20850"/>
                  </a:cubicBezTo>
                  <a:lnTo>
                    <a:pt x="12299" y="20850"/>
                  </a:lnTo>
                  <a:cubicBezTo>
                    <a:pt x="12313" y="20853"/>
                    <a:pt x="12326" y="20855"/>
                    <a:pt x="12340" y="20858"/>
                  </a:cubicBezTo>
                  <a:lnTo>
                    <a:pt x="12340" y="20858"/>
                  </a:lnTo>
                  <a:cubicBezTo>
                    <a:pt x="12339" y="20858"/>
                    <a:pt x="12339" y="20858"/>
                    <a:pt x="12339" y="20858"/>
                  </a:cubicBezTo>
                  <a:lnTo>
                    <a:pt x="12339" y="20858"/>
                  </a:lnTo>
                  <a:cubicBezTo>
                    <a:pt x="12343" y="20858"/>
                    <a:pt x="12346" y="20859"/>
                    <a:pt x="12350" y="20859"/>
                  </a:cubicBezTo>
                  <a:lnTo>
                    <a:pt x="12350" y="20859"/>
                  </a:lnTo>
                  <a:cubicBezTo>
                    <a:pt x="12346" y="20859"/>
                    <a:pt x="12343" y="20858"/>
                    <a:pt x="12340" y="20858"/>
                  </a:cubicBezTo>
                  <a:lnTo>
                    <a:pt x="12340" y="20858"/>
                  </a:lnTo>
                  <a:cubicBezTo>
                    <a:pt x="12346" y="20862"/>
                    <a:pt x="12352" y="20866"/>
                    <a:pt x="12358" y="20870"/>
                  </a:cubicBezTo>
                  <a:lnTo>
                    <a:pt x="12358" y="20870"/>
                  </a:lnTo>
                  <a:cubicBezTo>
                    <a:pt x="12280" y="20853"/>
                    <a:pt x="12187" y="20824"/>
                    <a:pt x="12212" y="20793"/>
                  </a:cubicBezTo>
                  <a:cubicBezTo>
                    <a:pt x="12213" y="20791"/>
                    <a:pt x="12215" y="20791"/>
                    <a:pt x="12217" y="20791"/>
                  </a:cubicBezTo>
                  <a:close/>
                  <a:moveTo>
                    <a:pt x="28043" y="54026"/>
                  </a:moveTo>
                  <a:cubicBezTo>
                    <a:pt x="28044" y="54026"/>
                    <a:pt x="28044" y="54026"/>
                    <a:pt x="28043" y="54026"/>
                  </a:cubicBezTo>
                  <a:cubicBezTo>
                    <a:pt x="28043" y="54026"/>
                    <a:pt x="28042" y="54026"/>
                    <a:pt x="28042" y="54026"/>
                  </a:cubicBezTo>
                  <a:lnTo>
                    <a:pt x="28042" y="54026"/>
                  </a:lnTo>
                  <a:cubicBezTo>
                    <a:pt x="28043" y="54026"/>
                    <a:pt x="28043" y="54026"/>
                    <a:pt x="28043" y="54026"/>
                  </a:cubicBezTo>
                  <a:close/>
                  <a:moveTo>
                    <a:pt x="26551" y="54174"/>
                  </a:moveTo>
                  <a:cubicBezTo>
                    <a:pt x="26548" y="54174"/>
                    <a:pt x="26590" y="54183"/>
                    <a:pt x="26643" y="54192"/>
                  </a:cubicBezTo>
                  <a:lnTo>
                    <a:pt x="26643" y="54192"/>
                  </a:lnTo>
                  <a:cubicBezTo>
                    <a:pt x="26579" y="54179"/>
                    <a:pt x="26553" y="54174"/>
                    <a:pt x="26551" y="54174"/>
                  </a:cubicBezTo>
                  <a:close/>
                  <a:moveTo>
                    <a:pt x="8558" y="0"/>
                  </a:moveTo>
                  <a:cubicBezTo>
                    <a:pt x="6903" y="0"/>
                    <a:pt x="5288" y="615"/>
                    <a:pt x="3987" y="2028"/>
                  </a:cubicBezTo>
                  <a:cubicBezTo>
                    <a:pt x="721" y="5567"/>
                    <a:pt x="238" y="11233"/>
                    <a:pt x="152" y="15797"/>
                  </a:cubicBezTo>
                  <a:cubicBezTo>
                    <a:pt x="0" y="24282"/>
                    <a:pt x="1702" y="32817"/>
                    <a:pt x="3886" y="40978"/>
                  </a:cubicBezTo>
                  <a:cubicBezTo>
                    <a:pt x="4585" y="43602"/>
                    <a:pt x="5364" y="46204"/>
                    <a:pt x="6193" y="48792"/>
                  </a:cubicBezTo>
                  <a:cubicBezTo>
                    <a:pt x="6433" y="49536"/>
                    <a:pt x="7046" y="49859"/>
                    <a:pt x="7660" y="49859"/>
                  </a:cubicBezTo>
                  <a:cubicBezTo>
                    <a:pt x="8593" y="49859"/>
                    <a:pt x="9528" y="49114"/>
                    <a:pt x="9163" y="47970"/>
                  </a:cubicBezTo>
                  <a:cubicBezTo>
                    <a:pt x="6424" y="39449"/>
                    <a:pt x="4160" y="30604"/>
                    <a:pt x="3439" y="21708"/>
                  </a:cubicBezTo>
                  <a:cubicBezTo>
                    <a:pt x="3187" y="18623"/>
                    <a:pt x="3122" y="15508"/>
                    <a:pt x="3425" y="12430"/>
                  </a:cubicBezTo>
                  <a:cubicBezTo>
                    <a:pt x="3461" y="12099"/>
                    <a:pt x="3497" y="11767"/>
                    <a:pt x="3533" y="11443"/>
                  </a:cubicBezTo>
                  <a:cubicBezTo>
                    <a:pt x="3540" y="11396"/>
                    <a:pt x="3543" y="11378"/>
                    <a:pt x="3544" y="11378"/>
                  </a:cubicBezTo>
                  <a:lnTo>
                    <a:pt x="3544" y="11378"/>
                  </a:lnTo>
                  <a:cubicBezTo>
                    <a:pt x="3544" y="11378"/>
                    <a:pt x="3543" y="11392"/>
                    <a:pt x="3540" y="11412"/>
                  </a:cubicBezTo>
                  <a:lnTo>
                    <a:pt x="3540" y="11412"/>
                  </a:lnTo>
                  <a:cubicBezTo>
                    <a:pt x="3547" y="11368"/>
                    <a:pt x="3554" y="11325"/>
                    <a:pt x="3562" y="11284"/>
                  </a:cubicBezTo>
                  <a:cubicBezTo>
                    <a:pt x="3583" y="11118"/>
                    <a:pt x="3612" y="10952"/>
                    <a:pt x="3634" y="10794"/>
                  </a:cubicBezTo>
                  <a:cubicBezTo>
                    <a:pt x="3735" y="10210"/>
                    <a:pt x="3843" y="9633"/>
                    <a:pt x="3980" y="9056"/>
                  </a:cubicBezTo>
                  <a:cubicBezTo>
                    <a:pt x="4102" y="8552"/>
                    <a:pt x="4239" y="8054"/>
                    <a:pt x="4398" y="7557"/>
                  </a:cubicBezTo>
                  <a:cubicBezTo>
                    <a:pt x="4470" y="7341"/>
                    <a:pt x="4542" y="7117"/>
                    <a:pt x="4621" y="6894"/>
                  </a:cubicBezTo>
                  <a:cubicBezTo>
                    <a:pt x="4665" y="6793"/>
                    <a:pt x="4708" y="6685"/>
                    <a:pt x="4744" y="6584"/>
                  </a:cubicBezTo>
                  <a:cubicBezTo>
                    <a:pt x="4762" y="6536"/>
                    <a:pt x="4774" y="6502"/>
                    <a:pt x="4782" y="6480"/>
                  </a:cubicBezTo>
                  <a:lnTo>
                    <a:pt x="4782" y="6480"/>
                  </a:lnTo>
                  <a:cubicBezTo>
                    <a:pt x="4784" y="6476"/>
                    <a:pt x="4785" y="6472"/>
                    <a:pt x="4787" y="6468"/>
                  </a:cubicBezTo>
                  <a:cubicBezTo>
                    <a:pt x="4967" y="6086"/>
                    <a:pt x="5148" y="5704"/>
                    <a:pt x="5364" y="5337"/>
                  </a:cubicBezTo>
                  <a:cubicBezTo>
                    <a:pt x="5458" y="5171"/>
                    <a:pt x="5559" y="5005"/>
                    <a:pt x="5659" y="4846"/>
                  </a:cubicBezTo>
                  <a:cubicBezTo>
                    <a:pt x="5728" y="4746"/>
                    <a:pt x="5977" y="4446"/>
                    <a:pt x="5969" y="4446"/>
                  </a:cubicBezTo>
                  <a:lnTo>
                    <a:pt x="5969" y="4446"/>
                  </a:lnTo>
                  <a:cubicBezTo>
                    <a:pt x="5966" y="4446"/>
                    <a:pt x="5928" y="4487"/>
                    <a:pt x="5832" y="4594"/>
                  </a:cubicBezTo>
                  <a:cubicBezTo>
                    <a:pt x="6063" y="4334"/>
                    <a:pt x="6279" y="4068"/>
                    <a:pt x="6539" y="3830"/>
                  </a:cubicBezTo>
                  <a:cubicBezTo>
                    <a:pt x="6594" y="3775"/>
                    <a:pt x="6655" y="3727"/>
                    <a:pt x="6710" y="3679"/>
                  </a:cubicBezTo>
                  <a:lnTo>
                    <a:pt x="6710" y="3679"/>
                  </a:lnTo>
                  <a:cubicBezTo>
                    <a:pt x="6835" y="3600"/>
                    <a:pt x="6952" y="3506"/>
                    <a:pt x="7080" y="3433"/>
                  </a:cubicBezTo>
                  <a:cubicBezTo>
                    <a:pt x="7198" y="3357"/>
                    <a:pt x="7330" y="3300"/>
                    <a:pt x="7456" y="3231"/>
                  </a:cubicBezTo>
                  <a:lnTo>
                    <a:pt x="7456" y="3231"/>
                  </a:lnTo>
                  <a:cubicBezTo>
                    <a:pt x="7501" y="3214"/>
                    <a:pt x="7545" y="3194"/>
                    <a:pt x="7591" y="3181"/>
                  </a:cubicBezTo>
                  <a:cubicBezTo>
                    <a:pt x="7736" y="3138"/>
                    <a:pt x="7873" y="3095"/>
                    <a:pt x="8010" y="3059"/>
                  </a:cubicBezTo>
                  <a:cubicBezTo>
                    <a:pt x="8069" y="3048"/>
                    <a:pt x="8138" y="3041"/>
                    <a:pt x="8198" y="3029"/>
                  </a:cubicBezTo>
                  <a:lnTo>
                    <a:pt x="8198" y="3029"/>
                  </a:lnTo>
                  <a:cubicBezTo>
                    <a:pt x="8277" y="3027"/>
                    <a:pt x="8354" y="3027"/>
                    <a:pt x="8432" y="3027"/>
                  </a:cubicBezTo>
                  <a:cubicBezTo>
                    <a:pt x="8627" y="3027"/>
                    <a:pt x="8821" y="3031"/>
                    <a:pt x="9017" y="3035"/>
                  </a:cubicBezTo>
                  <a:lnTo>
                    <a:pt x="9017" y="3035"/>
                  </a:lnTo>
                  <a:cubicBezTo>
                    <a:pt x="9089" y="3054"/>
                    <a:pt x="9170" y="3061"/>
                    <a:pt x="9242" y="3073"/>
                  </a:cubicBezTo>
                  <a:cubicBezTo>
                    <a:pt x="9408" y="3109"/>
                    <a:pt x="9581" y="3159"/>
                    <a:pt x="9747" y="3210"/>
                  </a:cubicBezTo>
                  <a:cubicBezTo>
                    <a:pt x="9910" y="3259"/>
                    <a:pt x="10059" y="3323"/>
                    <a:pt x="10222" y="3380"/>
                  </a:cubicBezTo>
                  <a:lnTo>
                    <a:pt x="10222" y="3380"/>
                  </a:lnTo>
                  <a:cubicBezTo>
                    <a:pt x="10299" y="3420"/>
                    <a:pt x="10376" y="3455"/>
                    <a:pt x="10453" y="3491"/>
                  </a:cubicBezTo>
                  <a:cubicBezTo>
                    <a:pt x="10828" y="3678"/>
                    <a:pt x="11189" y="3888"/>
                    <a:pt x="11528" y="4118"/>
                  </a:cubicBezTo>
                  <a:cubicBezTo>
                    <a:pt x="11700" y="4229"/>
                    <a:pt x="11859" y="4346"/>
                    <a:pt x="12018" y="4463"/>
                  </a:cubicBezTo>
                  <a:lnTo>
                    <a:pt x="12018" y="4463"/>
                  </a:lnTo>
                  <a:cubicBezTo>
                    <a:pt x="12029" y="4473"/>
                    <a:pt x="12044" y="4485"/>
                    <a:pt x="12061" y="4500"/>
                  </a:cubicBezTo>
                  <a:cubicBezTo>
                    <a:pt x="12162" y="4580"/>
                    <a:pt x="12263" y="4659"/>
                    <a:pt x="12357" y="4738"/>
                  </a:cubicBezTo>
                  <a:cubicBezTo>
                    <a:pt x="12753" y="5070"/>
                    <a:pt x="13128" y="5423"/>
                    <a:pt x="13488" y="5783"/>
                  </a:cubicBezTo>
                  <a:cubicBezTo>
                    <a:pt x="13871" y="6173"/>
                    <a:pt x="14238" y="6576"/>
                    <a:pt x="14591" y="6995"/>
                  </a:cubicBezTo>
                  <a:cubicBezTo>
                    <a:pt x="14786" y="7225"/>
                    <a:pt x="14981" y="7456"/>
                    <a:pt x="15168" y="7694"/>
                  </a:cubicBezTo>
                  <a:cubicBezTo>
                    <a:pt x="15201" y="7736"/>
                    <a:pt x="15324" y="7896"/>
                    <a:pt x="15348" y="7927"/>
                  </a:cubicBezTo>
                  <a:lnTo>
                    <a:pt x="15348" y="7927"/>
                  </a:lnTo>
                  <a:cubicBezTo>
                    <a:pt x="15427" y="8032"/>
                    <a:pt x="15509" y="8137"/>
                    <a:pt x="15586" y="8242"/>
                  </a:cubicBezTo>
                  <a:cubicBezTo>
                    <a:pt x="16415" y="9366"/>
                    <a:pt x="17172" y="10549"/>
                    <a:pt x="17879" y="11753"/>
                  </a:cubicBezTo>
                  <a:cubicBezTo>
                    <a:pt x="21930" y="18666"/>
                    <a:pt x="24475" y="26408"/>
                    <a:pt x="26537" y="34129"/>
                  </a:cubicBezTo>
                  <a:cubicBezTo>
                    <a:pt x="27229" y="36696"/>
                    <a:pt x="27697" y="39341"/>
                    <a:pt x="28454" y="41886"/>
                  </a:cubicBezTo>
                  <a:cubicBezTo>
                    <a:pt x="29045" y="43840"/>
                    <a:pt x="29536" y="45887"/>
                    <a:pt x="29701" y="47841"/>
                  </a:cubicBezTo>
                  <a:cubicBezTo>
                    <a:pt x="29766" y="48648"/>
                    <a:pt x="29788" y="49463"/>
                    <a:pt x="29738" y="50270"/>
                  </a:cubicBezTo>
                  <a:cubicBezTo>
                    <a:pt x="29723" y="50436"/>
                    <a:pt x="29709" y="50602"/>
                    <a:pt x="29694" y="50768"/>
                  </a:cubicBezTo>
                  <a:cubicBezTo>
                    <a:pt x="29692" y="50802"/>
                    <a:pt x="29690" y="50825"/>
                    <a:pt x="29689" y="50840"/>
                  </a:cubicBezTo>
                  <a:lnTo>
                    <a:pt x="29689" y="50840"/>
                  </a:lnTo>
                  <a:cubicBezTo>
                    <a:pt x="29685" y="50862"/>
                    <a:pt x="29677" y="50900"/>
                    <a:pt x="29665" y="50962"/>
                  </a:cubicBezTo>
                  <a:cubicBezTo>
                    <a:pt x="29615" y="51272"/>
                    <a:pt x="29557" y="51582"/>
                    <a:pt x="29471" y="51885"/>
                  </a:cubicBezTo>
                  <a:cubicBezTo>
                    <a:pt x="29413" y="52094"/>
                    <a:pt x="29346" y="52293"/>
                    <a:pt x="29273" y="52494"/>
                  </a:cubicBezTo>
                  <a:lnTo>
                    <a:pt x="29273" y="52494"/>
                  </a:lnTo>
                  <a:cubicBezTo>
                    <a:pt x="29250" y="52549"/>
                    <a:pt x="29185" y="52708"/>
                    <a:pt x="29161" y="52757"/>
                  </a:cubicBezTo>
                  <a:cubicBezTo>
                    <a:pt x="29103" y="52880"/>
                    <a:pt x="29038" y="52995"/>
                    <a:pt x="28966" y="53111"/>
                  </a:cubicBezTo>
                  <a:cubicBezTo>
                    <a:pt x="28908" y="53204"/>
                    <a:pt x="28844" y="53298"/>
                    <a:pt x="28786" y="53392"/>
                  </a:cubicBezTo>
                  <a:cubicBezTo>
                    <a:pt x="28786" y="53392"/>
                    <a:pt x="28786" y="53392"/>
                    <a:pt x="28785" y="53392"/>
                  </a:cubicBezTo>
                  <a:lnTo>
                    <a:pt x="28785" y="53392"/>
                  </a:lnTo>
                  <a:cubicBezTo>
                    <a:pt x="28781" y="53396"/>
                    <a:pt x="28777" y="53401"/>
                    <a:pt x="28771" y="53406"/>
                  </a:cubicBezTo>
                  <a:cubicBezTo>
                    <a:pt x="28619" y="53558"/>
                    <a:pt x="28467" y="53710"/>
                    <a:pt x="28309" y="53857"/>
                  </a:cubicBezTo>
                  <a:lnTo>
                    <a:pt x="28309" y="53857"/>
                  </a:lnTo>
                  <a:cubicBezTo>
                    <a:pt x="28375" y="53796"/>
                    <a:pt x="28395" y="53772"/>
                    <a:pt x="28387" y="53772"/>
                  </a:cubicBezTo>
                  <a:cubicBezTo>
                    <a:pt x="28364" y="53772"/>
                    <a:pt x="28121" y="53955"/>
                    <a:pt x="28015" y="54026"/>
                  </a:cubicBezTo>
                  <a:cubicBezTo>
                    <a:pt x="28007" y="54031"/>
                    <a:pt x="27999" y="54036"/>
                    <a:pt x="27992" y="54041"/>
                  </a:cubicBezTo>
                  <a:lnTo>
                    <a:pt x="27992" y="54041"/>
                  </a:lnTo>
                  <a:cubicBezTo>
                    <a:pt x="27903" y="54069"/>
                    <a:pt x="27817" y="54104"/>
                    <a:pt x="27726" y="54134"/>
                  </a:cubicBezTo>
                  <a:cubicBezTo>
                    <a:pt x="27632" y="54156"/>
                    <a:pt x="27539" y="54170"/>
                    <a:pt x="27445" y="54199"/>
                  </a:cubicBezTo>
                  <a:cubicBezTo>
                    <a:pt x="27444" y="54199"/>
                    <a:pt x="27442" y="54200"/>
                    <a:pt x="27441" y="54200"/>
                  </a:cubicBezTo>
                  <a:lnTo>
                    <a:pt x="27441" y="54200"/>
                  </a:lnTo>
                  <a:cubicBezTo>
                    <a:pt x="27236" y="54207"/>
                    <a:pt x="27030" y="54213"/>
                    <a:pt x="26818" y="54213"/>
                  </a:cubicBezTo>
                  <a:cubicBezTo>
                    <a:pt x="26774" y="54213"/>
                    <a:pt x="26701" y="54203"/>
                    <a:pt x="26643" y="54192"/>
                  </a:cubicBezTo>
                  <a:lnTo>
                    <a:pt x="26643" y="54192"/>
                  </a:lnTo>
                  <a:cubicBezTo>
                    <a:pt x="26676" y="54199"/>
                    <a:pt x="26719" y="54209"/>
                    <a:pt x="26775" y="54221"/>
                  </a:cubicBezTo>
                  <a:cubicBezTo>
                    <a:pt x="26666" y="54199"/>
                    <a:pt x="26558" y="54185"/>
                    <a:pt x="26450" y="54156"/>
                  </a:cubicBezTo>
                  <a:cubicBezTo>
                    <a:pt x="26212" y="54105"/>
                    <a:pt x="25974" y="54040"/>
                    <a:pt x="25744" y="53961"/>
                  </a:cubicBezTo>
                  <a:cubicBezTo>
                    <a:pt x="25713" y="53949"/>
                    <a:pt x="25635" y="53919"/>
                    <a:pt x="25571" y="53895"/>
                  </a:cubicBezTo>
                  <a:lnTo>
                    <a:pt x="25571" y="53895"/>
                  </a:lnTo>
                  <a:cubicBezTo>
                    <a:pt x="25502" y="53863"/>
                    <a:pt x="25366" y="53805"/>
                    <a:pt x="25333" y="53788"/>
                  </a:cubicBezTo>
                  <a:cubicBezTo>
                    <a:pt x="25066" y="53658"/>
                    <a:pt x="24799" y="53514"/>
                    <a:pt x="24547" y="53356"/>
                  </a:cubicBezTo>
                  <a:cubicBezTo>
                    <a:pt x="24309" y="53211"/>
                    <a:pt x="24078" y="53053"/>
                    <a:pt x="23848" y="52887"/>
                  </a:cubicBezTo>
                  <a:cubicBezTo>
                    <a:pt x="23805" y="52857"/>
                    <a:pt x="23785" y="52844"/>
                    <a:pt x="23779" y="52841"/>
                  </a:cubicBezTo>
                  <a:lnTo>
                    <a:pt x="23779" y="52841"/>
                  </a:lnTo>
                  <a:cubicBezTo>
                    <a:pt x="23762" y="52827"/>
                    <a:pt x="23739" y="52809"/>
                    <a:pt x="23711" y="52786"/>
                  </a:cubicBezTo>
                  <a:cubicBezTo>
                    <a:pt x="23581" y="52678"/>
                    <a:pt x="23444" y="52563"/>
                    <a:pt x="23314" y="52447"/>
                  </a:cubicBezTo>
                  <a:cubicBezTo>
                    <a:pt x="22795" y="51993"/>
                    <a:pt x="22305" y="51488"/>
                    <a:pt x="21844" y="50962"/>
                  </a:cubicBezTo>
                  <a:cubicBezTo>
                    <a:pt x="21339" y="50378"/>
                    <a:pt x="21116" y="50076"/>
                    <a:pt x="20633" y="49355"/>
                  </a:cubicBezTo>
                  <a:cubicBezTo>
                    <a:pt x="20164" y="48641"/>
                    <a:pt x="19731" y="47906"/>
                    <a:pt x="19342" y="47141"/>
                  </a:cubicBezTo>
                  <a:cubicBezTo>
                    <a:pt x="18455" y="45411"/>
                    <a:pt x="17850" y="43631"/>
                    <a:pt x="17302" y="41742"/>
                  </a:cubicBezTo>
                  <a:cubicBezTo>
                    <a:pt x="16559" y="39197"/>
                    <a:pt x="15853" y="36645"/>
                    <a:pt x="15219" y="34072"/>
                  </a:cubicBezTo>
                  <a:cubicBezTo>
                    <a:pt x="14721" y="32082"/>
                    <a:pt x="14260" y="30085"/>
                    <a:pt x="13878" y="28074"/>
                  </a:cubicBezTo>
                  <a:cubicBezTo>
                    <a:pt x="13726" y="27288"/>
                    <a:pt x="13589" y="26502"/>
                    <a:pt x="13467" y="25709"/>
                  </a:cubicBezTo>
                  <a:cubicBezTo>
                    <a:pt x="13438" y="25514"/>
                    <a:pt x="13409" y="25320"/>
                    <a:pt x="13380" y="25125"/>
                  </a:cubicBezTo>
                  <a:cubicBezTo>
                    <a:pt x="13368" y="25038"/>
                    <a:pt x="13364" y="25011"/>
                    <a:pt x="13363" y="25011"/>
                  </a:cubicBezTo>
                  <a:lnTo>
                    <a:pt x="13363" y="25011"/>
                  </a:lnTo>
                  <a:cubicBezTo>
                    <a:pt x="13363" y="25011"/>
                    <a:pt x="13363" y="25012"/>
                    <a:pt x="13363" y="25013"/>
                  </a:cubicBezTo>
                  <a:lnTo>
                    <a:pt x="13363" y="25013"/>
                  </a:lnTo>
                  <a:cubicBezTo>
                    <a:pt x="13362" y="25001"/>
                    <a:pt x="13360" y="24989"/>
                    <a:pt x="13359" y="24974"/>
                  </a:cubicBezTo>
                  <a:cubicBezTo>
                    <a:pt x="13323" y="24628"/>
                    <a:pt x="13279" y="24282"/>
                    <a:pt x="13243" y="23943"/>
                  </a:cubicBezTo>
                  <a:cubicBezTo>
                    <a:pt x="13175" y="23183"/>
                    <a:pt x="13138" y="22432"/>
                    <a:pt x="13154" y="21679"/>
                  </a:cubicBezTo>
                  <a:lnTo>
                    <a:pt x="13154" y="21679"/>
                  </a:lnTo>
                  <a:cubicBezTo>
                    <a:pt x="13162" y="21689"/>
                    <a:pt x="13170" y="21698"/>
                    <a:pt x="13178" y="21707"/>
                  </a:cubicBezTo>
                  <a:lnTo>
                    <a:pt x="13178" y="21707"/>
                  </a:lnTo>
                  <a:cubicBezTo>
                    <a:pt x="13238" y="21793"/>
                    <a:pt x="13299" y="21873"/>
                    <a:pt x="13359" y="21953"/>
                  </a:cubicBezTo>
                  <a:cubicBezTo>
                    <a:pt x="14743" y="23878"/>
                    <a:pt x="15774" y="26062"/>
                    <a:pt x="16725" y="28218"/>
                  </a:cubicBezTo>
                  <a:cubicBezTo>
                    <a:pt x="17324" y="29580"/>
                    <a:pt x="17915" y="31065"/>
                    <a:pt x="18499" y="32630"/>
                  </a:cubicBezTo>
                  <a:cubicBezTo>
                    <a:pt x="19176" y="34446"/>
                    <a:pt x="19804" y="36278"/>
                    <a:pt x="20395" y="38123"/>
                  </a:cubicBezTo>
                  <a:cubicBezTo>
                    <a:pt x="21043" y="40163"/>
                    <a:pt x="21635" y="42225"/>
                    <a:pt x="22197" y="44287"/>
                  </a:cubicBezTo>
                  <a:cubicBezTo>
                    <a:pt x="22401" y="45050"/>
                    <a:pt x="22994" y="45381"/>
                    <a:pt x="23602" y="45381"/>
                  </a:cubicBezTo>
                  <a:cubicBezTo>
                    <a:pt x="24521" y="45381"/>
                    <a:pt x="25472" y="44626"/>
                    <a:pt x="25160" y="43472"/>
                  </a:cubicBezTo>
                  <a:cubicBezTo>
                    <a:pt x="24028" y="39269"/>
                    <a:pt x="22738" y="35110"/>
                    <a:pt x="21180" y="31044"/>
                  </a:cubicBezTo>
                  <a:cubicBezTo>
                    <a:pt x="20063" y="28110"/>
                    <a:pt x="18838" y="25183"/>
                    <a:pt x="17302" y="22451"/>
                  </a:cubicBezTo>
                  <a:cubicBezTo>
                    <a:pt x="16459" y="20951"/>
                    <a:pt x="15413" y="19019"/>
                    <a:pt x="13834" y="18169"/>
                  </a:cubicBezTo>
                  <a:cubicBezTo>
                    <a:pt x="13418" y="17942"/>
                    <a:pt x="13012" y="17840"/>
                    <a:pt x="12631" y="17840"/>
                  </a:cubicBezTo>
                  <a:cubicBezTo>
                    <a:pt x="11410" y="17840"/>
                    <a:pt x="10445" y="18888"/>
                    <a:pt x="10208" y="20245"/>
                  </a:cubicBezTo>
                  <a:cubicBezTo>
                    <a:pt x="9776" y="22768"/>
                    <a:pt x="10295" y="25471"/>
                    <a:pt x="10735" y="27951"/>
                  </a:cubicBezTo>
                  <a:cubicBezTo>
                    <a:pt x="11578" y="32695"/>
                    <a:pt x="12832" y="37359"/>
                    <a:pt x="14166" y="41987"/>
                  </a:cubicBezTo>
                  <a:cubicBezTo>
                    <a:pt x="15298" y="45916"/>
                    <a:pt x="16790" y="49672"/>
                    <a:pt x="19429" y="52858"/>
                  </a:cubicBezTo>
                  <a:cubicBezTo>
                    <a:pt x="21080" y="54848"/>
                    <a:pt x="23372" y="56773"/>
                    <a:pt x="26003" y="57198"/>
                  </a:cubicBezTo>
                  <a:cubicBezTo>
                    <a:pt x="26329" y="57250"/>
                    <a:pt x="26652" y="57275"/>
                    <a:pt x="26971" y="57275"/>
                  </a:cubicBezTo>
                  <a:cubicBezTo>
                    <a:pt x="29048" y="57275"/>
                    <a:pt x="30914" y="56190"/>
                    <a:pt x="31864" y="54221"/>
                  </a:cubicBezTo>
                  <a:cubicBezTo>
                    <a:pt x="33400" y="51020"/>
                    <a:pt x="32895" y="47141"/>
                    <a:pt x="32145" y="43811"/>
                  </a:cubicBezTo>
                  <a:cubicBezTo>
                    <a:pt x="31871" y="42578"/>
                    <a:pt x="31460" y="41389"/>
                    <a:pt x="31187" y="40163"/>
                  </a:cubicBezTo>
                  <a:cubicBezTo>
                    <a:pt x="30877" y="38772"/>
                    <a:pt x="30545" y="37380"/>
                    <a:pt x="30199" y="35996"/>
                  </a:cubicBezTo>
                  <a:cubicBezTo>
                    <a:pt x="29557" y="33401"/>
                    <a:pt x="28851" y="30828"/>
                    <a:pt x="28065" y="28268"/>
                  </a:cubicBezTo>
                  <a:cubicBezTo>
                    <a:pt x="26753" y="23986"/>
                    <a:pt x="25225" y="19769"/>
                    <a:pt x="23365" y="15696"/>
                  </a:cubicBezTo>
                  <a:cubicBezTo>
                    <a:pt x="21036" y="10577"/>
                    <a:pt x="18059" y="5005"/>
                    <a:pt x="13373" y="1660"/>
                  </a:cubicBezTo>
                  <a:cubicBezTo>
                    <a:pt x="11910" y="615"/>
                    <a:pt x="10214" y="0"/>
                    <a:pt x="8558" y="0"/>
                  </a:cubicBez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grpSp>
      <p:grpSp>
        <p:nvGrpSpPr>
          <p:cNvPr id="2136" name="Google Shape;2136;p38">
            <a:extLst>
              <a:ext uri="{FF2B5EF4-FFF2-40B4-BE49-F238E27FC236}">
                <a16:creationId xmlns="" xmlns:a16="http://schemas.microsoft.com/office/drawing/2014/main" id="{BD76A5FF-35BE-B751-BA6B-9C9BE09BC750}"/>
              </a:ext>
            </a:extLst>
          </p:cNvPr>
          <p:cNvGrpSpPr/>
          <p:nvPr/>
        </p:nvGrpSpPr>
        <p:grpSpPr>
          <a:xfrm>
            <a:off x="2583137" y="656865"/>
            <a:ext cx="13247426" cy="7468350"/>
            <a:chOff x="1260013" y="631275"/>
            <a:chExt cx="6623713" cy="3734175"/>
          </a:xfrm>
        </p:grpSpPr>
        <p:sp>
          <p:nvSpPr>
            <p:cNvPr id="2137" name="Google Shape;2137;p38">
              <a:extLst>
                <a:ext uri="{FF2B5EF4-FFF2-40B4-BE49-F238E27FC236}">
                  <a16:creationId xmlns="" xmlns:a16="http://schemas.microsoft.com/office/drawing/2014/main" id="{8B0DDDF2-3FE0-2C6C-487A-4F673978862A}"/>
                </a:ext>
              </a:extLst>
            </p:cNvPr>
            <p:cNvSpPr/>
            <p:nvPr/>
          </p:nvSpPr>
          <p:spPr>
            <a:xfrm>
              <a:off x="1372975" y="631275"/>
              <a:ext cx="6397800" cy="3330300"/>
            </a:xfrm>
            <a:prstGeom prst="round2SameRect">
              <a:avLst>
                <a:gd name="adj1" fmla="val 16667"/>
                <a:gd name="adj2" fmla="val 0"/>
              </a:avLst>
            </a:prstGeom>
            <a:solidFill>
              <a:schemeClr val="accent5"/>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138" name="Google Shape;2138;p38">
              <a:extLst>
                <a:ext uri="{FF2B5EF4-FFF2-40B4-BE49-F238E27FC236}">
                  <a16:creationId xmlns="" xmlns:a16="http://schemas.microsoft.com/office/drawing/2014/main" id="{54F75A77-0157-DFA2-7E79-C9254EC8D4A0}"/>
                </a:ext>
              </a:extLst>
            </p:cNvPr>
            <p:cNvSpPr/>
            <p:nvPr/>
          </p:nvSpPr>
          <p:spPr>
            <a:xfrm>
              <a:off x="1502750" y="741725"/>
              <a:ext cx="6138300" cy="3219900"/>
            </a:xfrm>
            <a:prstGeom prst="round2SameRect">
              <a:avLst>
                <a:gd name="adj1" fmla="val 13724"/>
                <a:gd name="adj2" fmla="val 0"/>
              </a:avLst>
            </a:prstGeom>
            <a:solidFill>
              <a:srgbClr val="802751">
                <a:alpha val="3581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139" name="Google Shape;2139;p38">
              <a:extLst>
                <a:ext uri="{FF2B5EF4-FFF2-40B4-BE49-F238E27FC236}">
                  <a16:creationId xmlns="" xmlns:a16="http://schemas.microsoft.com/office/drawing/2014/main" id="{8A38C0FF-951F-20CC-BBEA-07ACBB69504B}"/>
                </a:ext>
              </a:extLst>
            </p:cNvPr>
            <p:cNvSpPr/>
            <p:nvPr/>
          </p:nvSpPr>
          <p:spPr>
            <a:xfrm>
              <a:off x="1544700" y="780225"/>
              <a:ext cx="6054600" cy="3181500"/>
            </a:xfrm>
            <a:prstGeom prst="round2SameRect">
              <a:avLst>
                <a:gd name="adj1" fmla="val 12823"/>
                <a:gd name="adj2" fmla="val 0"/>
              </a:avLst>
            </a:prstGeom>
            <a:solidFill>
              <a:schemeClr val="accent3"/>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140" name="Google Shape;2140;p38">
              <a:extLst>
                <a:ext uri="{FF2B5EF4-FFF2-40B4-BE49-F238E27FC236}">
                  <a16:creationId xmlns="" xmlns:a16="http://schemas.microsoft.com/office/drawing/2014/main" id="{3593E426-A538-A016-ED7E-99C63E57BB8E}"/>
                </a:ext>
              </a:extLst>
            </p:cNvPr>
            <p:cNvSpPr/>
            <p:nvPr/>
          </p:nvSpPr>
          <p:spPr>
            <a:xfrm>
              <a:off x="1365775" y="3608625"/>
              <a:ext cx="6397910" cy="700286"/>
            </a:xfrm>
            <a:custGeom>
              <a:avLst/>
              <a:gdLst/>
              <a:ahLst/>
              <a:cxnLst/>
              <a:rect l="l" t="t" r="r" b="b"/>
              <a:pathLst>
                <a:path w="68956" h="13285" extrusionOk="0">
                  <a:moveTo>
                    <a:pt x="0" y="0"/>
                  </a:moveTo>
                  <a:lnTo>
                    <a:pt x="0" y="13285"/>
                  </a:lnTo>
                  <a:lnTo>
                    <a:pt x="68955" y="13285"/>
                  </a:lnTo>
                  <a:lnTo>
                    <a:pt x="68955" y="0"/>
                  </a:lnTo>
                  <a:cubicBezTo>
                    <a:pt x="60944" y="2237"/>
                    <a:pt x="50376" y="4337"/>
                    <a:pt x="37890" y="4657"/>
                  </a:cubicBezTo>
                  <a:cubicBezTo>
                    <a:pt x="36746" y="4687"/>
                    <a:pt x="35617" y="4701"/>
                    <a:pt x="34502" y="4701"/>
                  </a:cubicBezTo>
                  <a:cubicBezTo>
                    <a:pt x="20329" y="4701"/>
                    <a:pt x="8507" y="2370"/>
                    <a:pt x="0" y="0"/>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grpSp>
          <p:nvGrpSpPr>
            <p:cNvPr id="2141" name="Google Shape;2141;p38">
              <a:extLst>
                <a:ext uri="{FF2B5EF4-FFF2-40B4-BE49-F238E27FC236}">
                  <a16:creationId xmlns="" xmlns:a16="http://schemas.microsoft.com/office/drawing/2014/main" id="{26CADCE1-5B1E-CC31-DBB6-3D0C500E6302}"/>
                </a:ext>
              </a:extLst>
            </p:cNvPr>
            <p:cNvGrpSpPr/>
            <p:nvPr/>
          </p:nvGrpSpPr>
          <p:grpSpPr>
            <a:xfrm>
              <a:off x="1260013" y="3960150"/>
              <a:ext cx="6623713" cy="405300"/>
              <a:chOff x="1260013" y="3960150"/>
              <a:chExt cx="6623713" cy="405300"/>
            </a:xfrm>
          </p:grpSpPr>
          <p:sp>
            <p:nvSpPr>
              <p:cNvPr id="2142" name="Google Shape;2142;p38">
                <a:extLst>
                  <a:ext uri="{FF2B5EF4-FFF2-40B4-BE49-F238E27FC236}">
                    <a16:creationId xmlns="" xmlns:a16="http://schemas.microsoft.com/office/drawing/2014/main" id="{903AB0B9-1056-F8CC-2DA5-FCD6C5E4981B}"/>
                  </a:ext>
                </a:extLst>
              </p:cNvPr>
              <p:cNvSpPr/>
              <p:nvPr/>
            </p:nvSpPr>
            <p:spPr>
              <a:xfrm>
                <a:off x="1260013" y="3960150"/>
                <a:ext cx="6623700" cy="405300"/>
              </a:xfrm>
              <a:prstGeom prst="roundRect">
                <a:avLst>
                  <a:gd name="adj" fmla="val 12636"/>
                </a:avLst>
              </a:prstGeom>
              <a:solidFill>
                <a:schemeClr val="accent5"/>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143" name="Google Shape;2143;p38">
                <a:extLst>
                  <a:ext uri="{FF2B5EF4-FFF2-40B4-BE49-F238E27FC236}">
                    <a16:creationId xmlns="" xmlns:a16="http://schemas.microsoft.com/office/drawing/2014/main" id="{3FDC74F3-0FF5-1EA8-F30B-4DD28343CA87}"/>
                  </a:ext>
                </a:extLst>
              </p:cNvPr>
              <p:cNvSpPr/>
              <p:nvPr/>
            </p:nvSpPr>
            <p:spPr>
              <a:xfrm rot="10800000" flipH="1">
                <a:off x="1260025" y="4262250"/>
                <a:ext cx="6623700" cy="103200"/>
              </a:xfrm>
              <a:prstGeom prst="round2SameRect">
                <a:avLst>
                  <a:gd name="adj1" fmla="val 50000"/>
                  <a:gd name="adj2" fmla="val 0"/>
                </a:avLst>
              </a:prstGeom>
              <a:solidFill>
                <a:srgbClr val="802751">
                  <a:alpha val="3581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144" name="Google Shape;2144;p38">
                <a:extLst>
                  <a:ext uri="{FF2B5EF4-FFF2-40B4-BE49-F238E27FC236}">
                    <a16:creationId xmlns="" xmlns:a16="http://schemas.microsoft.com/office/drawing/2014/main" id="{C7F4B5BC-1AEF-4AC7-F24D-AE886A39DDCC}"/>
                  </a:ext>
                </a:extLst>
              </p:cNvPr>
              <p:cNvSpPr/>
              <p:nvPr/>
            </p:nvSpPr>
            <p:spPr>
              <a:xfrm>
                <a:off x="1260025" y="3960150"/>
                <a:ext cx="6623700" cy="103200"/>
              </a:xfrm>
              <a:prstGeom prst="round2SameRect">
                <a:avLst>
                  <a:gd name="adj1" fmla="val 50000"/>
                  <a:gd name="adj2" fmla="val 0"/>
                </a:avLst>
              </a:prstGeom>
              <a:solidFill>
                <a:srgbClr val="FEF7EA">
                  <a:alpha val="3023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grpSp>
      </p:grpSp>
      <p:grpSp>
        <p:nvGrpSpPr>
          <p:cNvPr id="4" name="Group 3">
            <a:extLst>
              <a:ext uri="{FF2B5EF4-FFF2-40B4-BE49-F238E27FC236}">
                <a16:creationId xmlns="" xmlns:a16="http://schemas.microsoft.com/office/drawing/2014/main" id="{C2D4979D-CADD-6D16-AE31-038E464B274B}"/>
              </a:ext>
            </a:extLst>
          </p:cNvPr>
          <p:cNvGrpSpPr/>
          <p:nvPr/>
        </p:nvGrpSpPr>
        <p:grpSpPr>
          <a:xfrm>
            <a:off x="14076385" y="3394787"/>
            <a:ext cx="4596606" cy="6726026"/>
            <a:chOff x="6783359" y="1697393"/>
            <a:chExt cx="2298303" cy="3363013"/>
          </a:xfrm>
        </p:grpSpPr>
        <p:sp>
          <p:nvSpPr>
            <p:cNvPr id="2145" name="Google Shape;2145;p38">
              <a:extLst>
                <a:ext uri="{FF2B5EF4-FFF2-40B4-BE49-F238E27FC236}">
                  <a16:creationId xmlns="" xmlns:a16="http://schemas.microsoft.com/office/drawing/2014/main" id="{7AE1B878-59D8-C77E-ED5F-34DEEEA157DE}"/>
                </a:ext>
              </a:extLst>
            </p:cNvPr>
            <p:cNvSpPr/>
            <p:nvPr/>
          </p:nvSpPr>
          <p:spPr>
            <a:xfrm>
              <a:off x="6783359" y="2332796"/>
              <a:ext cx="295193" cy="316391"/>
            </a:xfrm>
            <a:custGeom>
              <a:avLst/>
              <a:gdLst/>
              <a:ahLst/>
              <a:cxnLst/>
              <a:rect l="l" t="t" r="r" b="b"/>
              <a:pathLst>
                <a:path w="5069" h="5433" extrusionOk="0">
                  <a:moveTo>
                    <a:pt x="5068" y="3744"/>
                  </a:moveTo>
                  <a:cubicBezTo>
                    <a:pt x="4498" y="2420"/>
                    <a:pt x="3904" y="1484"/>
                    <a:pt x="3425" y="868"/>
                  </a:cubicBezTo>
                  <a:cubicBezTo>
                    <a:pt x="2945" y="274"/>
                    <a:pt x="2672" y="0"/>
                    <a:pt x="2466" y="69"/>
                  </a:cubicBezTo>
                  <a:cubicBezTo>
                    <a:pt x="2238" y="160"/>
                    <a:pt x="2238" y="685"/>
                    <a:pt x="2261" y="936"/>
                  </a:cubicBezTo>
                  <a:cubicBezTo>
                    <a:pt x="2169" y="845"/>
                    <a:pt x="1850" y="502"/>
                    <a:pt x="1348" y="457"/>
                  </a:cubicBezTo>
                  <a:cubicBezTo>
                    <a:pt x="1211" y="457"/>
                    <a:pt x="709" y="411"/>
                    <a:pt x="503" y="753"/>
                  </a:cubicBezTo>
                  <a:cubicBezTo>
                    <a:pt x="343" y="1005"/>
                    <a:pt x="457" y="1324"/>
                    <a:pt x="480" y="1370"/>
                  </a:cubicBezTo>
                  <a:cubicBezTo>
                    <a:pt x="457" y="1393"/>
                    <a:pt x="206" y="1507"/>
                    <a:pt x="138" y="1781"/>
                  </a:cubicBezTo>
                  <a:cubicBezTo>
                    <a:pt x="69" y="1986"/>
                    <a:pt x="161" y="2237"/>
                    <a:pt x="343" y="2374"/>
                  </a:cubicBezTo>
                  <a:cubicBezTo>
                    <a:pt x="184" y="2420"/>
                    <a:pt x="47" y="2557"/>
                    <a:pt x="24" y="2716"/>
                  </a:cubicBezTo>
                  <a:cubicBezTo>
                    <a:pt x="1" y="2899"/>
                    <a:pt x="69" y="3082"/>
                    <a:pt x="252" y="3173"/>
                  </a:cubicBezTo>
                  <a:cubicBezTo>
                    <a:pt x="229" y="3196"/>
                    <a:pt x="115" y="3333"/>
                    <a:pt x="138" y="3515"/>
                  </a:cubicBezTo>
                  <a:cubicBezTo>
                    <a:pt x="161" y="3698"/>
                    <a:pt x="321" y="3881"/>
                    <a:pt x="572" y="3903"/>
                  </a:cubicBezTo>
                  <a:cubicBezTo>
                    <a:pt x="891" y="4314"/>
                    <a:pt x="1599" y="5090"/>
                    <a:pt x="2763" y="5364"/>
                  </a:cubicBezTo>
                  <a:cubicBezTo>
                    <a:pt x="2991" y="5410"/>
                    <a:pt x="3219" y="5433"/>
                    <a:pt x="3448" y="5433"/>
                  </a:cubicBezTo>
                  <a:cubicBezTo>
                    <a:pt x="3973" y="4862"/>
                    <a:pt x="4520" y="4314"/>
                    <a:pt x="5068" y="3744"/>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146" name="Google Shape;2146;p38">
              <a:extLst>
                <a:ext uri="{FF2B5EF4-FFF2-40B4-BE49-F238E27FC236}">
                  <a16:creationId xmlns="" xmlns:a16="http://schemas.microsoft.com/office/drawing/2014/main" id="{820E092F-EA91-75F5-8766-3D81E86EAC9D}"/>
                </a:ext>
              </a:extLst>
            </p:cNvPr>
            <p:cNvSpPr/>
            <p:nvPr/>
          </p:nvSpPr>
          <p:spPr>
            <a:xfrm>
              <a:off x="6928248" y="2460388"/>
              <a:ext cx="23993" cy="154265"/>
            </a:xfrm>
            <a:custGeom>
              <a:avLst/>
              <a:gdLst/>
              <a:ahLst/>
              <a:cxnLst/>
              <a:rect l="l" t="t" r="r" b="b"/>
              <a:pathLst>
                <a:path w="412" h="2649" extrusionOk="0">
                  <a:moveTo>
                    <a:pt x="320" y="0"/>
                  </a:moveTo>
                  <a:cubicBezTo>
                    <a:pt x="206" y="913"/>
                    <a:pt x="229" y="1781"/>
                    <a:pt x="412" y="2648"/>
                  </a:cubicBezTo>
                  <a:cubicBezTo>
                    <a:pt x="24" y="1849"/>
                    <a:pt x="1" y="845"/>
                    <a:pt x="320" y="0"/>
                  </a:cubicBezTo>
                  <a:close/>
                </a:path>
              </a:pathLst>
            </a:custGeom>
            <a:solidFill>
              <a:srgbClr val="CE7CB0"/>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147" name="Google Shape;2147;p38">
              <a:extLst>
                <a:ext uri="{FF2B5EF4-FFF2-40B4-BE49-F238E27FC236}">
                  <a16:creationId xmlns="" xmlns:a16="http://schemas.microsoft.com/office/drawing/2014/main" id="{949075AE-2583-C31B-2EAE-0D3B136CC115}"/>
                </a:ext>
              </a:extLst>
            </p:cNvPr>
            <p:cNvSpPr/>
            <p:nvPr/>
          </p:nvSpPr>
          <p:spPr>
            <a:xfrm>
              <a:off x="6977457" y="2471045"/>
              <a:ext cx="25332" cy="154206"/>
            </a:xfrm>
            <a:custGeom>
              <a:avLst/>
              <a:gdLst/>
              <a:ahLst/>
              <a:cxnLst/>
              <a:rect l="l" t="t" r="r" b="b"/>
              <a:pathLst>
                <a:path w="435" h="2648" extrusionOk="0">
                  <a:moveTo>
                    <a:pt x="343" y="0"/>
                  </a:moveTo>
                  <a:lnTo>
                    <a:pt x="343" y="0"/>
                  </a:lnTo>
                  <a:cubicBezTo>
                    <a:pt x="0" y="845"/>
                    <a:pt x="46" y="1826"/>
                    <a:pt x="434" y="2648"/>
                  </a:cubicBezTo>
                  <a:cubicBezTo>
                    <a:pt x="252" y="1758"/>
                    <a:pt x="229" y="890"/>
                    <a:pt x="343" y="0"/>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148" name="Google Shape;2148;p38">
              <a:extLst>
                <a:ext uri="{FF2B5EF4-FFF2-40B4-BE49-F238E27FC236}">
                  <a16:creationId xmlns="" xmlns:a16="http://schemas.microsoft.com/office/drawing/2014/main" id="{FC8F37C9-F5AC-86B6-F80B-DCC51D7F8A37}"/>
                </a:ext>
              </a:extLst>
            </p:cNvPr>
            <p:cNvSpPr/>
            <p:nvPr/>
          </p:nvSpPr>
          <p:spPr>
            <a:xfrm>
              <a:off x="6867101" y="2397902"/>
              <a:ext cx="125788" cy="176510"/>
            </a:xfrm>
            <a:custGeom>
              <a:avLst/>
              <a:gdLst/>
              <a:ahLst/>
              <a:cxnLst/>
              <a:rect l="l" t="t" r="r" b="b"/>
              <a:pathLst>
                <a:path w="2160" h="3031" extrusionOk="0">
                  <a:moveTo>
                    <a:pt x="1690" y="1"/>
                  </a:moveTo>
                  <a:cubicBezTo>
                    <a:pt x="1754" y="171"/>
                    <a:pt x="1658" y="362"/>
                    <a:pt x="1515" y="461"/>
                  </a:cubicBezTo>
                  <a:lnTo>
                    <a:pt x="1515" y="461"/>
                  </a:lnTo>
                  <a:cubicBezTo>
                    <a:pt x="1512" y="460"/>
                    <a:pt x="1510" y="458"/>
                    <a:pt x="1507" y="457"/>
                  </a:cubicBezTo>
                  <a:lnTo>
                    <a:pt x="1507" y="466"/>
                  </a:lnTo>
                  <a:lnTo>
                    <a:pt x="1507" y="466"/>
                  </a:lnTo>
                  <a:cubicBezTo>
                    <a:pt x="1500" y="471"/>
                    <a:pt x="1492" y="476"/>
                    <a:pt x="1485" y="480"/>
                  </a:cubicBezTo>
                  <a:cubicBezTo>
                    <a:pt x="1462" y="480"/>
                    <a:pt x="1462" y="503"/>
                    <a:pt x="1485" y="526"/>
                  </a:cubicBezTo>
                  <a:cubicBezTo>
                    <a:pt x="1622" y="594"/>
                    <a:pt x="1827" y="685"/>
                    <a:pt x="1850" y="868"/>
                  </a:cubicBezTo>
                  <a:cubicBezTo>
                    <a:pt x="1790" y="1032"/>
                    <a:pt x="1585" y="1089"/>
                    <a:pt x="1386" y="1109"/>
                  </a:cubicBezTo>
                  <a:lnTo>
                    <a:pt x="1386" y="1109"/>
                  </a:lnTo>
                  <a:cubicBezTo>
                    <a:pt x="1353" y="1106"/>
                    <a:pt x="1320" y="1105"/>
                    <a:pt x="1285" y="1105"/>
                  </a:cubicBezTo>
                  <a:cubicBezTo>
                    <a:pt x="1218" y="1105"/>
                    <a:pt x="1148" y="1109"/>
                    <a:pt x="1074" y="1119"/>
                  </a:cubicBezTo>
                  <a:cubicBezTo>
                    <a:pt x="1051" y="1142"/>
                    <a:pt x="1028" y="1165"/>
                    <a:pt x="1028" y="1188"/>
                  </a:cubicBezTo>
                  <a:cubicBezTo>
                    <a:pt x="1028" y="1233"/>
                    <a:pt x="1051" y="1256"/>
                    <a:pt x="1097" y="1256"/>
                  </a:cubicBezTo>
                  <a:cubicBezTo>
                    <a:pt x="1173" y="1256"/>
                    <a:pt x="1260" y="1256"/>
                    <a:pt x="1343" y="1242"/>
                  </a:cubicBezTo>
                  <a:lnTo>
                    <a:pt x="1343" y="1242"/>
                  </a:lnTo>
                  <a:cubicBezTo>
                    <a:pt x="1552" y="1255"/>
                    <a:pt x="1769" y="1330"/>
                    <a:pt x="1850" y="1507"/>
                  </a:cubicBezTo>
                  <a:cubicBezTo>
                    <a:pt x="1895" y="1758"/>
                    <a:pt x="1485" y="1941"/>
                    <a:pt x="1256" y="1986"/>
                  </a:cubicBezTo>
                  <a:cubicBezTo>
                    <a:pt x="1211" y="1986"/>
                    <a:pt x="1188" y="2078"/>
                    <a:pt x="1234" y="2101"/>
                  </a:cubicBezTo>
                  <a:cubicBezTo>
                    <a:pt x="2124" y="2674"/>
                    <a:pt x="905" y="2991"/>
                    <a:pt x="253" y="2991"/>
                  </a:cubicBezTo>
                  <a:cubicBezTo>
                    <a:pt x="152" y="2991"/>
                    <a:pt x="65" y="2983"/>
                    <a:pt x="1" y="2968"/>
                  </a:cubicBezTo>
                  <a:lnTo>
                    <a:pt x="1" y="2968"/>
                  </a:lnTo>
                  <a:cubicBezTo>
                    <a:pt x="115" y="3010"/>
                    <a:pt x="272" y="3031"/>
                    <a:pt x="444" y="3031"/>
                  </a:cubicBezTo>
                  <a:cubicBezTo>
                    <a:pt x="1162" y="3031"/>
                    <a:pt x="2149" y="2676"/>
                    <a:pt x="1451" y="2083"/>
                  </a:cubicBezTo>
                  <a:lnTo>
                    <a:pt x="1451" y="2083"/>
                  </a:lnTo>
                  <a:cubicBezTo>
                    <a:pt x="2159" y="1856"/>
                    <a:pt x="2145" y="1329"/>
                    <a:pt x="1644" y="1159"/>
                  </a:cubicBezTo>
                  <a:lnTo>
                    <a:pt x="1644" y="1159"/>
                  </a:lnTo>
                  <a:cubicBezTo>
                    <a:pt x="1787" y="1108"/>
                    <a:pt x="1925" y="1027"/>
                    <a:pt x="1941" y="868"/>
                  </a:cubicBezTo>
                  <a:cubicBezTo>
                    <a:pt x="1920" y="662"/>
                    <a:pt x="1732" y="567"/>
                    <a:pt x="1561" y="483"/>
                  </a:cubicBezTo>
                  <a:lnTo>
                    <a:pt x="1561" y="483"/>
                  </a:lnTo>
                  <a:cubicBezTo>
                    <a:pt x="1626" y="428"/>
                    <a:pt x="1677" y="370"/>
                    <a:pt x="1713" y="297"/>
                  </a:cubicBezTo>
                  <a:cubicBezTo>
                    <a:pt x="1736" y="183"/>
                    <a:pt x="1736" y="92"/>
                    <a:pt x="1690" y="1"/>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149" name="Google Shape;2149;p38">
              <a:extLst>
                <a:ext uri="{FF2B5EF4-FFF2-40B4-BE49-F238E27FC236}">
                  <a16:creationId xmlns="" xmlns:a16="http://schemas.microsoft.com/office/drawing/2014/main" id="{C509DBA9-79F9-EFA2-F6B4-5CFAE82C1B8C}"/>
                </a:ext>
              </a:extLst>
            </p:cNvPr>
            <p:cNvSpPr/>
            <p:nvPr/>
          </p:nvSpPr>
          <p:spPr>
            <a:xfrm>
              <a:off x="6853824" y="2463533"/>
              <a:ext cx="105056" cy="18169"/>
            </a:xfrm>
            <a:custGeom>
              <a:avLst/>
              <a:gdLst/>
              <a:ahLst/>
              <a:cxnLst/>
              <a:rect l="l" t="t" r="r" b="b"/>
              <a:pathLst>
                <a:path w="1804" h="312" extrusionOk="0">
                  <a:moveTo>
                    <a:pt x="1169" y="0"/>
                  </a:moveTo>
                  <a:cubicBezTo>
                    <a:pt x="758" y="0"/>
                    <a:pt x="345" y="102"/>
                    <a:pt x="1" y="312"/>
                  </a:cubicBezTo>
                  <a:cubicBezTo>
                    <a:pt x="617" y="198"/>
                    <a:pt x="1188" y="129"/>
                    <a:pt x="1804" y="83"/>
                  </a:cubicBezTo>
                  <a:cubicBezTo>
                    <a:pt x="1600" y="28"/>
                    <a:pt x="1385" y="0"/>
                    <a:pt x="1169" y="0"/>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150" name="Google Shape;2150;p38">
              <a:extLst>
                <a:ext uri="{FF2B5EF4-FFF2-40B4-BE49-F238E27FC236}">
                  <a16:creationId xmlns="" xmlns:a16="http://schemas.microsoft.com/office/drawing/2014/main" id="{3A39EADF-6CF5-85CC-6E4E-8A3AB7B37B3D}"/>
                </a:ext>
              </a:extLst>
            </p:cNvPr>
            <p:cNvSpPr/>
            <p:nvPr/>
          </p:nvSpPr>
          <p:spPr>
            <a:xfrm>
              <a:off x="6851203" y="2512043"/>
              <a:ext cx="103717" cy="17529"/>
            </a:xfrm>
            <a:custGeom>
              <a:avLst/>
              <a:gdLst/>
              <a:ahLst/>
              <a:cxnLst/>
              <a:rect l="l" t="t" r="r" b="b"/>
              <a:pathLst>
                <a:path w="1781" h="301" extrusionOk="0">
                  <a:moveTo>
                    <a:pt x="1154" y="1"/>
                  </a:moveTo>
                  <a:cubicBezTo>
                    <a:pt x="752" y="1"/>
                    <a:pt x="342" y="107"/>
                    <a:pt x="0" y="300"/>
                  </a:cubicBezTo>
                  <a:cubicBezTo>
                    <a:pt x="594" y="186"/>
                    <a:pt x="1164" y="118"/>
                    <a:pt x="1780" y="95"/>
                  </a:cubicBezTo>
                  <a:cubicBezTo>
                    <a:pt x="1582" y="31"/>
                    <a:pt x="1369" y="1"/>
                    <a:pt x="1154" y="1"/>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151" name="Google Shape;2151;p38">
              <a:extLst>
                <a:ext uri="{FF2B5EF4-FFF2-40B4-BE49-F238E27FC236}">
                  <a16:creationId xmlns="" xmlns:a16="http://schemas.microsoft.com/office/drawing/2014/main" id="{EDD94A63-5A09-91E9-14A3-DFCF99FDFB45}"/>
                </a:ext>
              </a:extLst>
            </p:cNvPr>
            <p:cNvSpPr/>
            <p:nvPr/>
          </p:nvSpPr>
          <p:spPr>
            <a:xfrm>
              <a:off x="6855163" y="2412170"/>
              <a:ext cx="99757" cy="16364"/>
            </a:xfrm>
            <a:custGeom>
              <a:avLst/>
              <a:gdLst/>
              <a:ahLst/>
              <a:cxnLst/>
              <a:rect l="l" t="t" r="r" b="b"/>
              <a:pathLst>
                <a:path w="1713" h="281" extrusionOk="0">
                  <a:moveTo>
                    <a:pt x="879" y="1"/>
                  </a:moveTo>
                  <a:cubicBezTo>
                    <a:pt x="563" y="1"/>
                    <a:pt x="248" y="92"/>
                    <a:pt x="1" y="281"/>
                  </a:cubicBezTo>
                  <a:cubicBezTo>
                    <a:pt x="310" y="194"/>
                    <a:pt x="612" y="154"/>
                    <a:pt x="919" y="154"/>
                  </a:cubicBezTo>
                  <a:cubicBezTo>
                    <a:pt x="1178" y="154"/>
                    <a:pt x="1441" y="183"/>
                    <a:pt x="1712" y="235"/>
                  </a:cubicBezTo>
                  <a:cubicBezTo>
                    <a:pt x="1470" y="81"/>
                    <a:pt x="1174" y="1"/>
                    <a:pt x="879" y="1"/>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152" name="Google Shape;2152;p38">
              <a:extLst>
                <a:ext uri="{FF2B5EF4-FFF2-40B4-BE49-F238E27FC236}">
                  <a16:creationId xmlns="" xmlns:a16="http://schemas.microsoft.com/office/drawing/2014/main" id="{AE118C43-8617-8CBE-9CC3-D08690D5CF6A}"/>
                </a:ext>
              </a:extLst>
            </p:cNvPr>
            <p:cNvSpPr/>
            <p:nvPr/>
          </p:nvSpPr>
          <p:spPr>
            <a:xfrm>
              <a:off x="6895054" y="2245035"/>
              <a:ext cx="66504" cy="146286"/>
            </a:xfrm>
            <a:custGeom>
              <a:avLst/>
              <a:gdLst/>
              <a:ahLst/>
              <a:cxnLst/>
              <a:rect l="l" t="t" r="r" b="b"/>
              <a:pathLst>
                <a:path w="1142" h="2512" extrusionOk="0">
                  <a:moveTo>
                    <a:pt x="1096" y="2512"/>
                  </a:moveTo>
                  <a:cubicBezTo>
                    <a:pt x="1027" y="2443"/>
                    <a:pt x="913" y="2375"/>
                    <a:pt x="799" y="2306"/>
                  </a:cubicBezTo>
                  <a:cubicBezTo>
                    <a:pt x="502" y="2124"/>
                    <a:pt x="183" y="2124"/>
                    <a:pt x="46" y="2146"/>
                  </a:cubicBezTo>
                  <a:lnTo>
                    <a:pt x="46" y="686"/>
                  </a:lnTo>
                  <a:cubicBezTo>
                    <a:pt x="0" y="297"/>
                    <a:pt x="297" y="1"/>
                    <a:pt x="594" y="1"/>
                  </a:cubicBezTo>
                  <a:cubicBezTo>
                    <a:pt x="868" y="24"/>
                    <a:pt x="1142" y="320"/>
                    <a:pt x="1096" y="686"/>
                  </a:cubicBezTo>
                  <a:close/>
                </a:path>
              </a:pathLst>
            </a:custGeom>
            <a:solidFill>
              <a:schemeClr val="dk1"/>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153" name="Google Shape;2153;p38">
              <a:extLst>
                <a:ext uri="{FF2B5EF4-FFF2-40B4-BE49-F238E27FC236}">
                  <a16:creationId xmlns="" xmlns:a16="http://schemas.microsoft.com/office/drawing/2014/main" id="{F78775E0-5EB6-2835-5162-FB6C34567DE9}"/>
                </a:ext>
              </a:extLst>
            </p:cNvPr>
            <p:cNvSpPr/>
            <p:nvPr/>
          </p:nvSpPr>
          <p:spPr>
            <a:xfrm>
              <a:off x="6897675" y="2558747"/>
              <a:ext cx="57245" cy="109074"/>
            </a:xfrm>
            <a:custGeom>
              <a:avLst/>
              <a:gdLst/>
              <a:ahLst/>
              <a:cxnLst/>
              <a:rect l="l" t="t" r="r" b="b"/>
              <a:pathLst>
                <a:path w="983" h="1873" extrusionOk="0">
                  <a:moveTo>
                    <a:pt x="982" y="1667"/>
                  </a:moveTo>
                  <a:cubicBezTo>
                    <a:pt x="914" y="1712"/>
                    <a:pt x="686" y="1872"/>
                    <a:pt x="389" y="1827"/>
                  </a:cubicBezTo>
                  <a:cubicBezTo>
                    <a:pt x="184" y="1804"/>
                    <a:pt x="69" y="1712"/>
                    <a:pt x="1" y="1667"/>
                  </a:cubicBezTo>
                  <a:lnTo>
                    <a:pt x="1" y="274"/>
                  </a:lnTo>
                  <a:cubicBezTo>
                    <a:pt x="69" y="252"/>
                    <a:pt x="161" y="252"/>
                    <a:pt x="252" y="229"/>
                  </a:cubicBezTo>
                  <a:cubicBezTo>
                    <a:pt x="549" y="183"/>
                    <a:pt x="800" y="92"/>
                    <a:pt x="982" y="1"/>
                  </a:cubicBezTo>
                  <a:cubicBezTo>
                    <a:pt x="982" y="548"/>
                    <a:pt x="982" y="1119"/>
                    <a:pt x="982" y="1667"/>
                  </a:cubicBezTo>
                  <a:close/>
                </a:path>
              </a:pathLst>
            </a:custGeom>
            <a:solidFill>
              <a:schemeClr val="dk1"/>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grpSp>
          <p:nvGrpSpPr>
            <p:cNvPr id="2154" name="Google Shape;2154;p38">
              <a:extLst>
                <a:ext uri="{FF2B5EF4-FFF2-40B4-BE49-F238E27FC236}">
                  <a16:creationId xmlns="" xmlns:a16="http://schemas.microsoft.com/office/drawing/2014/main" id="{E1D124CD-DFAA-6E38-AEC7-891FAF08398E}"/>
                </a:ext>
              </a:extLst>
            </p:cNvPr>
            <p:cNvGrpSpPr/>
            <p:nvPr/>
          </p:nvGrpSpPr>
          <p:grpSpPr>
            <a:xfrm>
              <a:off x="6832568" y="1697393"/>
              <a:ext cx="2249094" cy="3363013"/>
              <a:chOff x="6832568" y="1697393"/>
              <a:chExt cx="2249094" cy="3363013"/>
            </a:xfrm>
          </p:grpSpPr>
          <p:sp>
            <p:nvSpPr>
              <p:cNvPr id="2155" name="Google Shape;2155;p38">
                <a:extLst>
                  <a:ext uri="{FF2B5EF4-FFF2-40B4-BE49-F238E27FC236}">
                    <a16:creationId xmlns="" xmlns:a16="http://schemas.microsoft.com/office/drawing/2014/main" id="{2BEB233C-A0E9-A6C4-9FE1-C5DA66649FA7}"/>
                  </a:ext>
                </a:extLst>
              </p:cNvPr>
              <p:cNvSpPr/>
              <p:nvPr/>
            </p:nvSpPr>
            <p:spPr>
              <a:xfrm>
                <a:off x="7128984" y="4822400"/>
                <a:ext cx="1175124" cy="238006"/>
              </a:xfrm>
              <a:custGeom>
                <a:avLst/>
                <a:gdLst/>
                <a:ahLst/>
                <a:cxnLst/>
                <a:rect l="l" t="t" r="r" b="b"/>
                <a:pathLst>
                  <a:path w="20179" h="4087" extrusionOk="0">
                    <a:moveTo>
                      <a:pt x="20178" y="2032"/>
                    </a:moveTo>
                    <a:cubicBezTo>
                      <a:pt x="20178" y="3174"/>
                      <a:pt x="15659" y="4087"/>
                      <a:pt x="10089" y="4087"/>
                    </a:cubicBezTo>
                    <a:cubicBezTo>
                      <a:pt x="4520" y="4087"/>
                      <a:pt x="1" y="3174"/>
                      <a:pt x="1" y="2032"/>
                    </a:cubicBezTo>
                    <a:cubicBezTo>
                      <a:pt x="1" y="914"/>
                      <a:pt x="4520" y="1"/>
                      <a:pt x="10089" y="1"/>
                    </a:cubicBezTo>
                    <a:cubicBezTo>
                      <a:pt x="15659" y="1"/>
                      <a:pt x="20178" y="914"/>
                      <a:pt x="20178" y="2032"/>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156" name="Google Shape;2156;p38">
                <a:extLst>
                  <a:ext uri="{FF2B5EF4-FFF2-40B4-BE49-F238E27FC236}">
                    <a16:creationId xmlns="" xmlns:a16="http://schemas.microsoft.com/office/drawing/2014/main" id="{901DF131-CF25-C501-32CB-656CCAA3BE37}"/>
                  </a:ext>
                </a:extLst>
              </p:cNvPr>
              <p:cNvSpPr/>
              <p:nvPr/>
            </p:nvSpPr>
            <p:spPr>
              <a:xfrm>
                <a:off x="7695261" y="3926513"/>
                <a:ext cx="448002" cy="1030235"/>
              </a:xfrm>
              <a:custGeom>
                <a:avLst/>
                <a:gdLst/>
                <a:ahLst/>
                <a:cxnLst/>
                <a:rect l="l" t="t" r="r" b="b"/>
                <a:pathLst>
                  <a:path w="7693" h="17691" extrusionOk="0">
                    <a:moveTo>
                      <a:pt x="4999" y="1"/>
                    </a:moveTo>
                    <a:cubicBezTo>
                      <a:pt x="4725" y="4817"/>
                      <a:pt x="4428" y="9633"/>
                      <a:pt x="4154" y="14472"/>
                    </a:cubicBezTo>
                    <a:cubicBezTo>
                      <a:pt x="6528" y="15294"/>
                      <a:pt x="7692" y="15956"/>
                      <a:pt x="7624" y="16458"/>
                    </a:cubicBezTo>
                    <a:cubicBezTo>
                      <a:pt x="7532" y="17165"/>
                      <a:pt x="5181" y="17576"/>
                      <a:pt x="548" y="17690"/>
                    </a:cubicBezTo>
                    <a:cubicBezTo>
                      <a:pt x="228" y="14175"/>
                      <a:pt x="46" y="10455"/>
                      <a:pt x="0" y="6529"/>
                    </a:cubicBezTo>
                    <a:cubicBezTo>
                      <a:pt x="0" y="4703"/>
                      <a:pt x="0" y="2945"/>
                      <a:pt x="69" y="1210"/>
                    </a:cubicBezTo>
                    <a:cubicBezTo>
                      <a:pt x="1712" y="822"/>
                      <a:pt x="3355" y="412"/>
                      <a:pt x="4999" y="1"/>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157" name="Google Shape;2157;p38">
                <a:extLst>
                  <a:ext uri="{FF2B5EF4-FFF2-40B4-BE49-F238E27FC236}">
                    <a16:creationId xmlns="" xmlns:a16="http://schemas.microsoft.com/office/drawing/2014/main" id="{D22D8D02-E4FC-DEEF-C33D-199AE2AB9C3D}"/>
                  </a:ext>
                </a:extLst>
              </p:cNvPr>
              <p:cNvSpPr/>
              <p:nvPr/>
            </p:nvSpPr>
            <p:spPr>
              <a:xfrm>
                <a:off x="7176853" y="3943809"/>
                <a:ext cx="422728" cy="1020918"/>
              </a:xfrm>
              <a:custGeom>
                <a:avLst/>
                <a:gdLst/>
                <a:ahLst/>
                <a:cxnLst/>
                <a:rect l="l" t="t" r="r" b="b"/>
                <a:pathLst>
                  <a:path w="7259" h="17531" extrusionOk="0">
                    <a:moveTo>
                      <a:pt x="1415" y="0"/>
                    </a:moveTo>
                    <a:lnTo>
                      <a:pt x="3378" y="14358"/>
                    </a:lnTo>
                    <a:cubicBezTo>
                      <a:pt x="1096" y="15362"/>
                      <a:pt x="0" y="16115"/>
                      <a:pt x="92" y="16640"/>
                    </a:cubicBezTo>
                    <a:cubicBezTo>
                      <a:pt x="229" y="17325"/>
                      <a:pt x="2625" y="17530"/>
                      <a:pt x="7236" y="17302"/>
                    </a:cubicBezTo>
                    <a:cubicBezTo>
                      <a:pt x="7259" y="13764"/>
                      <a:pt x="7167" y="10044"/>
                      <a:pt x="6894" y="6118"/>
                    </a:cubicBezTo>
                    <a:cubicBezTo>
                      <a:pt x="6779" y="4314"/>
                      <a:pt x="6620" y="2557"/>
                      <a:pt x="6437" y="845"/>
                    </a:cubicBezTo>
                    <a:cubicBezTo>
                      <a:pt x="4748" y="571"/>
                      <a:pt x="3082" y="274"/>
                      <a:pt x="1415" y="0"/>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158" name="Google Shape;2158;p38">
                <a:extLst>
                  <a:ext uri="{FF2B5EF4-FFF2-40B4-BE49-F238E27FC236}">
                    <a16:creationId xmlns="" xmlns:a16="http://schemas.microsoft.com/office/drawing/2014/main" id="{55FFE10C-C26F-2E5B-A50B-4B3673B2071B}"/>
                  </a:ext>
                </a:extLst>
              </p:cNvPr>
              <p:cNvSpPr/>
              <p:nvPr/>
            </p:nvSpPr>
            <p:spPr>
              <a:xfrm>
                <a:off x="7204748" y="3506464"/>
                <a:ext cx="836138" cy="583631"/>
              </a:xfrm>
              <a:custGeom>
                <a:avLst/>
                <a:gdLst/>
                <a:ahLst/>
                <a:cxnLst/>
                <a:rect l="l" t="t" r="r" b="b"/>
                <a:pathLst>
                  <a:path w="14358" h="10022" extrusionOk="0">
                    <a:moveTo>
                      <a:pt x="2991" y="1"/>
                    </a:moveTo>
                    <a:cubicBezTo>
                      <a:pt x="1986" y="2580"/>
                      <a:pt x="1005" y="5182"/>
                      <a:pt x="1" y="7784"/>
                    </a:cubicBezTo>
                    <a:cubicBezTo>
                      <a:pt x="754" y="8264"/>
                      <a:pt x="1941" y="8926"/>
                      <a:pt x="3539" y="9268"/>
                    </a:cubicBezTo>
                    <a:cubicBezTo>
                      <a:pt x="4794" y="9542"/>
                      <a:pt x="5867" y="9542"/>
                      <a:pt x="6666" y="9473"/>
                    </a:cubicBezTo>
                    <a:cubicBezTo>
                      <a:pt x="6894" y="8560"/>
                      <a:pt x="7122" y="7670"/>
                      <a:pt x="7350" y="6780"/>
                    </a:cubicBezTo>
                    <a:cubicBezTo>
                      <a:pt x="7533" y="7739"/>
                      <a:pt x="7693" y="8720"/>
                      <a:pt x="7875" y="9702"/>
                    </a:cubicBezTo>
                    <a:cubicBezTo>
                      <a:pt x="8880" y="9884"/>
                      <a:pt x="10386" y="10021"/>
                      <a:pt x="12121" y="9656"/>
                    </a:cubicBezTo>
                    <a:cubicBezTo>
                      <a:pt x="12806" y="9496"/>
                      <a:pt x="13399" y="9291"/>
                      <a:pt x="13924" y="9085"/>
                    </a:cubicBezTo>
                    <a:cubicBezTo>
                      <a:pt x="14175" y="7762"/>
                      <a:pt x="14358" y="5844"/>
                      <a:pt x="13993" y="3584"/>
                    </a:cubicBezTo>
                    <a:cubicBezTo>
                      <a:pt x="13787" y="2398"/>
                      <a:pt x="13468" y="1370"/>
                      <a:pt x="13148" y="526"/>
                    </a:cubicBezTo>
                    <a:cubicBezTo>
                      <a:pt x="9770" y="343"/>
                      <a:pt x="6369" y="161"/>
                      <a:pt x="2991" y="1"/>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159" name="Google Shape;2159;p38">
                <a:extLst>
                  <a:ext uri="{FF2B5EF4-FFF2-40B4-BE49-F238E27FC236}">
                    <a16:creationId xmlns="" xmlns:a16="http://schemas.microsoft.com/office/drawing/2014/main" id="{FD75532C-8D2A-30F9-10A6-B097A383AB0D}"/>
                  </a:ext>
                </a:extLst>
              </p:cNvPr>
              <p:cNvSpPr/>
              <p:nvPr/>
            </p:nvSpPr>
            <p:spPr>
              <a:xfrm>
                <a:off x="8532681" y="2597299"/>
                <a:ext cx="498492" cy="458659"/>
              </a:xfrm>
              <a:custGeom>
                <a:avLst/>
                <a:gdLst/>
                <a:ahLst/>
                <a:cxnLst/>
                <a:rect l="l" t="t" r="r" b="b"/>
                <a:pathLst>
                  <a:path w="8560" h="7876" extrusionOk="0">
                    <a:moveTo>
                      <a:pt x="206" y="4383"/>
                    </a:moveTo>
                    <a:cubicBezTo>
                      <a:pt x="206" y="4383"/>
                      <a:pt x="1027" y="4155"/>
                      <a:pt x="1027" y="4155"/>
                    </a:cubicBezTo>
                    <a:cubicBezTo>
                      <a:pt x="1027" y="4155"/>
                      <a:pt x="2191" y="3835"/>
                      <a:pt x="2214" y="3835"/>
                    </a:cubicBezTo>
                    <a:cubicBezTo>
                      <a:pt x="2442" y="2991"/>
                      <a:pt x="3104" y="845"/>
                      <a:pt x="3926" y="252"/>
                    </a:cubicBezTo>
                    <a:cubicBezTo>
                      <a:pt x="4017" y="183"/>
                      <a:pt x="4268" y="0"/>
                      <a:pt x="4428" y="69"/>
                    </a:cubicBezTo>
                    <a:cubicBezTo>
                      <a:pt x="4611" y="183"/>
                      <a:pt x="4542" y="617"/>
                      <a:pt x="4497" y="1005"/>
                    </a:cubicBezTo>
                    <a:cubicBezTo>
                      <a:pt x="4451" y="1301"/>
                      <a:pt x="4360" y="1712"/>
                      <a:pt x="4177" y="2169"/>
                    </a:cubicBezTo>
                    <a:cubicBezTo>
                      <a:pt x="4702" y="1644"/>
                      <a:pt x="5227" y="1370"/>
                      <a:pt x="5592" y="1210"/>
                    </a:cubicBezTo>
                    <a:cubicBezTo>
                      <a:pt x="6117" y="959"/>
                      <a:pt x="7236" y="594"/>
                      <a:pt x="7510" y="959"/>
                    </a:cubicBezTo>
                    <a:cubicBezTo>
                      <a:pt x="7601" y="1073"/>
                      <a:pt x="7578" y="1256"/>
                      <a:pt x="7555" y="1279"/>
                    </a:cubicBezTo>
                    <a:cubicBezTo>
                      <a:pt x="7510" y="1530"/>
                      <a:pt x="7213" y="1644"/>
                      <a:pt x="6916" y="1781"/>
                    </a:cubicBezTo>
                    <a:cubicBezTo>
                      <a:pt x="6642" y="1918"/>
                      <a:pt x="6300" y="2123"/>
                      <a:pt x="5889" y="2420"/>
                    </a:cubicBezTo>
                    <a:cubicBezTo>
                      <a:pt x="6117" y="2260"/>
                      <a:pt x="6893" y="1735"/>
                      <a:pt x="7784" y="1918"/>
                    </a:cubicBezTo>
                    <a:cubicBezTo>
                      <a:pt x="7966" y="1963"/>
                      <a:pt x="8308" y="2055"/>
                      <a:pt x="8331" y="2214"/>
                    </a:cubicBezTo>
                    <a:cubicBezTo>
                      <a:pt x="8377" y="2534"/>
                      <a:pt x="7395" y="2945"/>
                      <a:pt x="6391" y="3287"/>
                    </a:cubicBezTo>
                    <a:cubicBezTo>
                      <a:pt x="6711" y="3173"/>
                      <a:pt x="7738" y="2831"/>
                      <a:pt x="8331" y="3242"/>
                    </a:cubicBezTo>
                    <a:cubicBezTo>
                      <a:pt x="8400" y="3287"/>
                      <a:pt x="8560" y="3401"/>
                      <a:pt x="8537" y="3516"/>
                    </a:cubicBezTo>
                    <a:cubicBezTo>
                      <a:pt x="8537" y="3698"/>
                      <a:pt x="8149" y="3767"/>
                      <a:pt x="7578" y="3949"/>
                    </a:cubicBezTo>
                    <a:cubicBezTo>
                      <a:pt x="7304" y="4063"/>
                      <a:pt x="6962" y="4177"/>
                      <a:pt x="6597" y="4360"/>
                    </a:cubicBezTo>
                    <a:cubicBezTo>
                      <a:pt x="7806" y="4451"/>
                      <a:pt x="8080" y="4611"/>
                      <a:pt x="8103" y="4748"/>
                    </a:cubicBezTo>
                    <a:cubicBezTo>
                      <a:pt x="8126" y="4954"/>
                      <a:pt x="7464" y="5205"/>
                      <a:pt x="7213" y="5296"/>
                    </a:cubicBezTo>
                    <a:cubicBezTo>
                      <a:pt x="6642" y="5501"/>
                      <a:pt x="6117" y="5570"/>
                      <a:pt x="5775" y="5570"/>
                    </a:cubicBezTo>
                    <a:cubicBezTo>
                      <a:pt x="5638" y="5730"/>
                      <a:pt x="5433" y="5935"/>
                      <a:pt x="5159" y="6095"/>
                    </a:cubicBezTo>
                    <a:cubicBezTo>
                      <a:pt x="4405" y="6528"/>
                      <a:pt x="3629" y="6323"/>
                      <a:pt x="3424" y="6277"/>
                    </a:cubicBezTo>
                    <a:lnTo>
                      <a:pt x="1004" y="7875"/>
                    </a:lnTo>
                    <a:cubicBezTo>
                      <a:pt x="776" y="7601"/>
                      <a:pt x="411" y="7053"/>
                      <a:pt x="206" y="6300"/>
                    </a:cubicBezTo>
                    <a:cubicBezTo>
                      <a:pt x="0" y="5433"/>
                      <a:pt x="114" y="4725"/>
                      <a:pt x="206" y="4383"/>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160" name="Google Shape;2160;p38">
                <a:extLst>
                  <a:ext uri="{FF2B5EF4-FFF2-40B4-BE49-F238E27FC236}">
                    <a16:creationId xmlns="" xmlns:a16="http://schemas.microsoft.com/office/drawing/2014/main" id="{4884F047-D1E0-70C0-30B9-B9D3505E3708}"/>
                  </a:ext>
                </a:extLst>
              </p:cNvPr>
              <p:cNvSpPr/>
              <p:nvPr/>
            </p:nvSpPr>
            <p:spPr>
              <a:xfrm>
                <a:off x="8717402" y="2746148"/>
                <a:ext cx="87818" cy="160903"/>
              </a:xfrm>
              <a:custGeom>
                <a:avLst/>
                <a:gdLst/>
                <a:ahLst/>
                <a:cxnLst/>
                <a:rect l="l" t="t" r="r" b="b"/>
                <a:pathLst>
                  <a:path w="1508" h="2763" extrusionOk="0">
                    <a:moveTo>
                      <a:pt x="1051" y="1"/>
                    </a:moveTo>
                    <a:cubicBezTo>
                      <a:pt x="1507" y="1005"/>
                      <a:pt x="982" y="2306"/>
                      <a:pt x="1" y="2763"/>
                    </a:cubicBezTo>
                    <a:cubicBezTo>
                      <a:pt x="183" y="2580"/>
                      <a:pt x="366" y="2375"/>
                      <a:pt x="503" y="2169"/>
                    </a:cubicBezTo>
                    <a:cubicBezTo>
                      <a:pt x="982" y="1553"/>
                      <a:pt x="1142" y="800"/>
                      <a:pt x="1051" y="1"/>
                    </a:cubicBezTo>
                    <a:close/>
                  </a:path>
                </a:pathLst>
              </a:custGeom>
              <a:solidFill>
                <a:srgbClr val="CE7CB0"/>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161" name="Google Shape;2161;p38">
                <a:extLst>
                  <a:ext uri="{FF2B5EF4-FFF2-40B4-BE49-F238E27FC236}">
                    <a16:creationId xmlns="" xmlns:a16="http://schemas.microsoft.com/office/drawing/2014/main" id="{ED5B624D-8873-9433-7DF1-8260A54FB3CA}"/>
                  </a:ext>
                </a:extLst>
              </p:cNvPr>
              <p:cNvSpPr/>
              <p:nvPr/>
            </p:nvSpPr>
            <p:spPr>
              <a:xfrm>
                <a:off x="8583170" y="2610577"/>
                <a:ext cx="498492" cy="455980"/>
              </a:xfrm>
              <a:custGeom>
                <a:avLst/>
                <a:gdLst/>
                <a:ahLst/>
                <a:cxnLst/>
                <a:rect l="l" t="t" r="r" b="b"/>
                <a:pathLst>
                  <a:path w="8560" h="7830" extrusionOk="0">
                    <a:moveTo>
                      <a:pt x="3675" y="4680"/>
                    </a:moveTo>
                    <a:cubicBezTo>
                      <a:pt x="4132" y="4041"/>
                      <a:pt x="4314" y="3288"/>
                      <a:pt x="4223" y="2511"/>
                    </a:cubicBezTo>
                    <a:cubicBezTo>
                      <a:pt x="4337" y="2763"/>
                      <a:pt x="4383" y="3014"/>
                      <a:pt x="4383" y="3288"/>
                    </a:cubicBezTo>
                    <a:lnTo>
                      <a:pt x="4383" y="3288"/>
                    </a:lnTo>
                    <a:cubicBezTo>
                      <a:pt x="4383" y="4109"/>
                      <a:pt x="3904" y="4931"/>
                      <a:pt x="3173" y="5273"/>
                    </a:cubicBezTo>
                    <a:cubicBezTo>
                      <a:pt x="3356" y="5091"/>
                      <a:pt x="3538" y="4885"/>
                      <a:pt x="3675" y="4680"/>
                    </a:cubicBezTo>
                    <a:close/>
                    <a:moveTo>
                      <a:pt x="5159" y="6049"/>
                    </a:moveTo>
                    <a:cubicBezTo>
                      <a:pt x="5433" y="5890"/>
                      <a:pt x="5638" y="5661"/>
                      <a:pt x="5775" y="5502"/>
                    </a:cubicBezTo>
                    <a:cubicBezTo>
                      <a:pt x="6118" y="5502"/>
                      <a:pt x="6643" y="5456"/>
                      <a:pt x="7213" y="5228"/>
                    </a:cubicBezTo>
                    <a:cubicBezTo>
                      <a:pt x="7464" y="5136"/>
                      <a:pt x="8126" y="4908"/>
                      <a:pt x="8103" y="4680"/>
                    </a:cubicBezTo>
                    <a:cubicBezTo>
                      <a:pt x="8081" y="4566"/>
                      <a:pt x="7807" y="4406"/>
                      <a:pt x="6597" y="4315"/>
                    </a:cubicBezTo>
                    <a:cubicBezTo>
                      <a:pt x="6962" y="4132"/>
                      <a:pt x="7305" y="3995"/>
                      <a:pt x="7578" y="3904"/>
                    </a:cubicBezTo>
                    <a:cubicBezTo>
                      <a:pt x="8149" y="3698"/>
                      <a:pt x="8537" y="3630"/>
                      <a:pt x="8537" y="3447"/>
                    </a:cubicBezTo>
                    <a:cubicBezTo>
                      <a:pt x="8560" y="3333"/>
                      <a:pt x="8400" y="3242"/>
                      <a:pt x="8332" y="3196"/>
                    </a:cubicBezTo>
                    <a:cubicBezTo>
                      <a:pt x="7807" y="2831"/>
                      <a:pt x="6962" y="3036"/>
                      <a:pt x="6528" y="3173"/>
                    </a:cubicBezTo>
                    <a:cubicBezTo>
                      <a:pt x="7487" y="2854"/>
                      <a:pt x="8377" y="2443"/>
                      <a:pt x="8332" y="2169"/>
                    </a:cubicBezTo>
                    <a:cubicBezTo>
                      <a:pt x="8309" y="1986"/>
                      <a:pt x="7966" y="1918"/>
                      <a:pt x="7784" y="1872"/>
                    </a:cubicBezTo>
                    <a:cubicBezTo>
                      <a:pt x="6962" y="1690"/>
                      <a:pt x="6255" y="2123"/>
                      <a:pt x="5958" y="2329"/>
                    </a:cubicBezTo>
                    <a:cubicBezTo>
                      <a:pt x="6346" y="2055"/>
                      <a:pt x="6665" y="1850"/>
                      <a:pt x="6917" y="1735"/>
                    </a:cubicBezTo>
                    <a:cubicBezTo>
                      <a:pt x="7213" y="1576"/>
                      <a:pt x="7510" y="1462"/>
                      <a:pt x="7556" y="1210"/>
                    </a:cubicBezTo>
                    <a:cubicBezTo>
                      <a:pt x="7578" y="1188"/>
                      <a:pt x="7601" y="1028"/>
                      <a:pt x="7510" y="891"/>
                    </a:cubicBezTo>
                    <a:cubicBezTo>
                      <a:pt x="7236" y="526"/>
                      <a:pt x="6118" y="914"/>
                      <a:pt x="5593" y="1142"/>
                    </a:cubicBezTo>
                    <a:cubicBezTo>
                      <a:pt x="5227" y="1302"/>
                      <a:pt x="4702" y="1598"/>
                      <a:pt x="4177" y="2123"/>
                    </a:cubicBezTo>
                    <a:cubicBezTo>
                      <a:pt x="4360" y="1644"/>
                      <a:pt x="4451" y="1256"/>
                      <a:pt x="4497" y="959"/>
                    </a:cubicBezTo>
                    <a:cubicBezTo>
                      <a:pt x="4543" y="571"/>
                      <a:pt x="4611" y="115"/>
                      <a:pt x="4429" y="24"/>
                    </a:cubicBezTo>
                    <a:cubicBezTo>
                      <a:pt x="4406" y="1"/>
                      <a:pt x="4360" y="1"/>
                      <a:pt x="4337" y="1"/>
                    </a:cubicBezTo>
                    <a:cubicBezTo>
                      <a:pt x="4200" y="1"/>
                      <a:pt x="4018" y="138"/>
                      <a:pt x="3926" y="183"/>
                    </a:cubicBezTo>
                    <a:cubicBezTo>
                      <a:pt x="3105" y="800"/>
                      <a:pt x="2443" y="2945"/>
                      <a:pt x="2214" y="3767"/>
                    </a:cubicBezTo>
                    <a:cubicBezTo>
                      <a:pt x="2192" y="3767"/>
                      <a:pt x="1028" y="4086"/>
                      <a:pt x="1028" y="4086"/>
                    </a:cubicBezTo>
                    <a:cubicBezTo>
                      <a:pt x="1028" y="4086"/>
                      <a:pt x="206" y="4315"/>
                      <a:pt x="206" y="4315"/>
                    </a:cubicBezTo>
                    <a:cubicBezTo>
                      <a:pt x="115" y="4680"/>
                      <a:pt x="0" y="5387"/>
                      <a:pt x="206" y="6255"/>
                    </a:cubicBezTo>
                    <a:cubicBezTo>
                      <a:pt x="411" y="7008"/>
                      <a:pt x="777" y="7533"/>
                      <a:pt x="1005" y="7830"/>
                    </a:cubicBezTo>
                    <a:cubicBezTo>
                      <a:pt x="1804" y="7282"/>
                      <a:pt x="2625" y="6757"/>
                      <a:pt x="3424" y="6209"/>
                    </a:cubicBezTo>
                    <a:cubicBezTo>
                      <a:pt x="3630" y="6278"/>
                      <a:pt x="4406" y="6460"/>
                      <a:pt x="5159" y="6049"/>
                    </a:cubicBezTo>
                    <a:close/>
                  </a:path>
                </a:pathLst>
              </a:custGeom>
              <a:solidFill>
                <a:srgbClr val="F4A49B"/>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162" name="Google Shape;2162;p38">
                <a:extLst>
                  <a:ext uri="{FF2B5EF4-FFF2-40B4-BE49-F238E27FC236}">
                    <a16:creationId xmlns="" xmlns:a16="http://schemas.microsoft.com/office/drawing/2014/main" id="{1EC42F8D-CC42-CF26-25FA-066DACD110AA}"/>
                  </a:ext>
                </a:extLst>
              </p:cNvPr>
              <p:cNvSpPr/>
              <p:nvPr/>
            </p:nvSpPr>
            <p:spPr>
              <a:xfrm>
                <a:off x="8767950" y="2756805"/>
                <a:ext cx="70464" cy="160903"/>
              </a:xfrm>
              <a:custGeom>
                <a:avLst/>
                <a:gdLst/>
                <a:ahLst/>
                <a:cxnLst/>
                <a:rect l="l" t="t" r="r" b="b"/>
                <a:pathLst>
                  <a:path w="1210" h="2763" extrusionOk="0">
                    <a:moveTo>
                      <a:pt x="1210" y="777"/>
                    </a:moveTo>
                    <a:lnTo>
                      <a:pt x="1210" y="777"/>
                    </a:lnTo>
                    <a:cubicBezTo>
                      <a:pt x="1210" y="503"/>
                      <a:pt x="1164" y="252"/>
                      <a:pt x="1050" y="0"/>
                    </a:cubicBezTo>
                    <a:cubicBezTo>
                      <a:pt x="1141" y="777"/>
                      <a:pt x="959" y="1530"/>
                      <a:pt x="502" y="2169"/>
                    </a:cubicBezTo>
                    <a:cubicBezTo>
                      <a:pt x="365" y="2374"/>
                      <a:pt x="183" y="2580"/>
                      <a:pt x="0" y="2762"/>
                    </a:cubicBezTo>
                    <a:cubicBezTo>
                      <a:pt x="731" y="2420"/>
                      <a:pt x="1210" y="1598"/>
                      <a:pt x="1210" y="777"/>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163" name="Google Shape;2163;p38">
                <a:extLst>
                  <a:ext uri="{FF2B5EF4-FFF2-40B4-BE49-F238E27FC236}">
                    <a16:creationId xmlns="" xmlns:a16="http://schemas.microsoft.com/office/drawing/2014/main" id="{E6A708B0-F1B9-337C-FBDA-4A567473CE25}"/>
                  </a:ext>
                </a:extLst>
              </p:cNvPr>
              <p:cNvSpPr/>
              <p:nvPr/>
            </p:nvSpPr>
            <p:spPr>
              <a:xfrm>
                <a:off x="6938905" y="2489622"/>
                <a:ext cx="1717408" cy="1269465"/>
              </a:xfrm>
              <a:custGeom>
                <a:avLst/>
                <a:gdLst/>
                <a:ahLst/>
                <a:cxnLst/>
                <a:rect l="l" t="t" r="r" b="b"/>
                <a:pathLst>
                  <a:path w="29491" h="21799" extrusionOk="0">
                    <a:moveTo>
                      <a:pt x="2374" y="275"/>
                    </a:moveTo>
                    <a:cubicBezTo>
                      <a:pt x="1690" y="1005"/>
                      <a:pt x="1005" y="1735"/>
                      <a:pt x="297" y="2466"/>
                    </a:cubicBezTo>
                    <a:cubicBezTo>
                      <a:pt x="1" y="2762"/>
                      <a:pt x="1" y="3242"/>
                      <a:pt x="297" y="3561"/>
                    </a:cubicBezTo>
                    <a:cubicBezTo>
                      <a:pt x="2945" y="6460"/>
                      <a:pt x="5616" y="9336"/>
                      <a:pt x="8263" y="12235"/>
                    </a:cubicBezTo>
                    <a:cubicBezTo>
                      <a:pt x="7236" y="14129"/>
                      <a:pt x="6460" y="15750"/>
                      <a:pt x="5889" y="17028"/>
                    </a:cubicBezTo>
                    <a:cubicBezTo>
                      <a:pt x="5524" y="17804"/>
                      <a:pt x="5091" y="18740"/>
                      <a:pt x="5524" y="19493"/>
                    </a:cubicBezTo>
                    <a:cubicBezTo>
                      <a:pt x="5753" y="19950"/>
                      <a:pt x="6186" y="20178"/>
                      <a:pt x="6506" y="20292"/>
                    </a:cubicBezTo>
                    <a:cubicBezTo>
                      <a:pt x="6643" y="19996"/>
                      <a:pt x="6780" y="19722"/>
                      <a:pt x="6917" y="19425"/>
                    </a:cubicBezTo>
                    <a:cubicBezTo>
                      <a:pt x="7647" y="19996"/>
                      <a:pt x="8880" y="20817"/>
                      <a:pt x="10591" y="21228"/>
                    </a:cubicBezTo>
                    <a:cubicBezTo>
                      <a:pt x="12965" y="21799"/>
                      <a:pt x="14883" y="21274"/>
                      <a:pt x="15636" y="21045"/>
                    </a:cubicBezTo>
                    <a:cubicBezTo>
                      <a:pt x="16731" y="20726"/>
                      <a:pt x="17599" y="20247"/>
                      <a:pt x="18261" y="19836"/>
                    </a:cubicBezTo>
                    <a:cubicBezTo>
                      <a:pt x="18717" y="19539"/>
                      <a:pt x="18923" y="19014"/>
                      <a:pt x="18809" y="18489"/>
                    </a:cubicBezTo>
                    <a:cubicBezTo>
                      <a:pt x="18466" y="16891"/>
                      <a:pt x="18124" y="15271"/>
                      <a:pt x="17759" y="13673"/>
                    </a:cubicBezTo>
                    <a:cubicBezTo>
                      <a:pt x="21502" y="12372"/>
                      <a:pt x="25245" y="11071"/>
                      <a:pt x="28989" y="9770"/>
                    </a:cubicBezTo>
                    <a:cubicBezTo>
                      <a:pt x="29331" y="9656"/>
                      <a:pt x="29491" y="9268"/>
                      <a:pt x="29354" y="8948"/>
                    </a:cubicBezTo>
                    <a:cubicBezTo>
                      <a:pt x="28943" y="7944"/>
                      <a:pt x="28532" y="6917"/>
                      <a:pt x="28121" y="5912"/>
                    </a:cubicBezTo>
                    <a:cubicBezTo>
                      <a:pt x="28030" y="5684"/>
                      <a:pt x="27756" y="5547"/>
                      <a:pt x="27505" y="5638"/>
                    </a:cubicBezTo>
                    <a:cubicBezTo>
                      <a:pt x="23556" y="6803"/>
                      <a:pt x="19607" y="7989"/>
                      <a:pt x="15659" y="9176"/>
                    </a:cubicBezTo>
                    <a:cubicBezTo>
                      <a:pt x="13856" y="8651"/>
                      <a:pt x="11139" y="7601"/>
                      <a:pt x="8332" y="5501"/>
                    </a:cubicBezTo>
                    <a:cubicBezTo>
                      <a:pt x="5981" y="3721"/>
                      <a:pt x="4360" y="1827"/>
                      <a:pt x="3310" y="343"/>
                    </a:cubicBezTo>
                    <a:cubicBezTo>
                      <a:pt x="3082" y="46"/>
                      <a:pt x="2648" y="1"/>
                      <a:pt x="2374" y="275"/>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164" name="Google Shape;2164;p38">
                <a:extLst>
                  <a:ext uri="{FF2B5EF4-FFF2-40B4-BE49-F238E27FC236}">
                    <a16:creationId xmlns="" xmlns:a16="http://schemas.microsoft.com/office/drawing/2014/main" id="{BB9A603F-8B05-2202-A401-C1F64C49F0FB}"/>
                  </a:ext>
                </a:extLst>
              </p:cNvPr>
              <p:cNvSpPr/>
              <p:nvPr/>
            </p:nvSpPr>
            <p:spPr>
              <a:xfrm>
                <a:off x="7529059" y="3138302"/>
                <a:ext cx="118392" cy="560978"/>
              </a:xfrm>
              <a:custGeom>
                <a:avLst/>
                <a:gdLst/>
                <a:ahLst/>
                <a:cxnLst/>
                <a:rect l="l" t="t" r="r" b="b"/>
                <a:pathLst>
                  <a:path w="2033" h="9633" extrusionOk="0">
                    <a:moveTo>
                      <a:pt x="2032" y="0"/>
                    </a:moveTo>
                    <a:cubicBezTo>
                      <a:pt x="617" y="2990"/>
                      <a:pt x="115" y="6346"/>
                      <a:pt x="321" y="9633"/>
                    </a:cubicBezTo>
                    <a:cubicBezTo>
                      <a:pt x="252" y="9222"/>
                      <a:pt x="206" y="8811"/>
                      <a:pt x="184" y="8400"/>
                    </a:cubicBezTo>
                    <a:cubicBezTo>
                      <a:pt x="1" y="5501"/>
                      <a:pt x="549" y="2511"/>
                      <a:pt x="2032" y="0"/>
                    </a:cubicBezTo>
                    <a:close/>
                  </a:path>
                </a:pathLst>
              </a:custGeom>
              <a:solidFill>
                <a:srgbClr val="CE7CB0"/>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165" name="Google Shape;2165;p38">
                <a:extLst>
                  <a:ext uri="{FF2B5EF4-FFF2-40B4-BE49-F238E27FC236}">
                    <a16:creationId xmlns="" xmlns:a16="http://schemas.microsoft.com/office/drawing/2014/main" id="{09FF8A86-AD5D-BBED-067D-33B4EFCAF866}"/>
                  </a:ext>
                </a:extLst>
              </p:cNvPr>
              <p:cNvSpPr/>
              <p:nvPr/>
            </p:nvSpPr>
            <p:spPr>
              <a:xfrm>
                <a:off x="6946883" y="2595960"/>
                <a:ext cx="497210" cy="531744"/>
              </a:xfrm>
              <a:custGeom>
                <a:avLst/>
                <a:gdLst/>
                <a:ahLst/>
                <a:cxnLst/>
                <a:rect l="l" t="t" r="r" b="b"/>
                <a:pathLst>
                  <a:path w="8538" h="9131" extrusionOk="0">
                    <a:moveTo>
                      <a:pt x="0" y="1"/>
                    </a:moveTo>
                    <a:cubicBezTo>
                      <a:pt x="2899" y="2991"/>
                      <a:pt x="5775" y="6026"/>
                      <a:pt x="8537" y="9131"/>
                    </a:cubicBezTo>
                    <a:cubicBezTo>
                      <a:pt x="5570" y="6209"/>
                      <a:pt x="2694" y="3173"/>
                      <a:pt x="0" y="1"/>
                    </a:cubicBezTo>
                    <a:close/>
                  </a:path>
                </a:pathLst>
              </a:custGeom>
              <a:solidFill>
                <a:srgbClr val="CE7CB0"/>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166" name="Google Shape;2166;p38">
                <a:extLst>
                  <a:ext uri="{FF2B5EF4-FFF2-40B4-BE49-F238E27FC236}">
                    <a16:creationId xmlns="" xmlns:a16="http://schemas.microsoft.com/office/drawing/2014/main" id="{B9CA8D3E-B560-F57E-6521-42A514C2B1C3}"/>
                  </a:ext>
                </a:extLst>
              </p:cNvPr>
              <p:cNvSpPr/>
              <p:nvPr/>
            </p:nvSpPr>
            <p:spPr>
              <a:xfrm>
                <a:off x="7950447" y="2997373"/>
                <a:ext cx="693928" cy="235328"/>
              </a:xfrm>
              <a:custGeom>
                <a:avLst/>
                <a:gdLst/>
                <a:ahLst/>
                <a:cxnLst/>
                <a:rect l="l" t="t" r="r" b="b"/>
                <a:pathLst>
                  <a:path w="11916" h="4041" extrusionOk="0">
                    <a:moveTo>
                      <a:pt x="1" y="4041"/>
                    </a:moveTo>
                    <a:cubicBezTo>
                      <a:pt x="3927" y="2557"/>
                      <a:pt x="7921" y="1211"/>
                      <a:pt x="11915" y="1"/>
                    </a:cubicBezTo>
                    <a:cubicBezTo>
                      <a:pt x="8012" y="1462"/>
                      <a:pt x="4018" y="2831"/>
                      <a:pt x="1" y="4041"/>
                    </a:cubicBezTo>
                    <a:close/>
                  </a:path>
                </a:pathLst>
              </a:custGeom>
              <a:solidFill>
                <a:srgbClr val="CE7CB0"/>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167" name="Google Shape;2167;p38">
                <a:extLst>
                  <a:ext uri="{FF2B5EF4-FFF2-40B4-BE49-F238E27FC236}">
                    <a16:creationId xmlns="" xmlns:a16="http://schemas.microsoft.com/office/drawing/2014/main" id="{DA35291A-2CF5-B63A-4212-D29032A3DA7A}"/>
                  </a:ext>
                </a:extLst>
              </p:cNvPr>
              <p:cNvSpPr/>
              <p:nvPr/>
            </p:nvSpPr>
            <p:spPr>
              <a:xfrm>
                <a:off x="7509142" y="2976118"/>
                <a:ext cx="349643" cy="281857"/>
              </a:xfrm>
              <a:custGeom>
                <a:avLst/>
                <a:gdLst/>
                <a:ahLst/>
                <a:cxnLst/>
                <a:rect l="l" t="t" r="r" b="b"/>
                <a:pathLst>
                  <a:path w="6004" h="4840" extrusionOk="0">
                    <a:moveTo>
                      <a:pt x="2192" y="2443"/>
                    </a:moveTo>
                    <a:lnTo>
                      <a:pt x="3881" y="4086"/>
                    </a:lnTo>
                    <a:cubicBezTo>
                      <a:pt x="3972" y="4155"/>
                      <a:pt x="4086" y="4200"/>
                      <a:pt x="4200" y="4178"/>
                    </a:cubicBezTo>
                    <a:cubicBezTo>
                      <a:pt x="4315" y="4178"/>
                      <a:pt x="4406" y="4109"/>
                      <a:pt x="4474" y="4018"/>
                    </a:cubicBezTo>
                    <a:cubicBezTo>
                      <a:pt x="4908" y="3379"/>
                      <a:pt x="5205" y="2671"/>
                      <a:pt x="5296" y="1918"/>
                    </a:cubicBezTo>
                    <a:cubicBezTo>
                      <a:pt x="5365" y="1553"/>
                      <a:pt x="5365" y="1188"/>
                      <a:pt x="5319" y="822"/>
                    </a:cubicBezTo>
                    <a:lnTo>
                      <a:pt x="2123" y="640"/>
                    </a:lnTo>
                    <a:cubicBezTo>
                      <a:pt x="1849" y="936"/>
                      <a:pt x="1598" y="1233"/>
                      <a:pt x="1393" y="1576"/>
                    </a:cubicBezTo>
                    <a:cubicBezTo>
                      <a:pt x="1096" y="1986"/>
                      <a:pt x="868" y="2420"/>
                      <a:pt x="685" y="2877"/>
                    </a:cubicBezTo>
                    <a:cubicBezTo>
                      <a:pt x="685" y="2899"/>
                      <a:pt x="685" y="2922"/>
                      <a:pt x="708" y="2945"/>
                    </a:cubicBezTo>
                    <a:cubicBezTo>
                      <a:pt x="731" y="2968"/>
                      <a:pt x="754" y="2968"/>
                      <a:pt x="777" y="2968"/>
                    </a:cubicBezTo>
                    <a:close/>
                    <a:moveTo>
                      <a:pt x="4246" y="4817"/>
                    </a:moveTo>
                    <a:cubicBezTo>
                      <a:pt x="3949" y="4840"/>
                      <a:pt x="3653" y="4748"/>
                      <a:pt x="3424" y="4520"/>
                    </a:cubicBezTo>
                    <a:lnTo>
                      <a:pt x="2032" y="3173"/>
                    </a:lnTo>
                    <a:lnTo>
                      <a:pt x="1005" y="3561"/>
                    </a:lnTo>
                    <a:cubicBezTo>
                      <a:pt x="731" y="3653"/>
                      <a:pt x="457" y="3584"/>
                      <a:pt x="252" y="3402"/>
                    </a:cubicBezTo>
                    <a:cubicBezTo>
                      <a:pt x="69" y="3196"/>
                      <a:pt x="1" y="2922"/>
                      <a:pt x="115" y="2648"/>
                    </a:cubicBezTo>
                    <a:cubicBezTo>
                      <a:pt x="297" y="2146"/>
                      <a:pt x="548" y="1667"/>
                      <a:pt x="845" y="1210"/>
                    </a:cubicBezTo>
                    <a:cubicBezTo>
                      <a:pt x="1119" y="822"/>
                      <a:pt x="1439" y="434"/>
                      <a:pt x="1781" y="92"/>
                    </a:cubicBezTo>
                    <a:lnTo>
                      <a:pt x="1895" y="1"/>
                    </a:lnTo>
                    <a:lnTo>
                      <a:pt x="5890" y="206"/>
                    </a:lnTo>
                    <a:lnTo>
                      <a:pt x="5912" y="457"/>
                    </a:lnTo>
                    <a:cubicBezTo>
                      <a:pt x="6004" y="982"/>
                      <a:pt x="6004" y="1507"/>
                      <a:pt x="5935" y="2009"/>
                    </a:cubicBezTo>
                    <a:cubicBezTo>
                      <a:pt x="5821" y="2854"/>
                      <a:pt x="5501" y="3653"/>
                      <a:pt x="4999" y="4383"/>
                    </a:cubicBezTo>
                    <a:cubicBezTo>
                      <a:pt x="4817" y="4634"/>
                      <a:pt x="4543" y="4794"/>
                      <a:pt x="4246" y="4817"/>
                    </a:cubicBezTo>
                    <a:lnTo>
                      <a:pt x="4246" y="4817"/>
                    </a:lnTo>
                    <a:close/>
                  </a:path>
                </a:pathLst>
              </a:custGeom>
              <a:solidFill>
                <a:srgbClr val="CE7CB0"/>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168" name="Google Shape;2168;p38">
                <a:extLst>
                  <a:ext uri="{FF2B5EF4-FFF2-40B4-BE49-F238E27FC236}">
                    <a16:creationId xmlns="" xmlns:a16="http://schemas.microsoft.com/office/drawing/2014/main" id="{D45C959F-72BD-4993-A366-DB19E2E994AE}"/>
                  </a:ext>
                </a:extLst>
              </p:cNvPr>
              <p:cNvSpPr/>
              <p:nvPr/>
            </p:nvSpPr>
            <p:spPr>
              <a:xfrm>
                <a:off x="7534416" y="3233982"/>
                <a:ext cx="321690" cy="28011"/>
              </a:xfrm>
              <a:custGeom>
                <a:avLst/>
                <a:gdLst/>
                <a:ahLst/>
                <a:cxnLst/>
                <a:rect l="l" t="t" r="r" b="b"/>
                <a:pathLst>
                  <a:path w="5524" h="481" extrusionOk="0">
                    <a:moveTo>
                      <a:pt x="0" y="412"/>
                    </a:moveTo>
                    <a:lnTo>
                      <a:pt x="5524" y="1"/>
                    </a:lnTo>
                    <a:lnTo>
                      <a:pt x="5524" y="1"/>
                    </a:lnTo>
                    <a:lnTo>
                      <a:pt x="0" y="480"/>
                    </a:lnTo>
                    <a:close/>
                  </a:path>
                </a:pathLst>
              </a:custGeom>
              <a:solidFill>
                <a:srgbClr val="CE7CB0"/>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169" name="Google Shape;2169;p38">
                <a:extLst>
                  <a:ext uri="{FF2B5EF4-FFF2-40B4-BE49-F238E27FC236}">
                    <a16:creationId xmlns="" xmlns:a16="http://schemas.microsoft.com/office/drawing/2014/main" id="{69561273-FCF8-B56F-C640-28309030CF3F}"/>
                  </a:ext>
                </a:extLst>
              </p:cNvPr>
              <p:cNvSpPr/>
              <p:nvPr/>
            </p:nvSpPr>
            <p:spPr>
              <a:xfrm>
                <a:off x="7533077" y="3219365"/>
                <a:ext cx="323030" cy="38610"/>
              </a:xfrm>
              <a:custGeom>
                <a:avLst/>
                <a:gdLst/>
                <a:ahLst/>
                <a:cxnLst/>
                <a:rect l="l" t="t" r="r" b="b"/>
                <a:pathLst>
                  <a:path w="5547" h="663" extrusionOk="0">
                    <a:moveTo>
                      <a:pt x="0" y="389"/>
                    </a:moveTo>
                    <a:lnTo>
                      <a:pt x="5524" y="1"/>
                    </a:lnTo>
                    <a:lnTo>
                      <a:pt x="5547" y="252"/>
                    </a:lnTo>
                    <a:lnTo>
                      <a:pt x="23" y="663"/>
                    </a:lnTo>
                    <a:close/>
                  </a:path>
                </a:pathLst>
              </a:custGeom>
              <a:solidFill>
                <a:srgbClr val="CE7CB0"/>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170" name="Google Shape;2170;p38">
                <a:extLst>
                  <a:ext uri="{FF2B5EF4-FFF2-40B4-BE49-F238E27FC236}">
                    <a16:creationId xmlns="" xmlns:a16="http://schemas.microsoft.com/office/drawing/2014/main" id="{F399F3D9-B8A3-3872-C4C7-EEE1774B9BC6}"/>
                  </a:ext>
                </a:extLst>
              </p:cNvPr>
              <p:cNvSpPr/>
              <p:nvPr/>
            </p:nvSpPr>
            <p:spPr>
              <a:xfrm>
                <a:off x="7531737" y="3203409"/>
                <a:ext cx="323088" cy="38610"/>
              </a:xfrm>
              <a:custGeom>
                <a:avLst/>
                <a:gdLst/>
                <a:ahLst/>
                <a:cxnLst/>
                <a:rect l="l" t="t" r="r" b="b"/>
                <a:pathLst>
                  <a:path w="5548" h="663" extrusionOk="0">
                    <a:moveTo>
                      <a:pt x="1" y="412"/>
                    </a:moveTo>
                    <a:lnTo>
                      <a:pt x="5524" y="1"/>
                    </a:lnTo>
                    <a:lnTo>
                      <a:pt x="5547" y="275"/>
                    </a:lnTo>
                    <a:lnTo>
                      <a:pt x="23" y="663"/>
                    </a:lnTo>
                    <a:close/>
                  </a:path>
                </a:pathLst>
              </a:custGeom>
              <a:solidFill>
                <a:srgbClr val="CE7CB0"/>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171" name="Google Shape;2171;p38">
                <a:extLst>
                  <a:ext uri="{FF2B5EF4-FFF2-40B4-BE49-F238E27FC236}">
                    <a16:creationId xmlns="" xmlns:a16="http://schemas.microsoft.com/office/drawing/2014/main" id="{9F25BE3D-7D39-BF03-2BDE-2552F9606C45}"/>
                  </a:ext>
                </a:extLst>
              </p:cNvPr>
              <p:cNvSpPr/>
              <p:nvPr/>
            </p:nvSpPr>
            <p:spPr>
              <a:xfrm>
                <a:off x="7530398" y="3188792"/>
                <a:ext cx="323088" cy="38610"/>
              </a:xfrm>
              <a:custGeom>
                <a:avLst/>
                <a:gdLst/>
                <a:ahLst/>
                <a:cxnLst/>
                <a:rect l="l" t="t" r="r" b="b"/>
                <a:pathLst>
                  <a:path w="5548" h="663" extrusionOk="0">
                    <a:moveTo>
                      <a:pt x="1" y="389"/>
                    </a:moveTo>
                    <a:lnTo>
                      <a:pt x="5525" y="1"/>
                    </a:lnTo>
                    <a:lnTo>
                      <a:pt x="5547" y="252"/>
                    </a:lnTo>
                    <a:lnTo>
                      <a:pt x="24" y="663"/>
                    </a:lnTo>
                    <a:close/>
                  </a:path>
                </a:pathLst>
              </a:custGeom>
              <a:solidFill>
                <a:srgbClr val="CE7CB0"/>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172" name="Google Shape;2172;p38">
                <a:extLst>
                  <a:ext uri="{FF2B5EF4-FFF2-40B4-BE49-F238E27FC236}">
                    <a16:creationId xmlns="" xmlns:a16="http://schemas.microsoft.com/office/drawing/2014/main" id="{0E6F9C1D-F3AA-EC0C-26C9-3A290AC289BD}"/>
                  </a:ext>
                </a:extLst>
              </p:cNvPr>
              <p:cNvSpPr/>
              <p:nvPr/>
            </p:nvSpPr>
            <p:spPr>
              <a:xfrm>
                <a:off x="7529059" y="3172835"/>
                <a:ext cx="323088" cy="38610"/>
              </a:xfrm>
              <a:custGeom>
                <a:avLst/>
                <a:gdLst/>
                <a:ahLst/>
                <a:cxnLst/>
                <a:rect l="l" t="t" r="r" b="b"/>
                <a:pathLst>
                  <a:path w="5548" h="663" extrusionOk="0">
                    <a:moveTo>
                      <a:pt x="1" y="412"/>
                    </a:moveTo>
                    <a:lnTo>
                      <a:pt x="5525" y="1"/>
                    </a:lnTo>
                    <a:lnTo>
                      <a:pt x="5548" y="275"/>
                    </a:lnTo>
                    <a:lnTo>
                      <a:pt x="24" y="663"/>
                    </a:lnTo>
                    <a:close/>
                  </a:path>
                </a:pathLst>
              </a:custGeom>
              <a:solidFill>
                <a:srgbClr val="CE7CB0"/>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173" name="Google Shape;2173;p38">
                <a:extLst>
                  <a:ext uri="{FF2B5EF4-FFF2-40B4-BE49-F238E27FC236}">
                    <a16:creationId xmlns="" xmlns:a16="http://schemas.microsoft.com/office/drawing/2014/main" id="{AA9E98BF-CDDF-A852-C6CF-B5E77C751411}"/>
                  </a:ext>
                </a:extLst>
              </p:cNvPr>
              <p:cNvSpPr/>
              <p:nvPr/>
            </p:nvSpPr>
            <p:spPr>
              <a:xfrm>
                <a:off x="7527777" y="3156879"/>
                <a:ext cx="323030" cy="39949"/>
              </a:xfrm>
              <a:custGeom>
                <a:avLst/>
                <a:gdLst/>
                <a:ahLst/>
                <a:cxnLst/>
                <a:rect l="l" t="t" r="r" b="b"/>
                <a:pathLst>
                  <a:path w="5547" h="686" extrusionOk="0">
                    <a:moveTo>
                      <a:pt x="0" y="412"/>
                    </a:moveTo>
                    <a:lnTo>
                      <a:pt x="5524" y="1"/>
                    </a:lnTo>
                    <a:lnTo>
                      <a:pt x="5547" y="275"/>
                    </a:lnTo>
                    <a:lnTo>
                      <a:pt x="23" y="686"/>
                    </a:lnTo>
                    <a:close/>
                  </a:path>
                </a:pathLst>
              </a:custGeom>
              <a:solidFill>
                <a:srgbClr val="CE7CB0"/>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174" name="Google Shape;2174;p38">
                <a:extLst>
                  <a:ext uri="{FF2B5EF4-FFF2-40B4-BE49-F238E27FC236}">
                    <a16:creationId xmlns="" xmlns:a16="http://schemas.microsoft.com/office/drawing/2014/main" id="{75821CBC-32EC-07D9-8E5A-FFA1EAFBE82C}"/>
                  </a:ext>
                </a:extLst>
              </p:cNvPr>
              <p:cNvSpPr/>
              <p:nvPr/>
            </p:nvSpPr>
            <p:spPr>
              <a:xfrm>
                <a:off x="7526438" y="3142262"/>
                <a:ext cx="323030" cy="38610"/>
              </a:xfrm>
              <a:custGeom>
                <a:avLst/>
                <a:gdLst/>
                <a:ahLst/>
                <a:cxnLst/>
                <a:rect l="l" t="t" r="r" b="b"/>
                <a:pathLst>
                  <a:path w="5547" h="663" extrusionOk="0">
                    <a:moveTo>
                      <a:pt x="0" y="412"/>
                    </a:moveTo>
                    <a:lnTo>
                      <a:pt x="5524" y="1"/>
                    </a:lnTo>
                    <a:lnTo>
                      <a:pt x="5547" y="252"/>
                    </a:lnTo>
                    <a:lnTo>
                      <a:pt x="23" y="663"/>
                    </a:lnTo>
                    <a:close/>
                  </a:path>
                </a:pathLst>
              </a:custGeom>
              <a:solidFill>
                <a:srgbClr val="CE7CB0"/>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175" name="Google Shape;2175;p38">
                <a:extLst>
                  <a:ext uri="{FF2B5EF4-FFF2-40B4-BE49-F238E27FC236}">
                    <a16:creationId xmlns="" xmlns:a16="http://schemas.microsoft.com/office/drawing/2014/main" id="{906AC206-7363-E9AA-5695-71C5A8767398}"/>
                  </a:ext>
                </a:extLst>
              </p:cNvPr>
              <p:cNvSpPr/>
              <p:nvPr/>
            </p:nvSpPr>
            <p:spPr>
              <a:xfrm>
                <a:off x="7525099" y="3126306"/>
                <a:ext cx="323088" cy="39949"/>
              </a:xfrm>
              <a:custGeom>
                <a:avLst/>
                <a:gdLst/>
                <a:ahLst/>
                <a:cxnLst/>
                <a:rect l="l" t="t" r="r" b="b"/>
                <a:pathLst>
                  <a:path w="5548" h="686" extrusionOk="0">
                    <a:moveTo>
                      <a:pt x="0" y="412"/>
                    </a:moveTo>
                    <a:lnTo>
                      <a:pt x="5547" y="1"/>
                    </a:lnTo>
                    <a:lnTo>
                      <a:pt x="5547" y="275"/>
                    </a:lnTo>
                    <a:lnTo>
                      <a:pt x="23" y="686"/>
                    </a:lnTo>
                    <a:close/>
                  </a:path>
                </a:pathLst>
              </a:custGeom>
              <a:solidFill>
                <a:srgbClr val="CE7CB0"/>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176" name="Google Shape;2176;p38">
                <a:extLst>
                  <a:ext uri="{FF2B5EF4-FFF2-40B4-BE49-F238E27FC236}">
                    <a16:creationId xmlns="" xmlns:a16="http://schemas.microsoft.com/office/drawing/2014/main" id="{B1472D8A-3DA4-F30F-FA3F-87D11D0FCADC}"/>
                  </a:ext>
                </a:extLst>
              </p:cNvPr>
              <p:cNvSpPr/>
              <p:nvPr/>
            </p:nvSpPr>
            <p:spPr>
              <a:xfrm>
                <a:off x="7523759" y="3111689"/>
                <a:ext cx="323088" cy="38610"/>
              </a:xfrm>
              <a:custGeom>
                <a:avLst/>
                <a:gdLst/>
                <a:ahLst/>
                <a:cxnLst/>
                <a:rect l="l" t="t" r="r" b="b"/>
                <a:pathLst>
                  <a:path w="5548" h="663" extrusionOk="0">
                    <a:moveTo>
                      <a:pt x="1" y="389"/>
                    </a:moveTo>
                    <a:lnTo>
                      <a:pt x="5547" y="1"/>
                    </a:lnTo>
                    <a:lnTo>
                      <a:pt x="5547" y="252"/>
                    </a:lnTo>
                    <a:lnTo>
                      <a:pt x="23" y="663"/>
                    </a:lnTo>
                    <a:close/>
                  </a:path>
                </a:pathLst>
              </a:custGeom>
              <a:solidFill>
                <a:srgbClr val="CE7CB0"/>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177" name="Google Shape;2177;p38">
                <a:extLst>
                  <a:ext uri="{FF2B5EF4-FFF2-40B4-BE49-F238E27FC236}">
                    <a16:creationId xmlns="" xmlns:a16="http://schemas.microsoft.com/office/drawing/2014/main" id="{E5ACB503-2159-E542-7986-7E7B4375A159}"/>
                  </a:ext>
                </a:extLst>
              </p:cNvPr>
              <p:cNvSpPr/>
              <p:nvPr/>
            </p:nvSpPr>
            <p:spPr>
              <a:xfrm>
                <a:off x="7522420" y="3095732"/>
                <a:ext cx="324427" cy="38610"/>
              </a:xfrm>
              <a:custGeom>
                <a:avLst/>
                <a:gdLst/>
                <a:ahLst/>
                <a:cxnLst/>
                <a:rect l="l" t="t" r="r" b="b"/>
                <a:pathLst>
                  <a:path w="5571" h="663" extrusionOk="0">
                    <a:moveTo>
                      <a:pt x="1" y="412"/>
                    </a:moveTo>
                    <a:lnTo>
                      <a:pt x="5547" y="1"/>
                    </a:lnTo>
                    <a:lnTo>
                      <a:pt x="5570" y="275"/>
                    </a:lnTo>
                    <a:lnTo>
                      <a:pt x="24" y="663"/>
                    </a:lnTo>
                    <a:close/>
                  </a:path>
                </a:pathLst>
              </a:custGeom>
              <a:solidFill>
                <a:srgbClr val="CE7CB0"/>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178" name="Google Shape;2178;p38">
                <a:extLst>
                  <a:ext uri="{FF2B5EF4-FFF2-40B4-BE49-F238E27FC236}">
                    <a16:creationId xmlns="" xmlns:a16="http://schemas.microsoft.com/office/drawing/2014/main" id="{BD82EBE0-7CAF-14AB-FF3E-B3D0985AA834}"/>
                  </a:ext>
                </a:extLst>
              </p:cNvPr>
              <p:cNvSpPr/>
              <p:nvPr/>
            </p:nvSpPr>
            <p:spPr>
              <a:xfrm>
                <a:off x="7521139" y="3079834"/>
                <a:ext cx="324369" cy="39891"/>
              </a:xfrm>
              <a:custGeom>
                <a:avLst/>
                <a:gdLst/>
                <a:ahLst/>
                <a:cxnLst/>
                <a:rect l="l" t="t" r="r" b="b"/>
                <a:pathLst>
                  <a:path w="5570" h="685" extrusionOk="0">
                    <a:moveTo>
                      <a:pt x="0" y="411"/>
                    </a:moveTo>
                    <a:lnTo>
                      <a:pt x="5547" y="0"/>
                    </a:lnTo>
                    <a:lnTo>
                      <a:pt x="5569" y="274"/>
                    </a:lnTo>
                    <a:lnTo>
                      <a:pt x="23" y="685"/>
                    </a:lnTo>
                    <a:close/>
                  </a:path>
                </a:pathLst>
              </a:custGeom>
              <a:solidFill>
                <a:srgbClr val="CE7CB0"/>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179" name="Google Shape;2179;p38">
                <a:extLst>
                  <a:ext uri="{FF2B5EF4-FFF2-40B4-BE49-F238E27FC236}">
                    <a16:creationId xmlns="" xmlns:a16="http://schemas.microsoft.com/office/drawing/2014/main" id="{AEB2891C-33F3-C1A6-B0FA-E8D6CFDC2DEC}"/>
                  </a:ext>
                </a:extLst>
              </p:cNvPr>
              <p:cNvSpPr/>
              <p:nvPr/>
            </p:nvSpPr>
            <p:spPr>
              <a:xfrm>
                <a:off x="7519799" y="3065159"/>
                <a:ext cx="324369" cy="38610"/>
              </a:xfrm>
              <a:custGeom>
                <a:avLst/>
                <a:gdLst/>
                <a:ahLst/>
                <a:cxnLst/>
                <a:rect l="l" t="t" r="r" b="b"/>
                <a:pathLst>
                  <a:path w="5570" h="663" extrusionOk="0">
                    <a:moveTo>
                      <a:pt x="0" y="412"/>
                    </a:moveTo>
                    <a:lnTo>
                      <a:pt x="5547" y="1"/>
                    </a:lnTo>
                    <a:lnTo>
                      <a:pt x="5570" y="252"/>
                    </a:lnTo>
                    <a:lnTo>
                      <a:pt x="23" y="663"/>
                    </a:lnTo>
                    <a:close/>
                  </a:path>
                </a:pathLst>
              </a:custGeom>
              <a:solidFill>
                <a:srgbClr val="CE7CB0"/>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180" name="Google Shape;2180;p38">
                <a:extLst>
                  <a:ext uri="{FF2B5EF4-FFF2-40B4-BE49-F238E27FC236}">
                    <a16:creationId xmlns="" xmlns:a16="http://schemas.microsoft.com/office/drawing/2014/main" id="{F83A61E4-F918-5FEF-5514-AB02CAA4823A}"/>
                  </a:ext>
                </a:extLst>
              </p:cNvPr>
              <p:cNvSpPr/>
              <p:nvPr/>
            </p:nvSpPr>
            <p:spPr>
              <a:xfrm>
                <a:off x="7518460" y="3049261"/>
                <a:ext cx="324369" cy="39891"/>
              </a:xfrm>
              <a:custGeom>
                <a:avLst/>
                <a:gdLst/>
                <a:ahLst/>
                <a:cxnLst/>
                <a:rect l="l" t="t" r="r" b="b"/>
                <a:pathLst>
                  <a:path w="5570" h="685" extrusionOk="0">
                    <a:moveTo>
                      <a:pt x="0" y="411"/>
                    </a:moveTo>
                    <a:lnTo>
                      <a:pt x="5547" y="0"/>
                    </a:lnTo>
                    <a:lnTo>
                      <a:pt x="5570" y="274"/>
                    </a:lnTo>
                    <a:lnTo>
                      <a:pt x="23" y="685"/>
                    </a:lnTo>
                    <a:close/>
                  </a:path>
                </a:pathLst>
              </a:custGeom>
              <a:solidFill>
                <a:srgbClr val="CE7CB0"/>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181" name="Google Shape;2181;p38">
                <a:extLst>
                  <a:ext uri="{FF2B5EF4-FFF2-40B4-BE49-F238E27FC236}">
                    <a16:creationId xmlns="" xmlns:a16="http://schemas.microsoft.com/office/drawing/2014/main" id="{DF267D53-1011-D0D4-8BA0-6EC178F88CBB}"/>
                  </a:ext>
                </a:extLst>
              </p:cNvPr>
              <p:cNvSpPr/>
              <p:nvPr/>
            </p:nvSpPr>
            <p:spPr>
              <a:xfrm>
                <a:off x="7517120" y="3034586"/>
                <a:ext cx="324369" cy="38610"/>
              </a:xfrm>
              <a:custGeom>
                <a:avLst/>
                <a:gdLst/>
                <a:ahLst/>
                <a:cxnLst/>
                <a:rect l="l" t="t" r="r" b="b"/>
                <a:pathLst>
                  <a:path w="5570" h="663" extrusionOk="0">
                    <a:moveTo>
                      <a:pt x="1" y="389"/>
                    </a:moveTo>
                    <a:lnTo>
                      <a:pt x="5547" y="1"/>
                    </a:lnTo>
                    <a:lnTo>
                      <a:pt x="5570" y="252"/>
                    </a:lnTo>
                    <a:lnTo>
                      <a:pt x="23" y="663"/>
                    </a:lnTo>
                    <a:close/>
                  </a:path>
                </a:pathLst>
              </a:custGeom>
              <a:solidFill>
                <a:srgbClr val="CE7CB0"/>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182" name="Google Shape;2182;p38">
                <a:extLst>
                  <a:ext uri="{FF2B5EF4-FFF2-40B4-BE49-F238E27FC236}">
                    <a16:creationId xmlns="" xmlns:a16="http://schemas.microsoft.com/office/drawing/2014/main" id="{85E5A097-03E4-E75A-597A-4325DB933C69}"/>
                  </a:ext>
                </a:extLst>
              </p:cNvPr>
              <p:cNvSpPr/>
              <p:nvPr/>
            </p:nvSpPr>
            <p:spPr>
              <a:xfrm>
                <a:off x="7515781" y="3018687"/>
                <a:ext cx="324427" cy="38552"/>
              </a:xfrm>
              <a:custGeom>
                <a:avLst/>
                <a:gdLst/>
                <a:ahLst/>
                <a:cxnLst/>
                <a:rect l="l" t="t" r="r" b="b"/>
                <a:pathLst>
                  <a:path w="5571" h="662" extrusionOk="0">
                    <a:moveTo>
                      <a:pt x="1" y="411"/>
                    </a:moveTo>
                    <a:lnTo>
                      <a:pt x="5547" y="0"/>
                    </a:lnTo>
                    <a:lnTo>
                      <a:pt x="5570" y="274"/>
                    </a:lnTo>
                    <a:lnTo>
                      <a:pt x="24" y="662"/>
                    </a:lnTo>
                    <a:close/>
                  </a:path>
                </a:pathLst>
              </a:custGeom>
              <a:solidFill>
                <a:srgbClr val="CE7CB0"/>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183" name="Google Shape;2183;p38">
                <a:extLst>
                  <a:ext uri="{FF2B5EF4-FFF2-40B4-BE49-F238E27FC236}">
                    <a16:creationId xmlns="" xmlns:a16="http://schemas.microsoft.com/office/drawing/2014/main" id="{FD65E645-6E3E-BBC4-7850-EA0C51AF9B57}"/>
                  </a:ext>
                </a:extLst>
              </p:cNvPr>
              <p:cNvSpPr/>
              <p:nvPr/>
            </p:nvSpPr>
            <p:spPr>
              <a:xfrm>
                <a:off x="7514442" y="3004012"/>
                <a:ext cx="324427" cy="38610"/>
              </a:xfrm>
              <a:custGeom>
                <a:avLst/>
                <a:gdLst/>
                <a:ahLst/>
                <a:cxnLst/>
                <a:rect l="l" t="t" r="r" b="b"/>
                <a:pathLst>
                  <a:path w="5571" h="663" extrusionOk="0">
                    <a:moveTo>
                      <a:pt x="1" y="389"/>
                    </a:moveTo>
                    <a:lnTo>
                      <a:pt x="5547" y="1"/>
                    </a:lnTo>
                    <a:lnTo>
                      <a:pt x="5570" y="252"/>
                    </a:lnTo>
                    <a:lnTo>
                      <a:pt x="24" y="663"/>
                    </a:lnTo>
                    <a:close/>
                  </a:path>
                </a:pathLst>
              </a:custGeom>
              <a:solidFill>
                <a:srgbClr val="CE7CB0"/>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184" name="Google Shape;2184;p38">
                <a:extLst>
                  <a:ext uri="{FF2B5EF4-FFF2-40B4-BE49-F238E27FC236}">
                    <a16:creationId xmlns="" xmlns:a16="http://schemas.microsoft.com/office/drawing/2014/main" id="{304E7C25-3EAD-94D9-F0B9-47616EA18D7D}"/>
                  </a:ext>
                </a:extLst>
              </p:cNvPr>
              <p:cNvSpPr/>
              <p:nvPr/>
            </p:nvSpPr>
            <p:spPr>
              <a:xfrm>
                <a:off x="7513160" y="2988114"/>
                <a:ext cx="324369" cy="38552"/>
              </a:xfrm>
              <a:custGeom>
                <a:avLst/>
                <a:gdLst/>
                <a:ahLst/>
                <a:cxnLst/>
                <a:rect l="l" t="t" r="r" b="b"/>
                <a:pathLst>
                  <a:path w="5570" h="662" extrusionOk="0">
                    <a:moveTo>
                      <a:pt x="0" y="411"/>
                    </a:moveTo>
                    <a:lnTo>
                      <a:pt x="5547" y="0"/>
                    </a:lnTo>
                    <a:lnTo>
                      <a:pt x="5569" y="274"/>
                    </a:lnTo>
                    <a:lnTo>
                      <a:pt x="23" y="662"/>
                    </a:lnTo>
                    <a:close/>
                  </a:path>
                </a:pathLst>
              </a:custGeom>
              <a:solidFill>
                <a:srgbClr val="CE7CB0"/>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185" name="Google Shape;2185;p38">
                <a:extLst>
                  <a:ext uri="{FF2B5EF4-FFF2-40B4-BE49-F238E27FC236}">
                    <a16:creationId xmlns="" xmlns:a16="http://schemas.microsoft.com/office/drawing/2014/main" id="{D16B48FD-1B4D-44AB-A842-93B36D32DAAB}"/>
                  </a:ext>
                </a:extLst>
              </p:cNvPr>
              <p:cNvSpPr/>
              <p:nvPr/>
            </p:nvSpPr>
            <p:spPr>
              <a:xfrm>
                <a:off x="7513160" y="2977457"/>
                <a:ext cx="323030" cy="34592"/>
              </a:xfrm>
              <a:custGeom>
                <a:avLst/>
                <a:gdLst/>
                <a:ahLst/>
                <a:cxnLst/>
                <a:rect l="l" t="t" r="r" b="b"/>
                <a:pathLst>
                  <a:path w="5547" h="594" extrusionOk="0">
                    <a:moveTo>
                      <a:pt x="5547" y="183"/>
                    </a:moveTo>
                    <a:lnTo>
                      <a:pt x="0" y="594"/>
                    </a:lnTo>
                    <a:lnTo>
                      <a:pt x="0" y="457"/>
                    </a:lnTo>
                    <a:lnTo>
                      <a:pt x="5524" y="0"/>
                    </a:lnTo>
                    <a:close/>
                  </a:path>
                </a:pathLst>
              </a:custGeom>
              <a:solidFill>
                <a:srgbClr val="CE7CB0"/>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186" name="Google Shape;2186;p38">
                <a:extLst>
                  <a:ext uri="{FF2B5EF4-FFF2-40B4-BE49-F238E27FC236}">
                    <a16:creationId xmlns="" xmlns:a16="http://schemas.microsoft.com/office/drawing/2014/main" id="{F47559A4-5BA3-BD2A-02A6-3A10B53FF6E8}"/>
                  </a:ext>
                </a:extLst>
              </p:cNvPr>
              <p:cNvSpPr/>
              <p:nvPr/>
            </p:nvSpPr>
            <p:spPr>
              <a:xfrm>
                <a:off x="7631436" y="2974778"/>
                <a:ext cx="206094" cy="170221"/>
              </a:xfrm>
              <a:custGeom>
                <a:avLst/>
                <a:gdLst/>
                <a:ahLst/>
                <a:cxnLst/>
                <a:rect l="l" t="t" r="r" b="b"/>
                <a:pathLst>
                  <a:path w="3539" h="2923" extrusionOk="0">
                    <a:moveTo>
                      <a:pt x="1" y="1"/>
                    </a:moveTo>
                    <a:cubicBezTo>
                      <a:pt x="46" y="868"/>
                      <a:pt x="92" y="1736"/>
                      <a:pt x="115" y="2603"/>
                    </a:cubicBezTo>
                    <a:cubicBezTo>
                      <a:pt x="297" y="2649"/>
                      <a:pt x="1667" y="2922"/>
                      <a:pt x="2717" y="1987"/>
                    </a:cubicBezTo>
                    <a:cubicBezTo>
                      <a:pt x="3242" y="1530"/>
                      <a:pt x="3447" y="959"/>
                      <a:pt x="3538" y="663"/>
                    </a:cubicBezTo>
                    <a:cubicBezTo>
                      <a:pt x="2352" y="434"/>
                      <a:pt x="1187" y="206"/>
                      <a:pt x="1" y="1"/>
                    </a:cubicBezTo>
                    <a:close/>
                  </a:path>
                </a:pathLst>
              </a:custGeom>
              <a:solidFill>
                <a:srgbClr val="CE7CB0"/>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187" name="Google Shape;2187;p38">
                <a:extLst>
                  <a:ext uri="{FF2B5EF4-FFF2-40B4-BE49-F238E27FC236}">
                    <a16:creationId xmlns="" xmlns:a16="http://schemas.microsoft.com/office/drawing/2014/main" id="{06CB797F-8522-69B7-14A1-F92DD8F56A8A}"/>
                  </a:ext>
                </a:extLst>
              </p:cNvPr>
              <p:cNvSpPr/>
              <p:nvPr/>
            </p:nvSpPr>
            <p:spPr>
              <a:xfrm>
                <a:off x="7574307" y="2887076"/>
                <a:ext cx="281799" cy="192816"/>
              </a:xfrm>
              <a:custGeom>
                <a:avLst/>
                <a:gdLst/>
                <a:ahLst/>
                <a:cxnLst/>
                <a:rect l="l" t="t" r="r" b="b"/>
                <a:pathLst>
                  <a:path w="4839" h="3311" extrusionOk="0">
                    <a:moveTo>
                      <a:pt x="4771" y="1461"/>
                    </a:moveTo>
                    <a:cubicBezTo>
                      <a:pt x="4839" y="2306"/>
                      <a:pt x="3858" y="3105"/>
                      <a:pt x="2556" y="3219"/>
                    </a:cubicBezTo>
                    <a:cubicBezTo>
                      <a:pt x="1255" y="3310"/>
                      <a:pt x="160" y="2717"/>
                      <a:pt x="91" y="1849"/>
                    </a:cubicBezTo>
                    <a:cubicBezTo>
                      <a:pt x="0" y="1005"/>
                      <a:pt x="1004" y="206"/>
                      <a:pt x="2283" y="114"/>
                    </a:cubicBezTo>
                    <a:cubicBezTo>
                      <a:pt x="3584" y="0"/>
                      <a:pt x="4702" y="594"/>
                      <a:pt x="4771" y="1461"/>
                    </a:cubicBezTo>
                    <a:close/>
                  </a:path>
                </a:pathLst>
              </a:custGeom>
              <a:solidFill>
                <a:srgbClr val="CE7CB0"/>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188" name="Google Shape;2188;p38">
                <a:extLst>
                  <a:ext uri="{FF2B5EF4-FFF2-40B4-BE49-F238E27FC236}">
                    <a16:creationId xmlns="" xmlns:a16="http://schemas.microsoft.com/office/drawing/2014/main" id="{C0A5EFBB-9C90-46F5-CF50-C549C19AFAF5}"/>
                  </a:ext>
                </a:extLst>
              </p:cNvPr>
              <p:cNvSpPr/>
              <p:nvPr/>
            </p:nvSpPr>
            <p:spPr>
              <a:xfrm>
                <a:off x="7252617" y="3579607"/>
                <a:ext cx="134290" cy="115713"/>
              </a:xfrm>
              <a:custGeom>
                <a:avLst/>
                <a:gdLst/>
                <a:ahLst/>
                <a:cxnLst/>
                <a:rect l="l" t="t" r="r" b="b"/>
                <a:pathLst>
                  <a:path w="2306" h="1987" extrusionOk="0">
                    <a:moveTo>
                      <a:pt x="2306" y="1986"/>
                    </a:moveTo>
                    <a:cubicBezTo>
                      <a:pt x="2009" y="1963"/>
                      <a:pt x="1507" y="1872"/>
                      <a:pt x="1027" y="1552"/>
                    </a:cubicBezTo>
                    <a:cubicBezTo>
                      <a:pt x="411" y="1119"/>
                      <a:pt x="0" y="343"/>
                      <a:pt x="160" y="160"/>
                    </a:cubicBezTo>
                    <a:cubicBezTo>
                      <a:pt x="206" y="114"/>
                      <a:pt x="388" y="0"/>
                      <a:pt x="1530" y="708"/>
                    </a:cubicBezTo>
                    <a:cubicBezTo>
                      <a:pt x="1804" y="1119"/>
                      <a:pt x="2055" y="1552"/>
                      <a:pt x="2306" y="1986"/>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189" name="Google Shape;2189;p38">
                <a:extLst>
                  <a:ext uri="{FF2B5EF4-FFF2-40B4-BE49-F238E27FC236}">
                    <a16:creationId xmlns="" xmlns:a16="http://schemas.microsoft.com/office/drawing/2014/main" id="{6D9D9E52-0DC7-B89E-5E2D-79E58671C04F}"/>
                  </a:ext>
                </a:extLst>
              </p:cNvPr>
              <p:cNvSpPr/>
              <p:nvPr/>
            </p:nvSpPr>
            <p:spPr>
              <a:xfrm>
                <a:off x="7939790" y="3167536"/>
                <a:ext cx="280576" cy="118334"/>
              </a:xfrm>
              <a:custGeom>
                <a:avLst/>
                <a:gdLst/>
                <a:ahLst/>
                <a:cxnLst/>
                <a:rect l="l" t="t" r="r" b="b"/>
                <a:pathLst>
                  <a:path w="4818" h="2032" extrusionOk="0">
                    <a:moveTo>
                      <a:pt x="4817" y="594"/>
                    </a:moveTo>
                    <a:cubicBezTo>
                      <a:pt x="3402" y="1073"/>
                      <a:pt x="1987" y="1553"/>
                      <a:pt x="572" y="2032"/>
                    </a:cubicBezTo>
                    <a:cubicBezTo>
                      <a:pt x="252" y="1119"/>
                      <a:pt x="1" y="229"/>
                      <a:pt x="206" y="115"/>
                    </a:cubicBezTo>
                    <a:cubicBezTo>
                      <a:pt x="389" y="0"/>
                      <a:pt x="800" y="594"/>
                      <a:pt x="1416" y="913"/>
                    </a:cubicBezTo>
                    <a:cubicBezTo>
                      <a:pt x="2101" y="1279"/>
                      <a:pt x="3151" y="1370"/>
                      <a:pt x="4817" y="594"/>
                    </a:cubicBezTo>
                    <a:close/>
                  </a:path>
                </a:pathLst>
              </a:custGeom>
              <a:solidFill>
                <a:srgbClr val="CE7CB0"/>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190" name="Google Shape;2190;p38">
                <a:extLst>
                  <a:ext uri="{FF2B5EF4-FFF2-40B4-BE49-F238E27FC236}">
                    <a16:creationId xmlns="" xmlns:a16="http://schemas.microsoft.com/office/drawing/2014/main" id="{582BFF44-21AF-CE9B-186D-AC61B6C0CBD3}"/>
                  </a:ext>
                </a:extLst>
              </p:cNvPr>
              <p:cNvSpPr/>
              <p:nvPr/>
            </p:nvSpPr>
            <p:spPr>
              <a:xfrm>
                <a:off x="7268573" y="2020423"/>
                <a:ext cx="1052772" cy="1046134"/>
              </a:xfrm>
              <a:custGeom>
                <a:avLst/>
                <a:gdLst/>
                <a:ahLst/>
                <a:cxnLst/>
                <a:rect l="l" t="t" r="r" b="b"/>
                <a:pathLst>
                  <a:path w="18078" h="17964" extrusionOk="0">
                    <a:moveTo>
                      <a:pt x="11504" y="890"/>
                    </a:moveTo>
                    <a:cubicBezTo>
                      <a:pt x="8879" y="0"/>
                      <a:pt x="6642" y="776"/>
                      <a:pt x="5889" y="1050"/>
                    </a:cubicBezTo>
                    <a:cubicBezTo>
                      <a:pt x="5182" y="1324"/>
                      <a:pt x="4269" y="1667"/>
                      <a:pt x="3424" y="2557"/>
                    </a:cubicBezTo>
                    <a:cubicBezTo>
                      <a:pt x="2443" y="3584"/>
                      <a:pt x="2123" y="4816"/>
                      <a:pt x="2054" y="5067"/>
                    </a:cubicBezTo>
                    <a:cubicBezTo>
                      <a:pt x="1735" y="6346"/>
                      <a:pt x="2100" y="6916"/>
                      <a:pt x="1530" y="8103"/>
                    </a:cubicBezTo>
                    <a:cubicBezTo>
                      <a:pt x="1278" y="8651"/>
                      <a:pt x="1187" y="8583"/>
                      <a:pt x="845" y="9245"/>
                    </a:cubicBezTo>
                    <a:cubicBezTo>
                      <a:pt x="753" y="9427"/>
                      <a:pt x="594" y="9769"/>
                      <a:pt x="434" y="10180"/>
                    </a:cubicBezTo>
                    <a:cubicBezTo>
                      <a:pt x="274" y="10614"/>
                      <a:pt x="137" y="11139"/>
                      <a:pt x="92" y="11664"/>
                    </a:cubicBezTo>
                    <a:cubicBezTo>
                      <a:pt x="0" y="13285"/>
                      <a:pt x="1005" y="14540"/>
                      <a:pt x="1370" y="14974"/>
                    </a:cubicBezTo>
                    <a:cubicBezTo>
                      <a:pt x="2716" y="16663"/>
                      <a:pt x="4565" y="17142"/>
                      <a:pt x="5958" y="17507"/>
                    </a:cubicBezTo>
                    <a:cubicBezTo>
                      <a:pt x="7738" y="17964"/>
                      <a:pt x="9199" y="17872"/>
                      <a:pt x="9952" y="17781"/>
                    </a:cubicBezTo>
                    <a:cubicBezTo>
                      <a:pt x="10956" y="17690"/>
                      <a:pt x="12486" y="17507"/>
                      <a:pt x="13969" y="16526"/>
                    </a:cubicBezTo>
                    <a:cubicBezTo>
                      <a:pt x="16457" y="14905"/>
                      <a:pt x="17165" y="12120"/>
                      <a:pt x="17347" y="11139"/>
                    </a:cubicBezTo>
                    <a:cubicBezTo>
                      <a:pt x="18078" y="7350"/>
                      <a:pt x="15978" y="4474"/>
                      <a:pt x="15521" y="3858"/>
                    </a:cubicBezTo>
                    <a:cubicBezTo>
                      <a:pt x="15133" y="3356"/>
                      <a:pt x="13878" y="1735"/>
                      <a:pt x="11687" y="959"/>
                    </a:cubicBezTo>
                    <a:cubicBezTo>
                      <a:pt x="11618" y="913"/>
                      <a:pt x="11550" y="890"/>
                      <a:pt x="11504" y="890"/>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191" name="Google Shape;2191;p38">
                <a:extLst>
                  <a:ext uri="{FF2B5EF4-FFF2-40B4-BE49-F238E27FC236}">
                    <a16:creationId xmlns="" xmlns:a16="http://schemas.microsoft.com/office/drawing/2014/main" id="{AAB9DB5A-98D6-64BC-5B16-B9905BCB07C3}"/>
                  </a:ext>
                </a:extLst>
              </p:cNvPr>
              <p:cNvSpPr/>
              <p:nvPr/>
            </p:nvSpPr>
            <p:spPr>
              <a:xfrm>
                <a:off x="7336359" y="1886133"/>
                <a:ext cx="951793" cy="736498"/>
              </a:xfrm>
              <a:custGeom>
                <a:avLst/>
                <a:gdLst/>
                <a:ahLst/>
                <a:cxnLst/>
                <a:rect l="l" t="t" r="r" b="b"/>
                <a:pathLst>
                  <a:path w="16344" h="12647" extrusionOk="0">
                    <a:moveTo>
                      <a:pt x="0" y="6141"/>
                    </a:moveTo>
                    <a:cubicBezTo>
                      <a:pt x="1461" y="6438"/>
                      <a:pt x="3378" y="6666"/>
                      <a:pt x="5570" y="6620"/>
                    </a:cubicBezTo>
                    <a:cubicBezTo>
                      <a:pt x="7852" y="6575"/>
                      <a:pt x="9815" y="6232"/>
                      <a:pt x="11299" y="5867"/>
                    </a:cubicBezTo>
                    <a:cubicBezTo>
                      <a:pt x="11299" y="6620"/>
                      <a:pt x="11390" y="8172"/>
                      <a:pt x="12303" y="9839"/>
                    </a:cubicBezTo>
                    <a:cubicBezTo>
                      <a:pt x="13102" y="11322"/>
                      <a:pt x="14175" y="12212"/>
                      <a:pt x="14791" y="12646"/>
                    </a:cubicBezTo>
                    <a:lnTo>
                      <a:pt x="16343" y="3082"/>
                    </a:lnTo>
                    <a:cubicBezTo>
                      <a:pt x="15773" y="2671"/>
                      <a:pt x="11961" y="1"/>
                      <a:pt x="7008" y="1165"/>
                    </a:cubicBezTo>
                    <a:cubicBezTo>
                      <a:pt x="2648" y="2169"/>
                      <a:pt x="434" y="5433"/>
                      <a:pt x="0" y="6141"/>
                    </a:cubicBezTo>
                    <a:close/>
                  </a:path>
                </a:pathLst>
              </a:custGeom>
              <a:solidFill>
                <a:srgbClr val="CE7CB0"/>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192" name="Google Shape;2192;p38">
                <a:extLst>
                  <a:ext uri="{FF2B5EF4-FFF2-40B4-BE49-F238E27FC236}">
                    <a16:creationId xmlns="" xmlns:a16="http://schemas.microsoft.com/office/drawing/2014/main" id="{716A2B0C-B329-24AC-F1AE-E8D70A95E683}"/>
                  </a:ext>
                </a:extLst>
              </p:cNvPr>
              <p:cNvSpPr/>
              <p:nvPr/>
            </p:nvSpPr>
            <p:spPr>
              <a:xfrm>
                <a:off x="7608841" y="2921610"/>
                <a:ext cx="57187" cy="34650"/>
              </a:xfrm>
              <a:custGeom>
                <a:avLst/>
                <a:gdLst/>
                <a:ahLst/>
                <a:cxnLst/>
                <a:rect l="l" t="t" r="r" b="b"/>
                <a:pathLst>
                  <a:path w="982" h="595" extrusionOk="0">
                    <a:moveTo>
                      <a:pt x="0" y="1"/>
                    </a:moveTo>
                    <a:cubicBezTo>
                      <a:pt x="252" y="298"/>
                      <a:pt x="594" y="434"/>
                      <a:pt x="982" y="320"/>
                    </a:cubicBezTo>
                    <a:cubicBezTo>
                      <a:pt x="662" y="594"/>
                      <a:pt x="115" y="412"/>
                      <a:pt x="0" y="1"/>
                    </a:cubicBezTo>
                    <a:close/>
                  </a:path>
                </a:pathLst>
              </a:custGeom>
              <a:solidFill>
                <a:srgbClr val="CE7CB0"/>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193" name="Google Shape;2193;p38">
                <a:extLst>
                  <a:ext uri="{FF2B5EF4-FFF2-40B4-BE49-F238E27FC236}">
                    <a16:creationId xmlns="" xmlns:a16="http://schemas.microsoft.com/office/drawing/2014/main" id="{8F1D62E8-E3A8-1ACB-08E6-4A80C2912ECF}"/>
                  </a:ext>
                </a:extLst>
              </p:cNvPr>
              <p:cNvSpPr/>
              <p:nvPr/>
            </p:nvSpPr>
            <p:spPr>
              <a:xfrm>
                <a:off x="7378871" y="2533473"/>
                <a:ext cx="510488" cy="244645"/>
              </a:xfrm>
              <a:custGeom>
                <a:avLst/>
                <a:gdLst/>
                <a:ahLst/>
                <a:cxnLst/>
                <a:rect l="l" t="t" r="r" b="b"/>
                <a:pathLst>
                  <a:path w="8766" h="4201" extrusionOk="0">
                    <a:moveTo>
                      <a:pt x="7305" y="1074"/>
                    </a:moveTo>
                    <a:cubicBezTo>
                      <a:pt x="6689" y="594"/>
                      <a:pt x="5935" y="412"/>
                      <a:pt x="5205" y="138"/>
                    </a:cubicBezTo>
                    <a:lnTo>
                      <a:pt x="4977" y="138"/>
                    </a:lnTo>
                    <a:lnTo>
                      <a:pt x="4977" y="92"/>
                    </a:lnTo>
                    <a:lnTo>
                      <a:pt x="4657" y="92"/>
                    </a:lnTo>
                    <a:lnTo>
                      <a:pt x="4657" y="46"/>
                    </a:lnTo>
                    <a:lnTo>
                      <a:pt x="4246" y="46"/>
                    </a:lnTo>
                    <a:lnTo>
                      <a:pt x="4246" y="1"/>
                    </a:lnTo>
                    <a:lnTo>
                      <a:pt x="3790" y="1"/>
                    </a:lnTo>
                    <a:lnTo>
                      <a:pt x="3790" y="46"/>
                    </a:lnTo>
                    <a:lnTo>
                      <a:pt x="3356" y="46"/>
                    </a:lnTo>
                    <a:lnTo>
                      <a:pt x="3356" y="92"/>
                    </a:lnTo>
                    <a:lnTo>
                      <a:pt x="3036" y="92"/>
                    </a:lnTo>
                    <a:lnTo>
                      <a:pt x="3036" y="138"/>
                    </a:lnTo>
                    <a:lnTo>
                      <a:pt x="2854" y="138"/>
                    </a:lnTo>
                    <a:cubicBezTo>
                      <a:pt x="2169" y="389"/>
                      <a:pt x="1462" y="594"/>
                      <a:pt x="868" y="1074"/>
                    </a:cubicBezTo>
                    <a:cubicBezTo>
                      <a:pt x="685" y="1211"/>
                      <a:pt x="503" y="1348"/>
                      <a:pt x="366" y="1530"/>
                    </a:cubicBezTo>
                    <a:cubicBezTo>
                      <a:pt x="320" y="1576"/>
                      <a:pt x="229" y="1690"/>
                      <a:pt x="206" y="1781"/>
                    </a:cubicBezTo>
                    <a:cubicBezTo>
                      <a:pt x="160" y="1850"/>
                      <a:pt x="92" y="1941"/>
                      <a:pt x="69" y="2032"/>
                    </a:cubicBezTo>
                    <a:cubicBezTo>
                      <a:pt x="24" y="2192"/>
                      <a:pt x="24" y="2352"/>
                      <a:pt x="24" y="2512"/>
                    </a:cubicBezTo>
                    <a:cubicBezTo>
                      <a:pt x="24" y="2671"/>
                      <a:pt x="1" y="2877"/>
                      <a:pt x="115" y="2991"/>
                    </a:cubicBezTo>
                    <a:lnTo>
                      <a:pt x="115" y="3037"/>
                    </a:lnTo>
                    <a:lnTo>
                      <a:pt x="160" y="3037"/>
                    </a:lnTo>
                    <a:lnTo>
                      <a:pt x="160" y="3082"/>
                    </a:lnTo>
                    <a:cubicBezTo>
                      <a:pt x="320" y="3333"/>
                      <a:pt x="503" y="3447"/>
                      <a:pt x="777" y="3584"/>
                    </a:cubicBezTo>
                    <a:lnTo>
                      <a:pt x="1028" y="3584"/>
                    </a:lnTo>
                    <a:lnTo>
                      <a:pt x="1028" y="3630"/>
                    </a:lnTo>
                    <a:lnTo>
                      <a:pt x="1325" y="3630"/>
                    </a:lnTo>
                    <a:lnTo>
                      <a:pt x="1325" y="3584"/>
                    </a:lnTo>
                    <a:lnTo>
                      <a:pt x="1576" y="3584"/>
                    </a:lnTo>
                    <a:cubicBezTo>
                      <a:pt x="2078" y="3402"/>
                      <a:pt x="2580" y="3265"/>
                      <a:pt x="3082" y="3082"/>
                    </a:cubicBezTo>
                    <a:lnTo>
                      <a:pt x="3288" y="3082"/>
                    </a:lnTo>
                    <a:lnTo>
                      <a:pt x="3288" y="3037"/>
                    </a:lnTo>
                    <a:lnTo>
                      <a:pt x="3607" y="3037"/>
                    </a:lnTo>
                    <a:lnTo>
                      <a:pt x="3607" y="2991"/>
                    </a:lnTo>
                    <a:lnTo>
                      <a:pt x="4246" y="2991"/>
                    </a:lnTo>
                    <a:lnTo>
                      <a:pt x="4246" y="3037"/>
                    </a:lnTo>
                    <a:lnTo>
                      <a:pt x="4566" y="3037"/>
                    </a:lnTo>
                    <a:lnTo>
                      <a:pt x="4566" y="3082"/>
                    </a:lnTo>
                    <a:lnTo>
                      <a:pt x="4771" y="3082"/>
                    </a:lnTo>
                    <a:cubicBezTo>
                      <a:pt x="5182" y="3242"/>
                      <a:pt x="5593" y="3379"/>
                      <a:pt x="5981" y="3539"/>
                    </a:cubicBezTo>
                    <a:cubicBezTo>
                      <a:pt x="6186" y="3630"/>
                      <a:pt x="6392" y="3767"/>
                      <a:pt x="6574" y="3881"/>
                    </a:cubicBezTo>
                    <a:cubicBezTo>
                      <a:pt x="6780" y="3995"/>
                      <a:pt x="6985" y="4064"/>
                      <a:pt x="7191" y="4178"/>
                    </a:cubicBezTo>
                    <a:lnTo>
                      <a:pt x="7396" y="4178"/>
                    </a:lnTo>
                    <a:lnTo>
                      <a:pt x="7396" y="4201"/>
                    </a:lnTo>
                    <a:lnTo>
                      <a:pt x="7898" y="4201"/>
                    </a:lnTo>
                    <a:lnTo>
                      <a:pt x="7898" y="4178"/>
                    </a:lnTo>
                    <a:lnTo>
                      <a:pt x="8058" y="4178"/>
                    </a:lnTo>
                    <a:cubicBezTo>
                      <a:pt x="8286" y="4041"/>
                      <a:pt x="8537" y="3927"/>
                      <a:pt x="8652" y="3699"/>
                    </a:cubicBezTo>
                    <a:cubicBezTo>
                      <a:pt x="8743" y="3516"/>
                      <a:pt x="8766" y="3288"/>
                      <a:pt x="8766" y="3082"/>
                    </a:cubicBezTo>
                    <a:lnTo>
                      <a:pt x="8766" y="3037"/>
                    </a:lnTo>
                    <a:lnTo>
                      <a:pt x="8766" y="2991"/>
                    </a:lnTo>
                    <a:cubicBezTo>
                      <a:pt x="8674" y="2146"/>
                      <a:pt x="7990" y="1621"/>
                      <a:pt x="7305" y="1074"/>
                    </a:cubicBezTo>
                    <a:close/>
                  </a:path>
                </a:pathLst>
              </a:custGeom>
              <a:solidFill>
                <a:srgbClr val="CE7CB0"/>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194" name="Google Shape;2194;p38">
                <a:extLst>
                  <a:ext uri="{FF2B5EF4-FFF2-40B4-BE49-F238E27FC236}">
                    <a16:creationId xmlns="" xmlns:a16="http://schemas.microsoft.com/office/drawing/2014/main" id="{BB04F014-9289-DD21-53FA-E042B4B95D68}"/>
                  </a:ext>
                </a:extLst>
              </p:cNvPr>
              <p:cNvSpPr/>
              <p:nvPr/>
            </p:nvSpPr>
            <p:spPr>
              <a:xfrm>
                <a:off x="7405484" y="2431154"/>
                <a:ext cx="202075" cy="204754"/>
              </a:xfrm>
              <a:custGeom>
                <a:avLst/>
                <a:gdLst/>
                <a:ahLst/>
                <a:cxnLst/>
                <a:rect l="l" t="t" r="r" b="b"/>
                <a:pathLst>
                  <a:path w="3470" h="3516" extrusionOk="0">
                    <a:moveTo>
                      <a:pt x="0" y="1758"/>
                    </a:moveTo>
                    <a:cubicBezTo>
                      <a:pt x="0" y="2739"/>
                      <a:pt x="776" y="3515"/>
                      <a:pt x="1735" y="3515"/>
                    </a:cubicBezTo>
                    <a:cubicBezTo>
                      <a:pt x="2694" y="3515"/>
                      <a:pt x="3470" y="2739"/>
                      <a:pt x="3470" y="1758"/>
                    </a:cubicBezTo>
                    <a:cubicBezTo>
                      <a:pt x="3470" y="799"/>
                      <a:pt x="2694" y="0"/>
                      <a:pt x="1735" y="0"/>
                    </a:cubicBezTo>
                    <a:cubicBezTo>
                      <a:pt x="776" y="0"/>
                      <a:pt x="0" y="799"/>
                      <a:pt x="0" y="1758"/>
                    </a:cubicBezTo>
                    <a:close/>
                  </a:path>
                </a:pathLst>
              </a:custGeom>
              <a:solidFill>
                <a:srgbClr val="CE7CB0"/>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195" name="Google Shape;2195;p38">
                <a:extLst>
                  <a:ext uri="{FF2B5EF4-FFF2-40B4-BE49-F238E27FC236}">
                    <a16:creationId xmlns="" xmlns:a16="http://schemas.microsoft.com/office/drawing/2014/main" id="{DE2EB514-4CA2-54DA-C632-5DEA8CCDC60A}"/>
                  </a:ext>
                </a:extLst>
              </p:cNvPr>
              <p:cNvSpPr/>
              <p:nvPr/>
            </p:nvSpPr>
            <p:spPr>
              <a:xfrm>
                <a:off x="7453295" y="2435114"/>
                <a:ext cx="130330" cy="178199"/>
              </a:xfrm>
              <a:custGeom>
                <a:avLst/>
                <a:gdLst/>
                <a:ahLst/>
                <a:cxnLst/>
                <a:rect l="l" t="t" r="r" b="b"/>
                <a:pathLst>
                  <a:path w="2238" h="3060" extrusionOk="0">
                    <a:moveTo>
                      <a:pt x="24" y="1530"/>
                    </a:moveTo>
                    <a:cubicBezTo>
                      <a:pt x="1" y="2397"/>
                      <a:pt x="572" y="3037"/>
                      <a:pt x="1142" y="3037"/>
                    </a:cubicBezTo>
                    <a:cubicBezTo>
                      <a:pt x="1781" y="3059"/>
                      <a:pt x="2238" y="2215"/>
                      <a:pt x="2238" y="1530"/>
                    </a:cubicBezTo>
                    <a:cubicBezTo>
                      <a:pt x="2238" y="845"/>
                      <a:pt x="1781" y="1"/>
                      <a:pt x="1142" y="24"/>
                    </a:cubicBezTo>
                    <a:cubicBezTo>
                      <a:pt x="549" y="24"/>
                      <a:pt x="206" y="731"/>
                      <a:pt x="184" y="777"/>
                    </a:cubicBezTo>
                    <a:cubicBezTo>
                      <a:pt x="412" y="959"/>
                      <a:pt x="640" y="1119"/>
                      <a:pt x="868" y="1302"/>
                    </a:cubicBezTo>
                    <a:lnTo>
                      <a:pt x="24" y="1530"/>
                    </a:lnTo>
                    <a:close/>
                  </a:path>
                </a:pathLst>
              </a:custGeom>
              <a:solidFill>
                <a:srgbClr val="CE7CB0"/>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196" name="Google Shape;2196;p38">
                <a:extLst>
                  <a:ext uri="{FF2B5EF4-FFF2-40B4-BE49-F238E27FC236}">
                    <a16:creationId xmlns="" xmlns:a16="http://schemas.microsoft.com/office/drawing/2014/main" id="{62BC75EC-97D4-984F-F183-8884EAF41930}"/>
                  </a:ext>
                </a:extLst>
              </p:cNvPr>
              <p:cNvSpPr/>
              <p:nvPr/>
            </p:nvSpPr>
            <p:spPr>
              <a:xfrm>
                <a:off x="7530398" y="2544130"/>
                <a:ext cx="28011" cy="27953"/>
              </a:xfrm>
              <a:custGeom>
                <a:avLst/>
                <a:gdLst/>
                <a:ahLst/>
                <a:cxnLst/>
                <a:rect l="l" t="t" r="r" b="b"/>
                <a:pathLst>
                  <a:path w="481" h="480" extrusionOk="0">
                    <a:moveTo>
                      <a:pt x="434" y="92"/>
                    </a:moveTo>
                    <a:cubicBezTo>
                      <a:pt x="480" y="160"/>
                      <a:pt x="434" y="434"/>
                      <a:pt x="275" y="457"/>
                    </a:cubicBezTo>
                    <a:cubicBezTo>
                      <a:pt x="138" y="480"/>
                      <a:pt x="1" y="388"/>
                      <a:pt x="1" y="297"/>
                    </a:cubicBezTo>
                    <a:cubicBezTo>
                      <a:pt x="24" y="160"/>
                      <a:pt x="343" y="0"/>
                      <a:pt x="434" y="92"/>
                    </a:cubicBezTo>
                    <a:close/>
                  </a:path>
                </a:pathLst>
              </a:custGeom>
              <a:solidFill>
                <a:srgbClr val="CE7CB0"/>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197" name="Google Shape;2197;p38">
                <a:extLst>
                  <a:ext uri="{FF2B5EF4-FFF2-40B4-BE49-F238E27FC236}">
                    <a16:creationId xmlns="" xmlns:a16="http://schemas.microsoft.com/office/drawing/2014/main" id="{92BDD722-2C50-A929-8E94-FF12AF19B3D8}"/>
                  </a:ext>
                </a:extLst>
              </p:cNvPr>
              <p:cNvSpPr/>
              <p:nvPr/>
            </p:nvSpPr>
            <p:spPr>
              <a:xfrm>
                <a:off x="7764386" y="2488283"/>
                <a:ext cx="228631" cy="219371"/>
              </a:xfrm>
              <a:custGeom>
                <a:avLst/>
                <a:gdLst/>
                <a:ahLst/>
                <a:cxnLst/>
                <a:rect l="l" t="t" r="r" b="b"/>
                <a:pathLst>
                  <a:path w="3926" h="3767" extrusionOk="0">
                    <a:moveTo>
                      <a:pt x="0" y="1895"/>
                    </a:moveTo>
                    <a:cubicBezTo>
                      <a:pt x="0" y="2922"/>
                      <a:pt x="867" y="3767"/>
                      <a:pt x="1963" y="3767"/>
                    </a:cubicBezTo>
                    <a:cubicBezTo>
                      <a:pt x="3036" y="3767"/>
                      <a:pt x="3926" y="2922"/>
                      <a:pt x="3926" y="1895"/>
                    </a:cubicBezTo>
                    <a:cubicBezTo>
                      <a:pt x="3926" y="845"/>
                      <a:pt x="3036" y="1"/>
                      <a:pt x="1963" y="1"/>
                    </a:cubicBezTo>
                    <a:cubicBezTo>
                      <a:pt x="867" y="1"/>
                      <a:pt x="0" y="845"/>
                      <a:pt x="0" y="1895"/>
                    </a:cubicBezTo>
                    <a:close/>
                  </a:path>
                </a:pathLst>
              </a:custGeom>
              <a:solidFill>
                <a:srgbClr val="CE7CB0"/>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198" name="Google Shape;2198;p38">
                <a:extLst>
                  <a:ext uri="{FF2B5EF4-FFF2-40B4-BE49-F238E27FC236}">
                    <a16:creationId xmlns="" xmlns:a16="http://schemas.microsoft.com/office/drawing/2014/main" id="{11C4F87E-6E2D-40FC-3E9E-7892CCFD64E4}"/>
                  </a:ext>
                </a:extLst>
              </p:cNvPr>
              <p:cNvSpPr/>
              <p:nvPr/>
            </p:nvSpPr>
            <p:spPr>
              <a:xfrm>
                <a:off x="7818836" y="2492301"/>
                <a:ext cx="147626" cy="191477"/>
              </a:xfrm>
              <a:custGeom>
                <a:avLst/>
                <a:gdLst/>
                <a:ahLst/>
                <a:cxnLst/>
                <a:rect l="l" t="t" r="r" b="b"/>
                <a:pathLst>
                  <a:path w="2535" h="3288" extrusionOk="0">
                    <a:moveTo>
                      <a:pt x="24" y="1644"/>
                    </a:moveTo>
                    <a:cubicBezTo>
                      <a:pt x="1" y="2557"/>
                      <a:pt x="663" y="3264"/>
                      <a:pt x="1279" y="3264"/>
                    </a:cubicBezTo>
                    <a:cubicBezTo>
                      <a:pt x="2032" y="3287"/>
                      <a:pt x="2535" y="2374"/>
                      <a:pt x="2535" y="1644"/>
                    </a:cubicBezTo>
                    <a:cubicBezTo>
                      <a:pt x="2535" y="890"/>
                      <a:pt x="2010" y="0"/>
                      <a:pt x="1279" y="23"/>
                    </a:cubicBezTo>
                    <a:cubicBezTo>
                      <a:pt x="640" y="23"/>
                      <a:pt x="229" y="776"/>
                      <a:pt x="206" y="822"/>
                    </a:cubicBezTo>
                    <a:cubicBezTo>
                      <a:pt x="457" y="1027"/>
                      <a:pt x="708" y="1210"/>
                      <a:pt x="982" y="1415"/>
                    </a:cubicBezTo>
                    <a:cubicBezTo>
                      <a:pt x="663" y="1484"/>
                      <a:pt x="343" y="1552"/>
                      <a:pt x="24" y="1644"/>
                    </a:cubicBezTo>
                    <a:close/>
                  </a:path>
                </a:pathLst>
              </a:custGeom>
              <a:solidFill>
                <a:srgbClr val="CE7CB0"/>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199" name="Google Shape;2199;p38">
                <a:extLst>
                  <a:ext uri="{FF2B5EF4-FFF2-40B4-BE49-F238E27FC236}">
                    <a16:creationId xmlns="" xmlns:a16="http://schemas.microsoft.com/office/drawing/2014/main" id="{F9E792C2-A852-0314-C7C8-F50ECA2747FC}"/>
                  </a:ext>
                </a:extLst>
              </p:cNvPr>
              <p:cNvSpPr/>
              <p:nvPr/>
            </p:nvSpPr>
            <p:spPr>
              <a:xfrm>
                <a:off x="7756408" y="2461728"/>
                <a:ext cx="259262" cy="156885"/>
              </a:xfrm>
              <a:custGeom>
                <a:avLst/>
                <a:gdLst/>
                <a:ahLst/>
                <a:cxnLst/>
                <a:rect l="l" t="t" r="r" b="b"/>
                <a:pathLst>
                  <a:path w="4452" h="2694" extrusionOk="0">
                    <a:moveTo>
                      <a:pt x="0" y="2169"/>
                    </a:moveTo>
                    <a:cubicBezTo>
                      <a:pt x="411" y="1415"/>
                      <a:pt x="1210" y="959"/>
                      <a:pt x="2054" y="1005"/>
                    </a:cubicBezTo>
                    <a:cubicBezTo>
                      <a:pt x="2990" y="1073"/>
                      <a:pt x="3789" y="1758"/>
                      <a:pt x="4017" y="2694"/>
                    </a:cubicBezTo>
                    <a:cubicBezTo>
                      <a:pt x="4177" y="2032"/>
                      <a:pt x="4314" y="1370"/>
                      <a:pt x="4451" y="708"/>
                    </a:cubicBezTo>
                    <a:cubicBezTo>
                      <a:pt x="4131" y="502"/>
                      <a:pt x="3241" y="0"/>
                      <a:pt x="2009" y="69"/>
                    </a:cubicBezTo>
                    <a:cubicBezTo>
                      <a:pt x="1027" y="114"/>
                      <a:pt x="342" y="502"/>
                      <a:pt x="0" y="708"/>
                    </a:cubicBezTo>
                    <a:close/>
                  </a:path>
                </a:pathLst>
              </a:custGeom>
              <a:solidFill>
                <a:srgbClr val="CE7CB0"/>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200" name="Google Shape;2200;p38">
                <a:extLst>
                  <a:ext uri="{FF2B5EF4-FFF2-40B4-BE49-F238E27FC236}">
                    <a16:creationId xmlns="" xmlns:a16="http://schemas.microsoft.com/office/drawing/2014/main" id="{F60A2874-21E3-CDE4-61C4-FB8345D2441E}"/>
                  </a:ext>
                </a:extLst>
              </p:cNvPr>
              <p:cNvSpPr/>
              <p:nvPr/>
            </p:nvSpPr>
            <p:spPr>
              <a:xfrm>
                <a:off x="7906596" y="2609237"/>
                <a:ext cx="31971" cy="30632"/>
              </a:xfrm>
              <a:custGeom>
                <a:avLst/>
                <a:gdLst/>
                <a:ahLst/>
                <a:cxnLst/>
                <a:rect l="l" t="t" r="r" b="b"/>
                <a:pathLst>
                  <a:path w="549" h="526" extrusionOk="0">
                    <a:moveTo>
                      <a:pt x="480" y="92"/>
                    </a:moveTo>
                    <a:cubicBezTo>
                      <a:pt x="548" y="161"/>
                      <a:pt x="480" y="457"/>
                      <a:pt x="297" y="503"/>
                    </a:cubicBezTo>
                    <a:cubicBezTo>
                      <a:pt x="160" y="526"/>
                      <a:pt x="0" y="412"/>
                      <a:pt x="0" y="320"/>
                    </a:cubicBezTo>
                    <a:cubicBezTo>
                      <a:pt x="0" y="161"/>
                      <a:pt x="388" y="1"/>
                      <a:pt x="480" y="92"/>
                    </a:cubicBezTo>
                    <a:close/>
                  </a:path>
                </a:pathLst>
              </a:custGeom>
              <a:solidFill>
                <a:srgbClr val="CE7CB0"/>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201" name="Google Shape;2201;p38">
                <a:extLst>
                  <a:ext uri="{FF2B5EF4-FFF2-40B4-BE49-F238E27FC236}">
                    <a16:creationId xmlns="" xmlns:a16="http://schemas.microsoft.com/office/drawing/2014/main" id="{676B2679-28E9-08BE-C8CB-B9DBED6CD3D1}"/>
                  </a:ext>
                </a:extLst>
              </p:cNvPr>
              <p:cNvSpPr/>
              <p:nvPr/>
            </p:nvSpPr>
            <p:spPr>
              <a:xfrm>
                <a:off x="7771025" y="2340774"/>
                <a:ext cx="271200" cy="247266"/>
              </a:xfrm>
              <a:custGeom>
                <a:avLst/>
                <a:gdLst/>
                <a:ahLst/>
                <a:cxnLst/>
                <a:rect l="l" t="t" r="r" b="b"/>
                <a:pathLst>
                  <a:path w="4657" h="4246" extrusionOk="0">
                    <a:moveTo>
                      <a:pt x="3812" y="4246"/>
                    </a:moveTo>
                    <a:cubicBezTo>
                      <a:pt x="3789" y="4086"/>
                      <a:pt x="3652" y="3241"/>
                      <a:pt x="2922" y="2808"/>
                    </a:cubicBezTo>
                    <a:cubicBezTo>
                      <a:pt x="2146" y="2328"/>
                      <a:pt x="936" y="2557"/>
                      <a:pt x="160" y="3447"/>
                    </a:cubicBezTo>
                    <a:cubicBezTo>
                      <a:pt x="69" y="3104"/>
                      <a:pt x="0" y="2511"/>
                      <a:pt x="114" y="1826"/>
                    </a:cubicBezTo>
                    <a:cubicBezTo>
                      <a:pt x="206" y="1141"/>
                      <a:pt x="457" y="616"/>
                      <a:pt x="616" y="297"/>
                    </a:cubicBezTo>
                    <a:cubicBezTo>
                      <a:pt x="982" y="183"/>
                      <a:pt x="1621" y="0"/>
                      <a:pt x="2397" y="23"/>
                    </a:cubicBezTo>
                    <a:cubicBezTo>
                      <a:pt x="3127" y="69"/>
                      <a:pt x="3698" y="251"/>
                      <a:pt x="4040" y="411"/>
                    </a:cubicBezTo>
                    <a:cubicBezTo>
                      <a:pt x="4223" y="776"/>
                      <a:pt x="4657" y="1803"/>
                      <a:pt x="4360" y="3036"/>
                    </a:cubicBezTo>
                    <a:cubicBezTo>
                      <a:pt x="4223" y="3561"/>
                      <a:pt x="3995" y="3972"/>
                      <a:pt x="3812" y="4246"/>
                    </a:cubicBezTo>
                    <a:close/>
                  </a:path>
                </a:pathLst>
              </a:custGeom>
              <a:solidFill>
                <a:srgbClr val="CE7CB0"/>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202" name="Google Shape;2202;p38">
                <a:extLst>
                  <a:ext uri="{FF2B5EF4-FFF2-40B4-BE49-F238E27FC236}">
                    <a16:creationId xmlns="" xmlns:a16="http://schemas.microsoft.com/office/drawing/2014/main" id="{E3DF130E-832E-1021-922F-B5A7E6F3CB12}"/>
                  </a:ext>
                </a:extLst>
              </p:cNvPr>
              <p:cNvSpPr/>
              <p:nvPr/>
            </p:nvSpPr>
            <p:spPr>
              <a:xfrm>
                <a:off x="7417422" y="2423176"/>
                <a:ext cx="191477" cy="105056"/>
              </a:xfrm>
              <a:custGeom>
                <a:avLst/>
                <a:gdLst/>
                <a:ahLst/>
                <a:cxnLst/>
                <a:rect l="l" t="t" r="r" b="b"/>
                <a:pathLst>
                  <a:path w="3288" h="1804" extrusionOk="0">
                    <a:moveTo>
                      <a:pt x="1" y="1119"/>
                    </a:moveTo>
                    <a:cubicBezTo>
                      <a:pt x="526" y="594"/>
                      <a:pt x="1279" y="388"/>
                      <a:pt x="1964" y="594"/>
                    </a:cubicBezTo>
                    <a:cubicBezTo>
                      <a:pt x="2899" y="868"/>
                      <a:pt x="3265" y="1712"/>
                      <a:pt x="3287" y="1804"/>
                    </a:cubicBezTo>
                    <a:cubicBezTo>
                      <a:pt x="3287" y="1758"/>
                      <a:pt x="3151" y="731"/>
                      <a:pt x="2283" y="343"/>
                    </a:cubicBezTo>
                    <a:cubicBezTo>
                      <a:pt x="1507" y="0"/>
                      <a:pt x="526" y="297"/>
                      <a:pt x="1" y="1119"/>
                    </a:cubicBezTo>
                    <a:close/>
                  </a:path>
                </a:pathLst>
              </a:custGeom>
              <a:solidFill>
                <a:srgbClr val="CE7CB0"/>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203" name="Google Shape;2203;p38">
                <a:extLst>
                  <a:ext uri="{FF2B5EF4-FFF2-40B4-BE49-F238E27FC236}">
                    <a16:creationId xmlns="" xmlns:a16="http://schemas.microsoft.com/office/drawing/2014/main" id="{401EF02B-3422-4CF3-0515-426D056A20BB}"/>
                  </a:ext>
                </a:extLst>
              </p:cNvPr>
              <p:cNvSpPr/>
              <p:nvPr/>
            </p:nvSpPr>
            <p:spPr>
              <a:xfrm>
                <a:off x="7774985" y="2456370"/>
                <a:ext cx="226010" cy="131669"/>
              </a:xfrm>
              <a:custGeom>
                <a:avLst/>
                <a:gdLst/>
                <a:ahLst/>
                <a:cxnLst/>
                <a:rect l="l" t="t" r="r" b="b"/>
                <a:pathLst>
                  <a:path w="3881" h="2261" extrusionOk="0">
                    <a:moveTo>
                      <a:pt x="92" y="1462"/>
                    </a:moveTo>
                    <a:cubicBezTo>
                      <a:pt x="46" y="1507"/>
                      <a:pt x="1" y="1462"/>
                      <a:pt x="23" y="1439"/>
                    </a:cubicBezTo>
                    <a:cubicBezTo>
                      <a:pt x="160" y="1097"/>
                      <a:pt x="503" y="549"/>
                      <a:pt x="1165" y="298"/>
                    </a:cubicBezTo>
                    <a:cubicBezTo>
                      <a:pt x="1918" y="1"/>
                      <a:pt x="2603" y="252"/>
                      <a:pt x="2694" y="298"/>
                    </a:cubicBezTo>
                    <a:cubicBezTo>
                      <a:pt x="3242" y="526"/>
                      <a:pt x="3835" y="1051"/>
                      <a:pt x="3858" y="1599"/>
                    </a:cubicBezTo>
                    <a:cubicBezTo>
                      <a:pt x="3881" y="1781"/>
                      <a:pt x="3858" y="2238"/>
                      <a:pt x="3744" y="2261"/>
                    </a:cubicBezTo>
                    <a:cubicBezTo>
                      <a:pt x="3744" y="2261"/>
                      <a:pt x="3744" y="2261"/>
                      <a:pt x="3721" y="2261"/>
                    </a:cubicBezTo>
                    <a:cubicBezTo>
                      <a:pt x="3721" y="2261"/>
                      <a:pt x="3698" y="2238"/>
                      <a:pt x="3698" y="2238"/>
                    </a:cubicBezTo>
                    <a:cubicBezTo>
                      <a:pt x="3447" y="1416"/>
                      <a:pt x="2740" y="823"/>
                      <a:pt x="1895" y="731"/>
                    </a:cubicBezTo>
                    <a:cubicBezTo>
                      <a:pt x="1210" y="663"/>
                      <a:pt x="526" y="937"/>
                      <a:pt x="92" y="1462"/>
                    </a:cubicBezTo>
                    <a:close/>
                  </a:path>
                </a:pathLst>
              </a:custGeom>
              <a:solidFill>
                <a:srgbClr val="CE7CB0"/>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204" name="Google Shape;2204;p38">
                <a:extLst>
                  <a:ext uri="{FF2B5EF4-FFF2-40B4-BE49-F238E27FC236}">
                    <a16:creationId xmlns="" xmlns:a16="http://schemas.microsoft.com/office/drawing/2014/main" id="{DF7F773C-8BC9-F5E4-44F5-C6CB2EFDDF6D}"/>
                  </a:ext>
                </a:extLst>
              </p:cNvPr>
              <p:cNvSpPr/>
              <p:nvPr/>
            </p:nvSpPr>
            <p:spPr>
              <a:xfrm>
                <a:off x="7794960" y="2266291"/>
                <a:ext cx="220711" cy="125031"/>
              </a:xfrm>
              <a:custGeom>
                <a:avLst/>
                <a:gdLst/>
                <a:ahLst/>
                <a:cxnLst/>
                <a:rect l="l" t="t" r="r" b="b"/>
                <a:pathLst>
                  <a:path w="3790" h="2147" extrusionOk="0">
                    <a:moveTo>
                      <a:pt x="69" y="1416"/>
                    </a:moveTo>
                    <a:cubicBezTo>
                      <a:pt x="0" y="1576"/>
                      <a:pt x="114" y="1804"/>
                      <a:pt x="228" y="1736"/>
                    </a:cubicBezTo>
                    <a:cubicBezTo>
                      <a:pt x="593" y="1507"/>
                      <a:pt x="1141" y="1302"/>
                      <a:pt x="1803" y="1348"/>
                    </a:cubicBezTo>
                    <a:cubicBezTo>
                      <a:pt x="2556" y="1393"/>
                      <a:pt x="3173" y="1736"/>
                      <a:pt x="3584" y="2055"/>
                    </a:cubicBezTo>
                    <a:cubicBezTo>
                      <a:pt x="3698" y="2147"/>
                      <a:pt x="3789" y="1941"/>
                      <a:pt x="3721" y="1781"/>
                    </a:cubicBezTo>
                    <a:cubicBezTo>
                      <a:pt x="3287" y="709"/>
                      <a:pt x="2534" y="24"/>
                      <a:pt x="1780" y="1"/>
                    </a:cubicBezTo>
                    <a:cubicBezTo>
                      <a:pt x="1073" y="1"/>
                      <a:pt x="434" y="526"/>
                      <a:pt x="69" y="1416"/>
                    </a:cubicBezTo>
                    <a:close/>
                  </a:path>
                </a:pathLst>
              </a:custGeom>
              <a:solidFill>
                <a:srgbClr val="CE7CB0"/>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205" name="Google Shape;2205;p38">
                <a:extLst>
                  <a:ext uri="{FF2B5EF4-FFF2-40B4-BE49-F238E27FC236}">
                    <a16:creationId xmlns="" xmlns:a16="http://schemas.microsoft.com/office/drawing/2014/main" id="{4BD522E9-295F-4D3A-2C82-6FF5FA326CA0}"/>
                  </a:ext>
                </a:extLst>
              </p:cNvPr>
              <p:cNvSpPr/>
              <p:nvPr/>
            </p:nvSpPr>
            <p:spPr>
              <a:xfrm>
                <a:off x="7772364" y="2440472"/>
                <a:ext cx="46530" cy="42570"/>
              </a:xfrm>
              <a:custGeom>
                <a:avLst/>
                <a:gdLst/>
                <a:ahLst/>
                <a:cxnLst/>
                <a:rect l="l" t="t" r="r" b="b"/>
                <a:pathLst>
                  <a:path w="799" h="731" extrusionOk="0">
                    <a:moveTo>
                      <a:pt x="799" y="114"/>
                    </a:moveTo>
                    <a:cubicBezTo>
                      <a:pt x="434" y="160"/>
                      <a:pt x="160" y="388"/>
                      <a:pt x="46" y="730"/>
                    </a:cubicBezTo>
                    <a:cubicBezTo>
                      <a:pt x="0" y="342"/>
                      <a:pt x="434" y="0"/>
                      <a:pt x="799" y="114"/>
                    </a:cubicBezTo>
                    <a:close/>
                  </a:path>
                </a:pathLst>
              </a:custGeom>
              <a:solidFill>
                <a:srgbClr val="CE7CB0"/>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206" name="Google Shape;2206;p38">
                <a:extLst>
                  <a:ext uri="{FF2B5EF4-FFF2-40B4-BE49-F238E27FC236}">
                    <a16:creationId xmlns="" xmlns:a16="http://schemas.microsoft.com/office/drawing/2014/main" id="{DA05616D-9134-2F04-1DA6-4DE81593F07A}"/>
                  </a:ext>
                </a:extLst>
              </p:cNvPr>
              <p:cNvSpPr/>
              <p:nvPr/>
            </p:nvSpPr>
            <p:spPr>
              <a:xfrm>
                <a:off x="7413462" y="2409899"/>
                <a:ext cx="199397" cy="116994"/>
              </a:xfrm>
              <a:custGeom>
                <a:avLst/>
                <a:gdLst/>
                <a:ahLst/>
                <a:cxnLst/>
                <a:rect l="l" t="t" r="r" b="b"/>
                <a:pathLst>
                  <a:path w="3424" h="2009" extrusionOk="0">
                    <a:moveTo>
                      <a:pt x="3333" y="1963"/>
                    </a:moveTo>
                    <a:cubicBezTo>
                      <a:pt x="3333" y="2009"/>
                      <a:pt x="3401" y="1986"/>
                      <a:pt x="3401" y="1940"/>
                    </a:cubicBezTo>
                    <a:cubicBezTo>
                      <a:pt x="3424" y="1598"/>
                      <a:pt x="3378" y="1004"/>
                      <a:pt x="2967" y="548"/>
                    </a:cubicBezTo>
                    <a:cubicBezTo>
                      <a:pt x="2488" y="23"/>
                      <a:pt x="1826" y="0"/>
                      <a:pt x="1735" y="0"/>
                    </a:cubicBezTo>
                    <a:cubicBezTo>
                      <a:pt x="1575" y="0"/>
                      <a:pt x="1050" y="0"/>
                      <a:pt x="616" y="365"/>
                    </a:cubicBezTo>
                    <a:cubicBezTo>
                      <a:pt x="206" y="730"/>
                      <a:pt x="0" y="1301"/>
                      <a:pt x="69" y="1347"/>
                    </a:cubicBezTo>
                    <a:cubicBezTo>
                      <a:pt x="69" y="1347"/>
                      <a:pt x="91" y="1347"/>
                      <a:pt x="114" y="1324"/>
                    </a:cubicBezTo>
                    <a:cubicBezTo>
                      <a:pt x="662" y="708"/>
                      <a:pt x="1484" y="434"/>
                      <a:pt x="2191" y="662"/>
                    </a:cubicBezTo>
                    <a:cubicBezTo>
                      <a:pt x="2762" y="867"/>
                      <a:pt x="3196" y="1347"/>
                      <a:pt x="3333" y="1963"/>
                    </a:cubicBezTo>
                    <a:close/>
                  </a:path>
                </a:pathLst>
              </a:custGeom>
              <a:solidFill>
                <a:srgbClr val="CE7CB0"/>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207" name="Google Shape;2207;p38">
                <a:extLst>
                  <a:ext uri="{FF2B5EF4-FFF2-40B4-BE49-F238E27FC236}">
                    <a16:creationId xmlns="" xmlns:a16="http://schemas.microsoft.com/office/drawing/2014/main" id="{80AD37DA-D782-81EC-8488-FD220A1AC909}"/>
                  </a:ext>
                </a:extLst>
              </p:cNvPr>
              <p:cNvSpPr/>
              <p:nvPr/>
            </p:nvSpPr>
            <p:spPr>
              <a:xfrm>
                <a:off x="7600862" y="2424516"/>
                <a:ext cx="31971" cy="38610"/>
              </a:xfrm>
              <a:custGeom>
                <a:avLst/>
                <a:gdLst/>
                <a:ahLst/>
                <a:cxnLst/>
                <a:rect l="l" t="t" r="r" b="b"/>
                <a:pathLst>
                  <a:path w="549" h="663" extrusionOk="0">
                    <a:moveTo>
                      <a:pt x="1" y="0"/>
                    </a:moveTo>
                    <a:cubicBezTo>
                      <a:pt x="297" y="0"/>
                      <a:pt x="548" y="365"/>
                      <a:pt x="411" y="662"/>
                    </a:cubicBezTo>
                    <a:cubicBezTo>
                      <a:pt x="411" y="365"/>
                      <a:pt x="252" y="114"/>
                      <a:pt x="1" y="0"/>
                    </a:cubicBezTo>
                    <a:close/>
                  </a:path>
                </a:pathLst>
              </a:custGeom>
              <a:solidFill>
                <a:srgbClr val="CE7CB0"/>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208" name="Google Shape;2208;p38">
                <a:extLst>
                  <a:ext uri="{FF2B5EF4-FFF2-40B4-BE49-F238E27FC236}">
                    <a16:creationId xmlns="" xmlns:a16="http://schemas.microsoft.com/office/drawing/2014/main" id="{E51F02B1-DAB7-EBC7-C905-291BEBCD73F9}"/>
                  </a:ext>
                </a:extLst>
              </p:cNvPr>
              <p:cNvSpPr/>
              <p:nvPr/>
            </p:nvSpPr>
            <p:spPr>
              <a:xfrm>
                <a:off x="7502503" y="2719592"/>
                <a:ext cx="321748" cy="218032"/>
              </a:xfrm>
              <a:custGeom>
                <a:avLst/>
                <a:gdLst/>
                <a:ahLst/>
                <a:cxnLst/>
                <a:rect l="l" t="t" r="r" b="b"/>
                <a:pathLst>
                  <a:path w="5525" h="3744" extrusionOk="0">
                    <a:moveTo>
                      <a:pt x="2603" y="845"/>
                    </a:moveTo>
                    <a:cubicBezTo>
                      <a:pt x="1849" y="685"/>
                      <a:pt x="1712" y="0"/>
                      <a:pt x="1142" y="69"/>
                    </a:cubicBezTo>
                    <a:cubicBezTo>
                      <a:pt x="685" y="114"/>
                      <a:pt x="320" y="639"/>
                      <a:pt x="229" y="1073"/>
                    </a:cubicBezTo>
                    <a:cubicBezTo>
                      <a:pt x="0" y="1986"/>
                      <a:pt x="799" y="2876"/>
                      <a:pt x="1484" y="3264"/>
                    </a:cubicBezTo>
                    <a:cubicBezTo>
                      <a:pt x="2283" y="3744"/>
                      <a:pt x="3128" y="3630"/>
                      <a:pt x="3424" y="3561"/>
                    </a:cubicBezTo>
                    <a:cubicBezTo>
                      <a:pt x="3630" y="3515"/>
                      <a:pt x="4292" y="3379"/>
                      <a:pt x="4839" y="2785"/>
                    </a:cubicBezTo>
                    <a:cubicBezTo>
                      <a:pt x="5068" y="2534"/>
                      <a:pt x="5524" y="2032"/>
                      <a:pt x="5410" y="1461"/>
                    </a:cubicBezTo>
                    <a:cubicBezTo>
                      <a:pt x="5319" y="1028"/>
                      <a:pt x="4976" y="639"/>
                      <a:pt x="4566" y="503"/>
                    </a:cubicBezTo>
                    <a:cubicBezTo>
                      <a:pt x="3812" y="274"/>
                      <a:pt x="3447" y="1005"/>
                      <a:pt x="2603" y="845"/>
                    </a:cubicBezTo>
                    <a:close/>
                  </a:path>
                </a:pathLst>
              </a:custGeom>
              <a:solidFill>
                <a:srgbClr val="CE7CB0"/>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209" name="Google Shape;2209;p38">
                <a:extLst>
                  <a:ext uri="{FF2B5EF4-FFF2-40B4-BE49-F238E27FC236}">
                    <a16:creationId xmlns="" xmlns:a16="http://schemas.microsoft.com/office/drawing/2014/main" id="{4CA334B4-7291-31AF-54F3-3BADDC37A14D}"/>
                  </a:ext>
                </a:extLst>
              </p:cNvPr>
              <p:cNvSpPr/>
              <p:nvPr/>
            </p:nvSpPr>
            <p:spPr>
              <a:xfrm>
                <a:off x="7539716" y="2954862"/>
                <a:ext cx="223389" cy="18635"/>
              </a:xfrm>
              <a:custGeom>
                <a:avLst/>
                <a:gdLst/>
                <a:ahLst/>
                <a:cxnLst/>
                <a:rect l="l" t="t" r="r" b="b"/>
                <a:pathLst>
                  <a:path w="3836" h="320" extrusionOk="0">
                    <a:moveTo>
                      <a:pt x="3835" y="0"/>
                    </a:moveTo>
                    <a:lnTo>
                      <a:pt x="1" y="320"/>
                    </a:lnTo>
                  </a:path>
                </a:pathLst>
              </a:custGeom>
              <a:solidFill>
                <a:srgbClr val="CE7CB0"/>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210" name="Google Shape;2210;p38">
                <a:extLst>
                  <a:ext uri="{FF2B5EF4-FFF2-40B4-BE49-F238E27FC236}">
                    <a16:creationId xmlns="" xmlns:a16="http://schemas.microsoft.com/office/drawing/2014/main" id="{B00280BF-4FDF-B80F-3C4A-89722AA5F5F5}"/>
                  </a:ext>
                </a:extLst>
              </p:cNvPr>
              <p:cNvSpPr/>
              <p:nvPr/>
            </p:nvSpPr>
            <p:spPr>
              <a:xfrm>
                <a:off x="7499825" y="2730191"/>
                <a:ext cx="321748" cy="218090"/>
              </a:xfrm>
              <a:custGeom>
                <a:avLst/>
                <a:gdLst/>
                <a:ahLst/>
                <a:cxnLst/>
                <a:rect l="l" t="t" r="r" b="b"/>
                <a:pathLst>
                  <a:path w="5525" h="3745" extrusionOk="0">
                    <a:moveTo>
                      <a:pt x="2603" y="846"/>
                    </a:moveTo>
                    <a:cubicBezTo>
                      <a:pt x="1850" y="709"/>
                      <a:pt x="1713" y="1"/>
                      <a:pt x="1142" y="69"/>
                    </a:cubicBezTo>
                    <a:cubicBezTo>
                      <a:pt x="686" y="115"/>
                      <a:pt x="320" y="640"/>
                      <a:pt x="229" y="1074"/>
                    </a:cubicBezTo>
                    <a:cubicBezTo>
                      <a:pt x="1" y="1987"/>
                      <a:pt x="800" y="2877"/>
                      <a:pt x="1484" y="3265"/>
                    </a:cubicBezTo>
                    <a:cubicBezTo>
                      <a:pt x="2283" y="3744"/>
                      <a:pt x="3128" y="3630"/>
                      <a:pt x="3425" y="3562"/>
                    </a:cubicBezTo>
                    <a:cubicBezTo>
                      <a:pt x="3630" y="3539"/>
                      <a:pt x="4292" y="3379"/>
                      <a:pt x="4840" y="2786"/>
                    </a:cubicBezTo>
                    <a:cubicBezTo>
                      <a:pt x="5068" y="2535"/>
                      <a:pt x="5525" y="2055"/>
                      <a:pt x="5410" y="1462"/>
                    </a:cubicBezTo>
                    <a:cubicBezTo>
                      <a:pt x="5319" y="1028"/>
                      <a:pt x="4977" y="640"/>
                      <a:pt x="4566" y="526"/>
                    </a:cubicBezTo>
                    <a:cubicBezTo>
                      <a:pt x="3813" y="275"/>
                      <a:pt x="3447" y="1005"/>
                      <a:pt x="2603" y="846"/>
                    </a:cubicBezTo>
                    <a:close/>
                  </a:path>
                </a:pathLst>
              </a:custGeom>
              <a:solidFill>
                <a:srgbClr val="CE7CB0"/>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211" name="Google Shape;2211;p38">
                <a:extLst>
                  <a:ext uri="{FF2B5EF4-FFF2-40B4-BE49-F238E27FC236}">
                    <a16:creationId xmlns="" xmlns:a16="http://schemas.microsoft.com/office/drawing/2014/main" id="{822A74CD-3368-AC7F-9BD7-13264A706D33}"/>
                  </a:ext>
                </a:extLst>
              </p:cNvPr>
              <p:cNvSpPr/>
              <p:nvPr/>
            </p:nvSpPr>
            <p:spPr>
              <a:xfrm>
                <a:off x="7537037" y="2965519"/>
                <a:ext cx="223389" cy="18635"/>
              </a:xfrm>
              <a:custGeom>
                <a:avLst/>
                <a:gdLst/>
                <a:ahLst/>
                <a:cxnLst/>
                <a:rect l="l" t="t" r="r" b="b"/>
                <a:pathLst>
                  <a:path w="3836" h="320" extrusionOk="0">
                    <a:moveTo>
                      <a:pt x="3836" y="0"/>
                    </a:moveTo>
                    <a:cubicBezTo>
                      <a:pt x="2557" y="91"/>
                      <a:pt x="1279" y="205"/>
                      <a:pt x="1" y="320"/>
                    </a:cubicBezTo>
                  </a:path>
                </a:pathLst>
              </a:custGeom>
              <a:solidFill>
                <a:srgbClr val="CE7CB0"/>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212" name="Google Shape;2212;p38">
                <a:extLst>
                  <a:ext uri="{FF2B5EF4-FFF2-40B4-BE49-F238E27FC236}">
                    <a16:creationId xmlns="" xmlns:a16="http://schemas.microsoft.com/office/drawing/2014/main" id="{C914CF2C-0B5C-59FB-3F8B-415DF8859EFD}"/>
                  </a:ext>
                </a:extLst>
              </p:cNvPr>
              <p:cNvSpPr/>
              <p:nvPr/>
            </p:nvSpPr>
            <p:spPr>
              <a:xfrm>
                <a:off x="7502503" y="2724892"/>
                <a:ext cx="321748" cy="219371"/>
              </a:xfrm>
              <a:custGeom>
                <a:avLst/>
                <a:gdLst/>
                <a:ahLst/>
                <a:cxnLst/>
                <a:rect l="l" t="t" r="r" b="b"/>
                <a:pathLst>
                  <a:path w="5525" h="3767" extrusionOk="0">
                    <a:moveTo>
                      <a:pt x="2625" y="868"/>
                    </a:moveTo>
                    <a:cubicBezTo>
                      <a:pt x="1849" y="708"/>
                      <a:pt x="1712" y="1"/>
                      <a:pt x="1165" y="69"/>
                    </a:cubicBezTo>
                    <a:cubicBezTo>
                      <a:pt x="685" y="138"/>
                      <a:pt x="343" y="663"/>
                      <a:pt x="229" y="1096"/>
                    </a:cubicBezTo>
                    <a:cubicBezTo>
                      <a:pt x="0" y="1986"/>
                      <a:pt x="822" y="2899"/>
                      <a:pt x="1484" y="3288"/>
                    </a:cubicBezTo>
                    <a:cubicBezTo>
                      <a:pt x="2306" y="3767"/>
                      <a:pt x="3150" y="3653"/>
                      <a:pt x="3424" y="3584"/>
                    </a:cubicBezTo>
                    <a:cubicBezTo>
                      <a:pt x="3630" y="3539"/>
                      <a:pt x="4292" y="3402"/>
                      <a:pt x="4839" y="2808"/>
                    </a:cubicBezTo>
                    <a:cubicBezTo>
                      <a:pt x="5091" y="2534"/>
                      <a:pt x="5524" y="2055"/>
                      <a:pt x="5410" y="1461"/>
                    </a:cubicBezTo>
                    <a:cubicBezTo>
                      <a:pt x="5319" y="1051"/>
                      <a:pt x="4976" y="663"/>
                      <a:pt x="4566" y="526"/>
                    </a:cubicBezTo>
                    <a:cubicBezTo>
                      <a:pt x="3835" y="297"/>
                      <a:pt x="3447" y="1028"/>
                      <a:pt x="2625" y="868"/>
                    </a:cubicBezTo>
                    <a:close/>
                  </a:path>
                </a:pathLst>
              </a:custGeom>
              <a:solidFill>
                <a:srgbClr val="CE7CB0"/>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213" name="Google Shape;2213;p38">
                <a:extLst>
                  <a:ext uri="{FF2B5EF4-FFF2-40B4-BE49-F238E27FC236}">
                    <a16:creationId xmlns="" xmlns:a16="http://schemas.microsoft.com/office/drawing/2014/main" id="{2ACA1758-9137-0441-F436-B6DD6255526B}"/>
                  </a:ext>
                </a:extLst>
              </p:cNvPr>
              <p:cNvSpPr/>
              <p:nvPr/>
            </p:nvSpPr>
            <p:spPr>
              <a:xfrm>
                <a:off x="7534416" y="2848525"/>
                <a:ext cx="216692" cy="119673"/>
              </a:xfrm>
              <a:custGeom>
                <a:avLst/>
                <a:gdLst/>
                <a:ahLst/>
                <a:cxnLst/>
                <a:rect l="l" t="t" r="r" b="b"/>
                <a:pathLst>
                  <a:path w="3721" h="2055" extrusionOk="0">
                    <a:moveTo>
                      <a:pt x="0" y="868"/>
                    </a:moveTo>
                    <a:cubicBezTo>
                      <a:pt x="114" y="708"/>
                      <a:pt x="365" y="457"/>
                      <a:pt x="754" y="274"/>
                    </a:cubicBezTo>
                    <a:cubicBezTo>
                      <a:pt x="868" y="229"/>
                      <a:pt x="1370" y="0"/>
                      <a:pt x="1940" y="69"/>
                    </a:cubicBezTo>
                    <a:cubicBezTo>
                      <a:pt x="3059" y="183"/>
                      <a:pt x="3675" y="1233"/>
                      <a:pt x="3721" y="1324"/>
                    </a:cubicBezTo>
                    <a:cubicBezTo>
                      <a:pt x="3561" y="1438"/>
                      <a:pt x="2602" y="2055"/>
                      <a:pt x="1415" y="1758"/>
                    </a:cubicBezTo>
                    <a:cubicBezTo>
                      <a:pt x="639" y="1553"/>
                      <a:pt x="183" y="1073"/>
                      <a:pt x="0" y="868"/>
                    </a:cubicBezTo>
                    <a:close/>
                  </a:path>
                </a:pathLst>
              </a:custGeom>
              <a:solidFill>
                <a:srgbClr val="CE7CB0"/>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214" name="Google Shape;2214;p38">
                <a:extLst>
                  <a:ext uri="{FF2B5EF4-FFF2-40B4-BE49-F238E27FC236}">
                    <a16:creationId xmlns="" xmlns:a16="http://schemas.microsoft.com/office/drawing/2014/main" id="{51D5593F-C22A-A839-1A23-4B26144F47E3}"/>
                  </a:ext>
                </a:extLst>
              </p:cNvPr>
              <p:cNvSpPr/>
              <p:nvPr/>
            </p:nvSpPr>
            <p:spPr>
              <a:xfrm>
                <a:off x="7530398" y="2820630"/>
                <a:ext cx="220711" cy="105056"/>
              </a:xfrm>
              <a:custGeom>
                <a:avLst/>
                <a:gdLst/>
                <a:ahLst/>
                <a:cxnLst/>
                <a:rect l="l" t="t" r="r" b="b"/>
                <a:pathLst>
                  <a:path w="3790" h="1804" extrusionOk="0">
                    <a:moveTo>
                      <a:pt x="3790" y="1803"/>
                    </a:moveTo>
                    <a:cubicBezTo>
                      <a:pt x="3721" y="1689"/>
                      <a:pt x="3242" y="867"/>
                      <a:pt x="2192" y="662"/>
                    </a:cubicBezTo>
                    <a:cubicBezTo>
                      <a:pt x="1188" y="457"/>
                      <a:pt x="434" y="982"/>
                      <a:pt x="320" y="1073"/>
                    </a:cubicBezTo>
                    <a:cubicBezTo>
                      <a:pt x="206" y="936"/>
                      <a:pt x="115" y="799"/>
                      <a:pt x="1" y="685"/>
                    </a:cubicBezTo>
                    <a:cubicBezTo>
                      <a:pt x="1439" y="0"/>
                      <a:pt x="2831" y="137"/>
                      <a:pt x="3447" y="890"/>
                    </a:cubicBezTo>
                    <a:cubicBezTo>
                      <a:pt x="3584" y="1050"/>
                      <a:pt x="3744" y="1347"/>
                      <a:pt x="3790" y="1803"/>
                    </a:cubicBezTo>
                    <a:close/>
                  </a:path>
                </a:pathLst>
              </a:custGeom>
              <a:solidFill>
                <a:srgbClr val="CE7CB0"/>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215" name="Google Shape;2215;p38">
                <a:extLst>
                  <a:ext uri="{FF2B5EF4-FFF2-40B4-BE49-F238E27FC236}">
                    <a16:creationId xmlns="" xmlns:a16="http://schemas.microsoft.com/office/drawing/2014/main" id="{BB8261C9-44E2-590B-6EC9-5394606E9A34}"/>
                  </a:ext>
                </a:extLst>
              </p:cNvPr>
              <p:cNvSpPr/>
              <p:nvPr/>
            </p:nvSpPr>
            <p:spPr>
              <a:xfrm>
                <a:off x="7660670" y="2869780"/>
                <a:ext cx="22653" cy="22653"/>
              </a:xfrm>
              <a:custGeom>
                <a:avLst/>
                <a:gdLst/>
                <a:ahLst/>
                <a:cxnLst/>
                <a:rect l="l" t="t" r="r" b="b"/>
                <a:pathLst>
                  <a:path w="389" h="389" extrusionOk="0">
                    <a:moveTo>
                      <a:pt x="46" y="46"/>
                    </a:moveTo>
                    <a:cubicBezTo>
                      <a:pt x="1" y="92"/>
                      <a:pt x="1" y="275"/>
                      <a:pt x="115" y="343"/>
                    </a:cubicBezTo>
                    <a:cubicBezTo>
                      <a:pt x="206" y="389"/>
                      <a:pt x="343" y="366"/>
                      <a:pt x="366" y="297"/>
                    </a:cubicBezTo>
                    <a:cubicBezTo>
                      <a:pt x="389" y="206"/>
                      <a:pt x="115" y="1"/>
                      <a:pt x="46" y="46"/>
                    </a:cubicBezTo>
                    <a:close/>
                  </a:path>
                </a:pathLst>
              </a:custGeom>
              <a:solidFill>
                <a:srgbClr val="CE7CB0"/>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216" name="Google Shape;2216;p38">
                <a:extLst>
                  <a:ext uri="{FF2B5EF4-FFF2-40B4-BE49-F238E27FC236}">
                    <a16:creationId xmlns="" xmlns:a16="http://schemas.microsoft.com/office/drawing/2014/main" id="{4B369173-1815-8DBA-C331-B8C7E53FECB6}"/>
                  </a:ext>
                </a:extLst>
              </p:cNvPr>
              <p:cNvSpPr/>
              <p:nvPr/>
            </p:nvSpPr>
            <p:spPr>
              <a:xfrm>
                <a:off x="7530398" y="2833908"/>
                <a:ext cx="232707" cy="146286"/>
              </a:xfrm>
              <a:custGeom>
                <a:avLst/>
                <a:gdLst/>
                <a:ahLst/>
                <a:cxnLst/>
                <a:rect l="l" t="t" r="r" b="b"/>
                <a:pathLst>
                  <a:path w="3996" h="2512" extrusionOk="0">
                    <a:moveTo>
                      <a:pt x="3995" y="2169"/>
                    </a:moveTo>
                    <a:lnTo>
                      <a:pt x="183" y="2511"/>
                    </a:lnTo>
                    <a:lnTo>
                      <a:pt x="1" y="320"/>
                    </a:lnTo>
                    <a:lnTo>
                      <a:pt x="3813" y="0"/>
                    </a:lnTo>
                    <a:close/>
                  </a:path>
                </a:pathLst>
              </a:custGeom>
              <a:solidFill>
                <a:srgbClr val="CE7CB0"/>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217" name="Google Shape;2217;p38">
                <a:extLst>
                  <a:ext uri="{FF2B5EF4-FFF2-40B4-BE49-F238E27FC236}">
                    <a16:creationId xmlns="" xmlns:a16="http://schemas.microsoft.com/office/drawing/2014/main" id="{EFFCC4F6-C745-23DE-9C37-B8DEEBB331D1}"/>
                  </a:ext>
                </a:extLst>
              </p:cNvPr>
              <p:cNvSpPr/>
              <p:nvPr/>
            </p:nvSpPr>
            <p:spPr>
              <a:xfrm>
                <a:off x="7578267" y="2722271"/>
                <a:ext cx="218032" cy="91720"/>
              </a:xfrm>
              <a:custGeom>
                <a:avLst/>
                <a:gdLst/>
                <a:ahLst/>
                <a:cxnLst/>
                <a:rect l="l" t="t" r="r" b="b"/>
                <a:pathLst>
                  <a:path w="3744" h="1575" extrusionOk="0">
                    <a:moveTo>
                      <a:pt x="183" y="0"/>
                    </a:moveTo>
                    <a:cubicBezTo>
                      <a:pt x="137" y="114"/>
                      <a:pt x="1" y="388"/>
                      <a:pt x="115" y="708"/>
                    </a:cubicBezTo>
                    <a:cubicBezTo>
                      <a:pt x="229" y="1004"/>
                      <a:pt x="503" y="1141"/>
                      <a:pt x="708" y="1255"/>
                    </a:cubicBezTo>
                    <a:cubicBezTo>
                      <a:pt x="1416" y="1575"/>
                      <a:pt x="2123" y="1415"/>
                      <a:pt x="2397" y="1347"/>
                    </a:cubicBezTo>
                    <a:cubicBezTo>
                      <a:pt x="3036" y="1210"/>
                      <a:pt x="3493" y="867"/>
                      <a:pt x="3744" y="662"/>
                    </a:cubicBezTo>
                    <a:cubicBezTo>
                      <a:pt x="3538" y="571"/>
                      <a:pt x="3219" y="457"/>
                      <a:pt x="2831" y="434"/>
                    </a:cubicBezTo>
                    <a:cubicBezTo>
                      <a:pt x="2100" y="388"/>
                      <a:pt x="1781" y="685"/>
                      <a:pt x="1210" y="593"/>
                    </a:cubicBezTo>
                    <a:cubicBezTo>
                      <a:pt x="936" y="548"/>
                      <a:pt x="571" y="411"/>
                      <a:pt x="183" y="0"/>
                    </a:cubicBezTo>
                    <a:close/>
                  </a:path>
                </a:pathLst>
              </a:custGeom>
              <a:solidFill>
                <a:srgbClr val="CE7CB0"/>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218" name="Google Shape;2218;p38">
                <a:extLst>
                  <a:ext uri="{FF2B5EF4-FFF2-40B4-BE49-F238E27FC236}">
                    <a16:creationId xmlns="" xmlns:a16="http://schemas.microsoft.com/office/drawing/2014/main" id="{5C428EF5-0A6A-40FB-6AED-8DAC52A013F3}"/>
                  </a:ext>
                </a:extLst>
              </p:cNvPr>
              <p:cNvSpPr/>
              <p:nvPr/>
            </p:nvSpPr>
            <p:spPr>
              <a:xfrm>
                <a:off x="8038207" y="2627872"/>
                <a:ext cx="65165" cy="67844"/>
              </a:xfrm>
              <a:custGeom>
                <a:avLst/>
                <a:gdLst/>
                <a:ahLst/>
                <a:cxnLst/>
                <a:rect l="l" t="t" r="r" b="b"/>
                <a:pathLst>
                  <a:path w="1119" h="1165" extrusionOk="0">
                    <a:moveTo>
                      <a:pt x="434" y="69"/>
                    </a:moveTo>
                    <a:cubicBezTo>
                      <a:pt x="160" y="137"/>
                      <a:pt x="0" y="822"/>
                      <a:pt x="251" y="1005"/>
                    </a:cubicBezTo>
                    <a:cubicBezTo>
                      <a:pt x="457" y="1165"/>
                      <a:pt x="959" y="1028"/>
                      <a:pt x="1027" y="685"/>
                    </a:cubicBezTo>
                    <a:cubicBezTo>
                      <a:pt x="1119" y="366"/>
                      <a:pt x="685" y="0"/>
                      <a:pt x="434" y="69"/>
                    </a:cubicBezTo>
                    <a:close/>
                  </a:path>
                </a:pathLst>
              </a:custGeom>
              <a:solidFill>
                <a:srgbClr val="CE7CB0"/>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219" name="Google Shape;2219;p38">
                <a:extLst>
                  <a:ext uri="{FF2B5EF4-FFF2-40B4-BE49-F238E27FC236}">
                    <a16:creationId xmlns="" xmlns:a16="http://schemas.microsoft.com/office/drawing/2014/main" id="{3938501E-2A9D-B846-621A-E2DD20A8CC37}"/>
                  </a:ext>
                </a:extLst>
              </p:cNvPr>
              <p:cNvSpPr/>
              <p:nvPr/>
            </p:nvSpPr>
            <p:spPr>
              <a:xfrm>
                <a:off x="8117931" y="2710275"/>
                <a:ext cx="30632" cy="31971"/>
              </a:xfrm>
              <a:custGeom>
                <a:avLst/>
                <a:gdLst/>
                <a:ahLst/>
                <a:cxnLst/>
                <a:rect l="l" t="t" r="r" b="b"/>
                <a:pathLst>
                  <a:path w="526" h="549" extrusionOk="0">
                    <a:moveTo>
                      <a:pt x="206" y="23"/>
                    </a:moveTo>
                    <a:cubicBezTo>
                      <a:pt x="69" y="46"/>
                      <a:pt x="1" y="389"/>
                      <a:pt x="115" y="457"/>
                    </a:cubicBezTo>
                    <a:cubicBezTo>
                      <a:pt x="206" y="548"/>
                      <a:pt x="457" y="480"/>
                      <a:pt x="503" y="320"/>
                    </a:cubicBezTo>
                    <a:cubicBezTo>
                      <a:pt x="526" y="160"/>
                      <a:pt x="320" y="1"/>
                      <a:pt x="206" y="23"/>
                    </a:cubicBezTo>
                    <a:close/>
                  </a:path>
                </a:pathLst>
              </a:custGeom>
              <a:solidFill>
                <a:srgbClr val="CE7CB0"/>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220" name="Google Shape;2220;p38">
                <a:extLst>
                  <a:ext uri="{FF2B5EF4-FFF2-40B4-BE49-F238E27FC236}">
                    <a16:creationId xmlns="" xmlns:a16="http://schemas.microsoft.com/office/drawing/2014/main" id="{D4074142-5F04-7440-5DCD-4D2C8E8E547B}"/>
                  </a:ext>
                </a:extLst>
              </p:cNvPr>
              <p:cNvSpPr/>
              <p:nvPr/>
            </p:nvSpPr>
            <p:spPr>
              <a:xfrm>
                <a:off x="7366932" y="2580003"/>
                <a:ext cx="63826" cy="67844"/>
              </a:xfrm>
              <a:custGeom>
                <a:avLst/>
                <a:gdLst/>
                <a:ahLst/>
                <a:cxnLst/>
                <a:rect l="l" t="t" r="r" b="b"/>
                <a:pathLst>
                  <a:path w="1096" h="1165" extrusionOk="0">
                    <a:moveTo>
                      <a:pt x="434" y="69"/>
                    </a:moveTo>
                    <a:cubicBezTo>
                      <a:pt x="137" y="138"/>
                      <a:pt x="0" y="822"/>
                      <a:pt x="229" y="1005"/>
                    </a:cubicBezTo>
                    <a:cubicBezTo>
                      <a:pt x="434" y="1165"/>
                      <a:pt x="936" y="1005"/>
                      <a:pt x="1027" y="685"/>
                    </a:cubicBezTo>
                    <a:cubicBezTo>
                      <a:pt x="1096" y="343"/>
                      <a:pt x="662" y="1"/>
                      <a:pt x="434" y="69"/>
                    </a:cubicBezTo>
                    <a:close/>
                  </a:path>
                </a:pathLst>
              </a:custGeom>
              <a:solidFill>
                <a:srgbClr val="CE7CB0"/>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221" name="Google Shape;2221;p38">
                <a:extLst>
                  <a:ext uri="{FF2B5EF4-FFF2-40B4-BE49-F238E27FC236}">
                    <a16:creationId xmlns="" xmlns:a16="http://schemas.microsoft.com/office/drawing/2014/main" id="{FCA94345-59EF-2762-992F-58B832FC4DC0}"/>
                  </a:ext>
                </a:extLst>
              </p:cNvPr>
              <p:cNvSpPr/>
              <p:nvPr/>
            </p:nvSpPr>
            <p:spPr>
              <a:xfrm>
                <a:off x="7557011" y="2492301"/>
                <a:ext cx="106395" cy="202075"/>
              </a:xfrm>
              <a:custGeom>
                <a:avLst/>
                <a:gdLst/>
                <a:ahLst/>
                <a:cxnLst/>
                <a:rect l="l" t="t" r="r" b="b"/>
                <a:pathLst>
                  <a:path w="1827" h="3470" extrusionOk="0">
                    <a:moveTo>
                      <a:pt x="1575" y="0"/>
                    </a:moveTo>
                    <a:cubicBezTo>
                      <a:pt x="1826" y="868"/>
                      <a:pt x="1758" y="1826"/>
                      <a:pt x="1393" y="2671"/>
                    </a:cubicBezTo>
                    <a:cubicBezTo>
                      <a:pt x="1370" y="2716"/>
                      <a:pt x="1301" y="2739"/>
                      <a:pt x="1256" y="2716"/>
                    </a:cubicBezTo>
                    <a:cubicBezTo>
                      <a:pt x="1027" y="2443"/>
                      <a:pt x="662" y="2328"/>
                      <a:pt x="388" y="2648"/>
                    </a:cubicBezTo>
                    <a:cubicBezTo>
                      <a:pt x="137" y="2922"/>
                      <a:pt x="343" y="3356"/>
                      <a:pt x="685" y="3470"/>
                    </a:cubicBezTo>
                    <a:cubicBezTo>
                      <a:pt x="251" y="3424"/>
                      <a:pt x="0" y="2899"/>
                      <a:pt x="274" y="2557"/>
                    </a:cubicBezTo>
                    <a:cubicBezTo>
                      <a:pt x="525" y="2146"/>
                      <a:pt x="1142" y="2191"/>
                      <a:pt x="1370" y="2580"/>
                    </a:cubicBezTo>
                    <a:cubicBezTo>
                      <a:pt x="1370" y="2580"/>
                      <a:pt x="1187" y="2580"/>
                      <a:pt x="1187" y="2580"/>
                    </a:cubicBezTo>
                    <a:cubicBezTo>
                      <a:pt x="1530" y="1781"/>
                      <a:pt x="1667" y="868"/>
                      <a:pt x="1575" y="0"/>
                    </a:cubicBezTo>
                    <a:close/>
                  </a:path>
                </a:pathLst>
              </a:custGeom>
              <a:solidFill>
                <a:srgbClr val="CE7CB0"/>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222" name="Google Shape;2222;p38">
                <a:extLst>
                  <a:ext uri="{FF2B5EF4-FFF2-40B4-BE49-F238E27FC236}">
                    <a16:creationId xmlns="" xmlns:a16="http://schemas.microsoft.com/office/drawing/2014/main" id="{1A2BF343-E546-6889-CA1A-4E64F03B7EDE}"/>
                  </a:ext>
                </a:extLst>
              </p:cNvPr>
              <p:cNvSpPr/>
              <p:nvPr/>
            </p:nvSpPr>
            <p:spPr>
              <a:xfrm>
                <a:off x="7570289" y="2649128"/>
                <a:ext cx="50548" cy="51887"/>
              </a:xfrm>
              <a:custGeom>
                <a:avLst/>
                <a:gdLst/>
                <a:ahLst/>
                <a:cxnLst/>
                <a:rect l="l" t="t" r="r" b="b"/>
                <a:pathLst>
                  <a:path w="868" h="891" extrusionOk="0">
                    <a:moveTo>
                      <a:pt x="868" y="708"/>
                    </a:moveTo>
                    <a:cubicBezTo>
                      <a:pt x="571" y="891"/>
                      <a:pt x="229" y="800"/>
                      <a:pt x="92" y="571"/>
                    </a:cubicBezTo>
                    <a:cubicBezTo>
                      <a:pt x="1" y="411"/>
                      <a:pt x="1" y="183"/>
                      <a:pt x="138" y="1"/>
                    </a:cubicBezTo>
                    <a:cubicBezTo>
                      <a:pt x="160" y="69"/>
                      <a:pt x="206" y="297"/>
                      <a:pt x="411" y="480"/>
                    </a:cubicBezTo>
                    <a:cubicBezTo>
                      <a:pt x="594" y="640"/>
                      <a:pt x="777" y="685"/>
                      <a:pt x="868" y="708"/>
                    </a:cubicBezTo>
                    <a:close/>
                  </a:path>
                </a:pathLst>
              </a:custGeom>
              <a:solidFill>
                <a:srgbClr val="CE7CB0"/>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223" name="Google Shape;2223;p38">
                <a:extLst>
                  <a:ext uri="{FF2B5EF4-FFF2-40B4-BE49-F238E27FC236}">
                    <a16:creationId xmlns="" xmlns:a16="http://schemas.microsoft.com/office/drawing/2014/main" id="{1E643F0A-E41D-4B7D-E67A-B317C2AEF0B7}"/>
                  </a:ext>
                </a:extLst>
              </p:cNvPr>
              <p:cNvSpPr/>
              <p:nvPr/>
            </p:nvSpPr>
            <p:spPr>
              <a:xfrm>
                <a:off x="8193695" y="2537492"/>
                <a:ext cx="198115" cy="265901"/>
              </a:xfrm>
              <a:custGeom>
                <a:avLst/>
                <a:gdLst/>
                <a:ahLst/>
                <a:cxnLst/>
                <a:rect l="l" t="t" r="r" b="b"/>
                <a:pathLst>
                  <a:path w="3402" h="4566" extrusionOk="0">
                    <a:moveTo>
                      <a:pt x="69" y="1461"/>
                    </a:moveTo>
                    <a:cubicBezTo>
                      <a:pt x="389" y="525"/>
                      <a:pt x="1233" y="0"/>
                      <a:pt x="1964" y="137"/>
                    </a:cubicBezTo>
                    <a:cubicBezTo>
                      <a:pt x="2831" y="297"/>
                      <a:pt x="3128" y="1347"/>
                      <a:pt x="3151" y="1461"/>
                    </a:cubicBezTo>
                    <a:cubicBezTo>
                      <a:pt x="3402" y="2306"/>
                      <a:pt x="3014" y="3219"/>
                      <a:pt x="2352" y="3744"/>
                    </a:cubicBezTo>
                    <a:cubicBezTo>
                      <a:pt x="1324" y="4565"/>
                      <a:pt x="69" y="4109"/>
                      <a:pt x="1" y="4086"/>
                    </a:cubicBezTo>
                  </a:path>
                </a:pathLst>
              </a:custGeom>
              <a:solidFill>
                <a:srgbClr val="CE7CB0"/>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224" name="Google Shape;2224;p38">
                <a:extLst>
                  <a:ext uri="{FF2B5EF4-FFF2-40B4-BE49-F238E27FC236}">
                    <a16:creationId xmlns="" xmlns:a16="http://schemas.microsoft.com/office/drawing/2014/main" id="{A04961F3-48FF-83C6-3907-7D8493932E6A}"/>
                  </a:ext>
                </a:extLst>
              </p:cNvPr>
              <p:cNvSpPr/>
              <p:nvPr/>
            </p:nvSpPr>
            <p:spPr>
              <a:xfrm>
                <a:off x="7745751" y="3935830"/>
                <a:ext cx="291175" cy="927858"/>
              </a:xfrm>
              <a:custGeom>
                <a:avLst/>
                <a:gdLst/>
                <a:ahLst/>
                <a:cxnLst/>
                <a:rect l="l" t="t" r="r" b="b"/>
                <a:pathLst>
                  <a:path w="5000" h="15933" extrusionOk="0">
                    <a:moveTo>
                      <a:pt x="4817" y="15271"/>
                    </a:moveTo>
                    <a:cubicBezTo>
                      <a:pt x="4862" y="15065"/>
                      <a:pt x="4634" y="14791"/>
                      <a:pt x="4155" y="14472"/>
                    </a:cubicBezTo>
                    <a:lnTo>
                      <a:pt x="4155" y="14472"/>
                    </a:lnTo>
                    <a:cubicBezTo>
                      <a:pt x="4429" y="9656"/>
                      <a:pt x="4725" y="4839"/>
                      <a:pt x="4999" y="0"/>
                    </a:cubicBezTo>
                    <a:cubicBezTo>
                      <a:pt x="3356" y="411"/>
                      <a:pt x="1712" y="822"/>
                      <a:pt x="69" y="1233"/>
                    </a:cubicBezTo>
                    <a:cubicBezTo>
                      <a:pt x="1" y="2945"/>
                      <a:pt x="1" y="4725"/>
                      <a:pt x="1" y="6529"/>
                    </a:cubicBezTo>
                    <a:cubicBezTo>
                      <a:pt x="46" y="9770"/>
                      <a:pt x="183" y="12874"/>
                      <a:pt x="389" y="15818"/>
                    </a:cubicBezTo>
                    <a:cubicBezTo>
                      <a:pt x="3242" y="15933"/>
                      <a:pt x="4703" y="15750"/>
                      <a:pt x="4817" y="15271"/>
                    </a:cubicBezTo>
                    <a:close/>
                  </a:path>
                </a:pathLst>
              </a:custGeom>
              <a:solidFill>
                <a:srgbClr val="F4A49B"/>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225" name="Google Shape;2225;p38">
                <a:extLst>
                  <a:ext uri="{FF2B5EF4-FFF2-40B4-BE49-F238E27FC236}">
                    <a16:creationId xmlns="" xmlns:a16="http://schemas.microsoft.com/office/drawing/2014/main" id="{B6A38BA4-0077-1B95-539D-2A59116AFBAF}"/>
                  </a:ext>
                </a:extLst>
              </p:cNvPr>
              <p:cNvSpPr/>
              <p:nvPr/>
            </p:nvSpPr>
            <p:spPr>
              <a:xfrm>
                <a:off x="8221589" y="2594620"/>
                <a:ext cx="128991" cy="131669"/>
              </a:xfrm>
              <a:custGeom>
                <a:avLst/>
                <a:gdLst/>
                <a:ahLst/>
                <a:cxnLst/>
                <a:rect l="l" t="t" r="r" b="b"/>
                <a:pathLst>
                  <a:path w="2215" h="2261" extrusionOk="0">
                    <a:moveTo>
                      <a:pt x="2101" y="891"/>
                    </a:moveTo>
                    <a:cubicBezTo>
                      <a:pt x="2055" y="526"/>
                      <a:pt x="1736" y="229"/>
                      <a:pt x="1393" y="138"/>
                    </a:cubicBezTo>
                    <a:cubicBezTo>
                      <a:pt x="868" y="1"/>
                      <a:pt x="206" y="389"/>
                      <a:pt x="1" y="1074"/>
                    </a:cubicBezTo>
                    <a:cubicBezTo>
                      <a:pt x="298" y="937"/>
                      <a:pt x="663" y="1028"/>
                      <a:pt x="868" y="1279"/>
                    </a:cubicBezTo>
                    <a:cubicBezTo>
                      <a:pt x="1097" y="1553"/>
                      <a:pt x="1097" y="1987"/>
                      <a:pt x="845" y="2260"/>
                    </a:cubicBezTo>
                    <a:cubicBezTo>
                      <a:pt x="1713" y="2101"/>
                      <a:pt x="2215" y="1439"/>
                      <a:pt x="2101" y="891"/>
                    </a:cubicBezTo>
                    <a:close/>
                  </a:path>
                </a:pathLst>
              </a:custGeom>
              <a:solidFill>
                <a:srgbClr val="CE7CB0"/>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226" name="Google Shape;2226;p38">
                <a:extLst>
                  <a:ext uri="{FF2B5EF4-FFF2-40B4-BE49-F238E27FC236}">
                    <a16:creationId xmlns="" xmlns:a16="http://schemas.microsoft.com/office/drawing/2014/main" id="{A77FB866-7090-1943-6F62-4E3D895F7B9E}"/>
                  </a:ext>
                </a:extLst>
              </p:cNvPr>
              <p:cNvSpPr/>
              <p:nvPr/>
            </p:nvSpPr>
            <p:spPr>
              <a:xfrm>
                <a:off x="8216290" y="2578664"/>
                <a:ext cx="138308" cy="150305"/>
              </a:xfrm>
              <a:custGeom>
                <a:avLst/>
                <a:gdLst/>
                <a:ahLst/>
                <a:cxnLst/>
                <a:rect l="l" t="t" r="r" b="b"/>
                <a:pathLst>
                  <a:path w="2375" h="2581" extrusionOk="0">
                    <a:moveTo>
                      <a:pt x="2374" y="1439"/>
                    </a:moveTo>
                    <a:cubicBezTo>
                      <a:pt x="2055" y="183"/>
                      <a:pt x="503" y="229"/>
                      <a:pt x="160" y="1416"/>
                    </a:cubicBezTo>
                    <a:lnTo>
                      <a:pt x="46" y="1348"/>
                    </a:lnTo>
                    <a:cubicBezTo>
                      <a:pt x="845" y="982"/>
                      <a:pt x="1553" y="1964"/>
                      <a:pt x="936" y="2580"/>
                    </a:cubicBezTo>
                    <a:cubicBezTo>
                      <a:pt x="1393" y="1987"/>
                      <a:pt x="800" y="1165"/>
                      <a:pt x="115" y="1462"/>
                    </a:cubicBezTo>
                    <a:cubicBezTo>
                      <a:pt x="69" y="1507"/>
                      <a:pt x="1" y="1439"/>
                      <a:pt x="1" y="1393"/>
                    </a:cubicBezTo>
                    <a:cubicBezTo>
                      <a:pt x="343" y="69"/>
                      <a:pt x="2169" y="1"/>
                      <a:pt x="2374" y="1439"/>
                    </a:cubicBezTo>
                    <a:close/>
                  </a:path>
                </a:pathLst>
              </a:custGeom>
              <a:solidFill>
                <a:srgbClr val="CE7CB0"/>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227" name="Google Shape;2227;p38">
                <a:extLst>
                  <a:ext uri="{FF2B5EF4-FFF2-40B4-BE49-F238E27FC236}">
                    <a16:creationId xmlns="" xmlns:a16="http://schemas.microsoft.com/office/drawing/2014/main" id="{4CA3DB4D-D31A-B35D-0CF6-BE8CA22E2BB2}"/>
                  </a:ext>
                </a:extLst>
              </p:cNvPr>
              <p:cNvSpPr/>
              <p:nvPr/>
            </p:nvSpPr>
            <p:spPr>
              <a:xfrm>
                <a:off x="7180813" y="1697393"/>
                <a:ext cx="1293399" cy="949114"/>
              </a:xfrm>
              <a:custGeom>
                <a:avLst/>
                <a:gdLst/>
                <a:ahLst/>
                <a:cxnLst/>
                <a:rect l="l" t="t" r="r" b="b"/>
                <a:pathLst>
                  <a:path w="22210" h="16298" extrusionOk="0">
                    <a:moveTo>
                      <a:pt x="16618" y="5365"/>
                    </a:moveTo>
                    <a:cubicBezTo>
                      <a:pt x="16503" y="5091"/>
                      <a:pt x="14997" y="1165"/>
                      <a:pt x="11505" y="549"/>
                    </a:cubicBezTo>
                    <a:cubicBezTo>
                      <a:pt x="8332" y="1"/>
                      <a:pt x="5593" y="2580"/>
                      <a:pt x="5433" y="2717"/>
                    </a:cubicBezTo>
                    <a:cubicBezTo>
                      <a:pt x="4155" y="3972"/>
                      <a:pt x="4086" y="5022"/>
                      <a:pt x="2329" y="6118"/>
                    </a:cubicBezTo>
                    <a:cubicBezTo>
                      <a:pt x="1119" y="6871"/>
                      <a:pt x="1" y="7099"/>
                      <a:pt x="46" y="7419"/>
                    </a:cubicBezTo>
                    <a:cubicBezTo>
                      <a:pt x="92" y="7739"/>
                      <a:pt x="1119" y="7875"/>
                      <a:pt x="2329" y="7944"/>
                    </a:cubicBezTo>
                    <a:cubicBezTo>
                      <a:pt x="1872" y="8378"/>
                      <a:pt x="1690" y="8743"/>
                      <a:pt x="1758" y="9040"/>
                    </a:cubicBezTo>
                    <a:cubicBezTo>
                      <a:pt x="2078" y="10090"/>
                      <a:pt x="6255" y="9975"/>
                      <a:pt x="14312" y="8697"/>
                    </a:cubicBezTo>
                    <a:cubicBezTo>
                      <a:pt x="14289" y="9679"/>
                      <a:pt x="14404" y="11733"/>
                      <a:pt x="15682" y="13787"/>
                    </a:cubicBezTo>
                    <a:cubicBezTo>
                      <a:pt x="16252" y="14655"/>
                      <a:pt x="16869" y="15316"/>
                      <a:pt x="17394" y="15773"/>
                    </a:cubicBezTo>
                    <a:cubicBezTo>
                      <a:pt x="17690" y="15202"/>
                      <a:pt x="18238" y="14792"/>
                      <a:pt x="18832" y="14769"/>
                    </a:cubicBezTo>
                    <a:cubicBezTo>
                      <a:pt x="19631" y="14723"/>
                      <a:pt x="20429" y="15339"/>
                      <a:pt x="20612" y="16298"/>
                    </a:cubicBezTo>
                    <a:cubicBezTo>
                      <a:pt x="22210" y="12600"/>
                      <a:pt x="21776" y="8811"/>
                      <a:pt x="19585" y="6803"/>
                    </a:cubicBezTo>
                    <a:cubicBezTo>
                      <a:pt x="19106" y="6346"/>
                      <a:pt x="18170" y="5661"/>
                      <a:pt x="16618" y="5365"/>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228" name="Google Shape;2228;p38">
                <a:extLst>
                  <a:ext uri="{FF2B5EF4-FFF2-40B4-BE49-F238E27FC236}">
                    <a16:creationId xmlns="" xmlns:a16="http://schemas.microsoft.com/office/drawing/2014/main" id="{E8404B6E-A95A-DBD2-EE91-6CDE4771561F}"/>
                  </a:ext>
                </a:extLst>
              </p:cNvPr>
              <p:cNvSpPr/>
              <p:nvPr/>
            </p:nvSpPr>
            <p:spPr>
              <a:xfrm>
                <a:off x="7539716" y="1863538"/>
                <a:ext cx="319070" cy="253963"/>
              </a:xfrm>
              <a:custGeom>
                <a:avLst/>
                <a:gdLst/>
                <a:ahLst/>
                <a:cxnLst/>
                <a:rect l="l" t="t" r="r" b="b"/>
                <a:pathLst>
                  <a:path w="5479" h="4361" extrusionOk="0">
                    <a:moveTo>
                      <a:pt x="2511" y="708"/>
                    </a:moveTo>
                    <a:cubicBezTo>
                      <a:pt x="503" y="1895"/>
                      <a:pt x="1" y="2375"/>
                      <a:pt x="69" y="2535"/>
                    </a:cubicBezTo>
                    <a:cubicBezTo>
                      <a:pt x="183" y="2831"/>
                      <a:pt x="2009" y="2238"/>
                      <a:pt x="2123" y="2535"/>
                    </a:cubicBezTo>
                    <a:cubicBezTo>
                      <a:pt x="2237" y="2808"/>
                      <a:pt x="777" y="3425"/>
                      <a:pt x="891" y="3790"/>
                    </a:cubicBezTo>
                    <a:cubicBezTo>
                      <a:pt x="1051" y="4361"/>
                      <a:pt x="5113" y="3858"/>
                      <a:pt x="5113" y="3448"/>
                    </a:cubicBezTo>
                    <a:cubicBezTo>
                      <a:pt x="5113" y="3265"/>
                      <a:pt x="4018" y="3219"/>
                      <a:pt x="3972" y="2831"/>
                    </a:cubicBezTo>
                    <a:cubicBezTo>
                      <a:pt x="3904" y="2352"/>
                      <a:pt x="5479" y="1850"/>
                      <a:pt x="5410" y="1621"/>
                    </a:cubicBezTo>
                    <a:cubicBezTo>
                      <a:pt x="5342" y="1348"/>
                      <a:pt x="3242" y="1873"/>
                      <a:pt x="3128" y="1553"/>
                    </a:cubicBezTo>
                    <a:cubicBezTo>
                      <a:pt x="3014" y="1211"/>
                      <a:pt x="5045" y="298"/>
                      <a:pt x="4954" y="92"/>
                    </a:cubicBezTo>
                    <a:cubicBezTo>
                      <a:pt x="4908" y="1"/>
                      <a:pt x="4269" y="138"/>
                      <a:pt x="2511" y="708"/>
                    </a:cubicBezTo>
                    <a:close/>
                  </a:path>
                </a:pathLst>
              </a:custGeom>
              <a:solidFill>
                <a:srgbClr val="CE7CB0"/>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229" name="Google Shape;2229;p38">
                <a:extLst>
                  <a:ext uri="{FF2B5EF4-FFF2-40B4-BE49-F238E27FC236}">
                    <a16:creationId xmlns="" xmlns:a16="http://schemas.microsoft.com/office/drawing/2014/main" id="{FA77B718-0AAC-A77D-D6C0-35DADC7E8D49}"/>
                  </a:ext>
                </a:extLst>
              </p:cNvPr>
              <p:cNvSpPr/>
              <p:nvPr/>
            </p:nvSpPr>
            <p:spPr>
              <a:xfrm>
                <a:off x="8115252" y="2190527"/>
                <a:ext cx="180878" cy="260602"/>
              </a:xfrm>
              <a:custGeom>
                <a:avLst/>
                <a:gdLst/>
                <a:ahLst/>
                <a:cxnLst/>
                <a:rect l="l" t="t" r="r" b="b"/>
                <a:pathLst>
                  <a:path w="3106" h="4475" extrusionOk="0">
                    <a:moveTo>
                      <a:pt x="47" y="1713"/>
                    </a:moveTo>
                    <a:cubicBezTo>
                      <a:pt x="115" y="3037"/>
                      <a:pt x="823" y="4246"/>
                      <a:pt x="1119" y="4178"/>
                    </a:cubicBezTo>
                    <a:cubicBezTo>
                      <a:pt x="1416" y="4109"/>
                      <a:pt x="1188" y="2717"/>
                      <a:pt x="1485" y="2649"/>
                    </a:cubicBezTo>
                    <a:cubicBezTo>
                      <a:pt x="1827" y="2580"/>
                      <a:pt x="2306" y="4475"/>
                      <a:pt x="2649" y="4406"/>
                    </a:cubicBezTo>
                    <a:cubicBezTo>
                      <a:pt x="3105" y="4338"/>
                      <a:pt x="3037" y="800"/>
                      <a:pt x="2649" y="754"/>
                    </a:cubicBezTo>
                    <a:cubicBezTo>
                      <a:pt x="2398" y="708"/>
                      <a:pt x="2261" y="1873"/>
                      <a:pt x="1804" y="1895"/>
                    </a:cubicBezTo>
                    <a:cubicBezTo>
                      <a:pt x="1211" y="1918"/>
                      <a:pt x="845" y="1"/>
                      <a:pt x="412" y="69"/>
                    </a:cubicBezTo>
                    <a:cubicBezTo>
                      <a:pt x="138" y="92"/>
                      <a:pt x="1" y="982"/>
                      <a:pt x="47" y="1713"/>
                    </a:cubicBezTo>
                    <a:close/>
                  </a:path>
                </a:pathLst>
              </a:custGeom>
              <a:solidFill>
                <a:srgbClr val="CE7CB0"/>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230" name="Google Shape;2230;p38">
                <a:extLst>
                  <a:ext uri="{FF2B5EF4-FFF2-40B4-BE49-F238E27FC236}">
                    <a16:creationId xmlns="" xmlns:a16="http://schemas.microsoft.com/office/drawing/2014/main" id="{C3BBA2BD-6C15-3DED-CD8B-6CFDEB4010E8}"/>
                  </a:ext>
                </a:extLst>
              </p:cNvPr>
              <p:cNvSpPr/>
              <p:nvPr/>
            </p:nvSpPr>
            <p:spPr>
              <a:xfrm>
                <a:off x="8381095" y="2646449"/>
                <a:ext cx="58" cy="58"/>
              </a:xfrm>
              <a:custGeom>
                <a:avLst/>
                <a:gdLst/>
                <a:ahLst/>
                <a:cxnLst/>
                <a:rect l="l" t="t" r="r" b="b"/>
                <a:pathLst>
                  <a:path w="1" h="1" extrusionOk="0">
                    <a:moveTo>
                      <a:pt x="1" y="1"/>
                    </a:moveTo>
                    <a:lnTo>
                      <a:pt x="1" y="1"/>
                    </a:lnTo>
                    <a:lnTo>
                      <a:pt x="1" y="1"/>
                    </a:lnTo>
                    <a:close/>
                  </a:path>
                </a:pathLst>
              </a:custGeom>
              <a:solidFill>
                <a:srgbClr val="CE7CB0"/>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231" name="Google Shape;2231;p38">
                <a:extLst>
                  <a:ext uri="{FF2B5EF4-FFF2-40B4-BE49-F238E27FC236}">
                    <a16:creationId xmlns="" xmlns:a16="http://schemas.microsoft.com/office/drawing/2014/main" id="{0E316AC7-0B87-9F34-4219-743E13507FA4}"/>
                  </a:ext>
                </a:extLst>
              </p:cNvPr>
              <p:cNvSpPr/>
              <p:nvPr/>
            </p:nvSpPr>
            <p:spPr>
              <a:xfrm>
                <a:off x="8410387" y="2562707"/>
                <a:ext cx="1339" cy="2737"/>
              </a:xfrm>
              <a:custGeom>
                <a:avLst/>
                <a:gdLst/>
                <a:ahLst/>
                <a:cxnLst/>
                <a:rect l="l" t="t" r="r" b="b"/>
                <a:pathLst>
                  <a:path w="23" h="47" extrusionOk="0">
                    <a:moveTo>
                      <a:pt x="23" y="1"/>
                    </a:moveTo>
                    <a:cubicBezTo>
                      <a:pt x="0" y="24"/>
                      <a:pt x="0" y="47"/>
                      <a:pt x="0" y="47"/>
                    </a:cubicBezTo>
                    <a:cubicBezTo>
                      <a:pt x="0" y="47"/>
                      <a:pt x="0" y="24"/>
                      <a:pt x="23" y="1"/>
                    </a:cubicBezTo>
                    <a:close/>
                  </a:path>
                </a:pathLst>
              </a:custGeom>
              <a:solidFill>
                <a:srgbClr val="CE7CB0"/>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232" name="Google Shape;2232;p38">
                <a:extLst>
                  <a:ext uri="{FF2B5EF4-FFF2-40B4-BE49-F238E27FC236}">
                    <a16:creationId xmlns="" xmlns:a16="http://schemas.microsoft.com/office/drawing/2014/main" id="{336728F1-68B9-505E-31CB-FDF8C833CB0C}"/>
                  </a:ext>
                </a:extLst>
              </p:cNvPr>
              <p:cNvSpPr/>
              <p:nvPr/>
            </p:nvSpPr>
            <p:spPr>
              <a:xfrm>
                <a:off x="7183492" y="1697393"/>
                <a:ext cx="1280122" cy="852095"/>
              </a:xfrm>
              <a:custGeom>
                <a:avLst/>
                <a:gdLst/>
                <a:ahLst/>
                <a:cxnLst/>
                <a:rect l="l" t="t" r="r" b="b"/>
                <a:pathLst>
                  <a:path w="21982" h="14632" extrusionOk="0">
                    <a:moveTo>
                      <a:pt x="2876" y="6301"/>
                    </a:moveTo>
                    <a:cubicBezTo>
                      <a:pt x="5068" y="4908"/>
                      <a:pt x="5090" y="3402"/>
                      <a:pt x="7053" y="2169"/>
                    </a:cubicBezTo>
                    <a:cubicBezTo>
                      <a:pt x="7419" y="1941"/>
                      <a:pt x="9359" y="754"/>
                      <a:pt x="11687" y="1188"/>
                    </a:cubicBezTo>
                    <a:cubicBezTo>
                      <a:pt x="14882" y="1781"/>
                      <a:pt x="16389" y="4954"/>
                      <a:pt x="16572" y="5365"/>
                    </a:cubicBezTo>
                    <a:cubicBezTo>
                      <a:pt x="17256" y="5661"/>
                      <a:pt x="19242" y="6574"/>
                      <a:pt x="20452" y="8766"/>
                    </a:cubicBezTo>
                    <a:cubicBezTo>
                      <a:pt x="21684" y="10934"/>
                      <a:pt x="21502" y="13148"/>
                      <a:pt x="21137" y="14632"/>
                    </a:cubicBezTo>
                    <a:cubicBezTo>
                      <a:pt x="21981" y="11505"/>
                      <a:pt x="21388" y="8492"/>
                      <a:pt x="19539" y="6803"/>
                    </a:cubicBezTo>
                    <a:cubicBezTo>
                      <a:pt x="19060" y="6346"/>
                      <a:pt x="18124" y="5661"/>
                      <a:pt x="16572" y="5365"/>
                    </a:cubicBezTo>
                    <a:cubicBezTo>
                      <a:pt x="16457" y="5091"/>
                      <a:pt x="14951" y="1165"/>
                      <a:pt x="11459" y="549"/>
                    </a:cubicBezTo>
                    <a:cubicBezTo>
                      <a:pt x="8286" y="1"/>
                      <a:pt x="5547" y="2580"/>
                      <a:pt x="5387" y="2717"/>
                    </a:cubicBezTo>
                    <a:cubicBezTo>
                      <a:pt x="4109" y="3972"/>
                      <a:pt x="4040" y="5022"/>
                      <a:pt x="2283" y="6118"/>
                    </a:cubicBezTo>
                    <a:cubicBezTo>
                      <a:pt x="1301" y="6734"/>
                      <a:pt x="388" y="6985"/>
                      <a:pt x="92" y="7236"/>
                    </a:cubicBezTo>
                    <a:cubicBezTo>
                      <a:pt x="69" y="7305"/>
                      <a:pt x="23" y="7373"/>
                      <a:pt x="0" y="7419"/>
                    </a:cubicBezTo>
                    <a:cubicBezTo>
                      <a:pt x="731" y="7282"/>
                      <a:pt x="1781" y="6985"/>
                      <a:pt x="2876" y="6301"/>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233" name="Google Shape;2233;p38">
                <a:extLst>
                  <a:ext uri="{FF2B5EF4-FFF2-40B4-BE49-F238E27FC236}">
                    <a16:creationId xmlns="" xmlns:a16="http://schemas.microsoft.com/office/drawing/2014/main" id="{1DAAE447-0484-9EDE-6C60-AF4916312E13}"/>
                  </a:ext>
                </a:extLst>
              </p:cNvPr>
              <p:cNvSpPr/>
              <p:nvPr/>
            </p:nvSpPr>
            <p:spPr>
              <a:xfrm>
                <a:off x="7309746" y="3954466"/>
                <a:ext cx="339044" cy="915862"/>
              </a:xfrm>
              <a:custGeom>
                <a:avLst/>
                <a:gdLst/>
                <a:ahLst/>
                <a:cxnLst/>
                <a:rect l="l" t="t" r="r" b="b"/>
                <a:pathLst>
                  <a:path w="5822" h="15727" extrusionOk="0">
                    <a:moveTo>
                      <a:pt x="5022" y="822"/>
                    </a:moveTo>
                    <a:cubicBezTo>
                      <a:pt x="3333" y="548"/>
                      <a:pt x="1667" y="274"/>
                      <a:pt x="1" y="0"/>
                    </a:cubicBezTo>
                    <a:lnTo>
                      <a:pt x="1964" y="14357"/>
                    </a:lnTo>
                    <a:lnTo>
                      <a:pt x="1964" y="14357"/>
                    </a:lnTo>
                    <a:cubicBezTo>
                      <a:pt x="1507" y="14722"/>
                      <a:pt x="1325" y="14996"/>
                      <a:pt x="1393" y="15202"/>
                    </a:cubicBezTo>
                    <a:cubicBezTo>
                      <a:pt x="1530" y="15658"/>
                      <a:pt x="3014" y="15727"/>
                      <a:pt x="5821" y="15407"/>
                    </a:cubicBezTo>
                    <a:cubicBezTo>
                      <a:pt x="5821" y="12440"/>
                      <a:pt x="5707" y="9336"/>
                      <a:pt x="5479" y="6117"/>
                    </a:cubicBezTo>
                    <a:cubicBezTo>
                      <a:pt x="5365" y="4291"/>
                      <a:pt x="5205" y="2534"/>
                      <a:pt x="5022" y="822"/>
                    </a:cubicBezTo>
                    <a:close/>
                  </a:path>
                </a:pathLst>
              </a:custGeom>
              <a:solidFill>
                <a:srgbClr val="F4A49B"/>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234" name="Google Shape;2234;p38">
                <a:extLst>
                  <a:ext uri="{FF2B5EF4-FFF2-40B4-BE49-F238E27FC236}">
                    <a16:creationId xmlns="" xmlns:a16="http://schemas.microsoft.com/office/drawing/2014/main" id="{CA327B35-7CFE-BBFE-B9A2-3C3980F52785}"/>
                  </a:ext>
                </a:extLst>
              </p:cNvPr>
              <p:cNvSpPr/>
              <p:nvPr/>
            </p:nvSpPr>
            <p:spPr>
              <a:xfrm>
                <a:off x="7255238" y="3515781"/>
                <a:ext cx="836196" cy="584912"/>
              </a:xfrm>
              <a:custGeom>
                <a:avLst/>
                <a:gdLst/>
                <a:ahLst/>
                <a:cxnLst/>
                <a:rect l="l" t="t" r="r" b="b"/>
                <a:pathLst>
                  <a:path w="14359" h="10044" extrusionOk="0">
                    <a:moveTo>
                      <a:pt x="2991" y="1"/>
                    </a:moveTo>
                    <a:cubicBezTo>
                      <a:pt x="1987" y="2603"/>
                      <a:pt x="1005" y="5205"/>
                      <a:pt x="1" y="7807"/>
                    </a:cubicBezTo>
                    <a:cubicBezTo>
                      <a:pt x="754" y="8286"/>
                      <a:pt x="1941" y="8925"/>
                      <a:pt x="3539" y="9268"/>
                    </a:cubicBezTo>
                    <a:cubicBezTo>
                      <a:pt x="4794" y="9542"/>
                      <a:pt x="5867" y="9542"/>
                      <a:pt x="6666" y="9473"/>
                    </a:cubicBezTo>
                    <a:cubicBezTo>
                      <a:pt x="6894" y="8583"/>
                      <a:pt x="7122" y="7693"/>
                      <a:pt x="7351" y="6780"/>
                    </a:cubicBezTo>
                    <a:cubicBezTo>
                      <a:pt x="7533" y="7761"/>
                      <a:pt x="7693" y="8743"/>
                      <a:pt x="7876" y="9701"/>
                    </a:cubicBezTo>
                    <a:cubicBezTo>
                      <a:pt x="8880" y="9907"/>
                      <a:pt x="10386" y="10044"/>
                      <a:pt x="12121" y="9679"/>
                    </a:cubicBezTo>
                    <a:cubicBezTo>
                      <a:pt x="12806" y="9519"/>
                      <a:pt x="13399" y="9313"/>
                      <a:pt x="13924" y="9108"/>
                    </a:cubicBezTo>
                    <a:cubicBezTo>
                      <a:pt x="14175" y="7784"/>
                      <a:pt x="14358" y="5844"/>
                      <a:pt x="13993" y="3607"/>
                    </a:cubicBezTo>
                    <a:cubicBezTo>
                      <a:pt x="13787" y="2397"/>
                      <a:pt x="13468" y="1370"/>
                      <a:pt x="13148" y="549"/>
                    </a:cubicBezTo>
                    <a:cubicBezTo>
                      <a:pt x="9770" y="366"/>
                      <a:pt x="6369" y="183"/>
                      <a:pt x="2991" y="1"/>
                    </a:cubicBez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235" name="Google Shape;2235;p38">
                <a:extLst>
                  <a:ext uri="{FF2B5EF4-FFF2-40B4-BE49-F238E27FC236}">
                    <a16:creationId xmlns="" xmlns:a16="http://schemas.microsoft.com/office/drawing/2014/main" id="{C25FF8B7-0291-475E-1CA0-210304CFA6A8}"/>
                  </a:ext>
                </a:extLst>
              </p:cNvPr>
              <p:cNvSpPr/>
              <p:nvPr/>
            </p:nvSpPr>
            <p:spPr>
              <a:xfrm>
                <a:off x="7756408" y="4645657"/>
                <a:ext cx="436005" cy="320409"/>
              </a:xfrm>
              <a:custGeom>
                <a:avLst/>
                <a:gdLst/>
                <a:ahLst/>
                <a:cxnLst/>
                <a:rect l="l" t="t" r="r" b="b"/>
                <a:pathLst>
                  <a:path w="7487" h="5502" extrusionOk="0">
                    <a:moveTo>
                      <a:pt x="0" y="457"/>
                    </a:moveTo>
                    <a:cubicBezTo>
                      <a:pt x="91" y="2191"/>
                      <a:pt x="228" y="3880"/>
                      <a:pt x="365" y="5501"/>
                    </a:cubicBezTo>
                    <a:lnTo>
                      <a:pt x="365" y="5501"/>
                    </a:lnTo>
                    <a:cubicBezTo>
                      <a:pt x="4999" y="5387"/>
                      <a:pt x="7350" y="4976"/>
                      <a:pt x="7441" y="4291"/>
                    </a:cubicBezTo>
                    <a:lnTo>
                      <a:pt x="7441" y="4291"/>
                    </a:lnTo>
                    <a:cubicBezTo>
                      <a:pt x="7487" y="3766"/>
                      <a:pt x="6346" y="3104"/>
                      <a:pt x="3972" y="2283"/>
                    </a:cubicBezTo>
                    <a:lnTo>
                      <a:pt x="3972" y="2283"/>
                    </a:lnTo>
                    <a:cubicBezTo>
                      <a:pt x="4017" y="1529"/>
                      <a:pt x="4063" y="753"/>
                      <a:pt x="4109" y="0"/>
                    </a:cubicBezTo>
                    <a:lnTo>
                      <a:pt x="4109" y="0"/>
                    </a:lnTo>
                    <a:cubicBezTo>
                      <a:pt x="2739" y="137"/>
                      <a:pt x="1370" y="297"/>
                      <a:pt x="0" y="457"/>
                    </a:cubicBezTo>
                    <a:close/>
                  </a:path>
                </a:pathLst>
              </a:custGeom>
              <a:solidFill>
                <a:schemeClr val="accent1"/>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236" name="Google Shape;2236;p38">
                <a:extLst>
                  <a:ext uri="{FF2B5EF4-FFF2-40B4-BE49-F238E27FC236}">
                    <a16:creationId xmlns="" xmlns:a16="http://schemas.microsoft.com/office/drawing/2014/main" id="{E3A51543-5BDF-697C-614A-2D0F0571B968}"/>
                  </a:ext>
                </a:extLst>
              </p:cNvPr>
              <p:cNvSpPr/>
              <p:nvPr/>
            </p:nvSpPr>
            <p:spPr>
              <a:xfrm>
                <a:off x="7768346" y="4778549"/>
                <a:ext cx="425407" cy="187517"/>
              </a:xfrm>
              <a:custGeom>
                <a:avLst/>
                <a:gdLst/>
                <a:ahLst/>
                <a:cxnLst/>
                <a:rect l="l" t="t" r="r" b="b"/>
                <a:pathLst>
                  <a:path w="7305" h="3220" extrusionOk="0">
                    <a:moveTo>
                      <a:pt x="3767" y="1"/>
                    </a:moveTo>
                    <a:lnTo>
                      <a:pt x="3767" y="1"/>
                    </a:lnTo>
                    <a:cubicBezTo>
                      <a:pt x="4246" y="320"/>
                      <a:pt x="4474" y="594"/>
                      <a:pt x="4429" y="800"/>
                    </a:cubicBezTo>
                    <a:cubicBezTo>
                      <a:pt x="4336" y="1187"/>
                      <a:pt x="3366" y="1380"/>
                      <a:pt x="1492" y="1380"/>
                    </a:cubicBezTo>
                    <a:cubicBezTo>
                      <a:pt x="1046" y="1380"/>
                      <a:pt x="549" y="1369"/>
                      <a:pt x="1" y="1347"/>
                    </a:cubicBezTo>
                    <a:lnTo>
                      <a:pt x="1" y="1347"/>
                    </a:lnTo>
                    <a:cubicBezTo>
                      <a:pt x="69" y="1986"/>
                      <a:pt x="115" y="2603"/>
                      <a:pt x="160" y="3219"/>
                    </a:cubicBezTo>
                    <a:cubicBezTo>
                      <a:pt x="4794" y="3105"/>
                      <a:pt x="7145" y="2694"/>
                      <a:pt x="7236" y="2009"/>
                    </a:cubicBezTo>
                    <a:cubicBezTo>
                      <a:pt x="7305" y="1484"/>
                      <a:pt x="6141" y="822"/>
                      <a:pt x="3767" y="1"/>
                    </a:cubicBez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237" name="Google Shape;2237;p38">
                <a:extLst>
                  <a:ext uri="{FF2B5EF4-FFF2-40B4-BE49-F238E27FC236}">
                    <a16:creationId xmlns="" xmlns:a16="http://schemas.microsoft.com/office/drawing/2014/main" id="{5C30AA1B-2BCA-D5CA-413D-86F2184AB5BF}"/>
                  </a:ext>
                </a:extLst>
              </p:cNvPr>
              <p:cNvSpPr/>
              <p:nvPr/>
            </p:nvSpPr>
            <p:spPr>
              <a:xfrm>
                <a:off x="7227343" y="4657595"/>
                <a:ext cx="422786" cy="317730"/>
              </a:xfrm>
              <a:custGeom>
                <a:avLst/>
                <a:gdLst/>
                <a:ahLst/>
                <a:cxnLst/>
                <a:rect l="l" t="t" r="r" b="b"/>
                <a:pathLst>
                  <a:path w="7260" h="5456" extrusionOk="0">
                    <a:moveTo>
                      <a:pt x="3379" y="2283"/>
                    </a:moveTo>
                    <a:cubicBezTo>
                      <a:pt x="1096" y="3287"/>
                      <a:pt x="1" y="4041"/>
                      <a:pt x="92" y="4543"/>
                    </a:cubicBezTo>
                    <a:lnTo>
                      <a:pt x="92" y="4543"/>
                    </a:lnTo>
                    <a:cubicBezTo>
                      <a:pt x="229" y="5228"/>
                      <a:pt x="2626" y="5456"/>
                      <a:pt x="7236" y="5205"/>
                    </a:cubicBezTo>
                    <a:lnTo>
                      <a:pt x="7236" y="5205"/>
                    </a:lnTo>
                    <a:cubicBezTo>
                      <a:pt x="7259" y="3561"/>
                      <a:pt x="7236" y="1872"/>
                      <a:pt x="7191" y="138"/>
                    </a:cubicBezTo>
                    <a:lnTo>
                      <a:pt x="7191" y="138"/>
                    </a:lnTo>
                    <a:cubicBezTo>
                      <a:pt x="5821" y="92"/>
                      <a:pt x="4452" y="46"/>
                      <a:pt x="3082" y="1"/>
                    </a:cubicBezTo>
                    <a:lnTo>
                      <a:pt x="3082" y="1"/>
                    </a:lnTo>
                    <a:close/>
                  </a:path>
                </a:pathLst>
              </a:custGeom>
              <a:solidFill>
                <a:schemeClr val="accent1"/>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238" name="Google Shape;2238;p38">
                <a:extLst>
                  <a:ext uri="{FF2B5EF4-FFF2-40B4-BE49-F238E27FC236}">
                    <a16:creationId xmlns="" xmlns:a16="http://schemas.microsoft.com/office/drawing/2014/main" id="{2D63F80E-6B77-F169-58D0-20BE7E313D26}"/>
                  </a:ext>
                </a:extLst>
              </p:cNvPr>
              <p:cNvSpPr/>
              <p:nvPr/>
            </p:nvSpPr>
            <p:spPr>
              <a:xfrm>
                <a:off x="7227343" y="4790546"/>
                <a:ext cx="421447" cy="175928"/>
              </a:xfrm>
              <a:custGeom>
                <a:avLst/>
                <a:gdLst/>
                <a:ahLst/>
                <a:cxnLst/>
                <a:rect l="l" t="t" r="r" b="b"/>
                <a:pathLst>
                  <a:path w="7237" h="3021" extrusionOk="0">
                    <a:moveTo>
                      <a:pt x="3379" y="0"/>
                    </a:moveTo>
                    <a:lnTo>
                      <a:pt x="3379" y="0"/>
                    </a:lnTo>
                    <a:cubicBezTo>
                      <a:pt x="1096" y="1004"/>
                      <a:pt x="1" y="1758"/>
                      <a:pt x="92" y="2260"/>
                    </a:cubicBezTo>
                    <a:cubicBezTo>
                      <a:pt x="193" y="2764"/>
                      <a:pt x="1519" y="3021"/>
                      <a:pt x="4053" y="3021"/>
                    </a:cubicBezTo>
                    <a:cubicBezTo>
                      <a:pt x="4960" y="3021"/>
                      <a:pt x="6021" y="2988"/>
                      <a:pt x="7236" y="2922"/>
                    </a:cubicBezTo>
                    <a:cubicBezTo>
                      <a:pt x="7236" y="2305"/>
                      <a:pt x="7236" y="1666"/>
                      <a:pt x="7236" y="1050"/>
                    </a:cubicBezTo>
                    <a:cubicBezTo>
                      <a:pt x="6080" y="1182"/>
                      <a:pt x="5149" y="1247"/>
                      <a:pt x="4443" y="1247"/>
                    </a:cubicBezTo>
                    <a:cubicBezTo>
                      <a:pt x="3435" y="1247"/>
                      <a:pt x="2889" y="1113"/>
                      <a:pt x="2808" y="845"/>
                    </a:cubicBezTo>
                    <a:cubicBezTo>
                      <a:pt x="2740" y="639"/>
                      <a:pt x="2922" y="365"/>
                      <a:pt x="3379" y="0"/>
                    </a:cubicBez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239" name="Google Shape;2239;p38">
                <a:extLst>
                  <a:ext uri="{FF2B5EF4-FFF2-40B4-BE49-F238E27FC236}">
                    <a16:creationId xmlns="" xmlns:a16="http://schemas.microsoft.com/office/drawing/2014/main" id="{CECCF984-A25F-3A9C-FAB2-4604A49C106E}"/>
                  </a:ext>
                </a:extLst>
              </p:cNvPr>
              <p:cNvSpPr/>
              <p:nvPr/>
            </p:nvSpPr>
            <p:spPr>
              <a:xfrm>
                <a:off x="6832568" y="2347413"/>
                <a:ext cx="296474" cy="312431"/>
              </a:xfrm>
              <a:custGeom>
                <a:avLst/>
                <a:gdLst/>
                <a:ahLst/>
                <a:cxnLst/>
                <a:rect l="l" t="t" r="r" b="b"/>
                <a:pathLst>
                  <a:path w="5091" h="5365" extrusionOk="0">
                    <a:moveTo>
                      <a:pt x="3447" y="799"/>
                    </a:moveTo>
                    <a:cubicBezTo>
                      <a:pt x="3036" y="251"/>
                      <a:pt x="2740" y="0"/>
                      <a:pt x="2557" y="0"/>
                    </a:cubicBezTo>
                    <a:cubicBezTo>
                      <a:pt x="2534" y="0"/>
                      <a:pt x="2511" y="0"/>
                      <a:pt x="2488" y="0"/>
                    </a:cubicBezTo>
                    <a:cubicBezTo>
                      <a:pt x="2260" y="92"/>
                      <a:pt x="2260" y="594"/>
                      <a:pt x="2283" y="868"/>
                    </a:cubicBezTo>
                    <a:cubicBezTo>
                      <a:pt x="2192" y="754"/>
                      <a:pt x="1872" y="434"/>
                      <a:pt x="1370" y="388"/>
                    </a:cubicBezTo>
                    <a:cubicBezTo>
                      <a:pt x="1233" y="388"/>
                      <a:pt x="731" y="343"/>
                      <a:pt x="525" y="685"/>
                    </a:cubicBezTo>
                    <a:cubicBezTo>
                      <a:pt x="366" y="936"/>
                      <a:pt x="480" y="1233"/>
                      <a:pt x="503" y="1301"/>
                    </a:cubicBezTo>
                    <a:cubicBezTo>
                      <a:pt x="480" y="1324"/>
                      <a:pt x="229" y="1415"/>
                      <a:pt x="160" y="1689"/>
                    </a:cubicBezTo>
                    <a:cubicBezTo>
                      <a:pt x="92" y="1918"/>
                      <a:pt x="183" y="2146"/>
                      <a:pt x="366" y="2306"/>
                    </a:cubicBezTo>
                    <a:cubicBezTo>
                      <a:pt x="206" y="2328"/>
                      <a:pt x="69" y="2465"/>
                      <a:pt x="46" y="2625"/>
                    </a:cubicBezTo>
                    <a:cubicBezTo>
                      <a:pt x="1" y="2808"/>
                      <a:pt x="92" y="2990"/>
                      <a:pt x="274" y="3082"/>
                    </a:cubicBezTo>
                    <a:cubicBezTo>
                      <a:pt x="252" y="3127"/>
                      <a:pt x="137" y="3241"/>
                      <a:pt x="160" y="3424"/>
                    </a:cubicBezTo>
                    <a:cubicBezTo>
                      <a:pt x="183" y="3630"/>
                      <a:pt x="343" y="3789"/>
                      <a:pt x="594" y="3835"/>
                    </a:cubicBezTo>
                    <a:cubicBezTo>
                      <a:pt x="891" y="4223"/>
                      <a:pt x="1621" y="5022"/>
                      <a:pt x="2785" y="5273"/>
                    </a:cubicBezTo>
                    <a:cubicBezTo>
                      <a:pt x="3013" y="5341"/>
                      <a:pt x="3242" y="5364"/>
                      <a:pt x="3470" y="5364"/>
                    </a:cubicBezTo>
                    <a:cubicBezTo>
                      <a:pt x="3995" y="4794"/>
                      <a:pt x="4543" y="4223"/>
                      <a:pt x="5091" y="3652"/>
                    </a:cubicBezTo>
                    <a:cubicBezTo>
                      <a:pt x="4520" y="2351"/>
                      <a:pt x="3926" y="1415"/>
                      <a:pt x="3447" y="799"/>
                    </a:cubicBezTo>
                    <a:close/>
                  </a:path>
                </a:pathLst>
              </a:custGeom>
              <a:solidFill>
                <a:srgbClr val="F4A49B"/>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240" name="Google Shape;2240;p38">
                <a:extLst>
                  <a:ext uri="{FF2B5EF4-FFF2-40B4-BE49-F238E27FC236}">
                    <a16:creationId xmlns="" xmlns:a16="http://schemas.microsoft.com/office/drawing/2014/main" id="{B0D09C07-6BAA-69CB-7F8C-81795D210636}"/>
                  </a:ext>
                </a:extLst>
              </p:cNvPr>
              <p:cNvSpPr/>
              <p:nvPr/>
            </p:nvSpPr>
            <p:spPr>
              <a:xfrm>
                <a:off x="6989395" y="2505579"/>
                <a:ext cx="1717467" cy="1264165"/>
              </a:xfrm>
              <a:custGeom>
                <a:avLst/>
                <a:gdLst/>
                <a:ahLst/>
                <a:cxnLst/>
                <a:rect l="l" t="t" r="r" b="b"/>
                <a:pathLst>
                  <a:path w="29492" h="21708" extrusionOk="0">
                    <a:moveTo>
                      <a:pt x="2375" y="183"/>
                    </a:moveTo>
                    <a:cubicBezTo>
                      <a:pt x="1690" y="914"/>
                      <a:pt x="1005" y="1621"/>
                      <a:pt x="298" y="2352"/>
                    </a:cubicBezTo>
                    <a:lnTo>
                      <a:pt x="298" y="2352"/>
                    </a:lnTo>
                    <a:cubicBezTo>
                      <a:pt x="1" y="2671"/>
                      <a:pt x="1" y="3150"/>
                      <a:pt x="298" y="3470"/>
                    </a:cubicBezTo>
                    <a:lnTo>
                      <a:pt x="298" y="3470"/>
                    </a:lnTo>
                    <a:cubicBezTo>
                      <a:pt x="2945" y="6346"/>
                      <a:pt x="5616" y="9245"/>
                      <a:pt x="8264" y="12121"/>
                    </a:cubicBezTo>
                    <a:lnTo>
                      <a:pt x="8264" y="12121"/>
                    </a:lnTo>
                    <a:cubicBezTo>
                      <a:pt x="7237" y="14038"/>
                      <a:pt x="6460" y="15659"/>
                      <a:pt x="5867" y="16914"/>
                    </a:cubicBezTo>
                    <a:lnTo>
                      <a:pt x="5867" y="16914"/>
                    </a:lnTo>
                    <a:cubicBezTo>
                      <a:pt x="5525" y="17713"/>
                      <a:pt x="5091" y="18626"/>
                      <a:pt x="5525" y="19402"/>
                    </a:cubicBezTo>
                    <a:lnTo>
                      <a:pt x="5525" y="19402"/>
                    </a:lnTo>
                    <a:cubicBezTo>
                      <a:pt x="5753" y="19858"/>
                      <a:pt x="6187" y="20087"/>
                      <a:pt x="6506" y="20201"/>
                    </a:cubicBezTo>
                    <a:lnTo>
                      <a:pt x="6506" y="20201"/>
                    </a:lnTo>
                    <a:cubicBezTo>
                      <a:pt x="6643" y="19904"/>
                      <a:pt x="6780" y="19607"/>
                      <a:pt x="6917" y="19311"/>
                    </a:cubicBezTo>
                    <a:lnTo>
                      <a:pt x="6917" y="19311"/>
                    </a:lnTo>
                    <a:cubicBezTo>
                      <a:pt x="7647" y="19904"/>
                      <a:pt x="8880" y="20726"/>
                      <a:pt x="10592" y="21137"/>
                    </a:cubicBezTo>
                    <a:lnTo>
                      <a:pt x="10592" y="21137"/>
                    </a:lnTo>
                    <a:cubicBezTo>
                      <a:pt x="12966" y="21707"/>
                      <a:pt x="14883" y="21160"/>
                      <a:pt x="15636" y="20931"/>
                    </a:cubicBezTo>
                    <a:lnTo>
                      <a:pt x="15636" y="20931"/>
                    </a:lnTo>
                    <a:cubicBezTo>
                      <a:pt x="16732" y="20612"/>
                      <a:pt x="17599" y="20155"/>
                      <a:pt x="18261" y="19744"/>
                    </a:cubicBezTo>
                    <a:lnTo>
                      <a:pt x="18261" y="19744"/>
                    </a:lnTo>
                    <a:cubicBezTo>
                      <a:pt x="18718" y="19448"/>
                      <a:pt x="18923" y="18923"/>
                      <a:pt x="18809" y="18398"/>
                    </a:cubicBezTo>
                    <a:lnTo>
                      <a:pt x="18809" y="18398"/>
                    </a:lnTo>
                    <a:cubicBezTo>
                      <a:pt x="18467" y="16777"/>
                      <a:pt x="18124" y="15179"/>
                      <a:pt x="17759" y="13559"/>
                    </a:cubicBezTo>
                    <a:lnTo>
                      <a:pt x="17759" y="13559"/>
                    </a:lnTo>
                    <a:cubicBezTo>
                      <a:pt x="21502" y="12280"/>
                      <a:pt x="25246" y="10979"/>
                      <a:pt x="28989" y="9678"/>
                    </a:cubicBezTo>
                    <a:lnTo>
                      <a:pt x="28989" y="9678"/>
                    </a:lnTo>
                    <a:cubicBezTo>
                      <a:pt x="29331" y="9564"/>
                      <a:pt x="29491" y="9176"/>
                      <a:pt x="29354" y="8834"/>
                    </a:cubicBezTo>
                    <a:lnTo>
                      <a:pt x="29354" y="8834"/>
                    </a:lnTo>
                    <a:cubicBezTo>
                      <a:pt x="28943" y="7830"/>
                      <a:pt x="28533" y="6825"/>
                      <a:pt x="28122" y="5821"/>
                    </a:cubicBezTo>
                    <a:lnTo>
                      <a:pt x="28122" y="5821"/>
                    </a:lnTo>
                    <a:cubicBezTo>
                      <a:pt x="28030" y="5570"/>
                      <a:pt x="27756" y="5456"/>
                      <a:pt x="27505" y="5524"/>
                    </a:cubicBezTo>
                    <a:lnTo>
                      <a:pt x="27505" y="5524"/>
                    </a:lnTo>
                    <a:cubicBezTo>
                      <a:pt x="23557" y="6711"/>
                      <a:pt x="19608" y="7898"/>
                      <a:pt x="15659" y="9062"/>
                    </a:cubicBezTo>
                    <a:lnTo>
                      <a:pt x="15659" y="9062"/>
                    </a:lnTo>
                    <a:cubicBezTo>
                      <a:pt x="13856" y="8537"/>
                      <a:pt x="11140" y="7510"/>
                      <a:pt x="8332" y="5387"/>
                    </a:cubicBezTo>
                    <a:lnTo>
                      <a:pt x="8332" y="5387"/>
                    </a:lnTo>
                    <a:cubicBezTo>
                      <a:pt x="5981" y="3630"/>
                      <a:pt x="4361" y="1712"/>
                      <a:pt x="3311" y="252"/>
                    </a:cubicBezTo>
                    <a:lnTo>
                      <a:pt x="3311" y="252"/>
                    </a:lnTo>
                    <a:cubicBezTo>
                      <a:pt x="3196" y="92"/>
                      <a:pt x="3014" y="1"/>
                      <a:pt x="2831" y="1"/>
                    </a:cubicBezTo>
                    <a:lnTo>
                      <a:pt x="2831" y="1"/>
                    </a:lnTo>
                    <a:lnTo>
                      <a:pt x="2808" y="1"/>
                    </a:lnTo>
                    <a:lnTo>
                      <a:pt x="2808" y="1"/>
                    </a:lnTo>
                    <a:cubicBezTo>
                      <a:pt x="2671" y="1"/>
                      <a:pt x="2512" y="69"/>
                      <a:pt x="2375" y="183"/>
                    </a:cubicBezTo>
                  </a:path>
                </a:pathLst>
              </a:custGeom>
              <a:solidFill>
                <a:schemeClr val="accent1"/>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241" name="Google Shape;2241;p38">
                <a:extLst>
                  <a:ext uri="{FF2B5EF4-FFF2-40B4-BE49-F238E27FC236}">
                    <a16:creationId xmlns="" xmlns:a16="http://schemas.microsoft.com/office/drawing/2014/main" id="{83E6F980-3CEB-AE4D-87D3-8B25E42FCF79}"/>
                  </a:ext>
                </a:extLst>
              </p:cNvPr>
              <p:cNvSpPr/>
              <p:nvPr/>
            </p:nvSpPr>
            <p:spPr>
              <a:xfrm>
                <a:off x="7579607" y="3148901"/>
                <a:ext cx="118334" cy="559697"/>
              </a:xfrm>
              <a:custGeom>
                <a:avLst/>
                <a:gdLst/>
                <a:ahLst/>
                <a:cxnLst/>
                <a:rect l="l" t="t" r="r" b="b"/>
                <a:pathLst>
                  <a:path w="2032" h="9611" extrusionOk="0">
                    <a:moveTo>
                      <a:pt x="2032" y="1"/>
                    </a:moveTo>
                    <a:cubicBezTo>
                      <a:pt x="617" y="2991"/>
                      <a:pt x="114" y="6324"/>
                      <a:pt x="320" y="9610"/>
                    </a:cubicBezTo>
                    <a:cubicBezTo>
                      <a:pt x="251" y="9200"/>
                      <a:pt x="206" y="8789"/>
                      <a:pt x="183" y="8378"/>
                    </a:cubicBezTo>
                    <a:cubicBezTo>
                      <a:pt x="0" y="5502"/>
                      <a:pt x="548" y="2512"/>
                      <a:pt x="2032" y="1"/>
                    </a:cubicBez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242" name="Google Shape;2242;p38">
                <a:extLst>
                  <a:ext uri="{FF2B5EF4-FFF2-40B4-BE49-F238E27FC236}">
                    <a16:creationId xmlns="" xmlns:a16="http://schemas.microsoft.com/office/drawing/2014/main" id="{AC3FC4BB-C53F-A483-D9AD-500C33854299}"/>
                  </a:ext>
                </a:extLst>
              </p:cNvPr>
              <p:cNvSpPr/>
              <p:nvPr/>
            </p:nvSpPr>
            <p:spPr>
              <a:xfrm>
                <a:off x="7559632" y="2985435"/>
                <a:ext cx="349643" cy="283197"/>
              </a:xfrm>
              <a:custGeom>
                <a:avLst/>
                <a:gdLst/>
                <a:ahLst/>
                <a:cxnLst/>
                <a:rect l="l" t="t" r="r" b="b"/>
                <a:pathLst>
                  <a:path w="6004" h="4863" extrusionOk="0">
                    <a:moveTo>
                      <a:pt x="2192" y="2443"/>
                    </a:moveTo>
                    <a:lnTo>
                      <a:pt x="3881" y="4086"/>
                    </a:lnTo>
                    <a:cubicBezTo>
                      <a:pt x="3973" y="4177"/>
                      <a:pt x="4087" y="4200"/>
                      <a:pt x="4201" y="4200"/>
                    </a:cubicBezTo>
                    <a:cubicBezTo>
                      <a:pt x="4315" y="4177"/>
                      <a:pt x="4406" y="4132"/>
                      <a:pt x="4475" y="4040"/>
                    </a:cubicBezTo>
                    <a:cubicBezTo>
                      <a:pt x="4908" y="3379"/>
                      <a:pt x="5205" y="2671"/>
                      <a:pt x="5296" y="1941"/>
                    </a:cubicBezTo>
                    <a:cubicBezTo>
                      <a:pt x="5365" y="1575"/>
                      <a:pt x="5365" y="1210"/>
                      <a:pt x="5319" y="822"/>
                    </a:cubicBezTo>
                    <a:lnTo>
                      <a:pt x="2124" y="662"/>
                    </a:lnTo>
                    <a:cubicBezTo>
                      <a:pt x="1850" y="936"/>
                      <a:pt x="1599" y="1256"/>
                      <a:pt x="1393" y="1575"/>
                    </a:cubicBezTo>
                    <a:cubicBezTo>
                      <a:pt x="1119" y="1986"/>
                      <a:pt x="868" y="2443"/>
                      <a:pt x="686" y="2899"/>
                    </a:cubicBezTo>
                    <a:cubicBezTo>
                      <a:pt x="686" y="2899"/>
                      <a:pt x="686" y="2922"/>
                      <a:pt x="709" y="2968"/>
                    </a:cubicBezTo>
                    <a:cubicBezTo>
                      <a:pt x="731" y="2991"/>
                      <a:pt x="754" y="2991"/>
                      <a:pt x="777" y="2968"/>
                    </a:cubicBezTo>
                    <a:close/>
                    <a:moveTo>
                      <a:pt x="4246" y="4839"/>
                    </a:moveTo>
                    <a:cubicBezTo>
                      <a:pt x="3950" y="4862"/>
                      <a:pt x="3653" y="4748"/>
                      <a:pt x="3425" y="4543"/>
                    </a:cubicBezTo>
                    <a:lnTo>
                      <a:pt x="2055" y="3173"/>
                    </a:lnTo>
                    <a:lnTo>
                      <a:pt x="1005" y="3561"/>
                    </a:lnTo>
                    <a:cubicBezTo>
                      <a:pt x="731" y="3675"/>
                      <a:pt x="457" y="3607"/>
                      <a:pt x="252" y="3401"/>
                    </a:cubicBezTo>
                    <a:cubicBezTo>
                      <a:pt x="69" y="3219"/>
                      <a:pt x="1" y="2922"/>
                      <a:pt x="115" y="2671"/>
                    </a:cubicBezTo>
                    <a:cubicBezTo>
                      <a:pt x="298" y="2169"/>
                      <a:pt x="549" y="1667"/>
                      <a:pt x="845" y="1233"/>
                    </a:cubicBezTo>
                    <a:cubicBezTo>
                      <a:pt x="1119" y="822"/>
                      <a:pt x="1439" y="457"/>
                      <a:pt x="1781" y="115"/>
                    </a:cubicBezTo>
                    <a:lnTo>
                      <a:pt x="1895" y="0"/>
                    </a:lnTo>
                    <a:lnTo>
                      <a:pt x="5890" y="229"/>
                    </a:lnTo>
                    <a:lnTo>
                      <a:pt x="5913" y="480"/>
                    </a:lnTo>
                    <a:cubicBezTo>
                      <a:pt x="6004" y="1005"/>
                      <a:pt x="6004" y="1507"/>
                      <a:pt x="5936" y="2032"/>
                    </a:cubicBezTo>
                    <a:cubicBezTo>
                      <a:pt x="5821" y="2876"/>
                      <a:pt x="5502" y="3675"/>
                      <a:pt x="5000" y="4406"/>
                    </a:cubicBezTo>
                    <a:cubicBezTo>
                      <a:pt x="4817" y="4634"/>
                      <a:pt x="4543" y="4794"/>
                      <a:pt x="4246" y="4839"/>
                    </a:cubicBezTo>
                    <a:cubicBezTo>
                      <a:pt x="4246" y="4839"/>
                      <a:pt x="4246" y="4839"/>
                      <a:pt x="4246" y="4839"/>
                    </a:cubicBez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243" name="Google Shape;2243;p38">
                <a:extLst>
                  <a:ext uri="{FF2B5EF4-FFF2-40B4-BE49-F238E27FC236}">
                    <a16:creationId xmlns="" xmlns:a16="http://schemas.microsoft.com/office/drawing/2014/main" id="{81C53EB3-15BB-F1EF-E053-3AE8E6371B72}"/>
                  </a:ext>
                </a:extLst>
              </p:cNvPr>
              <p:cNvSpPr/>
              <p:nvPr/>
            </p:nvSpPr>
            <p:spPr>
              <a:xfrm>
                <a:off x="8000937" y="3006691"/>
                <a:ext cx="693928" cy="235328"/>
              </a:xfrm>
              <a:custGeom>
                <a:avLst/>
                <a:gdLst/>
                <a:ahLst/>
                <a:cxnLst/>
                <a:rect l="l" t="t" r="r" b="b"/>
                <a:pathLst>
                  <a:path w="11916" h="4041" extrusionOk="0">
                    <a:moveTo>
                      <a:pt x="1" y="4041"/>
                    </a:moveTo>
                    <a:cubicBezTo>
                      <a:pt x="3927" y="2580"/>
                      <a:pt x="7921" y="1210"/>
                      <a:pt x="11916" y="1"/>
                    </a:cubicBezTo>
                    <a:cubicBezTo>
                      <a:pt x="8013" y="1484"/>
                      <a:pt x="4018" y="2831"/>
                      <a:pt x="1" y="4041"/>
                    </a:cubicBez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244" name="Google Shape;2244;p38">
                <a:extLst>
                  <a:ext uri="{FF2B5EF4-FFF2-40B4-BE49-F238E27FC236}">
                    <a16:creationId xmlns="" xmlns:a16="http://schemas.microsoft.com/office/drawing/2014/main" id="{7AC941A0-AD81-8D62-67FD-7CC1EA70CDE0}"/>
                  </a:ext>
                </a:extLst>
              </p:cNvPr>
              <p:cNvSpPr/>
              <p:nvPr/>
            </p:nvSpPr>
            <p:spPr>
              <a:xfrm>
                <a:off x="7319063" y="2058975"/>
                <a:ext cx="1052831" cy="1018239"/>
              </a:xfrm>
              <a:custGeom>
                <a:avLst/>
                <a:gdLst/>
                <a:ahLst/>
                <a:cxnLst/>
                <a:rect l="l" t="t" r="r" b="b"/>
                <a:pathLst>
                  <a:path w="18079" h="17485" extrusionOk="0">
                    <a:moveTo>
                      <a:pt x="14244" y="10637"/>
                    </a:moveTo>
                    <a:cubicBezTo>
                      <a:pt x="14175" y="10956"/>
                      <a:pt x="13673" y="11116"/>
                      <a:pt x="13468" y="10956"/>
                    </a:cubicBezTo>
                    <a:cubicBezTo>
                      <a:pt x="13216" y="10774"/>
                      <a:pt x="13376" y="10089"/>
                      <a:pt x="13650" y="10021"/>
                    </a:cubicBezTo>
                    <a:cubicBezTo>
                      <a:pt x="13901" y="9952"/>
                      <a:pt x="14335" y="10294"/>
                      <a:pt x="14244" y="10637"/>
                    </a:cubicBezTo>
                    <a:close/>
                    <a:moveTo>
                      <a:pt x="15088" y="11664"/>
                    </a:moveTo>
                    <a:cubicBezTo>
                      <a:pt x="15042" y="11824"/>
                      <a:pt x="14791" y="11892"/>
                      <a:pt x="14700" y="11824"/>
                    </a:cubicBezTo>
                    <a:cubicBezTo>
                      <a:pt x="14586" y="11732"/>
                      <a:pt x="14654" y="11413"/>
                      <a:pt x="14791" y="11367"/>
                    </a:cubicBezTo>
                    <a:cubicBezTo>
                      <a:pt x="14906" y="11344"/>
                      <a:pt x="15111" y="11504"/>
                      <a:pt x="15088" y="11664"/>
                    </a:cubicBezTo>
                    <a:close/>
                    <a:moveTo>
                      <a:pt x="6346" y="10294"/>
                    </a:moveTo>
                    <a:cubicBezTo>
                      <a:pt x="6323" y="10340"/>
                      <a:pt x="6255" y="10363"/>
                      <a:pt x="6209" y="10340"/>
                    </a:cubicBezTo>
                    <a:cubicBezTo>
                      <a:pt x="5981" y="10043"/>
                      <a:pt x="5616" y="9952"/>
                      <a:pt x="5342" y="10249"/>
                    </a:cubicBezTo>
                    <a:cubicBezTo>
                      <a:pt x="5319" y="10294"/>
                      <a:pt x="5319" y="10317"/>
                      <a:pt x="5296" y="10340"/>
                    </a:cubicBezTo>
                    <a:cubicBezTo>
                      <a:pt x="5296" y="10317"/>
                      <a:pt x="5319" y="10317"/>
                      <a:pt x="5319" y="10294"/>
                    </a:cubicBezTo>
                    <a:cubicBezTo>
                      <a:pt x="5342" y="10363"/>
                      <a:pt x="5387" y="10591"/>
                      <a:pt x="5593" y="10797"/>
                    </a:cubicBezTo>
                    <a:cubicBezTo>
                      <a:pt x="5775" y="10956"/>
                      <a:pt x="5958" y="11002"/>
                      <a:pt x="6049" y="11002"/>
                    </a:cubicBezTo>
                    <a:cubicBezTo>
                      <a:pt x="5798" y="11162"/>
                      <a:pt x="5479" y="11116"/>
                      <a:pt x="5319" y="10934"/>
                    </a:cubicBezTo>
                    <a:cubicBezTo>
                      <a:pt x="5113" y="10751"/>
                      <a:pt x="5022" y="10409"/>
                      <a:pt x="5228" y="10157"/>
                    </a:cubicBezTo>
                    <a:cubicBezTo>
                      <a:pt x="5433" y="9815"/>
                      <a:pt x="5935" y="9792"/>
                      <a:pt x="6209" y="10043"/>
                    </a:cubicBezTo>
                    <a:cubicBezTo>
                      <a:pt x="6506" y="9267"/>
                      <a:pt x="6597" y="8423"/>
                      <a:pt x="6529" y="7601"/>
                    </a:cubicBezTo>
                    <a:cubicBezTo>
                      <a:pt x="6780" y="8468"/>
                      <a:pt x="6711" y="9450"/>
                      <a:pt x="6346" y="10294"/>
                    </a:cubicBezTo>
                    <a:close/>
                    <a:moveTo>
                      <a:pt x="2717" y="9815"/>
                    </a:moveTo>
                    <a:cubicBezTo>
                      <a:pt x="2625" y="10135"/>
                      <a:pt x="2123" y="10272"/>
                      <a:pt x="1918" y="10112"/>
                    </a:cubicBezTo>
                    <a:cubicBezTo>
                      <a:pt x="1690" y="9929"/>
                      <a:pt x="1827" y="9244"/>
                      <a:pt x="2123" y="9176"/>
                    </a:cubicBezTo>
                    <a:cubicBezTo>
                      <a:pt x="2352" y="9107"/>
                      <a:pt x="2785" y="9473"/>
                      <a:pt x="2717" y="9815"/>
                    </a:cubicBezTo>
                    <a:close/>
                    <a:moveTo>
                      <a:pt x="15522" y="3378"/>
                    </a:moveTo>
                    <a:cubicBezTo>
                      <a:pt x="15134" y="2876"/>
                      <a:pt x="13878" y="1256"/>
                      <a:pt x="11687" y="457"/>
                    </a:cubicBezTo>
                    <a:cubicBezTo>
                      <a:pt x="11619" y="434"/>
                      <a:pt x="11550" y="411"/>
                      <a:pt x="11505" y="388"/>
                    </a:cubicBezTo>
                    <a:cubicBezTo>
                      <a:pt x="10614" y="92"/>
                      <a:pt x="9770" y="0"/>
                      <a:pt x="8994" y="0"/>
                    </a:cubicBezTo>
                    <a:cubicBezTo>
                      <a:pt x="7533" y="0"/>
                      <a:pt x="6392" y="388"/>
                      <a:pt x="5890" y="571"/>
                    </a:cubicBezTo>
                    <a:cubicBezTo>
                      <a:pt x="5182" y="822"/>
                      <a:pt x="4269" y="1187"/>
                      <a:pt x="3424" y="2054"/>
                    </a:cubicBezTo>
                    <a:cubicBezTo>
                      <a:pt x="2443" y="3104"/>
                      <a:pt x="2123" y="4337"/>
                      <a:pt x="2055" y="4588"/>
                    </a:cubicBezTo>
                    <a:cubicBezTo>
                      <a:pt x="1735" y="5866"/>
                      <a:pt x="2101" y="6437"/>
                      <a:pt x="1530" y="7624"/>
                    </a:cubicBezTo>
                    <a:cubicBezTo>
                      <a:pt x="1279" y="8149"/>
                      <a:pt x="1187" y="8080"/>
                      <a:pt x="845" y="8765"/>
                    </a:cubicBezTo>
                    <a:cubicBezTo>
                      <a:pt x="754" y="8925"/>
                      <a:pt x="594" y="9267"/>
                      <a:pt x="434" y="9701"/>
                    </a:cubicBezTo>
                    <a:cubicBezTo>
                      <a:pt x="274" y="10135"/>
                      <a:pt x="138" y="10637"/>
                      <a:pt x="92" y="11162"/>
                    </a:cubicBezTo>
                    <a:cubicBezTo>
                      <a:pt x="1" y="12782"/>
                      <a:pt x="1005" y="14038"/>
                      <a:pt x="1370" y="14494"/>
                    </a:cubicBezTo>
                    <a:cubicBezTo>
                      <a:pt x="2717" y="16183"/>
                      <a:pt x="4566" y="16663"/>
                      <a:pt x="5958" y="17028"/>
                    </a:cubicBezTo>
                    <a:cubicBezTo>
                      <a:pt x="7738" y="17484"/>
                      <a:pt x="9199" y="17393"/>
                      <a:pt x="9952" y="17302"/>
                    </a:cubicBezTo>
                    <a:cubicBezTo>
                      <a:pt x="10957" y="17188"/>
                      <a:pt x="12486" y="17028"/>
                      <a:pt x="13970" y="16046"/>
                    </a:cubicBezTo>
                    <a:cubicBezTo>
                      <a:pt x="16458" y="14403"/>
                      <a:pt x="17165" y="11618"/>
                      <a:pt x="17348" y="10660"/>
                    </a:cubicBezTo>
                    <a:cubicBezTo>
                      <a:pt x="18078" y="6848"/>
                      <a:pt x="15978" y="3972"/>
                      <a:pt x="15522" y="3378"/>
                    </a:cubicBezTo>
                    <a:close/>
                  </a:path>
                </a:pathLst>
              </a:custGeom>
              <a:solidFill>
                <a:srgbClr val="F4A49B"/>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245" name="Google Shape;2245;p38">
                <a:extLst>
                  <a:ext uri="{FF2B5EF4-FFF2-40B4-BE49-F238E27FC236}">
                    <a16:creationId xmlns="" xmlns:a16="http://schemas.microsoft.com/office/drawing/2014/main" id="{80B036FE-376A-41C6-E040-738F5D06F2D2}"/>
                  </a:ext>
                </a:extLst>
              </p:cNvPr>
              <p:cNvSpPr/>
              <p:nvPr/>
            </p:nvSpPr>
            <p:spPr>
              <a:xfrm>
                <a:off x="8088697" y="2638529"/>
                <a:ext cx="65165" cy="67844"/>
              </a:xfrm>
              <a:custGeom>
                <a:avLst/>
                <a:gdLst/>
                <a:ahLst/>
                <a:cxnLst/>
                <a:rect l="l" t="t" r="r" b="b"/>
                <a:pathLst>
                  <a:path w="1119" h="1165" extrusionOk="0">
                    <a:moveTo>
                      <a:pt x="434" y="69"/>
                    </a:moveTo>
                    <a:cubicBezTo>
                      <a:pt x="160" y="137"/>
                      <a:pt x="0" y="822"/>
                      <a:pt x="252" y="1004"/>
                    </a:cubicBezTo>
                    <a:cubicBezTo>
                      <a:pt x="457" y="1164"/>
                      <a:pt x="959" y="1004"/>
                      <a:pt x="1028" y="685"/>
                    </a:cubicBezTo>
                    <a:cubicBezTo>
                      <a:pt x="1119" y="342"/>
                      <a:pt x="685" y="0"/>
                      <a:pt x="434" y="69"/>
                    </a:cubicBezTo>
                    <a:close/>
                  </a:path>
                </a:pathLst>
              </a:custGeom>
              <a:solidFill>
                <a:schemeClr val="dk1"/>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246" name="Google Shape;2246;p38">
                <a:extLst>
                  <a:ext uri="{FF2B5EF4-FFF2-40B4-BE49-F238E27FC236}">
                    <a16:creationId xmlns="" xmlns:a16="http://schemas.microsoft.com/office/drawing/2014/main" id="{85A89954-A5A6-0A8B-298F-D18208A1B147}"/>
                  </a:ext>
                </a:extLst>
              </p:cNvPr>
              <p:cNvSpPr/>
              <p:nvPr/>
            </p:nvSpPr>
            <p:spPr>
              <a:xfrm>
                <a:off x="8168421" y="2719592"/>
                <a:ext cx="30632" cy="31971"/>
              </a:xfrm>
              <a:custGeom>
                <a:avLst/>
                <a:gdLst/>
                <a:ahLst/>
                <a:cxnLst/>
                <a:rect l="l" t="t" r="r" b="b"/>
                <a:pathLst>
                  <a:path w="526" h="549" extrusionOk="0">
                    <a:moveTo>
                      <a:pt x="206" y="23"/>
                    </a:moveTo>
                    <a:cubicBezTo>
                      <a:pt x="69" y="69"/>
                      <a:pt x="1" y="388"/>
                      <a:pt x="115" y="480"/>
                    </a:cubicBezTo>
                    <a:cubicBezTo>
                      <a:pt x="206" y="548"/>
                      <a:pt x="457" y="480"/>
                      <a:pt x="503" y="320"/>
                    </a:cubicBezTo>
                    <a:cubicBezTo>
                      <a:pt x="526" y="160"/>
                      <a:pt x="321" y="0"/>
                      <a:pt x="206" y="23"/>
                    </a:cubicBezTo>
                    <a:close/>
                  </a:path>
                </a:pathLst>
              </a:custGeom>
              <a:solidFill>
                <a:schemeClr val="dk1"/>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247" name="Google Shape;2247;p38">
                <a:extLst>
                  <a:ext uri="{FF2B5EF4-FFF2-40B4-BE49-F238E27FC236}">
                    <a16:creationId xmlns="" xmlns:a16="http://schemas.microsoft.com/office/drawing/2014/main" id="{AB5114B0-CC98-8848-7FB2-525AA783486A}"/>
                  </a:ext>
                </a:extLst>
              </p:cNvPr>
              <p:cNvSpPr/>
              <p:nvPr/>
            </p:nvSpPr>
            <p:spPr>
              <a:xfrm>
                <a:off x="7417422" y="2589321"/>
                <a:ext cx="63884" cy="67844"/>
              </a:xfrm>
              <a:custGeom>
                <a:avLst/>
                <a:gdLst/>
                <a:ahLst/>
                <a:cxnLst/>
                <a:rect l="l" t="t" r="r" b="b"/>
                <a:pathLst>
                  <a:path w="1097" h="1165" extrusionOk="0">
                    <a:moveTo>
                      <a:pt x="434" y="69"/>
                    </a:moveTo>
                    <a:cubicBezTo>
                      <a:pt x="138" y="137"/>
                      <a:pt x="1" y="822"/>
                      <a:pt x="229" y="1005"/>
                    </a:cubicBezTo>
                    <a:cubicBezTo>
                      <a:pt x="434" y="1165"/>
                      <a:pt x="936" y="1028"/>
                      <a:pt x="1028" y="708"/>
                    </a:cubicBezTo>
                    <a:cubicBezTo>
                      <a:pt x="1096" y="366"/>
                      <a:pt x="663" y="0"/>
                      <a:pt x="434" y="69"/>
                    </a:cubicBezTo>
                    <a:close/>
                  </a:path>
                </a:pathLst>
              </a:custGeom>
              <a:solidFill>
                <a:schemeClr val="dk1"/>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248" name="Google Shape;2248;p38">
                <a:extLst>
                  <a:ext uri="{FF2B5EF4-FFF2-40B4-BE49-F238E27FC236}">
                    <a16:creationId xmlns="" xmlns:a16="http://schemas.microsoft.com/office/drawing/2014/main" id="{095C027A-80D9-0CC2-B127-FE113A044D53}"/>
                  </a:ext>
                </a:extLst>
              </p:cNvPr>
              <p:cNvSpPr/>
              <p:nvPr/>
            </p:nvSpPr>
            <p:spPr>
              <a:xfrm>
                <a:off x="7611519" y="2501619"/>
                <a:ext cx="102377" cy="194097"/>
              </a:xfrm>
              <a:custGeom>
                <a:avLst/>
                <a:gdLst/>
                <a:ahLst/>
                <a:cxnLst/>
                <a:rect l="l" t="t" r="r" b="b"/>
                <a:pathLst>
                  <a:path w="1758" h="3333" extrusionOk="0">
                    <a:moveTo>
                      <a:pt x="1187" y="2442"/>
                    </a:moveTo>
                    <a:cubicBezTo>
                      <a:pt x="913" y="2191"/>
                      <a:pt x="411" y="2214"/>
                      <a:pt x="206" y="2556"/>
                    </a:cubicBezTo>
                    <a:cubicBezTo>
                      <a:pt x="0" y="2808"/>
                      <a:pt x="91" y="3150"/>
                      <a:pt x="297" y="3333"/>
                    </a:cubicBezTo>
                    <a:cubicBezTo>
                      <a:pt x="274" y="3333"/>
                      <a:pt x="274" y="3310"/>
                      <a:pt x="251" y="3264"/>
                    </a:cubicBezTo>
                    <a:cubicBezTo>
                      <a:pt x="160" y="3127"/>
                      <a:pt x="160" y="2922"/>
                      <a:pt x="274" y="2739"/>
                    </a:cubicBezTo>
                    <a:cubicBezTo>
                      <a:pt x="297" y="2716"/>
                      <a:pt x="297" y="2693"/>
                      <a:pt x="320" y="2648"/>
                    </a:cubicBezTo>
                    <a:cubicBezTo>
                      <a:pt x="594" y="2351"/>
                      <a:pt x="959" y="2442"/>
                      <a:pt x="1187" y="2739"/>
                    </a:cubicBezTo>
                    <a:cubicBezTo>
                      <a:pt x="1233" y="2762"/>
                      <a:pt x="1301" y="2739"/>
                      <a:pt x="1324" y="2693"/>
                    </a:cubicBezTo>
                    <a:cubicBezTo>
                      <a:pt x="1689" y="1849"/>
                      <a:pt x="1758" y="867"/>
                      <a:pt x="1507" y="0"/>
                    </a:cubicBezTo>
                    <a:cubicBezTo>
                      <a:pt x="1575" y="822"/>
                      <a:pt x="1484" y="1666"/>
                      <a:pt x="1187" y="2442"/>
                    </a:cubicBezTo>
                    <a:close/>
                  </a:path>
                </a:pathLst>
              </a:custGeom>
              <a:solidFill>
                <a:schemeClr val="dk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249" name="Google Shape;2249;p38">
                <a:extLst>
                  <a:ext uri="{FF2B5EF4-FFF2-40B4-BE49-F238E27FC236}">
                    <a16:creationId xmlns="" xmlns:a16="http://schemas.microsoft.com/office/drawing/2014/main" id="{8D4EC96E-6539-239B-6EF9-9BA18008590A}"/>
                  </a:ext>
                </a:extLst>
              </p:cNvPr>
              <p:cNvSpPr/>
              <p:nvPr/>
            </p:nvSpPr>
            <p:spPr>
              <a:xfrm>
                <a:off x="7620779" y="2658446"/>
                <a:ext cx="50606" cy="50548"/>
              </a:xfrm>
              <a:custGeom>
                <a:avLst/>
                <a:gdLst/>
                <a:ahLst/>
                <a:cxnLst/>
                <a:rect l="l" t="t" r="r" b="b"/>
                <a:pathLst>
                  <a:path w="869" h="868" extrusionOk="0">
                    <a:moveTo>
                      <a:pt x="92" y="571"/>
                    </a:moveTo>
                    <a:cubicBezTo>
                      <a:pt x="115" y="617"/>
                      <a:pt x="115" y="640"/>
                      <a:pt x="138" y="640"/>
                    </a:cubicBezTo>
                    <a:cubicBezTo>
                      <a:pt x="298" y="822"/>
                      <a:pt x="617" y="868"/>
                      <a:pt x="868" y="708"/>
                    </a:cubicBezTo>
                    <a:cubicBezTo>
                      <a:pt x="777" y="708"/>
                      <a:pt x="594" y="662"/>
                      <a:pt x="412" y="503"/>
                    </a:cubicBezTo>
                    <a:cubicBezTo>
                      <a:pt x="206" y="297"/>
                      <a:pt x="161" y="69"/>
                      <a:pt x="138" y="0"/>
                    </a:cubicBezTo>
                    <a:cubicBezTo>
                      <a:pt x="138" y="23"/>
                      <a:pt x="115" y="23"/>
                      <a:pt x="115" y="46"/>
                    </a:cubicBezTo>
                    <a:cubicBezTo>
                      <a:pt x="1" y="229"/>
                      <a:pt x="1" y="434"/>
                      <a:pt x="92" y="571"/>
                    </a:cubicBezTo>
                    <a:close/>
                  </a:path>
                </a:pathLst>
              </a:custGeom>
              <a:solidFill>
                <a:srgbClr val="F4A49B"/>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250" name="Google Shape;2250;p38">
                <a:extLst>
                  <a:ext uri="{FF2B5EF4-FFF2-40B4-BE49-F238E27FC236}">
                    <a16:creationId xmlns="" xmlns:a16="http://schemas.microsoft.com/office/drawing/2014/main" id="{FD4CEBEC-B48E-5310-ACE6-C1249A614FDB}"/>
                  </a:ext>
                </a:extLst>
              </p:cNvPr>
              <p:cNvSpPr/>
              <p:nvPr/>
            </p:nvSpPr>
            <p:spPr>
              <a:xfrm>
                <a:off x="7990338" y="3176854"/>
                <a:ext cx="280518" cy="118334"/>
              </a:xfrm>
              <a:custGeom>
                <a:avLst/>
                <a:gdLst/>
                <a:ahLst/>
                <a:cxnLst/>
                <a:rect l="l" t="t" r="r" b="b"/>
                <a:pathLst>
                  <a:path w="4817" h="2032" extrusionOk="0">
                    <a:moveTo>
                      <a:pt x="4816" y="617"/>
                    </a:moveTo>
                    <a:cubicBezTo>
                      <a:pt x="3401" y="1096"/>
                      <a:pt x="1986" y="1552"/>
                      <a:pt x="571" y="2032"/>
                    </a:cubicBezTo>
                    <a:cubicBezTo>
                      <a:pt x="251" y="1119"/>
                      <a:pt x="0" y="229"/>
                      <a:pt x="206" y="114"/>
                    </a:cubicBezTo>
                    <a:cubicBezTo>
                      <a:pt x="388" y="0"/>
                      <a:pt x="799" y="594"/>
                      <a:pt x="1416" y="936"/>
                    </a:cubicBezTo>
                    <a:cubicBezTo>
                      <a:pt x="2100" y="1278"/>
                      <a:pt x="3150" y="1370"/>
                      <a:pt x="4816" y="617"/>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251" name="Google Shape;2251;p38">
                <a:extLst>
                  <a:ext uri="{FF2B5EF4-FFF2-40B4-BE49-F238E27FC236}">
                    <a16:creationId xmlns="" xmlns:a16="http://schemas.microsoft.com/office/drawing/2014/main" id="{4EF423F6-86DB-2A09-ADF8-A1BD7FC7256E}"/>
                  </a:ext>
                </a:extLst>
              </p:cNvPr>
              <p:cNvSpPr/>
              <p:nvPr/>
            </p:nvSpPr>
            <p:spPr>
              <a:xfrm>
                <a:off x="7386849" y="1896790"/>
                <a:ext cx="951793" cy="735100"/>
              </a:xfrm>
              <a:custGeom>
                <a:avLst/>
                <a:gdLst/>
                <a:ahLst/>
                <a:cxnLst/>
                <a:rect l="l" t="t" r="r" b="b"/>
                <a:pathLst>
                  <a:path w="16344" h="12623" extrusionOk="0">
                    <a:moveTo>
                      <a:pt x="1" y="6118"/>
                    </a:moveTo>
                    <a:cubicBezTo>
                      <a:pt x="1461" y="6414"/>
                      <a:pt x="3379" y="6666"/>
                      <a:pt x="5570" y="6620"/>
                    </a:cubicBezTo>
                    <a:cubicBezTo>
                      <a:pt x="7853" y="6574"/>
                      <a:pt x="9816" y="6232"/>
                      <a:pt x="11299" y="5844"/>
                    </a:cubicBezTo>
                    <a:cubicBezTo>
                      <a:pt x="11299" y="6597"/>
                      <a:pt x="11390" y="8149"/>
                      <a:pt x="12304" y="9838"/>
                    </a:cubicBezTo>
                    <a:cubicBezTo>
                      <a:pt x="13102" y="11322"/>
                      <a:pt x="14175" y="12212"/>
                      <a:pt x="14791" y="12623"/>
                    </a:cubicBezTo>
                    <a:cubicBezTo>
                      <a:pt x="15294" y="9450"/>
                      <a:pt x="15819" y="6255"/>
                      <a:pt x="16344" y="3082"/>
                    </a:cubicBezTo>
                    <a:cubicBezTo>
                      <a:pt x="15773" y="2671"/>
                      <a:pt x="11961" y="1"/>
                      <a:pt x="7008" y="1165"/>
                    </a:cubicBezTo>
                    <a:cubicBezTo>
                      <a:pt x="2648" y="2169"/>
                      <a:pt x="434" y="5433"/>
                      <a:pt x="1" y="6118"/>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252" name="Google Shape;2252;p38">
                <a:extLst>
                  <a:ext uri="{FF2B5EF4-FFF2-40B4-BE49-F238E27FC236}">
                    <a16:creationId xmlns="" xmlns:a16="http://schemas.microsoft.com/office/drawing/2014/main" id="{22584571-CEEA-E3E3-F1A8-D4BFE8107379}"/>
                  </a:ext>
                </a:extLst>
              </p:cNvPr>
              <p:cNvSpPr/>
              <p:nvPr/>
            </p:nvSpPr>
            <p:spPr>
              <a:xfrm>
                <a:off x="7814876" y="2498940"/>
                <a:ext cx="228689" cy="219371"/>
              </a:xfrm>
              <a:custGeom>
                <a:avLst/>
                <a:gdLst/>
                <a:ahLst/>
                <a:cxnLst/>
                <a:rect l="l" t="t" r="r" b="b"/>
                <a:pathLst>
                  <a:path w="3927" h="3767" extrusionOk="0">
                    <a:moveTo>
                      <a:pt x="1963" y="3767"/>
                    </a:moveTo>
                    <a:cubicBezTo>
                      <a:pt x="3036" y="3767"/>
                      <a:pt x="3926" y="2922"/>
                      <a:pt x="3926" y="1872"/>
                    </a:cubicBezTo>
                    <a:cubicBezTo>
                      <a:pt x="3926" y="845"/>
                      <a:pt x="3036" y="0"/>
                      <a:pt x="1963" y="0"/>
                    </a:cubicBezTo>
                    <a:cubicBezTo>
                      <a:pt x="868" y="0"/>
                      <a:pt x="0" y="845"/>
                      <a:pt x="0" y="1872"/>
                    </a:cubicBezTo>
                    <a:cubicBezTo>
                      <a:pt x="0" y="2922"/>
                      <a:pt x="868" y="3767"/>
                      <a:pt x="1963" y="3767"/>
                    </a:cubicBezTo>
                    <a:close/>
                  </a:path>
                </a:pathLst>
              </a:custGeom>
              <a:solidFill>
                <a:schemeClr val="dk1"/>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253" name="Google Shape;2253;p38">
                <a:extLst>
                  <a:ext uri="{FF2B5EF4-FFF2-40B4-BE49-F238E27FC236}">
                    <a16:creationId xmlns="" xmlns:a16="http://schemas.microsoft.com/office/drawing/2014/main" id="{D0895353-4D3D-EFD9-2765-2A5AF50EDD9E}"/>
                  </a:ext>
                </a:extLst>
              </p:cNvPr>
              <p:cNvSpPr/>
              <p:nvPr/>
            </p:nvSpPr>
            <p:spPr>
              <a:xfrm>
                <a:off x="7659330" y="2932267"/>
                <a:ext cx="57245" cy="34592"/>
              </a:xfrm>
              <a:custGeom>
                <a:avLst/>
                <a:gdLst/>
                <a:ahLst/>
                <a:cxnLst/>
                <a:rect l="l" t="t" r="r" b="b"/>
                <a:pathLst>
                  <a:path w="983" h="594" extrusionOk="0">
                    <a:moveTo>
                      <a:pt x="1" y="0"/>
                    </a:moveTo>
                    <a:cubicBezTo>
                      <a:pt x="252" y="297"/>
                      <a:pt x="594" y="434"/>
                      <a:pt x="982" y="320"/>
                    </a:cubicBezTo>
                    <a:cubicBezTo>
                      <a:pt x="663" y="594"/>
                      <a:pt x="115" y="388"/>
                      <a:pt x="1" y="0"/>
                    </a:cubicBezTo>
                    <a:close/>
                  </a:path>
                </a:pathLst>
              </a:custGeom>
              <a:solidFill>
                <a:srgbClr val="D74C6B"/>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254" name="Google Shape;2254;p38">
                <a:extLst>
                  <a:ext uri="{FF2B5EF4-FFF2-40B4-BE49-F238E27FC236}">
                    <a16:creationId xmlns="" xmlns:a16="http://schemas.microsoft.com/office/drawing/2014/main" id="{5DFB4A5A-0FD8-016C-B6F9-0078660F0DE4}"/>
                  </a:ext>
                </a:extLst>
              </p:cNvPr>
              <p:cNvSpPr/>
              <p:nvPr/>
            </p:nvSpPr>
            <p:spPr>
              <a:xfrm>
                <a:off x="7455974" y="2441753"/>
                <a:ext cx="202134" cy="204754"/>
              </a:xfrm>
              <a:custGeom>
                <a:avLst/>
                <a:gdLst/>
                <a:ahLst/>
                <a:cxnLst/>
                <a:rect l="l" t="t" r="r" b="b"/>
                <a:pathLst>
                  <a:path w="3471" h="3516" extrusionOk="0">
                    <a:moveTo>
                      <a:pt x="1735" y="3516"/>
                    </a:moveTo>
                    <a:cubicBezTo>
                      <a:pt x="2694" y="3516"/>
                      <a:pt x="3470" y="2717"/>
                      <a:pt x="3470" y="1758"/>
                    </a:cubicBezTo>
                    <a:cubicBezTo>
                      <a:pt x="3470" y="777"/>
                      <a:pt x="2694" y="1"/>
                      <a:pt x="1735" y="1"/>
                    </a:cubicBezTo>
                    <a:cubicBezTo>
                      <a:pt x="777" y="1"/>
                      <a:pt x="1" y="777"/>
                      <a:pt x="1" y="1758"/>
                    </a:cubicBezTo>
                    <a:cubicBezTo>
                      <a:pt x="1" y="2717"/>
                      <a:pt x="777" y="3516"/>
                      <a:pt x="1735" y="3516"/>
                    </a:cubicBezTo>
                    <a:close/>
                  </a:path>
                </a:pathLst>
              </a:custGeom>
              <a:solidFill>
                <a:schemeClr val="dk1"/>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255" name="Google Shape;2255;p38">
                <a:extLst>
                  <a:ext uri="{FF2B5EF4-FFF2-40B4-BE49-F238E27FC236}">
                    <a16:creationId xmlns="" xmlns:a16="http://schemas.microsoft.com/office/drawing/2014/main" id="{B462C3A0-FAED-E6F9-8811-B13D5592E87E}"/>
                  </a:ext>
                </a:extLst>
              </p:cNvPr>
              <p:cNvSpPr/>
              <p:nvPr/>
            </p:nvSpPr>
            <p:spPr>
              <a:xfrm>
                <a:off x="7503843" y="2445771"/>
                <a:ext cx="130330" cy="178141"/>
              </a:xfrm>
              <a:custGeom>
                <a:avLst/>
                <a:gdLst/>
                <a:ahLst/>
                <a:cxnLst/>
                <a:rect l="l" t="t" r="r" b="b"/>
                <a:pathLst>
                  <a:path w="2238" h="3059" extrusionOk="0">
                    <a:moveTo>
                      <a:pt x="23" y="1530"/>
                    </a:moveTo>
                    <a:cubicBezTo>
                      <a:pt x="0" y="2374"/>
                      <a:pt x="571" y="3013"/>
                      <a:pt x="1142" y="3036"/>
                    </a:cubicBezTo>
                    <a:cubicBezTo>
                      <a:pt x="1781" y="3059"/>
                      <a:pt x="2237" y="2192"/>
                      <a:pt x="2237" y="1530"/>
                    </a:cubicBezTo>
                    <a:cubicBezTo>
                      <a:pt x="2237" y="822"/>
                      <a:pt x="1781" y="0"/>
                      <a:pt x="1142" y="0"/>
                    </a:cubicBezTo>
                    <a:cubicBezTo>
                      <a:pt x="548" y="23"/>
                      <a:pt x="206" y="708"/>
                      <a:pt x="183" y="754"/>
                    </a:cubicBezTo>
                    <a:lnTo>
                      <a:pt x="868" y="1301"/>
                    </a:lnTo>
                    <a:cubicBezTo>
                      <a:pt x="594" y="1370"/>
                      <a:pt x="297" y="1438"/>
                      <a:pt x="23" y="1530"/>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256" name="Google Shape;2256;p38">
                <a:extLst>
                  <a:ext uri="{FF2B5EF4-FFF2-40B4-BE49-F238E27FC236}">
                    <a16:creationId xmlns="" xmlns:a16="http://schemas.microsoft.com/office/drawing/2014/main" id="{F092ADF6-18B0-BA22-0AFC-1202EB57AF9D}"/>
                  </a:ext>
                </a:extLst>
              </p:cNvPr>
              <p:cNvSpPr/>
              <p:nvPr/>
            </p:nvSpPr>
            <p:spPr>
              <a:xfrm>
                <a:off x="7580946" y="2554787"/>
                <a:ext cx="27953" cy="27953"/>
              </a:xfrm>
              <a:custGeom>
                <a:avLst/>
                <a:gdLst/>
                <a:ahLst/>
                <a:cxnLst/>
                <a:rect l="l" t="t" r="r" b="b"/>
                <a:pathLst>
                  <a:path w="480" h="480" extrusionOk="0">
                    <a:moveTo>
                      <a:pt x="434" y="91"/>
                    </a:moveTo>
                    <a:cubicBezTo>
                      <a:pt x="479" y="160"/>
                      <a:pt x="434" y="434"/>
                      <a:pt x="274" y="457"/>
                    </a:cubicBezTo>
                    <a:cubicBezTo>
                      <a:pt x="137" y="479"/>
                      <a:pt x="0" y="365"/>
                      <a:pt x="0" y="274"/>
                    </a:cubicBezTo>
                    <a:cubicBezTo>
                      <a:pt x="23" y="137"/>
                      <a:pt x="343" y="0"/>
                      <a:pt x="434" y="91"/>
                    </a:cubicBezTo>
                    <a:close/>
                  </a:path>
                </a:pathLst>
              </a:custGeom>
              <a:solidFill>
                <a:schemeClr val="dk1"/>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257" name="Google Shape;2257;p38">
                <a:extLst>
                  <a:ext uri="{FF2B5EF4-FFF2-40B4-BE49-F238E27FC236}">
                    <a16:creationId xmlns="" xmlns:a16="http://schemas.microsoft.com/office/drawing/2014/main" id="{4C839A3A-1A87-368A-049F-3052EEB77BFB}"/>
                  </a:ext>
                </a:extLst>
              </p:cNvPr>
              <p:cNvSpPr/>
              <p:nvPr/>
            </p:nvSpPr>
            <p:spPr>
              <a:xfrm>
                <a:off x="7869384" y="2502900"/>
                <a:ext cx="147567" cy="190137"/>
              </a:xfrm>
              <a:custGeom>
                <a:avLst/>
                <a:gdLst/>
                <a:ahLst/>
                <a:cxnLst/>
                <a:rect l="l" t="t" r="r" b="b"/>
                <a:pathLst>
                  <a:path w="2534" h="3265" extrusionOk="0">
                    <a:moveTo>
                      <a:pt x="23" y="1621"/>
                    </a:moveTo>
                    <a:cubicBezTo>
                      <a:pt x="0" y="2557"/>
                      <a:pt x="662" y="3242"/>
                      <a:pt x="1278" y="3265"/>
                    </a:cubicBezTo>
                    <a:cubicBezTo>
                      <a:pt x="2032" y="3265"/>
                      <a:pt x="2534" y="2352"/>
                      <a:pt x="2534" y="1621"/>
                    </a:cubicBezTo>
                    <a:cubicBezTo>
                      <a:pt x="2534" y="891"/>
                      <a:pt x="2009" y="1"/>
                      <a:pt x="1278" y="1"/>
                    </a:cubicBezTo>
                    <a:cubicBezTo>
                      <a:pt x="639" y="24"/>
                      <a:pt x="229" y="777"/>
                      <a:pt x="206" y="823"/>
                    </a:cubicBezTo>
                    <a:cubicBezTo>
                      <a:pt x="457" y="1005"/>
                      <a:pt x="708" y="1211"/>
                      <a:pt x="982" y="1393"/>
                    </a:cubicBezTo>
                    <a:cubicBezTo>
                      <a:pt x="662" y="1484"/>
                      <a:pt x="343" y="1553"/>
                      <a:pt x="23" y="1621"/>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258" name="Google Shape;2258;p38">
                <a:extLst>
                  <a:ext uri="{FF2B5EF4-FFF2-40B4-BE49-F238E27FC236}">
                    <a16:creationId xmlns="" xmlns:a16="http://schemas.microsoft.com/office/drawing/2014/main" id="{A32A23B1-8EC3-C628-5BC7-E75B498D5B71}"/>
                  </a:ext>
                </a:extLst>
              </p:cNvPr>
              <p:cNvSpPr/>
              <p:nvPr/>
            </p:nvSpPr>
            <p:spPr>
              <a:xfrm>
                <a:off x="7957086" y="2619894"/>
                <a:ext cx="31971" cy="30632"/>
              </a:xfrm>
              <a:custGeom>
                <a:avLst/>
                <a:gdLst/>
                <a:ahLst/>
                <a:cxnLst/>
                <a:rect l="l" t="t" r="r" b="b"/>
                <a:pathLst>
                  <a:path w="549" h="526" extrusionOk="0">
                    <a:moveTo>
                      <a:pt x="480" y="92"/>
                    </a:moveTo>
                    <a:cubicBezTo>
                      <a:pt x="549" y="160"/>
                      <a:pt x="480" y="457"/>
                      <a:pt x="297" y="480"/>
                    </a:cubicBezTo>
                    <a:cubicBezTo>
                      <a:pt x="161" y="525"/>
                      <a:pt x="1" y="389"/>
                      <a:pt x="1" y="297"/>
                    </a:cubicBezTo>
                    <a:cubicBezTo>
                      <a:pt x="1" y="160"/>
                      <a:pt x="389" y="0"/>
                      <a:pt x="480" y="92"/>
                    </a:cubicBezTo>
                    <a:close/>
                  </a:path>
                </a:pathLst>
              </a:custGeom>
              <a:solidFill>
                <a:schemeClr val="dk1"/>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259" name="Google Shape;2259;p38">
                <a:extLst>
                  <a:ext uri="{FF2B5EF4-FFF2-40B4-BE49-F238E27FC236}">
                    <a16:creationId xmlns="" xmlns:a16="http://schemas.microsoft.com/office/drawing/2014/main" id="{515211A2-5923-2D0D-D829-F48AAE14257F}"/>
                  </a:ext>
                </a:extLst>
              </p:cNvPr>
              <p:cNvSpPr/>
              <p:nvPr/>
            </p:nvSpPr>
            <p:spPr>
              <a:xfrm>
                <a:off x="7825533" y="2465688"/>
                <a:ext cx="226010" cy="131669"/>
              </a:xfrm>
              <a:custGeom>
                <a:avLst/>
                <a:gdLst/>
                <a:ahLst/>
                <a:cxnLst/>
                <a:rect l="l" t="t" r="r" b="b"/>
                <a:pathLst>
                  <a:path w="3881" h="2261" extrusionOk="0">
                    <a:moveTo>
                      <a:pt x="91" y="1484"/>
                    </a:moveTo>
                    <a:cubicBezTo>
                      <a:pt x="46" y="1530"/>
                      <a:pt x="0" y="1484"/>
                      <a:pt x="23" y="1439"/>
                    </a:cubicBezTo>
                    <a:cubicBezTo>
                      <a:pt x="160" y="1119"/>
                      <a:pt x="502" y="571"/>
                      <a:pt x="1164" y="297"/>
                    </a:cubicBezTo>
                    <a:cubicBezTo>
                      <a:pt x="1917" y="1"/>
                      <a:pt x="2602" y="275"/>
                      <a:pt x="2693" y="320"/>
                    </a:cubicBezTo>
                    <a:cubicBezTo>
                      <a:pt x="3241" y="526"/>
                      <a:pt x="3812" y="1051"/>
                      <a:pt x="3857" y="1621"/>
                    </a:cubicBezTo>
                    <a:cubicBezTo>
                      <a:pt x="3880" y="1804"/>
                      <a:pt x="3857" y="2260"/>
                      <a:pt x="3743" y="2260"/>
                    </a:cubicBezTo>
                    <a:cubicBezTo>
                      <a:pt x="3743" y="2260"/>
                      <a:pt x="3743" y="2260"/>
                      <a:pt x="3721" y="2260"/>
                    </a:cubicBezTo>
                    <a:cubicBezTo>
                      <a:pt x="3721" y="2260"/>
                      <a:pt x="3698" y="2260"/>
                      <a:pt x="3698" y="2238"/>
                    </a:cubicBezTo>
                    <a:cubicBezTo>
                      <a:pt x="3447" y="1416"/>
                      <a:pt x="2739" y="822"/>
                      <a:pt x="1895" y="754"/>
                    </a:cubicBezTo>
                    <a:cubicBezTo>
                      <a:pt x="1210" y="686"/>
                      <a:pt x="525" y="959"/>
                      <a:pt x="91" y="1484"/>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260" name="Google Shape;2260;p38">
                <a:extLst>
                  <a:ext uri="{FF2B5EF4-FFF2-40B4-BE49-F238E27FC236}">
                    <a16:creationId xmlns="" xmlns:a16="http://schemas.microsoft.com/office/drawing/2014/main" id="{C671C9E6-CBAD-DBBA-E896-BB169A633938}"/>
                  </a:ext>
                </a:extLst>
              </p:cNvPr>
              <p:cNvSpPr/>
              <p:nvPr/>
            </p:nvSpPr>
            <p:spPr>
              <a:xfrm>
                <a:off x="7845449" y="2276948"/>
                <a:ext cx="220711" cy="125031"/>
              </a:xfrm>
              <a:custGeom>
                <a:avLst/>
                <a:gdLst/>
                <a:ahLst/>
                <a:cxnLst/>
                <a:rect l="l" t="t" r="r" b="b"/>
                <a:pathLst>
                  <a:path w="3790" h="2147" extrusionOk="0">
                    <a:moveTo>
                      <a:pt x="1804" y="1324"/>
                    </a:moveTo>
                    <a:cubicBezTo>
                      <a:pt x="2557" y="1370"/>
                      <a:pt x="3173" y="1735"/>
                      <a:pt x="3584" y="2055"/>
                    </a:cubicBezTo>
                    <a:cubicBezTo>
                      <a:pt x="3698" y="2146"/>
                      <a:pt x="3789" y="1941"/>
                      <a:pt x="3721" y="1758"/>
                    </a:cubicBezTo>
                    <a:cubicBezTo>
                      <a:pt x="3287" y="708"/>
                      <a:pt x="2534" y="23"/>
                      <a:pt x="1781" y="1"/>
                    </a:cubicBezTo>
                    <a:lnTo>
                      <a:pt x="1758" y="1"/>
                    </a:lnTo>
                    <a:cubicBezTo>
                      <a:pt x="1050" y="1"/>
                      <a:pt x="434" y="526"/>
                      <a:pt x="69" y="1416"/>
                    </a:cubicBezTo>
                    <a:cubicBezTo>
                      <a:pt x="0" y="1576"/>
                      <a:pt x="115" y="1804"/>
                      <a:pt x="229" y="1735"/>
                    </a:cubicBezTo>
                    <a:cubicBezTo>
                      <a:pt x="594" y="1507"/>
                      <a:pt x="1142" y="1279"/>
                      <a:pt x="1804" y="1324"/>
                    </a:cubicBezTo>
                    <a:close/>
                  </a:path>
                </a:pathLst>
              </a:custGeom>
              <a:solidFill>
                <a:schemeClr val="accent5"/>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261" name="Google Shape;2261;p38">
                <a:extLst>
                  <a:ext uri="{FF2B5EF4-FFF2-40B4-BE49-F238E27FC236}">
                    <a16:creationId xmlns="" xmlns:a16="http://schemas.microsoft.com/office/drawing/2014/main" id="{13340BC8-6C05-20C9-C4C4-D4A648031BA7}"/>
                  </a:ext>
                </a:extLst>
              </p:cNvPr>
              <p:cNvSpPr/>
              <p:nvPr/>
            </p:nvSpPr>
            <p:spPr>
              <a:xfrm>
                <a:off x="7822854" y="2449731"/>
                <a:ext cx="46588" cy="43967"/>
              </a:xfrm>
              <a:custGeom>
                <a:avLst/>
                <a:gdLst/>
                <a:ahLst/>
                <a:cxnLst/>
                <a:rect l="l" t="t" r="r" b="b"/>
                <a:pathLst>
                  <a:path w="800" h="755" extrusionOk="0">
                    <a:moveTo>
                      <a:pt x="799" y="115"/>
                    </a:moveTo>
                    <a:cubicBezTo>
                      <a:pt x="434" y="183"/>
                      <a:pt x="160" y="389"/>
                      <a:pt x="46" y="754"/>
                    </a:cubicBezTo>
                    <a:cubicBezTo>
                      <a:pt x="0" y="366"/>
                      <a:pt x="434" y="1"/>
                      <a:pt x="799" y="115"/>
                    </a:cubicBezTo>
                    <a:close/>
                  </a:path>
                </a:pathLst>
              </a:custGeom>
              <a:solidFill>
                <a:schemeClr val="dk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262" name="Google Shape;2262;p38">
                <a:extLst>
                  <a:ext uri="{FF2B5EF4-FFF2-40B4-BE49-F238E27FC236}">
                    <a16:creationId xmlns="" xmlns:a16="http://schemas.microsoft.com/office/drawing/2014/main" id="{D32C8EF8-A255-F023-8727-54AF91760D72}"/>
                  </a:ext>
                </a:extLst>
              </p:cNvPr>
              <p:cNvSpPr/>
              <p:nvPr/>
            </p:nvSpPr>
            <p:spPr>
              <a:xfrm>
                <a:off x="7463952" y="2419158"/>
                <a:ext cx="199455" cy="118392"/>
              </a:xfrm>
              <a:custGeom>
                <a:avLst/>
                <a:gdLst/>
                <a:ahLst/>
                <a:cxnLst/>
                <a:rect l="l" t="t" r="r" b="b"/>
                <a:pathLst>
                  <a:path w="3425" h="2033" extrusionOk="0">
                    <a:moveTo>
                      <a:pt x="3333" y="1987"/>
                    </a:moveTo>
                    <a:cubicBezTo>
                      <a:pt x="3333" y="2032"/>
                      <a:pt x="3402" y="2009"/>
                      <a:pt x="3402" y="1964"/>
                    </a:cubicBezTo>
                    <a:cubicBezTo>
                      <a:pt x="3424" y="1621"/>
                      <a:pt x="3379" y="1028"/>
                      <a:pt x="2968" y="549"/>
                    </a:cubicBezTo>
                    <a:cubicBezTo>
                      <a:pt x="2488" y="24"/>
                      <a:pt x="1827" y="24"/>
                      <a:pt x="1735" y="24"/>
                    </a:cubicBezTo>
                    <a:cubicBezTo>
                      <a:pt x="1575" y="1"/>
                      <a:pt x="1050" y="24"/>
                      <a:pt x="617" y="389"/>
                    </a:cubicBezTo>
                    <a:cubicBezTo>
                      <a:pt x="206" y="731"/>
                      <a:pt x="1" y="1302"/>
                      <a:pt x="69" y="1348"/>
                    </a:cubicBezTo>
                    <a:cubicBezTo>
                      <a:pt x="69" y="1370"/>
                      <a:pt x="92" y="1348"/>
                      <a:pt x="115" y="1348"/>
                    </a:cubicBezTo>
                    <a:cubicBezTo>
                      <a:pt x="662" y="731"/>
                      <a:pt x="1484" y="457"/>
                      <a:pt x="2192" y="686"/>
                    </a:cubicBezTo>
                    <a:cubicBezTo>
                      <a:pt x="2762" y="868"/>
                      <a:pt x="3196" y="1348"/>
                      <a:pt x="3333" y="1987"/>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263" name="Google Shape;2263;p38">
                <a:extLst>
                  <a:ext uri="{FF2B5EF4-FFF2-40B4-BE49-F238E27FC236}">
                    <a16:creationId xmlns="" xmlns:a16="http://schemas.microsoft.com/office/drawing/2014/main" id="{8B5D884F-8C50-2F8F-77A0-D0DFF3E1A421}"/>
                  </a:ext>
                </a:extLst>
              </p:cNvPr>
              <p:cNvSpPr/>
              <p:nvPr/>
            </p:nvSpPr>
            <p:spPr>
              <a:xfrm>
                <a:off x="7651352" y="2433775"/>
                <a:ext cx="31971" cy="38610"/>
              </a:xfrm>
              <a:custGeom>
                <a:avLst/>
                <a:gdLst/>
                <a:ahLst/>
                <a:cxnLst/>
                <a:rect l="l" t="t" r="r" b="b"/>
                <a:pathLst>
                  <a:path w="549" h="663" extrusionOk="0">
                    <a:moveTo>
                      <a:pt x="1" y="1"/>
                    </a:moveTo>
                    <a:cubicBezTo>
                      <a:pt x="298" y="24"/>
                      <a:pt x="549" y="389"/>
                      <a:pt x="412" y="663"/>
                    </a:cubicBezTo>
                    <a:cubicBezTo>
                      <a:pt x="412" y="366"/>
                      <a:pt x="252" y="138"/>
                      <a:pt x="1" y="1"/>
                    </a:cubicBezTo>
                    <a:close/>
                  </a:path>
                </a:pathLst>
              </a:custGeom>
              <a:solidFill>
                <a:schemeClr val="dk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264" name="Google Shape;2264;p38">
                <a:extLst>
                  <a:ext uri="{FF2B5EF4-FFF2-40B4-BE49-F238E27FC236}">
                    <a16:creationId xmlns="" xmlns:a16="http://schemas.microsoft.com/office/drawing/2014/main" id="{2DC3A5A3-DF8A-5943-DBFD-F03BF0D92715}"/>
                  </a:ext>
                </a:extLst>
              </p:cNvPr>
              <p:cNvSpPr/>
              <p:nvPr/>
            </p:nvSpPr>
            <p:spPr>
              <a:xfrm>
                <a:off x="7479908" y="2249054"/>
                <a:ext cx="212732" cy="115713"/>
              </a:xfrm>
              <a:custGeom>
                <a:avLst/>
                <a:gdLst/>
                <a:ahLst/>
                <a:cxnLst/>
                <a:rect l="l" t="t" r="r" b="b"/>
                <a:pathLst>
                  <a:path w="3653" h="1987" extrusionOk="0">
                    <a:moveTo>
                      <a:pt x="3401" y="1918"/>
                    </a:moveTo>
                    <a:cubicBezTo>
                      <a:pt x="3493" y="1986"/>
                      <a:pt x="3652" y="1826"/>
                      <a:pt x="3630" y="1689"/>
                    </a:cubicBezTo>
                    <a:cubicBezTo>
                      <a:pt x="3470" y="822"/>
                      <a:pt x="2991" y="206"/>
                      <a:pt x="2306" y="46"/>
                    </a:cubicBezTo>
                    <a:cubicBezTo>
                      <a:pt x="2214" y="23"/>
                      <a:pt x="2078" y="0"/>
                      <a:pt x="1963" y="0"/>
                    </a:cubicBezTo>
                    <a:cubicBezTo>
                      <a:pt x="1324" y="0"/>
                      <a:pt x="640" y="411"/>
                      <a:pt x="92" y="1096"/>
                    </a:cubicBezTo>
                    <a:cubicBezTo>
                      <a:pt x="0" y="1233"/>
                      <a:pt x="46" y="1415"/>
                      <a:pt x="183" y="1370"/>
                    </a:cubicBezTo>
                    <a:cubicBezTo>
                      <a:pt x="640" y="1187"/>
                      <a:pt x="1279" y="1050"/>
                      <a:pt x="1986" y="1187"/>
                    </a:cubicBezTo>
                    <a:cubicBezTo>
                      <a:pt x="2648" y="1301"/>
                      <a:pt x="3105" y="1621"/>
                      <a:pt x="3401" y="1918"/>
                    </a:cubicBezTo>
                    <a:close/>
                  </a:path>
                </a:pathLst>
              </a:custGeom>
              <a:solidFill>
                <a:schemeClr val="accent5"/>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265" name="Google Shape;2265;p38">
                <a:extLst>
                  <a:ext uri="{FF2B5EF4-FFF2-40B4-BE49-F238E27FC236}">
                    <a16:creationId xmlns="" xmlns:a16="http://schemas.microsoft.com/office/drawing/2014/main" id="{F664FEE8-95FF-1B2A-0B80-E1B5CBDE6B4F}"/>
                  </a:ext>
                </a:extLst>
              </p:cNvPr>
              <p:cNvSpPr/>
              <p:nvPr/>
            </p:nvSpPr>
            <p:spPr>
              <a:xfrm>
                <a:off x="7711218" y="2880438"/>
                <a:ext cx="22653" cy="22653"/>
              </a:xfrm>
              <a:custGeom>
                <a:avLst/>
                <a:gdLst/>
                <a:ahLst/>
                <a:cxnLst/>
                <a:rect l="l" t="t" r="r" b="b"/>
                <a:pathLst>
                  <a:path w="389" h="389" extrusionOk="0">
                    <a:moveTo>
                      <a:pt x="46" y="46"/>
                    </a:moveTo>
                    <a:cubicBezTo>
                      <a:pt x="0" y="92"/>
                      <a:pt x="0" y="274"/>
                      <a:pt x="114" y="343"/>
                    </a:cubicBezTo>
                    <a:cubicBezTo>
                      <a:pt x="205" y="388"/>
                      <a:pt x="342" y="343"/>
                      <a:pt x="365" y="297"/>
                    </a:cubicBezTo>
                    <a:cubicBezTo>
                      <a:pt x="388" y="206"/>
                      <a:pt x="114" y="0"/>
                      <a:pt x="46" y="46"/>
                    </a:cubicBezTo>
                    <a:close/>
                  </a:path>
                </a:pathLst>
              </a:custGeom>
              <a:solidFill>
                <a:srgbClr val="FFFFFF"/>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266" name="Google Shape;2266;p38">
                <a:extLst>
                  <a:ext uri="{FF2B5EF4-FFF2-40B4-BE49-F238E27FC236}">
                    <a16:creationId xmlns="" xmlns:a16="http://schemas.microsoft.com/office/drawing/2014/main" id="{F80E85A7-F76D-C173-4AF1-EF7E165C3D8C}"/>
                  </a:ext>
                </a:extLst>
              </p:cNvPr>
              <p:cNvSpPr/>
              <p:nvPr/>
            </p:nvSpPr>
            <p:spPr>
              <a:xfrm>
                <a:off x="8244184" y="2554787"/>
                <a:ext cx="198115" cy="259204"/>
              </a:xfrm>
              <a:custGeom>
                <a:avLst/>
                <a:gdLst/>
                <a:ahLst/>
                <a:cxnLst/>
                <a:rect l="l" t="t" r="r" b="b"/>
                <a:pathLst>
                  <a:path w="3402" h="4451" extrusionOk="0">
                    <a:moveTo>
                      <a:pt x="69" y="1324"/>
                    </a:moveTo>
                    <a:lnTo>
                      <a:pt x="1" y="3972"/>
                    </a:lnTo>
                    <a:cubicBezTo>
                      <a:pt x="69" y="3994"/>
                      <a:pt x="1325" y="4451"/>
                      <a:pt x="2352" y="3629"/>
                    </a:cubicBezTo>
                    <a:cubicBezTo>
                      <a:pt x="3014" y="3104"/>
                      <a:pt x="3402" y="2191"/>
                      <a:pt x="3151" y="1324"/>
                    </a:cubicBezTo>
                    <a:cubicBezTo>
                      <a:pt x="3128" y="1210"/>
                      <a:pt x="2831" y="183"/>
                      <a:pt x="1964" y="23"/>
                    </a:cubicBezTo>
                    <a:cubicBezTo>
                      <a:pt x="1873" y="0"/>
                      <a:pt x="1804" y="0"/>
                      <a:pt x="1713" y="0"/>
                    </a:cubicBezTo>
                    <a:cubicBezTo>
                      <a:pt x="1051" y="0"/>
                      <a:pt x="343" y="502"/>
                      <a:pt x="69" y="1324"/>
                    </a:cubicBezTo>
                    <a:close/>
                  </a:path>
                </a:pathLst>
              </a:custGeom>
              <a:solidFill>
                <a:srgbClr val="F4A49B"/>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267" name="Google Shape;2267;p38">
                <a:extLst>
                  <a:ext uri="{FF2B5EF4-FFF2-40B4-BE49-F238E27FC236}">
                    <a16:creationId xmlns="" xmlns:a16="http://schemas.microsoft.com/office/drawing/2014/main" id="{254C02C9-B605-C989-C532-D8D337FAF62E}"/>
                  </a:ext>
                </a:extLst>
              </p:cNvPr>
              <p:cNvSpPr/>
              <p:nvPr/>
            </p:nvSpPr>
            <p:spPr>
              <a:xfrm>
                <a:off x="7231361" y="1734606"/>
                <a:ext cx="1293399" cy="921219"/>
              </a:xfrm>
              <a:custGeom>
                <a:avLst/>
                <a:gdLst/>
                <a:ahLst/>
                <a:cxnLst/>
                <a:rect l="l" t="t" r="r" b="b"/>
                <a:pathLst>
                  <a:path w="22210" h="15819" extrusionOk="0">
                    <a:moveTo>
                      <a:pt x="1758" y="8560"/>
                    </a:moveTo>
                    <a:cubicBezTo>
                      <a:pt x="2077" y="9610"/>
                      <a:pt x="6254" y="9496"/>
                      <a:pt x="14312" y="8218"/>
                    </a:cubicBezTo>
                    <a:cubicBezTo>
                      <a:pt x="14289" y="9199"/>
                      <a:pt x="14403" y="11277"/>
                      <a:pt x="15681" y="13331"/>
                    </a:cubicBezTo>
                    <a:cubicBezTo>
                      <a:pt x="16252" y="14198"/>
                      <a:pt x="16868" y="14860"/>
                      <a:pt x="17393" y="15317"/>
                    </a:cubicBezTo>
                    <a:cubicBezTo>
                      <a:pt x="17690" y="14723"/>
                      <a:pt x="18238" y="14335"/>
                      <a:pt x="18831" y="14289"/>
                    </a:cubicBezTo>
                    <a:cubicBezTo>
                      <a:pt x="19630" y="14244"/>
                      <a:pt x="20429" y="14883"/>
                      <a:pt x="20611" y="15819"/>
                    </a:cubicBezTo>
                    <a:cubicBezTo>
                      <a:pt x="22209" y="12121"/>
                      <a:pt x="21775" y="8332"/>
                      <a:pt x="19584" y="6323"/>
                    </a:cubicBezTo>
                    <a:cubicBezTo>
                      <a:pt x="19105" y="5890"/>
                      <a:pt x="18169" y="5205"/>
                      <a:pt x="16617" y="4885"/>
                    </a:cubicBezTo>
                    <a:cubicBezTo>
                      <a:pt x="16503" y="4634"/>
                      <a:pt x="14996" y="686"/>
                      <a:pt x="11504" y="92"/>
                    </a:cubicBezTo>
                    <a:cubicBezTo>
                      <a:pt x="11207" y="24"/>
                      <a:pt x="10888" y="1"/>
                      <a:pt x="10591" y="1"/>
                    </a:cubicBezTo>
                    <a:cubicBezTo>
                      <a:pt x="7806" y="1"/>
                      <a:pt x="5569" y="2124"/>
                      <a:pt x="5433" y="2261"/>
                    </a:cubicBezTo>
                    <a:cubicBezTo>
                      <a:pt x="4154" y="3493"/>
                      <a:pt x="4086" y="4543"/>
                      <a:pt x="2328" y="5639"/>
                    </a:cubicBezTo>
                    <a:cubicBezTo>
                      <a:pt x="1119" y="6392"/>
                      <a:pt x="0" y="6620"/>
                      <a:pt x="46" y="6963"/>
                    </a:cubicBezTo>
                    <a:cubicBezTo>
                      <a:pt x="91" y="7282"/>
                      <a:pt x="1119" y="7419"/>
                      <a:pt x="2328" y="7465"/>
                    </a:cubicBezTo>
                    <a:cubicBezTo>
                      <a:pt x="1872" y="7921"/>
                      <a:pt x="1689" y="8286"/>
                      <a:pt x="1758" y="8560"/>
                    </a:cubicBezTo>
                    <a:close/>
                  </a:path>
                </a:pathLst>
              </a:custGeom>
              <a:solidFill>
                <a:schemeClr val="accent5"/>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268" name="Google Shape;2268;p38">
                <a:extLst>
                  <a:ext uri="{FF2B5EF4-FFF2-40B4-BE49-F238E27FC236}">
                    <a16:creationId xmlns="" xmlns:a16="http://schemas.microsoft.com/office/drawing/2014/main" id="{0E632306-F57D-78B8-52AD-CBD301FACF3B}"/>
                  </a:ext>
                </a:extLst>
              </p:cNvPr>
              <p:cNvSpPr/>
              <p:nvPr/>
            </p:nvSpPr>
            <p:spPr>
              <a:xfrm>
                <a:off x="7590205" y="1872856"/>
                <a:ext cx="319070" cy="255302"/>
              </a:xfrm>
              <a:custGeom>
                <a:avLst/>
                <a:gdLst/>
                <a:ahLst/>
                <a:cxnLst/>
                <a:rect l="l" t="t" r="r" b="b"/>
                <a:pathLst>
                  <a:path w="5479" h="4384" extrusionOk="0">
                    <a:moveTo>
                      <a:pt x="2512" y="731"/>
                    </a:moveTo>
                    <a:cubicBezTo>
                      <a:pt x="503" y="1895"/>
                      <a:pt x="1" y="2375"/>
                      <a:pt x="69" y="2557"/>
                    </a:cubicBezTo>
                    <a:cubicBezTo>
                      <a:pt x="184" y="2854"/>
                      <a:pt x="2010" y="2238"/>
                      <a:pt x="2124" y="2557"/>
                    </a:cubicBezTo>
                    <a:cubicBezTo>
                      <a:pt x="2238" y="2831"/>
                      <a:pt x="777" y="3447"/>
                      <a:pt x="891" y="3812"/>
                    </a:cubicBezTo>
                    <a:cubicBezTo>
                      <a:pt x="1051" y="4383"/>
                      <a:pt x="5114" y="3858"/>
                      <a:pt x="5114" y="3470"/>
                    </a:cubicBezTo>
                    <a:cubicBezTo>
                      <a:pt x="5114" y="3265"/>
                      <a:pt x="4018" y="3242"/>
                      <a:pt x="3973" y="2854"/>
                    </a:cubicBezTo>
                    <a:cubicBezTo>
                      <a:pt x="3904" y="2375"/>
                      <a:pt x="5479" y="1872"/>
                      <a:pt x="5411" y="1644"/>
                    </a:cubicBezTo>
                    <a:cubicBezTo>
                      <a:pt x="5342" y="1370"/>
                      <a:pt x="3242" y="1895"/>
                      <a:pt x="3128" y="1553"/>
                    </a:cubicBezTo>
                    <a:cubicBezTo>
                      <a:pt x="3014" y="1233"/>
                      <a:pt x="5045" y="297"/>
                      <a:pt x="4954" y="115"/>
                    </a:cubicBezTo>
                    <a:cubicBezTo>
                      <a:pt x="4908" y="1"/>
                      <a:pt x="4269" y="138"/>
                      <a:pt x="2512" y="731"/>
                    </a:cubicBezTo>
                    <a:close/>
                  </a:path>
                </a:pathLst>
              </a:custGeom>
              <a:solidFill>
                <a:srgbClr val="FFFFFF">
                  <a:alpha val="1116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269" name="Google Shape;2269;p38">
                <a:extLst>
                  <a:ext uri="{FF2B5EF4-FFF2-40B4-BE49-F238E27FC236}">
                    <a16:creationId xmlns="" xmlns:a16="http://schemas.microsoft.com/office/drawing/2014/main" id="{3AB2C2E7-DBAD-1AC6-0E4D-7F13AE9631AC}"/>
                  </a:ext>
                </a:extLst>
              </p:cNvPr>
              <p:cNvSpPr/>
              <p:nvPr/>
            </p:nvSpPr>
            <p:spPr>
              <a:xfrm>
                <a:off x="8165800" y="2201184"/>
                <a:ext cx="180820" cy="259262"/>
              </a:xfrm>
              <a:custGeom>
                <a:avLst/>
                <a:gdLst/>
                <a:ahLst/>
                <a:cxnLst/>
                <a:rect l="l" t="t" r="r" b="b"/>
                <a:pathLst>
                  <a:path w="3105" h="4452" extrusionOk="0">
                    <a:moveTo>
                      <a:pt x="46" y="1712"/>
                    </a:moveTo>
                    <a:cubicBezTo>
                      <a:pt x="114" y="3036"/>
                      <a:pt x="822" y="4246"/>
                      <a:pt x="1119" y="4178"/>
                    </a:cubicBezTo>
                    <a:cubicBezTo>
                      <a:pt x="1415" y="4109"/>
                      <a:pt x="1187" y="2717"/>
                      <a:pt x="1484" y="2648"/>
                    </a:cubicBezTo>
                    <a:cubicBezTo>
                      <a:pt x="1826" y="2580"/>
                      <a:pt x="2306" y="4451"/>
                      <a:pt x="2648" y="4406"/>
                    </a:cubicBezTo>
                    <a:cubicBezTo>
                      <a:pt x="3105" y="4337"/>
                      <a:pt x="3036" y="777"/>
                      <a:pt x="2648" y="731"/>
                    </a:cubicBezTo>
                    <a:cubicBezTo>
                      <a:pt x="2397" y="708"/>
                      <a:pt x="2260" y="1872"/>
                      <a:pt x="1803" y="1895"/>
                    </a:cubicBezTo>
                    <a:cubicBezTo>
                      <a:pt x="1210" y="1918"/>
                      <a:pt x="845" y="1"/>
                      <a:pt x="411" y="46"/>
                    </a:cubicBezTo>
                    <a:cubicBezTo>
                      <a:pt x="137" y="92"/>
                      <a:pt x="0" y="982"/>
                      <a:pt x="46" y="1712"/>
                    </a:cubicBezTo>
                    <a:close/>
                  </a:path>
                </a:pathLst>
              </a:custGeom>
              <a:solidFill>
                <a:srgbClr val="FFFFFF">
                  <a:alpha val="1116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270" name="Google Shape;2270;p38">
                <a:extLst>
                  <a:ext uri="{FF2B5EF4-FFF2-40B4-BE49-F238E27FC236}">
                    <a16:creationId xmlns="" xmlns:a16="http://schemas.microsoft.com/office/drawing/2014/main" id="{47AC528F-8DB8-2333-3D36-4A49D365ACA8}"/>
                  </a:ext>
                </a:extLst>
              </p:cNvPr>
              <p:cNvSpPr/>
              <p:nvPr/>
            </p:nvSpPr>
            <p:spPr>
              <a:xfrm>
                <a:off x="7572968" y="2739509"/>
                <a:ext cx="311091" cy="188798"/>
              </a:xfrm>
              <a:custGeom>
                <a:avLst/>
                <a:gdLst/>
                <a:ahLst/>
                <a:cxnLst/>
                <a:rect l="l" t="t" r="r" b="b"/>
                <a:pathLst>
                  <a:path w="5342" h="3242" extrusionOk="0">
                    <a:moveTo>
                      <a:pt x="5227" y="1370"/>
                    </a:moveTo>
                    <a:cubicBezTo>
                      <a:pt x="5182" y="1051"/>
                      <a:pt x="4953" y="754"/>
                      <a:pt x="4657" y="571"/>
                    </a:cubicBezTo>
                    <a:cubicBezTo>
                      <a:pt x="4405" y="777"/>
                      <a:pt x="3972" y="1096"/>
                      <a:pt x="3356" y="1233"/>
                    </a:cubicBezTo>
                    <a:cubicBezTo>
                      <a:pt x="3082" y="1302"/>
                      <a:pt x="2374" y="1462"/>
                      <a:pt x="1666" y="1119"/>
                    </a:cubicBezTo>
                    <a:cubicBezTo>
                      <a:pt x="1461" y="1028"/>
                      <a:pt x="1187" y="891"/>
                      <a:pt x="1073" y="571"/>
                    </a:cubicBezTo>
                    <a:cubicBezTo>
                      <a:pt x="982" y="343"/>
                      <a:pt x="1050" y="138"/>
                      <a:pt x="1096" y="1"/>
                    </a:cubicBezTo>
                    <a:cubicBezTo>
                      <a:pt x="1073" y="1"/>
                      <a:pt x="1050" y="1"/>
                      <a:pt x="1027" y="1"/>
                    </a:cubicBezTo>
                    <a:cubicBezTo>
                      <a:pt x="571" y="46"/>
                      <a:pt x="206" y="571"/>
                      <a:pt x="92" y="1005"/>
                    </a:cubicBezTo>
                    <a:cubicBezTo>
                      <a:pt x="0" y="1393"/>
                      <a:pt x="114" y="1804"/>
                      <a:pt x="320" y="2169"/>
                    </a:cubicBezTo>
                    <a:cubicBezTo>
                      <a:pt x="1689" y="1599"/>
                      <a:pt x="2990" y="1735"/>
                      <a:pt x="3584" y="2466"/>
                    </a:cubicBezTo>
                    <a:cubicBezTo>
                      <a:pt x="3698" y="2603"/>
                      <a:pt x="3858" y="2854"/>
                      <a:pt x="3926" y="3242"/>
                    </a:cubicBezTo>
                    <a:cubicBezTo>
                      <a:pt x="4154" y="3128"/>
                      <a:pt x="4428" y="2968"/>
                      <a:pt x="4679" y="2694"/>
                    </a:cubicBezTo>
                    <a:cubicBezTo>
                      <a:pt x="4908" y="2443"/>
                      <a:pt x="5341" y="1964"/>
                      <a:pt x="5227" y="1370"/>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271" name="Google Shape;2271;p38">
                <a:extLst>
                  <a:ext uri="{FF2B5EF4-FFF2-40B4-BE49-F238E27FC236}">
                    <a16:creationId xmlns="" xmlns:a16="http://schemas.microsoft.com/office/drawing/2014/main" id="{5A984152-B02A-F26F-8A59-880AE553A3F6}"/>
                  </a:ext>
                </a:extLst>
              </p:cNvPr>
              <p:cNvSpPr/>
              <p:nvPr/>
            </p:nvSpPr>
            <p:spPr>
              <a:xfrm>
                <a:off x="7607501" y="2859182"/>
                <a:ext cx="191477" cy="93060"/>
              </a:xfrm>
              <a:custGeom>
                <a:avLst/>
                <a:gdLst/>
                <a:ahLst/>
                <a:cxnLst/>
                <a:rect l="l" t="t" r="r" b="b"/>
                <a:pathLst>
                  <a:path w="3288" h="1598" extrusionOk="0">
                    <a:moveTo>
                      <a:pt x="1735" y="160"/>
                    </a:moveTo>
                    <a:cubicBezTo>
                      <a:pt x="937" y="0"/>
                      <a:pt x="297" y="320"/>
                      <a:pt x="1" y="502"/>
                    </a:cubicBezTo>
                    <a:cubicBezTo>
                      <a:pt x="229" y="753"/>
                      <a:pt x="503" y="959"/>
                      <a:pt x="754" y="1118"/>
                    </a:cubicBezTo>
                    <a:cubicBezTo>
                      <a:pt x="1553" y="1598"/>
                      <a:pt x="2397" y="1484"/>
                      <a:pt x="2671" y="1415"/>
                    </a:cubicBezTo>
                    <a:cubicBezTo>
                      <a:pt x="2785" y="1392"/>
                      <a:pt x="3014" y="1347"/>
                      <a:pt x="3288" y="1210"/>
                    </a:cubicBezTo>
                    <a:cubicBezTo>
                      <a:pt x="3105" y="959"/>
                      <a:pt x="2626" y="342"/>
                      <a:pt x="1735" y="160"/>
                    </a:cubicBezTo>
                    <a:close/>
                  </a:path>
                </a:pathLst>
              </a:custGeom>
              <a:solidFill>
                <a:schemeClr val="dk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272" name="Google Shape;2272;p38">
                <a:extLst>
                  <a:ext uri="{FF2B5EF4-FFF2-40B4-BE49-F238E27FC236}">
                    <a16:creationId xmlns="" xmlns:a16="http://schemas.microsoft.com/office/drawing/2014/main" id="{990443C2-9261-E654-E7C4-F2F94E652913}"/>
                  </a:ext>
                </a:extLst>
              </p:cNvPr>
              <p:cNvSpPr/>
              <p:nvPr/>
            </p:nvSpPr>
            <p:spPr>
              <a:xfrm>
                <a:off x="7591545" y="2832568"/>
                <a:ext cx="210112" cy="97078"/>
              </a:xfrm>
              <a:custGeom>
                <a:avLst/>
                <a:gdLst/>
                <a:ahLst/>
                <a:cxnLst/>
                <a:rect l="l" t="t" r="r" b="b"/>
                <a:pathLst>
                  <a:path w="3608" h="1667" extrusionOk="0">
                    <a:moveTo>
                      <a:pt x="1" y="571"/>
                    </a:moveTo>
                    <a:cubicBezTo>
                      <a:pt x="92" y="708"/>
                      <a:pt x="183" y="822"/>
                      <a:pt x="275" y="959"/>
                    </a:cubicBezTo>
                    <a:cubicBezTo>
                      <a:pt x="571" y="777"/>
                      <a:pt x="1211" y="457"/>
                      <a:pt x="2009" y="617"/>
                    </a:cubicBezTo>
                    <a:cubicBezTo>
                      <a:pt x="2900" y="799"/>
                      <a:pt x="3379" y="1416"/>
                      <a:pt x="3562" y="1667"/>
                    </a:cubicBezTo>
                    <a:cubicBezTo>
                      <a:pt x="3562" y="1667"/>
                      <a:pt x="3584" y="1667"/>
                      <a:pt x="3607" y="1644"/>
                    </a:cubicBezTo>
                    <a:cubicBezTo>
                      <a:pt x="3539" y="1256"/>
                      <a:pt x="3379" y="1005"/>
                      <a:pt x="3265" y="868"/>
                    </a:cubicBezTo>
                    <a:cubicBezTo>
                      <a:pt x="2671" y="137"/>
                      <a:pt x="1370" y="1"/>
                      <a:pt x="1" y="571"/>
                    </a:cubicBezTo>
                    <a:close/>
                  </a:path>
                </a:pathLst>
              </a:custGeom>
              <a:solidFill>
                <a:srgbClr val="FEF7EA">
                  <a:alpha val="3023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273" name="Google Shape;2273;p38">
                <a:extLst>
                  <a:ext uri="{FF2B5EF4-FFF2-40B4-BE49-F238E27FC236}">
                    <a16:creationId xmlns="" xmlns:a16="http://schemas.microsoft.com/office/drawing/2014/main" id="{706230CC-5EC3-EE4B-9045-7E3352110720}"/>
                  </a:ext>
                </a:extLst>
              </p:cNvPr>
              <p:cNvSpPr/>
              <p:nvPr/>
            </p:nvSpPr>
            <p:spPr>
              <a:xfrm>
                <a:off x="7630096" y="2739509"/>
                <a:ext cx="214072" cy="85140"/>
              </a:xfrm>
              <a:custGeom>
                <a:avLst/>
                <a:gdLst/>
                <a:ahLst/>
                <a:cxnLst/>
                <a:rect l="l" t="t" r="r" b="b"/>
                <a:pathLst>
                  <a:path w="3676" h="1462" extrusionOk="0">
                    <a:moveTo>
                      <a:pt x="92" y="571"/>
                    </a:moveTo>
                    <a:cubicBezTo>
                      <a:pt x="206" y="891"/>
                      <a:pt x="480" y="1028"/>
                      <a:pt x="685" y="1119"/>
                    </a:cubicBezTo>
                    <a:cubicBezTo>
                      <a:pt x="1393" y="1462"/>
                      <a:pt x="2101" y="1302"/>
                      <a:pt x="2375" y="1233"/>
                    </a:cubicBezTo>
                    <a:cubicBezTo>
                      <a:pt x="2991" y="1096"/>
                      <a:pt x="3424" y="777"/>
                      <a:pt x="3676" y="571"/>
                    </a:cubicBezTo>
                    <a:cubicBezTo>
                      <a:pt x="3607" y="526"/>
                      <a:pt x="3516" y="480"/>
                      <a:pt x="3424" y="434"/>
                    </a:cubicBezTo>
                    <a:cubicBezTo>
                      <a:pt x="2671" y="206"/>
                      <a:pt x="2306" y="937"/>
                      <a:pt x="1484" y="777"/>
                    </a:cubicBezTo>
                    <a:cubicBezTo>
                      <a:pt x="1096" y="686"/>
                      <a:pt x="868" y="480"/>
                      <a:pt x="663" y="297"/>
                    </a:cubicBezTo>
                    <a:cubicBezTo>
                      <a:pt x="549" y="229"/>
                      <a:pt x="434" y="138"/>
                      <a:pt x="297" y="24"/>
                    </a:cubicBezTo>
                    <a:cubicBezTo>
                      <a:pt x="252" y="1"/>
                      <a:pt x="183" y="1"/>
                      <a:pt x="115" y="1"/>
                    </a:cubicBezTo>
                    <a:cubicBezTo>
                      <a:pt x="69" y="138"/>
                      <a:pt x="1" y="343"/>
                      <a:pt x="92" y="571"/>
                    </a:cubicBezTo>
                    <a:close/>
                  </a:path>
                </a:pathLst>
              </a:custGeom>
              <a:solidFill>
                <a:schemeClr val="dk1"/>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274" name="Google Shape;2274;p38">
                <a:extLst>
                  <a:ext uri="{FF2B5EF4-FFF2-40B4-BE49-F238E27FC236}">
                    <a16:creationId xmlns="" xmlns:a16="http://schemas.microsoft.com/office/drawing/2014/main" id="{E490A302-5967-8628-AAF5-45804C0E2E6C}"/>
                  </a:ext>
                </a:extLst>
              </p:cNvPr>
              <p:cNvSpPr/>
              <p:nvPr/>
            </p:nvSpPr>
            <p:spPr>
              <a:xfrm>
                <a:off x="7001391" y="2528174"/>
                <a:ext cx="166203" cy="178199"/>
              </a:xfrm>
              <a:custGeom>
                <a:avLst/>
                <a:gdLst/>
                <a:ahLst/>
                <a:cxnLst/>
                <a:rect l="l" t="t" r="r" b="b"/>
                <a:pathLst>
                  <a:path w="2854" h="3060" extrusionOk="0">
                    <a:moveTo>
                      <a:pt x="2853" y="1"/>
                    </a:moveTo>
                    <a:cubicBezTo>
                      <a:pt x="2192" y="1256"/>
                      <a:pt x="1210" y="2260"/>
                      <a:pt x="0" y="2968"/>
                    </a:cubicBezTo>
                    <a:cubicBezTo>
                      <a:pt x="23" y="3013"/>
                      <a:pt x="46" y="3036"/>
                      <a:pt x="92" y="3059"/>
                    </a:cubicBezTo>
                    <a:cubicBezTo>
                      <a:pt x="1370" y="2488"/>
                      <a:pt x="2420" y="1347"/>
                      <a:pt x="2853" y="1"/>
                    </a:cubicBez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275" name="Google Shape;2275;p38">
                <a:extLst>
                  <a:ext uri="{FF2B5EF4-FFF2-40B4-BE49-F238E27FC236}">
                    <a16:creationId xmlns="" xmlns:a16="http://schemas.microsoft.com/office/drawing/2014/main" id="{628F199E-0115-6A55-DBCF-855406258CFD}"/>
                  </a:ext>
                </a:extLst>
              </p:cNvPr>
              <p:cNvSpPr/>
              <p:nvPr/>
            </p:nvSpPr>
            <p:spPr>
              <a:xfrm>
                <a:off x="8531341" y="2843225"/>
                <a:ext cx="99757" cy="243306"/>
              </a:xfrm>
              <a:custGeom>
                <a:avLst/>
                <a:gdLst/>
                <a:ahLst/>
                <a:cxnLst/>
                <a:rect l="l" t="t" r="r" b="b"/>
                <a:pathLst>
                  <a:path w="1713" h="4178" extrusionOk="0">
                    <a:moveTo>
                      <a:pt x="114" y="0"/>
                    </a:moveTo>
                    <a:cubicBezTo>
                      <a:pt x="92" y="23"/>
                      <a:pt x="46" y="23"/>
                      <a:pt x="0" y="46"/>
                    </a:cubicBezTo>
                    <a:cubicBezTo>
                      <a:pt x="251" y="1507"/>
                      <a:pt x="822" y="2922"/>
                      <a:pt x="1644" y="4177"/>
                    </a:cubicBezTo>
                    <a:cubicBezTo>
                      <a:pt x="1667" y="4154"/>
                      <a:pt x="1689" y="4154"/>
                      <a:pt x="1712" y="4154"/>
                    </a:cubicBezTo>
                    <a:cubicBezTo>
                      <a:pt x="1689" y="4086"/>
                      <a:pt x="1644" y="3995"/>
                      <a:pt x="1598" y="3926"/>
                    </a:cubicBezTo>
                    <a:cubicBezTo>
                      <a:pt x="982" y="2671"/>
                      <a:pt x="502" y="1347"/>
                      <a:pt x="114" y="0"/>
                    </a:cubicBez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276" name="Google Shape;2276;p38">
                <a:extLst>
                  <a:ext uri="{FF2B5EF4-FFF2-40B4-BE49-F238E27FC236}">
                    <a16:creationId xmlns="" xmlns:a16="http://schemas.microsoft.com/office/drawing/2014/main" id="{349F81ED-F95D-D724-043B-D21C6E966AFF}"/>
                  </a:ext>
                </a:extLst>
              </p:cNvPr>
              <p:cNvSpPr/>
              <p:nvPr/>
            </p:nvSpPr>
            <p:spPr>
              <a:xfrm>
                <a:off x="7018687" y="2629212"/>
                <a:ext cx="475896" cy="509149"/>
              </a:xfrm>
              <a:custGeom>
                <a:avLst/>
                <a:gdLst/>
                <a:ahLst/>
                <a:cxnLst/>
                <a:rect l="l" t="t" r="r" b="b"/>
                <a:pathLst>
                  <a:path w="8172" h="8743" extrusionOk="0">
                    <a:moveTo>
                      <a:pt x="8172" y="8742"/>
                    </a:moveTo>
                    <a:cubicBezTo>
                      <a:pt x="5547" y="5775"/>
                      <a:pt x="2785" y="2853"/>
                      <a:pt x="23" y="0"/>
                    </a:cubicBezTo>
                    <a:cubicBezTo>
                      <a:pt x="23" y="0"/>
                      <a:pt x="0" y="23"/>
                      <a:pt x="0" y="23"/>
                    </a:cubicBezTo>
                    <a:cubicBezTo>
                      <a:pt x="2579" y="3036"/>
                      <a:pt x="5341" y="5958"/>
                      <a:pt x="8172" y="8742"/>
                    </a:cubicBez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277" name="Google Shape;2277;p38">
                <a:extLst>
                  <a:ext uri="{FF2B5EF4-FFF2-40B4-BE49-F238E27FC236}">
                    <a16:creationId xmlns="" xmlns:a16="http://schemas.microsoft.com/office/drawing/2014/main" id="{2D5E1466-17DE-B41B-EF54-E528D0DD98DA}"/>
                  </a:ext>
                </a:extLst>
              </p:cNvPr>
              <p:cNvSpPr/>
              <p:nvPr/>
            </p:nvSpPr>
            <p:spPr>
              <a:xfrm>
                <a:off x="7681926" y="2984096"/>
                <a:ext cx="206094" cy="171560"/>
              </a:xfrm>
              <a:custGeom>
                <a:avLst/>
                <a:gdLst/>
                <a:ahLst/>
                <a:cxnLst/>
                <a:rect l="l" t="t" r="r" b="b"/>
                <a:pathLst>
                  <a:path w="3539" h="2946" extrusionOk="0">
                    <a:moveTo>
                      <a:pt x="2717" y="2009"/>
                    </a:moveTo>
                    <a:cubicBezTo>
                      <a:pt x="3242" y="1530"/>
                      <a:pt x="3448" y="959"/>
                      <a:pt x="3539" y="663"/>
                    </a:cubicBezTo>
                    <a:cubicBezTo>
                      <a:pt x="2352" y="457"/>
                      <a:pt x="1188" y="229"/>
                      <a:pt x="1" y="1"/>
                    </a:cubicBezTo>
                    <a:lnTo>
                      <a:pt x="115" y="2626"/>
                    </a:lnTo>
                    <a:cubicBezTo>
                      <a:pt x="298" y="2648"/>
                      <a:pt x="1667" y="2945"/>
                      <a:pt x="2717" y="2009"/>
                    </a:cubicBezTo>
                    <a:close/>
                  </a:path>
                </a:pathLst>
              </a:custGeom>
              <a:solidFill>
                <a:srgbClr val="F4A49B"/>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278" name="Google Shape;2278;p38">
                <a:extLst>
                  <a:ext uri="{FF2B5EF4-FFF2-40B4-BE49-F238E27FC236}">
                    <a16:creationId xmlns="" xmlns:a16="http://schemas.microsoft.com/office/drawing/2014/main" id="{342CCE90-DF2F-B423-81D3-6883AE8B2A52}"/>
                  </a:ext>
                </a:extLst>
              </p:cNvPr>
              <p:cNvSpPr/>
              <p:nvPr/>
            </p:nvSpPr>
            <p:spPr>
              <a:xfrm>
                <a:off x="7681926" y="2984096"/>
                <a:ext cx="206094" cy="171560"/>
              </a:xfrm>
              <a:custGeom>
                <a:avLst/>
                <a:gdLst/>
                <a:ahLst/>
                <a:cxnLst/>
                <a:rect l="l" t="t" r="r" b="b"/>
                <a:pathLst>
                  <a:path w="3539" h="2946" extrusionOk="0">
                    <a:moveTo>
                      <a:pt x="1" y="1"/>
                    </a:moveTo>
                    <a:cubicBezTo>
                      <a:pt x="47" y="868"/>
                      <a:pt x="92" y="1758"/>
                      <a:pt x="115" y="2626"/>
                    </a:cubicBezTo>
                    <a:cubicBezTo>
                      <a:pt x="298" y="2648"/>
                      <a:pt x="1667" y="2945"/>
                      <a:pt x="2717" y="2009"/>
                    </a:cubicBezTo>
                    <a:cubicBezTo>
                      <a:pt x="3242" y="1530"/>
                      <a:pt x="3448" y="959"/>
                      <a:pt x="3539" y="663"/>
                    </a:cubicBezTo>
                    <a:cubicBezTo>
                      <a:pt x="2352" y="457"/>
                      <a:pt x="1188" y="229"/>
                      <a:pt x="1" y="1"/>
                    </a:cubicBezTo>
                    <a:close/>
                  </a:path>
                </a:pathLst>
              </a:custGeom>
              <a:solidFill>
                <a:srgbClr val="F4A49B"/>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279" name="Google Shape;2279;p38">
                <a:extLst>
                  <a:ext uri="{FF2B5EF4-FFF2-40B4-BE49-F238E27FC236}">
                    <a16:creationId xmlns="" xmlns:a16="http://schemas.microsoft.com/office/drawing/2014/main" id="{2C6D2794-46BB-08B0-72D0-88B9E36F4A05}"/>
                  </a:ext>
                </a:extLst>
              </p:cNvPr>
              <p:cNvSpPr/>
              <p:nvPr/>
            </p:nvSpPr>
            <p:spPr>
              <a:xfrm>
                <a:off x="8266838" y="2589321"/>
                <a:ext cx="138250" cy="150246"/>
              </a:xfrm>
              <a:custGeom>
                <a:avLst/>
                <a:gdLst/>
                <a:ahLst/>
                <a:cxnLst/>
                <a:rect l="l" t="t" r="r" b="b"/>
                <a:pathLst>
                  <a:path w="2374" h="2580" extrusionOk="0">
                    <a:moveTo>
                      <a:pt x="2374" y="1416"/>
                    </a:moveTo>
                    <a:cubicBezTo>
                      <a:pt x="2031" y="183"/>
                      <a:pt x="502" y="229"/>
                      <a:pt x="160" y="1416"/>
                    </a:cubicBezTo>
                    <a:lnTo>
                      <a:pt x="46" y="1324"/>
                    </a:lnTo>
                    <a:cubicBezTo>
                      <a:pt x="845" y="982"/>
                      <a:pt x="1552" y="1941"/>
                      <a:pt x="936" y="2580"/>
                    </a:cubicBezTo>
                    <a:cubicBezTo>
                      <a:pt x="1392" y="1986"/>
                      <a:pt x="799" y="1165"/>
                      <a:pt x="114" y="1461"/>
                    </a:cubicBezTo>
                    <a:cubicBezTo>
                      <a:pt x="46" y="1484"/>
                      <a:pt x="0" y="1438"/>
                      <a:pt x="0" y="1370"/>
                    </a:cubicBezTo>
                    <a:cubicBezTo>
                      <a:pt x="342" y="46"/>
                      <a:pt x="2168" y="0"/>
                      <a:pt x="2374" y="1416"/>
                    </a:cubicBezTo>
                    <a:close/>
                  </a:path>
                </a:pathLst>
              </a:custGeom>
              <a:solidFill>
                <a:srgbClr val="D74C6B"/>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280" name="Google Shape;2280;p38">
                <a:extLst>
                  <a:ext uri="{FF2B5EF4-FFF2-40B4-BE49-F238E27FC236}">
                    <a16:creationId xmlns="" xmlns:a16="http://schemas.microsoft.com/office/drawing/2014/main" id="{9C96E754-BDCD-11FA-D663-E4F463B146EE}"/>
                  </a:ext>
                </a:extLst>
              </p:cNvPr>
              <p:cNvSpPr/>
              <p:nvPr/>
            </p:nvSpPr>
            <p:spPr>
              <a:xfrm>
                <a:off x="7324363" y="3596903"/>
                <a:ext cx="67844" cy="85081"/>
              </a:xfrm>
              <a:custGeom>
                <a:avLst/>
                <a:gdLst/>
                <a:ahLst/>
                <a:cxnLst/>
                <a:rect l="l" t="t" r="r" b="b"/>
                <a:pathLst>
                  <a:path w="1165" h="1461" extrusionOk="0">
                    <a:moveTo>
                      <a:pt x="1165" y="571"/>
                    </a:moveTo>
                    <a:cubicBezTo>
                      <a:pt x="1165" y="571"/>
                      <a:pt x="457" y="23"/>
                      <a:pt x="275" y="0"/>
                    </a:cubicBezTo>
                    <a:cubicBezTo>
                      <a:pt x="92" y="0"/>
                      <a:pt x="1" y="708"/>
                      <a:pt x="754" y="1461"/>
                    </a:cubicBezTo>
                    <a:cubicBezTo>
                      <a:pt x="1119" y="730"/>
                      <a:pt x="1165" y="571"/>
                      <a:pt x="1165" y="571"/>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grpSp>
      </p:grpSp>
      <p:grpSp>
        <p:nvGrpSpPr>
          <p:cNvPr id="2281" name="Google Shape;2281;p38">
            <a:extLst>
              <a:ext uri="{FF2B5EF4-FFF2-40B4-BE49-F238E27FC236}">
                <a16:creationId xmlns="" xmlns:a16="http://schemas.microsoft.com/office/drawing/2014/main" id="{ACFB45D0-D4ED-8005-73D2-B14F14592BF8}"/>
              </a:ext>
            </a:extLst>
          </p:cNvPr>
          <p:cNvGrpSpPr/>
          <p:nvPr/>
        </p:nvGrpSpPr>
        <p:grpSpPr>
          <a:xfrm>
            <a:off x="-40682" y="3469213"/>
            <a:ext cx="4171256" cy="6651602"/>
            <a:chOff x="62104" y="1734606"/>
            <a:chExt cx="2085628" cy="3325801"/>
          </a:xfrm>
        </p:grpSpPr>
        <p:sp>
          <p:nvSpPr>
            <p:cNvPr id="2282" name="Google Shape;2282;p38">
              <a:extLst>
                <a:ext uri="{FF2B5EF4-FFF2-40B4-BE49-F238E27FC236}">
                  <a16:creationId xmlns="" xmlns:a16="http://schemas.microsoft.com/office/drawing/2014/main" id="{882F318D-47AC-DDA4-A7A3-C5F59B13178C}"/>
                </a:ext>
              </a:extLst>
            </p:cNvPr>
            <p:cNvSpPr/>
            <p:nvPr/>
          </p:nvSpPr>
          <p:spPr>
            <a:xfrm>
              <a:off x="640320" y="4822400"/>
              <a:ext cx="1175066" cy="238006"/>
            </a:xfrm>
            <a:custGeom>
              <a:avLst/>
              <a:gdLst/>
              <a:ahLst/>
              <a:cxnLst/>
              <a:rect l="l" t="t" r="r" b="b"/>
              <a:pathLst>
                <a:path w="20178" h="4087" extrusionOk="0">
                  <a:moveTo>
                    <a:pt x="10089" y="1"/>
                  </a:moveTo>
                  <a:cubicBezTo>
                    <a:pt x="4520" y="1"/>
                    <a:pt x="0" y="914"/>
                    <a:pt x="0" y="2032"/>
                  </a:cubicBezTo>
                  <a:cubicBezTo>
                    <a:pt x="0" y="3174"/>
                    <a:pt x="4520" y="4087"/>
                    <a:pt x="10089" y="4087"/>
                  </a:cubicBezTo>
                  <a:cubicBezTo>
                    <a:pt x="15658" y="4087"/>
                    <a:pt x="20178" y="3174"/>
                    <a:pt x="20178" y="2032"/>
                  </a:cubicBezTo>
                  <a:cubicBezTo>
                    <a:pt x="20178" y="914"/>
                    <a:pt x="15658" y="1"/>
                    <a:pt x="10089" y="1"/>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283" name="Google Shape;2283;p38">
              <a:extLst>
                <a:ext uri="{FF2B5EF4-FFF2-40B4-BE49-F238E27FC236}">
                  <a16:creationId xmlns="" xmlns:a16="http://schemas.microsoft.com/office/drawing/2014/main" id="{D0391C0B-BB81-9238-D3A8-53D788E1BCCD}"/>
                </a:ext>
              </a:extLst>
            </p:cNvPr>
            <p:cNvSpPr/>
            <p:nvPr/>
          </p:nvSpPr>
          <p:spPr>
            <a:xfrm>
              <a:off x="1327493" y="3926513"/>
              <a:ext cx="448002" cy="1030235"/>
            </a:xfrm>
            <a:custGeom>
              <a:avLst/>
              <a:gdLst/>
              <a:ahLst/>
              <a:cxnLst/>
              <a:rect l="l" t="t" r="r" b="b"/>
              <a:pathLst>
                <a:path w="7693" h="17691" extrusionOk="0">
                  <a:moveTo>
                    <a:pt x="5000" y="1"/>
                  </a:moveTo>
                  <a:cubicBezTo>
                    <a:pt x="3356" y="412"/>
                    <a:pt x="1713" y="822"/>
                    <a:pt x="69" y="1210"/>
                  </a:cubicBezTo>
                  <a:cubicBezTo>
                    <a:pt x="1" y="2945"/>
                    <a:pt x="1" y="4703"/>
                    <a:pt x="1" y="6529"/>
                  </a:cubicBezTo>
                  <a:cubicBezTo>
                    <a:pt x="47" y="10455"/>
                    <a:pt x="252" y="14175"/>
                    <a:pt x="549" y="17690"/>
                  </a:cubicBezTo>
                  <a:cubicBezTo>
                    <a:pt x="5182" y="17576"/>
                    <a:pt x="7533" y="17165"/>
                    <a:pt x="7625" y="16458"/>
                  </a:cubicBezTo>
                  <a:cubicBezTo>
                    <a:pt x="7693" y="15956"/>
                    <a:pt x="6529" y="15294"/>
                    <a:pt x="4155" y="14472"/>
                  </a:cubicBezTo>
                  <a:cubicBezTo>
                    <a:pt x="4429" y="9633"/>
                    <a:pt x="4726" y="4817"/>
                    <a:pt x="5000" y="1"/>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284" name="Google Shape;2284;p38">
              <a:extLst>
                <a:ext uri="{FF2B5EF4-FFF2-40B4-BE49-F238E27FC236}">
                  <a16:creationId xmlns="" xmlns:a16="http://schemas.microsoft.com/office/drawing/2014/main" id="{E364538B-D108-638F-CF6C-DD635F90C80F}"/>
                </a:ext>
              </a:extLst>
            </p:cNvPr>
            <p:cNvSpPr/>
            <p:nvPr/>
          </p:nvSpPr>
          <p:spPr>
            <a:xfrm>
              <a:off x="1284981" y="3834793"/>
              <a:ext cx="390873" cy="356282"/>
            </a:xfrm>
            <a:custGeom>
              <a:avLst/>
              <a:gdLst/>
              <a:ahLst/>
              <a:cxnLst/>
              <a:rect l="l" t="t" r="r" b="b"/>
              <a:pathLst>
                <a:path w="6712" h="6118" extrusionOk="0">
                  <a:moveTo>
                    <a:pt x="5273" y="1"/>
                  </a:moveTo>
                  <a:lnTo>
                    <a:pt x="0" y="2831"/>
                  </a:lnTo>
                  <a:cubicBezTo>
                    <a:pt x="229" y="3927"/>
                    <a:pt x="480" y="5022"/>
                    <a:pt x="731" y="6118"/>
                  </a:cubicBezTo>
                  <a:cubicBezTo>
                    <a:pt x="982" y="5616"/>
                    <a:pt x="1370" y="4977"/>
                    <a:pt x="1986" y="4360"/>
                  </a:cubicBezTo>
                  <a:cubicBezTo>
                    <a:pt x="3767" y="2648"/>
                    <a:pt x="6072" y="2603"/>
                    <a:pt x="6711" y="2603"/>
                  </a:cubicBezTo>
                  <a:cubicBezTo>
                    <a:pt x="6232" y="1735"/>
                    <a:pt x="5752" y="868"/>
                    <a:pt x="5273" y="1"/>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285" name="Google Shape;2285;p38">
              <a:extLst>
                <a:ext uri="{FF2B5EF4-FFF2-40B4-BE49-F238E27FC236}">
                  <a16:creationId xmlns="" xmlns:a16="http://schemas.microsoft.com/office/drawing/2014/main" id="{FC04DE78-3A5C-C3EB-18BF-33492EA126B2}"/>
                </a:ext>
              </a:extLst>
            </p:cNvPr>
            <p:cNvSpPr/>
            <p:nvPr/>
          </p:nvSpPr>
          <p:spPr>
            <a:xfrm>
              <a:off x="809143" y="3942469"/>
              <a:ext cx="421388" cy="1014163"/>
            </a:xfrm>
            <a:custGeom>
              <a:avLst/>
              <a:gdLst/>
              <a:ahLst/>
              <a:cxnLst/>
              <a:rect l="l" t="t" r="r" b="b"/>
              <a:pathLst>
                <a:path w="7236" h="17415" extrusionOk="0">
                  <a:moveTo>
                    <a:pt x="6985" y="1"/>
                  </a:moveTo>
                  <a:lnTo>
                    <a:pt x="1415" y="23"/>
                  </a:lnTo>
                  <a:cubicBezTo>
                    <a:pt x="2077" y="4817"/>
                    <a:pt x="2739" y="9610"/>
                    <a:pt x="3401" y="14381"/>
                  </a:cubicBezTo>
                  <a:cubicBezTo>
                    <a:pt x="1096" y="15385"/>
                    <a:pt x="0" y="16138"/>
                    <a:pt x="91" y="16663"/>
                  </a:cubicBezTo>
                  <a:cubicBezTo>
                    <a:pt x="210" y="17170"/>
                    <a:pt x="1542" y="17414"/>
                    <a:pt x="4097" y="17414"/>
                  </a:cubicBezTo>
                  <a:cubicBezTo>
                    <a:pt x="4992" y="17414"/>
                    <a:pt x="6039" y="17384"/>
                    <a:pt x="7236" y="17325"/>
                  </a:cubicBezTo>
                  <a:cubicBezTo>
                    <a:pt x="7030" y="13764"/>
                    <a:pt x="6893" y="10021"/>
                    <a:pt x="6893" y="6141"/>
                  </a:cubicBezTo>
                  <a:cubicBezTo>
                    <a:pt x="6893" y="4041"/>
                    <a:pt x="6939" y="2009"/>
                    <a:pt x="6985" y="1"/>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286" name="Google Shape;2286;p38">
              <a:extLst>
                <a:ext uri="{FF2B5EF4-FFF2-40B4-BE49-F238E27FC236}">
                  <a16:creationId xmlns="" xmlns:a16="http://schemas.microsoft.com/office/drawing/2014/main" id="{B61A2D9B-A8D6-4832-CA86-2627C892C176}"/>
                </a:ext>
              </a:extLst>
            </p:cNvPr>
            <p:cNvSpPr/>
            <p:nvPr/>
          </p:nvSpPr>
          <p:spPr>
            <a:xfrm>
              <a:off x="797146" y="3572968"/>
              <a:ext cx="903924" cy="493542"/>
            </a:xfrm>
            <a:custGeom>
              <a:avLst/>
              <a:gdLst/>
              <a:ahLst/>
              <a:cxnLst/>
              <a:rect l="l" t="t" r="r" b="b"/>
              <a:pathLst>
                <a:path w="15522" h="8475" extrusionOk="0">
                  <a:moveTo>
                    <a:pt x="2397" y="0"/>
                  </a:moveTo>
                  <a:cubicBezTo>
                    <a:pt x="1804" y="1393"/>
                    <a:pt x="1233" y="2785"/>
                    <a:pt x="640" y="4177"/>
                  </a:cubicBezTo>
                  <a:cubicBezTo>
                    <a:pt x="434" y="4679"/>
                    <a:pt x="206" y="5182"/>
                    <a:pt x="1" y="5661"/>
                  </a:cubicBezTo>
                  <a:cubicBezTo>
                    <a:pt x="1370" y="7030"/>
                    <a:pt x="2694" y="7647"/>
                    <a:pt x="3538" y="7966"/>
                  </a:cubicBezTo>
                  <a:cubicBezTo>
                    <a:pt x="4561" y="8329"/>
                    <a:pt x="5575" y="8474"/>
                    <a:pt x="6607" y="8474"/>
                  </a:cubicBezTo>
                  <a:cubicBezTo>
                    <a:pt x="8433" y="8474"/>
                    <a:pt x="10318" y="8020"/>
                    <a:pt x="12418" y="7510"/>
                  </a:cubicBezTo>
                  <a:cubicBezTo>
                    <a:pt x="13719" y="7213"/>
                    <a:pt x="14769" y="6871"/>
                    <a:pt x="15522" y="6620"/>
                  </a:cubicBezTo>
                  <a:cubicBezTo>
                    <a:pt x="14791" y="4930"/>
                    <a:pt x="14061" y="3264"/>
                    <a:pt x="13331" y="1575"/>
                  </a:cubicBezTo>
                  <a:cubicBezTo>
                    <a:pt x="9679" y="1050"/>
                    <a:pt x="6049" y="525"/>
                    <a:pt x="2397" y="0"/>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287" name="Google Shape;2287;p38">
              <a:extLst>
                <a:ext uri="{FF2B5EF4-FFF2-40B4-BE49-F238E27FC236}">
                  <a16:creationId xmlns="" xmlns:a16="http://schemas.microsoft.com/office/drawing/2014/main" id="{EC6762F6-B6EB-1757-8316-4CD6CD14177E}"/>
                </a:ext>
              </a:extLst>
            </p:cNvPr>
            <p:cNvSpPr/>
            <p:nvPr/>
          </p:nvSpPr>
          <p:spPr>
            <a:xfrm>
              <a:off x="1783414" y="2384916"/>
              <a:ext cx="364318" cy="425115"/>
            </a:xfrm>
            <a:custGeom>
              <a:avLst/>
              <a:gdLst/>
              <a:ahLst/>
              <a:cxnLst/>
              <a:rect l="l" t="t" r="r" b="b"/>
              <a:pathLst>
                <a:path w="6256" h="7300" extrusionOk="0">
                  <a:moveTo>
                    <a:pt x="4457" y="0"/>
                  </a:moveTo>
                  <a:cubicBezTo>
                    <a:pt x="4093" y="0"/>
                    <a:pt x="3492" y="499"/>
                    <a:pt x="3196" y="794"/>
                  </a:cubicBezTo>
                  <a:cubicBezTo>
                    <a:pt x="2968" y="1023"/>
                    <a:pt x="2649" y="1411"/>
                    <a:pt x="2398" y="1958"/>
                  </a:cubicBezTo>
                  <a:cubicBezTo>
                    <a:pt x="2398" y="1548"/>
                    <a:pt x="2352" y="1228"/>
                    <a:pt x="2283" y="977"/>
                  </a:cubicBezTo>
                  <a:cubicBezTo>
                    <a:pt x="2215" y="680"/>
                    <a:pt x="2147" y="292"/>
                    <a:pt x="1964" y="269"/>
                  </a:cubicBezTo>
                  <a:cubicBezTo>
                    <a:pt x="1957" y="268"/>
                    <a:pt x="1951" y="268"/>
                    <a:pt x="1945" y="268"/>
                  </a:cubicBezTo>
                  <a:cubicBezTo>
                    <a:pt x="1814" y="268"/>
                    <a:pt x="1688" y="479"/>
                    <a:pt x="1644" y="566"/>
                  </a:cubicBezTo>
                  <a:cubicBezTo>
                    <a:pt x="1188" y="1251"/>
                    <a:pt x="1302" y="3122"/>
                    <a:pt x="1370" y="3830"/>
                  </a:cubicBezTo>
                  <a:cubicBezTo>
                    <a:pt x="914" y="4172"/>
                    <a:pt x="457" y="4492"/>
                    <a:pt x="1" y="4834"/>
                  </a:cubicBezTo>
                  <a:cubicBezTo>
                    <a:pt x="47" y="5131"/>
                    <a:pt x="161" y="5725"/>
                    <a:pt x="572" y="6318"/>
                  </a:cubicBezTo>
                  <a:cubicBezTo>
                    <a:pt x="937" y="6843"/>
                    <a:pt x="1393" y="7163"/>
                    <a:pt x="1644" y="7299"/>
                  </a:cubicBezTo>
                  <a:lnTo>
                    <a:pt x="3037" y="5337"/>
                  </a:lnTo>
                  <a:cubicBezTo>
                    <a:pt x="3196" y="5337"/>
                    <a:pt x="3858" y="5245"/>
                    <a:pt x="4315" y="4697"/>
                  </a:cubicBezTo>
                  <a:cubicBezTo>
                    <a:pt x="4498" y="4492"/>
                    <a:pt x="4589" y="4264"/>
                    <a:pt x="4634" y="4104"/>
                  </a:cubicBezTo>
                  <a:cubicBezTo>
                    <a:pt x="4908" y="3990"/>
                    <a:pt x="5296" y="3807"/>
                    <a:pt x="5662" y="3465"/>
                  </a:cubicBezTo>
                  <a:cubicBezTo>
                    <a:pt x="5821" y="3328"/>
                    <a:pt x="6255" y="2940"/>
                    <a:pt x="6187" y="2780"/>
                  </a:cubicBezTo>
                  <a:cubicBezTo>
                    <a:pt x="6167" y="2742"/>
                    <a:pt x="6107" y="2711"/>
                    <a:pt x="5973" y="2711"/>
                  </a:cubicBezTo>
                  <a:cubicBezTo>
                    <a:pt x="5788" y="2711"/>
                    <a:pt x="5463" y="2768"/>
                    <a:pt x="4908" y="2940"/>
                  </a:cubicBezTo>
                  <a:cubicBezTo>
                    <a:pt x="5137" y="2689"/>
                    <a:pt x="5365" y="2483"/>
                    <a:pt x="5548" y="2324"/>
                  </a:cubicBezTo>
                  <a:cubicBezTo>
                    <a:pt x="5913" y="2004"/>
                    <a:pt x="6209" y="1844"/>
                    <a:pt x="6164" y="1707"/>
                  </a:cubicBezTo>
                  <a:cubicBezTo>
                    <a:pt x="6141" y="1616"/>
                    <a:pt x="5981" y="1570"/>
                    <a:pt x="5913" y="1548"/>
                  </a:cubicBezTo>
                  <a:cubicBezTo>
                    <a:pt x="5850" y="1533"/>
                    <a:pt x="5787" y="1527"/>
                    <a:pt x="5723" y="1527"/>
                  </a:cubicBezTo>
                  <a:cubicBezTo>
                    <a:pt x="5295" y="1527"/>
                    <a:pt x="4852" y="1821"/>
                    <a:pt x="4594" y="2025"/>
                  </a:cubicBezTo>
                  <a:lnTo>
                    <a:pt x="4594" y="2025"/>
                  </a:lnTo>
                  <a:cubicBezTo>
                    <a:pt x="5196" y="1513"/>
                    <a:pt x="5742" y="960"/>
                    <a:pt x="5616" y="771"/>
                  </a:cubicBezTo>
                  <a:cubicBezTo>
                    <a:pt x="5579" y="698"/>
                    <a:pt x="5476" y="677"/>
                    <a:pt x="5368" y="677"/>
                  </a:cubicBezTo>
                  <a:cubicBezTo>
                    <a:pt x="5275" y="677"/>
                    <a:pt x="5177" y="692"/>
                    <a:pt x="5114" y="703"/>
                  </a:cubicBezTo>
                  <a:cubicBezTo>
                    <a:pt x="4361" y="817"/>
                    <a:pt x="3927" y="1456"/>
                    <a:pt x="3790" y="1662"/>
                  </a:cubicBezTo>
                  <a:cubicBezTo>
                    <a:pt x="4018" y="1296"/>
                    <a:pt x="4224" y="1045"/>
                    <a:pt x="4383" y="863"/>
                  </a:cubicBezTo>
                  <a:cubicBezTo>
                    <a:pt x="4589" y="657"/>
                    <a:pt x="4771" y="475"/>
                    <a:pt x="4749" y="269"/>
                  </a:cubicBezTo>
                  <a:cubicBezTo>
                    <a:pt x="4726" y="246"/>
                    <a:pt x="4703" y="110"/>
                    <a:pt x="4612" y="41"/>
                  </a:cubicBezTo>
                  <a:cubicBezTo>
                    <a:pt x="4568" y="13"/>
                    <a:pt x="4515" y="0"/>
                    <a:pt x="4457" y="0"/>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288" name="Google Shape;2288;p38">
              <a:extLst>
                <a:ext uri="{FF2B5EF4-FFF2-40B4-BE49-F238E27FC236}">
                  <a16:creationId xmlns="" xmlns:a16="http://schemas.microsoft.com/office/drawing/2014/main" id="{B97ACF54-DA09-043E-9E70-F4F798874547}"/>
                </a:ext>
              </a:extLst>
            </p:cNvPr>
            <p:cNvSpPr/>
            <p:nvPr/>
          </p:nvSpPr>
          <p:spPr>
            <a:xfrm>
              <a:off x="1930982" y="2516236"/>
              <a:ext cx="38610" cy="142268"/>
            </a:xfrm>
            <a:custGeom>
              <a:avLst/>
              <a:gdLst/>
              <a:ahLst/>
              <a:cxnLst/>
              <a:rect l="l" t="t" r="r" b="b"/>
              <a:pathLst>
                <a:path w="663" h="2443" extrusionOk="0">
                  <a:moveTo>
                    <a:pt x="1" y="0"/>
                  </a:moveTo>
                  <a:cubicBezTo>
                    <a:pt x="320" y="571"/>
                    <a:pt x="411" y="1210"/>
                    <a:pt x="252" y="1826"/>
                  </a:cubicBezTo>
                  <a:cubicBezTo>
                    <a:pt x="183" y="2032"/>
                    <a:pt x="115" y="2237"/>
                    <a:pt x="23" y="2442"/>
                  </a:cubicBezTo>
                  <a:cubicBezTo>
                    <a:pt x="640" y="1803"/>
                    <a:pt x="662" y="639"/>
                    <a:pt x="1" y="0"/>
                  </a:cubicBezTo>
                  <a:close/>
                </a:path>
              </a:pathLst>
            </a:custGeom>
            <a:solidFill>
              <a:srgbClr val="CE7CB0"/>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289" name="Google Shape;2289;p38">
              <a:extLst>
                <a:ext uri="{FF2B5EF4-FFF2-40B4-BE49-F238E27FC236}">
                  <a16:creationId xmlns="" xmlns:a16="http://schemas.microsoft.com/office/drawing/2014/main" id="{F2D56C4C-D161-9862-96F6-F9E6E7D522AB}"/>
                </a:ext>
              </a:extLst>
            </p:cNvPr>
            <p:cNvSpPr/>
            <p:nvPr/>
          </p:nvSpPr>
          <p:spPr>
            <a:xfrm>
              <a:off x="1187961" y="2636666"/>
              <a:ext cx="721823" cy="539256"/>
            </a:xfrm>
            <a:custGeom>
              <a:avLst/>
              <a:gdLst/>
              <a:ahLst/>
              <a:cxnLst/>
              <a:rect l="l" t="t" r="r" b="b"/>
              <a:pathLst>
                <a:path w="12395" h="9260" extrusionOk="0">
                  <a:moveTo>
                    <a:pt x="10465" y="1"/>
                  </a:moveTo>
                  <a:cubicBezTo>
                    <a:pt x="10389" y="1"/>
                    <a:pt x="10314" y="18"/>
                    <a:pt x="10249" y="55"/>
                  </a:cubicBezTo>
                  <a:lnTo>
                    <a:pt x="251" y="5967"/>
                  </a:lnTo>
                  <a:cubicBezTo>
                    <a:pt x="69" y="6081"/>
                    <a:pt x="0" y="6332"/>
                    <a:pt x="114" y="6537"/>
                  </a:cubicBezTo>
                  <a:cubicBezTo>
                    <a:pt x="548" y="7382"/>
                    <a:pt x="1005" y="8203"/>
                    <a:pt x="1461" y="9048"/>
                  </a:cubicBezTo>
                  <a:cubicBezTo>
                    <a:pt x="1461" y="9048"/>
                    <a:pt x="1781" y="9208"/>
                    <a:pt x="2123" y="9253"/>
                  </a:cubicBezTo>
                  <a:cubicBezTo>
                    <a:pt x="2156" y="9258"/>
                    <a:pt x="2192" y="9260"/>
                    <a:pt x="2229" y="9260"/>
                  </a:cubicBezTo>
                  <a:cubicBezTo>
                    <a:pt x="4165" y="9260"/>
                    <a:pt x="11454" y="3578"/>
                    <a:pt x="12394" y="2840"/>
                  </a:cubicBezTo>
                  <a:lnTo>
                    <a:pt x="10888" y="237"/>
                  </a:lnTo>
                  <a:cubicBezTo>
                    <a:pt x="10795" y="82"/>
                    <a:pt x="10627" y="1"/>
                    <a:pt x="10465" y="1"/>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290" name="Google Shape;2290;p38">
              <a:extLst>
                <a:ext uri="{FF2B5EF4-FFF2-40B4-BE49-F238E27FC236}">
                  <a16:creationId xmlns="" xmlns:a16="http://schemas.microsoft.com/office/drawing/2014/main" id="{246B70C1-8DF5-9005-5D8D-2B3F3CA218AF}"/>
                </a:ext>
              </a:extLst>
            </p:cNvPr>
            <p:cNvSpPr/>
            <p:nvPr/>
          </p:nvSpPr>
          <p:spPr>
            <a:xfrm>
              <a:off x="1263725" y="2742188"/>
              <a:ext cx="627424" cy="386855"/>
            </a:xfrm>
            <a:custGeom>
              <a:avLst/>
              <a:gdLst/>
              <a:ahLst/>
              <a:cxnLst/>
              <a:rect l="l" t="t" r="r" b="b"/>
              <a:pathLst>
                <a:path w="10774" h="6643" extrusionOk="0">
                  <a:moveTo>
                    <a:pt x="10774" y="0"/>
                  </a:moveTo>
                  <a:cubicBezTo>
                    <a:pt x="7282" y="2055"/>
                    <a:pt x="3401" y="4451"/>
                    <a:pt x="0" y="6643"/>
                  </a:cubicBezTo>
                  <a:cubicBezTo>
                    <a:pt x="3515" y="4588"/>
                    <a:pt x="7373" y="2192"/>
                    <a:pt x="10774" y="0"/>
                  </a:cubicBezTo>
                  <a:close/>
                </a:path>
              </a:pathLst>
            </a:custGeom>
            <a:solidFill>
              <a:srgbClr val="CE7CB0"/>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291" name="Google Shape;2291;p38">
              <a:extLst>
                <a:ext uri="{FF2B5EF4-FFF2-40B4-BE49-F238E27FC236}">
                  <a16:creationId xmlns="" xmlns:a16="http://schemas.microsoft.com/office/drawing/2014/main" id="{91D34DDF-C224-A4BD-53D9-4E0E82EE8286}"/>
                </a:ext>
              </a:extLst>
            </p:cNvPr>
            <p:cNvSpPr/>
            <p:nvPr/>
          </p:nvSpPr>
          <p:spPr>
            <a:xfrm>
              <a:off x="1185283" y="2736888"/>
              <a:ext cx="388195" cy="461512"/>
            </a:xfrm>
            <a:custGeom>
              <a:avLst/>
              <a:gdLst/>
              <a:ahLst/>
              <a:cxnLst/>
              <a:rect l="l" t="t" r="r" b="b"/>
              <a:pathLst>
                <a:path w="6666" h="7925" extrusionOk="0">
                  <a:moveTo>
                    <a:pt x="5281" y="1"/>
                  </a:moveTo>
                  <a:cubicBezTo>
                    <a:pt x="4630" y="1"/>
                    <a:pt x="3831" y="165"/>
                    <a:pt x="3196" y="434"/>
                  </a:cubicBezTo>
                  <a:cubicBezTo>
                    <a:pt x="2899" y="571"/>
                    <a:pt x="1598" y="1119"/>
                    <a:pt x="982" y="2442"/>
                  </a:cubicBezTo>
                  <a:cubicBezTo>
                    <a:pt x="1" y="4679"/>
                    <a:pt x="1530" y="7784"/>
                    <a:pt x="2968" y="7920"/>
                  </a:cubicBezTo>
                  <a:cubicBezTo>
                    <a:pt x="3000" y="7923"/>
                    <a:pt x="3033" y="7925"/>
                    <a:pt x="3065" y="7925"/>
                  </a:cubicBezTo>
                  <a:cubicBezTo>
                    <a:pt x="3526" y="7925"/>
                    <a:pt x="3924" y="7629"/>
                    <a:pt x="4223" y="7373"/>
                  </a:cubicBezTo>
                  <a:cubicBezTo>
                    <a:pt x="3858" y="6346"/>
                    <a:pt x="3493" y="5341"/>
                    <a:pt x="3128" y="4337"/>
                  </a:cubicBezTo>
                  <a:cubicBezTo>
                    <a:pt x="6209" y="1849"/>
                    <a:pt x="6666" y="845"/>
                    <a:pt x="6437" y="411"/>
                  </a:cubicBezTo>
                  <a:cubicBezTo>
                    <a:pt x="6299" y="125"/>
                    <a:pt x="5846" y="1"/>
                    <a:pt x="5281" y="1"/>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292" name="Google Shape;2292;p38">
              <a:extLst>
                <a:ext uri="{FF2B5EF4-FFF2-40B4-BE49-F238E27FC236}">
                  <a16:creationId xmlns="" xmlns:a16="http://schemas.microsoft.com/office/drawing/2014/main" id="{1A8D4E46-E6B9-2677-D40A-BB0CAACA256E}"/>
                </a:ext>
              </a:extLst>
            </p:cNvPr>
            <p:cNvSpPr/>
            <p:nvPr/>
          </p:nvSpPr>
          <p:spPr>
            <a:xfrm>
              <a:off x="882228" y="2896394"/>
              <a:ext cx="719144" cy="853667"/>
            </a:xfrm>
            <a:custGeom>
              <a:avLst/>
              <a:gdLst/>
              <a:ahLst/>
              <a:cxnLst/>
              <a:rect l="l" t="t" r="r" b="b"/>
              <a:pathLst>
                <a:path w="12349" h="14659" extrusionOk="0">
                  <a:moveTo>
                    <a:pt x="7282" y="0"/>
                  </a:moveTo>
                  <a:cubicBezTo>
                    <a:pt x="5935" y="251"/>
                    <a:pt x="4474" y="594"/>
                    <a:pt x="2968" y="1027"/>
                  </a:cubicBezTo>
                  <a:cubicBezTo>
                    <a:pt x="2100" y="1278"/>
                    <a:pt x="1279" y="1552"/>
                    <a:pt x="503" y="1826"/>
                  </a:cubicBezTo>
                  <a:lnTo>
                    <a:pt x="0" y="12851"/>
                  </a:lnTo>
                  <a:cubicBezTo>
                    <a:pt x="880" y="13378"/>
                    <a:pt x="3247" y="14658"/>
                    <a:pt x="6387" y="14658"/>
                  </a:cubicBezTo>
                  <a:cubicBezTo>
                    <a:pt x="6916" y="14658"/>
                    <a:pt x="7466" y="14622"/>
                    <a:pt x="8035" y="14540"/>
                  </a:cubicBezTo>
                  <a:cubicBezTo>
                    <a:pt x="9929" y="14243"/>
                    <a:pt x="11413" y="13536"/>
                    <a:pt x="12349" y="12965"/>
                  </a:cubicBezTo>
                  <a:cubicBezTo>
                    <a:pt x="12235" y="10888"/>
                    <a:pt x="11801" y="7669"/>
                    <a:pt x="10066" y="4200"/>
                  </a:cubicBezTo>
                  <a:cubicBezTo>
                    <a:pt x="9176" y="2465"/>
                    <a:pt x="8172" y="1073"/>
                    <a:pt x="7282" y="0"/>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293" name="Google Shape;2293;p38">
              <a:extLst>
                <a:ext uri="{FF2B5EF4-FFF2-40B4-BE49-F238E27FC236}">
                  <a16:creationId xmlns="" xmlns:a16="http://schemas.microsoft.com/office/drawing/2014/main" id="{A0FA689C-D061-6BDC-81AA-02DC18AAEE83}"/>
                </a:ext>
              </a:extLst>
            </p:cNvPr>
            <p:cNvSpPr/>
            <p:nvPr/>
          </p:nvSpPr>
          <p:spPr>
            <a:xfrm>
              <a:off x="1055011" y="2792677"/>
              <a:ext cx="281857" cy="199921"/>
            </a:xfrm>
            <a:custGeom>
              <a:avLst/>
              <a:gdLst/>
              <a:ahLst/>
              <a:cxnLst/>
              <a:rect l="l" t="t" r="r" b="b"/>
              <a:pathLst>
                <a:path w="4840" h="3433" extrusionOk="0">
                  <a:moveTo>
                    <a:pt x="4383" y="1"/>
                  </a:moveTo>
                  <a:lnTo>
                    <a:pt x="297" y="571"/>
                  </a:lnTo>
                  <a:cubicBezTo>
                    <a:pt x="183" y="1325"/>
                    <a:pt x="92" y="2078"/>
                    <a:pt x="1" y="2808"/>
                  </a:cubicBezTo>
                  <a:cubicBezTo>
                    <a:pt x="310" y="2990"/>
                    <a:pt x="1197" y="3432"/>
                    <a:pt x="2341" y="3432"/>
                  </a:cubicBezTo>
                  <a:cubicBezTo>
                    <a:pt x="2634" y="3432"/>
                    <a:pt x="2944" y="3403"/>
                    <a:pt x="3265" y="3333"/>
                  </a:cubicBezTo>
                  <a:cubicBezTo>
                    <a:pt x="3949" y="3173"/>
                    <a:pt x="4497" y="2877"/>
                    <a:pt x="4840" y="2626"/>
                  </a:cubicBezTo>
                  <a:cubicBezTo>
                    <a:pt x="4680" y="1758"/>
                    <a:pt x="4543" y="891"/>
                    <a:pt x="4383" y="1"/>
                  </a:cubicBezTo>
                  <a:close/>
                </a:path>
              </a:pathLst>
            </a:custGeom>
            <a:solidFill>
              <a:srgbClr val="CE7CB0"/>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294" name="Google Shape;2294;p38">
              <a:extLst>
                <a:ext uri="{FF2B5EF4-FFF2-40B4-BE49-F238E27FC236}">
                  <a16:creationId xmlns="" xmlns:a16="http://schemas.microsoft.com/office/drawing/2014/main" id="{D1B43D1B-49D3-C381-332B-6BDE3D3AA3AF}"/>
                </a:ext>
              </a:extLst>
            </p:cNvPr>
            <p:cNvSpPr/>
            <p:nvPr/>
          </p:nvSpPr>
          <p:spPr>
            <a:xfrm>
              <a:off x="1078946" y="3104875"/>
              <a:ext cx="473276" cy="646292"/>
            </a:xfrm>
            <a:custGeom>
              <a:avLst/>
              <a:gdLst/>
              <a:ahLst/>
              <a:cxnLst/>
              <a:rect l="l" t="t" r="r" b="b"/>
              <a:pathLst>
                <a:path w="8127" h="11098" extrusionOk="0">
                  <a:moveTo>
                    <a:pt x="1720" y="0"/>
                  </a:moveTo>
                  <a:cubicBezTo>
                    <a:pt x="1231" y="0"/>
                    <a:pt x="820" y="374"/>
                    <a:pt x="777" y="871"/>
                  </a:cubicBezTo>
                  <a:lnTo>
                    <a:pt x="46" y="9613"/>
                  </a:lnTo>
                  <a:cubicBezTo>
                    <a:pt x="1" y="10115"/>
                    <a:pt x="366" y="10572"/>
                    <a:pt x="891" y="10617"/>
                  </a:cubicBezTo>
                  <a:lnTo>
                    <a:pt x="6323" y="11097"/>
                  </a:lnTo>
                  <a:cubicBezTo>
                    <a:pt x="6339" y="11097"/>
                    <a:pt x="6354" y="11098"/>
                    <a:pt x="6370" y="11098"/>
                  </a:cubicBezTo>
                  <a:cubicBezTo>
                    <a:pt x="6875" y="11098"/>
                    <a:pt x="7306" y="10739"/>
                    <a:pt x="7350" y="10229"/>
                  </a:cubicBezTo>
                  <a:lnTo>
                    <a:pt x="8081" y="1487"/>
                  </a:lnTo>
                  <a:cubicBezTo>
                    <a:pt x="8126" y="962"/>
                    <a:pt x="7738" y="506"/>
                    <a:pt x="7236" y="460"/>
                  </a:cubicBezTo>
                  <a:lnTo>
                    <a:pt x="1804" y="4"/>
                  </a:lnTo>
                  <a:cubicBezTo>
                    <a:pt x="1776" y="1"/>
                    <a:pt x="1748" y="0"/>
                    <a:pt x="1720" y="0"/>
                  </a:cubicBezTo>
                  <a:close/>
                </a:path>
              </a:pathLst>
            </a:custGeom>
            <a:solidFill>
              <a:srgbClr val="CE7CB0"/>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295" name="Google Shape;2295;p38">
              <a:extLst>
                <a:ext uri="{FF2B5EF4-FFF2-40B4-BE49-F238E27FC236}">
                  <a16:creationId xmlns="" xmlns:a16="http://schemas.microsoft.com/office/drawing/2014/main" id="{CF11A0B9-6C93-E8B6-2A08-65D213EA42EB}"/>
                </a:ext>
              </a:extLst>
            </p:cNvPr>
            <p:cNvSpPr/>
            <p:nvPr/>
          </p:nvSpPr>
          <p:spPr>
            <a:xfrm>
              <a:off x="1084245" y="3172661"/>
              <a:ext cx="54566" cy="26846"/>
            </a:xfrm>
            <a:custGeom>
              <a:avLst/>
              <a:gdLst/>
              <a:ahLst/>
              <a:cxnLst/>
              <a:rect l="l" t="t" r="r" b="b"/>
              <a:pathLst>
                <a:path w="937" h="461" extrusionOk="0">
                  <a:moveTo>
                    <a:pt x="156" y="0"/>
                  </a:moveTo>
                  <a:cubicBezTo>
                    <a:pt x="78" y="0"/>
                    <a:pt x="21" y="84"/>
                    <a:pt x="1" y="186"/>
                  </a:cubicBezTo>
                  <a:cubicBezTo>
                    <a:pt x="1" y="278"/>
                    <a:pt x="69" y="369"/>
                    <a:pt x="161" y="392"/>
                  </a:cubicBezTo>
                  <a:lnTo>
                    <a:pt x="891" y="460"/>
                  </a:lnTo>
                  <a:lnTo>
                    <a:pt x="937" y="72"/>
                  </a:lnTo>
                  <a:cubicBezTo>
                    <a:pt x="686" y="49"/>
                    <a:pt x="435" y="27"/>
                    <a:pt x="183" y="4"/>
                  </a:cubicBezTo>
                  <a:cubicBezTo>
                    <a:pt x="174" y="1"/>
                    <a:pt x="165" y="0"/>
                    <a:pt x="156" y="0"/>
                  </a:cubicBezTo>
                  <a:close/>
                </a:path>
              </a:pathLst>
            </a:custGeom>
            <a:solidFill>
              <a:srgbClr val="CE7CB0"/>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296" name="Google Shape;2296;p38">
              <a:extLst>
                <a:ext uri="{FF2B5EF4-FFF2-40B4-BE49-F238E27FC236}">
                  <a16:creationId xmlns="" xmlns:a16="http://schemas.microsoft.com/office/drawing/2014/main" id="{8621C744-9A4E-1526-9B34-8A71EEC33DBA}"/>
                </a:ext>
              </a:extLst>
            </p:cNvPr>
            <p:cNvSpPr/>
            <p:nvPr/>
          </p:nvSpPr>
          <p:spPr>
            <a:xfrm>
              <a:off x="1081624" y="3212726"/>
              <a:ext cx="53227" cy="26672"/>
            </a:xfrm>
            <a:custGeom>
              <a:avLst/>
              <a:gdLst/>
              <a:ahLst/>
              <a:cxnLst/>
              <a:rect l="l" t="t" r="r" b="b"/>
              <a:pathLst>
                <a:path w="914" h="458" extrusionOk="0">
                  <a:moveTo>
                    <a:pt x="183" y="1"/>
                  </a:moveTo>
                  <a:cubicBezTo>
                    <a:pt x="91" y="1"/>
                    <a:pt x="0" y="92"/>
                    <a:pt x="0" y="206"/>
                  </a:cubicBezTo>
                  <a:cubicBezTo>
                    <a:pt x="0" y="297"/>
                    <a:pt x="46" y="389"/>
                    <a:pt x="137" y="389"/>
                  </a:cubicBezTo>
                  <a:lnTo>
                    <a:pt x="890" y="457"/>
                  </a:lnTo>
                  <a:lnTo>
                    <a:pt x="913" y="69"/>
                  </a:lnTo>
                  <a:cubicBezTo>
                    <a:pt x="662" y="46"/>
                    <a:pt x="434" y="23"/>
                    <a:pt x="183" y="1"/>
                  </a:cubicBezTo>
                  <a:close/>
                </a:path>
              </a:pathLst>
            </a:custGeom>
            <a:solidFill>
              <a:srgbClr val="CE7CB0"/>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297" name="Google Shape;2297;p38">
              <a:extLst>
                <a:ext uri="{FF2B5EF4-FFF2-40B4-BE49-F238E27FC236}">
                  <a16:creationId xmlns="" xmlns:a16="http://schemas.microsoft.com/office/drawing/2014/main" id="{F9962005-97AE-AEEF-36CC-A38D4368BCC1}"/>
                </a:ext>
              </a:extLst>
            </p:cNvPr>
            <p:cNvSpPr/>
            <p:nvPr/>
          </p:nvSpPr>
          <p:spPr>
            <a:xfrm>
              <a:off x="1077606" y="3253957"/>
              <a:ext cx="54566" cy="26613"/>
            </a:xfrm>
            <a:custGeom>
              <a:avLst/>
              <a:gdLst/>
              <a:ahLst/>
              <a:cxnLst/>
              <a:rect l="l" t="t" r="r" b="b"/>
              <a:pathLst>
                <a:path w="937" h="457" extrusionOk="0">
                  <a:moveTo>
                    <a:pt x="183" y="0"/>
                  </a:moveTo>
                  <a:cubicBezTo>
                    <a:pt x="92" y="0"/>
                    <a:pt x="1" y="69"/>
                    <a:pt x="1" y="183"/>
                  </a:cubicBezTo>
                  <a:cubicBezTo>
                    <a:pt x="1" y="297"/>
                    <a:pt x="69" y="388"/>
                    <a:pt x="160" y="388"/>
                  </a:cubicBezTo>
                  <a:lnTo>
                    <a:pt x="891" y="457"/>
                  </a:lnTo>
                  <a:lnTo>
                    <a:pt x="937" y="69"/>
                  </a:lnTo>
                  <a:cubicBezTo>
                    <a:pt x="685" y="46"/>
                    <a:pt x="434" y="23"/>
                    <a:pt x="183" y="0"/>
                  </a:cubicBezTo>
                  <a:close/>
                </a:path>
              </a:pathLst>
            </a:custGeom>
            <a:solidFill>
              <a:srgbClr val="CE7CB0"/>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298" name="Google Shape;2298;p38">
              <a:extLst>
                <a:ext uri="{FF2B5EF4-FFF2-40B4-BE49-F238E27FC236}">
                  <a16:creationId xmlns="" xmlns:a16="http://schemas.microsoft.com/office/drawing/2014/main" id="{123B59BF-4302-7F65-0920-D45CF97A10EC}"/>
                </a:ext>
              </a:extLst>
            </p:cNvPr>
            <p:cNvSpPr/>
            <p:nvPr/>
          </p:nvSpPr>
          <p:spPr>
            <a:xfrm>
              <a:off x="1073646" y="3293790"/>
              <a:ext cx="54566" cy="26672"/>
            </a:xfrm>
            <a:custGeom>
              <a:avLst/>
              <a:gdLst/>
              <a:ahLst/>
              <a:cxnLst/>
              <a:rect l="l" t="t" r="r" b="b"/>
              <a:pathLst>
                <a:path w="937" h="458" extrusionOk="0">
                  <a:moveTo>
                    <a:pt x="206" y="1"/>
                  </a:moveTo>
                  <a:cubicBezTo>
                    <a:pt x="92" y="1"/>
                    <a:pt x="23" y="92"/>
                    <a:pt x="23" y="206"/>
                  </a:cubicBezTo>
                  <a:cubicBezTo>
                    <a:pt x="0" y="298"/>
                    <a:pt x="69" y="389"/>
                    <a:pt x="160" y="412"/>
                  </a:cubicBezTo>
                  <a:lnTo>
                    <a:pt x="890" y="457"/>
                  </a:lnTo>
                  <a:lnTo>
                    <a:pt x="936" y="69"/>
                  </a:lnTo>
                  <a:cubicBezTo>
                    <a:pt x="685" y="47"/>
                    <a:pt x="434" y="24"/>
                    <a:pt x="206" y="1"/>
                  </a:cubicBezTo>
                  <a:close/>
                </a:path>
              </a:pathLst>
            </a:custGeom>
            <a:solidFill>
              <a:srgbClr val="CE7CB0"/>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299" name="Google Shape;2299;p38">
              <a:extLst>
                <a:ext uri="{FF2B5EF4-FFF2-40B4-BE49-F238E27FC236}">
                  <a16:creationId xmlns="" xmlns:a16="http://schemas.microsoft.com/office/drawing/2014/main" id="{E3F29F7B-CBB6-5E1D-DDB9-6252A3C41569}"/>
                </a:ext>
              </a:extLst>
            </p:cNvPr>
            <p:cNvSpPr/>
            <p:nvPr/>
          </p:nvSpPr>
          <p:spPr>
            <a:xfrm>
              <a:off x="1070967" y="3335020"/>
              <a:ext cx="53227" cy="26613"/>
            </a:xfrm>
            <a:custGeom>
              <a:avLst/>
              <a:gdLst/>
              <a:ahLst/>
              <a:cxnLst/>
              <a:rect l="l" t="t" r="r" b="b"/>
              <a:pathLst>
                <a:path w="914" h="457" extrusionOk="0">
                  <a:moveTo>
                    <a:pt x="183" y="0"/>
                  </a:moveTo>
                  <a:cubicBezTo>
                    <a:pt x="92" y="0"/>
                    <a:pt x="1" y="92"/>
                    <a:pt x="1" y="183"/>
                  </a:cubicBezTo>
                  <a:cubicBezTo>
                    <a:pt x="1" y="297"/>
                    <a:pt x="69" y="388"/>
                    <a:pt x="160" y="388"/>
                  </a:cubicBezTo>
                  <a:lnTo>
                    <a:pt x="891" y="457"/>
                  </a:lnTo>
                  <a:lnTo>
                    <a:pt x="914" y="69"/>
                  </a:lnTo>
                  <a:cubicBezTo>
                    <a:pt x="685" y="46"/>
                    <a:pt x="434" y="23"/>
                    <a:pt x="183" y="0"/>
                  </a:cubicBezTo>
                  <a:close/>
                </a:path>
              </a:pathLst>
            </a:custGeom>
            <a:solidFill>
              <a:srgbClr val="CE7CB0"/>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300" name="Google Shape;2300;p38">
              <a:extLst>
                <a:ext uri="{FF2B5EF4-FFF2-40B4-BE49-F238E27FC236}">
                  <a16:creationId xmlns="" xmlns:a16="http://schemas.microsoft.com/office/drawing/2014/main" id="{70118608-E1D4-D780-D33D-0CA73EB5EC8B}"/>
                </a:ext>
              </a:extLst>
            </p:cNvPr>
            <p:cNvSpPr/>
            <p:nvPr/>
          </p:nvSpPr>
          <p:spPr>
            <a:xfrm>
              <a:off x="1067007" y="3376017"/>
              <a:ext cx="54508" cy="25507"/>
            </a:xfrm>
            <a:custGeom>
              <a:avLst/>
              <a:gdLst/>
              <a:ahLst/>
              <a:cxnLst/>
              <a:rect l="l" t="t" r="r" b="b"/>
              <a:pathLst>
                <a:path w="936" h="438" extrusionOk="0">
                  <a:moveTo>
                    <a:pt x="155" y="1"/>
                  </a:moveTo>
                  <a:cubicBezTo>
                    <a:pt x="78" y="1"/>
                    <a:pt x="21" y="84"/>
                    <a:pt x="0" y="187"/>
                  </a:cubicBezTo>
                  <a:cubicBezTo>
                    <a:pt x="0" y="278"/>
                    <a:pt x="69" y="369"/>
                    <a:pt x="160" y="392"/>
                  </a:cubicBezTo>
                  <a:lnTo>
                    <a:pt x="890" y="438"/>
                  </a:lnTo>
                  <a:lnTo>
                    <a:pt x="936" y="50"/>
                  </a:lnTo>
                  <a:cubicBezTo>
                    <a:pt x="685" y="27"/>
                    <a:pt x="434" y="27"/>
                    <a:pt x="183" y="4"/>
                  </a:cubicBezTo>
                  <a:cubicBezTo>
                    <a:pt x="173" y="2"/>
                    <a:pt x="164" y="1"/>
                    <a:pt x="155" y="1"/>
                  </a:cubicBezTo>
                  <a:close/>
                </a:path>
              </a:pathLst>
            </a:custGeom>
            <a:solidFill>
              <a:srgbClr val="CE7CB0"/>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301" name="Google Shape;2301;p38">
              <a:extLst>
                <a:ext uri="{FF2B5EF4-FFF2-40B4-BE49-F238E27FC236}">
                  <a16:creationId xmlns="" xmlns:a16="http://schemas.microsoft.com/office/drawing/2014/main" id="{9AF8A156-48D1-02E1-14E6-D2717CC72C43}"/>
                </a:ext>
              </a:extLst>
            </p:cNvPr>
            <p:cNvSpPr/>
            <p:nvPr/>
          </p:nvSpPr>
          <p:spPr>
            <a:xfrm>
              <a:off x="1064329" y="3416083"/>
              <a:ext cx="53227" cy="26672"/>
            </a:xfrm>
            <a:custGeom>
              <a:avLst/>
              <a:gdLst/>
              <a:ahLst/>
              <a:cxnLst/>
              <a:rect l="l" t="t" r="r" b="b"/>
              <a:pathLst>
                <a:path w="914" h="458" extrusionOk="0">
                  <a:moveTo>
                    <a:pt x="183" y="1"/>
                  </a:moveTo>
                  <a:cubicBezTo>
                    <a:pt x="92" y="1"/>
                    <a:pt x="0" y="92"/>
                    <a:pt x="0" y="183"/>
                  </a:cubicBezTo>
                  <a:cubicBezTo>
                    <a:pt x="0" y="298"/>
                    <a:pt x="46" y="389"/>
                    <a:pt x="137" y="389"/>
                  </a:cubicBezTo>
                  <a:lnTo>
                    <a:pt x="891" y="457"/>
                  </a:lnTo>
                  <a:lnTo>
                    <a:pt x="913" y="69"/>
                  </a:lnTo>
                  <a:cubicBezTo>
                    <a:pt x="662" y="46"/>
                    <a:pt x="434" y="24"/>
                    <a:pt x="183" y="1"/>
                  </a:cubicBezTo>
                  <a:close/>
                </a:path>
              </a:pathLst>
            </a:custGeom>
            <a:solidFill>
              <a:srgbClr val="CE7CB0"/>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302" name="Google Shape;2302;p38">
              <a:extLst>
                <a:ext uri="{FF2B5EF4-FFF2-40B4-BE49-F238E27FC236}">
                  <a16:creationId xmlns="" xmlns:a16="http://schemas.microsoft.com/office/drawing/2014/main" id="{3D3F4FBF-A3AA-7BF2-FD9E-890843B07D19}"/>
                </a:ext>
              </a:extLst>
            </p:cNvPr>
            <p:cNvSpPr/>
            <p:nvPr/>
          </p:nvSpPr>
          <p:spPr>
            <a:xfrm>
              <a:off x="1060310" y="3457080"/>
              <a:ext cx="54566" cy="26846"/>
            </a:xfrm>
            <a:custGeom>
              <a:avLst/>
              <a:gdLst/>
              <a:ahLst/>
              <a:cxnLst/>
              <a:rect l="l" t="t" r="r" b="b"/>
              <a:pathLst>
                <a:path w="937" h="461" extrusionOk="0">
                  <a:moveTo>
                    <a:pt x="155" y="1"/>
                  </a:moveTo>
                  <a:cubicBezTo>
                    <a:pt x="74" y="1"/>
                    <a:pt x="1" y="85"/>
                    <a:pt x="1" y="187"/>
                  </a:cubicBezTo>
                  <a:cubicBezTo>
                    <a:pt x="1" y="278"/>
                    <a:pt x="69" y="370"/>
                    <a:pt x="161" y="392"/>
                  </a:cubicBezTo>
                  <a:lnTo>
                    <a:pt x="891" y="461"/>
                  </a:lnTo>
                  <a:lnTo>
                    <a:pt x="937" y="50"/>
                  </a:lnTo>
                  <a:cubicBezTo>
                    <a:pt x="686" y="50"/>
                    <a:pt x="435" y="27"/>
                    <a:pt x="184" y="4"/>
                  </a:cubicBezTo>
                  <a:cubicBezTo>
                    <a:pt x="174" y="2"/>
                    <a:pt x="165" y="1"/>
                    <a:pt x="155" y="1"/>
                  </a:cubicBezTo>
                  <a:close/>
                </a:path>
              </a:pathLst>
            </a:custGeom>
            <a:solidFill>
              <a:srgbClr val="CE7CB0"/>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303" name="Google Shape;2303;p38">
              <a:extLst>
                <a:ext uri="{FF2B5EF4-FFF2-40B4-BE49-F238E27FC236}">
                  <a16:creationId xmlns="" xmlns:a16="http://schemas.microsoft.com/office/drawing/2014/main" id="{16E2BEC0-CCA4-389D-3832-424D3FCE7A65}"/>
                </a:ext>
              </a:extLst>
            </p:cNvPr>
            <p:cNvSpPr/>
            <p:nvPr/>
          </p:nvSpPr>
          <p:spPr>
            <a:xfrm>
              <a:off x="1056350" y="3497204"/>
              <a:ext cx="54566" cy="26613"/>
            </a:xfrm>
            <a:custGeom>
              <a:avLst/>
              <a:gdLst/>
              <a:ahLst/>
              <a:cxnLst/>
              <a:rect l="l" t="t" r="r" b="b"/>
              <a:pathLst>
                <a:path w="937" h="457" extrusionOk="0">
                  <a:moveTo>
                    <a:pt x="206" y="0"/>
                  </a:moveTo>
                  <a:cubicBezTo>
                    <a:pt x="92" y="0"/>
                    <a:pt x="23" y="91"/>
                    <a:pt x="23" y="206"/>
                  </a:cubicBezTo>
                  <a:cubicBezTo>
                    <a:pt x="1" y="297"/>
                    <a:pt x="69" y="388"/>
                    <a:pt x="160" y="388"/>
                  </a:cubicBezTo>
                  <a:lnTo>
                    <a:pt x="914" y="457"/>
                  </a:lnTo>
                  <a:lnTo>
                    <a:pt x="936" y="69"/>
                  </a:lnTo>
                  <a:cubicBezTo>
                    <a:pt x="685" y="46"/>
                    <a:pt x="434" y="23"/>
                    <a:pt x="206" y="0"/>
                  </a:cubicBezTo>
                  <a:close/>
                </a:path>
              </a:pathLst>
            </a:custGeom>
            <a:solidFill>
              <a:srgbClr val="CE7CB0"/>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304" name="Google Shape;2304;p38">
              <a:extLst>
                <a:ext uri="{FF2B5EF4-FFF2-40B4-BE49-F238E27FC236}">
                  <a16:creationId xmlns="" xmlns:a16="http://schemas.microsoft.com/office/drawing/2014/main" id="{1A870DC5-F853-80BA-475A-240E170389E5}"/>
                </a:ext>
              </a:extLst>
            </p:cNvPr>
            <p:cNvSpPr/>
            <p:nvPr/>
          </p:nvSpPr>
          <p:spPr>
            <a:xfrm>
              <a:off x="1053672" y="3538377"/>
              <a:ext cx="53227" cy="26672"/>
            </a:xfrm>
            <a:custGeom>
              <a:avLst/>
              <a:gdLst/>
              <a:ahLst/>
              <a:cxnLst/>
              <a:rect l="l" t="t" r="r" b="b"/>
              <a:pathLst>
                <a:path w="914" h="458" extrusionOk="0">
                  <a:moveTo>
                    <a:pt x="183" y="1"/>
                  </a:moveTo>
                  <a:cubicBezTo>
                    <a:pt x="92" y="1"/>
                    <a:pt x="1" y="69"/>
                    <a:pt x="1" y="183"/>
                  </a:cubicBezTo>
                  <a:cubicBezTo>
                    <a:pt x="1" y="297"/>
                    <a:pt x="69" y="389"/>
                    <a:pt x="161" y="389"/>
                  </a:cubicBezTo>
                  <a:lnTo>
                    <a:pt x="891" y="457"/>
                  </a:lnTo>
                  <a:lnTo>
                    <a:pt x="914" y="69"/>
                  </a:lnTo>
                  <a:cubicBezTo>
                    <a:pt x="686" y="46"/>
                    <a:pt x="435" y="24"/>
                    <a:pt x="183" y="1"/>
                  </a:cubicBezTo>
                  <a:close/>
                </a:path>
              </a:pathLst>
            </a:custGeom>
            <a:solidFill>
              <a:srgbClr val="CE7CB0"/>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305" name="Google Shape;2305;p38">
              <a:extLst>
                <a:ext uri="{FF2B5EF4-FFF2-40B4-BE49-F238E27FC236}">
                  <a16:creationId xmlns="" xmlns:a16="http://schemas.microsoft.com/office/drawing/2014/main" id="{6BAFAF22-E16D-9724-753E-7676DBF4C306}"/>
                </a:ext>
              </a:extLst>
            </p:cNvPr>
            <p:cNvSpPr/>
            <p:nvPr/>
          </p:nvSpPr>
          <p:spPr>
            <a:xfrm>
              <a:off x="1049712" y="3578268"/>
              <a:ext cx="54566" cy="26613"/>
            </a:xfrm>
            <a:custGeom>
              <a:avLst/>
              <a:gdLst/>
              <a:ahLst/>
              <a:cxnLst/>
              <a:rect l="l" t="t" r="r" b="b"/>
              <a:pathLst>
                <a:path w="937" h="457" extrusionOk="0">
                  <a:moveTo>
                    <a:pt x="183" y="0"/>
                  </a:moveTo>
                  <a:cubicBezTo>
                    <a:pt x="92" y="0"/>
                    <a:pt x="23" y="92"/>
                    <a:pt x="0" y="206"/>
                  </a:cubicBezTo>
                  <a:cubicBezTo>
                    <a:pt x="0" y="297"/>
                    <a:pt x="69" y="389"/>
                    <a:pt x="160" y="411"/>
                  </a:cubicBezTo>
                  <a:lnTo>
                    <a:pt x="891" y="457"/>
                  </a:lnTo>
                  <a:lnTo>
                    <a:pt x="936" y="69"/>
                  </a:lnTo>
                  <a:cubicBezTo>
                    <a:pt x="685" y="46"/>
                    <a:pt x="434" y="23"/>
                    <a:pt x="183" y="0"/>
                  </a:cubicBezTo>
                  <a:close/>
                </a:path>
              </a:pathLst>
            </a:custGeom>
            <a:solidFill>
              <a:srgbClr val="CE7CB0"/>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306" name="Google Shape;2306;p38">
              <a:extLst>
                <a:ext uri="{FF2B5EF4-FFF2-40B4-BE49-F238E27FC236}">
                  <a16:creationId xmlns="" xmlns:a16="http://schemas.microsoft.com/office/drawing/2014/main" id="{509304D4-A0AD-4CF8-F664-A2F919A7778C}"/>
                </a:ext>
              </a:extLst>
            </p:cNvPr>
            <p:cNvSpPr/>
            <p:nvPr/>
          </p:nvSpPr>
          <p:spPr>
            <a:xfrm>
              <a:off x="1047033" y="3619498"/>
              <a:ext cx="53227" cy="26613"/>
            </a:xfrm>
            <a:custGeom>
              <a:avLst/>
              <a:gdLst/>
              <a:ahLst/>
              <a:cxnLst/>
              <a:rect l="l" t="t" r="r" b="b"/>
              <a:pathLst>
                <a:path w="914" h="457" extrusionOk="0">
                  <a:moveTo>
                    <a:pt x="183" y="0"/>
                  </a:moveTo>
                  <a:cubicBezTo>
                    <a:pt x="92" y="0"/>
                    <a:pt x="1" y="91"/>
                    <a:pt x="1" y="183"/>
                  </a:cubicBezTo>
                  <a:cubicBezTo>
                    <a:pt x="1" y="297"/>
                    <a:pt x="46" y="388"/>
                    <a:pt x="138" y="388"/>
                  </a:cubicBezTo>
                  <a:lnTo>
                    <a:pt x="891" y="457"/>
                  </a:lnTo>
                  <a:lnTo>
                    <a:pt x="914" y="69"/>
                  </a:lnTo>
                  <a:cubicBezTo>
                    <a:pt x="663" y="46"/>
                    <a:pt x="434" y="23"/>
                    <a:pt x="183" y="0"/>
                  </a:cubicBezTo>
                  <a:close/>
                </a:path>
              </a:pathLst>
            </a:custGeom>
            <a:solidFill>
              <a:srgbClr val="CE7CB0"/>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307" name="Google Shape;2307;p38">
              <a:extLst>
                <a:ext uri="{FF2B5EF4-FFF2-40B4-BE49-F238E27FC236}">
                  <a16:creationId xmlns="" xmlns:a16="http://schemas.microsoft.com/office/drawing/2014/main" id="{BE2EEA3E-96E3-247A-5073-ABF8D121362C}"/>
                </a:ext>
              </a:extLst>
            </p:cNvPr>
            <p:cNvSpPr/>
            <p:nvPr/>
          </p:nvSpPr>
          <p:spPr>
            <a:xfrm>
              <a:off x="947334" y="1879902"/>
              <a:ext cx="868051" cy="749368"/>
            </a:xfrm>
            <a:custGeom>
              <a:avLst/>
              <a:gdLst/>
              <a:ahLst/>
              <a:cxnLst/>
              <a:rect l="l" t="t" r="r" b="b"/>
              <a:pathLst>
                <a:path w="14906" h="12868" extrusionOk="0">
                  <a:moveTo>
                    <a:pt x="5752" y="0"/>
                  </a:moveTo>
                  <a:cubicBezTo>
                    <a:pt x="4676" y="0"/>
                    <a:pt x="3856" y="430"/>
                    <a:pt x="3425" y="656"/>
                  </a:cubicBezTo>
                  <a:cubicBezTo>
                    <a:pt x="3174" y="793"/>
                    <a:pt x="1736" y="1592"/>
                    <a:pt x="1165" y="2961"/>
                  </a:cubicBezTo>
                  <a:cubicBezTo>
                    <a:pt x="1" y="5860"/>
                    <a:pt x="3584" y="9375"/>
                    <a:pt x="4292" y="10060"/>
                  </a:cubicBezTo>
                  <a:cubicBezTo>
                    <a:pt x="4973" y="10741"/>
                    <a:pt x="7145" y="12867"/>
                    <a:pt x="9953" y="12867"/>
                  </a:cubicBezTo>
                  <a:cubicBezTo>
                    <a:pt x="9968" y="12867"/>
                    <a:pt x="9983" y="12867"/>
                    <a:pt x="9998" y="12867"/>
                  </a:cubicBezTo>
                  <a:cubicBezTo>
                    <a:pt x="10272" y="12867"/>
                    <a:pt x="12555" y="12844"/>
                    <a:pt x="12851" y="11863"/>
                  </a:cubicBezTo>
                  <a:cubicBezTo>
                    <a:pt x="12920" y="11680"/>
                    <a:pt x="12897" y="11498"/>
                    <a:pt x="12851" y="11361"/>
                  </a:cubicBezTo>
                  <a:cubicBezTo>
                    <a:pt x="13080" y="11361"/>
                    <a:pt x="13879" y="11338"/>
                    <a:pt x="14381" y="10767"/>
                  </a:cubicBezTo>
                  <a:cubicBezTo>
                    <a:pt x="14495" y="10630"/>
                    <a:pt x="14906" y="10174"/>
                    <a:pt x="14746" y="9809"/>
                  </a:cubicBezTo>
                  <a:cubicBezTo>
                    <a:pt x="14626" y="9585"/>
                    <a:pt x="14350" y="9440"/>
                    <a:pt x="13997" y="9440"/>
                  </a:cubicBezTo>
                  <a:cubicBezTo>
                    <a:pt x="13882" y="9440"/>
                    <a:pt x="13757" y="9455"/>
                    <a:pt x="13628" y="9489"/>
                  </a:cubicBezTo>
                  <a:cubicBezTo>
                    <a:pt x="13719" y="9443"/>
                    <a:pt x="14289" y="9170"/>
                    <a:pt x="14267" y="8850"/>
                  </a:cubicBezTo>
                  <a:cubicBezTo>
                    <a:pt x="14244" y="8622"/>
                    <a:pt x="13924" y="8485"/>
                    <a:pt x="13787" y="8416"/>
                  </a:cubicBezTo>
                  <a:cubicBezTo>
                    <a:pt x="12418" y="7777"/>
                    <a:pt x="11345" y="7412"/>
                    <a:pt x="10934" y="7184"/>
                  </a:cubicBezTo>
                  <a:cubicBezTo>
                    <a:pt x="9177" y="6248"/>
                    <a:pt x="10660" y="3098"/>
                    <a:pt x="8515" y="1112"/>
                  </a:cubicBezTo>
                  <a:cubicBezTo>
                    <a:pt x="7510" y="176"/>
                    <a:pt x="6301" y="39"/>
                    <a:pt x="6118" y="17"/>
                  </a:cubicBezTo>
                  <a:cubicBezTo>
                    <a:pt x="5993" y="5"/>
                    <a:pt x="5871" y="0"/>
                    <a:pt x="5752" y="0"/>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308" name="Google Shape;2308;p38">
              <a:extLst>
                <a:ext uri="{FF2B5EF4-FFF2-40B4-BE49-F238E27FC236}">
                  <a16:creationId xmlns="" xmlns:a16="http://schemas.microsoft.com/office/drawing/2014/main" id="{72C882CF-52C3-0DD0-D957-1CAFCC30542C}"/>
                </a:ext>
              </a:extLst>
            </p:cNvPr>
            <p:cNvSpPr/>
            <p:nvPr/>
          </p:nvSpPr>
          <p:spPr>
            <a:xfrm>
              <a:off x="1129435" y="1968594"/>
              <a:ext cx="400191" cy="276500"/>
            </a:xfrm>
            <a:custGeom>
              <a:avLst/>
              <a:gdLst/>
              <a:ahLst/>
              <a:cxnLst/>
              <a:rect l="l" t="t" r="r" b="b"/>
              <a:pathLst>
                <a:path w="6872" h="4748" extrusionOk="0">
                  <a:moveTo>
                    <a:pt x="2224" y="0"/>
                  </a:moveTo>
                  <a:cubicBezTo>
                    <a:pt x="1445" y="0"/>
                    <a:pt x="662" y="214"/>
                    <a:pt x="1" y="662"/>
                  </a:cubicBezTo>
                  <a:cubicBezTo>
                    <a:pt x="597" y="409"/>
                    <a:pt x="1248" y="282"/>
                    <a:pt x="1892" y="282"/>
                  </a:cubicBezTo>
                  <a:cubicBezTo>
                    <a:pt x="3516" y="282"/>
                    <a:pt x="5093" y="1095"/>
                    <a:pt x="5616" y="2762"/>
                  </a:cubicBezTo>
                  <a:cubicBezTo>
                    <a:pt x="5890" y="3515"/>
                    <a:pt x="6324" y="4200"/>
                    <a:pt x="6871" y="4748"/>
                  </a:cubicBezTo>
                  <a:cubicBezTo>
                    <a:pt x="6460" y="4086"/>
                    <a:pt x="6095" y="3401"/>
                    <a:pt x="5890" y="2671"/>
                  </a:cubicBezTo>
                  <a:cubicBezTo>
                    <a:pt x="5487" y="952"/>
                    <a:pt x="3866" y="0"/>
                    <a:pt x="2224" y="0"/>
                  </a:cubicBezTo>
                  <a:close/>
                </a:path>
              </a:pathLst>
            </a:custGeom>
            <a:solidFill>
              <a:srgbClr val="CE7CB0"/>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309" name="Google Shape;2309;p38">
              <a:extLst>
                <a:ext uri="{FF2B5EF4-FFF2-40B4-BE49-F238E27FC236}">
                  <a16:creationId xmlns="" xmlns:a16="http://schemas.microsoft.com/office/drawing/2014/main" id="{47495085-743F-EC30-DC91-0E0B29A924A6}"/>
                </a:ext>
              </a:extLst>
            </p:cNvPr>
            <p:cNvSpPr/>
            <p:nvPr/>
          </p:nvSpPr>
          <p:spPr>
            <a:xfrm>
              <a:off x="1213177" y="2100147"/>
              <a:ext cx="509149" cy="337821"/>
            </a:xfrm>
            <a:custGeom>
              <a:avLst/>
              <a:gdLst/>
              <a:ahLst/>
              <a:cxnLst/>
              <a:rect l="l" t="t" r="r" b="b"/>
              <a:pathLst>
                <a:path w="8743" h="5801" extrusionOk="0">
                  <a:moveTo>
                    <a:pt x="1" y="1"/>
                  </a:moveTo>
                  <a:cubicBezTo>
                    <a:pt x="1239" y="3097"/>
                    <a:pt x="4251" y="5801"/>
                    <a:pt x="7651" y="5801"/>
                  </a:cubicBezTo>
                  <a:cubicBezTo>
                    <a:pt x="8011" y="5801"/>
                    <a:pt x="8376" y="5770"/>
                    <a:pt x="8743" y="5707"/>
                  </a:cubicBezTo>
                  <a:lnTo>
                    <a:pt x="8743" y="5707"/>
                  </a:lnTo>
                  <a:cubicBezTo>
                    <a:pt x="8693" y="5708"/>
                    <a:pt x="8643" y="5708"/>
                    <a:pt x="8593" y="5708"/>
                  </a:cubicBezTo>
                  <a:cubicBezTo>
                    <a:pt x="4787" y="5708"/>
                    <a:pt x="1894" y="3133"/>
                    <a:pt x="1" y="1"/>
                  </a:cubicBezTo>
                  <a:close/>
                </a:path>
              </a:pathLst>
            </a:custGeom>
            <a:solidFill>
              <a:srgbClr val="CE7CB0"/>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310" name="Google Shape;2310;p38">
              <a:extLst>
                <a:ext uri="{FF2B5EF4-FFF2-40B4-BE49-F238E27FC236}">
                  <a16:creationId xmlns="" xmlns:a16="http://schemas.microsoft.com/office/drawing/2014/main" id="{71E5202B-2E79-7F63-4B08-BBF6D4A3515A}"/>
                </a:ext>
              </a:extLst>
            </p:cNvPr>
            <p:cNvSpPr/>
            <p:nvPr/>
          </p:nvSpPr>
          <p:spPr>
            <a:xfrm>
              <a:off x="1186622" y="2195885"/>
              <a:ext cx="490513" cy="353661"/>
            </a:xfrm>
            <a:custGeom>
              <a:avLst/>
              <a:gdLst/>
              <a:ahLst/>
              <a:cxnLst/>
              <a:rect l="l" t="t" r="r" b="b"/>
              <a:pathLst>
                <a:path w="8423" h="6073" extrusionOk="0">
                  <a:moveTo>
                    <a:pt x="0" y="0"/>
                  </a:moveTo>
                  <a:lnTo>
                    <a:pt x="0" y="0"/>
                  </a:lnTo>
                  <a:cubicBezTo>
                    <a:pt x="181" y="3730"/>
                    <a:pt x="3295" y="6072"/>
                    <a:pt x="6881" y="6072"/>
                  </a:cubicBezTo>
                  <a:cubicBezTo>
                    <a:pt x="6916" y="6072"/>
                    <a:pt x="6950" y="6072"/>
                    <a:pt x="6985" y="6072"/>
                  </a:cubicBezTo>
                  <a:cubicBezTo>
                    <a:pt x="7464" y="6049"/>
                    <a:pt x="7944" y="6026"/>
                    <a:pt x="8423" y="5935"/>
                  </a:cubicBezTo>
                  <a:cubicBezTo>
                    <a:pt x="7944" y="5935"/>
                    <a:pt x="7464" y="5935"/>
                    <a:pt x="6985" y="5889"/>
                  </a:cubicBezTo>
                  <a:cubicBezTo>
                    <a:pt x="5250" y="5729"/>
                    <a:pt x="3470" y="5159"/>
                    <a:pt x="2169" y="3972"/>
                  </a:cubicBezTo>
                  <a:cubicBezTo>
                    <a:pt x="1005" y="2945"/>
                    <a:pt x="297" y="1530"/>
                    <a:pt x="0" y="0"/>
                  </a:cubicBezTo>
                  <a:close/>
                </a:path>
              </a:pathLst>
            </a:custGeom>
            <a:solidFill>
              <a:srgbClr val="CE7CB0"/>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311" name="Google Shape;2311;p38">
              <a:extLst>
                <a:ext uri="{FF2B5EF4-FFF2-40B4-BE49-F238E27FC236}">
                  <a16:creationId xmlns="" xmlns:a16="http://schemas.microsoft.com/office/drawing/2014/main" id="{17909DA8-B574-D7CC-9741-1519316B1A23}"/>
                </a:ext>
              </a:extLst>
            </p:cNvPr>
            <p:cNvSpPr/>
            <p:nvPr/>
          </p:nvSpPr>
          <p:spPr>
            <a:xfrm>
              <a:off x="832553" y="1992470"/>
              <a:ext cx="863217" cy="679661"/>
            </a:xfrm>
            <a:custGeom>
              <a:avLst/>
              <a:gdLst/>
              <a:ahLst/>
              <a:cxnLst/>
              <a:rect l="l" t="t" r="r" b="b"/>
              <a:pathLst>
                <a:path w="14823" h="11671" extrusionOk="0">
                  <a:moveTo>
                    <a:pt x="3296" y="1"/>
                  </a:moveTo>
                  <a:cubicBezTo>
                    <a:pt x="2291" y="321"/>
                    <a:pt x="1356" y="845"/>
                    <a:pt x="1059" y="1713"/>
                  </a:cubicBezTo>
                  <a:cubicBezTo>
                    <a:pt x="1" y="4805"/>
                    <a:pt x="7394" y="11670"/>
                    <a:pt x="11923" y="11670"/>
                  </a:cubicBezTo>
                  <a:cubicBezTo>
                    <a:pt x="12475" y="11670"/>
                    <a:pt x="12984" y="11568"/>
                    <a:pt x="13430" y="11345"/>
                  </a:cubicBezTo>
                  <a:cubicBezTo>
                    <a:pt x="14115" y="11003"/>
                    <a:pt x="14549" y="10409"/>
                    <a:pt x="14822" y="9930"/>
                  </a:cubicBezTo>
                  <a:lnTo>
                    <a:pt x="14822" y="9930"/>
                  </a:lnTo>
                  <a:cubicBezTo>
                    <a:pt x="14403" y="10018"/>
                    <a:pt x="13687" y="10135"/>
                    <a:pt x="12797" y="10135"/>
                  </a:cubicBezTo>
                  <a:cubicBezTo>
                    <a:pt x="11604" y="10135"/>
                    <a:pt x="10097" y="9925"/>
                    <a:pt x="8568" y="9154"/>
                  </a:cubicBezTo>
                  <a:cubicBezTo>
                    <a:pt x="5350" y="7488"/>
                    <a:pt x="3364" y="3950"/>
                    <a:pt x="3296" y="1"/>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312" name="Google Shape;2312;p38">
              <a:extLst>
                <a:ext uri="{FF2B5EF4-FFF2-40B4-BE49-F238E27FC236}">
                  <a16:creationId xmlns="" xmlns:a16="http://schemas.microsoft.com/office/drawing/2014/main" id="{FD8B5207-CC6B-26F9-ADCB-1675910EFB45}"/>
                </a:ext>
              </a:extLst>
            </p:cNvPr>
            <p:cNvSpPr/>
            <p:nvPr/>
          </p:nvSpPr>
          <p:spPr>
            <a:xfrm>
              <a:off x="112594" y="2028343"/>
              <a:ext cx="636741" cy="852968"/>
            </a:xfrm>
            <a:custGeom>
              <a:avLst/>
              <a:gdLst/>
              <a:ahLst/>
              <a:cxnLst/>
              <a:rect l="l" t="t" r="r" b="b"/>
              <a:pathLst>
                <a:path w="10934" h="14647" extrusionOk="0">
                  <a:moveTo>
                    <a:pt x="5472" y="1"/>
                  </a:moveTo>
                  <a:cubicBezTo>
                    <a:pt x="5426" y="1"/>
                    <a:pt x="5389" y="1"/>
                    <a:pt x="5364" y="1"/>
                  </a:cubicBezTo>
                  <a:cubicBezTo>
                    <a:pt x="4817" y="1"/>
                    <a:pt x="3744" y="47"/>
                    <a:pt x="2717" y="800"/>
                  </a:cubicBezTo>
                  <a:cubicBezTo>
                    <a:pt x="2557" y="914"/>
                    <a:pt x="1598" y="1645"/>
                    <a:pt x="1187" y="2946"/>
                  </a:cubicBezTo>
                  <a:cubicBezTo>
                    <a:pt x="320" y="5730"/>
                    <a:pt x="3173" y="7716"/>
                    <a:pt x="2146" y="9405"/>
                  </a:cubicBezTo>
                  <a:cubicBezTo>
                    <a:pt x="1895" y="9816"/>
                    <a:pt x="1142" y="10683"/>
                    <a:pt x="274" y="11893"/>
                  </a:cubicBezTo>
                  <a:cubicBezTo>
                    <a:pt x="183" y="12030"/>
                    <a:pt x="1" y="12304"/>
                    <a:pt x="92" y="12509"/>
                  </a:cubicBezTo>
                  <a:cubicBezTo>
                    <a:pt x="197" y="12736"/>
                    <a:pt x="582" y="12763"/>
                    <a:pt x="808" y="12763"/>
                  </a:cubicBezTo>
                  <a:cubicBezTo>
                    <a:pt x="878" y="12763"/>
                    <a:pt x="932" y="12761"/>
                    <a:pt x="959" y="12761"/>
                  </a:cubicBezTo>
                  <a:cubicBezTo>
                    <a:pt x="434" y="12898"/>
                    <a:pt x="137" y="13263"/>
                    <a:pt x="160" y="13582"/>
                  </a:cubicBezTo>
                  <a:cubicBezTo>
                    <a:pt x="183" y="13993"/>
                    <a:pt x="777" y="14176"/>
                    <a:pt x="936" y="14221"/>
                  </a:cubicBezTo>
                  <a:cubicBezTo>
                    <a:pt x="1115" y="14283"/>
                    <a:pt x="1293" y="14307"/>
                    <a:pt x="1461" y="14307"/>
                  </a:cubicBezTo>
                  <a:cubicBezTo>
                    <a:pt x="1982" y="14307"/>
                    <a:pt x="2419" y="14074"/>
                    <a:pt x="2557" y="13970"/>
                  </a:cubicBezTo>
                  <a:cubicBezTo>
                    <a:pt x="2603" y="14107"/>
                    <a:pt x="2671" y="14290"/>
                    <a:pt x="2808" y="14427"/>
                  </a:cubicBezTo>
                  <a:cubicBezTo>
                    <a:pt x="2982" y="14585"/>
                    <a:pt x="3222" y="14647"/>
                    <a:pt x="3491" y="14647"/>
                  </a:cubicBezTo>
                  <a:cubicBezTo>
                    <a:pt x="4387" y="14647"/>
                    <a:pt x="5605" y="13961"/>
                    <a:pt x="5798" y="13856"/>
                  </a:cubicBezTo>
                  <a:cubicBezTo>
                    <a:pt x="8263" y="12441"/>
                    <a:pt x="9085" y="9497"/>
                    <a:pt x="9336" y="8561"/>
                  </a:cubicBezTo>
                  <a:cubicBezTo>
                    <a:pt x="9610" y="7602"/>
                    <a:pt x="10934" y="2786"/>
                    <a:pt x="8469" y="869"/>
                  </a:cubicBezTo>
                  <a:cubicBezTo>
                    <a:pt x="7390" y="39"/>
                    <a:pt x="5933" y="1"/>
                    <a:pt x="5472" y="1"/>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313" name="Google Shape;2313;p38">
              <a:extLst>
                <a:ext uri="{FF2B5EF4-FFF2-40B4-BE49-F238E27FC236}">
                  <a16:creationId xmlns="" xmlns:a16="http://schemas.microsoft.com/office/drawing/2014/main" id="{21166DCA-B002-88D6-3099-BAD2B09A894A}"/>
                </a:ext>
              </a:extLst>
            </p:cNvPr>
            <p:cNvSpPr/>
            <p:nvPr/>
          </p:nvSpPr>
          <p:spPr>
            <a:xfrm>
              <a:off x="204547" y="2096944"/>
              <a:ext cx="280285" cy="406014"/>
            </a:xfrm>
            <a:custGeom>
              <a:avLst/>
              <a:gdLst/>
              <a:ahLst/>
              <a:cxnLst/>
              <a:rect l="l" t="t" r="r" b="b"/>
              <a:pathLst>
                <a:path w="4813" h="6972" extrusionOk="0">
                  <a:moveTo>
                    <a:pt x="4540" y="0"/>
                  </a:moveTo>
                  <a:cubicBezTo>
                    <a:pt x="2156" y="0"/>
                    <a:pt x="0" y="2271"/>
                    <a:pt x="704" y="4689"/>
                  </a:cubicBezTo>
                  <a:cubicBezTo>
                    <a:pt x="910" y="5420"/>
                    <a:pt x="932" y="6196"/>
                    <a:pt x="910" y="6972"/>
                  </a:cubicBezTo>
                  <a:cubicBezTo>
                    <a:pt x="1092" y="6219"/>
                    <a:pt x="1138" y="5420"/>
                    <a:pt x="1001" y="4621"/>
                  </a:cubicBezTo>
                  <a:cubicBezTo>
                    <a:pt x="476" y="2247"/>
                    <a:pt x="2553" y="261"/>
                    <a:pt x="4813" y="10"/>
                  </a:cubicBezTo>
                  <a:cubicBezTo>
                    <a:pt x="4721" y="3"/>
                    <a:pt x="4630" y="0"/>
                    <a:pt x="4540" y="0"/>
                  </a:cubicBezTo>
                  <a:close/>
                </a:path>
              </a:pathLst>
            </a:custGeom>
            <a:solidFill>
              <a:srgbClr val="CE7CB0"/>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314" name="Google Shape;2314;p38">
              <a:extLst>
                <a:ext uri="{FF2B5EF4-FFF2-40B4-BE49-F238E27FC236}">
                  <a16:creationId xmlns="" xmlns:a16="http://schemas.microsoft.com/office/drawing/2014/main" id="{15F077DE-32CF-2CAD-696A-6CDC0CCCDEF1}"/>
                </a:ext>
              </a:extLst>
            </p:cNvPr>
            <p:cNvSpPr/>
            <p:nvPr/>
          </p:nvSpPr>
          <p:spPr>
            <a:xfrm>
              <a:off x="184398" y="2219820"/>
              <a:ext cx="304453" cy="542343"/>
            </a:xfrm>
            <a:custGeom>
              <a:avLst/>
              <a:gdLst/>
              <a:ahLst/>
              <a:cxnLst/>
              <a:rect l="l" t="t" r="r" b="b"/>
              <a:pathLst>
                <a:path w="5228" h="9313" extrusionOk="0">
                  <a:moveTo>
                    <a:pt x="4702" y="0"/>
                  </a:moveTo>
                  <a:lnTo>
                    <a:pt x="4702" y="0"/>
                  </a:lnTo>
                  <a:cubicBezTo>
                    <a:pt x="4656" y="3698"/>
                    <a:pt x="3378" y="7418"/>
                    <a:pt x="0" y="9313"/>
                  </a:cubicBezTo>
                  <a:cubicBezTo>
                    <a:pt x="3652" y="7943"/>
                    <a:pt x="5227" y="3629"/>
                    <a:pt x="4702" y="0"/>
                  </a:cubicBezTo>
                  <a:close/>
                </a:path>
              </a:pathLst>
            </a:custGeom>
            <a:solidFill>
              <a:srgbClr val="CE7CB0"/>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315" name="Google Shape;2315;p38">
              <a:extLst>
                <a:ext uri="{FF2B5EF4-FFF2-40B4-BE49-F238E27FC236}">
                  <a16:creationId xmlns="" xmlns:a16="http://schemas.microsoft.com/office/drawing/2014/main" id="{2648B51A-359B-51A5-62A6-ABECF94A2256}"/>
                </a:ext>
              </a:extLst>
            </p:cNvPr>
            <p:cNvSpPr/>
            <p:nvPr/>
          </p:nvSpPr>
          <p:spPr>
            <a:xfrm>
              <a:off x="277399" y="2288886"/>
              <a:ext cx="353661" cy="543740"/>
            </a:xfrm>
            <a:custGeom>
              <a:avLst/>
              <a:gdLst/>
              <a:ahLst/>
              <a:cxnLst/>
              <a:rect l="l" t="t" r="r" b="b"/>
              <a:pathLst>
                <a:path w="6073" h="9337" extrusionOk="0">
                  <a:moveTo>
                    <a:pt x="4338" y="1"/>
                  </a:moveTo>
                  <a:cubicBezTo>
                    <a:pt x="4840" y="1462"/>
                    <a:pt x="4931" y="3037"/>
                    <a:pt x="4452" y="4520"/>
                  </a:cubicBezTo>
                  <a:cubicBezTo>
                    <a:pt x="3904" y="6209"/>
                    <a:pt x="2649" y="7579"/>
                    <a:pt x="1233" y="8583"/>
                  </a:cubicBezTo>
                  <a:cubicBezTo>
                    <a:pt x="845" y="8857"/>
                    <a:pt x="435" y="9108"/>
                    <a:pt x="1" y="9337"/>
                  </a:cubicBezTo>
                  <a:cubicBezTo>
                    <a:pt x="480" y="9200"/>
                    <a:pt x="914" y="8971"/>
                    <a:pt x="1325" y="8743"/>
                  </a:cubicBezTo>
                  <a:cubicBezTo>
                    <a:pt x="4497" y="6986"/>
                    <a:pt x="6072" y="3333"/>
                    <a:pt x="4338" y="1"/>
                  </a:cubicBezTo>
                  <a:close/>
                </a:path>
              </a:pathLst>
            </a:custGeom>
            <a:solidFill>
              <a:srgbClr val="CE7CB0"/>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316" name="Google Shape;2316;p38">
              <a:extLst>
                <a:ext uri="{FF2B5EF4-FFF2-40B4-BE49-F238E27FC236}">
                  <a16:creationId xmlns="" xmlns:a16="http://schemas.microsoft.com/office/drawing/2014/main" id="{5AF4C41A-7F96-18C1-0C24-0CAD0188C3F7}"/>
                </a:ext>
              </a:extLst>
            </p:cNvPr>
            <p:cNvSpPr/>
            <p:nvPr/>
          </p:nvSpPr>
          <p:spPr>
            <a:xfrm>
              <a:off x="276118" y="2022461"/>
              <a:ext cx="615486" cy="876903"/>
            </a:xfrm>
            <a:custGeom>
              <a:avLst/>
              <a:gdLst/>
              <a:ahLst/>
              <a:cxnLst/>
              <a:rect l="l" t="t" r="r" b="b"/>
              <a:pathLst>
                <a:path w="10569" h="15058" extrusionOk="0">
                  <a:moveTo>
                    <a:pt x="6205" y="0"/>
                  </a:moveTo>
                  <a:cubicBezTo>
                    <a:pt x="5813" y="0"/>
                    <a:pt x="5402" y="58"/>
                    <a:pt x="4999" y="148"/>
                  </a:cubicBezTo>
                  <a:cubicBezTo>
                    <a:pt x="6939" y="3594"/>
                    <a:pt x="6985" y="7680"/>
                    <a:pt x="5022" y="10716"/>
                  </a:cubicBezTo>
                  <a:cubicBezTo>
                    <a:pt x="3401" y="13227"/>
                    <a:pt x="959" y="14208"/>
                    <a:pt x="0" y="14528"/>
                  </a:cubicBezTo>
                  <a:cubicBezTo>
                    <a:pt x="446" y="14783"/>
                    <a:pt x="1070" y="15057"/>
                    <a:pt x="1762" y="15057"/>
                  </a:cubicBezTo>
                  <a:cubicBezTo>
                    <a:pt x="1813" y="15057"/>
                    <a:pt x="1865" y="15056"/>
                    <a:pt x="1917" y="15053"/>
                  </a:cubicBezTo>
                  <a:cubicBezTo>
                    <a:pt x="6528" y="14756"/>
                    <a:pt x="10568" y="2933"/>
                    <a:pt x="7806" y="513"/>
                  </a:cubicBezTo>
                  <a:cubicBezTo>
                    <a:pt x="7377" y="139"/>
                    <a:pt x="6812" y="0"/>
                    <a:pt x="6205" y="0"/>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317" name="Google Shape;2317;p38">
              <a:extLst>
                <a:ext uri="{FF2B5EF4-FFF2-40B4-BE49-F238E27FC236}">
                  <a16:creationId xmlns="" xmlns:a16="http://schemas.microsoft.com/office/drawing/2014/main" id="{0CE73DA0-93DD-DDFB-67D1-9CA99EE30104}"/>
                </a:ext>
              </a:extLst>
            </p:cNvPr>
            <p:cNvSpPr/>
            <p:nvPr/>
          </p:nvSpPr>
          <p:spPr>
            <a:xfrm>
              <a:off x="581793" y="1948386"/>
              <a:ext cx="1052831" cy="1012183"/>
            </a:xfrm>
            <a:custGeom>
              <a:avLst/>
              <a:gdLst/>
              <a:ahLst/>
              <a:cxnLst/>
              <a:rect l="l" t="t" r="r" b="b"/>
              <a:pathLst>
                <a:path w="18079" h="17381" extrusionOk="0">
                  <a:moveTo>
                    <a:pt x="9103" y="0"/>
                  </a:moveTo>
                  <a:cubicBezTo>
                    <a:pt x="8336" y="0"/>
                    <a:pt x="7478" y="109"/>
                    <a:pt x="6575" y="416"/>
                  </a:cubicBezTo>
                  <a:cubicBezTo>
                    <a:pt x="6529" y="416"/>
                    <a:pt x="6460" y="438"/>
                    <a:pt x="6392" y="461"/>
                  </a:cubicBezTo>
                  <a:cubicBezTo>
                    <a:pt x="4201" y="1260"/>
                    <a:pt x="2945" y="2881"/>
                    <a:pt x="2557" y="3383"/>
                  </a:cubicBezTo>
                  <a:cubicBezTo>
                    <a:pt x="2101" y="3999"/>
                    <a:pt x="1" y="6875"/>
                    <a:pt x="731" y="10664"/>
                  </a:cubicBezTo>
                  <a:cubicBezTo>
                    <a:pt x="914" y="11646"/>
                    <a:pt x="1621" y="14430"/>
                    <a:pt x="4109" y="16051"/>
                  </a:cubicBezTo>
                  <a:cubicBezTo>
                    <a:pt x="5593" y="17032"/>
                    <a:pt x="7122" y="17215"/>
                    <a:pt x="8127" y="17306"/>
                  </a:cubicBezTo>
                  <a:cubicBezTo>
                    <a:pt x="8434" y="17344"/>
                    <a:pt x="8860" y="17381"/>
                    <a:pt x="9377" y="17381"/>
                  </a:cubicBezTo>
                  <a:cubicBezTo>
                    <a:pt x="10126" y="17381"/>
                    <a:pt x="11068" y="17303"/>
                    <a:pt x="12121" y="17032"/>
                  </a:cubicBezTo>
                  <a:cubicBezTo>
                    <a:pt x="13513" y="16667"/>
                    <a:pt x="15362" y="16188"/>
                    <a:pt x="16709" y="14499"/>
                  </a:cubicBezTo>
                  <a:cubicBezTo>
                    <a:pt x="17074" y="14065"/>
                    <a:pt x="18079" y="12810"/>
                    <a:pt x="17987" y="11189"/>
                  </a:cubicBezTo>
                  <a:cubicBezTo>
                    <a:pt x="17919" y="10139"/>
                    <a:pt x="17417" y="9112"/>
                    <a:pt x="17234" y="8770"/>
                  </a:cubicBezTo>
                  <a:cubicBezTo>
                    <a:pt x="16892" y="8108"/>
                    <a:pt x="16800" y="8153"/>
                    <a:pt x="16549" y="7628"/>
                  </a:cubicBezTo>
                  <a:cubicBezTo>
                    <a:pt x="16001" y="6441"/>
                    <a:pt x="16344" y="5871"/>
                    <a:pt x="16024" y="4593"/>
                  </a:cubicBezTo>
                  <a:cubicBezTo>
                    <a:pt x="15979" y="4342"/>
                    <a:pt x="15636" y="3109"/>
                    <a:pt x="14655" y="2082"/>
                  </a:cubicBezTo>
                  <a:cubicBezTo>
                    <a:pt x="13810" y="1192"/>
                    <a:pt x="12897" y="849"/>
                    <a:pt x="12190" y="575"/>
                  </a:cubicBezTo>
                  <a:cubicBezTo>
                    <a:pt x="11696" y="396"/>
                    <a:pt x="10564" y="0"/>
                    <a:pt x="9103" y="0"/>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318" name="Google Shape;2318;p38">
              <a:extLst>
                <a:ext uri="{FF2B5EF4-FFF2-40B4-BE49-F238E27FC236}">
                  <a16:creationId xmlns="" xmlns:a16="http://schemas.microsoft.com/office/drawing/2014/main" id="{8AB805EE-21F0-2858-D629-73BC5559EE4A}"/>
                </a:ext>
              </a:extLst>
            </p:cNvPr>
            <p:cNvSpPr/>
            <p:nvPr/>
          </p:nvSpPr>
          <p:spPr>
            <a:xfrm>
              <a:off x="653597" y="1992470"/>
              <a:ext cx="830839" cy="456038"/>
            </a:xfrm>
            <a:custGeom>
              <a:avLst/>
              <a:gdLst/>
              <a:ahLst/>
              <a:cxnLst/>
              <a:rect l="l" t="t" r="r" b="b"/>
              <a:pathLst>
                <a:path w="14267" h="7831" extrusionOk="0">
                  <a:moveTo>
                    <a:pt x="0" y="1"/>
                  </a:moveTo>
                  <a:lnTo>
                    <a:pt x="0" y="7830"/>
                  </a:lnTo>
                  <a:cubicBezTo>
                    <a:pt x="822" y="7442"/>
                    <a:pt x="2420" y="6575"/>
                    <a:pt x="3744" y="4749"/>
                  </a:cubicBezTo>
                  <a:cubicBezTo>
                    <a:pt x="4931" y="3151"/>
                    <a:pt x="5319" y="1576"/>
                    <a:pt x="5479" y="731"/>
                  </a:cubicBezTo>
                  <a:cubicBezTo>
                    <a:pt x="5822" y="960"/>
                    <a:pt x="7140" y="1797"/>
                    <a:pt x="8911" y="1797"/>
                  </a:cubicBezTo>
                  <a:cubicBezTo>
                    <a:pt x="9258" y="1797"/>
                    <a:pt x="9621" y="1765"/>
                    <a:pt x="9998" y="1690"/>
                  </a:cubicBezTo>
                  <a:cubicBezTo>
                    <a:pt x="11185" y="1462"/>
                    <a:pt x="12029" y="914"/>
                    <a:pt x="12486" y="549"/>
                  </a:cubicBezTo>
                  <a:cubicBezTo>
                    <a:pt x="13079" y="366"/>
                    <a:pt x="13673" y="184"/>
                    <a:pt x="14266" y="1"/>
                  </a:cubicBezTo>
                  <a:close/>
                </a:path>
              </a:pathLst>
            </a:custGeom>
            <a:solidFill>
              <a:srgbClr val="CE7CB0"/>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319" name="Google Shape;2319;p38">
              <a:extLst>
                <a:ext uri="{FF2B5EF4-FFF2-40B4-BE49-F238E27FC236}">
                  <a16:creationId xmlns="" xmlns:a16="http://schemas.microsoft.com/office/drawing/2014/main" id="{C0791B2F-24E7-BF13-4461-259D786F9EB3}"/>
                </a:ext>
              </a:extLst>
            </p:cNvPr>
            <p:cNvSpPr/>
            <p:nvPr/>
          </p:nvSpPr>
          <p:spPr>
            <a:xfrm>
              <a:off x="596410" y="2444432"/>
              <a:ext cx="558357" cy="554339"/>
            </a:xfrm>
            <a:custGeom>
              <a:avLst/>
              <a:gdLst/>
              <a:ahLst/>
              <a:cxnLst/>
              <a:rect l="l" t="t" r="r" b="b"/>
              <a:pathLst>
                <a:path w="9588" h="9519" extrusionOk="0">
                  <a:moveTo>
                    <a:pt x="4338" y="1"/>
                  </a:moveTo>
                  <a:lnTo>
                    <a:pt x="4338" y="46"/>
                  </a:lnTo>
                  <a:lnTo>
                    <a:pt x="3927" y="46"/>
                  </a:lnTo>
                  <a:lnTo>
                    <a:pt x="3927" y="69"/>
                  </a:lnTo>
                  <a:lnTo>
                    <a:pt x="3676" y="69"/>
                  </a:lnTo>
                  <a:cubicBezTo>
                    <a:pt x="3242" y="229"/>
                    <a:pt x="2808" y="343"/>
                    <a:pt x="2398" y="548"/>
                  </a:cubicBezTo>
                  <a:cubicBezTo>
                    <a:pt x="1941" y="777"/>
                    <a:pt x="1462" y="1073"/>
                    <a:pt x="1142" y="1484"/>
                  </a:cubicBezTo>
                  <a:cubicBezTo>
                    <a:pt x="1005" y="1667"/>
                    <a:pt x="891" y="1872"/>
                    <a:pt x="754" y="2032"/>
                  </a:cubicBezTo>
                  <a:cubicBezTo>
                    <a:pt x="617" y="2192"/>
                    <a:pt x="549" y="2397"/>
                    <a:pt x="457" y="2603"/>
                  </a:cubicBezTo>
                  <a:cubicBezTo>
                    <a:pt x="389" y="2785"/>
                    <a:pt x="275" y="2945"/>
                    <a:pt x="229" y="3150"/>
                  </a:cubicBezTo>
                  <a:cubicBezTo>
                    <a:pt x="184" y="3333"/>
                    <a:pt x="115" y="3516"/>
                    <a:pt x="92" y="3698"/>
                  </a:cubicBezTo>
                  <a:cubicBezTo>
                    <a:pt x="24" y="4063"/>
                    <a:pt x="1" y="4429"/>
                    <a:pt x="1" y="4817"/>
                  </a:cubicBezTo>
                  <a:cubicBezTo>
                    <a:pt x="1" y="5022"/>
                    <a:pt x="47" y="5182"/>
                    <a:pt x="47" y="5387"/>
                  </a:cubicBezTo>
                  <a:cubicBezTo>
                    <a:pt x="47" y="5570"/>
                    <a:pt x="69" y="5753"/>
                    <a:pt x="138" y="5935"/>
                  </a:cubicBezTo>
                  <a:cubicBezTo>
                    <a:pt x="184" y="6118"/>
                    <a:pt x="206" y="6300"/>
                    <a:pt x="275" y="6483"/>
                  </a:cubicBezTo>
                  <a:cubicBezTo>
                    <a:pt x="343" y="6688"/>
                    <a:pt x="412" y="6871"/>
                    <a:pt x="503" y="7054"/>
                  </a:cubicBezTo>
                  <a:cubicBezTo>
                    <a:pt x="686" y="7442"/>
                    <a:pt x="960" y="7830"/>
                    <a:pt x="1279" y="8149"/>
                  </a:cubicBezTo>
                  <a:cubicBezTo>
                    <a:pt x="1622" y="8492"/>
                    <a:pt x="1964" y="8720"/>
                    <a:pt x="2375" y="8971"/>
                  </a:cubicBezTo>
                  <a:cubicBezTo>
                    <a:pt x="2740" y="9176"/>
                    <a:pt x="3128" y="9268"/>
                    <a:pt x="3493" y="9405"/>
                  </a:cubicBezTo>
                  <a:lnTo>
                    <a:pt x="3676" y="9405"/>
                  </a:lnTo>
                  <a:lnTo>
                    <a:pt x="3676" y="9450"/>
                  </a:lnTo>
                  <a:lnTo>
                    <a:pt x="3927" y="9450"/>
                  </a:lnTo>
                  <a:lnTo>
                    <a:pt x="3927" y="9473"/>
                  </a:lnTo>
                  <a:lnTo>
                    <a:pt x="4338" y="9473"/>
                  </a:lnTo>
                  <a:lnTo>
                    <a:pt x="4338" y="9519"/>
                  </a:lnTo>
                  <a:lnTo>
                    <a:pt x="5205" y="9519"/>
                  </a:lnTo>
                  <a:lnTo>
                    <a:pt x="5205" y="9473"/>
                  </a:lnTo>
                  <a:lnTo>
                    <a:pt x="5616" y="9473"/>
                  </a:lnTo>
                  <a:lnTo>
                    <a:pt x="5616" y="9450"/>
                  </a:lnTo>
                  <a:lnTo>
                    <a:pt x="5867" y="9450"/>
                  </a:lnTo>
                  <a:lnTo>
                    <a:pt x="5867" y="9405"/>
                  </a:lnTo>
                  <a:lnTo>
                    <a:pt x="6072" y="9405"/>
                  </a:lnTo>
                  <a:cubicBezTo>
                    <a:pt x="7008" y="9062"/>
                    <a:pt x="7990" y="8697"/>
                    <a:pt x="8538" y="7830"/>
                  </a:cubicBezTo>
                  <a:cubicBezTo>
                    <a:pt x="8675" y="7647"/>
                    <a:pt x="8812" y="7464"/>
                    <a:pt x="8926" y="7282"/>
                  </a:cubicBezTo>
                  <a:cubicBezTo>
                    <a:pt x="9040" y="7099"/>
                    <a:pt x="9108" y="6917"/>
                    <a:pt x="9177" y="6734"/>
                  </a:cubicBezTo>
                  <a:cubicBezTo>
                    <a:pt x="9337" y="6392"/>
                    <a:pt x="9405" y="6004"/>
                    <a:pt x="9473" y="5616"/>
                  </a:cubicBezTo>
                  <a:cubicBezTo>
                    <a:pt x="9588" y="4885"/>
                    <a:pt x="9542" y="4086"/>
                    <a:pt x="9382" y="3402"/>
                  </a:cubicBezTo>
                  <a:cubicBezTo>
                    <a:pt x="9268" y="3013"/>
                    <a:pt x="9154" y="2648"/>
                    <a:pt x="8948" y="2306"/>
                  </a:cubicBezTo>
                  <a:cubicBezTo>
                    <a:pt x="8834" y="2123"/>
                    <a:pt x="8743" y="1918"/>
                    <a:pt x="8606" y="1735"/>
                  </a:cubicBezTo>
                  <a:cubicBezTo>
                    <a:pt x="8446" y="1553"/>
                    <a:pt x="8264" y="1370"/>
                    <a:pt x="8081" y="1187"/>
                  </a:cubicBezTo>
                  <a:cubicBezTo>
                    <a:pt x="7784" y="891"/>
                    <a:pt x="7374" y="617"/>
                    <a:pt x="6985" y="457"/>
                  </a:cubicBezTo>
                  <a:cubicBezTo>
                    <a:pt x="6620" y="297"/>
                    <a:pt x="6232" y="206"/>
                    <a:pt x="5867" y="69"/>
                  </a:cubicBezTo>
                  <a:lnTo>
                    <a:pt x="5616" y="69"/>
                  </a:lnTo>
                  <a:lnTo>
                    <a:pt x="5616" y="46"/>
                  </a:lnTo>
                  <a:lnTo>
                    <a:pt x="5205" y="46"/>
                  </a:lnTo>
                  <a:lnTo>
                    <a:pt x="5205" y="1"/>
                  </a:ln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320" name="Google Shape;2320;p38">
              <a:extLst>
                <a:ext uri="{FF2B5EF4-FFF2-40B4-BE49-F238E27FC236}">
                  <a16:creationId xmlns="" xmlns:a16="http://schemas.microsoft.com/office/drawing/2014/main" id="{5781ECD1-E8A3-AE57-AE8C-3F0CDF773DE7}"/>
                </a:ext>
              </a:extLst>
            </p:cNvPr>
            <p:cNvSpPr/>
            <p:nvPr/>
          </p:nvSpPr>
          <p:spPr>
            <a:xfrm>
              <a:off x="1020478" y="2385964"/>
              <a:ext cx="510488" cy="244645"/>
            </a:xfrm>
            <a:custGeom>
              <a:avLst/>
              <a:gdLst/>
              <a:ahLst/>
              <a:cxnLst/>
              <a:rect l="l" t="t" r="r" b="b"/>
              <a:pathLst>
                <a:path w="8766" h="4201" extrusionOk="0">
                  <a:moveTo>
                    <a:pt x="4246" y="0"/>
                  </a:moveTo>
                  <a:lnTo>
                    <a:pt x="4246" y="46"/>
                  </a:lnTo>
                  <a:lnTo>
                    <a:pt x="3926" y="46"/>
                  </a:lnTo>
                  <a:lnTo>
                    <a:pt x="3926" y="92"/>
                  </a:lnTo>
                  <a:lnTo>
                    <a:pt x="3675" y="92"/>
                  </a:lnTo>
                  <a:cubicBezTo>
                    <a:pt x="3310" y="206"/>
                    <a:pt x="2945" y="297"/>
                    <a:pt x="2579" y="434"/>
                  </a:cubicBezTo>
                  <a:cubicBezTo>
                    <a:pt x="2191" y="594"/>
                    <a:pt x="1849" y="799"/>
                    <a:pt x="1507" y="1027"/>
                  </a:cubicBezTo>
                  <a:cubicBezTo>
                    <a:pt x="1119" y="1278"/>
                    <a:pt x="753" y="1575"/>
                    <a:pt x="457" y="1940"/>
                  </a:cubicBezTo>
                  <a:cubicBezTo>
                    <a:pt x="206" y="2260"/>
                    <a:pt x="0" y="2557"/>
                    <a:pt x="0" y="2990"/>
                  </a:cubicBezTo>
                  <a:lnTo>
                    <a:pt x="0" y="3036"/>
                  </a:lnTo>
                  <a:lnTo>
                    <a:pt x="0" y="3082"/>
                  </a:lnTo>
                  <a:cubicBezTo>
                    <a:pt x="0" y="3310"/>
                    <a:pt x="23" y="3492"/>
                    <a:pt x="137" y="3675"/>
                  </a:cubicBezTo>
                  <a:cubicBezTo>
                    <a:pt x="274" y="3903"/>
                    <a:pt x="457" y="4040"/>
                    <a:pt x="708" y="4154"/>
                  </a:cubicBezTo>
                  <a:lnTo>
                    <a:pt x="936" y="4154"/>
                  </a:lnTo>
                  <a:lnTo>
                    <a:pt x="936" y="4200"/>
                  </a:lnTo>
                  <a:lnTo>
                    <a:pt x="1256" y="4200"/>
                  </a:lnTo>
                  <a:lnTo>
                    <a:pt x="1256" y="4154"/>
                  </a:lnTo>
                  <a:lnTo>
                    <a:pt x="1461" y="4154"/>
                  </a:lnTo>
                  <a:cubicBezTo>
                    <a:pt x="1895" y="3995"/>
                    <a:pt x="2260" y="3789"/>
                    <a:pt x="2671" y="3584"/>
                  </a:cubicBezTo>
                  <a:cubicBezTo>
                    <a:pt x="2876" y="3492"/>
                    <a:pt x="3059" y="3401"/>
                    <a:pt x="3264" y="3310"/>
                  </a:cubicBezTo>
                  <a:cubicBezTo>
                    <a:pt x="3470" y="3219"/>
                    <a:pt x="3675" y="3173"/>
                    <a:pt x="3881" y="3082"/>
                  </a:cubicBezTo>
                  <a:lnTo>
                    <a:pt x="4086" y="3082"/>
                  </a:lnTo>
                  <a:lnTo>
                    <a:pt x="4086" y="3036"/>
                  </a:lnTo>
                  <a:lnTo>
                    <a:pt x="4383" y="3036"/>
                  </a:lnTo>
                  <a:lnTo>
                    <a:pt x="4383" y="2990"/>
                  </a:lnTo>
                  <a:lnTo>
                    <a:pt x="5296" y="2990"/>
                  </a:lnTo>
                  <a:lnTo>
                    <a:pt x="5296" y="3036"/>
                  </a:lnTo>
                  <a:lnTo>
                    <a:pt x="5547" y="3036"/>
                  </a:lnTo>
                  <a:lnTo>
                    <a:pt x="5547" y="3082"/>
                  </a:lnTo>
                  <a:lnTo>
                    <a:pt x="5752" y="3082"/>
                  </a:lnTo>
                  <a:cubicBezTo>
                    <a:pt x="6254" y="3264"/>
                    <a:pt x="6757" y="3401"/>
                    <a:pt x="7259" y="3584"/>
                  </a:cubicBezTo>
                  <a:lnTo>
                    <a:pt x="7921" y="3584"/>
                  </a:lnTo>
                  <a:cubicBezTo>
                    <a:pt x="8217" y="3470"/>
                    <a:pt x="8400" y="3333"/>
                    <a:pt x="8583" y="3082"/>
                  </a:cubicBezTo>
                  <a:lnTo>
                    <a:pt x="8628" y="3082"/>
                  </a:lnTo>
                  <a:lnTo>
                    <a:pt x="8628" y="3036"/>
                  </a:lnTo>
                  <a:lnTo>
                    <a:pt x="8628" y="2990"/>
                  </a:lnTo>
                  <a:lnTo>
                    <a:pt x="8674" y="2990"/>
                  </a:lnTo>
                  <a:cubicBezTo>
                    <a:pt x="8674" y="2899"/>
                    <a:pt x="8697" y="2831"/>
                    <a:pt x="8719" y="2739"/>
                  </a:cubicBezTo>
                  <a:cubicBezTo>
                    <a:pt x="8719" y="2671"/>
                    <a:pt x="8765" y="2557"/>
                    <a:pt x="8742" y="2465"/>
                  </a:cubicBezTo>
                  <a:cubicBezTo>
                    <a:pt x="8742" y="2374"/>
                    <a:pt x="8719" y="2328"/>
                    <a:pt x="8719" y="2214"/>
                  </a:cubicBezTo>
                  <a:cubicBezTo>
                    <a:pt x="8697" y="2123"/>
                    <a:pt x="8651" y="2055"/>
                    <a:pt x="8628" y="1986"/>
                  </a:cubicBezTo>
                  <a:cubicBezTo>
                    <a:pt x="8560" y="1781"/>
                    <a:pt x="8491" y="1644"/>
                    <a:pt x="8331" y="1484"/>
                  </a:cubicBezTo>
                  <a:cubicBezTo>
                    <a:pt x="8172" y="1324"/>
                    <a:pt x="8012" y="1141"/>
                    <a:pt x="7829" y="1027"/>
                  </a:cubicBezTo>
                  <a:cubicBezTo>
                    <a:pt x="7510" y="799"/>
                    <a:pt x="7190" y="594"/>
                    <a:pt x="6825" y="434"/>
                  </a:cubicBezTo>
                  <a:cubicBezTo>
                    <a:pt x="6483" y="274"/>
                    <a:pt x="6140" y="206"/>
                    <a:pt x="5798" y="92"/>
                  </a:cubicBezTo>
                  <a:lnTo>
                    <a:pt x="5547" y="92"/>
                  </a:lnTo>
                  <a:lnTo>
                    <a:pt x="5547" y="46"/>
                  </a:lnTo>
                  <a:lnTo>
                    <a:pt x="5204" y="46"/>
                  </a:lnTo>
                  <a:lnTo>
                    <a:pt x="5204" y="0"/>
                  </a:lnTo>
                  <a:close/>
                </a:path>
              </a:pathLst>
            </a:custGeom>
            <a:solidFill>
              <a:srgbClr val="CE7CB0"/>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321" name="Google Shape;2321;p38">
              <a:extLst>
                <a:ext uri="{FF2B5EF4-FFF2-40B4-BE49-F238E27FC236}">
                  <a16:creationId xmlns="" xmlns:a16="http://schemas.microsoft.com/office/drawing/2014/main" id="{B49836D8-0A30-3BF4-9CA1-1F951B40C525}"/>
                </a:ext>
              </a:extLst>
            </p:cNvPr>
            <p:cNvSpPr/>
            <p:nvPr/>
          </p:nvSpPr>
          <p:spPr>
            <a:xfrm>
              <a:off x="1302277" y="2282248"/>
              <a:ext cx="202075" cy="204754"/>
            </a:xfrm>
            <a:custGeom>
              <a:avLst/>
              <a:gdLst/>
              <a:ahLst/>
              <a:cxnLst/>
              <a:rect l="l" t="t" r="r" b="b"/>
              <a:pathLst>
                <a:path w="3470" h="3516" extrusionOk="0">
                  <a:moveTo>
                    <a:pt x="1735" y="1"/>
                  </a:moveTo>
                  <a:cubicBezTo>
                    <a:pt x="776" y="1"/>
                    <a:pt x="0" y="800"/>
                    <a:pt x="0" y="1758"/>
                  </a:cubicBezTo>
                  <a:cubicBezTo>
                    <a:pt x="0" y="2740"/>
                    <a:pt x="776" y="3516"/>
                    <a:pt x="1735" y="3516"/>
                  </a:cubicBezTo>
                  <a:cubicBezTo>
                    <a:pt x="2694" y="3516"/>
                    <a:pt x="3470" y="2740"/>
                    <a:pt x="3470" y="1758"/>
                  </a:cubicBezTo>
                  <a:cubicBezTo>
                    <a:pt x="3470" y="800"/>
                    <a:pt x="2694" y="1"/>
                    <a:pt x="1735" y="1"/>
                  </a:cubicBezTo>
                  <a:close/>
                </a:path>
              </a:pathLst>
            </a:custGeom>
            <a:solidFill>
              <a:srgbClr val="CE7CB0"/>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322" name="Google Shape;2322;p38">
              <a:extLst>
                <a:ext uri="{FF2B5EF4-FFF2-40B4-BE49-F238E27FC236}">
                  <a16:creationId xmlns="" xmlns:a16="http://schemas.microsoft.com/office/drawing/2014/main" id="{C2422770-9B0F-B3D8-E18F-1E12E990EE50}"/>
                </a:ext>
              </a:extLst>
            </p:cNvPr>
            <p:cNvSpPr/>
            <p:nvPr/>
          </p:nvSpPr>
          <p:spPr>
            <a:xfrm>
              <a:off x="1324872" y="2287547"/>
              <a:ext cx="131611" cy="175579"/>
            </a:xfrm>
            <a:custGeom>
              <a:avLst/>
              <a:gdLst/>
              <a:ahLst/>
              <a:cxnLst/>
              <a:rect l="l" t="t" r="r" b="b"/>
              <a:pathLst>
                <a:path w="2260" h="3015" extrusionOk="0">
                  <a:moveTo>
                    <a:pt x="1093" y="1"/>
                  </a:moveTo>
                  <a:cubicBezTo>
                    <a:pt x="467" y="1"/>
                    <a:pt x="0" y="832"/>
                    <a:pt x="0" y="1508"/>
                  </a:cubicBezTo>
                  <a:cubicBezTo>
                    <a:pt x="0" y="2183"/>
                    <a:pt x="445" y="3015"/>
                    <a:pt x="1092" y="3015"/>
                  </a:cubicBezTo>
                  <a:cubicBezTo>
                    <a:pt x="1101" y="3015"/>
                    <a:pt x="1110" y="3014"/>
                    <a:pt x="1119" y="3014"/>
                  </a:cubicBezTo>
                  <a:cubicBezTo>
                    <a:pt x="1666" y="3014"/>
                    <a:pt x="2260" y="2375"/>
                    <a:pt x="2214" y="1508"/>
                  </a:cubicBezTo>
                  <a:cubicBezTo>
                    <a:pt x="1940" y="1439"/>
                    <a:pt x="1666" y="1371"/>
                    <a:pt x="1393" y="1279"/>
                  </a:cubicBezTo>
                  <a:cubicBezTo>
                    <a:pt x="1621" y="1097"/>
                    <a:pt x="1849" y="937"/>
                    <a:pt x="2077" y="754"/>
                  </a:cubicBezTo>
                  <a:cubicBezTo>
                    <a:pt x="2055" y="709"/>
                    <a:pt x="1689" y="1"/>
                    <a:pt x="1119" y="1"/>
                  </a:cubicBezTo>
                  <a:cubicBezTo>
                    <a:pt x="1110" y="1"/>
                    <a:pt x="1102" y="1"/>
                    <a:pt x="1093" y="1"/>
                  </a:cubicBezTo>
                  <a:close/>
                </a:path>
              </a:pathLst>
            </a:custGeom>
            <a:solidFill>
              <a:srgbClr val="CE7CB0"/>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323" name="Google Shape;2323;p38">
              <a:extLst>
                <a:ext uri="{FF2B5EF4-FFF2-40B4-BE49-F238E27FC236}">
                  <a16:creationId xmlns="" xmlns:a16="http://schemas.microsoft.com/office/drawing/2014/main" id="{FB70C0EB-0750-B597-6768-C6179DB14A72}"/>
                </a:ext>
              </a:extLst>
            </p:cNvPr>
            <p:cNvSpPr/>
            <p:nvPr/>
          </p:nvSpPr>
          <p:spPr>
            <a:xfrm>
              <a:off x="1280963" y="2260817"/>
              <a:ext cx="230028" cy="142443"/>
            </a:xfrm>
            <a:custGeom>
              <a:avLst/>
              <a:gdLst/>
              <a:ahLst/>
              <a:cxnLst/>
              <a:rect l="l" t="t" r="r" b="b"/>
              <a:pathLst>
                <a:path w="3950" h="2446" extrusionOk="0">
                  <a:moveTo>
                    <a:pt x="2020" y="0"/>
                  </a:moveTo>
                  <a:cubicBezTo>
                    <a:pt x="1022" y="0"/>
                    <a:pt x="284" y="424"/>
                    <a:pt x="1" y="620"/>
                  </a:cubicBezTo>
                  <a:cubicBezTo>
                    <a:pt x="138" y="1236"/>
                    <a:pt x="275" y="1830"/>
                    <a:pt x="389" y="2446"/>
                  </a:cubicBezTo>
                  <a:cubicBezTo>
                    <a:pt x="594" y="1579"/>
                    <a:pt x="1325" y="939"/>
                    <a:pt x="2147" y="894"/>
                  </a:cubicBezTo>
                  <a:cubicBezTo>
                    <a:pt x="2183" y="892"/>
                    <a:pt x="2220" y="890"/>
                    <a:pt x="2257" y="890"/>
                  </a:cubicBezTo>
                  <a:cubicBezTo>
                    <a:pt x="2947" y="890"/>
                    <a:pt x="3603" y="1295"/>
                    <a:pt x="3950" y="1967"/>
                  </a:cubicBezTo>
                  <a:lnTo>
                    <a:pt x="3950" y="620"/>
                  </a:lnTo>
                  <a:cubicBezTo>
                    <a:pt x="3653" y="415"/>
                    <a:pt x="3037" y="72"/>
                    <a:pt x="2169" y="4"/>
                  </a:cubicBezTo>
                  <a:cubicBezTo>
                    <a:pt x="2119" y="2"/>
                    <a:pt x="2069" y="0"/>
                    <a:pt x="2020" y="0"/>
                  </a:cubicBezTo>
                  <a:close/>
                </a:path>
              </a:pathLst>
            </a:custGeom>
            <a:solidFill>
              <a:srgbClr val="CE7CB0"/>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324" name="Google Shape;2324;p38">
              <a:extLst>
                <a:ext uri="{FF2B5EF4-FFF2-40B4-BE49-F238E27FC236}">
                  <a16:creationId xmlns="" xmlns:a16="http://schemas.microsoft.com/office/drawing/2014/main" id="{2A6DA54B-5CC4-9AB4-B5CA-AD5D1C064538}"/>
                </a:ext>
              </a:extLst>
            </p:cNvPr>
            <p:cNvSpPr/>
            <p:nvPr/>
          </p:nvSpPr>
          <p:spPr>
            <a:xfrm>
              <a:off x="1350088" y="2399009"/>
              <a:ext cx="28011" cy="23119"/>
            </a:xfrm>
            <a:custGeom>
              <a:avLst/>
              <a:gdLst/>
              <a:ahLst/>
              <a:cxnLst/>
              <a:rect l="l" t="t" r="r" b="b"/>
              <a:pathLst>
                <a:path w="481" h="397" extrusionOk="0">
                  <a:moveTo>
                    <a:pt x="141" y="0"/>
                  </a:moveTo>
                  <a:cubicBezTo>
                    <a:pt x="109" y="0"/>
                    <a:pt x="83" y="9"/>
                    <a:pt x="69" y="27"/>
                  </a:cubicBezTo>
                  <a:cubicBezTo>
                    <a:pt x="1" y="96"/>
                    <a:pt x="47" y="370"/>
                    <a:pt x="229" y="393"/>
                  </a:cubicBezTo>
                  <a:cubicBezTo>
                    <a:pt x="241" y="395"/>
                    <a:pt x="254" y="396"/>
                    <a:pt x="266" y="396"/>
                  </a:cubicBezTo>
                  <a:cubicBezTo>
                    <a:pt x="371" y="396"/>
                    <a:pt x="480" y="314"/>
                    <a:pt x="480" y="233"/>
                  </a:cubicBezTo>
                  <a:cubicBezTo>
                    <a:pt x="480" y="124"/>
                    <a:pt x="264" y="0"/>
                    <a:pt x="141" y="0"/>
                  </a:cubicBezTo>
                  <a:close/>
                </a:path>
              </a:pathLst>
            </a:custGeom>
            <a:solidFill>
              <a:srgbClr val="CE7CB0"/>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325" name="Google Shape;2325;p38">
              <a:extLst>
                <a:ext uri="{FF2B5EF4-FFF2-40B4-BE49-F238E27FC236}">
                  <a16:creationId xmlns="" xmlns:a16="http://schemas.microsoft.com/office/drawing/2014/main" id="{C1321866-82C9-C111-7B54-54AE5CBBDC66}"/>
                </a:ext>
              </a:extLst>
            </p:cNvPr>
            <p:cNvSpPr/>
            <p:nvPr/>
          </p:nvSpPr>
          <p:spPr>
            <a:xfrm>
              <a:off x="916761" y="2339434"/>
              <a:ext cx="228689" cy="219371"/>
            </a:xfrm>
            <a:custGeom>
              <a:avLst/>
              <a:gdLst/>
              <a:ahLst/>
              <a:cxnLst/>
              <a:rect l="l" t="t" r="r" b="b"/>
              <a:pathLst>
                <a:path w="3927" h="3767" extrusionOk="0">
                  <a:moveTo>
                    <a:pt x="1964" y="0"/>
                  </a:moveTo>
                  <a:cubicBezTo>
                    <a:pt x="868" y="0"/>
                    <a:pt x="1" y="845"/>
                    <a:pt x="1" y="1895"/>
                  </a:cubicBezTo>
                  <a:cubicBezTo>
                    <a:pt x="1" y="2922"/>
                    <a:pt x="868" y="3767"/>
                    <a:pt x="1964" y="3767"/>
                  </a:cubicBezTo>
                  <a:cubicBezTo>
                    <a:pt x="3037" y="3767"/>
                    <a:pt x="3927" y="2922"/>
                    <a:pt x="3927" y="1895"/>
                  </a:cubicBezTo>
                  <a:cubicBezTo>
                    <a:pt x="3927" y="845"/>
                    <a:pt x="3037" y="0"/>
                    <a:pt x="1964" y="0"/>
                  </a:cubicBezTo>
                  <a:close/>
                </a:path>
              </a:pathLst>
            </a:custGeom>
            <a:solidFill>
              <a:srgbClr val="CE7CB0"/>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326" name="Google Shape;2326;p38">
              <a:extLst>
                <a:ext uri="{FF2B5EF4-FFF2-40B4-BE49-F238E27FC236}">
                  <a16:creationId xmlns="" xmlns:a16="http://schemas.microsoft.com/office/drawing/2014/main" id="{A3CD33BF-EA74-73BA-7181-039329EE6C77}"/>
                </a:ext>
              </a:extLst>
            </p:cNvPr>
            <p:cNvSpPr/>
            <p:nvPr/>
          </p:nvSpPr>
          <p:spPr>
            <a:xfrm>
              <a:off x="942035" y="2344734"/>
              <a:ext cx="148907" cy="188856"/>
            </a:xfrm>
            <a:custGeom>
              <a:avLst/>
              <a:gdLst/>
              <a:ahLst/>
              <a:cxnLst/>
              <a:rect l="l" t="t" r="r" b="b"/>
              <a:pathLst>
                <a:path w="2557" h="3243" extrusionOk="0">
                  <a:moveTo>
                    <a:pt x="1229" y="0"/>
                  </a:moveTo>
                  <a:cubicBezTo>
                    <a:pt x="535" y="0"/>
                    <a:pt x="1" y="877"/>
                    <a:pt x="1" y="1621"/>
                  </a:cubicBezTo>
                  <a:cubicBezTo>
                    <a:pt x="1" y="2343"/>
                    <a:pt x="513" y="3242"/>
                    <a:pt x="1229" y="3242"/>
                  </a:cubicBezTo>
                  <a:cubicBezTo>
                    <a:pt x="1238" y="3242"/>
                    <a:pt x="1247" y="3242"/>
                    <a:pt x="1256" y="3242"/>
                  </a:cubicBezTo>
                  <a:cubicBezTo>
                    <a:pt x="1895" y="3242"/>
                    <a:pt x="2557" y="2534"/>
                    <a:pt x="2511" y="1621"/>
                  </a:cubicBezTo>
                  <a:cubicBezTo>
                    <a:pt x="2192" y="1530"/>
                    <a:pt x="1895" y="1461"/>
                    <a:pt x="1575" y="1393"/>
                  </a:cubicBezTo>
                  <a:cubicBezTo>
                    <a:pt x="1827" y="1188"/>
                    <a:pt x="2100" y="1005"/>
                    <a:pt x="2352" y="800"/>
                  </a:cubicBezTo>
                  <a:cubicBezTo>
                    <a:pt x="2329" y="754"/>
                    <a:pt x="1918" y="1"/>
                    <a:pt x="1256" y="1"/>
                  </a:cubicBezTo>
                  <a:cubicBezTo>
                    <a:pt x="1247" y="0"/>
                    <a:pt x="1238" y="0"/>
                    <a:pt x="1229" y="0"/>
                  </a:cubicBezTo>
                  <a:close/>
                </a:path>
              </a:pathLst>
            </a:custGeom>
            <a:solidFill>
              <a:srgbClr val="CE7CB0"/>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327" name="Google Shape;2327;p38">
              <a:extLst>
                <a:ext uri="{FF2B5EF4-FFF2-40B4-BE49-F238E27FC236}">
                  <a16:creationId xmlns="" xmlns:a16="http://schemas.microsoft.com/office/drawing/2014/main" id="{318746DA-66A1-A289-7B6F-2E8EC7C77594}"/>
                </a:ext>
              </a:extLst>
            </p:cNvPr>
            <p:cNvSpPr/>
            <p:nvPr/>
          </p:nvSpPr>
          <p:spPr>
            <a:xfrm>
              <a:off x="892826" y="2316432"/>
              <a:ext cx="259262" cy="153333"/>
            </a:xfrm>
            <a:custGeom>
              <a:avLst/>
              <a:gdLst/>
              <a:ahLst/>
              <a:cxnLst/>
              <a:rect l="l" t="t" r="r" b="b"/>
              <a:pathLst>
                <a:path w="4452" h="2633" extrusionOk="0">
                  <a:moveTo>
                    <a:pt x="2237" y="1"/>
                  </a:moveTo>
                  <a:cubicBezTo>
                    <a:pt x="1121" y="1"/>
                    <a:pt x="300" y="454"/>
                    <a:pt x="1" y="646"/>
                  </a:cubicBezTo>
                  <a:cubicBezTo>
                    <a:pt x="138" y="1308"/>
                    <a:pt x="298" y="1970"/>
                    <a:pt x="435" y="2632"/>
                  </a:cubicBezTo>
                  <a:cubicBezTo>
                    <a:pt x="663" y="1696"/>
                    <a:pt x="1485" y="1012"/>
                    <a:pt x="2420" y="943"/>
                  </a:cubicBezTo>
                  <a:cubicBezTo>
                    <a:pt x="2458" y="941"/>
                    <a:pt x="2496" y="940"/>
                    <a:pt x="2533" y="940"/>
                  </a:cubicBezTo>
                  <a:cubicBezTo>
                    <a:pt x="3315" y="940"/>
                    <a:pt x="4060" y="1389"/>
                    <a:pt x="4452" y="2107"/>
                  </a:cubicBezTo>
                  <a:lnTo>
                    <a:pt x="4452" y="646"/>
                  </a:lnTo>
                  <a:cubicBezTo>
                    <a:pt x="4132" y="441"/>
                    <a:pt x="3425" y="53"/>
                    <a:pt x="2466" y="7"/>
                  </a:cubicBezTo>
                  <a:cubicBezTo>
                    <a:pt x="2388" y="3"/>
                    <a:pt x="2312" y="1"/>
                    <a:pt x="2237" y="1"/>
                  </a:cubicBezTo>
                  <a:close/>
                </a:path>
              </a:pathLst>
            </a:custGeom>
            <a:solidFill>
              <a:srgbClr val="CE7CB0"/>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328" name="Google Shape;2328;p38">
              <a:extLst>
                <a:ext uri="{FF2B5EF4-FFF2-40B4-BE49-F238E27FC236}">
                  <a16:creationId xmlns="" xmlns:a16="http://schemas.microsoft.com/office/drawing/2014/main" id="{417CC7A6-50B0-8441-5446-3C42BE0ABAA4}"/>
                </a:ext>
              </a:extLst>
            </p:cNvPr>
            <p:cNvSpPr/>
            <p:nvPr/>
          </p:nvSpPr>
          <p:spPr>
            <a:xfrm>
              <a:off x="971269" y="2464174"/>
              <a:ext cx="30632" cy="25682"/>
            </a:xfrm>
            <a:custGeom>
              <a:avLst/>
              <a:gdLst/>
              <a:ahLst/>
              <a:cxnLst/>
              <a:rect l="l" t="t" r="r" b="b"/>
              <a:pathLst>
                <a:path w="526" h="441" extrusionOk="0">
                  <a:moveTo>
                    <a:pt x="144" y="0"/>
                  </a:moveTo>
                  <a:cubicBezTo>
                    <a:pt x="110" y="0"/>
                    <a:pt x="83" y="8"/>
                    <a:pt x="69" y="27"/>
                  </a:cubicBezTo>
                  <a:cubicBezTo>
                    <a:pt x="1" y="95"/>
                    <a:pt x="46" y="392"/>
                    <a:pt x="252" y="438"/>
                  </a:cubicBezTo>
                  <a:cubicBezTo>
                    <a:pt x="264" y="440"/>
                    <a:pt x="276" y="441"/>
                    <a:pt x="288" y="441"/>
                  </a:cubicBezTo>
                  <a:cubicBezTo>
                    <a:pt x="412" y="441"/>
                    <a:pt x="526" y="338"/>
                    <a:pt x="526" y="255"/>
                  </a:cubicBezTo>
                  <a:cubicBezTo>
                    <a:pt x="526" y="128"/>
                    <a:pt x="279" y="0"/>
                    <a:pt x="144" y="0"/>
                  </a:cubicBezTo>
                  <a:close/>
                </a:path>
              </a:pathLst>
            </a:custGeom>
            <a:solidFill>
              <a:srgbClr val="CE7CB0"/>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329" name="Google Shape;2329;p38">
              <a:extLst>
                <a:ext uri="{FF2B5EF4-FFF2-40B4-BE49-F238E27FC236}">
                  <a16:creationId xmlns="" xmlns:a16="http://schemas.microsoft.com/office/drawing/2014/main" id="{7CCB4F1A-8F50-7B3C-5B8A-2653AEA2BDBA}"/>
                </a:ext>
              </a:extLst>
            </p:cNvPr>
            <p:cNvSpPr/>
            <p:nvPr/>
          </p:nvSpPr>
          <p:spPr>
            <a:xfrm>
              <a:off x="1274324" y="2134156"/>
              <a:ext cx="234046" cy="245228"/>
            </a:xfrm>
            <a:custGeom>
              <a:avLst/>
              <a:gdLst/>
              <a:ahLst/>
              <a:cxnLst/>
              <a:rect l="l" t="t" r="r" b="b"/>
              <a:pathLst>
                <a:path w="4019" h="4211" extrusionOk="0">
                  <a:moveTo>
                    <a:pt x="2076" y="0"/>
                  </a:moveTo>
                  <a:cubicBezTo>
                    <a:pt x="2010" y="0"/>
                    <a:pt x="1942" y="3"/>
                    <a:pt x="1873" y="10"/>
                  </a:cubicBezTo>
                  <a:cubicBezTo>
                    <a:pt x="823" y="102"/>
                    <a:pt x="275" y="923"/>
                    <a:pt x="206" y="1037"/>
                  </a:cubicBezTo>
                  <a:cubicBezTo>
                    <a:pt x="92" y="1425"/>
                    <a:pt x="1" y="2019"/>
                    <a:pt x="69" y="2726"/>
                  </a:cubicBezTo>
                  <a:cubicBezTo>
                    <a:pt x="115" y="3366"/>
                    <a:pt x="298" y="3868"/>
                    <a:pt x="435" y="4210"/>
                  </a:cubicBezTo>
                  <a:cubicBezTo>
                    <a:pt x="457" y="4142"/>
                    <a:pt x="549" y="3183"/>
                    <a:pt x="1325" y="2772"/>
                  </a:cubicBezTo>
                  <a:cubicBezTo>
                    <a:pt x="1549" y="2657"/>
                    <a:pt x="1799" y="2600"/>
                    <a:pt x="2057" y="2600"/>
                  </a:cubicBezTo>
                  <a:cubicBezTo>
                    <a:pt x="2665" y="2600"/>
                    <a:pt x="3311" y="2916"/>
                    <a:pt x="3744" y="3525"/>
                  </a:cubicBezTo>
                  <a:cubicBezTo>
                    <a:pt x="3858" y="3160"/>
                    <a:pt x="4018" y="2407"/>
                    <a:pt x="3790" y="1517"/>
                  </a:cubicBezTo>
                  <a:cubicBezTo>
                    <a:pt x="3653" y="1015"/>
                    <a:pt x="3447" y="627"/>
                    <a:pt x="3265" y="353"/>
                  </a:cubicBezTo>
                  <a:cubicBezTo>
                    <a:pt x="3101" y="250"/>
                    <a:pt x="2660" y="0"/>
                    <a:pt x="2076" y="0"/>
                  </a:cubicBezTo>
                  <a:close/>
                </a:path>
              </a:pathLst>
            </a:custGeom>
            <a:solidFill>
              <a:srgbClr val="CE7CB0"/>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330" name="Google Shape;2330;p38">
              <a:extLst>
                <a:ext uri="{FF2B5EF4-FFF2-40B4-BE49-F238E27FC236}">
                  <a16:creationId xmlns="" xmlns:a16="http://schemas.microsoft.com/office/drawing/2014/main" id="{CC37A951-C0EB-02FE-7EBE-266D0A0D05FA}"/>
                </a:ext>
              </a:extLst>
            </p:cNvPr>
            <p:cNvSpPr/>
            <p:nvPr/>
          </p:nvSpPr>
          <p:spPr>
            <a:xfrm>
              <a:off x="1292959" y="2242240"/>
              <a:ext cx="198115" cy="127826"/>
            </a:xfrm>
            <a:custGeom>
              <a:avLst/>
              <a:gdLst/>
              <a:ahLst/>
              <a:cxnLst/>
              <a:rect l="l" t="t" r="r" b="b"/>
              <a:pathLst>
                <a:path w="3402" h="2195" extrusionOk="0">
                  <a:moveTo>
                    <a:pt x="2038" y="1"/>
                  </a:moveTo>
                  <a:cubicBezTo>
                    <a:pt x="1647" y="1"/>
                    <a:pt x="1238" y="110"/>
                    <a:pt x="913" y="323"/>
                  </a:cubicBezTo>
                  <a:cubicBezTo>
                    <a:pt x="0" y="916"/>
                    <a:pt x="69" y="2126"/>
                    <a:pt x="69" y="2194"/>
                  </a:cubicBezTo>
                  <a:cubicBezTo>
                    <a:pt x="393" y="1286"/>
                    <a:pt x="1169" y="705"/>
                    <a:pt x="1948" y="705"/>
                  </a:cubicBezTo>
                  <a:cubicBezTo>
                    <a:pt x="1991" y="705"/>
                    <a:pt x="2035" y="707"/>
                    <a:pt x="2078" y="711"/>
                  </a:cubicBezTo>
                  <a:cubicBezTo>
                    <a:pt x="2785" y="756"/>
                    <a:pt x="3264" y="1258"/>
                    <a:pt x="3379" y="1395"/>
                  </a:cubicBezTo>
                  <a:cubicBezTo>
                    <a:pt x="3401" y="1144"/>
                    <a:pt x="3401" y="825"/>
                    <a:pt x="3219" y="528"/>
                  </a:cubicBezTo>
                  <a:cubicBezTo>
                    <a:pt x="2990" y="173"/>
                    <a:pt x="2529" y="1"/>
                    <a:pt x="2038" y="1"/>
                  </a:cubicBezTo>
                  <a:close/>
                </a:path>
              </a:pathLst>
            </a:custGeom>
            <a:solidFill>
              <a:srgbClr val="CE7CB0"/>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331" name="Google Shape;2331;p38">
              <a:extLst>
                <a:ext uri="{FF2B5EF4-FFF2-40B4-BE49-F238E27FC236}">
                  <a16:creationId xmlns="" xmlns:a16="http://schemas.microsoft.com/office/drawing/2014/main" id="{FCACE530-FD13-2BB4-6A13-F6C4A72AAAB2}"/>
                </a:ext>
              </a:extLst>
            </p:cNvPr>
            <p:cNvSpPr/>
            <p:nvPr/>
          </p:nvSpPr>
          <p:spPr>
            <a:xfrm>
              <a:off x="867611" y="2194138"/>
              <a:ext cx="269861" cy="245053"/>
            </a:xfrm>
            <a:custGeom>
              <a:avLst/>
              <a:gdLst/>
              <a:ahLst/>
              <a:cxnLst/>
              <a:rect l="l" t="t" r="r" b="b"/>
              <a:pathLst>
                <a:path w="4634" h="4208" extrusionOk="0">
                  <a:moveTo>
                    <a:pt x="2505" y="0"/>
                  </a:moveTo>
                  <a:cubicBezTo>
                    <a:pt x="2425" y="0"/>
                    <a:pt x="2343" y="2"/>
                    <a:pt x="2260" y="7"/>
                  </a:cubicBezTo>
                  <a:cubicBezTo>
                    <a:pt x="1530" y="30"/>
                    <a:pt x="959" y="213"/>
                    <a:pt x="594" y="373"/>
                  </a:cubicBezTo>
                  <a:cubicBezTo>
                    <a:pt x="434" y="738"/>
                    <a:pt x="0" y="1765"/>
                    <a:pt x="297" y="2998"/>
                  </a:cubicBezTo>
                  <a:cubicBezTo>
                    <a:pt x="411" y="3522"/>
                    <a:pt x="639" y="3933"/>
                    <a:pt x="822" y="4207"/>
                  </a:cubicBezTo>
                  <a:cubicBezTo>
                    <a:pt x="845" y="4047"/>
                    <a:pt x="1005" y="3203"/>
                    <a:pt x="1712" y="2769"/>
                  </a:cubicBezTo>
                  <a:cubicBezTo>
                    <a:pt x="1986" y="2605"/>
                    <a:pt x="2308" y="2524"/>
                    <a:pt x="2644" y="2524"/>
                  </a:cubicBezTo>
                  <a:cubicBezTo>
                    <a:pt x="3289" y="2524"/>
                    <a:pt x="3987" y="2823"/>
                    <a:pt x="4497" y="3408"/>
                  </a:cubicBezTo>
                  <a:cubicBezTo>
                    <a:pt x="4565" y="3066"/>
                    <a:pt x="4634" y="2473"/>
                    <a:pt x="4543" y="1788"/>
                  </a:cubicBezTo>
                  <a:cubicBezTo>
                    <a:pt x="4428" y="1103"/>
                    <a:pt x="4200" y="578"/>
                    <a:pt x="4018" y="258"/>
                  </a:cubicBezTo>
                  <a:cubicBezTo>
                    <a:pt x="3692" y="157"/>
                    <a:pt x="3166" y="0"/>
                    <a:pt x="2505" y="0"/>
                  </a:cubicBezTo>
                  <a:close/>
                </a:path>
              </a:pathLst>
            </a:custGeom>
            <a:solidFill>
              <a:srgbClr val="CE7CB0"/>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332" name="Google Shape;2332;p38">
              <a:extLst>
                <a:ext uri="{FF2B5EF4-FFF2-40B4-BE49-F238E27FC236}">
                  <a16:creationId xmlns="" xmlns:a16="http://schemas.microsoft.com/office/drawing/2014/main" id="{AABC3FAE-8D5D-7E90-25A5-5E3791D2E9C3}"/>
                </a:ext>
              </a:extLst>
            </p:cNvPr>
            <p:cNvSpPr/>
            <p:nvPr/>
          </p:nvSpPr>
          <p:spPr>
            <a:xfrm>
              <a:off x="899524" y="2296865"/>
              <a:ext cx="229970" cy="103775"/>
            </a:xfrm>
            <a:custGeom>
              <a:avLst/>
              <a:gdLst/>
              <a:ahLst/>
              <a:cxnLst/>
              <a:rect l="l" t="t" r="r" b="b"/>
              <a:pathLst>
                <a:path w="3949" h="1782" extrusionOk="0">
                  <a:moveTo>
                    <a:pt x="1893" y="0"/>
                  </a:moveTo>
                  <a:cubicBezTo>
                    <a:pt x="1080" y="0"/>
                    <a:pt x="235" y="416"/>
                    <a:pt x="69" y="1028"/>
                  </a:cubicBezTo>
                  <a:cubicBezTo>
                    <a:pt x="23" y="1188"/>
                    <a:pt x="0" y="1439"/>
                    <a:pt x="160" y="1781"/>
                  </a:cubicBezTo>
                  <a:cubicBezTo>
                    <a:pt x="297" y="1576"/>
                    <a:pt x="662" y="1051"/>
                    <a:pt x="1324" y="800"/>
                  </a:cubicBezTo>
                  <a:cubicBezTo>
                    <a:pt x="1564" y="718"/>
                    <a:pt x="1815" y="677"/>
                    <a:pt x="2069" y="677"/>
                  </a:cubicBezTo>
                  <a:cubicBezTo>
                    <a:pt x="2729" y="677"/>
                    <a:pt x="3404" y="950"/>
                    <a:pt x="3949" y="1462"/>
                  </a:cubicBezTo>
                  <a:cubicBezTo>
                    <a:pt x="3880" y="1325"/>
                    <a:pt x="3447" y="343"/>
                    <a:pt x="2442" y="69"/>
                  </a:cubicBezTo>
                  <a:cubicBezTo>
                    <a:pt x="2267" y="22"/>
                    <a:pt x="2081" y="0"/>
                    <a:pt x="1893" y="0"/>
                  </a:cubicBezTo>
                  <a:close/>
                </a:path>
              </a:pathLst>
            </a:custGeom>
            <a:solidFill>
              <a:srgbClr val="CE7CB0"/>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333" name="Google Shape;2333;p38">
              <a:extLst>
                <a:ext uri="{FF2B5EF4-FFF2-40B4-BE49-F238E27FC236}">
                  <a16:creationId xmlns="" xmlns:a16="http://schemas.microsoft.com/office/drawing/2014/main" id="{B31BFBB6-BEAD-2B2C-BD3A-60237E792C96}"/>
                </a:ext>
              </a:extLst>
            </p:cNvPr>
            <p:cNvSpPr/>
            <p:nvPr/>
          </p:nvSpPr>
          <p:spPr>
            <a:xfrm>
              <a:off x="1299598" y="2286091"/>
              <a:ext cx="192816" cy="93292"/>
            </a:xfrm>
            <a:custGeom>
              <a:avLst/>
              <a:gdLst/>
              <a:ahLst/>
              <a:cxnLst/>
              <a:rect l="l" t="t" r="r" b="b"/>
              <a:pathLst>
                <a:path w="3311" h="1602" extrusionOk="0">
                  <a:moveTo>
                    <a:pt x="1690" y="0"/>
                  </a:moveTo>
                  <a:cubicBezTo>
                    <a:pt x="1460" y="0"/>
                    <a:pt x="1235" y="46"/>
                    <a:pt x="1028" y="140"/>
                  </a:cubicBezTo>
                  <a:cubicBezTo>
                    <a:pt x="137" y="528"/>
                    <a:pt x="1" y="1555"/>
                    <a:pt x="1" y="1601"/>
                  </a:cubicBezTo>
                  <a:cubicBezTo>
                    <a:pt x="46" y="1510"/>
                    <a:pt x="389" y="665"/>
                    <a:pt x="1324" y="391"/>
                  </a:cubicBezTo>
                  <a:cubicBezTo>
                    <a:pt x="1507" y="338"/>
                    <a:pt x="1692" y="313"/>
                    <a:pt x="1875" y="313"/>
                  </a:cubicBezTo>
                  <a:cubicBezTo>
                    <a:pt x="2405" y="313"/>
                    <a:pt x="2920" y="526"/>
                    <a:pt x="3310" y="916"/>
                  </a:cubicBezTo>
                  <a:cubicBezTo>
                    <a:pt x="2929" y="320"/>
                    <a:pt x="2296" y="0"/>
                    <a:pt x="1690" y="0"/>
                  </a:cubicBezTo>
                  <a:close/>
                </a:path>
              </a:pathLst>
            </a:custGeom>
            <a:solidFill>
              <a:srgbClr val="CE7CB0"/>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334" name="Google Shape;2334;p38">
              <a:extLst>
                <a:ext uri="{FF2B5EF4-FFF2-40B4-BE49-F238E27FC236}">
                  <a16:creationId xmlns="" xmlns:a16="http://schemas.microsoft.com/office/drawing/2014/main" id="{7D404BC7-0823-B6E4-9C6E-4B91E2F48C0A}"/>
                </a:ext>
              </a:extLst>
            </p:cNvPr>
            <p:cNvSpPr/>
            <p:nvPr/>
          </p:nvSpPr>
          <p:spPr>
            <a:xfrm>
              <a:off x="840997" y="2316140"/>
              <a:ext cx="293330" cy="123051"/>
            </a:xfrm>
            <a:custGeom>
              <a:avLst/>
              <a:gdLst/>
              <a:ahLst/>
              <a:cxnLst/>
              <a:rect l="l" t="t" r="r" b="b"/>
              <a:pathLst>
                <a:path w="5037" h="2113" extrusionOk="0">
                  <a:moveTo>
                    <a:pt x="3107" y="1"/>
                  </a:moveTo>
                  <a:cubicBezTo>
                    <a:pt x="2876" y="1"/>
                    <a:pt x="2610" y="38"/>
                    <a:pt x="2329" y="149"/>
                  </a:cubicBezTo>
                  <a:cubicBezTo>
                    <a:pt x="1576" y="469"/>
                    <a:pt x="1279" y="1154"/>
                    <a:pt x="1211" y="1313"/>
                  </a:cubicBezTo>
                  <a:cubicBezTo>
                    <a:pt x="1211" y="1336"/>
                    <a:pt x="1188" y="1336"/>
                    <a:pt x="1188" y="1336"/>
                  </a:cubicBezTo>
                  <a:cubicBezTo>
                    <a:pt x="800" y="1359"/>
                    <a:pt x="434" y="1382"/>
                    <a:pt x="46" y="1405"/>
                  </a:cubicBezTo>
                  <a:cubicBezTo>
                    <a:pt x="1" y="1427"/>
                    <a:pt x="1" y="1450"/>
                    <a:pt x="24" y="1496"/>
                  </a:cubicBezTo>
                  <a:cubicBezTo>
                    <a:pt x="138" y="1587"/>
                    <a:pt x="320" y="1724"/>
                    <a:pt x="526" y="1838"/>
                  </a:cubicBezTo>
                  <a:cubicBezTo>
                    <a:pt x="823" y="1998"/>
                    <a:pt x="1096" y="2067"/>
                    <a:pt x="1279" y="2112"/>
                  </a:cubicBezTo>
                  <a:cubicBezTo>
                    <a:pt x="1302" y="2112"/>
                    <a:pt x="1325" y="2089"/>
                    <a:pt x="1325" y="2089"/>
                  </a:cubicBezTo>
                  <a:cubicBezTo>
                    <a:pt x="1599" y="1268"/>
                    <a:pt x="2306" y="674"/>
                    <a:pt x="3151" y="583"/>
                  </a:cubicBezTo>
                  <a:cubicBezTo>
                    <a:pt x="3216" y="576"/>
                    <a:pt x="3282" y="573"/>
                    <a:pt x="3347" y="573"/>
                  </a:cubicBezTo>
                  <a:cubicBezTo>
                    <a:pt x="3960" y="573"/>
                    <a:pt x="4541" y="859"/>
                    <a:pt x="4954" y="1313"/>
                  </a:cubicBezTo>
                  <a:cubicBezTo>
                    <a:pt x="4963" y="1331"/>
                    <a:pt x="4978" y="1338"/>
                    <a:pt x="4992" y="1338"/>
                  </a:cubicBezTo>
                  <a:cubicBezTo>
                    <a:pt x="5016" y="1338"/>
                    <a:pt x="5036" y="1319"/>
                    <a:pt x="5022" y="1291"/>
                  </a:cubicBezTo>
                  <a:cubicBezTo>
                    <a:pt x="4863" y="948"/>
                    <a:pt x="4543" y="400"/>
                    <a:pt x="3881" y="149"/>
                  </a:cubicBezTo>
                  <a:cubicBezTo>
                    <a:pt x="3781" y="106"/>
                    <a:pt x="3493" y="1"/>
                    <a:pt x="3107" y="1"/>
                  </a:cubicBezTo>
                  <a:close/>
                </a:path>
              </a:pathLst>
            </a:custGeom>
            <a:solidFill>
              <a:srgbClr val="CE7CB0"/>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335" name="Google Shape;2335;p38">
              <a:extLst>
                <a:ext uri="{FF2B5EF4-FFF2-40B4-BE49-F238E27FC236}">
                  <a16:creationId xmlns="" xmlns:a16="http://schemas.microsoft.com/office/drawing/2014/main" id="{309165F5-0605-AD12-DAA1-284C9D46BB9B}"/>
                </a:ext>
              </a:extLst>
            </p:cNvPr>
            <p:cNvSpPr/>
            <p:nvPr/>
          </p:nvSpPr>
          <p:spPr>
            <a:xfrm>
              <a:off x="898825" y="2157334"/>
              <a:ext cx="206152" cy="68426"/>
            </a:xfrm>
            <a:custGeom>
              <a:avLst/>
              <a:gdLst/>
              <a:ahLst/>
              <a:cxnLst/>
              <a:rect l="l" t="t" r="r" b="b"/>
              <a:pathLst>
                <a:path w="3540" h="1175" extrusionOk="0">
                  <a:moveTo>
                    <a:pt x="1838" y="0"/>
                  </a:moveTo>
                  <a:cubicBezTo>
                    <a:pt x="1131" y="0"/>
                    <a:pt x="446" y="388"/>
                    <a:pt x="58" y="1005"/>
                  </a:cubicBezTo>
                  <a:cubicBezTo>
                    <a:pt x="0" y="1082"/>
                    <a:pt x="72" y="1175"/>
                    <a:pt x="165" y="1175"/>
                  </a:cubicBezTo>
                  <a:cubicBezTo>
                    <a:pt x="182" y="1175"/>
                    <a:pt x="200" y="1172"/>
                    <a:pt x="218" y="1164"/>
                  </a:cubicBezTo>
                  <a:cubicBezTo>
                    <a:pt x="583" y="1005"/>
                    <a:pt x="1153" y="799"/>
                    <a:pt x="1838" y="799"/>
                  </a:cubicBezTo>
                  <a:cubicBezTo>
                    <a:pt x="2477" y="799"/>
                    <a:pt x="3002" y="936"/>
                    <a:pt x="3345" y="1073"/>
                  </a:cubicBezTo>
                  <a:cubicBezTo>
                    <a:pt x="3362" y="1080"/>
                    <a:pt x="3379" y="1083"/>
                    <a:pt x="3395" y="1083"/>
                  </a:cubicBezTo>
                  <a:cubicBezTo>
                    <a:pt x="3483" y="1083"/>
                    <a:pt x="3539" y="987"/>
                    <a:pt x="3482" y="890"/>
                  </a:cubicBezTo>
                  <a:cubicBezTo>
                    <a:pt x="3116" y="365"/>
                    <a:pt x="2500" y="23"/>
                    <a:pt x="1838" y="0"/>
                  </a:cubicBezTo>
                  <a:close/>
                </a:path>
              </a:pathLst>
            </a:custGeom>
            <a:solidFill>
              <a:srgbClr val="CE7CB0"/>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336" name="Google Shape;2336;p38">
              <a:extLst>
                <a:ext uri="{FF2B5EF4-FFF2-40B4-BE49-F238E27FC236}">
                  <a16:creationId xmlns="" xmlns:a16="http://schemas.microsoft.com/office/drawing/2014/main" id="{5C1A7A89-D36C-C65E-2B66-8C12C5F7AC9E}"/>
                </a:ext>
              </a:extLst>
            </p:cNvPr>
            <p:cNvSpPr/>
            <p:nvPr/>
          </p:nvSpPr>
          <p:spPr>
            <a:xfrm>
              <a:off x="1089603" y="2296923"/>
              <a:ext cx="47520" cy="37270"/>
            </a:xfrm>
            <a:custGeom>
              <a:avLst/>
              <a:gdLst/>
              <a:ahLst/>
              <a:cxnLst/>
              <a:rect l="l" t="t" r="r" b="b"/>
              <a:pathLst>
                <a:path w="816" h="640" extrusionOk="0">
                  <a:moveTo>
                    <a:pt x="156" y="0"/>
                  </a:moveTo>
                  <a:cubicBezTo>
                    <a:pt x="104" y="0"/>
                    <a:pt x="52" y="8"/>
                    <a:pt x="0" y="23"/>
                  </a:cubicBezTo>
                  <a:cubicBezTo>
                    <a:pt x="388" y="68"/>
                    <a:pt x="639" y="297"/>
                    <a:pt x="776" y="639"/>
                  </a:cubicBezTo>
                  <a:cubicBezTo>
                    <a:pt x="816" y="303"/>
                    <a:pt x="495" y="0"/>
                    <a:pt x="156" y="0"/>
                  </a:cubicBezTo>
                  <a:close/>
                </a:path>
              </a:pathLst>
            </a:custGeom>
            <a:solidFill>
              <a:srgbClr val="CE7CB0"/>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337" name="Google Shape;2337;p38">
              <a:extLst>
                <a:ext uri="{FF2B5EF4-FFF2-40B4-BE49-F238E27FC236}">
                  <a16:creationId xmlns="" xmlns:a16="http://schemas.microsoft.com/office/drawing/2014/main" id="{018420C9-0C90-4C66-90FC-7595C3E8C903}"/>
                </a:ext>
              </a:extLst>
            </p:cNvPr>
            <p:cNvSpPr/>
            <p:nvPr/>
          </p:nvSpPr>
          <p:spPr>
            <a:xfrm>
              <a:off x="1296919" y="2260992"/>
              <a:ext cx="239346" cy="116354"/>
            </a:xfrm>
            <a:custGeom>
              <a:avLst/>
              <a:gdLst/>
              <a:ahLst/>
              <a:cxnLst/>
              <a:rect l="l" t="t" r="r" b="b"/>
              <a:pathLst>
                <a:path w="4110" h="1998" extrusionOk="0">
                  <a:moveTo>
                    <a:pt x="1690" y="1"/>
                  </a:moveTo>
                  <a:cubicBezTo>
                    <a:pt x="960" y="1"/>
                    <a:pt x="549" y="434"/>
                    <a:pt x="457" y="548"/>
                  </a:cubicBezTo>
                  <a:cubicBezTo>
                    <a:pt x="24" y="1005"/>
                    <a:pt x="1" y="1621"/>
                    <a:pt x="24" y="1964"/>
                  </a:cubicBezTo>
                  <a:cubicBezTo>
                    <a:pt x="24" y="1986"/>
                    <a:pt x="35" y="1998"/>
                    <a:pt x="49" y="1998"/>
                  </a:cubicBezTo>
                  <a:cubicBezTo>
                    <a:pt x="64" y="1998"/>
                    <a:pt x="81" y="1986"/>
                    <a:pt x="92" y="1964"/>
                  </a:cubicBezTo>
                  <a:cubicBezTo>
                    <a:pt x="229" y="1347"/>
                    <a:pt x="640" y="868"/>
                    <a:pt x="1211" y="663"/>
                  </a:cubicBezTo>
                  <a:cubicBezTo>
                    <a:pt x="1373" y="616"/>
                    <a:pt x="1542" y="592"/>
                    <a:pt x="1713" y="592"/>
                  </a:cubicBezTo>
                  <a:cubicBezTo>
                    <a:pt x="2289" y="592"/>
                    <a:pt x="2888" y="855"/>
                    <a:pt x="3311" y="1347"/>
                  </a:cubicBezTo>
                  <a:lnTo>
                    <a:pt x="3356" y="1347"/>
                  </a:lnTo>
                  <a:cubicBezTo>
                    <a:pt x="3493" y="1233"/>
                    <a:pt x="3676" y="1073"/>
                    <a:pt x="3858" y="845"/>
                  </a:cubicBezTo>
                  <a:cubicBezTo>
                    <a:pt x="3972" y="663"/>
                    <a:pt x="4041" y="480"/>
                    <a:pt x="4109" y="343"/>
                  </a:cubicBezTo>
                  <a:cubicBezTo>
                    <a:pt x="4109" y="325"/>
                    <a:pt x="4095" y="291"/>
                    <a:pt x="4077" y="291"/>
                  </a:cubicBezTo>
                  <a:cubicBezTo>
                    <a:pt x="4073" y="291"/>
                    <a:pt x="4068" y="293"/>
                    <a:pt x="4064" y="297"/>
                  </a:cubicBezTo>
                  <a:cubicBezTo>
                    <a:pt x="3744" y="412"/>
                    <a:pt x="3425" y="526"/>
                    <a:pt x="3128" y="640"/>
                  </a:cubicBezTo>
                  <a:cubicBezTo>
                    <a:pt x="3105" y="640"/>
                    <a:pt x="3082" y="640"/>
                    <a:pt x="3082" y="617"/>
                  </a:cubicBezTo>
                  <a:cubicBezTo>
                    <a:pt x="2945" y="503"/>
                    <a:pt x="2420" y="1"/>
                    <a:pt x="1690" y="1"/>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338" name="Google Shape;2338;p38">
              <a:extLst>
                <a:ext uri="{FF2B5EF4-FFF2-40B4-BE49-F238E27FC236}">
                  <a16:creationId xmlns="" xmlns:a16="http://schemas.microsoft.com/office/drawing/2014/main" id="{ECF65BDB-766F-F6E9-3BFA-88285F2CDC67}"/>
                </a:ext>
              </a:extLst>
            </p:cNvPr>
            <p:cNvSpPr/>
            <p:nvPr/>
          </p:nvSpPr>
          <p:spPr>
            <a:xfrm>
              <a:off x="1277003" y="2275609"/>
              <a:ext cx="31971" cy="38610"/>
            </a:xfrm>
            <a:custGeom>
              <a:avLst/>
              <a:gdLst/>
              <a:ahLst/>
              <a:cxnLst/>
              <a:rect l="l" t="t" r="r" b="b"/>
              <a:pathLst>
                <a:path w="549" h="663" extrusionOk="0">
                  <a:moveTo>
                    <a:pt x="548" y="1"/>
                  </a:moveTo>
                  <a:cubicBezTo>
                    <a:pt x="229" y="1"/>
                    <a:pt x="1" y="366"/>
                    <a:pt x="137" y="663"/>
                  </a:cubicBezTo>
                  <a:cubicBezTo>
                    <a:pt x="137" y="366"/>
                    <a:pt x="274" y="115"/>
                    <a:pt x="548" y="1"/>
                  </a:cubicBezTo>
                  <a:close/>
                </a:path>
              </a:pathLst>
            </a:custGeom>
            <a:solidFill>
              <a:srgbClr val="CE7CB0"/>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339" name="Google Shape;2339;p38">
              <a:extLst>
                <a:ext uri="{FF2B5EF4-FFF2-40B4-BE49-F238E27FC236}">
                  <a16:creationId xmlns="" xmlns:a16="http://schemas.microsoft.com/office/drawing/2014/main" id="{33954408-32B5-EB1C-B18F-12347643F1CC}"/>
                </a:ext>
              </a:extLst>
            </p:cNvPr>
            <p:cNvSpPr/>
            <p:nvPr/>
          </p:nvSpPr>
          <p:spPr>
            <a:xfrm>
              <a:off x="1273625" y="2108300"/>
              <a:ext cx="201202" cy="87644"/>
            </a:xfrm>
            <a:custGeom>
              <a:avLst/>
              <a:gdLst/>
              <a:ahLst/>
              <a:cxnLst/>
              <a:rect l="l" t="t" r="r" b="b"/>
              <a:pathLst>
                <a:path w="3455" h="1505" extrusionOk="0">
                  <a:moveTo>
                    <a:pt x="1920" y="1"/>
                  </a:moveTo>
                  <a:cubicBezTo>
                    <a:pt x="1748" y="1"/>
                    <a:pt x="1575" y="22"/>
                    <a:pt x="1405" y="66"/>
                  </a:cubicBezTo>
                  <a:cubicBezTo>
                    <a:pt x="766" y="249"/>
                    <a:pt x="264" y="728"/>
                    <a:pt x="36" y="1344"/>
                  </a:cubicBezTo>
                  <a:cubicBezTo>
                    <a:pt x="1" y="1431"/>
                    <a:pt x="59" y="1505"/>
                    <a:pt x="139" y="1505"/>
                  </a:cubicBezTo>
                  <a:cubicBezTo>
                    <a:pt x="164" y="1505"/>
                    <a:pt x="191" y="1498"/>
                    <a:pt x="218" y="1481"/>
                  </a:cubicBezTo>
                  <a:cubicBezTo>
                    <a:pt x="515" y="1253"/>
                    <a:pt x="994" y="979"/>
                    <a:pt x="1611" y="842"/>
                  </a:cubicBezTo>
                  <a:cubicBezTo>
                    <a:pt x="1942" y="762"/>
                    <a:pt x="2255" y="734"/>
                    <a:pt x="2538" y="734"/>
                  </a:cubicBezTo>
                  <a:cubicBezTo>
                    <a:pt x="2820" y="734"/>
                    <a:pt x="3071" y="762"/>
                    <a:pt x="3277" y="797"/>
                  </a:cubicBezTo>
                  <a:cubicBezTo>
                    <a:pt x="3285" y="798"/>
                    <a:pt x="3294" y="799"/>
                    <a:pt x="3302" y="799"/>
                  </a:cubicBezTo>
                  <a:cubicBezTo>
                    <a:pt x="3401" y="799"/>
                    <a:pt x="3454" y="677"/>
                    <a:pt x="3391" y="614"/>
                  </a:cubicBezTo>
                  <a:cubicBezTo>
                    <a:pt x="2992" y="215"/>
                    <a:pt x="2462" y="1"/>
                    <a:pt x="1920" y="1"/>
                  </a:cubicBezTo>
                  <a:close/>
                </a:path>
              </a:pathLst>
            </a:custGeom>
            <a:solidFill>
              <a:srgbClr val="CE7CB0"/>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340" name="Google Shape;2340;p38">
              <a:extLst>
                <a:ext uri="{FF2B5EF4-FFF2-40B4-BE49-F238E27FC236}">
                  <a16:creationId xmlns="" xmlns:a16="http://schemas.microsoft.com/office/drawing/2014/main" id="{F00B01C5-75A0-A95E-51A6-A408BD3F9812}"/>
                </a:ext>
              </a:extLst>
            </p:cNvPr>
            <p:cNvSpPr/>
            <p:nvPr/>
          </p:nvSpPr>
          <p:spPr>
            <a:xfrm>
              <a:off x="1085584" y="2574413"/>
              <a:ext cx="320409" cy="207375"/>
            </a:xfrm>
            <a:custGeom>
              <a:avLst/>
              <a:gdLst/>
              <a:ahLst/>
              <a:cxnLst/>
              <a:rect l="l" t="t" r="r" b="b"/>
              <a:pathLst>
                <a:path w="5502" h="3561" extrusionOk="0">
                  <a:moveTo>
                    <a:pt x="4285" y="1"/>
                  </a:moveTo>
                  <a:cubicBezTo>
                    <a:pt x="3798" y="1"/>
                    <a:pt x="3639" y="629"/>
                    <a:pt x="2899" y="781"/>
                  </a:cubicBezTo>
                  <a:cubicBezTo>
                    <a:pt x="2817" y="797"/>
                    <a:pt x="2739" y="805"/>
                    <a:pt x="2665" y="805"/>
                  </a:cubicBezTo>
                  <a:cubicBezTo>
                    <a:pt x="2098" y="805"/>
                    <a:pt x="1739" y="395"/>
                    <a:pt x="1243" y="395"/>
                  </a:cubicBezTo>
                  <a:cubicBezTo>
                    <a:pt x="1153" y="395"/>
                    <a:pt x="1060" y="408"/>
                    <a:pt x="959" y="439"/>
                  </a:cubicBezTo>
                  <a:cubicBezTo>
                    <a:pt x="548" y="576"/>
                    <a:pt x="206" y="964"/>
                    <a:pt x="115" y="1398"/>
                  </a:cubicBezTo>
                  <a:cubicBezTo>
                    <a:pt x="1" y="1991"/>
                    <a:pt x="434" y="2471"/>
                    <a:pt x="685" y="2722"/>
                  </a:cubicBezTo>
                  <a:cubicBezTo>
                    <a:pt x="1233" y="3315"/>
                    <a:pt x="1895" y="3452"/>
                    <a:pt x="2101" y="3498"/>
                  </a:cubicBezTo>
                  <a:cubicBezTo>
                    <a:pt x="2212" y="3526"/>
                    <a:pt x="2418" y="3561"/>
                    <a:pt x="2678" y="3561"/>
                  </a:cubicBezTo>
                  <a:cubicBezTo>
                    <a:pt x="3057" y="3561"/>
                    <a:pt x="3553" y="3485"/>
                    <a:pt x="4041" y="3201"/>
                  </a:cubicBezTo>
                  <a:cubicBezTo>
                    <a:pt x="4703" y="2813"/>
                    <a:pt x="5502" y="1923"/>
                    <a:pt x="5296" y="1010"/>
                  </a:cubicBezTo>
                  <a:cubicBezTo>
                    <a:pt x="5182" y="576"/>
                    <a:pt x="4840" y="51"/>
                    <a:pt x="4360" y="5"/>
                  </a:cubicBezTo>
                  <a:cubicBezTo>
                    <a:pt x="4334" y="2"/>
                    <a:pt x="4309" y="1"/>
                    <a:pt x="4285" y="1"/>
                  </a:cubicBezTo>
                  <a:close/>
                </a:path>
              </a:pathLst>
            </a:custGeom>
            <a:solidFill>
              <a:srgbClr val="CE7CB0"/>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341" name="Google Shape;2341;p38">
              <a:extLst>
                <a:ext uri="{FF2B5EF4-FFF2-40B4-BE49-F238E27FC236}">
                  <a16:creationId xmlns="" xmlns:a16="http://schemas.microsoft.com/office/drawing/2014/main" id="{15AFA063-56CC-23D5-1128-426EDBBAC460}"/>
                </a:ext>
              </a:extLst>
            </p:cNvPr>
            <p:cNvSpPr/>
            <p:nvPr/>
          </p:nvSpPr>
          <p:spPr>
            <a:xfrm>
              <a:off x="1146731" y="2806013"/>
              <a:ext cx="222050" cy="18635"/>
            </a:xfrm>
            <a:custGeom>
              <a:avLst/>
              <a:gdLst/>
              <a:ahLst/>
              <a:cxnLst/>
              <a:rect l="l" t="t" r="r" b="b"/>
              <a:pathLst>
                <a:path w="3813" h="320" extrusionOk="0">
                  <a:moveTo>
                    <a:pt x="1" y="0"/>
                  </a:moveTo>
                  <a:lnTo>
                    <a:pt x="3812" y="320"/>
                  </a:lnTo>
                  <a:cubicBezTo>
                    <a:pt x="2534" y="205"/>
                    <a:pt x="1279" y="91"/>
                    <a:pt x="1" y="0"/>
                  </a:cubicBezTo>
                  <a:close/>
                </a:path>
              </a:pathLst>
            </a:custGeom>
            <a:solidFill>
              <a:srgbClr val="CE7CB0"/>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342" name="Google Shape;2342;p38">
              <a:extLst>
                <a:ext uri="{FF2B5EF4-FFF2-40B4-BE49-F238E27FC236}">
                  <a16:creationId xmlns="" xmlns:a16="http://schemas.microsoft.com/office/drawing/2014/main" id="{232431CE-3F68-B20D-3ED9-AD49F5CB1C76}"/>
                </a:ext>
              </a:extLst>
            </p:cNvPr>
            <p:cNvSpPr/>
            <p:nvPr/>
          </p:nvSpPr>
          <p:spPr>
            <a:xfrm>
              <a:off x="1088263" y="2585070"/>
              <a:ext cx="320409" cy="207782"/>
            </a:xfrm>
            <a:custGeom>
              <a:avLst/>
              <a:gdLst/>
              <a:ahLst/>
              <a:cxnLst/>
              <a:rect l="l" t="t" r="r" b="b"/>
              <a:pathLst>
                <a:path w="5502" h="3568" extrusionOk="0">
                  <a:moveTo>
                    <a:pt x="4284" y="0"/>
                  </a:moveTo>
                  <a:cubicBezTo>
                    <a:pt x="3777" y="0"/>
                    <a:pt x="3640" y="650"/>
                    <a:pt x="2899" y="781"/>
                  </a:cubicBezTo>
                  <a:cubicBezTo>
                    <a:pt x="2817" y="797"/>
                    <a:pt x="2739" y="804"/>
                    <a:pt x="2664" y="804"/>
                  </a:cubicBezTo>
                  <a:cubicBezTo>
                    <a:pt x="2107" y="804"/>
                    <a:pt x="1750" y="408"/>
                    <a:pt x="1265" y="408"/>
                  </a:cubicBezTo>
                  <a:cubicBezTo>
                    <a:pt x="1169" y="408"/>
                    <a:pt x="1068" y="424"/>
                    <a:pt x="959" y="462"/>
                  </a:cubicBezTo>
                  <a:cubicBezTo>
                    <a:pt x="548" y="576"/>
                    <a:pt x="183" y="964"/>
                    <a:pt x="114" y="1397"/>
                  </a:cubicBezTo>
                  <a:cubicBezTo>
                    <a:pt x="0" y="1991"/>
                    <a:pt x="434" y="2470"/>
                    <a:pt x="685" y="2721"/>
                  </a:cubicBezTo>
                  <a:cubicBezTo>
                    <a:pt x="1210" y="3315"/>
                    <a:pt x="1895" y="3474"/>
                    <a:pt x="2100" y="3497"/>
                  </a:cubicBezTo>
                  <a:cubicBezTo>
                    <a:pt x="2216" y="3526"/>
                    <a:pt x="2434" y="3567"/>
                    <a:pt x="2708" y="3567"/>
                  </a:cubicBezTo>
                  <a:cubicBezTo>
                    <a:pt x="3084" y="3567"/>
                    <a:pt x="3566" y="3491"/>
                    <a:pt x="4040" y="3201"/>
                  </a:cubicBezTo>
                  <a:cubicBezTo>
                    <a:pt x="4702" y="2813"/>
                    <a:pt x="5501" y="1922"/>
                    <a:pt x="5296" y="1009"/>
                  </a:cubicBezTo>
                  <a:cubicBezTo>
                    <a:pt x="5182" y="576"/>
                    <a:pt x="4816" y="51"/>
                    <a:pt x="4360" y="5"/>
                  </a:cubicBezTo>
                  <a:cubicBezTo>
                    <a:pt x="4334" y="2"/>
                    <a:pt x="4308" y="0"/>
                    <a:pt x="4284" y="0"/>
                  </a:cubicBezTo>
                  <a:close/>
                </a:path>
              </a:pathLst>
            </a:custGeom>
            <a:solidFill>
              <a:srgbClr val="CE7CB0"/>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343" name="Google Shape;2343;p38">
              <a:extLst>
                <a:ext uri="{FF2B5EF4-FFF2-40B4-BE49-F238E27FC236}">
                  <a16:creationId xmlns="" xmlns:a16="http://schemas.microsoft.com/office/drawing/2014/main" id="{C8E1B89D-CC55-6036-366A-79F8A1D8C1C6}"/>
                </a:ext>
              </a:extLst>
            </p:cNvPr>
            <p:cNvSpPr/>
            <p:nvPr/>
          </p:nvSpPr>
          <p:spPr>
            <a:xfrm>
              <a:off x="1149410" y="2816612"/>
              <a:ext cx="222050" cy="18693"/>
            </a:xfrm>
            <a:custGeom>
              <a:avLst/>
              <a:gdLst/>
              <a:ahLst/>
              <a:cxnLst/>
              <a:rect l="l" t="t" r="r" b="b"/>
              <a:pathLst>
                <a:path w="3813" h="321" extrusionOk="0">
                  <a:moveTo>
                    <a:pt x="0" y="1"/>
                  </a:moveTo>
                  <a:lnTo>
                    <a:pt x="0" y="1"/>
                  </a:lnTo>
                  <a:cubicBezTo>
                    <a:pt x="704" y="65"/>
                    <a:pt x="1414" y="121"/>
                    <a:pt x="2128" y="179"/>
                  </a:cubicBezTo>
                  <a:lnTo>
                    <a:pt x="2128" y="179"/>
                  </a:lnTo>
                  <a:lnTo>
                    <a:pt x="0" y="1"/>
                  </a:lnTo>
                  <a:close/>
                  <a:moveTo>
                    <a:pt x="2128" y="179"/>
                  </a:moveTo>
                  <a:lnTo>
                    <a:pt x="3812" y="320"/>
                  </a:lnTo>
                  <a:cubicBezTo>
                    <a:pt x="3250" y="270"/>
                    <a:pt x="2688" y="224"/>
                    <a:pt x="2128" y="179"/>
                  </a:cubicBezTo>
                  <a:close/>
                </a:path>
              </a:pathLst>
            </a:custGeom>
            <a:solidFill>
              <a:srgbClr val="CE7CB0"/>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344" name="Google Shape;2344;p38">
              <a:extLst>
                <a:ext uri="{FF2B5EF4-FFF2-40B4-BE49-F238E27FC236}">
                  <a16:creationId xmlns="" xmlns:a16="http://schemas.microsoft.com/office/drawing/2014/main" id="{AD9BED01-A8AF-FA47-6D16-D248EBFB49E2}"/>
                </a:ext>
              </a:extLst>
            </p:cNvPr>
            <p:cNvSpPr/>
            <p:nvPr/>
          </p:nvSpPr>
          <p:spPr>
            <a:xfrm>
              <a:off x="1085584" y="2579887"/>
              <a:ext cx="320409" cy="208598"/>
            </a:xfrm>
            <a:custGeom>
              <a:avLst/>
              <a:gdLst/>
              <a:ahLst/>
              <a:cxnLst/>
              <a:rect l="l" t="t" r="r" b="b"/>
              <a:pathLst>
                <a:path w="5502" h="3582" extrusionOk="0">
                  <a:moveTo>
                    <a:pt x="4307" y="1"/>
                  </a:moveTo>
                  <a:cubicBezTo>
                    <a:pt x="3780" y="1"/>
                    <a:pt x="3629" y="647"/>
                    <a:pt x="2899" y="802"/>
                  </a:cubicBezTo>
                  <a:cubicBezTo>
                    <a:pt x="2815" y="818"/>
                    <a:pt x="2735" y="825"/>
                    <a:pt x="2659" y="825"/>
                  </a:cubicBezTo>
                  <a:cubicBezTo>
                    <a:pt x="2082" y="825"/>
                    <a:pt x="1734" y="415"/>
                    <a:pt x="1242" y="415"/>
                  </a:cubicBezTo>
                  <a:cubicBezTo>
                    <a:pt x="1153" y="415"/>
                    <a:pt x="1060" y="428"/>
                    <a:pt x="959" y="459"/>
                  </a:cubicBezTo>
                  <a:cubicBezTo>
                    <a:pt x="548" y="596"/>
                    <a:pt x="183" y="984"/>
                    <a:pt x="115" y="1395"/>
                  </a:cubicBezTo>
                  <a:cubicBezTo>
                    <a:pt x="1" y="1989"/>
                    <a:pt x="434" y="2468"/>
                    <a:pt x="685" y="2742"/>
                  </a:cubicBezTo>
                  <a:cubicBezTo>
                    <a:pt x="1210" y="3335"/>
                    <a:pt x="1872" y="3472"/>
                    <a:pt x="2078" y="3518"/>
                  </a:cubicBezTo>
                  <a:cubicBezTo>
                    <a:pt x="2198" y="3546"/>
                    <a:pt x="2409" y="3581"/>
                    <a:pt x="2673" y="3581"/>
                  </a:cubicBezTo>
                  <a:cubicBezTo>
                    <a:pt x="3057" y="3581"/>
                    <a:pt x="3553" y="3506"/>
                    <a:pt x="4041" y="3221"/>
                  </a:cubicBezTo>
                  <a:cubicBezTo>
                    <a:pt x="4703" y="2833"/>
                    <a:pt x="5502" y="1920"/>
                    <a:pt x="5296" y="1030"/>
                  </a:cubicBezTo>
                  <a:cubicBezTo>
                    <a:pt x="5182" y="596"/>
                    <a:pt x="4817" y="71"/>
                    <a:pt x="4360" y="3"/>
                  </a:cubicBezTo>
                  <a:cubicBezTo>
                    <a:pt x="4342" y="1"/>
                    <a:pt x="4324" y="1"/>
                    <a:pt x="4307" y="1"/>
                  </a:cubicBezTo>
                  <a:close/>
                </a:path>
              </a:pathLst>
            </a:custGeom>
            <a:solidFill>
              <a:srgbClr val="CE7CB0"/>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345" name="Google Shape;2345;p38">
              <a:extLst>
                <a:ext uri="{FF2B5EF4-FFF2-40B4-BE49-F238E27FC236}">
                  <a16:creationId xmlns="" xmlns:a16="http://schemas.microsoft.com/office/drawing/2014/main" id="{06408A7A-733F-3DC9-3542-9222FEA386CB}"/>
                </a:ext>
              </a:extLst>
            </p:cNvPr>
            <p:cNvSpPr/>
            <p:nvPr/>
          </p:nvSpPr>
          <p:spPr>
            <a:xfrm>
              <a:off x="1157388" y="2702879"/>
              <a:ext cx="218032" cy="103833"/>
            </a:xfrm>
            <a:custGeom>
              <a:avLst/>
              <a:gdLst/>
              <a:ahLst/>
              <a:cxnLst/>
              <a:rect l="l" t="t" r="r" b="b"/>
              <a:pathLst>
                <a:path w="3744" h="1783" extrusionOk="0">
                  <a:moveTo>
                    <a:pt x="2004" y="1"/>
                  </a:moveTo>
                  <a:cubicBezTo>
                    <a:pt x="1932" y="1"/>
                    <a:pt x="1857" y="5"/>
                    <a:pt x="1781" y="13"/>
                  </a:cubicBezTo>
                  <a:cubicBezTo>
                    <a:pt x="662" y="128"/>
                    <a:pt x="69" y="1178"/>
                    <a:pt x="0" y="1269"/>
                  </a:cubicBezTo>
                  <a:cubicBezTo>
                    <a:pt x="130" y="1361"/>
                    <a:pt x="782" y="1782"/>
                    <a:pt x="1668" y="1782"/>
                  </a:cubicBezTo>
                  <a:cubicBezTo>
                    <a:pt x="1876" y="1782"/>
                    <a:pt x="2098" y="1759"/>
                    <a:pt x="2328" y="1703"/>
                  </a:cubicBezTo>
                  <a:cubicBezTo>
                    <a:pt x="3104" y="1497"/>
                    <a:pt x="3561" y="1018"/>
                    <a:pt x="3744" y="812"/>
                  </a:cubicBezTo>
                  <a:cubicBezTo>
                    <a:pt x="3607" y="653"/>
                    <a:pt x="3356" y="401"/>
                    <a:pt x="2968" y="219"/>
                  </a:cubicBezTo>
                  <a:cubicBezTo>
                    <a:pt x="2868" y="179"/>
                    <a:pt x="2491" y="1"/>
                    <a:pt x="2004" y="1"/>
                  </a:cubicBezTo>
                  <a:close/>
                </a:path>
              </a:pathLst>
            </a:custGeom>
            <a:solidFill>
              <a:srgbClr val="CE7CB0"/>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346" name="Google Shape;2346;p38">
              <a:extLst>
                <a:ext uri="{FF2B5EF4-FFF2-40B4-BE49-F238E27FC236}">
                  <a16:creationId xmlns="" xmlns:a16="http://schemas.microsoft.com/office/drawing/2014/main" id="{767FCC98-9099-E651-0EDC-7C6DDA5BD937}"/>
                </a:ext>
              </a:extLst>
            </p:cNvPr>
            <p:cNvSpPr/>
            <p:nvPr/>
          </p:nvSpPr>
          <p:spPr>
            <a:xfrm>
              <a:off x="1157388" y="2685758"/>
              <a:ext cx="220711" cy="91021"/>
            </a:xfrm>
            <a:custGeom>
              <a:avLst/>
              <a:gdLst/>
              <a:ahLst/>
              <a:cxnLst/>
              <a:rect l="l" t="t" r="r" b="b"/>
              <a:pathLst>
                <a:path w="3790" h="1563" extrusionOk="0">
                  <a:moveTo>
                    <a:pt x="1986" y="0"/>
                  </a:moveTo>
                  <a:cubicBezTo>
                    <a:pt x="1281" y="0"/>
                    <a:pt x="687" y="229"/>
                    <a:pt x="343" y="650"/>
                  </a:cubicBezTo>
                  <a:cubicBezTo>
                    <a:pt x="228" y="810"/>
                    <a:pt x="46" y="1106"/>
                    <a:pt x="0" y="1563"/>
                  </a:cubicBezTo>
                  <a:cubicBezTo>
                    <a:pt x="69" y="1449"/>
                    <a:pt x="571" y="627"/>
                    <a:pt x="1621" y="422"/>
                  </a:cubicBezTo>
                  <a:cubicBezTo>
                    <a:pt x="1783" y="388"/>
                    <a:pt x="1938" y="374"/>
                    <a:pt x="2084" y="374"/>
                  </a:cubicBezTo>
                  <a:cubicBezTo>
                    <a:pt x="2845" y="374"/>
                    <a:pt x="3378" y="756"/>
                    <a:pt x="3493" y="832"/>
                  </a:cubicBezTo>
                  <a:cubicBezTo>
                    <a:pt x="3584" y="695"/>
                    <a:pt x="3698" y="559"/>
                    <a:pt x="3789" y="444"/>
                  </a:cubicBezTo>
                  <a:cubicBezTo>
                    <a:pt x="3165" y="142"/>
                    <a:pt x="2541" y="0"/>
                    <a:pt x="1986" y="0"/>
                  </a:cubicBezTo>
                  <a:close/>
                </a:path>
              </a:pathLst>
            </a:custGeom>
            <a:solidFill>
              <a:srgbClr val="CE7CB0"/>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347" name="Google Shape;2347;p38">
              <a:extLst>
                <a:ext uri="{FF2B5EF4-FFF2-40B4-BE49-F238E27FC236}">
                  <a16:creationId xmlns="" xmlns:a16="http://schemas.microsoft.com/office/drawing/2014/main" id="{4C643BD1-70F7-61FA-B4DF-074908F6C654}"/>
                </a:ext>
              </a:extLst>
            </p:cNvPr>
            <p:cNvSpPr/>
            <p:nvPr/>
          </p:nvSpPr>
          <p:spPr>
            <a:xfrm>
              <a:off x="1226688" y="2724077"/>
              <a:ext cx="22479" cy="18228"/>
            </a:xfrm>
            <a:custGeom>
              <a:avLst/>
              <a:gdLst/>
              <a:ahLst/>
              <a:cxnLst/>
              <a:rect l="l" t="t" r="r" b="b"/>
              <a:pathLst>
                <a:path w="386" h="313" extrusionOk="0">
                  <a:moveTo>
                    <a:pt x="294" y="1"/>
                  </a:moveTo>
                  <a:cubicBezTo>
                    <a:pt x="184" y="1"/>
                    <a:pt x="0" y="164"/>
                    <a:pt x="20" y="243"/>
                  </a:cubicBezTo>
                  <a:cubicBezTo>
                    <a:pt x="35" y="287"/>
                    <a:pt x="88" y="312"/>
                    <a:pt x="148" y="312"/>
                  </a:cubicBezTo>
                  <a:cubicBezTo>
                    <a:pt x="181" y="312"/>
                    <a:pt x="216" y="305"/>
                    <a:pt x="248" y="289"/>
                  </a:cubicBezTo>
                  <a:cubicBezTo>
                    <a:pt x="385" y="220"/>
                    <a:pt x="385" y="37"/>
                    <a:pt x="340" y="15"/>
                  </a:cubicBezTo>
                  <a:cubicBezTo>
                    <a:pt x="327" y="5"/>
                    <a:pt x="311" y="1"/>
                    <a:pt x="294" y="1"/>
                  </a:cubicBezTo>
                  <a:close/>
                </a:path>
              </a:pathLst>
            </a:custGeom>
            <a:solidFill>
              <a:srgbClr val="CE7CB0"/>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348" name="Google Shape;2348;p38">
              <a:extLst>
                <a:ext uri="{FF2B5EF4-FFF2-40B4-BE49-F238E27FC236}">
                  <a16:creationId xmlns="" xmlns:a16="http://schemas.microsoft.com/office/drawing/2014/main" id="{3F985417-655F-1FAB-66F0-8AB6EB2301CE}"/>
                </a:ext>
              </a:extLst>
            </p:cNvPr>
            <p:cNvSpPr/>
            <p:nvPr/>
          </p:nvSpPr>
          <p:spPr>
            <a:xfrm>
              <a:off x="1145392" y="2685001"/>
              <a:ext cx="234046" cy="146286"/>
            </a:xfrm>
            <a:custGeom>
              <a:avLst/>
              <a:gdLst/>
              <a:ahLst/>
              <a:cxnLst/>
              <a:rect l="l" t="t" r="r" b="b"/>
              <a:pathLst>
                <a:path w="4019" h="2512" extrusionOk="0">
                  <a:moveTo>
                    <a:pt x="183" y="1"/>
                  </a:moveTo>
                  <a:lnTo>
                    <a:pt x="1" y="2169"/>
                  </a:lnTo>
                  <a:lnTo>
                    <a:pt x="3835" y="2512"/>
                  </a:lnTo>
                  <a:lnTo>
                    <a:pt x="4018" y="320"/>
                  </a:lnTo>
                  <a:lnTo>
                    <a:pt x="183" y="1"/>
                  </a:lnTo>
                  <a:close/>
                </a:path>
              </a:pathLst>
            </a:custGeom>
            <a:solidFill>
              <a:srgbClr val="CE7CB0"/>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349" name="Google Shape;2349;p38">
              <a:extLst>
                <a:ext uri="{FF2B5EF4-FFF2-40B4-BE49-F238E27FC236}">
                  <a16:creationId xmlns="" xmlns:a16="http://schemas.microsoft.com/office/drawing/2014/main" id="{C0558BFC-3B77-934D-A16E-A72CED10191A}"/>
                </a:ext>
              </a:extLst>
            </p:cNvPr>
            <p:cNvSpPr/>
            <p:nvPr/>
          </p:nvSpPr>
          <p:spPr>
            <a:xfrm>
              <a:off x="1113479" y="2573364"/>
              <a:ext cx="216751" cy="84383"/>
            </a:xfrm>
            <a:custGeom>
              <a:avLst/>
              <a:gdLst/>
              <a:ahLst/>
              <a:cxnLst/>
              <a:rect l="l" t="t" r="r" b="b"/>
              <a:pathLst>
                <a:path w="3722" h="1449" extrusionOk="0">
                  <a:moveTo>
                    <a:pt x="3562" y="1"/>
                  </a:moveTo>
                  <a:cubicBezTo>
                    <a:pt x="3151" y="411"/>
                    <a:pt x="2786" y="548"/>
                    <a:pt x="2512" y="594"/>
                  </a:cubicBezTo>
                  <a:cubicBezTo>
                    <a:pt x="2435" y="606"/>
                    <a:pt x="2363" y="612"/>
                    <a:pt x="2293" y="612"/>
                  </a:cubicBezTo>
                  <a:cubicBezTo>
                    <a:pt x="1885" y="612"/>
                    <a:pt x="1581" y="429"/>
                    <a:pt x="1062" y="429"/>
                  </a:cubicBezTo>
                  <a:cubicBezTo>
                    <a:pt x="1014" y="429"/>
                    <a:pt x="965" y="431"/>
                    <a:pt x="914" y="434"/>
                  </a:cubicBezTo>
                  <a:cubicBezTo>
                    <a:pt x="526" y="457"/>
                    <a:pt x="206" y="571"/>
                    <a:pt x="1" y="663"/>
                  </a:cubicBezTo>
                  <a:cubicBezTo>
                    <a:pt x="252" y="868"/>
                    <a:pt x="686" y="1210"/>
                    <a:pt x="1325" y="1347"/>
                  </a:cubicBezTo>
                  <a:cubicBezTo>
                    <a:pt x="1486" y="1384"/>
                    <a:pt x="1767" y="1448"/>
                    <a:pt x="2100" y="1448"/>
                  </a:cubicBezTo>
                  <a:cubicBezTo>
                    <a:pt x="2381" y="1448"/>
                    <a:pt x="2700" y="1402"/>
                    <a:pt x="3014" y="1256"/>
                  </a:cubicBezTo>
                  <a:cubicBezTo>
                    <a:pt x="3242" y="1142"/>
                    <a:pt x="3516" y="1005"/>
                    <a:pt x="3607" y="708"/>
                  </a:cubicBezTo>
                  <a:cubicBezTo>
                    <a:pt x="3722" y="389"/>
                    <a:pt x="3607" y="115"/>
                    <a:pt x="3562" y="1"/>
                  </a:cubicBezTo>
                  <a:close/>
                </a:path>
              </a:pathLst>
            </a:custGeom>
            <a:solidFill>
              <a:srgbClr val="CE7CB0"/>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350" name="Google Shape;2350;p38">
              <a:extLst>
                <a:ext uri="{FF2B5EF4-FFF2-40B4-BE49-F238E27FC236}">
                  <a16:creationId xmlns="" xmlns:a16="http://schemas.microsoft.com/office/drawing/2014/main" id="{815A11E3-F579-535C-A655-1FB7A79D8BDE}"/>
                </a:ext>
              </a:extLst>
            </p:cNvPr>
            <p:cNvSpPr/>
            <p:nvPr/>
          </p:nvSpPr>
          <p:spPr>
            <a:xfrm>
              <a:off x="806813" y="2482518"/>
              <a:ext cx="63476" cy="58876"/>
            </a:xfrm>
            <a:custGeom>
              <a:avLst/>
              <a:gdLst/>
              <a:ahLst/>
              <a:cxnLst/>
              <a:rect l="l" t="t" r="r" b="b"/>
              <a:pathLst>
                <a:path w="1090" h="1011" extrusionOk="0">
                  <a:moveTo>
                    <a:pt x="596" y="0"/>
                  </a:moveTo>
                  <a:cubicBezTo>
                    <a:pt x="360" y="0"/>
                    <a:pt x="0" y="332"/>
                    <a:pt x="63" y="625"/>
                  </a:cubicBezTo>
                  <a:cubicBezTo>
                    <a:pt x="112" y="871"/>
                    <a:pt x="397" y="1011"/>
                    <a:pt x="630" y="1011"/>
                  </a:cubicBezTo>
                  <a:cubicBezTo>
                    <a:pt x="721" y="1011"/>
                    <a:pt x="804" y="989"/>
                    <a:pt x="862" y="944"/>
                  </a:cubicBezTo>
                  <a:cubicBezTo>
                    <a:pt x="1090" y="762"/>
                    <a:pt x="953" y="77"/>
                    <a:pt x="656" y="8"/>
                  </a:cubicBezTo>
                  <a:cubicBezTo>
                    <a:pt x="637" y="3"/>
                    <a:pt x="617" y="0"/>
                    <a:pt x="596" y="0"/>
                  </a:cubicBezTo>
                  <a:close/>
                </a:path>
              </a:pathLst>
            </a:custGeom>
            <a:solidFill>
              <a:srgbClr val="CE7CB0"/>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351" name="Google Shape;2351;p38">
              <a:extLst>
                <a:ext uri="{FF2B5EF4-FFF2-40B4-BE49-F238E27FC236}">
                  <a16:creationId xmlns="" xmlns:a16="http://schemas.microsoft.com/office/drawing/2014/main" id="{03137F77-74E5-3868-70FB-B958F37D09B9}"/>
                </a:ext>
              </a:extLst>
            </p:cNvPr>
            <p:cNvSpPr/>
            <p:nvPr/>
          </p:nvSpPr>
          <p:spPr>
            <a:xfrm>
              <a:off x="760109" y="2562591"/>
              <a:ext cx="30457" cy="27836"/>
            </a:xfrm>
            <a:custGeom>
              <a:avLst/>
              <a:gdLst/>
              <a:ahLst/>
              <a:cxnLst/>
              <a:rect l="l" t="t" r="r" b="b"/>
              <a:pathLst>
                <a:path w="523" h="478" extrusionOk="0">
                  <a:moveTo>
                    <a:pt x="294" y="1"/>
                  </a:moveTo>
                  <a:cubicBezTo>
                    <a:pt x="177" y="1"/>
                    <a:pt x="0" y="150"/>
                    <a:pt x="43" y="300"/>
                  </a:cubicBezTo>
                  <a:cubicBezTo>
                    <a:pt x="59" y="411"/>
                    <a:pt x="185" y="478"/>
                    <a:pt x="291" y="478"/>
                  </a:cubicBezTo>
                  <a:cubicBezTo>
                    <a:pt x="338" y="478"/>
                    <a:pt x="380" y="465"/>
                    <a:pt x="408" y="437"/>
                  </a:cubicBezTo>
                  <a:cubicBezTo>
                    <a:pt x="522" y="368"/>
                    <a:pt x="454" y="26"/>
                    <a:pt x="317" y="3"/>
                  </a:cubicBezTo>
                  <a:cubicBezTo>
                    <a:pt x="310" y="2"/>
                    <a:pt x="302" y="1"/>
                    <a:pt x="294" y="1"/>
                  </a:cubicBezTo>
                  <a:close/>
                </a:path>
              </a:pathLst>
            </a:custGeom>
            <a:solidFill>
              <a:srgbClr val="CE7CB0"/>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352" name="Google Shape;2352;p38">
              <a:extLst>
                <a:ext uri="{FF2B5EF4-FFF2-40B4-BE49-F238E27FC236}">
                  <a16:creationId xmlns="" xmlns:a16="http://schemas.microsoft.com/office/drawing/2014/main" id="{0BC30BF2-6117-8688-559C-704ADCDC92CE}"/>
                </a:ext>
              </a:extLst>
            </p:cNvPr>
            <p:cNvSpPr/>
            <p:nvPr/>
          </p:nvSpPr>
          <p:spPr>
            <a:xfrm>
              <a:off x="1479369" y="2434590"/>
              <a:ext cx="63534" cy="58759"/>
            </a:xfrm>
            <a:custGeom>
              <a:avLst/>
              <a:gdLst/>
              <a:ahLst/>
              <a:cxnLst/>
              <a:rect l="l" t="t" r="r" b="b"/>
              <a:pathLst>
                <a:path w="1091" h="1009" extrusionOk="0">
                  <a:moveTo>
                    <a:pt x="588" y="1"/>
                  </a:moveTo>
                  <a:cubicBezTo>
                    <a:pt x="338" y="1"/>
                    <a:pt x="1" y="313"/>
                    <a:pt x="63" y="626"/>
                  </a:cubicBezTo>
                  <a:cubicBezTo>
                    <a:pt x="114" y="860"/>
                    <a:pt x="408" y="1008"/>
                    <a:pt x="634" y="1008"/>
                  </a:cubicBezTo>
                  <a:cubicBezTo>
                    <a:pt x="717" y="1008"/>
                    <a:pt x="791" y="988"/>
                    <a:pt x="839" y="946"/>
                  </a:cubicBezTo>
                  <a:cubicBezTo>
                    <a:pt x="1091" y="763"/>
                    <a:pt x="954" y="78"/>
                    <a:pt x="657" y="10"/>
                  </a:cubicBezTo>
                  <a:cubicBezTo>
                    <a:pt x="635" y="4"/>
                    <a:pt x="612" y="1"/>
                    <a:pt x="588" y="1"/>
                  </a:cubicBezTo>
                  <a:close/>
                </a:path>
              </a:pathLst>
            </a:custGeom>
            <a:solidFill>
              <a:srgbClr val="CE7CB0"/>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353" name="Google Shape;2353;p38">
              <a:extLst>
                <a:ext uri="{FF2B5EF4-FFF2-40B4-BE49-F238E27FC236}">
                  <a16:creationId xmlns="" xmlns:a16="http://schemas.microsoft.com/office/drawing/2014/main" id="{CDC0FC9F-7FB5-2271-6AC8-635850D01F50}"/>
                </a:ext>
              </a:extLst>
            </p:cNvPr>
            <p:cNvSpPr/>
            <p:nvPr/>
          </p:nvSpPr>
          <p:spPr>
            <a:xfrm>
              <a:off x="1245090" y="2343394"/>
              <a:ext cx="107735" cy="202134"/>
            </a:xfrm>
            <a:custGeom>
              <a:avLst/>
              <a:gdLst/>
              <a:ahLst/>
              <a:cxnLst/>
              <a:rect l="l" t="t" r="r" b="b"/>
              <a:pathLst>
                <a:path w="1850" h="3471" extrusionOk="0">
                  <a:moveTo>
                    <a:pt x="252" y="1"/>
                  </a:moveTo>
                  <a:lnTo>
                    <a:pt x="252" y="1"/>
                  </a:lnTo>
                  <a:cubicBezTo>
                    <a:pt x="1" y="868"/>
                    <a:pt x="92" y="1827"/>
                    <a:pt x="457" y="2671"/>
                  </a:cubicBezTo>
                  <a:cubicBezTo>
                    <a:pt x="473" y="2704"/>
                    <a:pt x="501" y="2736"/>
                    <a:pt x="540" y="2736"/>
                  </a:cubicBezTo>
                  <a:cubicBezTo>
                    <a:pt x="556" y="2736"/>
                    <a:pt x="574" y="2730"/>
                    <a:pt x="594" y="2717"/>
                  </a:cubicBezTo>
                  <a:cubicBezTo>
                    <a:pt x="725" y="2560"/>
                    <a:pt x="894" y="2455"/>
                    <a:pt x="1066" y="2455"/>
                  </a:cubicBezTo>
                  <a:cubicBezTo>
                    <a:pt x="1193" y="2455"/>
                    <a:pt x="1322" y="2513"/>
                    <a:pt x="1439" y="2649"/>
                  </a:cubicBezTo>
                  <a:cubicBezTo>
                    <a:pt x="1690" y="2922"/>
                    <a:pt x="1507" y="3356"/>
                    <a:pt x="1142" y="3470"/>
                  </a:cubicBezTo>
                  <a:cubicBezTo>
                    <a:pt x="1576" y="3425"/>
                    <a:pt x="1850" y="2900"/>
                    <a:pt x="1576" y="2557"/>
                  </a:cubicBezTo>
                  <a:cubicBezTo>
                    <a:pt x="1455" y="2361"/>
                    <a:pt x="1252" y="2269"/>
                    <a:pt x="1044" y="2269"/>
                  </a:cubicBezTo>
                  <a:cubicBezTo>
                    <a:pt x="879" y="2269"/>
                    <a:pt x="711" y="2327"/>
                    <a:pt x="582" y="2438"/>
                  </a:cubicBezTo>
                  <a:lnTo>
                    <a:pt x="582" y="2438"/>
                  </a:lnTo>
                  <a:cubicBezTo>
                    <a:pt x="285" y="1674"/>
                    <a:pt x="187" y="817"/>
                    <a:pt x="252" y="1"/>
                  </a:cubicBezTo>
                  <a:close/>
                </a:path>
              </a:pathLst>
            </a:custGeom>
            <a:solidFill>
              <a:srgbClr val="CE7CB0"/>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354" name="Google Shape;2354;p38">
              <a:extLst>
                <a:ext uri="{FF2B5EF4-FFF2-40B4-BE49-F238E27FC236}">
                  <a16:creationId xmlns="" xmlns:a16="http://schemas.microsoft.com/office/drawing/2014/main" id="{6D34C89A-E38E-B4E4-713D-625036A0B70F}"/>
                </a:ext>
              </a:extLst>
            </p:cNvPr>
            <p:cNvSpPr/>
            <p:nvPr/>
          </p:nvSpPr>
          <p:spPr>
            <a:xfrm>
              <a:off x="1288941" y="2500279"/>
              <a:ext cx="50606" cy="46879"/>
            </a:xfrm>
            <a:custGeom>
              <a:avLst/>
              <a:gdLst/>
              <a:ahLst/>
              <a:cxnLst/>
              <a:rect l="l" t="t" r="r" b="b"/>
              <a:pathLst>
                <a:path w="869" h="805" extrusionOk="0">
                  <a:moveTo>
                    <a:pt x="709" y="0"/>
                  </a:moveTo>
                  <a:cubicBezTo>
                    <a:pt x="709" y="69"/>
                    <a:pt x="663" y="297"/>
                    <a:pt x="457" y="480"/>
                  </a:cubicBezTo>
                  <a:cubicBezTo>
                    <a:pt x="275" y="639"/>
                    <a:pt x="69" y="685"/>
                    <a:pt x="1" y="708"/>
                  </a:cubicBezTo>
                  <a:cubicBezTo>
                    <a:pt x="101" y="775"/>
                    <a:pt x="214" y="805"/>
                    <a:pt x="324" y="805"/>
                  </a:cubicBezTo>
                  <a:cubicBezTo>
                    <a:pt x="512" y="805"/>
                    <a:pt x="690" y="715"/>
                    <a:pt x="777" y="571"/>
                  </a:cubicBezTo>
                  <a:cubicBezTo>
                    <a:pt x="868" y="411"/>
                    <a:pt x="845" y="183"/>
                    <a:pt x="709" y="0"/>
                  </a:cubicBezTo>
                  <a:close/>
                </a:path>
              </a:pathLst>
            </a:custGeom>
            <a:solidFill>
              <a:srgbClr val="CE7CB0"/>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355" name="Google Shape;2355;p38">
              <a:extLst>
                <a:ext uri="{FF2B5EF4-FFF2-40B4-BE49-F238E27FC236}">
                  <a16:creationId xmlns="" xmlns:a16="http://schemas.microsoft.com/office/drawing/2014/main" id="{EBDE1EA3-9F14-D3CA-4DC6-29E0DE4A66FD}"/>
                </a:ext>
              </a:extLst>
            </p:cNvPr>
            <p:cNvSpPr/>
            <p:nvPr/>
          </p:nvSpPr>
          <p:spPr>
            <a:xfrm>
              <a:off x="494091" y="2421895"/>
              <a:ext cx="196776" cy="239812"/>
            </a:xfrm>
            <a:custGeom>
              <a:avLst/>
              <a:gdLst/>
              <a:ahLst/>
              <a:cxnLst/>
              <a:rect l="l" t="t" r="r" b="b"/>
              <a:pathLst>
                <a:path w="3379" h="4118" extrusionOk="0">
                  <a:moveTo>
                    <a:pt x="1667" y="1"/>
                  </a:moveTo>
                  <a:cubicBezTo>
                    <a:pt x="1590" y="1"/>
                    <a:pt x="1513" y="8"/>
                    <a:pt x="1438" y="22"/>
                  </a:cubicBezTo>
                  <a:cubicBezTo>
                    <a:pt x="571" y="182"/>
                    <a:pt x="251" y="1209"/>
                    <a:pt x="229" y="1323"/>
                  </a:cubicBezTo>
                  <a:cubicBezTo>
                    <a:pt x="0" y="2191"/>
                    <a:pt x="388" y="3104"/>
                    <a:pt x="1028" y="3629"/>
                  </a:cubicBezTo>
                  <a:cubicBezTo>
                    <a:pt x="1509" y="4014"/>
                    <a:pt x="2045" y="4118"/>
                    <a:pt x="2483" y="4118"/>
                  </a:cubicBezTo>
                  <a:cubicBezTo>
                    <a:pt x="2981" y="4118"/>
                    <a:pt x="3354" y="3983"/>
                    <a:pt x="3379" y="3971"/>
                  </a:cubicBezTo>
                  <a:lnTo>
                    <a:pt x="3333" y="1323"/>
                  </a:lnTo>
                  <a:cubicBezTo>
                    <a:pt x="3027" y="507"/>
                    <a:pt x="2319" y="1"/>
                    <a:pt x="1667" y="1"/>
                  </a:cubicBezTo>
                  <a:close/>
                </a:path>
              </a:pathLst>
            </a:custGeom>
            <a:solidFill>
              <a:srgbClr val="CE7CB0"/>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356" name="Google Shape;2356;p38">
              <a:extLst>
                <a:ext uri="{FF2B5EF4-FFF2-40B4-BE49-F238E27FC236}">
                  <a16:creationId xmlns="" xmlns:a16="http://schemas.microsoft.com/office/drawing/2014/main" id="{170A10E5-BFD3-85B3-98A0-7B2E4F74205F}"/>
                </a:ext>
              </a:extLst>
            </p:cNvPr>
            <p:cNvSpPr/>
            <p:nvPr/>
          </p:nvSpPr>
          <p:spPr>
            <a:xfrm>
              <a:off x="535264" y="2478674"/>
              <a:ext cx="129049" cy="125322"/>
            </a:xfrm>
            <a:custGeom>
              <a:avLst/>
              <a:gdLst/>
              <a:ahLst/>
              <a:cxnLst/>
              <a:rect l="l" t="t" r="r" b="b"/>
              <a:pathLst>
                <a:path w="2216" h="2152" extrusionOk="0">
                  <a:moveTo>
                    <a:pt x="1033" y="0"/>
                  </a:moveTo>
                  <a:cubicBezTo>
                    <a:pt x="954" y="0"/>
                    <a:pt x="876" y="10"/>
                    <a:pt x="800" y="29"/>
                  </a:cubicBezTo>
                  <a:cubicBezTo>
                    <a:pt x="457" y="120"/>
                    <a:pt x="138" y="417"/>
                    <a:pt x="92" y="759"/>
                  </a:cubicBezTo>
                  <a:cubicBezTo>
                    <a:pt x="1" y="1307"/>
                    <a:pt x="480" y="1992"/>
                    <a:pt x="1348" y="2152"/>
                  </a:cubicBezTo>
                  <a:cubicBezTo>
                    <a:pt x="1097" y="1855"/>
                    <a:pt x="1097" y="1444"/>
                    <a:pt x="1325" y="1170"/>
                  </a:cubicBezTo>
                  <a:cubicBezTo>
                    <a:pt x="1466" y="998"/>
                    <a:pt x="1681" y="901"/>
                    <a:pt x="1906" y="901"/>
                  </a:cubicBezTo>
                  <a:cubicBezTo>
                    <a:pt x="2009" y="901"/>
                    <a:pt x="2114" y="922"/>
                    <a:pt x="2215" y="965"/>
                  </a:cubicBezTo>
                  <a:cubicBezTo>
                    <a:pt x="2019" y="356"/>
                    <a:pt x="1518" y="0"/>
                    <a:pt x="1033" y="0"/>
                  </a:cubicBezTo>
                  <a:close/>
                </a:path>
              </a:pathLst>
            </a:custGeom>
            <a:solidFill>
              <a:srgbClr val="CE7CB0"/>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357" name="Google Shape;2357;p38">
              <a:extLst>
                <a:ext uri="{FF2B5EF4-FFF2-40B4-BE49-F238E27FC236}">
                  <a16:creationId xmlns="" xmlns:a16="http://schemas.microsoft.com/office/drawing/2014/main" id="{A0C9F309-58F5-F172-BB11-73FD614EC2A8}"/>
                </a:ext>
              </a:extLst>
            </p:cNvPr>
            <p:cNvSpPr/>
            <p:nvPr/>
          </p:nvSpPr>
          <p:spPr>
            <a:xfrm>
              <a:off x="529964" y="2478500"/>
              <a:ext cx="139415" cy="128175"/>
            </a:xfrm>
            <a:custGeom>
              <a:avLst/>
              <a:gdLst/>
              <a:ahLst/>
              <a:cxnLst/>
              <a:rect l="l" t="t" r="r" b="b"/>
              <a:pathLst>
                <a:path w="2394" h="2201" extrusionOk="0">
                  <a:moveTo>
                    <a:pt x="1130" y="0"/>
                  </a:moveTo>
                  <a:cubicBezTo>
                    <a:pt x="607" y="0"/>
                    <a:pt x="103" y="343"/>
                    <a:pt x="1" y="1059"/>
                  </a:cubicBezTo>
                  <a:cubicBezTo>
                    <a:pt x="171" y="434"/>
                    <a:pt x="635" y="132"/>
                    <a:pt x="1104" y="132"/>
                  </a:cubicBezTo>
                  <a:cubicBezTo>
                    <a:pt x="1538" y="132"/>
                    <a:pt x="1977" y="392"/>
                    <a:pt x="2187" y="896"/>
                  </a:cubicBezTo>
                  <a:lnTo>
                    <a:pt x="2187" y="896"/>
                  </a:lnTo>
                  <a:cubicBezTo>
                    <a:pt x="2125" y="881"/>
                    <a:pt x="2064" y="874"/>
                    <a:pt x="2004" y="874"/>
                  </a:cubicBezTo>
                  <a:cubicBezTo>
                    <a:pt x="1372" y="874"/>
                    <a:pt x="910" y="1672"/>
                    <a:pt x="1439" y="2200"/>
                  </a:cubicBezTo>
                  <a:cubicBezTo>
                    <a:pt x="1049" y="1693"/>
                    <a:pt x="1425" y="1019"/>
                    <a:pt x="1970" y="1019"/>
                  </a:cubicBezTo>
                  <a:cubicBezTo>
                    <a:pt x="2063" y="1019"/>
                    <a:pt x="2161" y="1039"/>
                    <a:pt x="2260" y="1082"/>
                  </a:cubicBezTo>
                  <a:cubicBezTo>
                    <a:pt x="2273" y="1086"/>
                    <a:pt x="2286" y="1088"/>
                    <a:pt x="2298" y="1088"/>
                  </a:cubicBezTo>
                  <a:cubicBezTo>
                    <a:pt x="2351" y="1088"/>
                    <a:pt x="2393" y="1051"/>
                    <a:pt x="2375" y="1013"/>
                  </a:cubicBezTo>
                  <a:cubicBezTo>
                    <a:pt x="2203" y="349"/>
                    <a:pt x="1657" y="0"/>
                    <a:pt x="1130" y="0"/>
                  </a:cubicBezTo>
                  <a:close/>
                </a:path>
              </a:pathLst>
            </a:custGeom>
            <a:solidFill>
              <a:srgbClr val="CE7CB0"/>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358" name="Google Shape;2358;p38">
              <a:extLst>
                <a:ext uri="{FF2B5EF4-FFF2-40B4-BE49-F238E27FC236}">
                  <a16:creationId xmlns="" xmlns:a16="http://schemas.microsoft.com/office/drawing/2014/main" id="{1D83345D-6CA7-A9CB-8CBE-2AC13D4F3420}"/>
                </a:ext>
              </a:extLst>
            </p:cNvPr>
            <p:cNvSpPr/>
            <p:nvPr/>
          </p:nvSpPr>
          <p:spPr>
            <a:xfrm>
              <a:off x="394393" y="1740720"/>
              <a:ext cx="1264165" cy="733004"/>
            </a:xfrm>
            <a:custGeom>
              <a:avLst/>
              <a:gdLst/>
              <a:ahLst/>
              <a:cxnLst/>
              <a:rect l="l" t="t" r="r" b="b"/>
              <a:pathLst>
                <a:path w="21708" h="12587" extrusionOk="0">
                  <a:moveTo>
                    <a:pt x="14227" y="1"/>
                  </a:moveTo>
                  <a:cubicBezTo>
                    <a:pt x="13987" y="1"/>
                    <a:pt x="13748" y="11"/>
                    <a:pt x="13513" y="33"/>
                  </a:cubicBezTo>
                  <a:cubicBezTo>
                    <a:pt x="11550" y="215"/>
                    <a:pt x="10158" y="1128"/>
                    <a:pt x="9496" y="1631"/>
                  </a:cubicBezTo>
                  <a:cubicBezTo>
                    <a:pt x="9146" y="1570"/>
                    <a:pt x="8694" y="1519"/>
                    <a:pt x="8169" y="1519"/>
                  </a:cubicBezTo>
                  <a:cubicBezTo>
                    <a:pt x="7906" y="1519"/>
                    <a:pt x="7624" y="1532"/>
                    <a:pt x="7327" y="1562"/>
                  </a:cubicBezTo>
                  <a:cubicBezTo>
                    <a:pt x="6802" y="1631"/>
                    <a:pt x="5638" y="1768"/>
                    <a:pt x="4406" y="2475"/>
                  </a:cubicBezTo>
                  <a:cubicBezTo>
                    <a:pt x="4246" y="2589"/>
                    <a:pt x="2694" y="3502"/>
                    <a:pt x="1758" y="5237"/>
                  </a:cubicBezTo>
                  <a:cubicBezTo>
                    <a:pt x="1" y="8569"/>
                    <a:pt x="1941" y="12290"/>
                    <a:pt x="2100" y="12587"/>
                  </a:cubicBezTo>
                  <a:cubicBezTo>
                    <a:pt x="2123" y="12564"/>
                    <a:pt x="2397" y="11856"/>
                    <a:pt x="3150" y="11719"/>
                  </a:cubicBezTo>
                  <a:cubicBezTo>
                    <a:pt x="3243" y="11700"/>
                    <a:pt x="3332" y="11691"/>
                    <a:pt x="3416" y="11691"/>
                  </a:cubicBezTo>
                  <a:cubicBezTo>
                    <a:pt x="4025" y="11691"/>
                    <a:pt x="4431" y="12133"/>
                    <a:pt x="4451" y="12153"/>
                  </a:cubicBezTo>
                  <a:cubicBezTo>
                    <a:pt x="5387" y="11582"/>
                    <a:pt x="6985" y="10441"/>
                    <a:pt x="8240" y="8432"/>
                  </a:cubicBezTo>
                  <a:cubicBezTo>
                    <a:pt x="9176" y="6972"/>
                    <a:pt x="9610" y="5579"/>
                    <a:pt x="9815" y="4621"/>
                  </a:cubicBezTo>
                  <a:cubicBezTo>
                    <a:pt x="10318" y="4986"/>
                    <a:pt x="11116" y="5442"/>
                    <a:pt x="12189" y="5648"/>
                  </a:cubicBezTo>
                  <a:cubicBezTo>
                    <a:pt x="12652" y="5749"/>
                    <a:pt x="13098" y="5791"/>
                    <a:pt x="13519" y="5791"/>
                  </a:cubicBezTo>
                  <a:cubicBezTo>
                    <a:pt x="15194" y="5791"/>
                    <a:pt x="16481" y="5127"/>
                    <a:pt x="16937" y="4872"/>
                  </a:cubicBezTo>
                  <a:cubicBezTo>
                    <a:pt x="17325" y="5123"/>
                    <a:pt x="17804" y="5511"/>
                    <a:pt x="18261" y="6104"/>
                  </a:cubicBezTo>
                  <a:cubicBezTo>
                    <a:pt x="19219" y="7360"/>
                    <a:pt x="19379" y="8729"/>
                    <a:pt x="19402" y="9323"/>
                  </a:cubicBezTo>
                  <a:cubicBezTo>
                    <a:pt x="20087" y="9186"/>
                    <a:pt x="20612" y="8661"/>
                    <a:pt x="20749" y="8022"/>
                  </a:cubicBezTo>
                  <a:cubicBezTo>
                    <a:pt x="20908" y="7200"/>
                    <a:pt x="20338" y="6584"/>
                    <a:pt x="20269" y="6538"/>
                  </a:cubicBezTo>
                  <a:lnTo>
                    <a:pt x="20269" y="6538"/>
                  </a:lnTo>
                  <a:cubicBezTo>
                    <a:pt x="20438" y="6608"/>
                    <a:pt x="20640" y="6670"/>
                    <a:pt x="20824" y="6670"/>
                  </a:cubicBezTo>
                  <a:cubicBezTo>
                    <a:pt x="20940" y="6670"/>
                    <a:pt x="21049" y="6645"/>
                    <a:pt x="21137" y="6584"/>
                  </a:cubicBezTo>
                  <a:cubicBezTo>
                    <a:pt x="21707" y="6150"/>
                    <a:pt x="21068" y="3936"/>
                    <a:pt x="19904" y="2475"/>
                  </a:cubicBezTo>
                  <a:cubicBezTo>
                    <a:pt x="18514" y="798"/>
                    <a:pt x="16298" y="1"/>
                    <a:pt x="14227" y="1"/>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359" name="Google Shape;2359;p38">
              <a:extLst>
                <a:ext uri="{FF2B5EF4-FFF2-40B4-BE49-F238E27FC236}">
                  <a16:creationId xmlns="" xmlns:a16="http://schemas.microsoft.com/office/drawing/2014/main" id="{8DDB47FE-DC4F-74F6-9B86-49D1CC5DE8AD}"/>
                </a:ext>
              </a:extLst>
            </p:cNvPr>
            <p:cNvSpPr/>
            <p:nvPr/>
          </p:nvSpPr>
          <p:spPr>
            <a:xfrm>
              <a:off x="1028456" y="1780553"/>
              <a:ext cx="507809" cy="162825"/>
            </a:xfrm>
            <a:custGeom>
              <a:avLst/>
              <a:gdLst/>
              <a:ahLst/>
              <a:cxnLst/>
              <a:rect l="l" t="t" r="r" b="b"/>
              <a:pathLst>
                <a:path w="8720" h="2796" extrusionOk="0">
                  <a:moveTo>
                    <a:pt x="3496" y="1"/>
                  </a:moveTo>
                  <a:cubicBezTo>
                    <a:pt x="2264" y="1"/>
                    <a:pt x="1033" y="369"/>
                    <a:pt x="0" y="1152"/>
                  </a:cubicBezTo>
                  <a:cubicBezTo>
                    <a:pt x="1072" y="640"/>
                    <a:pt x="2172" y="394"/>
                    <a:pt x="3250" y="394"/>
                  </a:cubicBezTo>
                  <a:cubicBezTo>
                    <a:pt x="5250" y="394"/>
                    <a:pt x="7177" y="1239"/>
                    <a:pt x="8719" y="2795"/>
                  </a:cubicBezTo>
                  <a:cubicBezTo>
                    <a:pt x="7568" y="1004"/>
                    <a:pt x="5531" y="1"/>
                    <a:pt x="3496" y="1"/>
                  </a:cubicBezTo>
                  <a:close/>
                </a:path>
              </a:pathLst>
            </a:custGeom>
            <a:solidFill>
              <a:srgbClr val="CE7CB0"/>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360" name="Google Shape;2360;p38">
              <a:extLst>
                <a:ext uri="{FF2B5EF4-FFF2-40B4-BE49-F238E27FC236}">
                  <a16:creationId xmlns="" xmlns:a16="http://schemas.microsoft.com/office/drawing/2014/main" id="{2A9D155B-289F-7F5C-FF95-F90374BAB306}"/>
                </a:ext>
              </a:extLst>
            </p:cNvPr>
            <p:cNvSpPr/>
            <p:nvPr/>
          </p:nvSpPr>
          <p:spPr>
            <a:xfrm>
              <a:off x="1040394" y="1873787"/>
              <a:ext cx="408111" cy="100164"/>
            </a:xfrm>
            <a:custGeom>
              <a:avLst/>
              <a:gdLst/>
              <a:ahLst/>
              <a:cxnLst/>
              <a:rect l="l" t="t" r="r" b="b"/>
              <a:pathLst>
                <a:path w="7008" h="1720" extrusionOk="0">
                  <a:moveTo>
                    <a:pt x="2947" y="0"/>
                  </a:moveTo>
                  <a:cubicBezTo>
                    <a:pt x="1908" y="0"/>
                    <a:pt x="872" y="278"/>
                    <a:pt x="1" y="852"/>
                  </a:cubicBezTo>
                  <a:cubicBezTo>
                    <a:pt x="868" y="552"/>
                    <a:pt x="1759" y="404"/>
                    <a:pt x="2643" y="404"/>
                  </a:cubicBezTo>
                  <a:cubicBezTo>
                    <a:pt x="4178" y="404"/>
                    <a:pt x="5690" y="850"/>
                    <a:pt x="7008" y="1719"/>
                  </a:cubicBezTo>
                  <a:cubicBezTo>
                    <a:pt x="5991" y="594"/>
                    <a:pt x="4467" y="0"/>
                    <a:pt x="2947" y="0"/>
                  </a:cubicBezTo>
                  <a:close/>
                </a:path>
              </a:pathLst>
            </a:custGeom>
            <a:solidFill>
              <a:srgbClr val="CE7CB0"/>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361" name="Google Shape;2361;p38">
              <a:extLst>
                <a:ext uri="{FF2B5EF4-FFF2-40B4-BE49-F238E27FC236}">
                  <a16:creationId xmlns="" xmlns:a16="http://schemas.microsoft.com/office/drawing/2014/main" id="{CA0DE305-D812-0708-2F20-37851D46DCA1}"/>
                </a:ext>
              </a:extLst>
            </p:cNvPr>
            <p:cNvSpPr/>
            <p:nvPr/>
          </p:nvSpPr>
          <p:spPr>
            <a:xfrm>
              <a:off x="571195" y="1921656"/>
              <a:ext cx="312431" cy="327514"/>
            </a:xfrm>
            <a:custGeom>
              <a:avLst/>
              <a:gdLst/>
              <a:ahLst/>
              <a:cxnLst/>
              <a:rect l="l" t="t" r="r" b="b"/>
              <a:pathLst>
                <a:path w="5365" h="5624" extrusionOk="0">
                  <a:moveTo>
                    <a:pt x="2331" y="1"/>
                  </a:moveTo>
                  <a:cubicBezTo>
                    <a:pt x="2323" y="1"/>
                    <a:pt x="2314" y="3"/>
                    <a:pt x="2306" y="7"/>
                  </a:cubicBezTo>
                  <a:cubicBezTo>
                    <a:pt x="1781" y="418"/>
                    <a:pt x="1005" y="1148"/>
                    <a:pt x="571" y="2290"/>
                  </a:cubicBezTo>
                  <a:cubicBezTo>
                    <a:pt x="0" y="3819"/>
                    <a:pt x="229" y="5577"/>
                    <a:pt x="571" y="5622"/>
                  </a:cubicBezTo>
                  <a:cubicBezTo>
                    <a:pt x="575" y="5623"/>
                    <a:pt x="580" y="5623"/>
                    <a:pt x="584" y="5623"/>
                  </a:cubicBezTo>
                  <a:cubicBezTo>
                    <a:pt x="769" y="5623"/>
                    <a:pt x="1088" y="5165"/>
                    <a:pt x="1689" y="3317"/>
                  </a:cubicBezTo>
                  <a:cubicBezTo>
                    <a:pt x="1689" y="3294"/>
                    <a:pt x="1706" y="3283"/>
                    <a:pt x="1724" y="3283"/>
                  </a:cubicBezTo>
                  <a:cubicBezTo>
                    <a:pt x="1741" y="3283"/>
                    <a:pt x="1758" y="3294"/>
                    <a:pt x="1758" y="3317"/>
                  </a:cubicBezTo>
                  <a:lnTo>
                    <a:pt x="1758" y="5554"/>
                  </a:lnTo>
                  <a:cubicBezTo>
                    <a:pt x="1758" y="5582"/>
                    <a:pt x="1784" y="5601"/>
                    <a:pt x="1809" y="5601"/>
                  </a:cubicBezTo>
                  <a:cubicBezTo>
                    <a:pt x="1825" y="5601"/>
                    <a:pt x="1840" y="5594"/>
                    <a:pt x="1849" y="5577"/>
                  </a:cubicBezTo>
                  <a:cubicBezTo>
                    <a:pt x="2237" y="4915"/>
                    <a:pt x="2602" y="4253"/>
                    <a:pt x="2990" y="3568"/>
                  </a:cubicBezTo>
                  <a:cubicBezTo>
                    <a:pt x="2999" y="3551"/>
                    <a:pt x="3014" y="3543"/>
                    <a:pt x="3029" y="3543"/>
                  </a:cubicBezTo>
                  <a:cubicBezTo>
                    <a:pt x="3052" y="3543"/>
                    <a:pt x="3073" y="3563"/>
                    <a:pt x="3059" y="3591"/>
                  </a:cubicBezTo>
                  <a:cubicBezTo>
                    <a:pt x="3013" y="4139"/>
                    <a:pt x="2945" y="4686"/>
                    <a:pt x="2876" y="5234"/>
                  </a:cubicBezTo>
                  <a:cubicBezTo>
                    <a:pt x="2876" y="5250"/>
                    <a:pt x="2899" y="5266"/>
                    <a:pt x="2921" y="5266"/>
                  </a:cubicBezTo>
                  <a:cubicBezTo>
                    <a:pt x="2929" y="5266"/>
                    <a:pt x="2938" y="5264"/>
                    <a:pt x="2945" y="5257"/>
                  </a:cubicBezTo>
                  <a:cubicBezTo>
                    <a:pt x="3333" y="5006"/>
                    <a:pt x="3744" y="4664"/>
                    <a:pt x="4132" y="4184"/>
                  </a:cubicBezTo>
                  <a:cubicBezTo>
                    <a:pt x="5364" y="2632"/>
                    <a:pt x="5319" y="806"/>
                    <a:pt x="5273" y="99"/>
                  </a:cubicBezTo>
                  <a:cubicBezTo>
                    <a:pt x="5273" y="82"/>
                    <a:pt x="5250" y="66"/>
                    <a:pt x="5229" y="66"/>
                  </a:cubicBezTo>
                  <a:cubicBezTo>
                    <a:pt x="5220" y="66"/>
                    <a:pt x="5211" y="69"/>
                    <a:pt x="5204" y="76"/>
                  </a:cubicBezTo>
                  <a:cubicBezTo>
                    <a:pt x="4634" y="738"/>
                    <a:pt x="4063" y="1400"/>
                    <a:pt x="3493" y="2061"/>
                  </a:cubicBezTo>
                  <a:cubicBezTo>
                    <a:pt x="3486" y="2068"/>
                    <a:pt x="3477" y="2071"/>
                    <a:pt x="3468" y="2071"/>
                  </a:cubicBezTo>
                  <a:cubicBezTo>
                    <a:pt x="3447" y="2071"/>
                    <a:pt x="3424" y="2055"/>
                    <a:pt x="3424" y="2039"/>
                  </a:cubicBezTo>
                  <a:lnTo>
                    <a:pt x="3219" y="829"/>
                  </a:lnTo>
                  <a:cubicBezTo>
                    <a:pt x="3219" y="802"/>
                    <a:pt x="3203" y="791"/>
                    <a:pt x="3185" y="791"/>
                  </a:cubicBezTo>
                  <a:cubicBezTo>
                    <a:pt x="3173" y="791"/>
                    <a:pt x="3160" y="797"/>
                    <a:pt x="3150" y="806"/>
                  </a:cubicBezTo>
                  <a:cubicBezTo>
                    <a:pt x="2831" y="1034"/>
                    <a:pt x="2511" y="1285"/>
                    <a:pt x="2214" y="1537"/>
                  </a:cubicBezTo>
                  <a:cubicBezTo>
                    <a:pt x="2202" y="1543"/>
                    <a:pt x="2190" y="1545"/>
                    <a:pt x="2179" y="1545"/>
                  </a:cubicBezTo>
                  <a:cubicBezTo>
                    <a:pt x="2147" y="1545"/>
                    <a:pt x="2123" y="1524"/>
                    <a:pt x="2123" y="1491"/>
                  </a:cubicBezTo>
                  <a:cubicBezTo>
                    <a:pt x="2214" y="1012"/>
                    <a:pt x="2306" y="532"/>
                    <a:pt x="2374" y="53"/>
                  </a:cubicBezTo>
                  <a:cubicBezTo>
                    <a:pt x="2393" y="34"/>
                    <a:pt x="2366" y="1"/>
                    <a:pt x="2331" y="1"/>
                  </a:cubicBezTo>
                  <a:close/>
                </a:path>
              </a:pathLst>
            </a:custGeom>
            <a:solidFill>
              <a:srgbClr val="CE7CB0"/>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362" name="Google Shape;2362;p38">
              <a:extLst>
                <a:ext uri="{FF2B5EF4-FFF2-40B4-BE49-F238E27FC236}">
                  <a16:creationId xmlns="" xmlns:a16="http://schemas.microsoft.com/office/drawing/2014/main" id="{3F2A7A0F-06BF-F713-60D9-A1090CDCF370}"/>
                </a:ext>
              </a:extLst>
            </p:cNvPr>
            <p:cNvSpPr/>
            <p:nvPr/>
          </p:nvSpPr>
          <p:spPr>
            <a:xfrm>
              <a:off x="1108180" y="1917929"/>
              <a:ext cx="216751" cy="73318"/>
            </a:xfrm>
            <a:custGeom>
              <a:avLst/>
              <a:gdLst/>
              <a:ahLst/>
              <a:cxnLst/>
              <a:rect l="l" t="t" r="r" b="b"/>
              <a:pathLst>
                <a:path w="3722" h="1259" extrusionOk="0">
                  <a:moveTo>
                    <a:pt x="2160" y="1"/>
                  </a:moveTo>
                  <a:cubicBezTo>
                    <a:pt x="1029" y="1"/>
                    <a:pt x="267" y="741"/>
                    <a:pt x="24" y="1007"/>
                  </a:cubicBezTo>
                  <a:cubicBezTo>
                    <a:pt x="1" y="1030"/>
                    <a:pt x="24" y="1076"/>
                    <a:pt x="69" y="1076"/>
                  </a:cubicBezTo>
                  <a:cubicBezTo>
                    <a:pt x="279" y="1067"/>
                    <a:pt x="471" y="1063"/>
                    <a:pt x="648" y="1063"/>
                  </a:cubicBezTo>
                  <a:cubicBezTo>
                    <a:pt x="1437" y="1063"/>
                    <a:pt x="1921" y="1138"/>
                    <a:pt x="2238" y="1212"/>
                  </a:cubicBezTo>
                  <a:cubicBezTo>
                    <a:pt x="2294" y="1227"/>
                    <a:pt x="2413" y="1259"/>
                    <a:pt x="2506" y="1259"/>
                  </a:cubicBezTo>
                  <a:cubicBezTo>
                    <a:pt x="2562" y="1259"/>
                    <a:pt x="2608" y="1247"/>
                    <a:pt x="2626" y="1212"/>
                  </a:cubicBezTo>
                  <a:cubicBezTo>
                    <a:pt x="2694" y="1121"/>
                    <a:pt x="2489" y="870"/>
                    <a:pt x="2283" y="665"/>
                  </a:cubicBezTo>
                  <a:cubicBezTo>
                    <a:pt x="2260" y="642"/>
                    <a:pt x="2283" y="596"/>
                    <a:pt x="2329" y="596"/>
                  </a:cubicBezTo>
                  <a:lnTo>
                    <a:pt x="3653" y="596"/>
                  </a:lnTo>
                  <a:cubicBezTo>
                    <a:pt x="3698" y="596"/>
                    <a:pt x="3721" y="528"/>
                    <a:pt x="3676" y="505"/>
                  </a:cubicBezTo>
                  <a:cubicBezTo>
                    <a:pt x="3402" y="322"/>
                    <a:pt x="2922" y="48"/>
                    <a:pt x="2260" y="3"/>
                  </a:cubicBezTo>
                  <a:cubicBezTo>
                    <a:pt x="2227" y="1"/>
                    <a:pt x="2193" y="1"/>
                    <a:pt x="2160" y="1"/>
                  </a:cubicBezTo>
                  <a:close/>
                </a:path>
              </a:pathLst>
            </a:custGeom>
            <a:solidFill>
              <a:srgbClr val="CE7CB0"/>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363" name="Google Shape;2363;p38">
              <a:extLst>
                <a:ext uri="{FF2B5EF4-FFF2-40B4-BE49-F238E27FC236}">
                  <a16:creationId xmlns="" xmlns:a16="http://schemas.microsoft.com/office/drawing/2014/main" id="{8D660A42-31C3-72EA-E8E4-D45FDAB86857}"/>
                </a:ext>
              </a:extLst>
            </p:cNvPr>
            <p:cNvSpPr/>
            <p:nvPr/>
          </p:nvSpPr>
          <p:spPr>
            <a:xfrm>
              <a:off x="1138753" y="1808156"/>
              <a:ext cx="208772" cy="59458"/>
            </a:xfrm>
            <a:custGeom>
              <a:avLst/>
              <a:gdLst/>
              <a:ahLst/>
              <a:cxnLst/>
              <a:rect l="l" t="t" r="r" b="b"/>
              <a:pathLst>
                <a:path w="3585" h="1021" extrusionOk="0">
                  <a:moveTo>
                    <a:pt x="2134" y="0"/>
                  </a:moveTo>
                  <a:cubicBezTo>
                    <a:pt x="1901" y="0"/>
                    <a:pt x="1654" y="25"/>
                    <a:pt x="1416" y="85"/>
                  </a:cubicBezTo>
                  <a:cubicBezTo>
                    <a:pt x="708" y="244"/>
                    <a:pt x="252" y="678"/>
                    <a:pt x="24" y="952"/>
                  </a:cubicBezTo>
                  <a:cubicBezTo>
                    <a:pt x="1" y="975"/>
                    <a:pt x="24" y="1020"/>
                    <a:pt x="69" y="1020"/>
                  </a:cubicBezTo>
                  <a:cubicBezTo>
                    <a:pt x="1233" y="975"/>
                    <a:pt x="2420" y="952"/>
                    <a:pt x="3584" y="906"/>
                  </a:cubicBezTo>
                  <a:lnTo>
                    <a:pt x="2763" y="678"/>
                  </a:lnTo>
                  <a:cubicBezTo>
                    <a:pt x="2717" y="655"/>
                    <a:pt x="2717" y="610"/>
                    <a:pt x="2763" y="587"/>
                  </a:cubicBezTo>
                  <a:cubicBezTo>
                    <a:pt x="3105" y="450"/>
                    <a:pt x="3196" y="358"/>
                    <a:pt x="3196" y="313"/>
                  </a:cubicBezTo>
                  <a:cubicBezTo>
                    <a:pt x="3180" y="151"/>
                    <a:pt x="2703" y="0"/>
                    <a:pt x="2134" y="0"/>
                  </a:cubicBezTo>
                  <a:close/>
                </a:path>
              </a:pathLst>
            </a:custGeom>
            <a:solidFill>
              <a:srgbClr val="CE7CB0"/>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364" name="Google Shape;2364;p38">
              <a:extLst>
                <a:ext uri="{FF2B5EF4-FFF2-40B4-BE49-F238E27FC236}">
                  <a16:creationId xmlns="" xmlns:a16="http://schemas.microsoft.com/office/drawing/2014/main" id="{B97B692A-E61C-91CA-64D3-5AAC070956FB}"/>
                </a:ext>
              </a:extLst>
            </p:cNvPr>
            <p:cNvSpPr/>
            <p:nvPr/>
          </p:nvSpPr>
          <p:spPr>
            <a:xfrm>
              <a:off x="576494" y="2287605"/>
              <a:ext cx="126312" cy="229970"/>
            </a:xfrm>
            <a:custGeom>
              <a:avLst/>
              <a:gdLst/>
              <a:ahLst/>
              <a:cxnLst/>
              <a:rect l="l" t="t" r="r" b="b"/>
              <a:pathLst>
                <a:path w="2169" h="3949" extrusionOk="0">
                  <a:moveTo>
                    <a:pt x="2169" y="0"/>
                  </a:moveTo>
                  <a:lnTo>
                    <a:pt x="2169" y="0"/>
                  </a:lnTo>
                  <a:cubicBezTo>
                    <a:pt x="1576" y="479"/>
                    <a:pt x="1119" y="1119"/>
                    <a:pt x="754" y="1781"/>
                  </a:cubicBezTo>
                  <a:cubicBezTo>
                    <a:pt x="389" y="2465"/>
                    <a:pt x="92" y="3173"/>
                    <a:pt x="1" y="3949"/>
                  </a:cubicBezTo>
                  <a:cubicBezTo>
                    <a:pt x="229" y="3629"/>
                    <a:pt x="389" y="3287"/>
                    <a:pt x="571" y="2967"/>
                  </a:cubicBezTo>
                  <a:cubicBezTo>
                    <a:pt x="1073" y="2032"/>
                    <a:pt x="1712" y="936"/>
                    <a:pt x="2169" y="0"/>
                  </a:cubicBezTo>
                  <a:close/>
                </a:path>
              </a:pathLst>
            </a:custGeom>
            <a:solidFill>
              <a:srgbClr val="CE7CB0"/>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365" name="Google Shape;2365;p38">
              <a:extLst>
                <a:ext uri="{FF2B5EF4-FFF2-40B4-BE49-F238E27FC236}">
                  <a16:creationId xmlns="" xmlns:a16="http://schemas.microsoft.com/office/drawing/2014/main" id="{C641FD90-8A96-E636-6766-13E6960A5430}"/>
                </a:ext>
              </a:extLst>
            </p:cNvPr>
            <p:cNvSpPr/>
            <p:nvPr/>
          </p:nvSpPr>
          <p:spPr>
            <a:xfrm>
              <a:off x="544581" y="2270309"/>
              <a:ext cx="51887" cy="259262"/>
            </a:xfrm>
            <a:custGeom>
              <a:avLst/>
              <a:gdLst/>
              <a:ahLst/>
              <a:cxnLst/>
              <a:rect l="l" t="t" r="r" b="b"/>
              <a:pathLst>
                <a:path w="891" h="4452" extrusionOk="0">
                  <a:moveTo>
                    <a:pt x="161" y="0"/>
                  </a:moveTo>
                  <a:cubicBezTo>
                    <a:pt x="1" y="754"/>
                    <a:pt x="24" y="1530"/>
                    <a:pt x="138" y="2283"/>
                  </a:cubicBezTo>
                  <a:cubicBezTo>
                    <a:pt x="275" y="3036"/>
                    <a:pt x="480" y="3789"/>
                    <a:pt x="891" y="4451"/>
                  </a:cubicBezTo>
                  <a:cubicBezTo>
                    <a:pt x="845" y="4063"/>
                    <a:pt x="800" y="3675"/>
                    <a:pt x="731" y="3310"/>
                  </a:cubicBezTo>
                  <a:cubicBezTo>
                    <a:pt x="549" y="2283"/>
                    <a:pt x="389" y="1028"/>
                    <a:pt x="161" y="0"/>
                  </a:cubicBezTo>
                  <a:close/>
                </a:path>
              </a:pathLst>
            </a:custGeom>
            <a:solidFill>
              <a:srgbClr val="CE7CB0"/>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366" name="Google Shape;2366;p38">
              <a:extLst>
                <a:ext uri="{FF2B5EF4-FFF2-40B4-BE49-F238E27FC236}">
                  <a16:creationId xmlns="" xmlns:a16="http://schemas.microsoft.com/office/drawing/2014/main" id="{A13AA450-F514-CCCF-FB99-B5F62067B62A}"/>
                </a:ext>
              </a:extLst>
            </p:cNvPr>
            <p:cNvSpPr/>
            <p:nvPr/>
          </p:nvSpPr>
          <p:spPr>
            <a:xfrm>
              <a:off x="809143" y="2982523"/>
              <a:ext cx="541003" cy="700451"/>
            </a:xfrm>
            <a:custGeom>
              <a:avLst/>
              <a:gdLst/>
              <a:ahLst/>
              <a:cxnLst/>
              <a:rect l="l" t="t" r="r" b="b"/>
              <a:pathLst>
                <a:path w="9290" h="12028" extrusionOk="0">
                  <a:moveTo>
                    <a:pt x="3032" y="1"/>
                  </a:moveTo>
                  <a:cubicBezTo>
                    <a:pt x="2589" y="1"/>
                    <a:pt x="2125" y="120"/>
                    <a:pt x="1758" y="347"/>
                  </a:cubicBezTo>
                  <a:cubicBezTo>
                    <a:pt x="1552" y="461"/>
                    <a:pt x="1073" y="804"/>
                    <a:pt x="662" y="1899"/>
                  </a:cubicBezTo>
                  <a:cubicBezTo>
                    <a:pt x="0" y="3702"/>
                    <a:pt x="365" y="5392"/>
                    <a:pt x="525" y="6008"/>
                  </a:cubicBezTo>
                  <a:cubicBezTo>
                    <a:pt x="1210" y="8838"/>
                    <a:pt x="3310" y="10345"/>
                    <a:pt x="3994" y="10778"/>
                  </a:cubicBezTo>
                  <a:cubicBezTo>
                    <a:pt x="4788" y="11279"/>
                    <a:pt x="5960" y="12027"/>
                    <a:pt x="7008" y="12027"/>
                  </a:cubicBezTo>
                  <a:cubicBezTo>
                    <a:pt x="7346" y="12027"/>
                    <a:pt x="7671" y="11949"/>
                    <a:pt x="7966" y="11760"/>
                  </a:cubicBezTo>
                  <a:cubicBezTo>
                    <a:pt x="9153" y="10984"/>
                    <a:pt x="9290" y="8701"/>
                    <a:pt x="8400" y="7765"/>
                  </a:cubicBezTo>
                  <a:cubicBezTo>
                    <a:pt x="7943" y="7286"/>
                    <a:pt x="7601" y="7514"/>
                    <a:pt x="6779" y="7058"/>
                  </a:cubicBezTo>
                  <a:cubicBezTo>
                    <a:pt x="5432" y="6305"/>
                    <a:pt x="4519" y="4684"/>
                    <a:pt x="4337" y="3223"/>
                  </a:cubicBezTo>
                  <a:cubicBezTo>
                    <a:pt x="4154" y="1717"/>
                    <a:pt x="4816" y="1055"/>
                    <a:pt x="4268" y="461"/>
                  </a:cubicBezTo>
                  <a:cubicBezTo>
                    <a:pt x="3992" y="149"/>
                    <a:pt x="3525" y="1"/>
                    <a:pt x="3032" y="1"/>
                  </a:cubicBezTo>
                  <a:close/>
                </a:path>
              </a:pathLst>
            </a:custGeom>
            <a:solidFill>
              <a:srgbClr val="CE7CB0"/>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367" name="Google Shape;2367;p38">
              <a:extLst>
                <a:ext uri="{FF2B5EF4-FFF2-40B4-BE49-F238E27FC236}">
                  <a16:creationId xmlns="" xmlns:a16="http://schemas.microsoft.com/office/drawing/2014/main" id="{A75854FB-480B-02A5-4C91-D888EBB0FD2B}"/>
                </a:ext>
              </a:extLst>
            </p:cNvPr>
            <p:cNvSpPr/>
            <p:nvPr/>
          </p:nvSpPr>
          <p:spPr>
            <a:xfrm>
              <a:off x="1263725" y="3445201"/>
              <a:ext cx="45249" cy="203997"/>
            </a:xfrm>
            <a:custGeom>
              <a:avLst/>
              <a:gdLst/>
              <a:ahLst/>
              <a:cxnLst/>
              <a:rect l="l" t="t" r="r" b="b"/>
              <a:pathLst>
                <a:path w="777" h="3503" extrusionOk="0">
                  <a:moveTo>
                    <a:pt x="530" y="1"/>
                  </a:moveTo>
                  <a:cubicBezTo>
                    <a:pt x="439" y="1"/>
                    <a:pt x="314" y="150"/>
                    <a:pt x="229" y="300"/>
                  </a:cubicBezTo>
                  <a:cubicBezTo>
                    <a:pt x="160" y="711"/>
                    <a:pt x="92" y="1190"/>
                    <a:pt x="46" y="1692"/>
                  </a:cubicBezTo>
                  <a:cubicBezTo>
                    <a:pt x="0" y="2308"/>
                    <a:pt x="23" y="2856"/>
                    <a:pt x="69" y="3335"/>
                  </a:cubicBezTo>
                  <a:cubicBezTo>
                    <a:pt x="177" y="3462"/>
                    <a:pt x="257" y="3503"/>
                    <a:pt x="308" y="3503"/>
                  </a:cubicBezTo>
                  <a:cubicBezTo>
                    <a:pt x="322" y="3503"/>
                    <a:pt x="333" y="3500"/>
                    <a:pt x="343" y="3495"/>
                  </a:cubicBezTo>
                  <a:cubicBezTo>
                    <a:pt x="685" y="3427"/>
                    <a:pt x="731" y="2194"/>
                    <a:pt x="731" y="1487"/>
                  </a:cubicBezTo>
                  <a:cubicBezTo>
                    <a:pt x="753" y="893"/>
                    <a:pt x="776" y="49"/>
                    <a:pt x="548" y="3"/>
                  </a:cubicBezTo>
                  <a:cubicBezTo>
                    <a:pt x="542" y="1"/>
                    <a:pt x="536" y="1"/>
                    <a:pt x="530" y="1"/>
                  </a:cubicBezTo>
                  <a:close/>
                </a:path>
              </a:pathLst>
            </a:custGeom>
            <a:solidFill>
              <a:srgbClr val="CE7CB0"/>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368" name="Google Shape;2368;p38">
              <a:extLst>
                <a:ext uri="{FF2B5EF4-FFF2-40B4-BE49-F238E27FC236}">
                  <a16:creationId xmlns="" xmlns:a16="http://schemas.microsoft.com/office/drawing/2014/main" id="{9BA352AC-97B6-99E4-8E79-34F058BD1011}"/>
                </a:ext>
              </a:extLst>
            </p:cNvPr>
            <p:cNvSpPr/>
            <p:nvPr/>
          </p:nvSpPr>
          <p:spPr>
            <a:xfrm>
              <a:off x="1122796" y="3396167"/>
              <a:ext cx="125031" cy="293796"/>
            </a:xfrm>
            <a:custGeom>
              <a:avLst/>
              <a:gdLst/>
              <a:ahLst/>
              <a:cxnLst/>
              <a:rect l="l" t="t" r="r" b="b"/>
              <a:pathLst>
                <a:path w="2147" h="5045" extrusionOk="0">
                  <a:moveTo>
                    <a:pt x="2146" y="0"/>
                  </a:moveTo>
                  <a:lnTo>
                    <a:pt x="2146" y="0"/>
                  </a:lnTo>
                  <a:cubicBezTo>
                    <a:pt x="1051" y="1142"/>
                    <a:pt x="115" y="2945"/>
                    <a:pt x="937" y="4497"/>
                  </a:cubicBezTo>
                  <a:cubicBezTo>
                    <a:pt x="1051" y="4702"/>
                    <a:pt x="1188" y="4885"/>
                    <a:pt x="1347" y="5045"/>
                  </a:cubicBezTo>
                  <a:cubicBezTo>
                    <a:pt x="1" y="3516"/>
                    <a:pt x="982" y="1347"/>
                    <a:pt x="2146" y="0"/>
                  </a:cubicBezTo>
                  <a:close/>
                </a:path>
              </a:pathLst>
            </a:custGeom>
            <a:solidFill>
              <a:srgbClr val="CE7CB0"/>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369" name="Google Shape;2369;p38">
              <a:extLst>
                <a:ext uri="{FF2B5EF4-FFF2-40B4-BE49-F238E27FC236}">
                  <a16:creationId xmlns="" xmlns:a16="http://schemas.microsoft.com/office/drawing/2014/main" id="{7A473D9C-F7C1-A761-08E7-892C3DDDCFD0}"/>
                </a:ext>
              </a:extLst>
            </p:cNvPr>
            <p:cNvSpPr/>
            <p:nvPr/>
          </p:nvSpPr>
          <p:spPr>
            <a:xfrm>
              <a:off x="1178644" y="3441357"/>
              <a:ext cx="160903" cy="230028"/>
            </a:xfrm>
            <a:custGeom>
              <a:avLst/>
              <a:gdLst/>
              <a:ahLst/>
              <a:cxnLst/>
              <a:rect l="l" t="t" r="r" b="b"/>
              <a:pathLst>
                <a:path w="2763" h="3950" extrusionOk="0">
                  <a:moveTo>
                    <a:pt x="1438" y="0"/>
                  </a:moveTo>
                  <a:cubicBezTo>
                    <a:pt x="1347" y="69"/>
                    <a:pt x="0" y="1210"/>
                    <a:pt x="252" y="2717"/>
                  </a:cubicBezTo>
                  <a:cubicBezTo>
                    <a:pt x="343" y="3287"/>
                    <a:pt x="594" y="3698"/>
                    <a:pt x="799" y="3949"/>
                  </a:cubicBezTo>
                  <a:cubicBezTo>
                    <a:pt x="1461" y="3744"/>
                    <a:pt x="2100" y="3538"/>
                    <a:pt x="2762" y="3333"/>
                  </a:cubicBezTo>
                  <a:cubicBezTo>
                    <a:pt x="2694" y="3310"/>
                    <a:pt x="1849" y="2831"/>
                    <a:pt x="1758" y="1872"/>
                  </a:cubicBezTo>
                  <a:cubicBezTo>
                    <a:pt x="1667" y="1119"/>
                    <a:pt x="2078" y="389"/>
                    <a:pt x="2762" y="0"/>
                  </a:cubicBezTo>
                  <a:close/>
                </a:path>
              </a:pathLst>
            </a:custGeom>
            <a:solidFill>
              <a:srgbClr val="CE7CB0"/>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370" name="Google Shape;2370;p38">
              <a:extLst>
                <a:ext uri="{FF2B5EF4-FFF2-40B4-BE49-F238E27FC236}">
                  <a16:creationId xmlns="" xmlns:a16="http://schemas.microsoft.com/office/drawing/2014/main" id="{BB7ABF46-5A6E-36FB-C4AF-AD89714A0D5C}"/>
                </a:ext>
              </a:extLst>
            </p:cNvPr>
            <p:cNvSpPr/>
            <p:nvPr/>
          </p:nvSpPr>
          <p:spPr>
            <a:xfrm>
              <a:off x="1277003" y="3935830"/>
              <a:ext cx="448002" cy="1030235"/>
            </a:xfrm>
            <a:custGeom>
              <a:avLst/>
              <a:gdLst/>
              <a:ahLst/>
              <a:cxnLst/>
              <a:rect l="l" t="t" r="r" b="b"/>
              <a:pathLst>
                <a:path w="7693" h="17691" extrusionOk="0">
                  <a:moveTo>
                    <a:pt x="4999" y="0"/>
                  </a:moveTo>
                  <a:lnTo>
                    <a:pt x="4999" y="0"/>
                  </a:lnTo>
                  <a:cubicBezTo>
                    <a:pt x="3356" y="411"/>
                    <a:pt x="1712" y="822"/>
                    <a:pt x="69" y="1233"/>
                  </a:cubicBezTo>
                  <a:cubicBezTo>
                    <a:pt x="1" y="2945"/>
                    <a:pt x="1" y="4725"/>
                    <a:pt x="1" y="6529"/>
                  </a:cubicBezTo>
                  <a:cubicBezTo>
                    <a:pt x="46" y="10454"/>
                    <a:pt x="252" y="14198"/>
                    <a:pt x="548" y="17690"/>
                  </a:cubicBezTo>
                  <a:cubicBezTo>
                    <a:pt x="5182" y="17576"/>
                    <a:pt x="7533" y="17165"/>
                    <a:pt x="7624" y="16480"/>
                  </a:cubicBezTo>
                  <a:cubicBezTo>
                    <a:pt x="7693" y="15955"/>
                    <a:pt x="6529" y="15293"/>
                    <a:pt x="4155" y="14472"/>
                  </a:cubicBezTo>
                  <a:cubicBezTo>
                    <a:pt x="4429" y="9656"/>
                    <a:pt x="4725" y="4839"/>
                    <a:pt x="4999" y="0"/>
                  </a:cubicBezTo>
                  <a:close/>
                </a:path>
              </a:pathLst>
            </a:custGeom>
            <a:solidFill>
              <a:srgbClr val="F4A49B"/>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371" name="Google Shape;2371;p38">
              <a:extLst>
                <a:ext uri="{FF2B5EF4-FFF2-40B4-BE49-F238E27FC236}">
                  <a16:creationId xmlns="" xmlns:a16="http://schemas.microsoft.com/office/drawing/2014/main" id="{251DA55E-9535-28CF-2A90-597A238D5333}"/>
                </a:ext>
              </a:extLst>
            </p:cNvPr>
            <p:cNvSpPr/>
            <p:nvPr/>
          </p:nvSpPr>
          <p:spPr>
            <a:xfrm>
              <a:off x="1287660" y="4619043"/>
              <a:ext cx="272540" cy="244645"/>
            </a:xfrm>
            <a:custGeom>
              <a:avLst/>
              <a:gdLst/>
              <a:ahLst/>
              <a:cxnLst/>
              <a:rect l="l" t="t" r="r" b="b"/>
              <a:pathLst>
                <a:path w="4680" h="4201" extrusionOk="0">
                  <a:moveTo>
                    <a:pt x="0" y="457"/>
                  </a:moveTo>
                  <a:cubicBezTo>
                    <a:pt x="46" y="1690"/>
                    <a:pt x="137" y="2899"/>
                    <a:pt x="228" y="4086"/>
                  </a:cubicBezTo>
                  <a:lnTo>
                    <a:pt x="228" y="4086"/>
                  </a:lnTo>
                  <a:cubicBezTo>
                    <a:pt x="3059" y="4201"/>
                    <a:pt x="4520" y="4018"/>
                    <a:pt x="4634" y="3539"/>
                  </a:cubicBezTo>
                  <a:lnTo>
                    <a:pt x="4634" y="3539"/>
                  </a:lnTo>
                  <a:cubicBezTo>
                    <a:pt x="4679" y="3333"/>
                    <a:pt x="4451" y="3059"/>
                    <a:pt x="3972" y="2740"/>
                  </a:cubicBezTo>
                  <a:lnTo>
                    <a:pt x="3972" y="2740"/>
                  </a:lnTo>
                  <a:cubicBezTo>
                    <a:pt x="4017" y="1827"/>
                    <a:pt x="4086" y="914"/>
                    <a:pt x="4131" y="1"/>
                  </a:cubicBezTo>
                  <a:lnTo>
                    <a:pt x="4131" y="1"/>
                  </a:lnTo>
                  <a:close/>
                </a:path>
              </a:pathLst>
            </a:custGeom>
            <a:solidFill>
              <a:schemeClr val="accent1"/>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372" name="Google Shape;2372;p38">
              <a:extLst>
                <a:ext uri="{FF2B5EF4-FFF2-40B4-BE49-F238E27FC236}">
                  <a16:creationId xmlns="" xmlns:a16="http://schemas.microsoft.com/office/drawing/2014/main" id="{3DC9BE95-608D-2BFD-8561-B2A3AAF7D944}"/>
                </a:ext>
              </a:extLst>
            </p:cNvPr>
            <p:cNvSpPr/>
            <p:nvPr/>
          </p:nvSpPr>
          <p:spPr>
            <a:xfrm>
              <a:off x="1300937" y="4778549"/>
              <a:ext cx="424067" cy="187517"/>
            </a:xfrm>
            <a:custGeom>
              <a:avLst/>
              <a:gdLst/>
              <a:ahLst/>
              <a:cxnLst/>
              <a:rect l="l" t="t" r="r" b="b"/>
              <a:pathLst>
                <a:path w="7282" h="3220" extrusionOk="0">
                  <a:moveTo>
                    <a:pt x="3744" y="1"/>
                  </a:moveTo>
                  <a:lnTo>
                    <a:pt x="3744" y="1"/>
                  </a:lnTo>
                  <a:cubicBezTo>
                    <a:pt x="4223" y="320"/>
                    <a:pt x="4451" y="594"/>
                    <a:pt x="4406" y="800"/>
                  </a:cubicBezTo>
                  <a:cubicBezTo>
                    <a:pt x="4313" y="1187"/>
                    <a:pt x="3343" y="1380"/>
                    <a:pt x="1481" y="1380"/>
                  </a:cubicBezTo>
                  <a:cubicBezTo>
                    <a:pt x="1038" y="1380"/>
                    <a:pt x="545" y="1369"/>
                    <a:pt x="0" y="1347"/>
                  </a:cubicBezTo>
                  <a:lnTo>
                    <a:pt x="0" y="1347"/>
                  </a:lnTo>
                  <a:cubicBezTo>
                    <a:pt x="46" y="1986"/>
                    <a:pt x="92" y="2603"/>
                    <a:pt x="137" y="3219"/>
                  </a:cubicBezTo>
                  <a:cubicBezTo>
                    <a:pt x="4771" y="3105"/>
                    <a:pt x="7122" y="2694"/>
                    <a:pt x="7213" y="2009"/>
                  </a:cubicBezTo>
                  <a:cubicBezTo>
                    <a:pt x="7282" y="1484"/>
                    <a:pt x="6118" y="822"/>
                    <a:pt x="3744" y="1"/>
                  </a:cubicBez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373" name="Google Shape;2373;p38">
              <a:extLst>
                <a:ext uri="{FF2B5EF4-FFF2-40B4-BE49-F238E27FC236}">
                  <a16:creationId xmlns="" xmlns:a16="http://schemas.microsoft.com/office/drawing/2014/main" id="{CD085495-09DB-A4AE-7A74-12C52BB7BBDE}"/>
                </a:ext>
              </a:extLst>
            </p:cNvPr>
            <p:cNvSpPr/>
            <p:nvPr/>
          </p:nvSpPr>
          <p:spPr>
            <a:xfrm>
              <a:off x="840997" y="3953126"/>
              <a:ext cx="325767" cy="704527"/>
            </a:xfrm>
            <a:custGeom>
              <a:avLst/>
              <a:gdLst/>
              <a:ahLst/>
              <a:cxnLst/>
              <a:rect l="l" t="t" r="r" b="b"/>
              <a:pathLst>
                <a:path w="5594" h="12098" extrusionOk="0">
                  <a:moveTo>
                    <a:pt x="5570" y="0"/>
                  </a:moveTo>
                  <a:cubicBezTo>
                    <a:pt x="3721" y="0"/>
                    <a:pt x="1850" y="0"/>
                    <a:pt x="1" y="23"/>
                  </a:cubicBezTo>
                  <a:lnTo>
                    <a:pt x="1644" y="11961"/>
                  </a:lnTo>
                  <a:lnTo>
                    <a:pt x="5593" y="12098"/>
                  </a:lnTo>
                  <a:cubicBezTo>
                    <a:pt x="5525" y="10157"/>
                    <a:pt x="5479" y="8172"/>
                    <a:pt x="5479" y="6140"/>
                  </a:cubicBezTo>
                  <a:cubicBezTo>
                    <a:pt x="5479" y="4040"/>
                    <a:pt x="5525" y="1986"/>
                    <a:pt x="5570" y="0"/>
                  </a:cubicBezTo>
                  <a:close/>
                </a:path>
              </a:pathLst>
            </a:custGeom>
            <a:solidFill>
              <a:srgbClr val="F4A49B"/>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374" name="Google Shape;2374;p38">
              <a:extLst>
                <a:ext uri="{FF2B5EF4-FFF2-40B4-BE49-F238E27FC236}">
                  <a16:creationId xmlns="" xmlns:a16="http://schemas.microsoft.com/office/drawing/2014/main" id="{92F4180B-B5D1-F411-9128-9DBB43056487}"/>
                </a:ext>
              </a:extLst>
            </p:cNvPr>
            <p:cNvSpPr/>
            <p:nvPr/>
          </p:nvSpPr>
          <p:spPr>
            <a:xfrm>
              <a:off x="918100" y="4649617"/>
              <a:ext cx="256583" cy="220711"/>
            </a:xfrm>
            <a:custGeom>
              <a:avLst/>
              <a:gdLst/>
              <a:ahLst/>
              <a:cxnLst/>
              <a:rect l="l" t="t" r="r" b="b"/>
              <a:pathLst>
                <a:path w="4406" h="3790" extrusionOk="0">
                  <a:moveTo>
                    <a:pt x="663" y="2420"/>
                  </a:moveTo>
                  <a:cubicBezTo>
                    <a:pt x="206" y="2785"/>
                    <a:pt x="1" y="3059"/>
                    <a:pt x="69" y="3265"/>
                  </a:cubicBezTo>
                  <a:lnTo>
                    <a:pt x="69" y="3265"/>
                  </a:lnTo>
                  <a:cubicBezTo>
                    <a:pt x="206" y="3721"/>
                    <a:pt x="1644" y="3790"/>
                    <a:pt x="4406" y="3470"/>
                  </a:cubicBezTo>
                  <a:lnTo>
                    <a:pt x="4406" y="3470"/>
                  </a:lnTo>
                  <a:cubicBezTo>
                    <a:pt x="4337" y="2374"/>
                    <a:pt x="4292" y="1256"/>
                    <a:pt x="4269" y="138"/>
                  </a:cubicBezTo>
                  <a:lnTo>
                    <a:pt x="4269" y="138"/>
                  </a:lnTo>
                  <a:lnTo>
                    <a:pt x="320" y="1"/>
                  </a:lnTo>
                  <a:cubicBezTo>
                    <a:pt x="434" y="822"/>
                    <a:pt x="548" y="1621"/>
                    <a:pt x="663" y="2420"/>
                  </a:cubicBezTo>
                  <a:close/>
                </a:path>
              </a:pathLst>
            </a:custGeom>
            <a:solidFill>
              <a:schemeClr val="accent1"/>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375" name="Google Shape;2375;p38">
              <a:extLst>
                <a:ext uri="{FF2B5EF4-FFF2-40B4-BE49-F238E27FC236}">
                  <a16:creationId xmlns="" xmlns:a16="http://schemas.microsoft.com/office/drawing/2014/main" id="{0360CB48-70D3-FB6C-0249-F178798C5DA4}"/>
                </a:ext>
              </a:extLst>
            </p:cNvPr>
            <p:cNvSpPr/>
            <p:nvPr/>
          </p:nvSpPr>
          <p:spPr>
            <a:xfrm>
              <a:off x="758595" y="4790546"/>
              <a:ext cx="421447" cy="175928"/>
            </a:xfrm>
            <a:custGeom>
              <a:avLst/>
              <a:gdLst/>
              <a:ahLst/>
              <a:cxnLst/>
              <a:rect l="l" t="t" r="r" b="b"/>
              <a:pathLst>
                <a:path w="7237" h="3021" extrusionOk="0">
                  <a:moveTo>
                    <a:pt x="3402" y="0"/>
                  </a:moveTo>
                  <a:lnTo>
                    <a:pt x="3402" y="0"/>
                  </a:lnTo>
                  <a:cubicBezTo>
                    <a:pt x="1096" y="1004"/>
                    <a:pt x="1" y="1758"/>
                    <a:pt x="92" y="2260"/>
                  </a:cubicBezTo>
                  <a:cubicBezTo>
                    <a:pt x="210" y="2764"/>
                    <a:pt x="1528" y="3021"/>
                    <a:pt x="4056" y="3021"/>
                  </a:cubicBezTo>
                  <a:cubicBezTo>
                    <a:pt x="4961" y="3021"/>
                    <a:pt x="6021" y="2988"/>
                    <a:pt x="7236" y="2922"/>
                  </a:cubicBezTo>
                  <a:cubicBezTo>
                    <a:pt x="7191" y="2305"/>
                    <a:pt x="7168" y="1689"/>
                    <a:pt x="7145" y="1050"/>
                  </a:cubicBezTo>
                  <a:cubicBezTo>
                    <a:pt x="6008" y="1182"/>
                    <a:pt x="5095" y="1247"/>
                    <a:pt x="4405" y="1247"/>
                  </a:cubicBezTo>
                  <a:cubicBezTo>
                    <a:pt x="3419" y="1247"/>
                    <a:pt x="2889" y="1113"/>
                    <a:pt x="2808" y="845"/>
                  </a:cubicBezTo>
                  <a:cubicBezTo>
                    <a:pt x="2740" y="639"/>
                    <a:pt x="2945" y="365"/>
                    <a:pt x="3402" y="0"/>
                  </a:cubicBez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376" name="Google Shape;2376;p38">
              <a:extLst>
                <a:ext uri="{FF2B5EF4-FFF2-40B4-BE49-F238E27FC236}">
                  <a16:creationId xmlns="" xmlns:a16="http://schemas.microsoft.com/office/drawing/2014/main" id="{9F4D9AF5-F253-0C14-ABA2-047F1847F0F3}"/>
                </a:ext>
              </a:extLst>
            </p:cNvPr>
            <p:cNvSpPr/>
            <p:nvPr/>
          </p:nvSpPr>
          <p:spPr>
            <a:xfrm>
              <a:off x="746657" y="3583567"/>
              <a:ext cx="903924" cy="493250"/>
            </a:xfrm>
            <a:custGeom>
              <a:avLst/>
              <a:gdLst/>
              <a:ahLst/>
              <a:cxnLst/>
              <a:rect l="l" t="t" r="r" b="b"/>
              <a:pathLst>
                <a:path w="15522" h="8470" extrusionOk="0">
                  <a:moveTo>
                    <a:pt x="2397" y="1"/>
                  </a:moveTo>
                  <a:cubicBezTo>
                    <a:pt x="1803" y="1393"/>
                    <a:pt x="1233" y="2785"/>
                    <a:pt x="639" y="4155"/>
                  </a:cubicBezTo>
                  <a:cubicBezTo>
                    <a:pt x="434" y="4657"/>
                    <a:pt x="206" y="5159"/>
                    <a:pt x="0" y="5661"/>
                  </a:cubicBezTo>
                  <a:cubicBezTo>
                    <a:pt x="1370" y="7031"/>
                    <a:pt x="2694" y="7647"/>
                    <a:pt x="3538" y="7944"/>
                  </a:cubicBezTo>
                  <a:cubicBezTo>
                    <a:pt x="4572" y="8319"/>
                    <a:pt x="5597" y="8469"/>
                    <a:pt x="6642" y="8469"/>
                  </a:cubicBezTo>
                  <a:cubicBezTo>
                    <a:pt x="8457" y="8469"/>
                    <a:pt x="10331" y="8017"/>
                    <a:pt x="12417" y="7510"/>
                  </a:cubicBezTo>
                  <a:cubicBezTo>
                    <a:pt x="13718" y="7191"/>
                    <a:pt x="14768" y="6871"/>
                    <a:pt x="15521" y="6620"/>
                  </a:cubicBezTo>
                  <a:cubicBezTo>
                    <a:pt x="14791" y="4931"/>
                    <a:pt x="14061" y="3242"/>
                    <a:pt x="13330" y="1576"/>
                  </a:cubicBezTo>
                  <a:cubicBezTo>
                    <a:pt x="9678" y="1051"/>
                    <a:pt x="6049" y="526"/>
                    <a:pt x="2397" y="1"/>
                  </a:cubicBez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377" name="Google Shape;2377;p38">
              <a:extLst>
                <a:ext uri="{FF2B5EF4-FFF2-40B4-BE49-F238E27FC236}">
                  <a16:creationId xmlns="" xmlns:a16="http://schemas.microsoft.com/office/drawing/2014/main" id="{402F76DD-B579-04BC-87BE-3B9046BB3816}"/>
                </a:ext>
              </a:extLst>
            </p:cNvPr>
            <p:cNvSpPr/>
            <p:nvPr/>
          </p:nvSpPr>
          <p:spPr>
            <a:xfrm>
              <a:off x="1732925" y="2395282"/>
              <a:ext cx="364260" cy="425407"/>
            </a:xfrm>
            <a:custGeom>
              <a:avLst/>
              <a:gdLst/>
              <a:ahLst/>
              <a:cxnLst/>
              <a:rect l="l" t="t" r="r" b="b"/>
              <a:pathLst>
                <a:path w="6255" h="7305" extrusionOk="0">
                  <a:moveTo>
                    <a:pt x="2534" y="2237"/>
                  </a:moveTo>
                  <a:lnTo>
                    <a:pt x="2534" y="2237"/>
                  </a:lnTo>
                  <a:cubicBezTo>
                    <a:pt x="2877" y="2556"/>
                    <a:pt x="3036" y="3013"/>
                    <a:pt x="3036" y="3469"/>
                  </a:cubicBezTo>
                  <a:cubicBezTo>
                    <a:pt x="3036" y="3903"/>
                    <a:pt x="2854" y="4360"/>
                    <a:pt x="2557" y="4679"/>
                  </a:cubicBezTo>
                  <a:cubicBezTo>
                    <a:pt x="2648" y="4497"/>
                    <a:pt x="2717" y="4291"/>
                    <a:pt x="2785" y="4086"/>
                  </a:cubicBezTo>
                  <a:cubicBezTo>
                    <a:pt x="2945" y="3469"/>
                    <a:pt x="2854" y="2830"/>
                    <a:pt x="2534" y="2237"/>
                  </a:cubicBezTo>
                  <a:close/>
                  <a:moveTo>
                    <a:pt x="4452" y="0"/>
                  </a:moveTo>
                  <a:cubicBezTo>
                    <a:pt x="4109" y="0"/>
                    <a:pt x="3493" y="502"/>
                    <a:pt x="3196" y="799"/>
                  </a:cubicBezTo>
                  <a:cubicBezTo>
                    <a:pt x="2968" y="1027"/>
                    <a:pt x="2648" y="1415"/>
                    <a:pt x="2397" y="1963"/>
                  </a:cubicBezTo>
                  <a:cubicBezTo>
                    <a:pt x="2397" y="1552"/>
                    <a:pt x="2352" y="1210"/>
                    <a:pt x="2283" y="981"/>
                  </a:cubicBezTo>
                  <a:cubicBezTo>
                    <a:pt x="2215" y="662"/>
                    <a:pt x="2146" y="297"/>
                    <a:pt x="1964" y="274"/>
                  </a:cubicBezTo>
                  <a:cubicBezTo>
                    <a:pt x="1956" y="273"/>
                    <a:pt x="1949" y="272"/>
                    <a:pt x="1942" y="272"/>
                  </a:cubicBezTo>
                  <a:cubicBezTo>
                    <a:pt x="1813" y="272"/>
                    <a:pt x="1687" y="461"/>
                    <a:pt x="1644" y="548"/>
                  </a:cubicBezTo>
                  <a:cubicBezTo>
                    <a:pt x="1188" y="1255"/>
                    <a:pt x="1302" y="3104"/>
                    <a:pt x="1370" y="3812"/>
                  </a:cubicBezTo>
                  <a:cubicBezTo>
                    <a:pt x="914" y="4154"/>
                    <a:pt x="457" y="4497"/>
                    <a:pt x="1" y="4839"/>
                  </a:cubicBezTo>
                  <a:cubicBezTo>
                    <a:pt x="46" y="5136"/>
                    <a:pt x="160" y="5729"/>
                    <a:pt x="571" y="6323"/>
                  </a:cubicBezTo>
                  <a:cubicBezTo>
                    <a:pt x="936" y="6848"/>
                    <a:pt x="1393" y="7144"/>
                    <a:pt x="1644" y="7304"/>
                  </a:cubicBezTo>
                  <a:cubicBezTo>
                    <a:pt x="2101" y="6642"/>
                    <a:pt x="2580" y="6003"/>
                    <a:pt x="3036" y="5341"/>
                  </a:cubicBezTo>
                  <a:cubicBezTo>
                    <a:pt x="3196" y="5318"/>
                    <a:pt x="3858" y="5250"/>
                    <a:pt x="4315" y="4702"/>
                  </a:cubicBezTo>
                  <a:cubicBezTo>
                    <a:pt x="4497" y="4474"/>
                    <a:pt x="4588" y="4268"/>
                    <a:pt x="4634" y="4109"/>
                  </a:cubicBezTo>
                  <a:cubicBezTo>
                    <a:pt x="4908" y="3994"/>
                    <a:pt x="5296" y="3812"/>
                    <a:pt x="5661" y="3469"/>
                  </a:cubicBezTo>
                  <a:cubicBezTo>
                    <a:pt x="5821" y="3310"/>
                    <a:pt x="6255" y="2922"/>
                    <a:pt x="6186" y="2785"/>
                  </a:cubicBezTo>
                  <a:cubicBezTo>
                    <a:pt x="6167" y="2738"/>
                    <a:pt x="6110" y="2706"/>
                    <a:pt x="5981" y="2706"/>
                  </a:cubicBezTo>
                  <a:cubicBezTo>
                    <a:pt x="5798" y="2706"/>
                    <a:pt x="5471" y="2770"/>
                    <a:pt x="4908" y="2944"/>
                  </a:cubicBezTo>
                  <a:cubicBezTo>
                    <a:pt x="5136" y="2693"/>
                    <a:pt x="5365" y="2488"/>
                    <a:pt x="5547" y="2328"/>
                  </a:cubicBezTo>
                  <a:cubicBezTo>
                    <a:pt x="5912" y="2009"/>
                    <a:pt x="6209" y="1849"/>
                    <a:pt x="6163" y="1689"/>
                  </a:cubicBezTo>
                  <a:cubicBezTo>
                    <a:pt x="6141" y="1598"/>
                    <a:pt x="5981" y="1575"/>
                    <a:pt x="5912" y="1552"/>
                  </a:cubicBezTo>
                  <a:cubicBezTo>
                    <a:pt x="5853" y="1539"/>
                    <a:pt x="5792" y="1532"/>
                    <a:pt x="5731" y="1532"/>
                  </a:cubicBezTo>
                  <a:cubicBezTo>
                    <a:pt x="5274" y="1532"/>
                    <a:pt x="4784" y="1876"/>
                    <a:pt x="4543" y="2077"/>
                  </a:cubicBezTo>
                  <a:cubicBezTo>
                    <a:pt x="5159" y="1552"/>
                    <a:pt x="5730" y="981"/>
                    <a:pt x="5616" y="753"/>
                  </a:cubicBezTo>
                  <a:cubicBezTo>
                    <a:pt x="5581" y="696"/>
                    <a:pt x="5490" y="679"/>
                    <a:pt x="5390" y="679"/>
                  </a:cubicBezTo>
                  <a:cubicBezTo>
                    <a:pt x="5290" y="679"/>
                    <a:pt x="5182" y="696"/>
                    <a:pt x="5113" y="708"/>
                  </a:cubicBezTo>
                  <a:cubicBezTo>
                    <a:pt x="4429" y="799"/>
                    <a:pt x="3995" y="1347"/>
                    <a:pt x="3835" y="1575"/>
                  </a:cubicBezTo>
                  <a:cubicBezTo>
                    <a:pt x="4041" y="1255"/>
                    <a:pt x="4246" y="1027"/>
                    <a:pt x="4383" y="845"/>
                  </a:cubicBezTo>
                  <a:cubicBezTo>
                    <a:pt x="4588" y="639"/>
                    <a:pt x="4771" y="479"/>
                    <a:pt x="4748" y="251"/>
                  </a:cubicBezTo>
                  <a:cubicBezTo>
                    <a:pt x="4725" y="251"/>
                    <a:pt x="4703" y="91"/>
                    <a:pt x="4611" y="23"/>
                  </a:cubicBezTo>
                  <a:cubicBezTo>
                    <a:pt x="4566" y="0"/>
                    <a:pt x="4520" y="0"/>
                    <a:pt x="4452" y="0"/>
                  </a:cubicBezTo>
                  <a:close/>
                </a:path>
              </a:pathLst>
            </a:custGeom>
            <a:solidFill>
              <a:srgbClr val="F4A49B"/>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378" name="Google Shape;2378;p38">
              <a:extLst>
                <a:ext uri="{FF2B5EF4-FFF2-40B4-BE49-F238E27FC236}">
                  <a16:creationId xmlns="" xmlns:a16="http://schemas.microsoft.com/office/drawing/2014/main" id="{4EBE2B32-12F8-41AC-4E0C-961EB895C588}"/>
                </a:ext>
              </a:extLst>
            </p:cNvPr>
            <p:cNvSpPr/>
            <p:nvPr/>
          </p:nvSpPr>
          <p:spPr>
            <a:xfrm>
              <a:off x="1880492" y="2526835"/>
              <a:ext cx="29292" cy="140987"/>
            </a:xfrm>
            <a:custGeom>
              <a:avLst/>
              <a:gdLst/>
              <a:ahLst/>
              <a:cxnLst/>
              <a:rect l="l" t="t" r="r" b="b"/>
              <a:pathLst>
                <a:path w="503" h="2421" extrusionOk="0">
                  <a:moveTo>
                    <a:pt x="0" y="1"/>
                  </a:moveTo>
                  <a:cubicBezTo>
                    <a:pt x="320" y="571"/>
                    <a:pt x="411" y="1210"/>
                    <a:pt x="251" y="1827"/>
                  </a:cubicBezTo>
                  <a:cubicBezTo>
                    <a:pt x="183" y="2032"/>
                    <a:pt x="114" y="2238"/>
                    <a:pt x="23" y="2420"/>
                  </a:cubicBezTo>
                  <a:cubicBezTo>
                    <a:pt x="320" y="2101"/>
                    <a:pt x="502" y="1644"/>
                    <a:pt x="502" y="1210"/>
                  </a:cubicBezTo>
                  <a:cubicBezTo>
                    <a:pt x="502" y="754"/>
                    <a:pt x="343" y="297"/>
                    <a:pt x="0" y="1"/>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379" name="Google Shape;2379;p38">
              <a:extLst>
                <a:ext uri="{FF2B5EF4-FFF2-40B4-BE49-F238E27FC236}">
                  <a16:creationId xmlns="" xmlns:a16="http://schemas.microsoft.com/office/drawing/2014/main" id="{0DA5298B-1C4F-D4B8-4345-A1F832B86A16}"/>
                </a:ext>
              </a:extLst>
            </p:cNvPr>
            <p:cNvSpPr/>
            <p:nvPr/>
          </p:nvSpPr>
          <p:spPr>
            <a:xfrm>
              <a:off x="1339489" y="2800656"/>
              <a:ext cx="465298" cy="348304"/>
            </a:xfrm>
            <a:custGeom>
              <a:avLst/>
              <a:gdLst/>
              <a:ahLst/>
              <a:cxnLst/>
              <a:rect l="l" t="t" r="r" b="b"/>
              <a:pathLst>
                <a:path w="7990" h="5981" extrusionOk="0">
                  <a:moveTo>
                    <a:pt x="7327" y="1"/>
                  </a:moveTo>
                  <a:cubicBezTo>
                    <a:pt x="4976" y="1507"/>
                    <a:pt x="2443" y="3059"/>
                    <a:pt x="0" y="4520"/>
                  </a:cubicBezTo>
                  <a:cubicBezTo>
                    <a:pt x="183" y="5022"/>
                    <a:pt x="366" y="5502"/>
                    <a:pt x="525" y="5981"/>
                  </a:cubicBezTo>
                  <a:cubicBezTo>
                    <a:pt x="2831" y="4794"/>
                    <a:pt x="6277" y="2238"/>
                    <a:pt x="7989" y="937"/>
                  </a:cubicBezTo>
                  <a:cubicBezTo>
                    <a:pt x="7761" y="617"/>
                    <a:pt x="7533" y="297"/>
                    <a:pt x="7327" y="1"/>
                  </a:cubicBezTo>
                  <a:close/>
                </a:path>
              </a:pathLst>
            </a:custGeom>
            <a:solidFill>
              <a:schemeClr val="accent1"/>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380" name="Google Shape;2380;p38">
              <a:extLst>
                <a:ext uri="{FF2B5EF4-FFF2-40B4-BE49-F238E27FC236}">
                  <a16:creationId xmlns="" xmlns:a16="http://schemas.microsoft.com/office/drawing/2014/main" id="{E50F7D85-66C2-A845-1BDF-3C14ED3D63EC}"/>
                </a:ext>
              </a:extLst>
            </p:cNvPr>
            <p:cNvSpPr/>
            <p:nvPr/>
          </p:nvSpPr>
          <p:spPr>
            <a:xfrm>
              <a:off x="1137413" y="2981417"/>
              <a:ext cx="121012" cy="203473"/>
            </a:xfrm>
            <a:custGeom>
              <a:avLst/>
              <a:gdLst/>
              <a:ahLst/>
              <a:cxnLst/>
              <a:rect l="l" t="t" r="r" b="b"/>
              <a:pathLst>
                <a:path w="2078" h="3494" extrusionOk="0">
                  <a:moveTo>
                    <a:pt x="617" y="1"/>
                  </a:moveTo>
                  <a:lnTo>
                    <a:pt x="252" y="206"/>
                  </a:lnTo>
                  <a:cubicBezTo>
                    <a:pt x="69" y="343"/>
                    <a:pt x="1" y="572"/>
                    <a:pt x="115" y="777"/>
                  </a:cubicBezTo>
                  <a:cubicBezTo>
                    <a:pt x="549" y="1622"/>
                    <a:pt x="1005" y="2466"/>
                    <a:pt x="1462" y="3311"/>
                  </a:cubicBezTo>
                  <a:cubicBezTo>
                    <a:pt x="1462" y="3311"/>
                    <a:pt x="1758" y="3448"/>
                    <a:pt x="2078" y="3493"/>
                  </a:cubicBezTo>
                  <a:cubicBezTo>
                    <a:pt x="1827" y="3288"/>
                    <a:pt x="1599" y="3014"/>
                    <a:pt x="1393" y="2672"/>
                  </a:cubicBezTo>
                  <a:cubicBezTo>
                    <a:pt x="937" y="1941"/>
                    <a:pt x="617" y="960"/>
                    <a:pt x="617" y="1"/>
                  </a:cubicBezTo>
                  <a:close/>
                </a:path>
              </a:pathLst>
            </a:custGeom>
            <a:solidFill>
              <a:srgbClr val="D8D2E8"/>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381" name="Google Shape;2381;p38">
              <a:extLst>
                <a:ext uri="{FF2B5EF4-FFF2-40B4-BE49-F238E27FC236}">
                  <a16:creationId xmlns="" xmlns:a16="http://schemas.microsoft.com/office/drawing/2014/main" id="{E70F1BA7-46F6-0ABF-BA90-C04D7121FB6C}"/>
                </a:ext>
              </a:extLst>
            </p:cNvPr>
            <p:cNvSpPr/>
            <p:nvPr/>
          </p:nvSpPr>
          <p:spPr>
            <a:xfrm>
              <a:off x="1766177" y="2796696"/>
              <a:ext cx="39891" cy="58526"/>
            </a:xfrm>
            <a:custGeom>
              <a:avLst/>
              <a:gdLst/>
              <a:ahLst/>
              <a:cxnLst/>
              <a:rect l="l" t="t" r="r" b="b"/>
              <a:pathLst>
                <a:path w="685" h="1005" extrusionOk="0">
                  <a:moveTo>
                    <a:pt x="92" y="0"/>
                  </a:moveTo>
                  <a:cubicBezTo>
                    <a:pt x="46" y="23"/>
                    <a:pt x="23" y="46"/>
                    <a:pt x="0" y="69"/>
                  </a:cubicBezTo>
                  <a:cubicBezTo>
                    <a:pt x="206" y="365"/>
                    <a:pt x="434" y="685"/>
                    <a:pt x="662" y="1005"/>
                  </a:cubicBezTo>
                  <a:cubicBezTo>
                    <a:pt x="662" y="1005"/>
                    <a:pt x="685" y="982"/>
                    <a:pt x="685" y="982"/>
                  </a:cubicBezTo>
                  <a:cubicBezTo>
                    <a:pt x="480" y="662"/>
                    <a:pt x="297" y="320"/>
                    <a:pt x="92" y="0"/>
                  </a:cubicBez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382" name="Google Shape;2382;p38">
              <a:extLst>
                <a:ext uri="{FF2B5EF4-FFF2-40B4-BE49-F238E27FC236}">
                  <a16:creationId xmlns="" xmlns:a16="http://schemas.microsoft.com/office/drawing/2014/main" id="{3DC2894D-1C2D-D925-DAC2-CD10FA720CD4}"/>
                </a:ext>
              </a:extLst>
            </p:cNvPr>
            <p:cNvSpPr/>
            <p:nvPr/>
          </p:nvSpPr>
          <p:spPr>
            <a:xfrm>
              <a:off x="1687734" y="2675741"/>
              <a:ext cx="82461" cy="121012"/>
            </a:xfrm>
            <a:custGeom>
              <a:avLst/>
              <a:gdLst/>
              <a:ahLst/>
              <a:cxnLst/>
              <a:rect l="l" t="t" r="r" b="b"/>
              <a:pathLst>
                <a:path w="1416" h="2078" extrusionOk="0">
                  <a:moveTo>
                    <a:pt x="46" y="0"/>
                  </a:moveTo>
                  <a:cubicBezTo>
                    <a:pt x="23" y="0"/>
                    <a:pt x="23" y="23"/>
                    <a:pt x="1" y="23"/>
                  </a:cubicBezTo>
                  <a:cubicBezTo>
                    <a:pt x="411" y="731"/>
                    <a:pt x="845" y="1415"/>
                    <a:pt x="1302" y="2077"/>
                  </a:cubicBezTo>
                  <a:cubicBezTo>
                    <a:pt x="1347" y="2077"/>
                    <a:pt x="1370" y="2054"/>
                    <a:pt x="1416" y="2032"/>
                  </a:cubicBezTo>
                  <a:cubicBezTo>
                    <a:pt x="982" y="1347"/>
                    <a:pt x="526" y="662"/>
                    <a:pt x="46" y="0"/>
                  </a:cubicBez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383" name="Google Shape;2383;p38">
              <a:extLst>
                <a:ext uri="{FF2B5EF4-FFF2-40B4-BE49-F238E27FC236}">
                  <a16:creationId xmlns="" xmlns:a16="http://schemas.microsoft.com/office/drawing/2014/main" id="{04DEC757-CE6F-0923-711C-48D01E7940FE}"/>
                </a:ext>
              </a:extLst>
            </p:cNvPr>
            <p:cNvSpPr/>
            <p:nvPr/>
          </p:nvSpPr>
          <p:spPr>
            <a:xfrm>
              <a:off x="1338150" y="2759483"/>
              <a:ext cx="490572" cy="304453"/>
            </a:xfrm>
            <a:custGeom>
              <a:avLst/>
              <a:gdLst/>
              <a:ahLst/>
              <a:cxnLst/>
              <a:rect l="l" t="t" r="r" b="b"/>
              <a:pathLst>
                <a:path w="8424" h="5228" extrusionOk="0">
                  <a:moveTo>
                    <a:pt x="8423" y="0"/>
                  </a:moveTo>
                  <a:lnTo>
                    <a:pt x="8423" y="0"/>
                  </a:lnTo>
                  <a:cubicBezTo>
                    <a:pt x="8081" y="183"/>
                    <a:pt x="7738" y="388"/>
                    <a:pt x="7419" y="594"/>
                  </a:cubicBezTo>
                  <a:cubicBezTo>
                    <a:pt x="7373" y="616"/>
                    <a:pt x="7350" y="639"/>
                    <a:pt x="7305" y="639"/>
                  </a:cubicBezTo>
                  <a:cubicBezTo>
                    <a:pt x="4908" y="2077"/>
                    <a:pt x="2397" y="3629"/>
                    <a:pt x="0" y="5159"/>
                  </a:cubicBezTo>
                  <a:cubicBezTo>
                    <a:pt x="23" y="5181"/>
                    <a:pt x="23" y="5204"/>
                    <a:pt x="23" y="5227"/>
                  </a:cubicBezTo>
                  <a:cubicBezTo>
                    <a:pt x="2466" y="3766"/>
                    <a:pt x="4999" y="2214"/>
                    <a:pt x="7350" y="708"/>
                  </a:cubicBezTo>
                  <a:cubicBezTo>
                    <a:pt x="7373" y="685"/>
                    <a:pt x="7396" y="662"/>
                    <a:pt x="7442" y="639"/>
                  </a:cubicBezTo>
                  <a:cubicBezTo>
                    <a:pt x="7761" y="434"/>
                    <a:pt x="8103" y="206"/>
                    <a:pt x="8423" y="0"/>
                  </a:cubicBez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384" name="Google Shape;2384;p38">
              <a:extLst>
                <a:ext uri="{FF2B5EF4-FFF2-40B4-BE49-F238E27FC236}">
                  <a16:creationId xmlns="" xmlns:a16="http://schemas.microsoft.com/office/drawing/2014/main" id="{9BDFD10B-688B-98B3-28B8-BFC70FC952BD}"/>
                </a:ext>
              </a:extLst>
            </p:cNvPr>
            <p:cNvSpPr/>
            <p:nvPr/>
          </p:nvSpPr>
          <p:spPr>
            <a:xfrm>
              <a:off x="1213177" y="3136963"/>
              <a:ext cx="5416" cy="2737"/>
            </a:xfrm>
            <a:custGeom>
              <a:avLst/>
              <a:gdLst/>
              <a:ahLst/>
              <a:cxnLst/>
              <a:rect l="l" t="t" r="r" b="b"/>
              <a:pathLst>
                <a:path w="93" h="47" extrusionOk="0">
                  <a:moveTo>
                    <a:pt x="1" y="46"/>
                  </a:moveTo>
                  <a:lnTo>
                    <a:pt x="1" y="46"/>
                  </a:lnTo>
                  <a:cubicBezTo>
                    <a:pt x="24" y="23"/>
                    <a:pt x="69" y="23"/>
                    <a:pt x="92" y="1"/>
                  </a:cubicBezTo>
                  <a:cubicBezTo>
                    <a:pt x="92" y="1"/>
                    <a:pt x="92" y="1"/>
                    <a:pt x="92" y="1"/>
                  </a:cubicBezTo>
                  <a:cubicBezTo>
                    <a:pt x="69" y="23"/>
                    <a:pt x="24" y="23"/>
                    <a:pt x="1" y="46"/>
                  </a:cubicBezTo>
                  <a:close/>
                </a:path>
              </a:pathLst>
            </a:custGeom>
            <a:solidFill>
              <a:srgbClr val="D8D2E8"/>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grpSp>
          <p:nvGrpSpPr>
            <p:cNvPr id="2385" name="Google Shape;2385;p38">
              <a:extLst>
                <a:ext uri="{FF2B5EF4-FFF2-40B4-BE49-F238E27FC236}">
                  <a16:creationId xmlns="" xmlns:a16="http://schemas.microsoft.com/office/drawing/2014/main" id="{FF4725CB-A8D8-BFE4-2455-972486A743DB}"/>
                </a:ext>
              </a:extLst>
            </p:cNvPr>
            <p:cNvGrpSpPr/>
            <p:nvPr/>
          </p:nvGrpSpPr>
          <p:grpSpPr>
            <a:xfrm>
              <a:off x="1173344" y="2646449"/>
              <a:ext cx="685892" cy="540071"/>
              <a:chOff x="1173344" y="2646449"/>
              <a:chExt cx="685892" cy="540071"/>
            </a:xfrm>
          </p:grpSpPr>
          <p:sp>
            <p:nvSpPr>
              <p:cNvPr id="2386" name="Google Shape;2386;p38">
                <a:extLst>
                  <a:ext uri="{FF2B5EF4-FFF2-40B4-BE49-F238E27FC236}">
                    <a16:creationId xmlns="" xmlns:a16="http://schemas.microsoft.com/office/drawing/2014/main" id="{EAE3E360-9F89-8CEE-F82B-3C4EBCA13EFC}"/>
                  </a:ext>
                </a:extLst>
              </p:cNvPr>
              <p:cNvSpPr/>
              <p:nvPr/>
            </p:nvSpPr>
            <p:spPr>
              <a:xfrm>
                <a:off x="1690413" y="2646449"/>
                <a:ext cx="138308" cy="147626"/>
              </a:xfrm>
              <a:custGeom>
                <a:avLst/>
                <a:gdLst/>
                <a:ahLst/>
                <a:cxnLst/>
                <a:rect l="l" t="t" r="r" b="b"/>
                <a:pathLst>
                  <a:path w="2375" h="2535" extrusionOk="0">
                    <a:moveTo>
                      <a:pt x="959" y="1"/>
                    </a:moveTo>
                    <a:cubicBezTo>
                      <a:pt x="890" y="1"/>
                      <a:pt x="822" y="24"/>
                      <a:pt x="753" y="69"/>
                    </a:cubicBezTo>
                    <a:cubicBezTo>
                      <a:pt x="502" y="206"/>
                      <a:pt x="251" y="366"/>
                      <a:pt x="0" y="503"/>
                    </a:cubicBezTo>
                    <a:cubicBezTo>
                      <a:pt x="480" y="1165"/>
                      <a:pt x="936" y="1850"/>
                      <a:pt x="1370" y="2535"/>
                    </a:cubicBezTo>
                    <a:cubicBezTo>
                      <a:pt x="1689" y="2329"/>
                      <a:pt x="2032" y="2124"/>
                      <a:pt x="2374" y="1941"/>
                    </a:cubicBezTo>
                    <a:lnTo>
                      <a:pt x="1393" y="252"/>
                    </a:lnTo>
                    <a:cubicBezTo>
                      <a:pt x="1301" y="92"/>
                      <a:pt x="1141" y="1"/>
                      <a:pt x="959" y="1"/>
                    </a:cubicBezTo>
                    <a:close/>
                  </a:path>
                </a:pathLst>
              </a:custGeom>
              <a:solidFill>
                <a:schemeClr val="accent1"/>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387" name="Google Shape;2387;p38">
                <a:extLst>
                  <a:ext uri="{FF2B5EF4-FFF2-40B4-BE49-F238E27FC236}">
                    <a16:creationId xmlns="" xmlns:a16="http://schemas.microsoft.com/office/drawing/2014/main" id="{B98B78CB-3537-9D28-77D0-695EB79A4B8C}"/>
                  </a:ext>
                </a:extLst>
              </p:cNvPr>
              <p:cNvSpPr/>
              <p:nvPr/>
            </p:nvSpPr>
            <p:spPr>
              <a:xfrm>
                <a:off x="1771476" y="2759483"/>
                <a:ext cx="87760" cy="94399"/>
              </a:xfrm>
              <a:custGeom>
                <a:avLst/>
                <a:gdLst/>
                <a:ahLst/>
                <a:cxnLst/>
                <a:rect l="l" t="t" r="r" b="b"/>
                <a:pathLst>
                  <a:path w="1507" h="1621" extrusionOk="0">
                    <a:moveTo>
                      <a:pt x="982" y="0"/>
                    </a:moveTo>
                    <a:cubicBezTo>
                      <a:pt x="662" y="206"/>
                      <a:pt x="320" y="434"/>
                      <a:pt x="1" y="639"/>
                    </a:cubicBezTo>
                    <a:cubicBezTo>
                      <a:pt x="206" y="959"/>
                      <a:pt x="389" y="1301"/>
                      <a:pt x="594" y="1621"/>
                    </a:cubicBezTo>
                    <a:cubicBezTo>
                      <a:pt x="1028" y="1278"/>
                      <a:pt x="1347" y="1027"/>
                      <a:pt x="1507" y="913"/>
                    </a:cubicBezTo>
                    <a:lnTo>
                      <a:pt x="982" y="0"/>
                    </a:lnTo>
                    <a:close/>
                  </a:path>
                </a:pathLst>
              </a:custGeom>
              <a:solidFill>
                <a:schemeClr val="accent1"/>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388" name="Google Shape;2388;p38">
                <a:extLst>
                  <a:ext uri="{FF2B5EF4-FFF2-40B4-BE49-F238E27FC236}">
                    <a16:creationId xmlns="" xmlns:a16="http://schemas.microsoft.com/office/drawing/2014/main" id="{3B982617-AE39-C962-EDE1-C9E850482C0C}"/>
                  </a:ext>
                </a:extLst>
              </p:cNvPr>
              <p:cNvSpPr/>
              <p:nvPr/>
            </p:nvSpPr>
            <p:spPr>
              <a:xfrm>
                <a:off x="1173344" y="2677023"/>
                <a:ext cx="590212" cy="509498"/>
              </a:xfrm>
              <a:custGeom>
                <a:avLst/>
                <a:gdLst/>
                <a:ahLst/>
                <a:cxnLst/>
                <a:rect l="l" t="t" r="r" b="b"/>
                <a:pathLst>
                  <a:path w="10135" h="8749" extrusionOk="0">
                    <a:moveTo>
                      <a:pt x="8834" y="1"/>
                    </a:moveTo>
                    <a:cubicBezTo>
                      <a:pt x="7829" y="594"/>
                      <a:pt x="6825" y="1188"/>
                      <a:pt x="5821" y="1781"/>
                    </a:cubicBezTo>
                    <a:cubicBezTo>
                      <a:pt x="3880" y="2923"/>
                      <a:pt x="1940" y="4087"/>
                      <a:pt x="0" y="5228"/>
                    </a:cubicBezTo>
                    <a:cubicBezTo>
                      <a:pt x="0" y="6187"/>
                      <a:pt x="320" y="7168"/>
                      <a:pt x="776" y="7899"/>
                    </a:cubicBezTo>
                    <a:cubicBezTo>
                      <a:pt x="982" y="8241"/>
                      <a:pt x="1210" y="8515"/>
                      <a:pt x="1461" y="8720"/>
                    </a:cubicBezTo>
                    <a:cubicBezTo>
                      <a:pt x="1484" y="8720"/>
                      <a:pt x="1484" y="8743"/>
                      <a:pt x="1507" y="8743"/>
                    </a:cubicBezTo>
                    <a:cubicBezTo>
                      <a:pt x="1537" y="8747"/>
                      <a:pt x="1569" y="8748"/>
                      <a:pt x="1602" y="8748"/>
                    </a:cubicBezTo>
                    <a:cubicBezTo>
                      <a:pt x="1999" y="8748"/>
                      <a:pt x="2621" y="8504"/>
                      <a:pt x="3378" y="8104"/>
                    </a:cubicBezTo>
                    <a:cubicBezTo>
                      <a:pt x="3219" y="7625"/>
                      <a:pt x="3036" y="7145"/>
                      <a:pt x="2853" y="6643"/>
                    </a:cubicBezTo>
                    <a:cubicBezTo>
                      <a:pt x="2853" y="6620"/>
                      <a:pt x="2853" y="6597"/>
                      <a:pt x="2830" y="6575"/>
                    </a:cubicBezTo>
                    <a:cubicBezTo>
                      <a:pt x="5227" y="5045"/>
                      <a:pt x="7738" y="3493"/>
                      <a:pt x="10135" y="2055"/>
                    </a:cubicBezTo>
                    <a:cubicBezTo>
                      <a:pt x="9678" y="1393"/>
                      <a:pt x="9244" y="709"/>
                      <a:pt x="8834" y="1"/>
                    </a:cubicBezTo>
                    <a:close/>
                  </a:path>
                </a:pathLst>
              </a:custGeom>
              <a:solidFill>
                <a:schemeClr val="accent1"/>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grpSp>
        <p:grpSp>
          <p:nvGrpSpPr>
            <p:cNvPr id="2389" name="Google Shape;2389;p38">
              <a:extLst>
                <a:ext uri="{FF2B5EF4-FFF2-40B4-BE49-F238E27FC236}">
                  <a16:creationId xmlns="" xmlns:a16="http://schemas.microsoft.com/office/drawing/2014/main" id="{ECDB02E9-AE2B-3BE3-86BB-83792A859813}"/>
                </a:ext>
              </a:extLst>
            </p:cNvPr>
            <p:cNvGrpSpPr/>
            <p:nvPr/>
          </p:nvGrpSpPr>
          <p:grpSpPr>
            <a:xfrm>
              <a:off x="1174695" y="2646303"/>
              <a:ext cx="685892" cy="540071"/>
              <a:chOff x="1325744" y="2798849"/>
              <a:chExt cx="685892" cy="540071"/>
            </a:xfrm>
          </p:grpSpPr>
          <p:sp>
            <p:nvSpPr>
              <p:cNvPr id="2390" name="Google Shape;2390;p38">
                <a:extLst>
                  <a:ext uri="{FF2B5EF4-FFF2-40B4-BE49-F238E27FC236}">
                    <a16:creationId xmlns="" xmlns:a16="http://schemas.microsoft.com/office/drawing/2014/main" id="{89CADFA9-28E2-151F-092B-95E2D5212000}"/>
                  </a:ext>
                </a:extLst>
              </p:cNvPr>
              <p:cNvSpPr/>
              <p:nvPr/>
            </p:nvSpPr>
            <p:spPr>
              <a:xfrm>
                <a:off x="1842813" y="2798849"/>
                <a:ext cx="138308" cy="147626"/>
              </a:xfrm>
              <a:custGeom>
                <a:avLst/>
                <a:gdLst/>
                <a:ahLst/>
                <a:cxnLst/>
                <a:rect l="l" t="t" r="r" b="b"/>
                <a:pathLst>
                  <a:path w="2375" h="2535" extrusionOk="0">
                    <a:moveTo>
                      <a:pt x="959" y="1"/>
                    </a:moveTo>
                    <a:cubicBezTo>
                      <a:pt x="890" y="1"/>
                      <a:pt x="822" y="24"/>
                      <a:pt x="753" y="69"/>
                    </a:cubicBezTo>
                    <a:cubicBezTo>
                      <a:pt x="502" y="206"/>
                      <a:pt x="251" y="366"/>
                      <a:pt x="0" y="503"/>
                    </a:cubicBezTo>
                    <a:cubicBezTo>
                      <a:pt x="480" y="1165"/>
                      <a:pt x="936" y="1850"/>
                      <a:pt x="1370" y="2535"/>
                    </a:cubicBezTo>
                    <a:cubicBezTo>
                      <a:pt x="1689" y="2329"/>
                      <a:pt x="2032" y="2124"/>
                      <a:pt x="2374" y="1941"/>
                    </a:cubicBezTo>
                    <a:lnTo>
                      <a:pt x="1393" y="252"/>
                    </a:lnTo>
                    <a:cubicBezTo>
                      <a:pt x="1301" y="92"/>
                      <a:pt x="1141" y="1"/>
                      <a:pt x="959" y="1"/>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391" name="Google Shape;2391;p38">
                <a:extLst>
                  <a:ext uri="{FF2B5EF4-FFF2-40B4-BE49-F238E27FC236}">
                    <a16:creationId xmlns="" xmlns:a16="http://schemas.microsoft.com/office/drawing/2014/main" id="{FDCB4D1C-6804-2B13-921E-3B0B38A61FF4}"/>
                  </a:ext>
                </a:extLst>
              </p:cNvPr>
              <p:cNvSpPr/>
              <p:nvPr/>
            </p:nvSpPr>
            <p:spPr>
              <a:xfrm>
                <a:off x="1923876" y="2911883"/>
                <a:ext cx="87760" cy="94399"/>
              </a:xfrm>
              <a:custGeom>
                <a:avLst/>
                <a:gdLst/>
                <a:ahLst/>
                <a:cxnLst/>
                <a:rect l="l" t="t" r="r" b="b"/>
                <a:pathLst>
                  <a:path w="1507" h="1621" extrusionOk="0">
                    <a:moveTo>
                      <a:pt x="982" y="0"/>
                    </a:moveTo>
                    <a:cubicBezTo>
                      <a:pt x="662" y="206"/>
                      <a:pt x="320" y="434"/>
                      <a:pt x="1" y="639"/>
                    </a:cubicBezTo>
                    <a:cubicBezTo>
                      <a:pt x="206" y="959"/>
                      <a:pt x="389" y="1301"/>
                      <a:pt x="594" y="1621"/>
                    </a:cubicBezTo>
                    <a:cubicBezTo>
                      <a:pt x="1028" y="1278"/>
                      <a:pt x="1347" y="1027"/>
                      <a:pt x="1507" y="913"/>
                    </a:cubicBezTo>
                    <a:lnTo>
                      <a:pt x="982" y="0"/>
                    </a:ln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392" name="Google Shape;2392;p38">
                <a:extLst>
                  <a:ext uri="{FF2B5EF4-FFF2-40B4-BE49-F238E27FC236}">
                    <a16:creationId xmlns="" xmlns:a16="http://schemas.microsoft.com/office/drawing/2014/main" id="{9ECC045B-E75F-4E05-C87A-33BA3E6A908A}"/>
                  </a:ext>
                </a:extLst>
              </p:cNvPr>
              <p:cNvSpPr/>
              <p:nvPr/>
            </p:nvSpPr>
            <p:spPr>
              <a:xfrm>
                <a:off x="1491889" y="2953056"/>
                <a:ext cx="465298" cy="348304"/>
              </a:xfrm>
              <a:custGeom>
                <a:avLst/>
                <a:gdLst/>
                <a:ahLst/>
                <a:cxnLst/>
                <a:rect l="l" t="t" r="r" b="b"/>
                <a:pathLst>
                  <a:path w="7990" h="5981" extrusionOk="0">
                    <a:moveTo>
                      <a:pt x="7327" y="1"/>
                    </a:moveTo>
                    <a:cubicBezTo>
                      <a:pt x="4976" y="1507"/>
                      <a:pt x="2443" y="3059"/>
                      <a:pt x="0" y="4520"/>
                    </a:cubicBezTo>
                    <a:cubicBezTo>
                      <a:pt x="183" y="5022"/>
                      <a:pt x="366" y="5502"/>
                      <a:pt x="525" y="5981"/>
                    </a:cubicBezTo>
                    <a:cubicBezTo>
                      <a:pt x="2831" y="4794"/>
                      <a:pt x="6277" y="2238"/>
                      <a:pt x="7989" y="937"/>
                    </a:cubicBezTo>
                    <a:cubicBezTo>
                      <a:pt x="7761" y="617"/>
                      <a:pt x="7533" y="297"/>
                      <a:pt x="7327" y="1"/>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393" name="Google Shape;2393;p38">
                <a:extLst>
                  <a:ext uri="{FF2B5EF4-FFF2-40B4-BE49-F238E27FC236}">
                    <a16:creationId xmlns="" xmlns:a16="http://schemas.microsoft.com/office/drawing/2014/main" id="{8B044D89-F070-10F9-506D-39098B566D61}"/>
                  </a:ext>
                </a:extLst>
              </p:cNvPr>
              <p:cNvSpPr/>
              <p:nvPr/>
            </p:nvSpPr>
            <p:spPr>
              <a:xfrm>
                <a:off x="1325744" y="2829423"/>
                <a:ext cx="590212" cy="509498"/>
              </a:xfrm>
              <a:custGeom>
                <a:avLst/>
                <a:gdLst/>
                <a:ahLst/>
                <a:cxnLst/>
                <a:rect l="l" t="t" r="r" b="b"/>
                <a:pathLst>
                  <a:path w="10135" h="8749" extrusionOk="0">
                    <a:moveTo>
                      <a:pt x="8834" y="1"/>
                    </a:moveTo>
                    <a:cubicBezTo>
                      <a:pt x="7829" y="594"/>
                      <a:pt x="6825" y="1188"/>
                      <a:pt x="5821" y="1781"/>
                    </a:cubicBezTo>
                    <a:cubicBezTo>
                      <a:pt x="3880" y="2923"/>
                      <a:pt x="1940" y="4087"/>
                      <a:pt x="0" y="5228"/>
                    </a:cubicBezTo>
                    <a:cubicBezTo>
                      <a:pt x="0" y="6187"/>
                      <a:pt x="320" y="7168"/>
                      <a:pt x="776" y="7899"/>
                    </a:cubicBezTo>
                    <a:cubicBezTo>
                      <a:pt x="982" y="8241"/>
                      <a:pt x="1210" y="8515"/>
                      <a:pt x="1461" y="8720"/>
                    </a:cubicBezTo>
                    <a:cubicBezTo>
                      <a:pt x="1484" y="8720"/>
                      <a:pt x="1484" y="8743"/>
                      <a:pt x="1507" y="8743"/>
                    </a:cubicBezTo>
                    <a:cubicBezTo>
                      <a:pt x="1537" y="8747"/>
                      <a:pt x="1569" y="8748"/>
                      <a:pt x="1602" y="8748"/>
                    </a:cubicBezTo>
                    <a:cubicBezTo>
                      <a:pt x="1999" y="8748"/>
                      <a:pt x="2621" y="8504"/>
                      <a:pt x="3378" y="8104"/>
                    </a:cubicBezTo>
                    <a:cubicBezTo>
                      <a:pt x="3219" y="7625"/>
                      <a:pt x="3036" y="7145"/>
                      <a:pt x="2853" y="6643"/>
                    </a:cubicBezTo>
                    <a:cubicBezTo>
                      <a:pt x="2853" y="6620"/>
                      <a:pt x="2853" y="6597"/>
                      <a:pt x="2830" y="6575"/>
                    </a:cubicBezTo>
                    <a:cubicBezTo>
                      <a:pt x="5227" y="5045"/>
                      <a:pt x="7738" y="3493"/>
                      <a:pt x="10135" y="2055"/>
                    </a:cubicBezTo>
                    <a:cubicBezTo>
                      <a:pt x="9678" y="1393"/>
                      <a:pt x="9244" y="709"/>
                      <a:pt x="8834" y="1"/>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grpSp>
        <p:sp>
          <p:nvSpPr>
            <p:cNvPr id="2394" name="Google Shape;2394;p38">
              <a:extLst>
                <a:ext uri="{FF2B5EF4-FFF2-40B4-BE49-F238E27FC236}">
                  <a16:creationId xmlns="" xmlns:a16="http://schemas.microsoft.com/office/drawing/2014/main" id="{6CF66CAD-88B3-5D06-B0CB-7C2B0E6DE285}"/>
                </a:ext>
              </a:extLst>
            </p:cNvPr>
            <p:cNvSpPr/>
            <p:nvPr/>
          </p:nvSpPr>
          <p:spPr>
            <a:xfrm>
              <a:off x="831738" y="2905653"/>
              <a:ext cx="719144" cy="881387"/>
            </a:xfrm>
            <a:custGeom>
              <a:avLst/>
              <a:gdLst/>
              <a:ahLst/>
              <a:cxnLst/>
              <a:rect l="l" t="t" r="r" b="b"/>
              <a:pathLst>
                <a:path w="12349" h="15135" extrusionOk="0">
                  <a:moveTo>
                    <a:pt x="7281" y="1"/>
                  </a:moveTo>
                  <a:cubicBezTo>
                    <a:pt x="8171" y="1074"/>
                    <a:pt x="9176" y="2466"/>
                    <a:pt x="10066" y="4224"/>
                  </a:cubicBezTo>
                  <a:cubicBezTo>
                    <a:pt x="11801" y="7693"/>
                    <a:pt x="12234" y="10911"/>
                    <a:pt x="12349" y="12988"/>
                  </a:cubicBezTo>
                  <a:cubicBezTo>
                    <a:pt x="11413" y="13559"/>
                    <a:pt x="9929" y="14267"/>
                    <a:pt x="8035" y="14541"/>
                  </a:cubicBezTo>
                  <a:cubicBezTo>
                    <a:pt x="4086" y="15134"/>
                    <a:pt x="1027" y="13491"/>
                    <a:pt x="0" y="12874"/>
                  </a:cubicBezTo>
                  <a:lnTo>
                    <a:pt x="502" y="1850"/>
                  </a:lnTo>
                  <a:cubicBezTo>
                    <a:pt x="1278" y="1576"/>
                    <a:pt x="2100" y="1302"/>
                    <a:pt x="2967" y="1051"/>
                  </a:cubicBezTo>
                  <a:cubicBezTo>
                    <a:pt x="4474" y="617"/>
                    <a:pt x="5935" y="275"/>
                    <a:pt x="7281" y="1"/>
                  </a:cubicBezTo>
                  <a:close/>
                </a:path>
              </a:pathLst>
            </a:custGeom>
            <a:solidFill>
              <a:schemeClr val="accent1"/>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395" name="Google Shape;2395;p38">
              <a:extLst>
                <a:ext uri="{FF2B5EF4-FFF2-40B4-BE49-F238E27FC236}">
                  <a16:creationId xmlns="" xmlns:a16="http://schemas.microsoft.com/office/drawing/2014/main" id="{2493D6B1-EBD1-693C-99FB-A287BECD6CF5}"/>
                </a:ext>
              </a:extLst>
            </p:cNvPr>
            <p:cNvSpPr/>
            <p:nvPr/>
          </p:nvSpPr>
          <p:spPr>
            <a:xfrm>
              <a:off x="831738" y="2904303"/>
              <a:ext cx="719144" cy="881387"/>
            </a:xfrm>
            <a:custGeom>
              <a:avLst/>
              <a:gdLst/>
              <a:ahLst/>
              <a:cxnLst/>
              <a:rect l="l" t="t" r="r" b="b"/>
              <a:pathLst>
                <a:path w="12349" h="15135" extrusionOk="0">
                  <a:moveTo>
                    <a:pt x="7281" y="1"/>
                  </a:moveTo>
                  <a:cubicBezTo>
                    <a:pt x="8171" y="1074"/>
                    <a:pt x="9176" y="2466"/>
                    <a:pt x="10066" y="4224"/>
                  </a:cubicBezTo>
                  <a:cubicBezTo>
                    <a:pt x="11801" y="7693"/>
                    <a:pt x="12234" y="10911"/>
                    <a:pt x="12349" y="12988"/>
                  </a:cubicBezTo>
                  <a:cubicBezTo>
                    <a:pt x="11413" y="13559"/>
                    <a:pt x="9929" y="14267"/>
                    <a:pt x="8035" y="14541"/>
                  </a:cubicBezTo>
                  <a:cubicBezTo>
                    <a:pt x="4086" y="15134"/>
                    <a:pt x="1027" y="13491"/>
                    <a:pt x="0" y="12874"/>
                  </a:cubicBezTo>
                  <a:lnTo>
                    <a:pt x="502" y="1850"/>
                  </a:lnTo>
                  <a:cubicBezTo>
                    <a:pt x="1278" y="1576"/>
                    <a:pt x="2100" y="1302"/>
                    <a:pt x="2967" y="1051"/>
                  </a:cubicBezTo>
                  <a:cubicBezTo>
                    <a:pt x="4474" y="617"/>
                    <a:pt x="5935" y="275"/>
                    <a:pt x="7281" y="1"/>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396" name="Google Shape;2396;p38">
              <a:extLst>
                <a:ext uri="{FF2B5EF4-FFF2-40B4-BE49-F238E27FC236}">
                  <a16:creationId xmlns="" xmlns:a16="http://schemas.microsoft.com/office/drawing/2014/main" id="{09B8E9A4-51DD-9177-8246-48583B436EB6}"/>
                </a:ext>
              </a:extLst>
            </p:cNvPr>
            <p:cNvSpPr/>
            <p:nvPr/>
          </p:nvSpPr>
          <p:spPr>
            <a:xfrm>
              <a:off x="1219874" y="2990735"/>
              <a:ext cx="253905" cy="671333"/>
            </a:xfrm>
            <a:custGeom>
              <a:avLst/>
              <a:gdLst/>
              <a:ahLst/>
              <a:cxnLst/>
              <a:rect l="l" t="t" r="r" b="b"/>
              <a:pathLst>
                <a:path w="4360" h="11528" extrusionOk="0">
                  <a:moveTo>
                    <a:pt x="0" y="1"/>
                  </a:moveTo>
                  <a:cubicBezTo>
                    <a:pt x="2602" y="3265"/>
                    <a:pt x="4131" y="7373"/>
                    <a:pt x="4360" y="11527"/>
                  </a:cubicBezTo>
                  <a:cubicBezTo>
                    <a:pt x="4291" y="11003"/>
                    <a:pt x="4223" y="10500"/>
                    <a:pt x="4131" y="9975"/>
                  </a:cubicBezTo>
                  <a:cubicBezTo>
                    <a:pt x="3538" y="6392"/>
                    <a:pt x="2100" y="2968"/>
                    <a:pt x="0" y="1"/>
                  </a:cubicBezTo>
                  <a:close/>
                </a:path>
              </a:pathLst>
            </a:custGeom>
            <a:solidFill>
              <a:srgbClr val="4C4487"/>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397" name="Google Shape;2397;p38">
              <a:extLst>
                <a:ext uri="{FF2B5EF4-FFF2-40B4-BE49-F238E27FC236}">
                  <a16:creationId xmlns="" xmlns:a16="http://schemas.microsoft.com/office/drawing/2014/main" id="{CFFA5D7F-7944-418D-7F9A-4F0132011768}"/>
                </a:ext>
              </a:extLst>
            </p:cNvPr>
            <p:cNvSpPr/>
            <p:nvPr/>
          </p:nvSpPr>
          <p:spPr>
            <a:xfrm>
              <a:off x="1009821" y="2905653"/>
              <a:ext cx="356282" cy="296474"/>
            </a:xfrm>
            <a:custGeom>
              <a:avLst/>
              <a:gdLst/>
              <a:ahLst/>
              <a:cxnLst/>
              <a:rect l="l" t="t" r="r" b="b"/>
              <a:pathLst>
                <a:path w="6118" h="5091" extrusionOk="0">
                  <a:moveTo>
                    <a:pt x="3721" y="1"/>
                  </a:moveTo>
                  <a:cubicBezTo>
                    <a:pt x="4474" y="389"/>
                    <a:pt x="5182" y="937"/>
                    <a:pt x="5753" y="1621"/>
                  </a:cubicBezTo>
                  <a:cubicBezTo>
                    <a:pt x="5912" y="1804"/>
                    <a:pt x="6118" y="2010"/>
                    <a:pt x="6095" y="2306"/>
                  </a:cubicBezTo>
                  <a:cubicBezTo>
                    <a:pt x="6072" y="2649"/>
                    <a:pt x="5730" y="2923"/>
                    <a:pt x="5387" y="2854"/>
                  </a:cubicBezTo>
                  <a:cubicBezTo>
                    <a:pt x="4954" y="2808"/>
                    <a:pt x="4543" y="2763"/>
                    <a:pt x="4109" y="2717"/>
                  </a:cubicBezTo>
                  <a:lnTo>
                    <a:pt x="4383" y="2603"/>
                  </a:lnTo>
                  <a:cubicBezTo>
                    <a:pt x="4064" y="3105"/>
                    <a:pt x="3744" y="3630"/>
                    <a:pt x="3424" y="4132"/>
                  </a:cubicBezTo>
                  <a:lnTo>
                    <a:pt x="3310" y="4338"/>
                  </a:lnTo>
                  <a:cubicBezTo>
                    <a:pt x="2991" y="4931"/>
                    <a:pt x="2169" y="5091"/>
                    <a:pt x="1690" y="4589"/>
                  </a:cubicBezTo>
                  <a:cubicBezTo>
                    <a:pt x="640" y="3630"/>
                    <a:pt x="1" y="2238"/>
                    <a:pt x="1" y="800"/>
                  </a:cubicBezTo>
                  <a:cubicBezTo>
                    <a:pt x="1233" y="503"/>
                    <a:pt x="2489" y="229"/>
                    <a:pt x="3721" y="1"/>
                  </a:cubicBezTo>
                  <a:close/>
                  <a:moveTo>
                    <a:pt x="3721" y="1"/>
                  </a:moveTo>
                  <a:cubicBezTo>
                    <a:pt x="2557" y="435"/>
                    <a:pt x="1461" y="823"/>
                    <a:pt x="297" y="1211"/>
                  </a:cubicBezTo>
                  <a:lnTo>
                    <a:pt x="480" y="960"/>
                  </a:lnTo>
                  <a:cubicBezTo>
                    <a:pt x="617" y="2192"/>
                    <a:pt x="1210" y="3311"/>
                    <a:pt x="2101" y="4132"/>
                  </a:cubicBezTo>
                  <a:cubicBezTo>
                    <a:pt x="2329" y="4361"/>
                    <a:pt x="2648" y="4246"/>
                    <a:pt x="2785" y="3995"/>
                  </a:cubicBezTo>
                  <a:cubicBezTo>
                    <a:pt x="3151" y="3425"/>
                    <a:pt x="3539" y="2854"/>
                    <a:pt x="3904" y="2283"/>
                  </a:cubicBezTo>
                  <a:lnTo>
                    <a:pt x="4018" y="2146"/>
                  </a:lnTo>
                  <a:cubicBezTo>
                    <a:pt x="4497" y="2215"/>
                    <a:pt x="4977" y="2283"/>
                    <a:pt x="5456" y="2375"/>
                  </a:cubicBezTo>
                  <a:cubicBezTo>
                    <a:pt x="5570" y="2420"/>
                    <a:pt x="5684" y="2329"/>
                    <a:pt x="5661" y="2192"/>
                  </a:cubicBezTo>
                  <a:cubicBezTo>
                    <a:pt x="5638" y="2078"/>
                    <a:pt x="5524" y="1941"/>
                    <a:pt x="5456" y="1827"/>
                  </a:cubicBezTo>
                  <a:cubicBezTo>
                    <a:pt x="4977" y="1142"/>
                    <a:pt x="4383" y="526"/>
                    <a:pt x="3721" y="1"/>
                  </a:cubicBez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398" name="Google Shape;2398;p38">
              <a:extLst>
                <a:ext uri="{FF2B5EF4-FFF2-40B4-BE49-F238E27FC236}">
                  <a16:creationId xmlns="" xmlns:a16="http://schemas.microsoft.com/office/drawing/2014/main" id="{84634FDE-DB66-EE0B-4B7F-0F9564D2BAB9}"/>
                </a:ext>
              </a:extLst>
            </p:cNvPr>
            <p:cNvSpPr/>
            <p:nvPr/>
          </p:nvSpPr>
          <p:spPr>
            <a:xfrm>
              <a:off x="1051051" y="2906993"/>
              <a:ext cx="198115" cy="146286"/>
            </a:xfrm>
            <a:custGeom>
              <a:avLst/>
              <a:gdLst/>
              <a:ahLst/>
              <a:cxnLst/>
              <a:rect l="l" t="t" r="r" b="b"/>
              <a:pathLst>
                <a:path w="3402" h="2512" extrusionOk="0">
                  <a:moveTo>
                    <a:pt x="0" y="800"/>
                  </a:moveTo>
                  <a:cubicBezTo>
                    <a:pt x="92" y="1256"/>
                    <a:pt x="183" y="1690"/>
                    <a:pt x="274" y="2146"/>
                  </a:cubicBezTo>
                  <a:cubicBezTo>
                    <a:pt x="731" y="2306"/>
                    <a:pt x="1507" y="2512"/>
                    <a:pt x="2420" y="2420"/>
                  </a:cubicBezTo>
                  <a:cubicBezTo>
                    <a:pt x="2808" y="2375"/>
                    <a:pt x="3127" y="2283"/>
                    <a:pt x="3401" y="2192"/>
                  </a:cubicBezTo>
                  <a:lnTo>
                    <a:pt x="3401" y="1"/>
                  </a:lnTo>
                  <a:cubicBezTo>
                    <a:pt x="2306" y="206"/>
                    <a:pt x="1164" y="480"/>
                    <a:pt x="0" y="800"/>
                  </a:cubicBezTo>
                  <a:close/>
                </a:path>
              </a:pathLst>
            </a:custGeom>
            <a:solidFill>
              <a:srgbClr val="F4A49B"/>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399" name="Google Shape;2399;p38">
              <a:extLst>
                <a:ext uri="{FF2B5EF4-FFF2-40B4-BE49-F238E27FC236}">
                  <a16:creationId xmlns="" xmlns:a16="http://schemas.microsoft.com/office/drawing/2014/main" id="{5B3D29A9-5CEC-0F08-C8D5-81F0EFAE5E8D}"/>
                </a:ext>
              </a:extLst>
            </p:cNvPr>
            <p:cNvSpPr/>
            <p:nvPr/>
          </p:nvSpPr>
          <p:spPr>
            <a:xfrm>
              <a:off x="1028456" y="3113028"/>
              <a:ext cx="473218" cy="650077"/>
            </a:xfrm>
            <a:custGeom>
              <a:avLst/>
              <a:gdLst/>
              <a:ahLst/>
              <a:cxnLst/>
              <a:rect l="l" t="t" r="r" b="b"/>
              <a:pathLst>
                <a:path w="8126" h="11163" extrusionOk="0">
                  <a:moveTo>
                    <a:pt x="6323" y="11117"/>
                  </a:moveTo>
                  <a:lnTo>
                    <a:pt x="890" y="10660"/>
                  </a:lnTo>
                  <a:cubicBezTo>
                    <a:pt x="365" y="10614"/>
                    <a:pt x="0" y="10158"/>
                    <a:pt x="46" y="9633"/>
                  </a:cubicBezTo>
                  <a:lnTo>
                    <a:pt x="776" y="891"/>
                  </a:lnTo>
                  <a:cubicBezTo>
                    <a:pt x="822" y="389"/>
                    <a:pt x="1278" y="1"/>
                    <a:pt x="1803" y="46"/>
                  </a:cubicBezTo>
                  <a:lnTo>
                    <a:pt x="7236" y="503"/>
                  </a:lnTo>
                  <a:cubicBezTo>
                    <a:pt x="7738" y="548"/>
                    <a:pt x="8126" y="1005"/>
                    <a:pt x="8080" y="1507"/>
                  </a:cubicBezTo>
                  <a:lnTo>
                    <a:pt x="7350" y="10249"/>
                  </a:lnTo>
                  <a:cubicBezTo>
                    <a:pt x="7304" y="10774"/>
                    <a:pt x="6848" y="11162"/>
                    <a:pt x="6323" y="11117"/>
                  </a:cubicBezTo>
                  <a:close/>
                </a:path>
              </a:pathLst>
            </a:custGeom>
            <a:solidFill>
              <a:srgbClr val="ED8FBF"/>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400" name="Google Shape;2400;p38">
              <a:extLst>
                <a:ext uri="{FF2B5EF4-FFF2-40B4-BE49-F238E27FC236}">
                  <a16:creationId xmlns="" xmlns:a16="http://schemas.microsoft.com/office/drawing/2014/main" id="{0B77F56B-D43D-2D55-3FF5-D22D00E70C45}"/>
                </a:ext>
              </a:extLst>
            </p:cNvPr>
            <p:cNvSpPr/>
            <p:nvPr/>
          </p:nvSpPr>
          <p:spPr>
            <a:xfrm>
              <a:off x="1230473" y="3236661"/>
              <a:ext cx="192816" cy="114374"/>
            </a:xfrm>
            <a:custGeom>
              <a:avLst/>
              <a:gdLst/>
              <a:ahLst/>
              <a:cxnLst/>
              <a:rect l="l" t="t" r="r" b="b"/>
              <a:pathLst>
                <a:path w="3311" h="1964" extrusionOk="0">
                  <a:moveTo>
                    <a:pt x="3151" y="1963"/>
                  </a:moveTo>
                  <a:lnTo>
                    <a:pt x="1" y="1712"/>
                  </a:lnTo>
                  <a:lnTo>
                    <a:pt x="138" y="0"/>
                  </a:lnTo>
                  <a:lnTo>
                    <a:pt x="3310" y="274"/>
                  </a:lnTo>
                  <a:close/>
                </a:path>
              </a:pathLst>
            </a:custGeom>
            <a:solidFill>
              <a:srgbClr val="CE7CB0"/>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401" name="Google Shape;2401;p38">
              <a:extLst>
                <a:ext uri="{FF2B5EF4-FFF2-40B4-BE49-F238E27FC236}">
                  <a16:creationId xmlns="" xmlns:a16="http://schemas.microsoft.com/office/drawing/2014/main" id="{76157F16-922A-6C20-4C3C-934B07F61FD1}"/>
                </a:ext>
              </a:extLst>
            </p:cNvPr>
            <p:cNvSpPr/>
            <p:nvPr/>
          </p:nvSpPr>
          <p:spPr>
            <a:xfrm>
              <a:off x="1078946" y="3102429"/>
              <a:ext cx="473276" cy="650019"/>
            </a:xfrm>
            <a:custGeom>
              <a:avLst/>
              <a:gdLst/>
              <a:ahLst/>
              <a:cxnLst/>
              <a:rect l="l" t="t" r="r" b="b"/>
              <a:pathLst>
                <a:path w="8127" h="11162" extrusionOk="0">
                  <a:moveTo>
                    <a:pt x="7236" y="502"/>
                  </a:moveTo>
                  <a:lnTo>
                    <a:pt x="1804" y="46"/>
                  </a:lnTo>
                  <a:cubicBezTo>
                    <a:pt x="1279" y="0"/>
                    <a:pt x="822" y="388"/>
                    <a:pt x="777" y="913"/>
                  </a:cubicBezTo>
                  <a:lnTo>
                    <a:pt x="23" y="9655"/>
                  </a:lnTo>
                  <a:cubicBezTo>
                    <a:pt x="1" y="10157"/>
                    <a:pt x="366" y="10614"/>
                    <a:pt x="891" y="10659"/>
                  </a:cubicBezTo>
                  <a:lnTo>
                    <a:pt x="6323" y="11139"/>
                  </a:lnTo>
                  <a:cubicBezTo>
                    <a:pt x="6848" y="11162"/>
                    <a:pt x="7305" y="10796"/>
                    <a:pt x="7350" y="10271"/>
                  </a:cubicBezTo>
                  <a:lnTo>
                    <a:pt x="8081" y="1529"/>
                  </a:lnTo>
                  <a:cubicBezTo>
                    <a:pt x="8126" y="1004"/>
                    <a:pt x="7738" y="548"/>
                    <a:pt x="7236" y="502"/>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402" name="Google Shape;2402;p38">
              <a:extLst>
                <a:ext uri="{FF2B5EF4-FFF2-40B4-BE49-F238E27FC236}">
                  <a16:creationId xmlns="" xmlns:a16="http://schemas.microsoft.com/office/drawing/2014/main" id="{9DF58D94-7D54-7E4D-F2E8-6088B7769641}"/>
                </a:ext>
              </a:extLst>
            </p:cNvPr>
            <p:cNvSpPr/>
            <p:nvPr/>
          </p:nvSpPr>
          <p:spPr>
            <a:xfrm>
              <a:off x="1028456" y="3114367"/>
              <a:ext cx="473218" cy="648738"/>
            </a:xfrm>
            <a:custGeom>
              <a:avLst/>
              <a:gdLst/>
              <a:ahLst/>
              <a:cxnLst/>
              <a:rect l="l" t="t" r="r" b="b"/>
              <a:pathLst>
                <a:path w="8126" h="11140" extrusionOk="0">
                  <a:moveTo>
                    <a:pt x="7236" y="480"/>
                  </a:moveTo>
                  <a:lnTo>
                    <a:pt x="1803" y="23"/>
                  </a:lnTo>
                  <a:cubicBezTo>
                    <a:pt x="1758" y="23"/>
                    <a:pt x="1735" y="0"/>
                    <a:pt x="1712" y="0"/>
                  </a:cubicBezTo>
                  <a:cubicBezTo>
                    <a:pt x="1233" y="0"/>
                    <a:pt x="822" y="389"/>
                    <a:pt x="776" y="868"/>
                  </a:cubicBezTo>
                  <a:lnTo>
                    <a:pt x="46" y="9610"/>
                  </a:lnTo>
                  <a:cubicBezTo>
                    <a:pt x="0" y="10135"/>
                    <a:pt x="365" y="10591"/>
                    <a:pt x="890" y="10637"/>
                  </a:cubicBezTo>
                  <a:lnTo>
                    <a:pt x="6323" y="11094"/>
                  </a:lnTo>
                  <a:cubicBezTo>
                    <a:pt x="6848" y="11139"/>
                    <a:pt x="7304" y="10751"/>
                    <a:pt x="7350" y="10226"/>
                  </a:cubicBezTo>
                  <a:lnTo>
                    <a:pt x="8080" y="1484"/>
                  </a:lnTo>
                  <a:cubicBezTo>
                    <a:pt x="8126" y="982"/>
                    <a:pt x="7738" y="525"/>
                    <a:pt x="7236" y="480"/>
                  </a:cubicBezTo>
                  <a:close/>
                </a:path>
              </a:pathLst>
            </a:custGeom>
            <a:solidFill>
              <a:schemeClr val="accent4"/>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403" name="Google Shape;2403;p38">
              <a:extLst>
                <a:ext uri="{FF2B5EF4-FFF2-40B4-BE49-F238E27FC236}">
                  <a16:creationId xmlns="" xmlns:a16="http://schemas.microsoft.com/office/drawing/2014/main" id="{A0B89C08-9AF5-A54D-3FBC-2387D80499BD}"/>
                </a:ext>
              </a:extLst>
            </p:cNvPr>
            <p:cNvSpPr/>
            <p:nvPr/>
          </p:nvSpPr>
          <p:spPr>
            <a:xfrm>
              <a:off x="1179983" y="3247260"/>
              <a:ext cx="192758" cy="114374"/>
            </a:xfrm>
            <a:custGeom>
              <a:avLst/>
              <a:gdLst/>
              <a:ahLst/>
              <a:cxnLst/>
              <a:rect l="l" t="t" r="r" b="b"/>
              <a:pathLst>
                <a:path w="3310" h="1964" extrusionOk="0">
                  <a:moveTo>
                    <a:pt x="3150" y="1964"/>
                  </a:moveTo>
                  <a:lnTo>
                    <a:pt x="0" y="1690"/>
                  </a:lnTo>
                  <a:lnTo>
                    <a:pt x="137" y="1"/>
                  </a:lnTo>
                  <a:lnTo>
                    <a:pt x="3310" y="275"/>
                  </a:lnTo>
                  <a:close/>
                </a:path>
              </a:pathLst>
            </a:custGeom>
            <a:solidFill>
              <a:schemeClr val="dk1"/>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404" name="Google Shape;2404;p38">
              <a:extLst>
                <a:ext uri="{FF2B5EF4-FFF2-40B4-BE49-F238E27FC236}">
                  <a16:creationId xmlns="" xmlns:a16="http://schemas.microsoft.com/office/drawing/2014/main" id="{629DB4E8-5741-CC35-F786-A088F33C26D8}"/>
                </a:ext>
              </a:extLst>
            </p:cNvPr>
            <p:cNvSpPr/>
            <p:nvPr/>
          </p:nvSpPr>
          <p:spPr>
            <a:xfrm>
              <a:off x="1033755" y="3182153"/>
              <a:ext cx="54566" cy="26672"/>
            </a:xfrm>
            <a:custGeom>
              <a:avLst/>
              <a:gdLst/>
              <a:ahLst/>
              <a:cxnLst/>
              <a:rect l="l" t="t" r="r" b="b"/>
              <a:pathLst>
                <a:path w="937" h="458" extrusionOk="0">
                  <a:moveTo>
                    <a:pt x="891" y="457"/>
                  </a:moveTo>
                  <a:lnTo>
                    <a:pt x="160" y="389"/>
                  </a:lnTo>
                  <a:cubicBezTo>
                    <a:pt x="69" y="389"/>
                    <a:pt x="0" y="297"/>
                    <a:pt x="0" y="206"/>
                  </a:cubicBezTo>
                  <a:cubicBezTo>
                    <a:pt x="23" y="92"/>
                    <a:pt x="92" y="1"/>
                    <a:pt x="183" y="1"/>
                  </a:cubicBezTo>
                  <a:cubicBezTo>
                    <a:pt x="434" y="23"/>
                    <a:pt x="685" y="46"/>
                    <a:pt x="936" y="69"/>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405" name="Google Shape;2405;p38">
              <a:extLst>
                <a:ext uri="{FF2B5EF4-FFF2-40B4-BE49-F238E27FC236}">
                  <a16:creationId xmlns="" xmlns:a16="http://schemas.microsoft.com/office/drawing/2014/main" id="{EBD7071F-B7EF-11E1-07A3-D4F91695504F}"/>
                </a:ext>
              </a:extLst>
            </p:cNvPr>
            <p:cNvSpPr/>
            <p:nvPr/>
          </p:nvSpPr>
          <p:spPr>
            <a:xfrm>
              <a:off x="1031076" y="3223383"/>
              <a:ext cx="53227" cy="26613"/>
            </a:xfrm>
            <a:custGeom>
              <a:avLst/>
              <a:gdLst/>
              <a:ahLst/>
              <a:cxnLst/>
              <a:rect l="l" t="t" r="r" b="b"/>
              <a:pathLst>
                <a:path w="914" h="457" extrusionOk="0">
                  <a:moveTo>
                    <a:pt x="891" y="457"/>
                  </a:moveTo>
                  <a:lnTo>
                    <a:pt x="138" y="388"/>
                  </a:lnTo>
                  <a:cubicBezTo>
                    <a:pt x="46" y="388"/>
                    <a:pt x="1" y="297"/>
                    <a:pt x="1" y="183"/>
                  </a:cubicBezTo>
                  <a:cubicBezTo>
                    <a:pt x="1" y="69"/>
                    <a:pt x="92" y="0"/>
                    <a:pt x="183" y="0"/>
                  </a:cubicBezTo>
                  <a:cubicBezTo>
                    <a:pt x="435" y="23"/>
                    <a:pt x="663" y="46"/>
                    <a:pt x="914" y="69"/>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406" name="Google Shape;2406;p38">
              <a:extLst>
                <a:ext uri="{FF2B5EF4-FFF2-40B4-BE49-F238E27FC236}">
                  <a16:creationId xmlns="" xmlns:a16="http://schemas.microsoft.com/office/drawing/2014/main" id="{17543789-FCB4-BAB0-CF5C-0DBA773584D3}"/>
                </a:ext>
              </a:extLst>
            </p:cNvPr>
            <p:cNvSpPr/>
            <p:nvPr/>
          </p:nvSpPr>
          <p:spPr>
            <a:xfrm>
              <a:off x="1027116" y="3263216"/>
              <a:ext cx="54566" cy="26672"/>
            </a:xfrm>
            <a:custGeom>
              <a:avLst/>
              <a:gdLst/>
              <a:ahLst/>
              <a:cxnLst/>
              <a:rect l="l" t="t" r="r" b="b"/>
              <a:pathLst>
                <a:path w="937" h="458" extrusionOk="0">
                  <a:moveTo>
                    <a:pt x="891" y="457"/>
                  </a:moveTo>
                  <a:lnTo>
                    <a:pt x="160" y="412"/>
                  </a:lnTo>
                  <a:cubicBezTo>
                    <a:pt x="69" y="389"/>
                    <a:pt x="0" y="298"/>
                    <a:pt x="0" y="206"/>
                  </a:cubicBezTo>
                  <a:cubicBezTo>
                    <a:pt x="0" y="92"/>
                    <a:pt x="92" y="1"/>
                    <a:pt x="183" y="1"/>
                  </a:cubicBezTo>
                  <a:cubicBezTo>
                    <a:pt x="434" y="24"/>
                    <a:pt x="685" y="47"/>
                    <a:pt x="936" y="69"/>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407" name="Google Shape;2407;p38">
              <a:extLst>
                <a:ext uri="{FF2B5EF4-FFF2-40B4-BE49-F238E27FC236}">
                  <a16:creationId xmlns="" xmlns:a16="http://schemas.microsoft.com/office/drawing/2014/main" id="{AA282C5F-22DA-6021-8D15-12C11B8BFF56}"/>
                </a:ext>
              </a:extLst>
            </p:cNvPr>
            <p:cNvSpPr/>
            <p:nvPr/>
          </p:nvSpPr>
          <p:spPr>
            <a:xfrm>
              <a:off x="1023098" y="3304447"/>
              <a:ext cx="54566" cy="26613"/>
            </a:xfrm>
            <a:custGeom>
              <a:avLst/>
              <a:gdLst/>
              <a:ahLst/>
              <a:cxnLst/>
              <a:rect l="l" t="t" r="r" b="b"/>
              <a:pathLst>
                <a:path w="937" h="457" extrusionOk="0">
                  <a:moveTo>
                    <a:pt x="891" y="457"/>
                  </a:moveTo>
                  <a:lnTo>
                    <a:pt x="161" y="389"/>
                  </a:lnTo>
                  <a:cubicBezTo>
                    <a:pt x="69" y="389"/>
                    <a:pt x="1" y="297"/>
                    <a:pt x="24" y="183"/>
                  </a:cubicBezTo>
                  <a:cubicBezTo>
                    <a:pt x="24" y="92"/>
                    <a:pt x="92" y="0"/>
                    <a:pt x="206" y="0"/>
                  </a:cubicBezTo>
                  <a:cubicBezTo>
                    <a:pt x="435" y="23"/>
                    <a:pt x="686" y="46"/>
                    <a:pt x="937" y="69"/>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408" name="Google Shape;2408;p38">
              <a:extLst>
                <a:ext uri="{FF2B5EF4-FFF2-40B4-BE49-F238E27FC236}">
                  <a16:creationId xmlns="" xmlns:a16="http://schemas.microsoft.com/office/drawing/2014/main" id="{D7C2A9E4-860C-DA20-EFCB-B995FC9719DC}"/>
                </a:ext>
              </a:extLst>
            </p:cNvPr>
            <p:cNvSpPr/>
            <p:nvPr/>
          </p:nvSpPr>
          <p:spPr>
            <a:xfrm>
              <a:off x="1020478" y="3344338"/>
              <a:ext cx="53227" cy="26613"/>
            </a:xfrm>
            <a:custGeom>
              <a:avLst/>
              <a:gdLst/>
              <a:ahLst/>
              <a:cxnLst/>
              <a:rect l="l" t="t" r="r" b="b"/>
              <a:pathLst>
                <a:path w="914" h="457" extrusionOk="0">
                  <a:moveTo>
                    <a:pt x="890" y="457"/>
                  </a:moveTo>
                  <a:lnTo>
                    <a:pt x="160" y="411"/>
                  </a:lnTo>
                  <a:cubicBezTo>
                    <a:pt x="69" y="388"/>
                    <a:pt x="0" y="297"/>
                    <a:pt x="0" y="206"/>
                  </a:cubicBezTo>
                  <a:cubicBezTo>
                    <a:pt x="0" y="92"/>
                    <a:pt x="92" y="0"/>
                    <a:pt x="183" y="23"/>
                  </a:cubicBezTo>
                  <a:cubicBezTo>
                    <a:pt x="434" y="46"/>
                    <a:pt x="685" y="46"/>
                    <a:pt x="913" y="69"/>
                  </a:cubicBezTo>
                  <a:close/>
                </a:path>
              </a:pathLst>
            </a:custGeom>
            <a:solidFill>
              <a:srgbClr val="4D1640"/>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409" name="Google Shape;2409;p38">
              <a:extLst>
                <a:ext uri="{FF2B5EF4-FFF2-40B4-BE49-F238E27FC236}">
                  <a16:creationId xmlns="" xmlns:a16="http://schemas.microsoft.com/office/drawing/2014/main" id="{1B43E7CA-901E-CA79-C7F8-4622BDA15585}"/>
                </a:ext>
              </a:extLst>
            </p:cNvPr>
            <p:cNvSpPr/>
            <p:nvPr/>
          </p:nvSpPr>
          <p:spPr>
            <a:xfrm>
              <a:off x="1016459" y="3385510"/>
              <a:ext cx="54566" cy="26672"/>
            </a:xfrm>
            <a:custGeom>
              <a:avLst/>
              <a:gdLst/>
              <a:ahLst/>
              <a:cxnLst/>
              <a:rect l="l" t="t" r="r" b="b"/>
              <a:pathLst>
                <a:path w="937" h="458" extrusionOk="0">
                  <a:moveTo>
                    <a:pt x="891" y="457"/>
                  </a:moveTo>
                  <a:lnTo>
                    <a:pt x="161" y="389"/>
                  </a:lnTo>
                  <a:cubicBezTo>
                    <a:pt x="69" y="389"/>
                    <a:pt x="1" y="298"/>
                    <a:pt x="1" y="183"/>
                  </a:cubicBezTo>
                  <a:cubicBezTo>
                    <a:pt x="24" y="92"/>
                    <a:pt x="92" y="1"/>
                    <a:pt x="183" y="1"/>
                  </a:cubicBezTo>
                  <a:cubicBezTo>
                    <a:pt x="434" y="24"/>
                    <a:pt x="686" y="46"/>
                    <a:pt x="937" y="69"/>
                  </a:cubicBezTo>
                  <a:close/>
                </a:path>
              </a:pathLst>
            </a:custGeom>
            <a:solidFill>
              <a:srgbClr val="4D1640"/>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410" name="Google Shape;2410;p38">
              <a:extLst>
                <a:ext uri="{FF2B5EF4-FFF2-40B4-BE49-F238E27FC236}">
                  <a16:creationId xmlns="" xmlns:a16="http://schemas.microsoft.com/office/drawing/2014/main" id="{14459E17-7738-6EEF-5C4E-CEBB867CB05A}"/>
                </a:ext>
              </a:extLst>
            </p:cNvPr>
            <p:cNvSpPr/>
            <p:nvPr/>
          </p:nvSpPr>
          <p:spPr>
            <a:xfrm>
              <a:off x="1013839" y="3425401"/>
              <a:ext cx="53227" cy="27953"/>
            </a:xfrm>
            <a:custGeom>
              <a:avLst/>
              <a:gdLst/>
              <a:ahLst/>
              <a:cxnLst/>
              <a:rect l="l" t="t" r="r" b="b"/>
              <a:pathLst>
                <a:path w="914" h="480" extrusionOk="0">
                  <a:moveTo>
                    <a:pt x="890" y="480"/>
                  </a:moveTo>
                  <a:lnTo>
                    <a:pt x="137" y="411"/>
                  </a:lnTo>
                  <a:cubicBezTo>
                    <a:pt x="46" y="389"/>
                    <a:pt x="0" y="297"/>
                    <a:pt x="0" y="206"/>
                  </a:cubicBezTo>
                  <a:cubicBezTo>
                    <a:pt x="0" y="92"/>
                    <a:pt x="91" y="1"/>
                    <a:pt x="183" y="23"/>
                  </a:cubicBezTo>
                  <a:cubicBezTo>
                    <a:pt x="434" y="46"/>
                    <a:pt x="662" y="69"/>
                    <a:pt x="913" y="92"/>
                  </a:cubicBezTo>
                  <a:close/>
                </a:path>
              </a:pathLst>
            </a:custGeom>
            <a:solidFill>
              <a:srgbClr val="4D1640"/>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411" name="Google Shape;2411;p38">
              <a:extLst>
                <a:ext uri="{FF2B5EF4-FFF2-40B4-BE49-F238E27FC236}">
                  <a16:creationId xmlns="" xmlns:a16="http://schemas.microsoft.com/office/drawing/2014/main" id="{06707374-F3B0-3A97-99BB-F8FC2E3D3ADE}"/>
                </a:ext>
              </a:extLst>
            </p:cNvPr>
            <p:cNvSpPr/>
            <p:nvPr/>
          </p:nvSpPr>
          <p:spPr>
            <a:xfrm>
              <a:off x="1009821" y="3466631"/>
              <a:ext cx="54566" cy="26613"/>
            </a:xfrm>
            <a:custGeom>
              <a:avLst/>
              <a:gdLst/>
              <a:ahLst/>
              <a:cxnLst/>
              <a:rect l="l" t="t" r="r" b="b"/>
              <a:pathLst>
                <a:path w="937" h="457" extrusionOk="0">
                  <a:moveTo>
                    <a:pt x="891" y="457"/>
                  </a:moveTo>
                  <a:lnTo>
                    <a:pt x="160" y="388"/>
                  </a:lnTo>
                  <a:cubicBezTo>
                    <a:pt x="69" y="388"/>
                    <a:pt x="1" y="297"/>
                    <a:pt x="1" y="206"/>
                  </a:cubicBezTo>
                  <a:cubicBezTo>
                    <a:pt x="1" y="91"/>
                    <a:pt x="92" y="0"/>
                    <a:pt x="183" y="0"/>
                  </a:cubicBezTo>
                  <a:cubicBezTo>
                    <a:pt x="434" y="23"/>
                    <a:pt x="685" y="46"/>
                    <a:pt x="936" y="69"/>
                  </a:cubicBezTo>
                  <a:close/>
                </a:path>
              </a:pathLst>
            </a:custGeom>
            <a:solidFill>
              <a:srgbClr val="4D1640"/>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412" name="Google Shape;2412;p38">
              <a:extLst>
                <a:ext uri="{FF2B5EF4-FFF2-40B4-BE49-F238E27FC236}">
                  <a16:creationId xmlns="" xmlns:a16="http://schemas.microsoft.com/office/drawing/2014/main" id="{044752A4-5A2F-3AE0-42AF-BD84CEFEC700}"/>
                </a:ext>
              </a:extLst>
            </p:cNvPr>
            <p:cNvSpPr/>
            <p:nvPr/>
          </p:nvSpPr>
          <p:spPr>
            <a:xfrm>
              <a:off x="1005861" y="3507803"/>
              <a:ext cx="54508" cy="26672"/>
            </a:xfrm>
            <a:custGeom>
              <a:avLst/>
              <a:gdLst/>
              <a:ahLst/>
              <a:cxnLst/>
              <a:rect l="l" t="t" r="r" b="b"/>
              <a:pathLst>
                <a:path w="936" h="458" extrusionOk="0">
                  <a:moveTo>
                    <a:pt x="913" y="457"/>
                  </a:moveTo>
                  <a:lnTo>
                    <a:pt x="160" y="389"/>
                  </a:lnTo>
                  <a:cubicBezTo>
                    <a:pt x="69" y="389"/>
                    <a:pt x="0" y="297"/>
                    <a:pt x="23" y="183"/>
                  </a:cubicBezTo>
                  <a:cubicBezTo>
                    <a:pt x="23" y="69"/>
                    <a:pt x="91" y="1"/>
                    <a:pt x="206" y="1"/>
                  </a:cubicBezTo>
                  <a:cubicBezTo>
                    <a:pt x="434" y="24"/>
                    <a:pt x="685" y="46"/>
                    <a:pt x="936" y="69"/>
                  </a:cubicBezTo>
                  <a:close/>
                </a:path>
              </a:pathLst>
            </a:custGeom>
            <a:solidFill>
              <a:srgbClr val="4D1640"/>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413" name="Google Shape;2413;p38">
              <a:extLst>
                <a:ext uri="{FF2B5EF4-FFF2-40B4-BE49-F238E27FC236}">
                  <a16:creationId xmlns="" xmlns:a16="http://schemas.microsoft.com/office/drawing/2014/main" id="{86FD4284-B283-1C1A-C20B-C8336EEF51FC}"/>
                </a:ext>
              </a:extLst>
            </p:cNvPr>
            <p:cNvSpPr/>
            <p:nvPr/>
          </p:nvSpPr>
          <p:spPr>
            <a:xfrm>
              <a:off x="1003182" y="3547694"/>
              <a:ext cx="53227" cy="26672"/>
            </a:xfrm>
            <a:custGeom>
              <a:avLst/>
              <a:gdLst/>
              <a:ahLst/>
              <a:cxnLst/>
              <a:rect l="l" t="t" r="r" b="b"/>
              <a:pathLst>
                <a:path w="914" h="458" extrusionOk="0">
                  <a:moveTo>
                    <a:pt x="891" y="457"/>
                  </a:moveTo>
                  <a:lnTo>
                    <a:pt x="160" y="411"/>
                  </a:lnTo>
                  <a:cubicBezTo>
                    <a:pt x="69" y="389"/>
                    <a:pt x="0" y="297"/>
                    <a:pt x="0" y="206"/>
                  </a:cubicBezTo>
                  <a:cubicBezTo>
                    <a:pt x="0" y="92"/>
                    <a:pt x="92" y="1"/>
                    <a:pt x="183" y="1"/>
                  </a:cubicBezTo>
                  <a:cubicBezTo>
                    <a:pt x="434" y="23"/>
                    <a:pt x="685" y="46"/>
                    <a:pt x="914" y="69"/>
                  </a:cubicBezTo>
                  <a:close/>
                </a:path>
              </a:pathLst>
            </a:custGeom>
            <a:solidFill>
              <a:srgbClr val="4D1640"/>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414" name="Google Shape;2414;p38">
              <a:extLst>
                <a:ext uri="{FF2B5EF4-FFF2-40B4-BE49-F238E27FC236}">
                  <a16:creationId xmlns="" xmlns:a16="http://schemas.microsoft.com/office/drawing/2014/main" id="{D46BAEC4-016E-9D14-C2AA-1E95409F2D3B}"/>
                </a:ext>
              </a:extLst>
            </p:cNvPr>
            <p:cNvSpPr/>
            <p:nvPr/>
          </p:nvSpPr>
          <p:spPr>
            <a:xfrm>
              <a:off x="999222" y="3588925"/>
              <a:ext cx="54508" cy="26613"/>
            </a:xfrm>
            <a:custGeom>
              <a:avLst/>
              <a:gdLst/>
              <a:ahLst/>
              <a:cxnLst/>
              <a:rect l="l" t="t" r="r" b="b"/>
              <a:pathLst>
                <a:path w="936" h="457" extrusionOk="0">
                  <a:moveTo>
                    <a:pt x="890" y="457"/>
                  </a:moveTo>
                  <a:lnTo>
                    <a:pt x="160" y="388"/>
                  </a:lnTo>
                  <a:cubicBezTo>
                    <a:pt x="68" y="388"/>
                    <a:pt x="0" y="297"/>
                    <a:pt x="0" y="183"/>
                  </a:cubicBezTo>
                  <a:cubicBezTo>
                    <a:pt x="23" y="91"/>
                    <a:pt x="91" y="0"/>
                    <a:pt x="183" y="0"/>
                  </a:cubicBezTo>
                  <a:cubicBezTo>
                    <a:pt x="434" y="23"/>
                    <a:pt x="685" y="46"/>
                    <a:pt x="936" y="69"/>
                  </a:cubicBezTo>
                  <a:close/>
                </a:path>
              </a:pathLst>
            </a:custGeom>
            <a:solidFill>
              <a:srgbClr val="4D1640"/>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415" name="Google Shape;2415;p38">
              <a:extLst>
                <a:ext uri="{FF2B5EF4-FFF2-40B4-BE49-F238E27FC236}">
                  <a16:creationId xmlns="" xmlns:a16="http://schemas.microsoft.com/office/drawing/2014/main" id="{90D9D846-5C79-EDB6-7AF0-FD2B23FDB112}"/>
                </a:ext>
              </a:extLst>
            </p:cNvPr>
            <p:cNvSpPr/>
            <p:nvPr/>
          </p:nvSpPr>
          <p:spPr>
            <a:xfrm>
              <a:off x="996543" y="3628757"/>
              <a:ext cx="53227" cy="26672"/>
            </a:xfrm>
            <a:custGeom>
              <a:avLst/>
              <a:gdLst/>
              <a:ahLst/>
              <a:cxnLst/>
              <a:rect l="l" t="t" r="r" b="b"/>
              <a:pathLst>
                <a:path w="914" h="458" extrusionOk="0">
                  <a:moveTo>
                    <a:pt x="891" y="457"/>
                  </a:moveTo>
                  <a:lnTo>
                    <a:pt x="137" y="412"/>
                  </a:lnTo>
                  <a:cubicBezTo>
                    <a:pt x="46" y="389"/>
                    <a:pt x="0" y="298"/>
                    <a:pt x="0" y="206"/>
                  </a:cubicBezTo>
                  <a:cubicBezTo>
                    <a:pt x="0" y="92"/>
                    <a:pt x="92" y="1"/>
                    <a:pt x="183" y="24"/>
                  </a:cubicBezTo>
                  <a:cubicBezTo>
                    <a:pt x="434" y="47"/>
                    <a:pt x="662" y="47"/>
                    <a:pt x="913" y="69"/>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416" name="Google Shape;2416;p38">
              <a:extLst>
                <a:ext uri="{FF2B5EF4-FFF2-40B4-BE49-F238E27FC236}">
                  <a16:creationId xmlns="" xmlns:a16="http://schemas.microsoft.com/office/drawing/2014/main" id="{6DD06185-7BC8-2E78-34A1-8A3D254B3922}"/>
                </a:ext>
              </a:extLst>
            </p:cNvPr>
            <p:cNvSpPr/>
            <p:nvPr/>
          </p:nvSpPr>
          <p:spPr>
            <a:xfrm>
              <a:off x="896845" y="1890151"/>
              <a:ext cx="868051" cy="751057"/>
            </a:xfrm>
            <a:custGeom>
              <a:avLst/>
              <a:gdLst/>
              <a:ahLst/>
              <a:cxnLst/>
              <a:rect l="l" t="t" r="r" b="b"/>
              <a:pathLst>
                <a:path w="14906" h="12897" extrusionOk="0">
                  <a:moveTo>
                    <a:pt x="3424" y="662"/>
                  </a:moveTo>
                  <a:cubicBezTo>
                    <a:pt x="3173" y="799"/>
                    <a:pt x="1735" y="1575"/>
                    <a:pt x="1165" y="2968"/>
                  </a:cubicBezTo>
                  <a:lnTo>
                    <a:pt x="1165" y="2968"/>
                  </a:lnTo>
                  <a:cubicBezTo>
                    <a:pt x="0" y="5866"/>
                    <a:pt x="3584" y="9359"/>
                    <a:pt x="4292" y="10066"/>
                  </a:cubicBezTo>
                  <a:lnTo>
                    <a:pt x="4292" y="10066"/>
                  </a:lnTo>
                  <a:cubicBezTo>
                    <a:pt x="4976" y="10728"/>
                    <a:pt x="7168" y="12897"/>
                    <a:pt x="9998" y="12851"/>
                  </a:cubicBezTo>
                  <a:lnTo>
                    <a:pt x="9998" y="12851"/>
                  </a:lnTo>
                  <a:cubicBezTo>
                    <a:pt x="10272" y="12851"/>
                    <a:pt x="12554" y="12828"/>
                    <a:pt x="12851" y="11870"/>
                  </a:cubicBezTo>
                  <a:lnTo>
                    <a:pt x="12851" y="11870"/>
                  </a:lnTo>
                  <a:cubicBezTo>
                    <a:pt x="12920" y="11664"/>
                    <a:pt x="12897" y="11482"/>
                    <a:pt x="12851" y="11345"/>
                  </a:cubicBezTo>
                  <a:lnTo>
                    <a:pt x="12851" y="11345"/>
                  </a:lnTo>
                  <a:cubicBezTo>
                    <a:pt x="13079" y="11345"/>
                    <a:pt x="13878" y="11345"/>
                    <a:pt x="14380" y="10751"/>
                  </a:cubicBezTo>
                  <a:lnTo>
                    <a:pt x="14380" y="10751"/>
                  </a:lnTo>
                  <a:cubicBezTo>
                    <a:pt x="14495" y="10637"/>
                    <a:pt x="14905" y="10180"/>
                    <a:pt x="14746" y="9792"/>
                  </a:cubicBezTo>
                  <a:lnTo>
                    <a:pt x="14746" y="9792"/>
                  </a:lnTo>
                  <a:cubicBezTo>
                    <a:pt x="14609" y="9519"/>
                    <a:pt x="14152" y="9359"/>
                    <a:pt x="13627" y="9496"/>
                  </a:cubicBezTo>
                  <a:lnTo>
                    <a:pt x="13627" y="9496"/>
                  </a:lnTo>
                  <a:cubicBezTo>
                    <a:pt x="13718" y="9450"/>
                    <a:pt x="14289" y="9176"/>
                    <a:pt x="14266" y="8857"/>
                  </a:cubicBezTo>
                  <a:lnTo>
                    <a:pt x="14266" y="8857"/>
                  </a:lnTo>
                  <a:cubicBezTo>
                    <a:pt x="14243" y="8628"/>
                    <a:pt x="13924" y="8469"/>
                    <a:pt x="13787" y="8400"/>
                  </a:cubicBezTo>
                  <a:lnTo>
                    <a:pt x="13787" y="8400"/>
                  </a:lnTo>
                  <a:cubicBezTo>
                    <a:pt x="12417" y="7784"/>
                    <a:pt x="11345" y="7419"/>
                    <a:pt x="10934" y="7190"/>
                  </a:cubicBezTo>
                  <a:lnTo>
                    <a:pt x="10934" y="7190"/>
                  </a:lnTo>
                  <a:cubicBezTo>
                    <a:pt x="9176" y="6232"/>
                    <a:pt x="10660" y="3082"/>
                    <a:pt x="8514" y="1119"/>
                  </a:cubicBezTo>
                  <a:lnTo>
                    <a:pt x="8514" y="1119"/>
                  </a:lnTo>
                  <a:cubicBezTo>
                    <a:pt x="7510" y="183"/>
                    <a:pt x="6300" y="46"/>
                    <a:pt x="6118" y="23"/>
                  </a:cubicBezTo>
                  <a:lnTo>
                    <a:pt x="6118" y="23"/>
                  </a:lnTo>
                  <a:cubicBezTo>
                    <a:pt x="5981" y="0"/>
                    <a:pt x="5844" y="0"/>
                    <a:pt x="5707" y="0"/>
                  </a:cubicBezTo>
                  <a:lnTo>
                    <a:pt x="5707" y="0"/>
                  </a:lnTo>
                  <a:cubicBezTo>
                    <a:pt x="4657" y="0"/>
                    <a:pt x="3858" y="434"/>
                    <a:pt x="3424" y="662"/>
                  </a:cubicBezTo>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417" name="Google Shape;2417;p38">
              <a:extLst>
                <a:ext uri="{FF2B5EF4-FFF2-40B4-BE49-F238E27FC236}">
                  <a16:creationId xmlns="" xmlns:a16="http://schemas.microsoft.com/office/drawing/2014/main" id="{9B122E15-45EB-4C0B-102F-8C060426374B}"/>
                </a:ext>
              </a:extLst>
            </p:cNvPr>
            <p:cNvSpPr/>
            <p:nvPr/>
          </p:nvSpPr>
          <p:spPr>
            <a:xfrm>
              <a:off x="1078946" y="1979193"/>
              <a:ext cx="400133" cy="276558"/>
            </a:xfrm>
            <a:custGeom>
              <a:avLst/>
              <a:gdLst/>
              <a:ahLst/>
              <a:cxnLst/>
              <a:rect l="l" t="t" r="r" b="b"/>
              <a:pathLst>
                <a:path w="6871" h="4749" extrusionOk="0">
                  <a:moveTo>
                    <a:pt x="2224" y="1"/>
                  </a:moveTo>
                  <a:cubicBezTo>
                    <a:pt x="1445" y="1"/>
                    <a:pt x="661" y="215"/>
                    <a:pt x="1" y="663"/>
                  </a:cubicBezTo>
                  <a:cubicBezTo>
                    <a:pt x="598" y="403"/>
                    <a:pt x="1251" y="272"/>
                    <a:pt x="1896" y="272"/>
                  </a:cubicBezTo>
                  <a:cubicBezTo>
                    <a:pt x="3519" y="272"/>
                    <a:pt x="5093" y="1097"/>
                    <a:pt x="5616" y="2763"/>
                  </a:cubicBezTo>
                  <a:cubicBezTo>
                    <a:pt x="5889" y="3493"/>
                    <a:pt x="6323" y="4178"/>
                    <a:pt x="6871" y="4748"/>
                  </a:cubicBezTo>
                  <a:cubicBezTo>
                    <a:pt x="6460" y="4086"/>
                    <a:pt x="6095" y="3402"/>
                    <a:pt x="5889" y="2671"/>
                  </a:cubicBezTo>
                  <a:cubicBezTo>
                    <a:pt x="5487" y="953"/>
                    <a:pt x="3866" y="1"/>
                    <a:pt x="2224" y="1"/>
                  </a:cubicBezTo>
                  <a:close/>
                </a:path>
              </a:pathLst>
            </a:custGeom>
            <a:solidFill>
              <a:srgbClr val="4D1640"/>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418" name="Google Shape;2418;p38">
              <a:extLst>
                <a:ext uri="{FF2B5EF4-FFF2-40B4-BE49-F238E27FC236}">
                  <a16:creationId xmlns="" xmlns:a16="http://schemas.microsoft.com/office/drawing/2014/main" id="{8EA1655F-EBB0-1EB3-9A70-FA14249C5EE4}"/>
                </a:ext>
              </a:extLst>
            </p:cNvPr>
            <p:cNvSpPr/>
            <p:nvPr/>
          </p:nvSpPr>
          <p:spPr>
            <a:xfrm>
              <a:off x="1162687" y="2110804"/>
              <a:ext cx="509149" cy="369559"/>
            </a:xfrm>
            <a:custGeom>
              <a:avLst/>
              <a:gdLst/>
              <a:ahLst/>
              <a:cxnLst/>
              <a:rect l="l" t="t" r="r" b="b"/>
              <a:pathLst>
                <a:path w="8743" h="6346" extrusionOk="0">
                  <a:moveTo>
                    <a:pt x="1" y="0"/>
                  </a:moveTo>
                  <a:cubicBezTo>
                    <a:pt x="1918" y="3173"/>
                    <a:pt x="4862" y="5752"/>
                    <a:pt x="8743" y="5707"/>
                  </a:cubicBezTo>
                  <a:cubicBezTo>
                    <a:pt x="4908" y="6346"/>
                    <a:pt x="1370" y="3401"/>
                    <a:pt x="1" y="0"/>
                  </a:cubicBezTo>
                  <a:close/>
                </a:path>
              </a:pathLst>
            </a:custGeom>
            <a:solidFill>
              <a:srgbClr val="453F7D">
                <a:alpha val="2279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419" name="Google Shape;2419;p38">
              <a:extLst>
                <a:ext uri="{FF2B5EF4-FFF2-40B4-BE49-F238E27FC236}">
                  <a16:creationId xmlns="" xmlns:a16="http://schemas.microsoft.com/office/drawing/2014/main" id="{1C6B51BF-F240-4334-4331-E330D2B7F4EF}"/>
                </a:ext>
              </a:extLst>
            </p:cNvPr>
            <p:cNvSpPr/>
            <p:nvPr/>
          </p:nvSpPr>
          <p:spPr>
            <a:xfrm>
              <a:off x="1136132" y="2206484"/>
              <a:ext cx="490513" cy="356282"/>
            </a:xfrm>
            <a:custGeom>
              <a:avLst/>
              <a:gdLst/>
              <a:ahLst/>
              <a:cxnLst/>
              <a:rect l="l" t="t" r="r" b="b"/>
              <a:pathLst>
                <a:path w="8423" h="6118" extrusionOk="0">
                  <a:moveTo>
                    <a:pt x="0" y="1"/>
                  </a:moveTo>
                  <a:cubicBezTo>
                    <a:pt x="297" y="1507"/>
                    <a:pt x="1004" y="2945"/>
                    <a:pt x="2168" y="3972"/>
                  </a:cubicBezTo>
                  <a:cubicBezTo>
                    <a:pt x="3469" y="5159"/>
                    <a:pt x="5250" y="5707"/>
                    <a:pt x="6985" y="5867"/>
                  </a:cubicBezTo>
                  <a:cubicBezTo>
                    <a:pt x="7464" y="5913"/>
                    <a:pt x="7943" y="5935"/>
                    <a:pt x="8423" y="5913"/>
                  </a:cubicBezTo>
                  <a:cubicBezTo>
                    <a:pt x="7943" y="6027"/>
                    <a:pt x="7464" y="6050"/>
                    <a:pt x="6985" y="6050"/>
                  </a:cubicBezTo>
                  <a:cubicBezTo>
                    <a:pt x="3355" y="6118"/>
                    <a:pt x="183" y="3744"/>
                    <a:pt x="0" y="1"/>
                  </a:cubicBezTo>
                  <a:close/>
                </a:path>
              </a:pathLst>
            </a:custGeom>
            <a:solidFill>
              <a:srgbClr val="453F7D">
                <a:alpha val="2279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420" name="Google Shape;2420;p38">
              <a:extLst>
                <a:ext uri="{FF2B5EF4-FFF2-40B4-BE49-F238E27FC236}">
                  <a16:creationId xmlns="" xmlns:a16="http://schemas.microsoft.com/office/drawing/2014/main" id="{F92DBA4E-A751-4280-53BA-65546A7552F9}"/>
                </a:ext>
              </a:extLst>
            </p:cNvPr>
            <p:cNvSpPr/>
            <p:nvPr/>
          </p:nvSpPr>
          <p:spPr>
            <a:xfrm>
              <a:off x="774551" y="2001788"/>
              <a:ext cx="870730" cy="781630"/>
            </a:xfrm>
            <a:custGeom>
              <a:avLst/>
              <a:gdLst/>
              <a:ahLst/>
              <a:cxnLst/>
              <a:rect l="l" t="t" r="r" b="b"/>
              <a:pathLst>
                <a:path w="14952" h="13422" extrusionOk="0">
                  <a:moveTo>
                    <a:pt x="14951" y="9953"/>
                  </a:moveTo>
                  <a:cubicBezTo>
                    <a:pt x="14677" y="10432"/>
                    <a:pt x="14244" y="11003"/>
                    <a:pt x="13559" y="11368"/>
                  </a:cubicBezTo>
                  <a:cubicBezTo>
                    <a:pt x="9450" y="13422"/>
                    <a:pt x="1" y="5205"/>
                    <a:pt x="1187" y="1713"/>
                  </a:cubicBezTo>
                  <a:cubicBezTo>
                    <a:pt x="1484" y="845"/>
                    <a:pt x="2420" y="320"/>
                    <a:pt x="3424" y="1"/>
                  </a:cubicBezTo>
                  <a:cubicBezTo>
                    <a:pt x="3493" y="3972"/>
                    <a:pt x="5479" y="7510"/>
                    <a:pt x="8697" y="9154"/>
                  </a:cubicBezTo>
                  <a:cubicBezTo>
                    <a:pt x="11368" y="10523"/>
                    <a:pt x="13970" y="10135"/>
                    <a:pt x="14951" y="9953"/>
                  </a:cubicBezTo>
                  <a:close/>
                </a:path>
              </a:pathLst>
            </a:custGeom>
            <a:solidFill>
              <a:srgbClr val="453F7D">
                <a:alpha val="2279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421" name="Google Shape;2421;p38">
              <a:extLst>
                <a:ext uri="{FF2B5EF4-FFF2-40B4-BE49-F238E27FC236}">
                  <a16:creationId xmlns="" xmlns:a16="http://schemas.microsoft.com/office/drawing/2014/main" id="{FF3CDBEE-F9FB-1059-530F-239DBD867E34}"/>
                </a:ext>
              </a:extLst>
            </p:cNvPr>
            <p:cNvSpPr/>
            <p:nvPr/>
          </p:nvSpPr>
          <p:spPr>
            <a:xfrm>
              <a:off x="62104" y="2037719"/>
              <a:ext cx="636741" cy="879989"/>
            </a:xfrm>
            <a:custGeom>
              <a:avLst/>
              <a:gdLst/>
              <a:ahLst/>
              <a:cxnLst/>
              <a:rect l="l" t="t" r="r" b="b"/>
              <a:pathLst>
                <a:path w="10934" h="15111" extrusionOk="0">
                  <a:moveTo>
                    <a:pt x="8468" y="867"/>
                  </a:moveTo>
                  <a:cubicBezTo>
                    <a:pt x="7441" y="68"/>
                    <a:pt x="6049" y="0"/>
                    <a:pt x="5524" y="0"/>
                  </a:cubicBezTo>
                  <a:cubicBezTo>
                    <a:pt x="5455" y="0"/>
                    <a:pt x="5410" y="0"/>
                    <a:pt x="5364" y="0"/>
                  </a:cubicBezTo>
                  <a:cubicBezTo>
                    <a:pt x="4816" y="23"/>
                    <a:pt x="3744" y="68"/>
                    <a:pt x="2716" y="799"/>
                  </a:cubicBezTo>
                  <a:cubicBezTo>
                    <a:pt x="2557" y="913"/>
                    <a:pt x="1598" y="1643"/>
                    <a:pt x="1187" y="2944"/>
                  </a:cubicBezTo>
                  <a:cubicBezTo>
                    <a:pt x="320" y="5752"/>
                    <a:pt x="3173" y="7715"/>
                    <a:pt x="2146" y="9427"/>
                  </a:cubicBezTo>
                  <a:cubicBezTo>
                    <a:pt x="1895" y="9815"/>
                    <a:pt x="1141" y="10682"/>
                    <a:pt x="274" y="11915"/>
                  </a:cubicBezTo>
                  <a:cubicBezTo>
                    <a:pt x="183" y="12029"/>
                    <a:pt x="0" y="12326"/>
                    <a:pt x="91" y="12531"/>
                  </a:cubicBezTo>
                  <a:cubicBezTo>
                    <a:pt x="228" y="12828"/>
                    <a:pt x="845" y="12782"/>
                    <a:pt x="959" y="12759"/>
                  </a:cubicBezTo>
                  <a:cubicBezTo>
                    <a:pt x="434" y="12896"/>
                    <a:pt x="137" y="13261"/>
                    <a:pt x="160" y="13581"/>
                  </a:cubicBezTo>
                  <a:cubicBezTo>
                    <a:pt x="183" y="13992"/>
                    <a:pt x="776" y="14197"/>
                    <a:pt x="936" y="14243"/>
                  </a:cubicBezTo>
                  <a:cubicBezTo>
                    <a:pt x="1666" y="14494"/>
                    <a:pt x="2374" y="14106"/>
                    <a:pt x="2557" y="13992"/>
                  </a:cubicBezTo>
                  <a:cubicBezTo>
                    <a:pt x="2602" y="14129"/>
                    <a:pt x="2671" y="14311"/>
                    <a:pt x="2808" y="14426"/>
                  </a:cubicBezTo>
                  <a:cubicBezTo>
                    <a:pt x="3561" y="15110"/>
                    <a:pt x="5547" y="13992"/>
                    <a:pt x="5798" y="13855"/>
                  </a:cubicBezTo>
                  <a:cubicBezTo>
                    <a:pt x="8263" y="12463"/>
                    <a:pt x="9085" y="9495"/>
                    <a:pt x="9336" y="8582"/>
                  </a:cubicBezTo>
                  <a:cubicBezTo>
                    <a:pt x="9610" y="7624"/>
                    <a:pt x="10934" y="2808"/>
                    <a:pt x="8468" y="867"/>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422" name="Google Shape;2422;p38">
              <a:extLst>
                <a:ext uri="{FF2B5EF4-FFF2-40B4-BE49-F238E27FC236}">
                  <a16:creationId xmlns="" xmlns:a16="http://schemas.microsoft.com/office/drawing/2014/main" id="{41C424F7-99EE-B3D3-5EF2-73569C2FB6B1}"/>
                </a:ext>
              </a:extLst>
            </p:cNvPr>
            <p:cNvSpPr/>
            <p:nvPr/>
          </p:nvSpPr>
          <p:spPr>
            <a:xfrm>
              <a:off x="152485" y="2097526"/>
              <a:ext cx="281857" cy="416089"/>
            </a:xfrm>
            <a:custGeom>
              <a:avLst/>
              <a:gdLst/>
              <a:ahLst/>
              <a:cxnLst/>
              <a:rect l="l" t="t" r="r" b="b"/>
              <a:pathLst>
                <a:path w="4840" h="7145" extrusionOk="0">
                  <a:moveTo>
                    <a:pt x="4839" y="160"/>
                  </a:moveTo>
                  <a:cubicBezTo>
                    <a:pt x="2351" y="0"/>
                    <a:pt x="0" y="2351"/>
                    <a:pt x="731" y="4839"/>
                  </a:cubicBezTo>
                  <a:cubicBezTo>
                    <a:pt x="936" y="5592"/>
                    <a:pt x="959" y="6368"/>
                    <a:pt x="936" y="7144"/>
                  </a:cubicBezTo>
                  <a:cubicBezTo>
                    <a:pt x="1119" y="6391"/>
                    <a:pt x="1164" y="5570"/>
                    <a:pt x="1027" y="4793"/>
                  </a:cubicBezTo>
                  <a:cubicBezTo>
                    <a:pt x="502" y="2420"/>
                    <a:pt x="2580" y="434"/>
                    <a:pt x="4839" y="160"/>
                  </a:cubicBezTo>
                  <a:close/>
                </a:path>
              </a:pathLst>
            </a:custGeom>
            <a:solidFill>
              <a:srgbClr val="453F7D">
                <a:alpha val="2279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423" name="Google Shape;2423;p38">
              <a:extLst>
                <a:ext uri="{FF2B5EF4-FFF2-40B4-BE49-F238E27FC236}">
                  <a16:creationId xmlns="" xmlns:a16="http://schemas.microsoft.com/office/drawing/2014/main" id="{7ED26D8A-F116-D664-2D53-65CC619C0DCB}"/>
                </a:ext>
              </a:extLst>
            </p:cNvPr>
            <p:cNvSpPr/>
            <p:nvPr/>
          </p:nvSpPr>
          <p:spPr>
            <a:xfrm>
              <a:off x="133850" y="2229079"/>
              <a:ext cx="304453" cy="542401"/>
            </a:xfrm>
            <a:custGeom>
              <a:avLst/>
              <a:gdLst/>
              <a:ahLst/>
              <a:cxnLst/>
              <a:rect l="l" t="t" r="r" b="b"/>
              <a:pathLst>
                <a:path w="5228" h="9314" extrusionOk="0">
                  <a:moveTo>
                    <a:pt x="4703" y="1"/>
                  </a:moveTo>
                  <a:cubicBezTo>
                    <a:pt x="4657" y="3699"/>
                    <a:pt x="3379" y="7419"/>
                    <a:pt x="1" y="9314"/>
                  </a:cubicBezTo>
                  <a:cubicBezTo>
                    <a:pt x="3653" y="7967"/>
                    <a:pt x="5228" y="3653"/>
                    <a:pt x="4703" y="1"/>
                  </a:cubicBezTo>
                  <a:close/>
                </a:path>
              </a:pathLst>
            </a:custGeom>
            <a:solidFill>
              <a:srgbClr val="453F7D">
                <a:alpha val="2279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424" name="Google Shape;2424;p38">
              <a:extLst>
                <a:ext uri="{FF2B5EF4-FFF2-40B4-BE49-F238E27FC236}">
                  <a16:creationId xmlns="" xmlns:a16="http://schemas.microsoft.com/office/drawing/2014/main" id="{DFD60747-7CA1-86B0-1761-BF240876F3CB}"/>
                </a:ext>
              </a:extLst>
            </p:cNvPr>
            <p:cNvSpPr/>
            <p:nvPr/>
          </p:nvSpPr>
          <p:spPr>
            <a:xfrm>
              <a:off x="226909" y="2298204"/>
              <a:ext cx="353661" cy="545080"/>
            </a:xfrm>
            <a:custGeom>
              <a:avLst/>
              <a:gdLst/>
              <a:ahLst/>
              <a:cxnLst/>
              <a:rect l="l" t="t" r="r" b="b"/>
              <a:pathLst>
                <a:path w="6073" h="9360" extrusionOk="0">
                  <a:moveTo>
                    <a:pt x="4337" y="1"/>
                  </a:moveTo>
                  <a:cubicBezTo>
                    <a:pt x="4839" y="1484"/>
                    <a:pt x="4931" y="3059"/>
                    <a:pt x="4451" y="4520"/>
                  </a:cubicBezTo>
                  <a:cubicBezTo>
                    <a:pt x="3904" y="6209"/>
                    <a:pt x="2648" y="7602"/>
                    <a:pt x="1233" y="8606"/>
                  </a:cubicBezTo>
                  <a:cubicBezTo>
                    <a:pt x="845" y="8880"/>
                    <a:pt x="434" y="9131"/>
                    <a:pt x="1" y="9359"/>
                  </a:cubicBezTo>
                  <a:cubicBezTo>
                    <a:pt x="480" y="9199"/>
                    <a:pt x="914" y="8994"/>
                    <a:pt x="1324" y="8743"/>
                  </a:cubicBezTo>
                  <a:cubicBezTo>
                    <a:pt x="4497" y="6985"/>
                    <a:pt x="6072" y="3356"/>
                    <a:pt x="4337" y="1"/>
                  </a:cubicBezTo>
                  <a:close/>
                </a:path>
              </a:pathLst>
            </a:custGeom>
            <a:solidFill>
              <a:srgbClr val="453F7D">
                <a:alpha val="2279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425" name="Google Shape;2425;p38">
              <a:extLst>
                <a:ext uri="{FF2B5EF4-FFF2-40B4-BE49-F238E27FC236}">
                  <a16:creationId xmlns="" xmlns:a16="http://schemas.microsoft.com/office/drawing/2014/main" id="{3C65F53A-D589-58BA-1140-6F7875FB1DBE}"/>
                </a:ext>
              </a:extLst>
            </p:cNvPr>
            <p:cNvSpPr/>
            <p:nvPr/>
          </p:nvSpPr>
          <p:spPr>
            <a:xfrm>
              <a:off x="225570" y="2027062"/>
              <a:ext cx="615486" cy="884007"/>
            </a:xfrm>
            <a:custGeom>
              <a:avLst/>
              <a:gdLst/>
              <a:ahLst/>
              <a:cxnLst/>
              <a:rect l="l" t="t" r="r" b="b"/>
              <a:pathLst>
                <a:path w="10569" h="15180" extrusionOk="0">
                  <a:moveTo>
                    <a:pt x="1" y="14609"/>
                  </a:moveTo>
                  <a:cubicBezTo>
                    <a:pt x="480" y="14905"/>
                    <a:pt x="1165" y="15179"/>
                    <a:pt x="1918" y="15134"/>
                  </a:cubicBezTo>
                  <a:cubicBezTo>
                    <a:pt x="6529" y="14860"/>
                    <a:pt x="10569" y="3013"/>
                    <a:pt x="7807" y="594"/>
                  </a:cubicBezTo>
                  <a:cubicBezTo>
                    <a:pt x="7099" y="0"/>
                    <a:pt x="6027" y="23"/>
                    <a:pt x="4999" y="251"/>
                  </a:cubicBezTo>
                  <a:cubicBezTo>
                    <a:pt x="6940" y="3698"/>
                    <a:pt x="6985" y="7761"/>
                    <a:pt x="5022" y="10797"/>
                  </a:cubicBezTo>
                  <a:cubicBezTo>
                    <a:pt x="3402" y="13308"/>
                    <a:pt x="959" y="14289"/>
                    <a:pt x="1" y="14609"/>
                  </a:cubicBezTo>
                  <a:close/>
                </a:path>
              </a:pathLst>
            </a:custGeom>
            <a:solidFill>
              <a:srgbClr val="453F7D">
                <a:alpha val="2279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426" name="Google Shape;2426;p38">
              <a:extLst>
                <a:ext uri="{FF2B5EF4-FFF2-40B4-BE49-F238E27FC236}">
                  <a16:creationId xmlns="" xmlns:a16="http://schemas.microsoft.com/office/drawing/2014/main" id="{72657CDF-16D1-67A2-0E6C-6F591DA11488}"/>
                </a:ext>
              </a:extLst>
            </p:cNvPr>
            <p:cNvSpPr/>
            <p:nvPr/>
          </p:nvSpPr>
          <p:spPr>
            <a:xfrm>
              <a:off x="531304" y="1957937"/>
              <a:ext cx="1052831" cy="1019578"/>
            </a:xfrm>
            <a:custGeom>
              <a:avLst/>
              <a:gdLst/>
              <a:ahLst/>
              <a:cxnLst/>
              <a:rect l="l" t="t" r="r" b="b"/>
              <a:pathLst>
                <a:path w="18079" h="17508" extrusionOk="0">
                  <a:moveTo>
                    <a:pt x="4109" y="16069"/>
                  </a:moveTo>
                  <a:cubicBezTo>
                    <a:pt x="5593" y="17051"/>
                    <a:pt x="7122" y="17211"/>
                    <a:pt x="8126" y="17325"/>
                  </a:cubicBezTo>
                  <a:cubicBezTo>
                    <a:pt x="8880" y="17416"/>
                    <a:pt x="10340" y="17507"/>
                    <a:pt x="12121" y="17028"/>
                  </a:cubicBezTo>
                  <a:cubicBezTo>
                    <a:pt x="13513" y="16686"/>
                    <a:pt x="15362" y="16206"/>
                    <a:pt x="16709" y="14517"/>
                  </a:cubicBezTo>
                  <a:cubicBezTo>
                    <a:pt x="17074" y="14061"/>
                    <a:pt x="18078" y="12805"/>
                    <a:pt x="17987" y="11185"/>
                  </a:cubicBezTo>
                  <a:cubicBezTo>
                    <a:pt x="17918" y="10135"/>
                    <a:pt x="17416" y="9131"/>
                    <a:pt x="17234" y="8788"/>
                  </a:cubicBezTo>
                  <a:cubicBezTo>
                    <a:pt x="16891" y="8103"/>
                    <a:pt x="16800" y="8172"/>
                    <a:pt x="16549" y="7647"/>
                  </a:cubicBezTo>
                  <a:cubicBezTo>
                    <a:pt x="16001" y="6460"/>
                    <a:pt x="16343" y="5889"/>
                    <a:pt x="16024" y="4611"/>
                  </a:cubicBezTo>
                  <a:cubicBezTo>
                    <a:pt x="15978" y="4360"/>
                    <a:pt x="15636" y="3128"/>
                    <a:pt x="14654" y="2078"/>
                  </a:cubicBezTo>
                  <a:cubicBezTo>
                    <a:pt x="13810" y="1187"/>
                    <a:pt x="12897" y="845"/>
                    <a:pt x="12189" y="594"/>
                  </a:cubicBezTo>
                  <a:cubicBezTo>
                    <a:pt x="11687" y="411"/>
                    <a:pt x="10546" y="0"/>
                    <a:pt x="9085" y="0"/>
                  </a:cubicBezTo>
                  <a:cubicBezTo>
                    <a:pt x="8309" y="0"/>
                    <a:pt x="7464" y="115"/>
                    <a:pt x="6574" y="411"/>
                  </a:cubicBezTo>
                  <a:cubicBezTo>
                    <a:pt x="6529" y="434"/>
                    <a:pt x="6460" y="457"/>
                    <a:pt x="6392" y="480"/>
                  </a:cubicBezTo>
                  <a:cubicBezTo>
                    <a:pt x="4200" y="1279"/>
                    <a:pt x="2945" y="2899"/>
                    <a:pt x="2557" y="3401"/>
                  </a:cubicBezTo>
                  <a:cubicBezTo>
                    <a:pt x="2100" y="3995"/>
                    <a:pt x="1" y="6871"/>
                    <a:pt x="731" y="10683"/>
                  </a:cubicBezTo>
                  <a:cubicBezTo>
                    <a:pt x="914" y="11641"/>
                    <a:pt x="1621" y="14426"/>
                    <a:pt x="4109" y="16069"/>
                  </a:cubicBezTo>
                  <a:close/>
                </a:path>
              </a:pathLst>
            </a:custGeom>
            <a:solidFill>
              <a:srgbClr val="F4A49B"/>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427" name="Google Shape;2427;p38">
              <a:extLst>
                <a:ext uri="{FF2B5EF4-FFF2-40B4-BE49-F238E27FC236}">
                  <a16:creationId xmlns="" xmlns:a16="http://schemas.microsoft.com/office/drawing/2014/main" id="{EF610F61-156E-8114-B67E-5DE277D408CD}"/>
                </a:ext>
              </a:extLst>
            </p:cNvPr>
            <p:cNvSpPr/>
            <p:nvPr/>
          </p:nvSpPr>
          <p:spPr>
            <a:xfrm>
              <a:off x="1251729" y="2292905"/>
              <a:ext cx="202134" cy="204754"/>
            </a:xfrm>
            <a:custGeom>
              <a:avLst/>
              <a:gdLst/>
              <a:ahLst/>
              <a:cxnLst/>
              <a:rect l="l" t="t" r="r" b="b"/>
              <a:pathLst>
                <a:path w="3471" h="3516" extrusionOk="0">
                  <a:moveTo>
                    <a:pt x="1736" y="0"/>
                  </a:moveTo>
                  <a:cubicBezTo>
                    <a:pt x="777" y="0"/>
                    <a:pt x="1" y="777"/>
                    <a:pt x="1" y="1758"/>
                  </a:cubicBezTo>
                  <a:cubicBezTo>
                    <a:pt x="1" y="2717"/>
                    <a:pt x="777" y="3516"/>
                    <a:pt x="1736" y="3516"/>
                  </a:cubicBezTo>
                  <a:cubicBezTo>
                    <a:pt x="2694" y="3516"/>
                    <a:pt x="3470" y="2717"/>
                    <a:pt x="3470" y="1758"/>
                  </a:cubicBezTo>
                  <a:cubicBezTo>
                    <a:pt x="3470" y="777"/>
                    <a:pt x="2694" y="0"/>
                    <a:pt x="1736" y="0"/>
                  </a:cubicBezTo>
                  <a:close/>
                </a:path>
              </a:pathLst>
            </a:custGeom>
            <a:solidFill>
              <a:schemeClr val="dk1"/>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428" name="Google Shape;2428;p38">
              <a:extLst>
                <a:ext uri="{FF2B5EF4-FFF2-40B4-BE49-F238E27FC236}">
                  <a16:creationId xmlns="" xmlns:a16="http://schemas.microsoft.com/office/drawing/2014/main" id="{FCE36FB9-D3F1-2FEA-5BBC-6AE7C0316EC0}"/>
                </a:ext>
              </a:extLst>
            </p:cNvPr>
            <p:cNvSpPr/>
            <p:nvPr/>
          </p:nvSpPr>
          <p:spPr>
            <a:xfrm>
              <a:off x="866271" y="2350033"/>
              <a:ext cx="228689" cy="219429"/>
            </a:xfrm>
            <a:custGeom>
              <a:avLst/>
              <a:gdLst/>
              <a:ahLst/>
              <a:cxnLst/>
              <a:rect l="l" t="t" r="r" b="b"/>
              <a:pathLst>
                <a:path w="3927" h="3768" extrusionOk="0">
                  <a:moveTo>
                    <a:pt x="1963" y="1"/>
                  </a:moveTo>
                  <a:cubicBezTo>
                    <a:pt x="868" y="1"/>
                    <a:pt x="0" y="845"/>
                    <a:pt x="0" y="1873"/>
                  </a:cubicBezTo>
                  <a:cubicBezTo>
                    <a:pt x="0" y="2923"/>
                    <a:pt x="868" y="3767"/>
                    <a:pt x="1963" y="3767"/>
                  </a:cubicBezTo>
                  <a:cubicBezTo>
                    <a:pt x="3036" y="3767"/>
                    <a:pt x="3926" y="2923"/>
                    <a:pt x="3926" y="1873"/>
                  </a:cubicBezTo>
                  <a:cubicBezTo>
                    <a:pt x="3926" y="845"/>
                    <a:pt x="3036" y="1"/>
                    <a:pt x="1963" y="1"/>
                  </a:cubicBezTo>
                  <a:close/>
                </a:path>
              </a:pathLst>
            </a:custGeom>
            <a:solidFill>
              <a:schemeClr val="dk1"/>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429" name="Google Shape;2429;p38">
              <a:extLst>
                <a:ext uri="{FF2B5EF4-FFF2-40B4-BE49-F238E27FC236}">
                  <a16:creationId xmlns="" xmlns:a16="http://schemas.microsoft.com/office/drawing/2014/main" id="{FE9F9965-7A7A-4A94-3AF5-B133D0171346}"/>
                </a:ext>
              </a:extLst>
            </p:cNvPr>
            <p:cNvSpPr/>
            <p:nvPr/>
          </p:nvSpPr>
          <p:spPr>
            <a:xfrm>
              <a:off x="603107" y="2001788"/>
              <a:ext cx="830781" cy="455980"/>
            </a:xfrm>
            <a:custGeom>
              <a:avLst/>
              <a:gdLst/>
              <a:ahLst/>
              <a:cxnLst/>
              <a:rect l="l" t="t" r="r" b="b"/>
              <a:pathLst>
                <a:path w="14266" h="7830" extrusionOk="0">
                  <a:moveTo>
                    <a:pt x="0" y="7830"/>
                  </a:moveTo>
                  <a:cubicBezTo>
                    <a:pt x="822" y="7465"/>
                    <a:pt x="2420" y="6574"/>
                    <a:pt x="3743" y="4771"/>
                  </a:cubicBezTo>
                  <a:cubicBezTo>
                    <a:pt x="4930" y="3173"/>
                    <a:pt x="5318" y="1598"/>
                    <a:pt x="5478" y="731"/>
                  </a:cubicBezTo>
                  <a:cubicBezTo>
                    <a:pt x="5889" y="1028"/>
                    <a:pt x="7692" y="2146"/>
                    <a:pt x="9998" y="1713"/>
                  </a:cubicBezTo>
                  <a:cubicBezTo>
                    <a:pt x="11184" y="1484"/>
                    <a:pt x="12029" y="937"/>
                    <a:pt x="12486" y="549"/>
                  </a:cubicBezTo>
                  <a:cubicBezTo>
                    <a:pt x="13079" y="366"/>
                    <a:pt x="13672" y="183"/>
                    <a:pt x="14266" y="1"/>
                  </a:cubicBezTo>
                  <a:lnTo>
                    <a:pt x="0" y="1"/>
                  </a:ln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430" name="Google Shape;2430;p38">
              <a:extLst>
                <a:ext uri="{FF2B5EF4-FFF2-40B4-BE49-F238E27FC236}">
                  <a16:creationId xmlns="" xmlns:a16="http://schemas.microsoft.com/office/drawing/2014/main" id="{963948B3-72B7-7B3A-23DA-C66026C26D6E}"/>
                </a:ext>
              </a:extLst>
            </p:cNvPr>
            <p:cNvSpPr/>
            <p:nvPr/>
          </p:nvSpPr>
          <p:spPr>
            <a:xfrm>
              <a:off x="1274324" y="2296865"/>
              <a:ext cx="131669" cy="178199"/>
            </a:xfrm>
            <a:custGeom>
              <a:avLst/>
              <a:gdLst/>
              <a:ahLst/>
              <a:cxnLst/>
              <a:rect l="l" t="t" r="r" b="b"/>
              <a:pathLst>
                <a:path w="2261" h="3060" extrusionOk="0">
                  <a:moveTo>
                    <a:pt x="2215" y="1530"/>
                  </a:moveTo>
                  <a:cubicBezTo>
                    <a:pt x="2261" y="2375"/>
                    <a:pt x="1667" y="3014"/>
                    <a:pt x="1119" y="3037"/>
                  </a:cubicBezTo>
                  <a:cubicBezTo>
                    <a:pt x="457" y="3060"/>
                    <a:pt x="1" y="2192"/>
                    <a:pt x="1" y="1530"/>
                  </a:cubicBezTo>
                  <a:cubicBezTo>
                    <a:pt x="1" y="823"/>
                    <a:pt x="480" y="1"/>
                    <a:pt x="1119" y="1"/>
                  </a:cubicBezTo>
                  <a:cubicBezTo>
                    <a:pt x="1690" y="24"/>
                    <a:pt x="2055" y="709"/>
                    <a:pt x="2078" y="754"/>
                  </a:cubicBezTo>
                  <a:cubicBezTo>
                    <a:pt x="1850" y="937"/>
                    <a:pt x="1621" y="1119"/>
                    <a:pt x="1393" y="1302"/>
                  </a:cubicBezTo>
                  <a:lnTo>
                    <a:pt x="2215" y="1530"/>
                  </a:ln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431" name="Google Shape;2431;p38">
              <a:extLst>
                <a:ext uri="{FF2B5EF4-FFF2-40B4-BE49-F238E27FC236}">
                  <a16:creationId xmlns="" xmlns:a16="http://schemas.microsoft.com/office/drawing/2014/main" id="{5CCE1443-B525-5C60-951D-2F788A3D08C1}"/>
                </a:ext>
              </a:extLst>
            </p:cNvPr>
            <p:cNvSpPr/>
            <p:nvPr/>
          </p:nvSpPr>
          <p:spPr>
            <a:xfrm>
              <a:off x="1299598" y="2405880"/>
              <a:ext cx="27953" cy="27953"/>
            </a:xfrm>
            <a:custGeom>
              <a:avLst/>
              <a:gdLst/>
              <a:ahLst/>
              <a:cxnLst/>
              <a:rect l="l" t="t" r="r" b="b"/>
              <a:pathLst>
                <a:path w="480" h="480" extrusionOk="0">
                  <a:moveTo>
                    <a:pt x="69" y="92"/>
                  </a:moveTo>
                  <a:cubicBezTo>
                    <a:pt x="1" y="160"/>
                    <a:pt x="46" y="434"/>
                    <a:pt x="229" y="457"/>
                  </a:cubicBezTo>
                  <a:cubicBezTo>
                    <a:pt x="343" y="480"/>
                    <a:pt x="480" y="366"/>
                    <a:pt x="480" y="275"/>
                  </a:cubicBezTo>
                  <a:cubicBezTo>
                    <a:pt x="480" y="138"/>
                    <a:pt x="137" y="1"/>
                    <a:pt x="69" y="92"/>
                  </a:cubicBezTo>
                  <a:close/>
                </a:path>
              </a:pathLst>
            </a:custGeom>
            <a:solidFill>
              <a:srgbClr val="FFFFFF"/>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432" name="Google Shape;2432;p38">
              <a:extLst>
                <a:ext uri="{FF2B5EF4-FFF2-40B4-BE49-F238E27FC236}">
                  <a16:creationId xmlns="" xmlns:a16="http://schemas.microsoft.com/office/drawing/2014/main" id="{B7395CCC-797C-B685-D9A0-7928C4704A5E}"/>
                </a:ext>
              </a:extLst>
            </p:cNvPr>
            <p:cNvSpPr/>
            <p:nvPr/>
          </p:nvSpPr>
          <p:spPr>
            <a:xfrm>
              <a:off x="891545" y="2354051"/>
              <a:ext cx="148907" cy="190137"/>
            </a:xfrm>
            <a:custGeom>
              <a:avLst/>
              <a:gdLst/>
              <a:ahLst/>
              <a:cxnLst/>
              <a:rect l="l" t="t" r="r" b="b"/>
              <a:pathLst>
                <a:path w="2557" h="3265" extrusionOk="0">
                  <a:moveTo>
                    <a:pt x="2511" y="1621"/>
                  </a:moveTo>
                  <a:cubicBezTo>
                    <a:pt x="2557" y="2557"/>
                    <a:pt x="1895" y="3242"/>
                    <a:pt x="1256" y="3264"/>
                  </a:cubicBezTo>
                  <a:cubicBezTo>
                    <a:pt x="525" y="3264"/>
                    <a:pt x="0" y="2351"/>
                    <a:pt x="0" y="1621"/>
                  </a:cubicBezTo>
                  <a:cubicBezTo>
                    <a:pt x="0" y="891"/>
                    <a:pt x="548" y="0"/>
                    <a:pt x="1256" y="0"/>
                  </a:cubicBezTo>
                  <a:cubicBezTo>
                    <a:pt x="1917" y="23"/>
                    <a:pt x="2328" y="776"/>
                    <a:pt x="2351" y="822"/>
                  </a:cubicBezTo>
                  <a:cubicBezTo>
                    <a:pt x="2100" y="1005"/>
                    <a:pt x="1826" y="1210"/>
                    <a:pt x="1575" y="1393"/>
                  </a:cubicBezTo>
                  <a:lnTo>
                    <a:pt x="2511" y="1621"/>
                  </a:ln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433" name="Google Shape;2433;p38">
              <a:extLst>
                <a:ext uri="{FF2B5EF4-FFF2-40B4-BE49-F238E27FC236}">
                  <a16:creationId xmlns="" xmlns:a16="http://schemas.microsoft.com/office/drawing/2014/main" id="{0BFF820A-58A7-9035-23D0-EA17A617A311}"/>
                </a:ext>
              </a:extLst>
            </p:cNvPr>
            <p:cNvSpPr/>
            <p:nvPr/>
          </p:nvSpPr>
          <p:spPr>
            <a:xfrm>
              <a:off x="920779" y="2471045"/>
              <a:ext cx="30632" cy="30632"/>
            </a:xfrm>
            <a:custGeom>
              <a:avLst/>
              <a:gdLst/>
              <a:ahLst/>
              <a:cxnLst/>
              <a:rect l="l" t="t" r="r" b="b"/>
              <a:pathLst>
                <a:path w="526" h="526" extrusionOk="0">
                  <a:moveTo>
                    <a:pt x="69" y="91"/>
                  </a:moveTo>
                  <a:cubicBezTo>
                    <a:pt x="0" y="160"/>
                    <a:pt x="46" y="457"/>
                    <a:pt x="251" y="502"/>
                  </a:cubicBezTo>
                  <a:cubicBezTo>
                    <a:pt x="388" y="525"/>
                    <a:pt x="525" y="411"/>
                    <a:pt x="525" y="297"/>
                  </a:cubicBezTo>
                  <a:cubicBezTo>
                    <a:pt x="525" y="160"/>
                    <a:pt x="137" y="0"/>
                    <a:pt x="69" y="91"/>
                  </a:cubicBezTo>
                  <a:close/>
                </a:path>
              </a:pathLst>
            </a:custGeom>
            <a:solidFill>
              <a:schemeClr val="dk1"/>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434" name="Google Shape;2434;p38">
              <a:extLst>
                <a:ext uri="{FF2B5EF4-FFF2-40B4-BE49-F238E27FC236}">
                  <a16:creationId xmlns="" xmlns:a16="http://schemas.microsoft.com/office/drawing/2014/main" id="{04391980-9CA3-1B32-D5CF-6B578F5C7181}"/>
                </a:ext>
              </a:extLst>
            </p:cNvPr>
            <p:cNvSpPr/>
            <p:nvPr/>
          </p:nvSpPr>
          <p:spPr>
            <a:xfrm>
              <a:off x="1242469" y="2242415"/>
              <a:ext cx="198115" cy="136969"/>
            </a:xfrm>
            <a:custGeom>
              <a:avLst/>
              <a:gdLst/>
              <a:ahLst/>
              <a:cxnLst/>
              <a:rect l="l" t="t" r="r" b="b"/>
              <a:pathLst>
                <a:path w="3402" h="2352" extrusionOk="0">
                  <a:moveTo>
                    <a:pt x="3378" y="1552"/>
                  </a:moveTo>
                  <a:cubicBezTo>
                    <a:pt x="3264" y="1415"/>
                    <a:pt x="2785" y="913"/>
                    <a:pt x="2077" y="867"/>
                  </a:cubicBezTo>
                  <a:cubicBezTo>
                    <a:pt x="1255" y="822"/>
                    <a:pt x="411" y="1415"/>
                    <a:pt x="69" y="2351"/>
                  </a:cubicBezTo>
                  <a:cubicBezTo>
                    <a:pt x="69" y="2305"/>
                    <a:pt x="0" y="1096"/>
                    <a:pt x="913" y="502"/>
                  </a:cubicBezTo>
                  <a:cubicBezTo>
                    <a:pt x="1643" y="0"/>
                    <a:pt x="2808" y="69"/>
                    <a:pt x="3218" y="708"/>
                  </a:cubicBezTo>
                  <a:cubicBezTo>
                    <a:pt x="3401" y="982"/>
                    <a:pt x="3401" y="1324"/>
                    <a:pt x="3378" y="1552"/>
                  </a:cubicBezTo>
                  <a:close/>
                </a:path>
              </a:pathLst>
            </a:custGeom>
            <a:solidFill>
              <a:schemeClr val="dk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435" name="Google Shape;2435;p38">
              <a:extLst>
                <a:ext uri="{FF2B5EF4-FFF2-40B4-BE49-F238E27FC236}">
                  <a16:creationId xmlns="" xmlns:a16="http://schemas.microsoft.com/office/drawing/2014/main" id="{6F0774BA-D36E-4E45-E109-F8354C361E63}"/>
                </a:ext>
              </a:extLst>
            </p:cNvPr>
            <p:cNvSpPr/>
            <p:nvPr/>
          </p:nvSpPr>
          <p:spPr>
            <a:xfrm>
              <a:off x="848976" y="2296865"/>
              <a:ext cx="230028" cy="114374"/>
            </a:xfrm>
            <a:custGeom>
              <a:avLst/>
              <a:gdLst/>
              <a:ahLst/>
              <a:cxnLst/>
              <a:rect l="l" t="t" r="r" b="b"/>
              <a:pathLst>
                <a:path w="3950" h="1964" extrusionOk="0">
                  <a:moveTo>
                    <a:pt x="161" y="1964"/>
                  </a:moveTo>
                  <a:cubicBezTo>
                    <a:pt x="297" y="1758"/>
                    <a:pt x="663" y="1234"/>
                    <a:pt x="1325" y="982"/>
                  </a:cubicBezTo>
                  <a:cubicBezTo>
                    <a:pt x="2192" y="663"/>
                    <a:pt x="3219" y="937"/>
                    <a:pt x="3950" y="1644"/>
                  </a:cubicBezTo>
                  <a:cubicBezTo>
                    <a:pt x="3881" y="1485"/>
                    <a:pt x="3447" y="526"/>
                    <a:pt x="2443" y="252"/>
                  </a:cubicBezTo>
                  <a:cubicBezTo>
                    <a:pt x="1507" y="1"/>
                    <a:pt x="275" y="435"/>
                    <a:pt x="69" y="1211"/>
                  </a:cubicBezTo>
                  <a:cubicBezTo>
                    <a:pt x="24" y="1370"/>
                    <a:pt x="1" y="1622"/>
                    <a:pt x="161" y="1964"/>
                  </a:cubicBezTo>
                  <a:close/>
                </a:path>
              </a:pathLst>
            </a:custGeom>
            <a:solidFill>
              <a:schemeClr val="dk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436" name="Google Shape;2436;p38">
              <a:extLst>
                <a:ext uri="{FF2B5EF4-FFF2-40B4-BE49-F238E27FC236}">
                  <a16:creationId xmlns="" xmlns:a16="http://schemas.microsoft.com/office/drawing/2014/main" id="{BAADF6A8-772F-1087-ADDB-227A0548A81A}"/>
                </a:ext>
              </a:extLst>
            </p:cNvPr>
            <p:cNvSpPr/>
            <p:nvPr/>
          </p:nvSpPr>
          <p:spPr>
            <a:xfrm>
              <a:off x="790508" y="2316839"/>
              <a:ext cx="293796" cy="132951"/>
            </a:xfrm>
            <a:custGeom>
              <a:avLst/>
              <a:gdLst/>
              <a:ahLst/>
              <a:cxnLst/>
              <a:rect l="l" t="t" r="r" b="b"/>
              <a:pathLst>
                <a:path w="5045" h="2283" extrusionOk="0">
                  <a:moveTo>
                    <a:pt x="4954" y="1484"/>
                  </a:moveTo>
                  <a:cubicBezTo>
                    <a:pt x="4976" y="1530"/>
                    <a:pt x="5045" y="1484"/>
                    <a:pt x="5022" y="1438"/>
                  </a:cubicBezTo>
                  <a:cubicBezTo>
                    <a:pt x="4862" y="1119"/>
                    <a:pt x="4543" y="571"/>
                    <a:pt x="3881" y="297"/>
                  </a:cubicBezTo>
                  <a:cubicBezTo>
                    <a:pt x="3721" y="251"/>
                    <a:pt x="3082" y="0"/>
                    <a:pt x="2329" y="320"/>
                  </a:cubicBezTo>
                  <a:cubicBezTo>
                    <a:pt x="1575" y="639"/>
                    <a:pt x="1279" y="1301"/>
                    <a:pt x="1210" y="1484"/>
                  </a:cubicBezTo>
                  <a:cubicBezTo>
                    <a:pt x="1210" y="1507"/>
                    <a:pt x="1187" y="1507"/>
                    <a:pt x="1187" y="1507"/>
                  </a:cubicBezTo>
                  <a:cubicBezTo>
                    <a:pt x="799" y="1530"/>
                    <a:pt x="434" y="1552"/>
                    <a:pt x="46" y="1575"/>
                  </a:cubicBezTo>
                  <a:cubicBezTo>
                    <a:pt x="0" y="1575"/>
                    <a:pt x="0" y="1621"/>
                    <a:pt x="23" y="1644"/>
                  </a:cubicBezTo>
                  <a:cubicBezTo>
                    <a:pt x="137" y="1758"/>
                    <a:pt x="320" y="1895"/>
                    <a:pt x="525" y="2009"/>
                  </a:cubicBezTo>
                  <a:cubicBezTo>
                    <a:pt x="822" y="2146"/>
                    <a:pt x="1096" y="2237"/>
                    <a:pt x="1279" y="2260"/>
                  </a:cubicBezTo>
                  <a:cubicBezTo>
                    <a:pt x="1301" y="2283"/>
                    <a:pt x="1324" y="2260"/>
                    <a:pt x="1324" y="2237"/>
                  </a:cubicBezTo>
                  <a:cubicBezTo>
                    <a:pt x="1598" y="1415"/>
                    <a:pt x="2306" y="822"/>
                    <a:pt x="3150" y="754"/>
                  </a:cubicBezTo>
                  <a:cubicBezTo>
                    <a:pt x="3835" y="685"/>
                    <a:pt x="4497" y="959"/>
                    <a:pt x="4954" y="1484"/>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437" name="Google Shape;2437;p38">
              <a:extLst>
                <a:ext uri="{FF2B5EF4-FFF2-40B4-BE49-F238E27FC236}">
                  <a16:creationId xmlns="" xmlns:a16="http://schemas.microsoft.com/office/drawing/2014/main" id="{833000FF-7455-F517-086A-E9A8B66B2675}"/>
                </a:ext>
              </a:extLst>
            </p:cNvPr>
            <p:cNvSpPr/>
            <p:nvPr/>
          </p:nvSpPr>
          <p:spPr>
            <a:xfrm>
              <a:off x="847636" y="2167932"/>
              <a:ext cx="207433" cy="70523"/>
            </a:xfrm>
            <a:custGeom>
              <a:avLst/>
              <a:gdLst/>
              <a:ahLst/>
              <a:cxnLst/>
              <a:rect l="l" t="t" r="r" b="b"/>
              <a:pathLst>
                <a:path w="3562" h="1211" extrusionOk="0">
                  <a:moveTo>
                    <a:pt x="3493" y="891"/>
                  </a:moveTo>
                  <a:cubicBezTo>
                    <a:pt x="3128" y="343"/>
                    <a:pt x="2512" y="1"/>
                    <a:pt x="1850" y="1"/>
                  </a:cubicBezTo>
                  <a:cubicBezTo>
                    <a:pt x="1850" y="1"/>
                    <a:pt x="1827" y="1"/>
                    <a:pt x="1827" y="1"/>
                  </a:cubicBezTo>
                  <a:cubicBezTo>
                    <a:pt x="1097" y="1"/>
                    <a:pt x="435" y="389"/>
                    <a:pt x="69" y="982"/>
                  </a:cubicBezTo>
                  <a:cubicBezTo>
                    <a:pt x="1" y="1096"/>
                    <a:pt x="115" y="1211"/>
                    <a:pt x="229" y="1165"/>
                  </a:cubicBezTo>
                  <a:cubicBezTo>
                    <a:pt x="594" y="982"/>
                    <a:pt x="1165" y="800"/>
                    <a:pt x="1850" y="800"/>
                  </a:cubicBezTo>
                  <a:cubicBezTo>
                    <a:pt x="2489" y="777"/>
                    <a:pt x="3014" y="937"/>
                    <a:pt x="3356" y="1074"/>
                  </a:cubicBezTo>
                  <a:cubicBezTo>
                    <a:pt x="3470" y="1119"/>
                    <a:pt x="3562" y="982"/>
                    <a:pt x="3493" y="891"/>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438" name="Google Shape;2438;p38">
              <a:extLst>
                <a:ext uri="{FF2B5EF4-FFF2-40B4-BE49-F238E27FC236}">
                  <a16:creationId xmlns="" xmlns:a16="http://schemas.microsoft.com/office/drawing/2014/main" id="{2969B9D8-4DF9-62E6-4249-1F178991F9CB}"/>
                </a:ext>
              </a:extLst>
            </p:cNvPr>
            <p:cNvSpPr/>
            <p:nvPr/>
          </p:nvSpPr>
          <p:spPr>
            <a:xfrm>
              <a:off x="1039055" y="2300883"/>
              <a:ext cx="47927" cy="43909"/>
            </a:xfrm>
            <a:custGeom>
              <a:avLst/>
              <a:gdLst/>
              <a:ahLst/>
              <a:cxnLst/>
              <a:rect l="l" t="t" r="r" b="b"/>
              <a:pathLst>
                <a:path w="823" h="754" extrusionOk="0">
                  <a:moveTo>
                    <a:pt x="1" y="115"/>
                  </a:moveTo>
                  <a:cubicBezTo>
                    <a:pt x="389" y="183"/>
                    <a:pt x="640" y="388"/>
                    <a:pt x="777" y="754"/>
                  </a:cubicBezTo>
                  <a:cubicBezTo>
                    <a:pt x="822" y="366"/>
                    <a:pt x="389" y="0"/>
                    <a:pt x="1" y="115"/>
                  </a:cubicBezTo>
                  <a:close/>
                </a:path>
              </a:pathLst>
            </a:custGeom>
            <a:solidFill>
              <a:schemeClr val="dk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439" name="Google Shape;2439;p38">
              <a:extLst>
                <a:ext uri="{FF2B5EF4-FFF2-40B4-BE49-F238E27FC236}">
                  <a16:creationId xmlns="" xmlns:a16="http://schemas.microsoft.com/office/drawing/2014/main" id="{2626E39D-8999-5641-CDE9-524E65BABAB2}"/>
                </a:ext>
              </a:extLst>
            </p:cNvPr>
            <p:cNvSpPr/>
            <p:nvPr/>
          </p:nvSpPr>
          <p:spPr>
            <a:xfrm>
              <a:off x="1246429" y="2270309"/>
              <a:ext cx="239346" cy="118334"/>
            </a:xfrm>
            <a:custGeom>
              <a:avLst/>
              <a:gdLst/>
              <a:ahLst/>
              <a:cxnLst/>
              <a:rect l="l" t="t" r="r" b="b"/>
              <a:pathLst>
                <a:path w="4110" h="2032" extrusionOk="0">
                  <a:moveTo>
                    <a:pt x="92" y="1986"/>
                  </a:moveTo>
                  <a:cubicBezTo>
                    <a:pt x="69" y="2032"/>
                    <a:pt x="23" y="2009"/>
                    <a:pt x="23" y="1963"/>
                  </a:cubicBezTo>
                  <a:cubicBezTo>
                    <a:pt x="1" y="1621"/>
                    <a:pt x="23" y="1028"/>
                    <a:pt x="457" y="548"/>
                  </a:cubicBezTo>
                  <a:cubicBezTo>
                    <a:pt x="548" y="457"/>
                    <a:pt x="959" y="0"/>
                    <a:pt x="1690" y="23"/>
                  </a:cubicBezTo>
                  <a:cubicBezTo>
                    <a:pt x="2420" y="23"/>
                    <a:pt x="2945" y="503"/>
                    <a:pt x="3082" y="640"/>
                  </a:cubicBezTo>
                  <a:cubicBezTo>
                    <a:pt x="3082" y="640"/>
                    <a:pt x="3105" y="662"/>
                    <a:pt x="3128" y="640"/>
                  </a:cubicBezTo>
                  <a:cubicBezTo>
                    <a:pt x="3424" y="525"/>
                    <a:pt x="3744" y="411"/>
                    <a:pt x="4063" y="297"/>
                  </a:cubicBezTo>
                  <a:cubicBezTo>
                    <a:pt x="4086" y="297"/>
                    <a:pt x="4109" y="320"/>
                    <a:pt x="4109" y="366"/>
                  </a:cubicBezTo>
                  <a:cubicBezTo>
                    <a:pt x="4063" y="503"/>
                    <a:pt x="3972" y="662"/>
                    <a:pt x="3858" y="845"/>
                  </a:cubicBezTo>
                  <a:cubicBezTo>
                    <a:pt x="3675" y="1096"/>
                    <a:pt x="3493" y="1256"/>
                    <a:pt x="3356" y="1370"/>
                  </a:cubicBezTo>
                  <a:cubicBezTo>
                    <a:pt x="3333" y="1370"/>
                    <a:pt x="3310" y="1370"/>
                    <a:pt x="3310" y="1347"/>
                  </a:cubicBezTo>
                  <a:cubicBezTo>
                    <a:pt x="2762" y="731"/>
                    <a:pt x="1918" y="457"/>
                    <a:pt x="1233" y="685"/>
                  </a:cubicBezTo>
                  <a:cubicBezTo>
                    <a:pt x="640" y="868"/>
                    <a:pt x="229" y="1370"/>
                    <a:pt x="92" y="1986"/>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440" name="Google Shape;2440;p38">
              <a:extLst>
                <a:ext uri="{FF2B5EF4-FFF2-40B4-BE49-F238E27FC236}">
                  <a16:creationId xmlns="" xmlns:a16="http://schemas.microsoft.com/office/drawing/2014/main" id="{431A2B3E-BB04-B41D-D0AE-7A339ED31888}"/>
                </a:ext>
              </a:extLst>
            </p:cNvPr>
            <p:cNvSpPr/>
            <p:nvPr/>
          </p:nvSpPr>
          <p:spPr>
            <a:xfrm>
              <a:off x="1226513" y="2284926"/>
              <a:ext cx="31913" cy="38610"/>
            </a:xfrm>
            <a:custGeom>
              <a:avLst/>
              <a:gdLst/>
              <a:ahLst/>
              <a:cxnLst/>
              <a:rect l="l" t="t" r="r" b="b"/>
              <a:pathLst>
                <a:path w="548" h="663" extrusionOk="0">
                  <a:moveTo>
                    <a:pt x="548" y="1"/>
                  </a:moveTo>
                  <a:cubicBezTo>
                    <a:pt x="228" y="23"/>
                    <a:pt x="0" y="389"/>
                    <a:pt x="137" y="662"/>
                  </a:cubicBezTo>
                  <a:cubicBezTo>
                    <a:pt x="137" y="366"/>
                    <a:pt x="274" y="137"/>
                    <a:pt x="548" y="1"/>
                  </a:cubicBezTo>
                  <a:close/>
                </a:path>
              </a:pathLst>
            </a:custGeom>
            <a:solidFill>
              <a:schemeClr val="dk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441" name="Google Shape;2441;p38">
              <a:extLst>
                <a:ext uri="{FF2B5EF4-FFF2-40B4-BE49-F238E27FC236}">
                  <a16:creationId xmlns="" xmlns:a16="http://schemas.microsoft.com/office/drawing/2014/main" id="{7AD21228-9BE2-E6B1-93E8-C920DCD8E8D5}"/>
                </a:ext>
              </a:extLst>
            </p:cNvPr>
            <p:cNvSpPr/>
            <p:nvPr/>
          </p:nvSpPr>
          <p:spPr>
            <a:xfrm>
              <a:off x="1222495" y="2118782"/>
              <a:ext cx="202134" cy="90439"/>
            </a:xfrm>
            <a:custGeom>
              <a:avLst/>
              <a:gdLst/>
              <a:ahLst/>
              <a:cxnLst/>
              <a:rect l="l" t="t" r="r" b="b"/>
              <a:pathLst>
                <a:path w="3471" h="1553" extrusionOk="0">
                  <a:moveTo>
                    <a:pt x="3288" y="799"/>
                  </a:moveTo>
                  <a:cubicBezTo>
                    <a:pt x="3402" y="822"/>
                    <a:pt x="3470" y="685"/>
                    <a:pt x="3402" y="594"/>
                  </a:cubicBezTo>
                  <a:cubicBezTo>
                    <a:pt x="2991" y="206"/>
                    <a:pt x="2466" y="0"/>
                    <a:pt x="1941" y="0"/>
                  </a:cubicBezTo>
                  <a:cubicBezTo>
                    <a:pt x="1758" y="0"/>
                    <a:pt x="1598" y="23"/>
                    <a:pt x="1416" y="69"/>
                  </a:cubicBezTo>
                  <a:cubicBezTo>
                    <a:pt x="777" y="251"/>
                    <a:pt x="275" y="708"/>
                    <a:pt x="46" y="1324"/>
                  </a:cubicBezTo>
                  <a:cubicBezTo>
                    <a:pt x="1" y="1438"/>
                    <a:pt x="115" y="1552"/>
                    <a:pt x="229" y="1484"/>
                  </a:cubicBezTo>
                  <a:cubicBezTo>
                    <a:pt x="526" y="1256"/>
                    <a:pt x="1005" y="982"/>
                    <a:pt x="1621" y="845"/>
                  </a:cubicBezTo>
                  <a:cubicBezTo>
                    <a:pt x="2283" y="662"/>
                    <a:pt x="2877" y="731"/>
                    <a:pt x="3288" y="799"/>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442" name="Google Shape;2442;p38">
              <a:extLst>
                <a:ext uri="{FF2B5EF4-FFF2-40B4-BE49-F238E27FC236}">
                  <a16:creationId xmlns="" xmlns:a16="http://schemas.microsoft.com/office/drawing/2014/main" id="{96C35CE4-5929-C2E2-0287-0C5CD90939BF}"/>
                </a:ext>
              </a:extLst>
            </p:cNvPr>
            <p:cNvSpPr/>
            <p:nvPr/>
          </p:nvSpPr>
          <p:spPr>
            <a:xfrm>
              <a:off x="1035095" y="2586642"/>
              <a:ext cx="320409" cy="219429"/>
            </a:xfrm>
            <a:custGeom>
              <a:avLst/>
              <a:gdLst/>
              <a:ahLst/>
              <a:cxnLst/>
              <a:rect l="l" t="t" r="r" b="b"/>
              <a:pathLst>
                <a:path w="5502" h="3768" extrusionOk="0">
                  <a:moveTo>
                    <a:pt x="2899" y="845"/>
                  </a:moveTo>
                  <a:cubicBezTo>
                    <a:pt x="3652" y="708"/>
                    <a:pt x="3789" y="1"/>
                    <a:pt x="4360" y="69"/>
                  </a:cubicBezTo>
                  <a:cubicBezTo>
                    <a:pt x="4816" y="115"/>
                    <a:pt x="5182" y="640"/>
                    <a:pt x="5296" y="1074"/>
                  </a:cubicBezTo>
                  <a:cubicBezTo>
                    <a:pt x="5501" y="1987"/>
                    <a:pt x="4702" y="2877"/>
                    <a:pt x="4040" y="3265"/>
                  </a:cubicBezTo>
                  <a:cubicBezTo>
                    <a:pt x="3219" y="3767"/>
                    <a:pt x="2374" y="3630"/>
                    <a:pt x="2077" y="3584"/>
                  </a:cubicBezTo>
                  <a:cubicBezTo>
                    <a:pt x="1872" y="3539"/>
                    <a:pt x="1210" y="3379"/>
                    <a:pt x="685" y="2808"/>
                  </a:cubicBezTo>
                  <a:cubicBezTo>
                    <a:pt x="434" y="2534"/>
                    <a:pt x="0" y="2055"/>
                    <a:pt x="114" y="1462"/>
                  </a:cubicBezTo>
                  <a:cubicBezTo>
                    <a:pt x="183" y="1028"/>
                    <a:pt x="548" y="663"/>
                    <a:pt x="959" y="526"/>
                  </a:cubicBezTo>
                  <a:cubicBezTo>
                    <a:pt x="1689" y="275"/>
                    <a:pt x="2055" y="1005"/>
                    <a:pt x="2899" y="845"/>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443" name="Google Shape;2443;p38">
              <a:extLst>
                <a:ext uri="{FF2B5EF4-FFF2-40B4-BE49-F238E27FC236}">
                  <a16:creationId xmlns="" xmlns:a16="http://schemas.microsoft.com/office/drawing/2014/main" id="{1B853328-2086-AD58-6254-ECD1E9A90DF3}"/>
                </a:ext>
              </a:extLst>
            </p:cNvPr>
            <p:cNvSpPr/>
            <p:nvPr/>
          </p:nvSpPr>
          <p:spPr>
            <a:xfrm>
              <a:off x="1028456" y="3114367"/>
              <a:ext cx="437345" cy="648738"/>
            </a:xfrm>
            <a:custGeom>
              <a:avLst/>
              <a:gdLst/>
              <a:ahLst/>
              <a:cxnLst/>
              <a:rect l="l" t="t" r="r" b="b"/>
              <a:pathLst>
                <a:path w="7510" h="11140" extrusionOk="0">
                  <a:moveTo>
                    <a:pt x="2602" y="3972"/>
                  </a:moveTo>
                  <a:cubicBezTo>
                    <a:pt x="1918" y="2488"/>
                    <a:pt x="1826" y="1050"/>
                    <a:pt x="1895" y="23"/>
                  </a:cubicBezTo>
                  <a:lnTo>
                    <a:pt x="1803" y="23"/>
                  </a:lnTo>
                  <a:cubicBezTo>
                    <a:pt x="1758" y="23"/>
                    <a:pt x="1735" y="0"/>
                    <a:pt x="1712" y="0"/>
                  </a:cubicBezTo>
                  <a:cubicBezTo>
                    <a:pt x="1233" y="0"/>
                    <a:pt x="822" y="389"/>
                    <a:pt x="776" y="868"/>
                  </a:cubicBezTo>
                  <a:lnTo>
                    <a:pt x="46" y="9610"/>
                  </a:lnTo>
                  <a:cubicBezTo>
                    <a:pt x="0" y="10135"/>
                    <a:pt x="365" y="10591"/>
                    <a:pt x="890" y="10637"/>
                  </a:cubicBezTo>
                  <a:lnTo>
                    <a:pt x="6323" y="11094"/>
                  </a:lnTo>
                  <a:cubicBezTo>
                    <a:pt x="6848" y="11139"/>
                    <a:pt x="7304" y="10751"/>
                    <a:pt x="7350" y="10226"/>
                  </a:cubicBezTo>
                  <a:lnTo>
                    <a:pt x="7510" y="8263"/>
                  </a:lnTo>
                  <a:cubicBezTo>
                    <a:pt x="6460" y="7898"/>
                    <a:pt x="3903" y="6780"/>
                    <a:pt x="2602" y="3972"/>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444" name="Google Shape;2444;p38">
              <a:extLst>
                <a:ext uri="{FF2B5EF4-FFF2-40B4-BE49-F238E27FC236}">
                  <a16:creationId xmlns="" xmlns:a16="http://schemas.microsoft.com/office/drawing/2014/main" id="{CB5DAB24-E987-6785-7A6D-0BE8EBBDD07D}"/>
                </a:ext>
              </a:extLst>
            </p:cNvPr>
            <p:cNvSpPr/>
            <p:nvPr/>
          </p:nvSpPr>
          <p:spPr>
            <a:xfrm>
              <a:off x="1175965" y="2731531"/>
              <a:ext cx="22653" cy="22653"/>
            </a:xfrm>
            <a:custGeom>
              <a:avLst/>
              <a:gdLst/>
              <a:ahLst/>
              <a:cxnLst/>
              <a:rect l="l" t="t" r="r" b="b"/>
              <a:pathLst>
                <a:path w="389" h="389" extrusionOk="0">
                  <a:moveTo>
                    <a:pt x="343" y="46"/>
                  </a:moveTo>
                  <a:cubicBezTo>
                    <a:pt x="389" y="92"/>
                    <a:pt x="389" y="275"/>
                    <a:pt x="252" y="343"/>
                  </a:cubicBezTo>
                  <a:cubicBezTo>
                    <a:pt x="161" y="389"/>
                    <a:pt x="46" y="343"/>
                    <a:pt x="24" y="298"/>
                  </a:cubicBezTo>
                  <a:cubicBezTo>
                    <a:pt x="1" y="206"/>
                    <a:pt x="252" y="1"/>
                    <a:pt x="343" y="46"/>
                  </a:cubicBezTo>
                  <a:close/>
                </a:path>
              </a:pathLst>
            </a:custGeom>
            <a:solidFill>
              <a:srgbClr val="FFFFFF"/>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445" name="Google Shape;2445;p38">
              <a:extLst>
                <a:ext uri="{FF2B5EF4-FFF2-40B4-BE49-F238E27FC236}">
                  <a16:creationId xmlns="" xmlns:a16="http://schemas.microsoft.com/office/drawing/2014/main" id="{578EBED9-CCEA-51B5-8516-F05E1255C491}"/>
                </a:ext>
              </a:extLst>
            </p:cNvPr>
            <p:cNvSpPr/>
            <p:nvPr/>
          </p:nvSpPr>
          <p:spPr>
            <a:xfrm>
              <a:off x="755916" y="2489622"/>
              <a:ext cx="63884" cy="67844"/>
            </a:xfrm>
            <a:custGeom>
              <a:avLst/>
              <a:gdLst/>
              <a:ahLst/>
              <a:cxnLst/>
              <a:rect l="l" t="t" r="r" b="b"/>
              <a:pathLst>
                <a:path w="1097" h="1165" extrusionOk="0">
                  <a:moveTo>
                    <a:pt x="663" y="69"/>
                  </a:moveTo>
                  <a:cubicBezTo>
                    <a:pt x="960" y="138"/>
                    <a:pt x="1097" y="822"/>
                    <a:pt x="868" y="1005"/>
                  </a:cubicBezTo>
                  <a:cubicBezTo>
                    <a:pt x="663" y="1165"/>
                    <a:pt x="138" y="1005"/>
                    <a:pt x="69" y="685"/>
                  </a:cubicBezTo>
                  <a:cubicBezTo>
                    <a:pt x="1" y="343"/>
                    <a:pt x="435" y="1"/>
                    <a:pt x="663" y="69"/>
                  </a:cubicBezTo>
                  <a:close/>
                </a:path>
              </a:pathLst>
            </a:custGeom>
            <a:solidFill>
              <a:schemeClr val="dk1"/>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446" name="Google Shape;2446;p38">
              <a:extLst>
                <a:ext uri="{FF2B5EF4-FFF2-40B4-BE49-F238E27FC236}">
                  <a16:creationId xmlns="" xmlns:a16="http://schemas.microsoft.com/office/drawing/2014/main" id="{891E3C2D-A4FE-BDCA-E582-BA0E753D6B76}"/>
                </a:ext>
              </a:extLst>
            </p:cNvPr>
            <p:cNvSpPr/>
            <p:nvPr/>
          </p:nvSpPr>
          <p:spPr>
            <a:xfrm>
              <a:off x="709444" y="2570686"/>
              <a:ext cx="30632" cy="31971"/>
            </a:xfrm>
            <a:custGeom>
              <a:avLst/>
              <a:gdLst/>
              <a:ahLst/>
              <a:cxnLst/>
              <a:rect l="l" t="t" r="r" b="b"/>
              <a:pathLst>
                <a:path w="526" h="549" extrusionOk="0">
                  <a:moveTo>
                    <a:pt x="320" y="24"/>
                  </a:moveTo>
                  <a:cubicBezTo>
                    <a:pt x="457" y="69"/>
                    <a:pt x="525" y="389"/>
                    <a:pt x="411" y="480"/>
                  </a:cubicBezTo>
                  <a:cubicBezTo>
                    <a:pt x="320" y="549"/>
                    <a:pt x="69" y="480"/>
                    <a:pt x="46" y="320"/>
                  </a:cubicBezTo>
                  <a:cubicBezTo>
                    <a:pt x="0" y="161"/>
                    <a:pt x="206" y="1"/>
                    <a:pt x="320" y="24"/>
                  </a:cubicBezTo>
                  <a:close/>
                </a:path>
              </a:pathLst>
            </a:custGeom>
            <a:solidFill>
              <a:schemeClr val="dk1"/>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447" name="Google Shape;2447;p38">
              <a:extLst>
                <a:ext uri="{FF2B5EF4-FFF2-40B4-BE49-F238E27FC236}">
                  <a16:creationId xmlns="" xmlns:a16="http://schemas.microsoft.com/office/drawing/2014/main" id="{F27B523A-7513-0209-4E13-53AE0953056A}"/>
                </a:ext>
              </a:extLst>
            </p:cNvPr>
            <p:cNvSpPr/>
            <p:nvPr/>
          </p:nvSpPr>
          <p:spPr>
            <a:xfrm>
              <a:off x="1428530" y="2441753"/>
              <a:ext cx="63884" cy="66563"/>
            </a:xfrm>
            <a:custGeom>
              <a:avLst/>
              <a:gdLst/>
              <a:ahLst/>
              <a:cxnLst/>
              <a:rect l="l" t="t" r="r" b="b"/>
              <a:pathLst>
                <a:path w="1097" h="1143" extrusionOk="0">
                  <a:moveTo>
                    <a:pt x="663" y="47"/>
                  </a:moveTo>
                  <a:cubicBezTo>
                    <a:pt x="959" y="115"/>
                    <a:pt x="1096" y="800"/>
                    <a:pt x="845" y="1005"/>
                  </a:cubicBezTo>
                  <a:cubicBezTo>
                    <a:pt x="663" y="1142"/>
                    <a:pt x="138" y="1005"/>
                    <a:pt x="69" y="686"/>
                  </a:cubicBezTo>
                  <a:cubicBezTo>
                    <a:pt x="1" y="343"/>
                    <a:pt x="411" y="1"/>
                    <a:pt x="663" y="47"/>
                  </a:cubicBezTo>
                  <a:close/>
                </a:path>
              </a:pathLst>
            </a:custGeom>
            <a:solidFill>
              <a:schemeClr val="dk1"/>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448" name="Google Shape;2448;p38">
              <a:extLst>
                <a:ext uri="{FF2B5EF4-FFF2-40B4-BE49-F238E27FC236}">
                  <a16:creationId xmlns="" xmlns:a16="http://schemas.microsoft.com/office/drawing/2014/main" id="{2A39A9A7-3C39-3021-4123-3D8A5E3E75BC}"/>
                </a:ext>
              </a:extLst>
            </p:cNvPr>
            <p:cNvSpPr/>
            <p:nvPr/>
          </p:nvSpPr>
          <p:spPr>
            <a:xfrm>
              <a:off x="1194600" y="2352712"/>
              <a:ext cx="107735" cy="202134"/>
            </a:xfrm>
            <a:custGeom>
              <a:avLst/>
              <a:gdLst/>
              <a:ahLst/>
              <a:cxnLst/>
              <a:rect l="l" t="t" r="r" b="b"/>
              <a:pathLst>
                <a:path w="1850" h="3471" extrusionOk="0">
                  <a:moveTo>
                    <a:pt x="251" y="1"/>
                  </a:moveTo>
                  <a:cubicBezTo>
                    <a:pt x="0" y="868"/>
                    <a:pt x="92" y="1849"/>
                    <a:pt x="457" y="2694"/>
                  </a:cubicBezTo>
                  <a:cubicBezTo>
                    <a:pt x="480" y="2740"/>
                    <a:pt x="525" y="2762"/>
                    <a:pt x="594" y="2740"/>
                  </a:cubicBezTo>
                  <a:cubicBezTo>
                    <a:pt x="822" y="2443"/>
                    <a:pt x="1164" y="2352"/>
                    <a:pt x="1438" y="2648"/>
                  </a:cubicBezTo>
                  <a:cubicBezTo>
                    <a:pt x="1689" y="2945"/>
                    <a:pt x="1507" y="3379"/>
                    <a:pt x="1142" y="3470"/>
                  </a:cubicBezTo>
                  <a:cubicBezTo>
                    <a:pt x="1575" y="3447"/>
                    <a:pt x="1849" y="2922"/>
                    <a:pt x="1575" y="2557"/>
                  </a:cubicBezTo>
                  <a:cubicBezTo>
                    <a:pt x="1324" y="2169"/>
                    <a:pt x="708" y="2192"/>
                    <a:pt x="457" y="2580"/>
                  </a:cubicBezTo>
                  <a:cubicBezTo>
                    <a:pt x="457" y="2580"/>
                    <a:pt x="639" y="2603"/>
                    <a:pt x="639" y="2603"/>
                  </a:cubicBezTo>
                  <a:cubicBezTo>
                    <a:pt x="297" y="1781"/>
                    <a:pt x="183" y="891"/>
                    <a:pt x="251" y="1"/>
                  </a:cubicBezTo>
                  <a:close/>
                </a:path>
              </a:pathLst>
            </a:custGeom>
            <a:solidFill>
              <a:schemeClr val="dk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449" name="Google Shape;2449;p38">
              <a:extLst>
                <a:ext uri="{FF2B5EF4-FFF2-40B4-BE49-F238E27FC236}">
                  <a16:creationId xmlns="" xmlns:a16="http://schemas.microsoft.com/office/drawing/2014/main" id="{C57C7419-5233-078D-4400-6A20F0425ADB}"/>
                </a:ext>
              </a:extLst>
            </p:cNvPr>
            <p:cNvSpPr/>
            <p:nvPr/>
          </p:nvSpPr>
          <p:spPr>
            <a:xfrm>
              <a:off x="1238451" y="2509539"/>
              <a:ext cx="50548" cy="51946"/>
            </a:xfrm>
            <a:custGeom>
              <a:avLst/>
              <a:gdLst/>
              <a:ahLst/>
              <a:cxnLst/>
              <a:rect l="l" t="t" r="r" b="b"/>
              <a:pathLst>
                <a:path w="868" h="892" extrusionOk="0">
                  <a:moveTo>
                    <a:pt x="1" y="709"/>
                  </a:moveTo>
                  <a:cubicBezTo>
                    <a:pt x="274" y="891"/>
                    <a:pt x="640" y="800"/>
                    <a:pt x="777" y="572"/>
                  </a:cubicBezTo>
                  <a:cubicBezTo>
                    <a:pt x="868" y="412"/>
                    <a:pt x="845" y="184"/>
                    <a:pt x="708" y="1"/>
                  </a:cubicBezTo>
                  <a:cubicBezTo>
                    <a:pt x="708" y="69"/>
                    <a:pt x="663" y="298"/>
                    <a:pt x="457" y="503"/>
                  </a:cubicBezTo>
                  <a:cubicBezTo>
                    <a:pt x="274" y="663"/>
                    <a:pt x="69" y="709"/>
                    <a:pt x="1" y="709"/>
                  </a:cubicBezTo>
                  <a:close/>
                </a:path>
              </a:pathLst>
            </a:custGeom>
            <a:solidFill>
              <a:schemeClr val="dk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450" name="Google Shape;2450;p38">
              <a:extLst>
                <a:ext uri="{FF2B5EF4-FFF2-40B4-BE49-F238E27FC236}">
                  <a16:creationId xmlns="" xmlns:a16="http://schemas.microsoft.com/office/drawing/2014/main" id="{2468EEB3-E0AB-E942-85D8-630B603F335F}"/>
                </a:ext>
              </a:extLst>
            </p:cNvPr>
            <p:cNvSpPr/>
            <p:nvPr/>
          </p:nvSpPr>
          <p:spPr>
            <a:xfrm>
              <a:off x="343903" y="1750562"/>
              <a:ext cx="1264165" cy="733819"/>
            </a:xfrm>
            <a:custGeom>
              <a:avLst/>
              <a:gdLst/>
              <a:ahLst/>
              <a:cxnLst/>
              <a:rect l="l" t="t" r="r" b="b"/>
              <a:pathLst>
                <a:path w="21708" h="12601" extrusionOk="0">
                  <a:moveTo>
                    <a:pt x="3150" y="11710"/>
                  </a:moveTo>
                  <a:cubicBezTo>
                    <a:pt x="3903" y="11573"/>
                    <a:pt x="4428" y="12121"/>
                    <a:pt x="4451" y="12144"/>
                  </a:cubicBezTo>
                  <a:cubicBezTo>
                    <a:pt x="5387" y="11596"/>
                    <a:pt x="6985" y="10455"/>
                    <a:pt x="8240" y="8446"/>
                  </a:cubicBezTo>
                  <a:cubicBezTo>
                    <a:pt x="9176" y="6962"/>
                    <a:pt x="9610" y="5570"/>
                    <a:pt x="9815" y="4634"/>
                  </a:cubicBezTo>
                  <a:cubicBezTo>
                    <a:pt x="10317" y="4977"/>
                    <a:pt x="11116" y="5433"/>
                    <a:pt x="12189" y="5661"/>
                  </a:cubicBezTo>
                  <a:cubicBezTo>
                    <a:pt x="14494" y="6141"/>
                    <a:pt x="16366" y="5205"/>
                    <a:pt x="16937" y="4863"/>
                  </a:cubicBezTo>
                  <a:cubicBezTo>
                    <a:pt x="17325" y="5136"/>
                    <a:pt x="17804" y="5524"/>
                    <a:pt x="18260" y="6095"/>
                  </a:cubicBezTo>
                  <a:cubicBezTo>
                    <a:pt x="19219" y="7373"/>
                    <a:pt x="19379" y="8743"/>
                    <a:pt x="19402" y="9336"/>
                  </a:cubicBezTo>
                  <a:cubicBezTo>
                    <a:pt x="20086" y="9199"/>
                    <a:pt x="20611" y="8674"/>
                    <a:pt x="20748" y="8035"/>
                  </a:cubicBezTo>
                  <a:cubicBezTo>
                    <a:pt x="20908" y="7191"/>
                    <a:pt x="20337" y="6597"/>
                    <a:pt x="20269" y="6529"/>
                  </a:cubicBezTo>
                  <a:cubicBezTo>
                    <a:pt x="20543" y="6643"/>
                    <a:pt x="20908" y="6757"/>
                    <a:pt x="21136" y="6597"/>
                  </a:cubicBezTo>
                  <a:cubicBezTo>
                    <a:pt x="21707" y="6164"/>
                    <a:pt x="21068" y="3950"/>
                    <a:pt x="19904" y="2489"/>
                  </a:cubicBezTo>
                  <a:cubicBezTo>
                    <a:pt x="18534" y="800"/>
                    <a:pt x="16320" y="1"/>
                    <a:pt x="14266" y="1"/>
                  </a:cubicBezTo>
                  <a:cubicBezTo>
                    <a:pt x="14015" y="1"/>
                    <a:pt x="13764" y="24"/>
                    <a:pt x="13513" y="46"/>
                  </a:cubicBezTo>
                  <a:cubicBezTo>
                    <a:pt x="11550" y="229"/>
                    <a:pt x="10157" y="1142"/>
                    <a:pt x="9495" y="1621"/>
                  </a:cubicBezTo>
                  <a:cubicBezTo>
                    <a:pt x="8970" y="1553"/>
                    <a:pt x="8217" y="1484"/>
                    <a:pt x="7327" y="1576"/>
                  </a:cubicBezTo>
                  <a:cubicBezTo>
                    <a:pt x="6802" y="1621"/>
                    <a:pt x="5638" y="1781"/>
                    <a:pt x="4405" y="2489"/>
                  </a:cubicBezTo>
                  <a:cubicBezTo>
                    <a:pt x="4246" y="2580"/>
                    <a:pt x="2694" y="3516"/>
                    <a:pt x="1758" y="5251"/>
                  </a:cubicBezTo>
                  <a:cubicBezTo>
                    <a:pt x="0" y="8583"/>
                    <a:pt x="1940" y="12281"/>
                    <a:pt x="2100" y="12600"/>
                  </a:cubicBezTo>
                  <a:cubicBezTo>
                    <a:pt x="2123" y="12555"/>
                    <a:pt x="2397" y="11870"/>
                    <a:pt x="3150" y="11710"/>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451" name="Google Shape;2451;p38">
              <a:extLst>
                <a:ext uri="{FF2B5EF4-FFF2-40B4-BE49-F238E27FC236}">
                  <a16:creationId xmlns="" xmlns:a16="http://schemas.microsoft.com/office/drawing/2014/main" id="{F99DC9C0-D50F-FFF0-D0E5-1F522C2BE8E2}"/>
                </a:ext>
              </a:extLst>
            </p:cNvPr>
            <p:cNvSpPr/>
            <p:nvPr/>
          </p:nvSpPr>
          <p:spPr>
            <a:xfrm>
              <a:off x="526004" y="2296865"/>
              <a:ext cx="126312" cy="231368"/>
            </a:xfrm>
            <a:custGeom>
              <a:avLst/>
              <a:gdLst/>
              <a:ahLst/>
              <a:cxnLst/>
              <a:rect l="l" t="t" r="r" b="b"/>
              <a:pathLst>
                <a:path w="2169" h="3973" extrusionOk="0">
                  <a:moveTo>
                    <a:pt x="2169" y="1"/>
                  </a:moveTo>
                  <a:cubicBezTo>
                    <a:pt x="1575" y="503"/>
                    <a:pt x="1119" y="1119"/>
                    <a:pt x="753" y="1804"/>
                  </a:cubicBezTo>
                  <a:cubicBezTo>
                    <a:pt x="388" y="2466"/>
                    <a:pt x="92" y="3196"/>
                    <a:pt x="0" y="3973"/>
                  </a:cubicBezTo>
                  <a:cubicBezTo>
                    <a:pt x="228" y="3630"/>
                    <a:pt x="388" y="3311"/>
                    <a:pt x="571" y="2991"/>
                  </a:cubicBezTo>
                  <a:cubicBezTo>
                    <a:pt x="1073" y="2055"/>
                    <a:pt x="1712" y="960"/>
                    <a:pt x="2169" y="1"/>
                  </a:cubicBezTo>
                  <a:close/>
                </a:path>
              </a:pathLst>
            </a:custGeom>
            <a:solidFill>
              <a:srgbClr val="453F7D">
                <a:alpha val="2279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452" name="Google Shape;2452;p38">
              <a:extLst>
                <a:ext uri="{FF2B5EF4-FFF2-40B4-BE49-F238E27FC236}">
                  <a16:creationId xmlns="" xmlns:a16="http://schemas.microsoft.com/office/drawing/2014/main" id="{536EF0BE-9693-AC00-C816-B51BCAD541E9}"/>
                </a:ext>
              </a:extLst>
            </p:cNvPr>
            <p:cNvSpPr/>
            <p:nvPr/>
          </p:nvSpPr>
          <p:spPr>
            <a:xfrm>
              <a:off x="977908" y="1735945"/>
              <a:ext cx="507867" cy="216751"/>
            </a:xfrm>
            <a:custGeom>
              <a:avLst/>
              <a:gdLst/>
              <a:ahLst/>
              <a:cxnLst/>
              <a:rect l="l" t="t" r="r" b="b"/>
              <a:pathLst>
                <a:path w="8721" h="3722" extrusionOk="0">
                  <a:moveTo>
                    <a:pt x="1" y="2101"/>
                  </a:moveTo>
                  <a:cubicBezTo>
                    <a:pt x="3059" y="640"/>
                    <a:pt x="6346" y="1325"/>
                    <a:pt x="8720" y="3721"/>
                  </a:cubicBezTo>
                  <a:cubicBezTo>
                    <a:pt x="6871" y="845"/>
                    <a:pt x="2740" y="1"/>
                    <a:pt x="1" y="2101"/>
                  </a:cubicBezTo>
                  <a:close/>
                </a:path>
              </a:pathLst>
            </a:custGeom>
            <a:solidFill>
              <a:srgbClr val="453F7D">
                <a:alpha val="2279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453" name="Google Shape;2453;p38">
              <a:extLst>
                <a:ext uri="{FF2B5EF4-FFF2-40B4-BE49-F238E27FC236}">
                  <a16:creationId xmlns="" xmlns:a16="http://schemas.microsoft.com/office/drawing/2014/main" id="{1F5D9E65-B37B-76AD-BD57-00978E8AC011}"/>
                </a:ext>
              </a:extLst>
            </p:cNvPr>
            <p:cNvSpPr/>
            <p:nvPr/>
          </p:nvSpPr>
          <p:spPr>
            <a:xfrm>
              <a:off x="494091" y="2279627"/>
              <a:ext cx="51887" cy="259262"/>
            </a:xfrm>
            <a:custGeom>
              <a:avLst/>
              <a:gdLst/>
              <a:ahLst/>
              <a:cxnLst/>
              <a:rect l="l" t="t" r="r" b="b"/>
              <a:pathLst>
                <a:path w="891" h="4452" extrusionOk="0">
                  <a:moveTo>
                    <a:pt x="160" y="0"/>
                  </a:moveTo>
                  <a:cubicBezTo>
                    <a:pt x="0" y="753"/>
                    <a:pt x="23" y="1530"/>
                    <a:pt x="137" y="2306"/>
                  </a:cubicBezTo>
                  <a:cubicBezTo>
                    <a:pt x="274" y="3059"/>
                    <a:pt x="480" y="3789"/>
                    <a:pt x="891" y="4451"/>
                  </a:cubicBezTo>
                  <a:cubicBezTo>
                    <a:pt x="845" y="4063"/>
                    <a:pt x="799" y="3698"/>
                    <a:pt x="731" y="3333"/>
                  </a:cubicBezTo>
                  <a:cubicBezTo>
                    <a:pt x="548" y="2283"/>
                    <a:pt x="388" y="1027"/>
                    <a:pt x="160" y="0"/>
                  </a:cubicBezTo>
                  <a:close/>
                </a:path>
              </a:pathLst>
            </a:custGeom>
            <a:solidFill>
              <a:srgbClr val="453F7D">
                <a:alpha val="2279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454" name="Google Shape;2454;p38">
              <a:extLst>
                <a:ext uri="{FF2B5EF4-FFF2-40B4-BE49-F238E27FC236}">
                  <a16:creationId xmlns="" xmlns:a16="http://schemas.microsoft.com/office/drawing/2014/main" id="{A0B05266-CA2C-0847-C1C5-0309D84A82B8}"/>
                </a:ext>
              </a:extLst>
            </p:cNvPr>
            <p:cNvSpPr/>
            <p:nvPr/>
          </p:nvSpPr>
          <p:spPr>
            <a:xfrm>
              <a:off x="989904" y="1851600"/>
              <a:ext cx="408111" cy="132951"/>
            </a:xfrm>
            <a:custGeom>
              <a:avLst/>
              <a:gdLst/>
              <a:ahLst/>
              <a:cxnLst/>
              <a:rect l="l" t="t" r="r" b="b"/>
              <a:pathLst>
                <a:path w="7008" h="2283" extrusionOk="0">
                  <a:moveTo>
                    <a:pt x="0" y="1393"/>
                  </a:moveTo>
                  <a:cubicBezTo>
                    <a:pt x="2374" y="594"/>
                    <a:pt x="4931" y="891"/>
                    <a:pt x="7008" y="2283"/>
                  </a:cubicBezTo>
                  <a:cubicBezTo>
                    <a:pt x="5296" y="389"/>
                    <a:pt x="2146" y="0"/>
                    <a:pt x="0" y="1393"/>
                  </a:cubicBezTo>
                  <a:close/>
                </a:path>
              </a:pathLst>
            </a:custGeom>
            <a:solidFill>
              <a:srgbClr val="453F7D">
                <a:alpha val="2279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455" name="Google Shape;2455;p38">
              <a:extLst>
                <a:ext uri="{FF2B5EF4-FFF2-40B4-BE49-F238E27FC236}">
                  <a16:creationId xmlns="" xmlns:a16="http://schemas.microsoft.com/office/drawing/2014/main" id="{1D5CA7F9-5DE6-9C0F-EC12-5850D2BADA77}"/>
                </a:ext>
              </a:extLst>
            </p:cNvPr>
            <p:cNvSpPr/>
            <p:nvPr/>
          </p:nvSpPr>
          <p:spPr>
            <a:xfrm>
              <a:off x="520647" y="1931323"/>
              <a:ext cx="312431" cy="329727"/>
            </a:xfrm>
            <a:custGeom>
              <a:avLst/>
              <a:gdLst/>
              <a:ahLst/>
              <a:cxnLst/>
              <a:rect l="l" t="t" r="r" b="b"/>
              <a:pathLst>
                <a:path w="5365" h="5662" extrusionOk="0">
                  <a:moveTo>
                    <a:pt x="5205" y="92"/>
                  </a:moveTo>
                  <a:cubicBezTo>
                    <a:pt x="5228" y="69"/>
                    <a:pt x="5274" y="69"/>
                    <a:pt x="5274" y="115"/>
                  </a:cubicBezTo>
                  <a:cubicBezTo>
                    <a:pt x="5319" y="823"/>
                    <a:pt x="5365" y="2649"/>
                    <a:pt x="4132" y="4201"/>
                  </a:cubicBezTo>
                  <a:cubicBezTo>
                    <a:pt x="3744" y="4680"/>
                    <a:pt x="3333" y="5023"/>
                    <a:pt x="2945" y="5274"/>
                  </a:cubicBezTo>
                  <a:cubicBezTo>
                    <a:pt x="2923" y="5296"/>
                    <a:pt x="2877" y="5274"/>
                    <a:pt x="2877" y="5228"/>
                  </a:cubicBezTo>
                  <a:cubicBezTo>
                    <a:pt x="2945" y="4680"/>
                    <a:pt x="3014" y="4155"/>
                    <a:pt x="3060" y="3607"/>
                  </a:cubicBezTo>
                  <a:cubicBezTo>
                    <a:pt x="3082" y="3562"/>
                    <a:pt x="3014" y="3539"/>
                    <a:pt x="2991" y="3585"/>
                  </a:cubicBezTo>
                  <a:cubicBezTo>
                    <a:pt x="2603" y="4246"/>
                    <a:pt x="2238" y="4908"/>
                    <a:pt x="1850" y="5593"/>
                  </a:cubicBezTo>
                  <a:cubicBezTo>
                    <a:pt x="1827" y="5616"/>
                    <a:pt x="1758" y="5616"/>
                    <a:pt x="1758" y="5570"/>
                  </a:cubicBezTo>
                  <a:lnTo>
                    <a:pt x="1758" y="3333"/>
                  </a:lnTo>
                  <a:cubicBezTo>
                    <a:pt x="1758" y="3288"/>
                    <a:pt x="1690" y="3265"/>
                    <a:pt x="1690" y="3333"/>
                  </a:cubicBezTo>
                  <a:cubicBezTo>
                    <a:pt x="1074" y="5228"/>
                    <a:pt x="754" y="5662"/>
                    <a:pt x="572" y="5639"/>
                  </a:cubicBezTo>
                  <a:cubicBezTo>
                    <a:pt x="229" y="5570"/>
                    <a:pt x="1" y="3813"/>
                    <a:pt x="572" y="2306"/>
                  </a:cubicBezTo>
                  <a:cubicBezTo>
                    <a:pt x="1005" y="1165"/>
                    <a:pt x="1781" y="435"/>
                    <a:pt x="2306" y="24"/>
                  </a:cubicBezTo>
                  <a:cubicBezTo>
                    <a:pt x="2352" y="1"/>
                    <a:pt x="2398" y="24"/>
                    <a:pt x="2375" y="69"/>
                  </a:cubicBezTo>
                  <a:cubicBezTo>
                    <a:pt x="2306" y="549"/>
                    <a:pt x="2215" y="1028"/>
                    <a:pt x="2124" y="1507"/>
                  </a:cubicBezTo>
                  <a:cubicBezTo>
                    <a:pt x="2124" y="1553"/>
                    <a:pt x="2169" y="1576"/>
                    <a:pt x="2215" y="1553"/>
                  </a:cubicBezTo>
                  <a:cubicBezTo>
                    <a:pt x="2512" y="1302"/>
                    <a:pt x="2831" y="1051"/>
                    <a:pt x="3151" y="800"/>
                  </a:cubicBezTo>
                  <a:cubicBezTo>
                    <a:pt x="3174" y="777"/>
                    <a:pt x="3219" y="800"/>
                    <a:pt x="3219" y="823"/>
                  </a:cubicBezTo>
                  <a:cubicBezTo>
                    <a:pt x="3288" y="1234"/>
                    <a:pt x="3356" y="1644"/>
                    <a:pt x="3425" y="2032"/>
                  </a:cubicBezTo>
                  <a:cubicBezTo>
                    <a:pt x="3425" y="2078"/>
                    <a:pt x="3470" y="2101"/>
                    <a:pt x="3493" y="2055"/>
                  </a:cubicBezTo>
                  <a:cubicBezTo>
                    <a:pt x="4064" y="1416"/>
                    <a:pt x="4634" y="754"/>
                    <a:pt x="5205" y="92"/>
                  </a:cubicBezTo>
                  <a:close/>
                </a:path>
              </a:pathLst>
            </a:custGeom>
            <a:solidFill>
              <a:srgbClr val="FFFFFF">
                <a:alpha val="1116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456" name="Google Shape;2456;p38">
              <a:extLst>
                <a:ext uri="{FF2B5EF4-FFF2-40B4-BE49-F238E27FC236}">
                  <a16:creationId xmlns="" xmlns:a16="http://schemas.microsoft.com/office/drawing/2014/main" id="{D325B048-763D-6173-1DDB-155F127F5A5E}"/>
                </a:ext>
              </a:extLst>
            </p:cNvPr>
            <p:cNvSpPr/>
            <p:nvPr/>
          </p:nvSpPr>
          <p:spPr>
            <a:xfrm>
              <a:off x="1057690" y="1926024"/>
              <a:ext cx="216692" cy="78501"/>
            </a:xfrm>
            <a:custGeom>
              <a:avLst/>
              <a:gdLst/>
              <a:ahLst/>
              <a:cxnLst/>
              <a:rect l="l" t="t" r="r" b="b"/>
              <a:pathLst>
                <a:path w="3721" h="1348" extrusionOk="0">
                  <a:moveTo>
                    <a:pt x="23" y="1051"/>
                  </a:moveTo>
                  <a:cubicBezTo>
                    <a:pt x="0" y="1073"/>
                    <a:pt x="23" y="1119"/>
                    <a:pt x="69" y="1119"/>
                  </a:cubicBezTo>
                  <a:cubicBezTo>
                    <a:pt x="1210" y="1073"/>
                    <a:pt x="1849" y="1165"/>
                    <a:pt x="2237" y="1256"/>
                  </a:cubicBezTo>
                  <a:cubicBezTo>
                    <a:pt x="2329" y="1279"/>
                    <a:pt x="2580" y="1347"/>
                    <a:pt x="2625" y="1256"/>
                  </a:cubicBezTo>
                  <a:cubicBezTo>
                    <a:pt x="2694" y="1142"/>
                    <a:pt x="2488" y="914"/>
                    <a:pt x="2283" y="685"/>
                  </a:cubicBezTo>
                  <a:cubicBezTo>
                    <a:pt x="2260" y="663"/>
                    <a:pt x="2283" y="617"/>
                    <a:pt x="2329" y="617"/>
                  </a:cubicBezTo>
                  <a:lnTo>
                    <a:pt x="3652" y="617"/>
                  </a:lnTo>
                  <a:cubicBezTo>
                    <a:pt x="3698" y="617"/>
                    <a:pt x="3721" y="571"/>
                    <a:pt x="3675" y="548"/>
                  </a:cubicBezTo>
                  <a:cubicBezTo>
                    <a:pt x="3401" y="366"/>
                    <a:pt x="2922" y="69"/>
                    <a:pt x="2260" y="46"/>
                  </a:cubicBezTo>
                  <a:cubicBezTo>
                    <a:pt x="1073" y="1"/>
                    <a:pt x="274" y="777"/>
                    <a:pt x="23" y="1051"/>
                  </a:cubicBezTo>
                  <a:close/>
                </a:path>
              </a:pathLst>
            </a:custGeom>
            <a:solidFill>
              <a:srgbClr val="FFFFFF">
                <a:alpha val="1116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457" name="Google Shape;2457;p38">
              <a:extLst>
                <a:ext uri="{FF2B5EF4-FFF2-40B4-BE49-F238E27FC236}">
                  <a16:creationId xmlns="" xmlns:a16="http://schemas.microsoft.com/office/drawing/2014/main" id="{D2C4D0CF-EFB3-6C44-2A9D-4C29FC57D64F}"/>
                </a:ext>
              </a:extLst>
            </p:cNvPr>
            <p:cNvSpPr/>
            <p:nvPr/>
          </p:nvSpPr>
          <p:spPr>
            <a:xfrm>
              <a:off x="1088263" y="1810369"/>
              <a:ext cx="208714" cy="67844"/>
            </a:xfrm>
            <a:custGeom>
              <a:avLst/>
              <a:gdLst/>
              <a:ahLst/>
              <a:cxnLst/>
              <a:rect l="l" t="t" r="r" b="b"/>
              <a:pathLst>
                <a:path w="3584" h="1165" extrusionOk="0">
                  <a:moveTo>
                    <a:pt x="1415" y="206"/>
                  </a:moveTo>
                  <a:cubicBezTo>
                    <a:pt x="2237" y="1"/>
                    <a:pt x="3173" y="229"/>
                    <a:pt x="3196" y="435"/>
                  </a:cubicBezTo>
                  <a:cubicBezTo>
                    <a:pt x="3196" y="503"/>
                    <a:pt x="3105" y="594"/>
                    <a:pt x="2762" y="731"/>
                  </a:cubicBezTo>
                  <a:cubicBezTo>
                    <a:pt x="2717" y="731"/>
                    <a:pt x="2717" y="800"/>
                    <a:pt x="2762" y="800"/>
                  </a:cubicBezTo>
                  <a:cubicBezTo>
                    <a:pt x="3036" y="891"/>
                    <a:pt x="3310" y="960"/>
                    <a:pt x="3584" y="1028"/>
                  </a:cubicBezTo>
                  <a:cubicBezTo>
                    <a:pt x="2420" y="1074"/>
                    <a:pt x="1233" y="1119"/>
                    <a:pt x="69" y="1165"/>
                  </a:cubicBezTo>
                  <a:cubicBezTo>
                    <a:pt x="23" y="1165"/>
                    <a:pt x="0" y="1119"/>
                    <a:pt x="23" y="1097"/>
                  </a:cubicBezTo>
                  <a:cubicBezTo>
                    <a:pt x="251" y="823"/>
                    <a:pt x="708" y="389"/>
                    <a:pt x="1415" y="206"/>
                  </a:cubicBezTo>
                  <a:close/>
                </a:path>
              </a:pathLst>
            </a:custGeom>
            <a:solidFill>
              <a:srgbClr val="FFFFFF">
                <a:alpha val="1116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458" name="Google Shape;2458;p38">
              <a:extLst>
                <a:ext uri="{FF2B5EF4-FFF2-40B4-BE49-F238E27FC236}">
                  <a16:creationId xmlns="" xmlns:a16="http://schemas.microsoft.com/office/drawing/2014/main" id="{1FD61F75-9979-E2F2-3D81-5AD9318BF73B}"/>
                </a:ext>
              </a:extLst>
            </p:cNvPr>
            <p:cNvSpPr/>
            <p:nvPr/>
          </p:nvSpPr>
          <p:spPr>
            <a:xfrm>
              <a:off x="758595" y="2985435"/>
              <a:ext cx="541061" cy="737779"/>
            </a:xfrm>
            <a:custGeom>
              <a:avLst/>
              <a:gdLst/>
              <a:ahLst/>
              <a:cxnLst/>
              <a:rect l="l" t="t" r="r" b="b"/>
              <a:pathLst>
                <a:path w="9291" h="12669" extrusionOk="0">
                  <a:moveTo>
                    <a:pt x="1758" y="480"/>
                  </a:moveTo>
                  <a:cubicBezTo>
                    <a:pt x="1553" y="594"/>
                    <a:pt x="1073" y="936"/>
                    <a:pt x="663" y="2032"/>
                  </a:cubicBezTo>
                  <a:cubicBezTo>
                    <a:pt x="1" y="3812"/>
                    <a:pt x="366" y="5501"/>
                    <a:pt x="526" y="6140"/>
                  </a:cubicBezTo>
                  <a:cubicBezTo>
                    <a:pt x="1210" y="8971"/>
                    <a:pt x="3310" y="10454"/>
                    <a:pt x="3995" y="10911"/>
                  </a:cubicBezTo>
                  <a:cubicBezTo>
                    <a:pt x="5045" y="11573"/>
                    <a:pt x="6757" y="12668"/>
                    <a:pt x="7967" y="11870"/>
                  </a:cubicBezTo>
                  <a:cubicBezTo>
                    <a:pt x="9154" y="11094"/>
                    <a:pt x="9291" y="8834"/>
                    <a:pt x="8400" y="7875"/>
                  </a:cubicBezTo>
                  <a:cubicBezTo>
                    <a:pt x="7944" y="7396"/>
                    <a:pt x="7601" y="7647"/>
                    <a:pt x="6780" y="7190"/>
                  </a:cubicBezTo>
                  <a:cubicBezTo>
                    <a:pt x="5433" y="6437"/>
                    <a:pt x="4520" y="4817"/>
                    <a:pt x="4360" y="3356"/>
                  </a:cubicBezTo>
                  <a:cubicBezTo>
                    <a:pt x="4155" y="1849"/>
                    <a:pt x="4817" y="1187"/>
                    <a:pt x="4269" y="594"/>
                  </a:cubicBezTo>
                  <a:cubicBezTo>
                    <a:pt x="3744" y="0"/>
                    <a:pt x="2534" y="0"/>
                    <a:pt x="1758" y="480"/>
                  </a:cubicBezTo>
                  <a:close/>
                </a:path>
              </a:pathLst>
            </a:custGeom>
            <a:solidFill>
              <a:schemeClr val="accent1"/>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459" name="Google Shape;2459;p38">
              <a:extLst>
                <a:ext uri="{FF2B5EF4-FFF2-40B4-BE49-F238E27FC236}">
                  <a16:creationId xmlns="" xmlns:a16="http://schemas.microsoft.com/office/drawing/2014/main" id="{1457A5C4-CF65-DF9F-3FF6-43ED768855A8}"/>
                </a:ext>
              </a:extLst>
            </p:cNvPr>
            <p:cNvSpPr/>
            <p:nvPr/>
          </p:nvSpPr>
          <p:spPr>
            <a:xfrm>
              <a:off x="1195940" y="3374911"/>
              <a:ext cx="341665" cy="275219"/>
            </a:xfrm>
            <a:custGeom>
              <a:avLst/>
              <a:gdLst/>
              <a:ahLst/>
              <a:cxnLst/>
              <a:rect l="l" t="t" r="r" b="b"/>
              <a:pathLst>
                <a:path w="5867" h="4726" extrusionOk="0">
                  <a:moveTo>
                    <a:pt x="5433" y="3104"/>
                  </a:moveTo>
                  <a:cubicBezTo>
                    <a:pt x="5501" y="3013"/>
                    <a:pt x="5866" y="2602"/>
                    <a:pt x="5775" y="2465"/>
                  </a:cubicBezTo>
                  <a:cubicBezTo>
                    <a:pt x="5729" y="2397"/>
                    <a:pt x="5592" y="2397"/>
                    <a:pt x="5478" y="2420"/>
                  </a:cubicBezTo>
                  <a:cubicBezTo>
                    <a:pt x="5204" y="2648"/>
                    <a:pt x="4862" y="2808"/>
                    <a:pt x="4497" y="2853"/>
                  </a:cubicBezTo>
                  <a:cubicBezTo>
                    <a:pt x="4885" y="2694"/>
                    <a:pt x="5250" y="2511"/>
                    <a:pt x="5570" y="2283"/>
                  </a:cubicBezTo>
                  <a:cubicBezTo>
                    <a:pt x="5729" y="2054"/>
                    <a:pt x="5729" y="1849"/>
                    <a:pt x="5661" y="1758"/>
                  </a:cubicBezTo>
                  <a:cubicBezTo>
                    <a:pt x="5638" y="1758"/>
                    <a:pt x="5570" y="1689"/>
                    <a:pt x="5410" y="1712"/>
                  </a:cubicBezTo>
                  <a:cubicBezTo>
                    <a:pt x="5113" y="2009"/>
                    <a:pt x="4702" y="2214"/>
                    <a:pt x="4269" y="2260"/>
                  </a:cubicBezTo>
                  <a:cubicBezTo>
                    <a:pt x="4725" y="2100"/>
                    <a:pt x="5113" y="1872"/>
                    <a:pt x="5478" y="1575"/>
                  </a:cubicBezTo>
                  <a:cubicBezTo>
                    <a:pt x="5661" y="1347"/>
                    <a:pt x="5638" y="1073"/>
                    <a:pt x="5524" y="982"/>
                  </a:cubicBezTo>
                  <a:cubicBezTo>
                    <a:pt x="5433" y="913"/>
                    <a:pt x="5273" y="936"/>
                    <a:pt x="5113" y="1005"/>
                  </a:cubicBezTo>
                  <a:cubicBezTo>
                    <a:pt x="5113" y="1005"/>
                    <a:pt x="5113" y="1005"/>
                    <a:pt x="5113" y="982"/>
                  </a:cubicBezTo>
                  <a:cubicBezTo>
                    <a:pt x="4816" y="1370"/>
                    <a:pt x="4337" y="1621"/>
                    <a:pt x="3835" y="1689"/>
                  </a:cubicBezTo>
                  <a:cubicBezTo>
                    <a:pt x="4314" y="1507"/>
                    <a:pt x="4725" y="1278"/>
                    <a:pt x="5113" y="959"/>
                  </a:cubicBezTo>
                  <a:cubicBezTo>
                    <a:pt x="5182" y="822"/>
                    <a:pt x="5296" y="388"/>
                    <a:pt x="5136" y="228"/>
                  </a:cubicBezTo>
                  <a:cubicBezTo>
                    <a:pt x="4953" y="69"/>
                    <a:pt x="4565" y="251"/>
                    <a:pt x="4177" y="434"/>
                  </a:cubicBezTo>
                  <a:cubicBezTo>
                    <a:pt x="3858" y="594"/>
                    <a:pt x="3401" y="822"/>
                    <a:pt x="2922" y="1256"/>
                  </a:cubicBezTo>
                  <a:cubicBezTo>
                    <a:pt x="2967" y="1027"/>
                    <a:pt x="3150" y="114"/>
                    <a:pt x="2899" y="23"/>
                  </a:cubicBezTo>
                  <a:cubicBezTo>
                    <a:pt x="2899" y="0"/>
                    <a:pt x="2876" y="0"/>
                    <a:pt x="2853" y="0"/>
                  </a:cubicBezTo>
                  <a:cubicBezTo>
                    <a:pt x="2648" y="0"/>
                    <a:pt x="2328" y="388"/>
                    <a:pt x="2191" y="548"/>
                  </a:cubicBezTo>
                  <a:cubicBezTo>
                    <a:pt x="1849" y="959"/>
                    <a:pt x="1666" y="1393"/>
                    <a:pt x="1575" y="1712"/>
                  </a:cubicBezTo>
                  <a:cubicBezTo>
                    <a:pt x="1210" y="1689"/>
                    <a:pt x="868" y="1689"/>
                    <a:pt x="525" y="1689"/>
                  </a:cubicBezTo>
                  <a:cubicBezTo>
                    <a:pt x="388" y="1895"/>
                    <a:pt x="0" y="2488"/>
                    <a:pt x="0" y="3356"/>
                  </a:cubicBezTo>
                  <a:cubicBezTo>
                    <a:pt x="0" y="3995"/>
                    <a:pt x="228" y="4474"/>
                    <a:pt x="365" y="4725"/>
                  </a:cubicBezTo>
                  <a:cubicBezTo>
                    <a:pt x="2374" y="4520"/>
                    <a:pt x="3880" y="4154"/>
                    <a:pt x="4542" y="3812"/>
                  </a:cubicBezTo>
                  <a:cubicBezTo>
                    <a:pt x="5022" y="3561"/>
                    <a:pt x="5364" y="3173"/>
                    <a:pt x="5433" y="3104"/>
                  </a:cubicBezTo>
                  <a:close/>
                </a:path>
              </a:pathLst>
            </a:custGeom>
            <a:solidFill>
              <a:srgbClr val="F4A49B"/>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460" name="Google Shape;2460;p38">
              <a:extLst>
                <a:ext uri="{FF2B5EF4-FFF2-40B4-BE49-F238E27FC236}">
                  <a16:creationId xmlns="" xmlns:a16="http://schemas.microsoft.com/office/drawing/2014/main" id="{10D642B2-A870-BCE2-BCED-2708AB6FF484}"/>
                </a:ext>
              </a:extLst>
            </p:cNvPr>
            <p:cNvSpPr/>
            <p:nvPr/>
          </p:nvSpPr>
          <p:spPr>
            <a:xfrm>
              <a:off x="1419213" y="3430700"/>
              <a:ext cx="74541" cy="42628"/>
            </a:xfrm>
            <a:custGeom>
              <a:avLst/>
              <a:gdLst/>
              <a:ahLst/>
              <a:cxnLst/>
              <a:rect l="l" t="t" r="r" b="b"/>
              <a:pathLst>
                <a:path w="1280" h="732" extrusionOk="0">
                  <a:moveTo>
                    <a:pt x="1279" y="24"/>
                  </a:moveTo>
                  <a:cubicBezTo>
                    <a:pt x="1279" y="24"/>
                    <a:pt x="1279" y="24"/>
                    <a:pt x="1279" y="1"/>
                  </a:cubicBezTo>
                  <a:cubicBezTo>
                    <a:pt x="891" y="320"/>
                    <a:pt x="480" y="549"/>
                    <a:pt x="1" y="731"/>
                  </a:cubicBezTo>
                  <a:cubicBezTo>
                    <a:pt x="503" y="663"/>
                    <a:pt x="982" y="412"/>
                    <a:pt x="1279" y="24"/>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461" name="Google Shape;2461;p38">
              <a:extLst>
                <a:ext uri="{FF2B5EF4-FFF2-40B4-BE49-F238E27FC236}">
                  <a16:creationId xmlns="" xmlns:a16="http://schemas.microsoft.com/office/drawing/2014/main" id="{0D3B55CD-CBFD-91EE-DAA9-90A85741B68D}"/>
                </a:ext>
              </a:extLst>
            </p:cNvPr>
            <p:cNvSpPr/>
            <p:nvPr/>
          </p:nvSpPr>
          <p:spPr>
            <a:xfrm>
              <a:off x="1444487" y="3466631"/>
              <a:ext cx="70523" cy="39891"/>
            </a:xfrm>
            <a:custGeom>
              <a:avLst/>
              <a:gdLst/>
              <a:ahLst/>
              <a:cxnLst/>
              <a:rect l="l" t="t" r="r" b="b"/>
              <a:pathLst>
                <a:path w="1211" h="685" extrusionOk="0">
                  <a:moveTo>
                    <a:pt x="1142" y="137"/>
                  </a:moveTo>
                  <a:cubicBezTo>
                    <a:pt x="1142" y="137"/>
                    <a:pt x="1119" y="137"/>
                    <a:pt x="1119" y="137"/>
                  </a:cubicBezTo>
                  <a:cubicBezTo>
                    <a:pt x="1165" y="91"/>
                    <a:pt x="1187" y="46"/>
                    <a:pt x="1210" y="0"/>
                  </a:cubicBezTo>
                  <a:cubicBezTo>
                    <a:pt x="845" y="297"/>
                    <a:pt x="434" y="525"/>
                    <a:pt x="1" y="685"/>
                  </a:cubicBezTo>
                  <a:cubicBezTo>
                    <a:pt x="434" y="639"/>
                    <a:pt x="845" y="434"/>
                    <a:pt x="1142" y="137"/>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462" name="Google Shape;2462;p38">
              <a:extLst>
                <a:ext uri="{FF2B5EF4-FFF2-40B4-BE49-F238E27FC236}">
                  <a16:creationId xmlns="" xmlns:a16="http://schemas.microsoft.com/office/drawing/2014/main" id="{A5CAFC9C-D8B5-AA57-5BDD-1DC277568D3E}"/>
                </a:ext>
              </a:extLst>
            </p:cNvPr>
            <p:cNvSpPr/>
            <p:nvPr/>
          </p:nvSpPr>
          <p:spPr>
            <a:xfrm>
              <a:off x="1457764" y="3507803"/>
              <a:ext cx="62544" cy="33310"/>
            </a:xfrm>
            <a:custGeom>
              <a:avLst/>
              <a:gdLst/>
              <a:ahLst/>
              <a:cxnLst/>
              <a:rect l="l" t="t" r="r" b="b"/>
              <a:pathLst>
                <a:path w="1074" h="572" extrusionOk="0">
                  <a:moveTo>
                    <a:pt x="982" y="138"/>
                  </a:moveTo>
                  <a:cubicBezTo>
                    <a:pt x="982" y="138"/>
                    <a:pt x="959" y="161"/>
                    <a:pt x="959" y="161"/>
                  </a:cubicBezTo>
                  <a:cubicBezTo>
                    <a:pt x="1005" y="92"/>
                    <a:pt x="1051" y="46"/>
                    <a:pt x="1074" y="1"/>
                  </a:cubicBezTo>
                  <a:cubicBezTo>
                    <a:pt x="754" y="229"/>
                    <a:pt x="389" y="434"/>
                    <a:pt x="1" y="571"/>
                  </a:cubicBezTo>
                  <a:cubicBezTo>
                    <a:pt x="366" y="526"/>
                    <a:pt x="708" y="366"/>
                    <a:pt x="982" y="138"/>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463" name="Google Shape;2463;p38">
              <a:extLst>
                <a:ext uri="{FF2B5EF4-FFF2-40B4-BE49-F238E27FC236}">
                  <a16:creationId xmlns="" xmlns:a16="http://schemas.microsoft.com/office/drawing/2014/main" id="{CEA65AE6-1867-55CC-9F62-C0C340A4EC6B}"/>
                </a:ext>
              </a:extLst>
            </p:cNvPr>
            <p:cNvSpPr/>
            <p:nvPr/>
          </p:nvSpPr>
          <p:spPr>
            <a:xfrm>
              <a:off x="1078946" y="3417422"/>
              <a:ext cx="109074" cy="273879"/>
            </a:xfrm>
            <a:custGeom>
              <a:avLst/>
              <a:gdLst/>
              <a:ahLst/>
              <a:cxnLst/>
              <a:rect l="l" t="t" r="r" b="b"/>
              <a:pathLst>
                <a:path w="1873" h="4703" extrusionOk="0">
                  <a:moveTo>
                    <a:pt x="1872" y="23"/>
                  </a:moveTo>
                  <a:cubicBezTo>
                    <a:pt x="1849" y="1"/>
                    <a:pt x="1849" y="1"/>
                    <a:pt x="1849" y="1"/>
                  </a:cubicBezTo>
                  <a:cubicBezTo>
                    <a:pt x="845" y="1165"/>
                    <a:pt x="46" y="2831"/>
                    <a:pt x="822" y="4292"/>
                  </a:cubicBezTo>
                  <a:cubicBezTo>
                    <a:pt x="891" y="4429"/>
                    <a:pt x="982" y="4566"/>
                    <a:pt x="1096" y="4703"/>
                  </a:cubicBezTo>
                  <a:cubicBezTo>
                    <a:pt x="1096" y="4703"/>
                    <a:pt x="1096" y="4703"/>
                    <a:pt x="1096" y="4703"/>
                  </a:cubicBezTo>
                  <a:cubicBezTo>
                    <a:pt x="1" y="3242"/>
                    <a:pt x="822" y="1324"/>
                    <a:pt x="1872" y="23"/>
                  </a:cubicBez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464" name="Google Shape;2464;p38">
              <a:extLst>
                <a:ext uri="{FF2B5EF4-FFF2-40B4-BE49-F238E27FC236}">
                  <a16:creationId xmlns="" xmlns:a16="http://schemas.microsoft.com/office/drawing/2014/main" id="{D0D2402A-AADF-868C-A28A-9750A3CDF997}"/>
                </a:ext>
              </a:extLst>
            </p:cNvPr>
            <p:cNvSpPr/>
            <p:nvPr/>
          </p:nvSpPr>
          <p:spPr>
            <a:xfrm>
              <a:off x="1112198" y="2710275"/>
              <a:ext cx="198115" cy="95797"/>
            </a:xfrm>
            <a:custGeom>
              <a:avLst/>
              <a:gdLst/>
              <a:ahLst/>
              <a:cxnLst/>
              <a:rect l="l" t="t" r="r" b="b"/>
              <a:pathLst>
                <a:path w="3402" h="1645" extrusionOk="0">
                  <a:moveTo>
                    <a:pt x="1689" y="46"/>
                  </a:moveTo>
                  <a:cubicBezTo>
                    <a:pt x="776" y="138"/>
                    <a:pt x="206" y="868"/>
                    <a:pt x="0" y="1188"/>
                  </a:cubicBezTo>
                  <a:cubicBezTo>
                    <a:pt x="343" y="1370"/>
                    <a:pt x="639" y="1439"/>
                    <a:pt x="753" y="1461"/>
                  </a:cubicBezTo>
                  <a:cubicBezTo>
                    <a:pt x="1050" y="1507"/>
                    <a:pt x="1895" y="1644"/>
                    <a:pt x="2716" y="1142"/>
                  </a:cubicBezTo>
                  <a:cubicBezTo>
                    <a:pt x="2945" y="1028"/>
                    <a:pt x="3173" y="822"/>
                    <a:pt x="3401" y="594"/>
                  </a:cubicBezTo>
                  <a:cubicBezTo>
                    <a:pt x="3264" y="480"/>
                    <a:pt x="3082" y="366"/>
                    <a:pt x="2876" y="252"/>
                  </a:cubicBezTo>
                  <a:cubicBezTo>
                    <a:pt x="2762" y="206"/>
                    <a:pt x="2283" y="1"/>
                    <a:pt x="1689" y="46"/>
                  </a:cubicBezTo>
                  <a:close/>
                </a:path>
              </a:pathLst>
            </a:custGeom>
            <a:solidFill>
              <a:schemeClr val="dk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465" name="Google Shape;2465;p38">
              <a:extLst>
                <a:ext uri="{FF2B5EF4-FFF2-40B4-BE49-F238E27FC236}">
                  <a16:creationId xmlns="" xmlns:a16="http://schemas.microsoft.com/office/drawing/2014/main" id="{5DE7102D-DB30-F9EC-7598-D120ABFC18ED}"/>
                </a:ext>
              </a:extLst>
            </p:cNvPr>
            <p:cNvSpPr/>
            <p:nvPr/>
          </p:nvSpPr>
          <p:spPr>
            <a:xfrm>
              <a:off x="1069628" y="2592000"/>
              <a:ext cx="208772" cy="83800"/>
            </a:xfrm>
            <a:custGeom>
              <a:avLst/>
              <a:gdLst/>
              <a:ahLst/>
              <a:cxnLst/>
              <a:rect l="l" t="t" r="r" b="b"/>
              <a:pathLst>
                <a:path w="3585" h="1439" extrusionOk="0">
                  <a:moveTo>
                    <a:pt x="2900" y="1096"/>
                  </a:moveTo>
                  <a:cubicBezTo>
                    <a:pt x="3128" y="1004"/>
                    <a:pt x="3402" y="868"/>
                    <a:pt x="3516" y="548"/>
                  </a:cubicBezTo>
                  <a:cubicBezTo>
                    <a:pt x="3584" y="343"/>
                    <a:pt x="3539" y="137"/>
                    <a:pt x="3493" y="0"/>
                  </a:cubicBezTo>
                  <a:cubicBezTo>
                    <a:pt x="3128" y="137"/>
                    <a:pt x="2922" y="639"/>
                    <a:pt x="2306" y="753"/>
                  </a:cubicBezTo>
                  <a:cubicBezTo>
                    <a:pt x="1462" y="913"/>
                    <a:pt x="1096" y="183"/>
                    <a:pt x="366" y="434"/>
                  </a:cubicBezTo>
                  <a:cubicBezTo>
                    <a:pt x="229" y="479"/>
                    <a:pt x="115" y="548"/>
                    <a:pt x="1" y="616"/>
                  </a:cubicBezTo>
                  <a:cubicBezTo>
                    <a:pt x="275" y="822"/>
                    <a:pt x="663" y="1073"/>
                    <a:pt x="1211" y="1210"/>
                  </a:cubicBezTo>
                  <a:cubicBezTo>
                    <a:pt x="1507" y="1278"/>
                    <a:pt x="2215" y="1438"/>
                    <a:pt x="2900" y="1096"/>
                  </a:cubicBezTo>
                  <a:close/>
                </a:path>
              </a:pathLst>
            </a:custGeom>
            <a:solidFill>
              <a:schemeClr val="dk1"/>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466" name="Google Shape;2466;p38">
              <a:extLst>
                <a:ext uri="{FF2B5EF4-FFF2-40B4-BE49-F238E27FC236}">
                  <a16:creationId xmlns="" xmlns:a16="http://schemas.microsoft.com/office/drawing/2014/main" id="{86A6FA89-FDCA-F7BB-34FC-1D23D9918D71}"/>
                </a:ext>
              </a:extLst>
            </p:cNvPr>
            <p:cNvSpPr/>
            <p:nvPr/>
          </p:nvSpPr>
          <p:spPr>
            <a:xfrm>
              <a:off x="1108180" y="2682380"/>
              <a:ext cx="219371" cy="97078"/>
            </a:xfrm>
            <a:custGeom>
              <a:avLst/>
              <a:gdLst/>
              <a:ahLst/>
              <a:cxnLst/>
              <a:rect l="l" t="t" r="r" b="b"/>
              <a:pathLst>
                <a:path w="3767" h="1667" extrusionOk="0">
                  <a:moveTo>
                    <a:pt x="1598" y="639"/>
                  </a:moveTo>
                  <a:cubicBezTo>
                    <a:pt x="2603" y="457"/>
                    <a:pt x="3333" y="982"/>
                    <a:pt x="3470" y="1073"/>
                  </a:cubicBezTo>
                  <a:cubicBezTo>
                    <a:pt x="3470" y="1073"/>
                    <a:pt x="3470" y="1073"/>
                    <a:pt x="3470" y="1073"/>
                  </a:cubicBezTo>
                  <a:cubicBezTo>
                    <a:pt x="3561" y="936"/>
                    <a:pt x="3676" y="799"/>
                    <a:pt x="3767" y="685"/>
                  </a:cubicBezTo>
                  <a:cubicBezTo>
                    <a:pt x="3767" y="662"/>
                    <a:pt x="3767" y="662"/>
                    <a:pt x="3767" y="662"/>
                  </a:cubicBezTo>
                  <a:cubicBezTo>
                    <a:pt x="2352" y="0"/>
                    <a:pt x="937" y="137"/>
                    <a:pt x="320" y="890"/>
                  </a:cubicBezTo>
                  <a:cubicBezTo>
                    <a:pt x="229" y="1027"/>
                    <a:pt x="69" y="1256"/>
                    <a:pt x="1" y="1621"/>
                  </a:cubicBezTo>
                  <a:cubicBezTo>
                    <a:pt x="24" y="1644"/>
                    <a:pt x="46" y="1644"/>
                    <a:pt x="69" y="1667"/>
                  </a:cubicBezTo>
                  <a:cubicBezTo>
                    <a:pt x="275" y="1370"/>
                    <a:pt x="754" y="799"/>
                    <a:pt x="1598" y="639"/>
                  </a:cubicBezTo>
                  <a:close/>
                </a:path>
              </a:pathLst>
            </a:custGeom>
            <a:solidFill>
              <a:srgbClr val="FEF7EA">
                <a:alpha val="3023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467" name="Google Shape;2467;p38">
              <a:extLst>
                <a:ext uri="{FF2B5EF4-FFF2-40B4-BE49-F238E27FC236}">
                  <a16:creationId xmlns="" xmlns:a16="http://schemas.microsoft.com/office/drawing/2014/main" id="{A6FCC157-4720-0380-F3F2-D97DD2DEE254}"/>
                </a:ext>
              </a:extLst>
            </p:cNvPr>
            <p:cNvSpPr/>
            <p:nvPr/>
          </p:nvSpPr>
          <p:spPr>
            <a:xfrm>
              <a:off x="62104" y="2021762"/>
              <a:ext cx="414750" cy="745757"/>
            </a:xfrm>
            <a:custGeom>
              <a:avLst/>
              <a:gdLst/>
              <a:ahLst/>
              <a:cxnLst/>
              <a:rect l="l" t="t" r="r" b="b"/>
              <a:pathLst>
                <a:path w="7122" h="12806" extrusionOk="0">
                  <a:moveTo>
                    <a:pt x="3127" y="8879"/>
                  </a:moveTo>
                  <a:cubicBezTo>
                    <a:pt x="3287" y="6962"/>
                    <a:pt x="1666" y="5980"/>
                    <a:pt x="2077" y="3721"/>
                  </a:cubicBezTo>
                  <a:cubicBezTo>
                    <a:pt x="2123" y="3355"/>
                    <a:pt x="2397" y="2009"/>
                    <a:pt x="3561" y="1119"/>
                  </a:cubicBezTo>
                  <a:cubicBezTo>
                    <a:pt x="5045" y="0"/>
                    <a:pt x="6848" y="434"/>
                    <a:pt x="7122" y="502"/>
                  </a:cubicBezTo>
                  <a:lnTo>
                    <a:pt x="7122" y="502"/>
                  </a:lnTo>
                  <a:cubicBezTo>
                    <a:pt x="6460" y="297"/>
                    <a:pt x="5843" y="274"/>
                    <a:pt x="5524" y="274"/>
                  </a:cubicBezTo>
                  <a:cubicBezTo>
                    <a:pt x="5455" y="274"/>
                    <a:pt x="5410" y="274"/>
                    <a:pt x="5364" y="274"/>
                  </a:cubicBezTo>
                  <a:cubicBezTo>
                    <a:pt x="4816" y="297"/>
                    <a:pt x="3744" y="342"/>
                    <a:pt x="2716" y="1073"/>
                  </a:cubicBezTo>
                  <a:cubicBezTo>
                    <a:pt x="2557" y="1187"/>
                    <a:pt x="1598" y="1917"/>
                    <a:pt x="1187" y="3218"/>
                  </a:cubicBezTo>
                  <a:cubicBezTo>
                    <a:pt x="320" y="6026"/>
                    <a:pt x="3173" y="7989"/>
                    <a:pt x="2146" y="9701"/>
                  </a:cubicBezTo>
                  <a:cubicBezTo>
                    <a:pt x="1895" y="10089"/>
                    <a:pt x="1141" y="10956"/>
                    <a:pt x="274" y="12189"/>
                  </a:cubicBezTo>
                  <a:cubicBezTo>
                    <a:pt x="183" y="12303"/>
                    <a:pt x="0" y="12600"/>
                    <a:pt x="91" y="12805"/>
                  </a:cubicBezTo>
                  <a:cubicBezTo>
                    <a:pt x="2488" y="11230"/>
                    <a:pt x="3036" y="9838"/>
                    <a:pt x="3127" y="8879"/>
                  </a:cubicBezTo>
                  <a:close/>
                </a:path>
              </a:pathLst>
            </a:custGeom>
            <a:solidFill>
              <a:srgbClr val="FFFFFF">
                <a:alpha val="1116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468" name="Google Shape;2468;p38">
              <a:extLst>
                <a:ext uri="{FF2B5EF4-FFF2-40B4-BE49-F238E27FC236}">
                  <a16:creationId xmlns="" xmlns:a16="http://schemas.microsoft.com/office/drawing/2014/main" id="{AE39EF50-7016-2C89-2BC0-F67B87FC600F}"/>
                </a:ext>
              </a:extLst>
            </p:cNvPr>
            <p:cNvSpPr/>
            <p:nvPr/>
          </p:nvSpPr>
          <p:spPr>
            <a:xfrm>
              <a:off x="397072" y="1734606"/>
              <a:ext cx="1180423" cy="590270"/>
            </a:xfrm>
            <a:custGeom>
              <a:avLst/>
              <a:gdLst/>
              <a:ahLst/>
              <a:cxnLst/>
              <a:rect l="l" t="t" r="r" b="b"/>
              <a:pathLst>
                <a:path w="20270" h="10136" extrusionOk="0">
                  <a:moveTo>
                    <a:pt x="20201" y="5022"/>
                  </a:moveTo>
                  <a:cubicBezTo>
                    <a:pt x="19949" y="4269"/>
                    <a:pt x="19539" y="3425"/>
                    <a:pt x="18991" y="2763"/>
                  </a:cubicBezTo>
                  <a:cubicBezTo>
                    <a:pt x="17621" y="1074"/>
                    <a:pt x="15407" y="275"/>
                    <a:pt x="13353" y="275"/>
                  </a:cubicBezTo>
                  <a:cubicBezTo>
                    <a:pt x="13102" y="275"/>
                    <a:pt x="12851" y="298"/>
                    <a:pt x="12600" y="320"/>
                  </a:cubicBezTo>
                  <a:cubicBezTo>
                    <a:pt x="10637" y="503"/>
                    <a:pt x="9244" y="1416"/>
                    <a:pt x="8582" y="1895"/>
                  </a:cubicBezTo>
                  <a:cubicBezTo>
                    <a:pt x="8057" y="1827"/>
                    <a:pt x="7304" y="1758"/>
                    <a:pt x="6414" y="1850"/>
                  </a:cubicBezTo>
                  <a:cubicBezTo>
                    <a:pt x="5889" y="1895"/>
                    <a:pt x="4725" y="2055"/>
                    <a:pt x="3492" y="2763"/>
                  </a:cubicBezTo>
                  <a:cubicBezTo>
                    <a:pt x="3333" y="2854"/>
                    <a:pt x="1781" y="3790"/>
                    <a:pt x="845" y="5525"/>
                  </a:cubicBezTo>
                  <a:cubicBezTo>
                    <a:pt x="0" y="7122"/>
                    <a:pt x="0" y="8789"/>
                    <a:pt x="251" y="10135"/>
                  </a:cubicBezTo>
                  <a:cubicBezTo>
                    <a:pt x="251" y="9199"/>
                    <a:pt x="411" y="7716"/>
                    <a:pt x="1256" y="6209"/>
                  </a:cubicBezTo>
                  <a:cubicBezTo>
                    <a:pt x="3424" y="2329"/>
                    <a:pt x="8149" y="1941"/>
                    <a:pt x="8582" y="1895"/>
                  </a:cubicBezTo>
                  <a:cubicBezTo>
                    <a:pt x="12166" y="1"/>
                    <a:pt x="16138" y="366"/>
                    <a:pt x="18375" y="2603"/>
                  </a:cubicBezTo>
                  <a:cubicBezTo>
                    <a:pt x="19835" y="4087"/>
                    <a:pt x="20132" y="5958"/>
                    <a:pt x="20223" y="6871"/>
                  </a:cubicBezTo>
                  <a:cubicBezTo>
                    <a:pt x="20269" y="6186"/>
                    <a:pt x="20246" y="5570"/>
                    <a:pt x="20201" y="5022"/>
                  </a:cubicBezTo>
                  <a:close/>
                </a:path>
              </a:pathLst>
            </a:custGeom>
            <a:solidFill>
              <a:srgbClr val="FFFFFF">
                <a:alpha val="1116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469" name="Google Shape;2469;p38">
              <a:extLst>
                <a:ext uri="{FF2B5EF4-FFF2-40B4-BE49-F238E27FC236}">
                  <a16:creationId xmlns="" xmlns:a16="http://schemas.microsoft.com/office/drawing/2014/main" id="{79D80150-6D0D-9D96-82C4-ED9876054BDE}"/>
                </a:ext>
              </a:extLst>
            </p:cNvPr>
            <p:cNvSpPr/>
            <p:nvPr/>
          </p:nvSpPr>
          <p:spPr>
            <a:xfrm>
              <a:off x="443602" y="2431154"/>
              <a:ext cx="196776" cy="260602"/>
            </a:xfrm>
            <a:custGeom>
              <a:avLst/>
              <a:gdLst/>
              <a:ahLst/>
              <a:cxnLst/>
              <a:rect l="l" t="t" r="r" b="b"/>
              <a:pathLst>
                <a:path w="3379" h="4475" extrusionOk="0">
                  <a:moveTo>
                    <a:pt x="1027" y="3630"/>
                  </a:moveTo>
                  <a:cubicBezTo>
                    <a:pt x="2054" y="4474"/>
                    <a:pt x="3333" y="3995"/>
                    <a:pt x="3378" y="3995"/>
                  </a:cubicBezTo>
                  <a:lnTo>
                    <a:pt x="3333" y="1347"/>
                  </a:lnTo>
                  <a:cubicBezTo>
                    <a:pt x="3036" y="525"/>
                    <a:pt x="2328" y="0"/>
                    <a:pt x="1666" y="0"/>
                  </a:cubicBezTo>
                  <a:cubicBezTo>
                    <a:pt x="1575" y="0"/>
                    <a:pt x="1507" y="23"/>
                    <a:pt x="1438" y="23"/>
                  </a:cubicBezTo>
                  <a:cubicBezTo>
                    <a:pt x="571" y="183"/>
                    <a:pt x="251" y="1233"/>
                    <a:pt x="228" y="1347"/>
                  </a:cubicBezTo>
                  <a:cubicBezTo>
                    <a:pt x="0" y="2214"/>
                    <a:pt x="388" y="3127"/>
                    <a:pt x="1027" y="3630"/>
                  </a:cubicBezTo>
                  <a:close/>
                </a:path>
              </a:pathLst>
            </a:custGeom>
            <a:solidFill>
              <a:srgbClr val="F4A49B"/>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470" name="Google Shape;2470;p38">
              <a:extLst>
                <a:ext uri="{FF2B5EF4-FFF2-40B4-BE49-F238E27FC236}">
                  <a16:creationId xmlns="" xmlns:a16="http://schemas.microsoft.com/office/drawing/2014/main" id="{5D3767A8-A3A8-5DCE-F8EE-A2D3FF83CE96}"/>
                </a:ext>
              </a:extLst>
            </p:cNvPr>
            <p:cNvSpPr/>
            <p:nvPr/>
          </p:nvSpPr>
          <p:spPr>
            <a:xfrm>
              <a:off x="484774" y="2482984"/>
              <a:ext cx="128991" cy="130330"/>
            </a:xfrm>
            <a:custGeom>
              <a:avLst/>
              <a:gdLst/>
              <a:ahLst/>
              <a:cxnLst/>
              <a:rect l="l" t="t" r="r" b="b"/>
              <a:pathLst>
                <a:path w="2215" h="2238" extrusionOk="0">
                  <a:moveTo>
                    <a:pt x="92" y="868"/>
                  </a:moveTo>
                  <a:cubicBezTo>
                    <a:pt x="160" y="525"/>
                    <a:pt x="457" y="206"/>
                    <a:pt x="800" y="115"/>
                  </a:cubicBezTo>
                  <a:cubicBezTo>
                    <a:pt x="1347" y="0"/>
                    <a:pt x="1986" y="366"/>
                    <a:pt x="2215" y="1073"/>
                  </a:cubicBezTo>
                  <a:cubicBezTo>
                    <a:pt x="1895" y="936"/>
                    <a:pt x="1530" y="1005"/>
                    <a:pt x="1324" y="1279"/>
                  </a:cubicBezTo>
                  <a:cubicBezTo>
                    <a:pt x="1096" y="1553"/>
                    <a:pt x="1096" y="1963"/>
                    <a:pt x="1347" y="2237"/>
                  </a:cubicBezTo>
                  <a:cubicBezTo>
                    <a:pt x="480" y="2100"/>
                    <a:pt x="1" y="1416"/>
                    <a:pt x="92" y="868"/>
                  </a:cubicBezTo>
                  <a:close/>
                </a:path>
              </a:pathLst>
            </a:custGeom>
            <a:solidFill>
              <a:srgbClr val="802751">
                <a:alpha val="14420"/>
              </a:srgbClr>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sp>
          <p:nvSpPr>
            <p:cNvPr id="2471" name="Google Shape;2471;p38">
              <a:extLst>
                <a:ext uri="{FF2B5EF4-FFF2-40B4-BE49-F238E27FC236}">
                  <a16:creationId xmlns="" xmlns:a16="http://schemas.microsoft.com/office/drawing/2014/main" id="{C58AFD49-00B1-704D-4E7F-0CA58503B149}"/>
                </a:ext>
              </a:extLst>
            </p:cNvPr>
            <p:cNvSpPr/>
            <p:nvPr/>
          </p:nvSpPr>
          <p:spPr>
            <a:xfrm>
              <a:off x="479474" y="2467027"/>
              <a:ext cx="139589" cy="148907"/>
            </a:xfrm>
            <a:custGeom>
              <a:avLst/>
              <a:gdLst/>
              <a:ahLst/>
              <a:cxnLst/>
              <a:rect l="l" t="t" r="r" b="b"/>
              <a:pathLst>
                <a:path w="2397" h="2557" extrusionOk="0">
                  <a:moveTo>
                    <a:pt x="0" y="1416"/>
                  </a:moveTo>
                  <a:cubicBezTo>
                    <a:pt x="343" y="183"/>
                    <a:pt x="1872" y="206"/>
                    <a:pt x="2237" y="1416"/>
                  </a:cubicBezTo>
                  <a:lnTo>
                    <a:pt x="2329" y="1324"/>
                  </a:lnTo>
                  <a:cubicBezTo>
                    <a:pt x="1552" y="982"/>
                    <a:pt x="822" y="1941"/>
                    <a:pt x="1438" y="2557"/>
                  </a:cubicBezTo>
                  <a:cubicBezTo>
                    <a:pt x="982" y="1964"/>
                    <a:pt x="1575" y="1142"/>
                    <a:pt x="2260" y="1461"/>
                  </a:cubicBezTo>
                  <a:cubicBezTo>
                    <a:pt x="2329" y="1484"/>
                    <a:pt x="2397" y="1439"/>
                    <a:pt x="2374" y="1370"/>
                  </a:cubicBezTo>
                  <a:cubicBezTo>
                    <a:pt x="2032" y="46"/>
                    <a:pt x="206" y="1"/>
                    <a:pt x="0" y="1416"/>
                  </a:cubicBezTo>
                  <a:close/>
                </a:path>
              </a:pathLst>
            </a:custGeom>
            <a:solidFill>
              <a:schemeClr val="dk2"/>
            </a:solidFill>
            <a:ln>
              <a:noFill/>
            </a:ln>
          </p:spPr>
          <p:txBody>
            <a:bodyPr spcFirstLastPara="1" wrap="square" lIns="182850" tIns="182850" rIns="182850" bIns="182850" anchor="ctr" anchorCtr="0">
              <a:noAutofit/>
            </a:bodyPr>
            <a:lstStyle/>
            <a:p>
              <a:pPr>
                <a:buClr>
                  <a:srgbClr val="000000"/>
                </a:buClr>
                <a:buFont typeface="Arial"/>
                <a:buNone/>
                <a:defRPr/>
              </a:pPr>
              <a:endParaRPr sz="2800" kern="0" dirty="0">
                <a:solidFill>
                  <a:srgbClr val="000000"/>
                </a:solidFill>
                <a:cs typeface="Arial"/>
                <a:sym typeface="Arial"/>
              </a:endParaRPr>
            </a:p>
          </p:txBody>
        </p:sp>
      </p:grpSp>
      <p:sp>
        <p:nvSpPr>
          <p:cNvPr id="2472" name="Google Shape;2472;p38">
            <a:extLst>
              <a:ext uri="{FF2B5EF4-FFF2-40B4-BE49-F238E27FC236}">
                <a16:creationId xmlns="" xmlns:a16="http://schemas.microsoft.com/office/drawing/2014/main" id="{6B90E085-8BDE-44F0-6BC9-EC7A6E9F4A19}"/>
              </a:ext>
            </a:extLst>
          </p:cNvPr>
          <p:cNvSpPr txBox="1">
            <a:spLocks noGrp="1"/>
          </p:cNvSpPr>
          <p:nvPr>
            <p:ph type="ctrTitle"/>
          </p:nvPr>
        </p:nvSpPr>
        <p:spPr>
          <a:xfrm>
            <a:off x="2597705" y="895672"/>
            <a:ext cx="13658646" cy="4372800"/>
          </a:xfrm>
          <a:prstGeom prst="rect">
            <a:avLst/>
          </a:prstGeom>
        </p:spPr>
        <p:txBody>
          <a:bodyPr spcFirstLastPara="1" wrap="square" lIns="182850" tIns="182850" rIns="182850" bIns="182850" anchor="t" anchorCtr="0">
            <a:noAutofit/>
          </a:bodyPr>
          <a:lstStyle/>
          <a:p>
            <a:pPr>
              <a:lnSpc>
                <a:spcPct val="150000"/>
              </a:lnSpc>
            </a:pPr>
            <a:r>
              <a:rPr lang="en-US" sz="10000" b="1" dirty="0">
                <a:solidFill>
                  <a:schemeClr val="dk1"/>
                </a:solidFill>
                <a:latin typeface="+mj-lt"/>
              </a:rPr>
              <a:t>CẢM ƠN QUÝ THẦY CÔ VÀ CÁC EM </a:t>
            </a:r>
            <a:br>
              <a:rPr lang="en-US" sz="10000" b="1" dirty="0">
                <a:solidFill>
                  <a:schemeClr val="dk1"/>
                </a:solidFill>
                <a:latin typeface="+mj-lt"/>
              </a:rPr>
            </a:br>
            <a:endParaRPr sz="10000" b="1" dirty="0">
              <a:solidFill>
                <a:schemeClr val="dk1"/>
              </a:solidFill>
              <a:latin typeface="+mj-lt"/>
            </a:endParaRPr>
          </a:p>
        </p:txBody>
      </p:sp>
    </p:spTree>
    <p:extLst>
      <p:ext uri="{BB962C8B-B14F-4D97-AF65-F5344CB8AC3E}">
        <p14:creationId xmlns:p14="http://schemas.microsoft.com/office/powerpoint/2010/main" val="2696894542"/>
      </p:ext>
    </p:extLst>
  </p:cSld>
  <p:clrMapOvr>
    <a:masterClrMapping/>
  </p:clrMapOvr>
  <p:transition spd="slow">
    <p:comb/>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9FEFE1"/>
        </a:solidFill>
        <a:effectLst/>
      </p:bgPr>
    </p:bg>
    <p:spTree>
      <p:nvGrpSpPr>
        <p:cNvPr id="1" name="">
          <a:extLst>
            <a:ext uri="{FF2B5EF4-FFF2-40B4-BE49-F238E27FC236}">
              <a16:creationId xmlns="" xmlns:a16="http://schemas.microsoft.com/office/drawing/2014/main" id="{46956C2B-68B1-90A7-ADA0-E9FB887480A5}"/>
            </a:ext>
          </a:extLst>
        </p:cNvPr>
        <p:cNvGrpSpPr/>
        <p:nvPr/>
      </p:nvGrpSpPr>
      <p:grpSpPr>
        <a:xfrm>
          <a:off x="0" y="0"/>
          <a:ext cx="0" cy="0"/>
          <a:chOff x="0" y="0"/>
          <a:chExt cx="0" cy="0"/>
        </a:xfrm>
      </p:grpSpPr>
      <p:grpSp>
        <p:nvGrpSpPr>
          <p:cNvPr id="2" name="Nhóm 1">
            <a:extLst>
              <a:ext uri="{FF2B5EF4-FFF2-40B4-BE49-F238E27FC236}">
                <a16:creationId xmlns="" xmlns:a16="http://schemas.microsoft.com/office/drawing/2014/main" id="{113683D2-3D77-8236-685A-4F93A7224F6D}"/>
              </a:ext>
            </a:extLst>
          </p:cNvPr>
          <p:cNvGrpSpPr>
            <a:grpSpLocks noGrp="1" noUngrp="1" noRot="1" noMove="1" noResize="1"/>
          </p:cNvGrpSpPr>
          <p:nvPr/>
        </p:nvGrpSpPr>
        <p:grpSpPr>
          <a:xfrm>
            <a:off x="1143" y="643"/>
            <a:ext cx="18285714" cy="10285714"/>
            <a:chOff x="1143" y="643"/>
            <a:chExt cx="18285714" cy="10285714"/>
          </a:xfrm>
        </p:grpSpPr>
        <p:pic>
          <p:nvPicPr>
            <p:cNvPr id="72" name="Hình ảnh 71">
              <a:extLst>
                <a:ext uri="{FF2B5EF4-FFF2-40B4-BE49-F238E27FC236}">
                  <a16:creationId xmlns="" xmlns:a16="http://schemas.microsoft.com/office/drawing/2014/main" id="{8D59F845-6908-4D92-4DA6-374DA3D44125}"/>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1143" y="643"/>
              <a:ext cx="18285714" cy="10285714"/>
            </a:xfrm>
            <a:prstGeom prst="rect">
              <a:avLst/>
            </a:prstGeom>
          </p:spPr>
        </p:pic>
        <p:grpSp>
          <p:nvGrpSpPr>
            <p:cNvPr id="4" name="Group 4">
              <a:extLst>
                <a:ext uri="{FF2B5EF4-FFF2-40B4-BE49-F238E27FC236}">
                  <a16:creationId xmlns="" xmlns:a16="http://schemas.microsoft.com/office/drawing/2014/main" id="{F080F897-E15B-25F8-D08B-28BCA0B7094B}"/>
                </a:ext>
              </a:extLst>
            </p:cNvPr>
            <p:cNvGrpSpPr>
              <a:grpSpLocks noGrp="1" noUngrp="1" noRot="1" noMove="1" noResize="1"/>
            </p:cNvGrpSpPr>
            <p:nvPr/>
          </p:nvGrpSpPr>
          <p:grpSpPr>
            <a:xfrm>
              <a:off x="14748068" y="1449733"/>
              <a:ext cx="2993088" cy="1090504"/>
              <a:chOff x="0" y="0"/>
              <a:chExt cx="803547" cy="292765"/>
            </a:xfrm>
          </p:grpSpPr>
          <p:sp>
            <p:nvSpPr>
              <p:cNvPr id="5" name="Freeform 5">
                <a:extLst>
                  <a:ext uri="{FF2B5EF4-FFF2-40B4-BE49-F238E27FC236}">
                    <a16:creationId xmlns="" xmlns:a16="http://schemas.microsoft.com/office/drawing/2014/main" id="{A277690C-863C-4559-236D-72B4C05F5FF5}"/>
                  </a:ext>
                </a:extLst>
              </p:cNvPr>
              <p:cNvSpPr>
                <a:spLocks noGrp="1" noRot="1" noMove="1" noResize="1" noEditPoints="1" noAdjustHandles="1" noChangeArrowheads="1" noChangeShapeType="1"/>
              </p:cNvSpPr>
              <p:nvPr/>
            </p:nvSpPr>
            <p:spPr>
              <a:xfrm>
                <a:off x="0" y="0"/>
                <a:ext cx="803547" cy="292765"/>
              </a:xfrm>
              <a:custGeom>
                <a:avLst/>
                <a:gdLst/>
                <a:ahLst/>
                <a:cxnLst/>
                <a:rect l="l" t="t" r="r" b="b"/>
                <a:pathLst>
                  <a:path w="803547" h="292765">
                    <a:moveTo>
                      <a:pt x="75011" y="0"/>
                    </a:moveTo>
                    <a:lnTo>
                      <a:pt x="728535" y="0"/>
                    </a:lnTo>
                    <a:cubicBezTo>
                      <a:pt x="748430" y="0"/>
                      <a:pt x="767509" y="7903"/>
                      <a:pt x="781576" y="21970"/>
                    </a:cubicBezTo>
                    <a:cubicBezTo>
                      <a:pt x="795644" y="36038"/>
                      <a:pt x="803547" y="55117"/>
                      <a:pt x="803547" y="75011"/>
                    </a:cubicBezTo>
                    <a:lnTo>
                      <a:pt x="803547" y="217754"/>
                    </a:lnTo>
                    <a:cubicBezTo>
                      <a:pt x="803547" y="237648"/>
                      <a:pt x="795644" y="256727"/>
                      <a:pt x="781576" y="270795"/>
                    </a:cubicBezTo>
                    <a:cubicBezTo>
                      <a:pt x="767509" y="284862"/>
                      <a:pt x="748430" y="292765"/>
                      <a:pt x="728535" y="292765"/>
                    </a:cubicBezTo>
                    <a:lnTo>
                      <a:pt x="75011" y="292765"/>
                    </a:lnTo>
                    <a:cubicBezTo>
                      <a:pt x="55117" y="292765"/>
                      <a:pt x="36038" y="284862"/>
                      <a:pt x="21970" y="270795"/>
                    </a:cubicBezTo>
                    <a:cubicBezTo>
                      <a:pt x="7903" y="256727"/>
                      <a:pt x="0" y="237648"/>
                      <a:pt x="0" y="217754"/>
                    </a:cubicBezTo>
                    <a:lnTo>
                      <a:pt x="0" y="75011"/>
                    </a:lnTo>
                    <a:cubicBezTo>
                      <a:pt x="0" y="55117"/>
                      <a:pt x="7903" y="36038"/>
                      <a:pt x="21970" y="21970"/>
                    </a:cubicBezTo>
                    <a:cubicBezTo>
                      <a:pt x="36038" y="7903"/>
                      <a:pt x="55117" y="0"/>
                      <a:pt x="75011" y="0"/>
                    </a:cubicBezTo>
                    <a:close/>
                  </a:path>
                </a:pathLst>
              </a:custGeom>
              <a:solidFill>
                <a:srgbClr val="67A26F"/>
              </a:solidFill>
              <a:ln w="28575" cap="rnd">
                <a:solidFill>
                  <a:srgbClr val="000000"/>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 xmlns:a16="http://schemas.microsoft.com/office/drawing/2014/main" id="{FB9BD76E-B0CC-582D-D315-A334CF0C6C99}"/>
                  </a:ext>
                </a:extLst>
              </p:cNvPr>
              <p:cNvSpPr txBox="1">
                <a:spLocks noGrp="1" noRot="1" noMove="1" noResize="1" noEditPoints="1" noAdjustHandles="1" noChangeArrowheads="1" noChangeShapeType="1"/>
              </p:cNvSpPr>
              <p:nvPr/>
            </p:nvSpPr>
            <p:spPr>
              <a:xfrm>
                <a:off x="0" y="-38100"/>
                <a:ext cx="803547" cy="33086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 name="Group 7">
              <a:extLst>
                <a:ext uri="{FF2B5EF4-FFF2-40B4-BE49-F238E27FC236}">
                  <a16:creationId xmlns="" xmlns:a16="http://schemas.microsoft.com/office/drawing/2014/main" id="{7E482680-3FBC-8D5C-4CED-518B22B650E0}"/>
                </a:ext>
              </a:extLst>
            </p:cNvPr>
            <p:cNvGrpSpPr>
              <a:grpSpLocks noGrp="1" noUngrp="1" noRot="1" noMove="1" noResize="1"/>
            </p:cNvGrpSpPr>
            <p:nvPr/>
          </p:nvGrpSpPr>
          <p:grpSpPr>
            <a:xfrm>
              <a:off x="14748068" y="2709608"/>
              <a:ext cx="2993088" cy="1090504"/>
              <a:chOff x="0" y="0"/>
              <a:chExt cx="803547" cy="292765"/>
            </a:xfrm>
          </p:grpSpPr>
          <p:sp>
            <p:nvSpPr>
              <p:cNvPr id="8" name="Freeform 8">
                <a:extLst>
                  <a:ext uri="{FF2B5EF4-FFF2-40B4-BE49-F238E27FC236}">
                    <a16:creationId xmlns="" xmlns:a16="http://schemas.microsoft.com/office/drawing/2014/main" id="{BD3E56D2-3739-58E1-6E27-88D9F8D15BC5}"/>
                  </a:ext>
                </a:extLst>
              </p:cNvPr>
              <p:cNvSpPr>
                <a:spLocks noGrp="1" noRot="1" noMove="1" noResize="1" noEditPoints="1" noAdjustHandles="1" noChangeArrowheads="1" noChangeShapeType="1"/>
              </p:cNvSpPr>
              <p:nvPr/>
            </p:nvSpPr>
            <p:spPr>
              <a:xfrm>
                <a:off x="0" y="0"/>
                <a:ext cx="803547" cy="292765"/>
              </a:xfrm>
              <a:custGeom>
                <a:avLst/>
                <a:gdLst/>
                <a:ahLst/>
                <a:cxnLst/>
                <a:rect l="l" t="t" r="r" b="b"/>
                <a:pathLst>
                  <a:path w="803547" h="292765">
                    <a:moveTo>
                      <a:pt x="75011" y="0"/>
                    </a:moveTo>
                    <a:lnTo>
                      <a:pt x="728535" y="0"/>
                    </a:lnTo>
                    <a:cubicBezTo>
                      <a:pt x="748430" y="0"/>
                      <a:pt x="767509" y="7903"/>
                      <a:pt x="781576" y="21970"/>
                    </a:cubicBezTo>
                    <a:cubicBezTo>
                      <a:pt x="795644" y="36038"/>
                      <a:pt x="803547" y="55117"/>
                      <a:pt x="803547" y="75011"/>
                    </a:cubicBezTo>
                    <a:lnTo>
                      <a:pt x="803547" y="217754"/>
                    </a:lnTo>
                    <a:cubicBezTo>
                      <a:pt x="803547" y="237648"/>
                      <a:pt x="795644" y="256727"/>
                      <a:pt x="781576" y="270795"/>
                    </a:cubicBezTo>
                    <a:cubicBezTo>
                      <a:pt x="767509" y="284862"/>
                      <a:pt x="748430" y="292765"/>
                      <a:pt x="728535" y="292765"/>
                    </a:cubicBezTo>
                    <a:lnTo>
                      <a:pt x="75011" y="292765"/>
                    </a:lnTo>
                    <a:cubicBezTo>
                      <a:pt x="55117" y="292765"/>
                      <a:pt x="36038" y="284862"/>
                      <a:pt x="21970" y="270795"/>
                    </a:cubicBezTo>
                    <a:cubicBezTo>
                      <a:pt x="7903" y="256727"/>
                      <a:pt x="0" y="237648"/>
                      <a:pt x="0" y="217754"/>
                    </a:cubicBezTo>
                    <a:lnTo>
                      <a:pt x="0" y="75011"/>
                    </a:lnTo>
                    <a:cubicBezTo>
                      <a:pt x="0" y="55117"/>
                      <a:pt x="7903" y="36038"/>
                      <a:pt x="21970" y="21970"/>
                    </a:cubicBezTo>
                    <a:cubicBezTo>
                      <a:pt x="36038" y="7903"/>
                      <a:pt x="55117" y="0"/>
                      <a:pt x="75011" y="0"/>
                    </a:cubicBezTo>
                    <a:close/>
                  </a:path>
                </a:pathLst>
              </a:custGeom>
              <a:solidFill>
                <a:srgbClr val="F1C34D"/>
              </a:solidFill>
              <a:ln w="28575" cap="rnd">
                <a:solidFill>
                  <a:srgbClr val="000000"/>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a:extLst>
                  <a:ext uri="{FF2B5EF4-FFF2-40B4-BE49-F238E27FC236}">
                    <a16:creationId xmlns="" xmlns:a16="http://schemas.microsoft.com/office/drawing/2014/main" id="{45B94BF8-0B76-40A6-A331-8CE0ECF81C1C}"/>
                  </a:ext>
                </a:extLst>
              </p:cNvPr>
              <p:cNvSpPr txBox="1">
                <a:spLocks noGrp="1" noRot="1" noMove="1" noResize="1" noEditPoints="1" noAdjustHandles="1" noChangeArrowheads="1" noChangeShapeType="1"/>
              </p:cNvSpPr>
              <p:nvPr/>
            </p:nvSpPr>
            <p:spPr>
              <a:xfrm>
                <a:off x="0" y="-38100"/>
                <a:ext cx="803547" cy="33086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 name="Group 10">
              <a:extLst>
                <a:ext uri="{FF2B5EF4-FFF2-40B4-BE49-F238E27FC236}">
                  <a16:creationId xmlns="" xmlns:a16="http://schemas.microsoft.com/office/drawing/2014/main" id="{A4BA9A0E-F224-8F3E-DCB1-BFB6E717DB74}"/>
                </a:ext>
              </a:extLst>
            </p:cNvPr>
            <p:cNvGrpSpPr>
              <a:grpSpLocks noGrp="1" noUngrp="1" noRot="1" noMove="1" noResize="1"/>
            </p:cNvGrpSpPr>
            <p:nvPr/>
          </p:nvGrpSpPr>
          <p:grpSpPr>
            <a:xfrm>
              <a:off x="14748068" y="3968310"/>
              <a:ext cx="2993088" cy="1090504"/>
              <a:chOff x="0" y="0"/>
              <a:chExt cx="803547" cy="292765"/>
            </a:xfrm>
          </p:grpSpPr>
          <p:sp>
            <p:nvSpPr>
              <p:cNvPr id="11" name="Freeform 11">
                <a:extLst>
                  <a:ext uri="{FF2B5EF4-FFF2-40B4-BE49-F238E27FC236}">
                    <a16:creationId xmlns="" xmlns:a16="http://schemas.microsoft.com/office/drawing/2014/main" id="{94F255ED-AF85-DF88-5B6C-1D94EEBAAD94}"/>
                  </a:ext>
                </a:extLst>
              </p:cNvPr>
              <p:cNvSpPr>
                <a:spLocks noGrp="1" noRot="1" noMove="1" noResize="1" noEditPoints="1" noAdjustHandles="1" noChangeArrowheads="1" noChangeShapeType="1"/>
              </p:cNvSpPr>
              <p:nvPr/>
            </p:nvSpPr>
            <p:spPr>
              <a:xfrm>
                <a:off x="0" y="0"/>
                <a:ext cx="803547" cy="292765"/>
              </a:xfrm>
              <a:custGeom>
                <a:avLst/>
                <a:gdLst/>
                <a:ahLst/>
                <a:cxnLst/>
                <a:rect l="l" t="t" r="r" b="b"/>
                <a:pathLst>
                  <a:path w="803547" h="292765">
                    <a:moveTo>
                      <a:pt x="75011" y="0"/>
                    </a:moveTo>
                    <a:lnTo>
                      <a:pt x="728535" y="0"/>
                    </a:lnTo>
                    <a:cubicBezTo>
                      <a:pt x="748430" y="0"/>
                      <a:pt x="767509" y="7903"/>
                      <a:pt x="781576" y="21970"/>
                    </a:cubicBezTo>
                    <a:cubicBezTo>
                      <a:pt x="795644" y="36038"/>
                      <a:pt x="803547" y="55117"/>
                      <a:pt x="803547" y="75011"/>
                    </a:cubicBezTo>
                    <a:lnTo>
                      <a:pt x="803547" y="217754"/>
                    </a:lnTo>
                    <a:cubicBezTo>
                      <a:pt x="803547" y="237648"/>
                      <a:pt x="795644" y="256727"/>
                      <a:pt x="781576" y="270795"/>
                    </a:cubicBezTo>
                    <a:cubicBezTo>
                      <a:pt x="767509" y="284862"/>
                      <a:pt x="748430" y="292765"/>
                      <a:pt x="728535" y="292765"/>
                    </a:cubicBezTo>
                    <a:lnTo>
                      <a:pt x="75011" y="292765"/>
                    </a:lnTo>
                    <a:cubicBezTo>
                      <a:pt x="55117" y="292765"/>
                      <a:pt x="36038" y="284862"/>
                      <a:pt x="21970" y="270795"/>
                    </a:cubicBezTo>
                    <a:cubicBezTo>
                      <a:pt x="7903" y="256727"/>
                      <a:pt x="0" y="237648"/>
                      <a:pt x="0" y="217754"/>
                    </a:cubicBezTo>
                    <a:lnTo>
                      <a:pt x="0" y="75011"/>
                    </a:lnTo>
                    <a:cubicBezTo>
                      <a:pt x="0" y="55117"/>
                      <a:pt x="7903" y="36038"/>
                      <a:pt x="21970" y="21970"/>
                    </a:cubicBezTo>
                    <a:cubicBezTo>
                      <a:pt x="36038" y="7903"/>
                      <a:pt x="55117" y="0"/>
                      <a:pt x="75011" y="0"/>
                    </a:cubicBezTo>
                    <a:close/>
                  </a:path>
                </a:pathLst>
              </a:custGeom>
              <a:solidFill>
                <a:srgbClr val="F84E4E"/>
              </a:solidFill>
              <a:ln w="28575" cap="rnd">
                <a:solidFill>
                  <a:srgbClr val="000000"/>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12">
                <a:extLst>
                  <a:ext uri="{FF2B5EF4-FFF2-40B4-BE49-F238E27FC236}">
                    <a16:creationId xmlns="" xmlns:a16="http://schemas.microsoft.com/office/drawing/2014/main" id="{9054873D-5923-EB38-E6D5-971DB3C0F335}"/>
                  </a:ext>
                </a:extLst>
              </p:cNvPr>
              <p:cNvSpPr txBox="1">
                <a:spLocks noGrp="1" noRot="1" noMove="1" noResize="1" noEditPoints="1" noAdjustHandles="1" noChangeArrowheads="1" noChangeShapeType="1"/>
              </p:cNvSpPr>
              <p:nvPr/>
            </p:nvSpPr>
            <p:spPr>
              <a:xfrm>
                <a:off x="0" y="-38100"/>
                <a:ext cx="803547" cy="33086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3" name="Group 13">
              <a:extLst>
                <a:ext uri="{FF2B5EF4-FFF2-40B4-BE49-F238E27FC236}">
                  <a16:creationId xmlns="" xmlns:a16="http://schemas.microsoft.com/office/drawing/2014/main" id="{89FFD12A-AF56-12F2-09D1-28700901EC7F}"/>
                </a:ext>
              </a:extLst>
            </p:cNvPr>
            <p:cNvGrpSpPr>
              <a:grpSpLocks noGrp="1" noUngrp="1" noRot="1" noMove="1" noResize="1"/>
            </p:cNvGrpSpPr>
            <p:nvPr/>
          </p:nvGrpSpPr>
          <p:grpSpPr>
            <a:xfrm>
              <a:off x="14748068" y="5228186"/>
              <a:ext cx="2993088" cy="1090504"/>
              <a:chOff x="0" y="0"/>
              <a:chExt cx="803547" cy="292765"/>
            </a:xfrm>
          </p:grpSpPr>
          <p:sp>
            <p:nvSpPr>
              <p:cNvPr id="14" name="Freeform 14">
                <a:extLst>
                  <a:ext uri="{FF2B5EF4-FFF2-40B4-BE49-F238E27FC236}">
                    <a16:creationId xmlns="" xmlns:a16="http://schemas.microsoft.com/office/drawing/2014/main" id="{30C221EC-932D-AE83-9ED0-4224F60AF1E2}"/>
                  </a:ext>
                </a:extLst>
              </p:cNvPr>
              <p:cNvSpPr>
                <a:spLocks noGrp="1" noRot="1" noMove="1" noResize="1" noEditPoints="1" noAdjustHandles="1" noChangeArrowheads="1" noChangeShapeType="1"/>
              </p:cNvSpPr>
              <p:nvPr/>
            </p:nvSpPr>
            <p:spPr>
              <a:xfrm>
                <a:off x="0" y="0"/>
                <a:ext cx="803547" cy="292765"/>
              </a:xfrm>
              <a:custGeom>
                <a:avLst/>
                <a:gdLst/>
                <a:ahLst/>
                <a:cxnLst/>
                <a:rect l="l" t="t" r="r" b="b"/>
                <a:pathLst>
                  <a:path w="803547" h="292765">
                    <a:moveTo>
                      <a:pt x="75011" y="0"/>
                    </a:moveTo>
                    <a:lnTo>
                      <a:pt x="728535" y="0"/>
                    </a:lnTo>
                    <a:cubicBezTo>
                      <a:pt x="748430" y="0"/>
                      <a:pt x="767509" y="7903"/>
                      <a:pt x="781576" y="21970"/>
                    </a:cubicBezTo>
                    <a:cubicBezTo>
                      <a:pt x="795644" y="36038"/>
                      <a:pt x="803547" y="55117"/>
                      <a:pt x="803547" y="75011"/>
                    </a:cubicBezTo>
                    <a:lnTo>
                      <a:pt x="803547" y="217754"/>
                    </a:lnTo>
                    <a:cubicBezTo>
                      <a:pt x="803547" y="237648"/>
                      <a:pt x="795644" y="256727"/>
                      <a:pt x="781576" y="270795"/>
                    </a:cubicBezTo>
                    <a:cubicBezTo>
                      <a:pt x="767509" y="284862"/>
                      <a:pt x="748430" y="292765"/>
                      <a:pt x="728535" y="292765"/>
                    </a:cubicBezTo>
                    <a:lnTo>
                      <a:pt x="75011" y="292765"/>
                    </a:lnTo>
                    <a:cubicBezTo>
                      <a:pt x="55117" y="292765"/>
                      <a:pt x="36038" y="284862"/>
                      <a:pt x="21970" y="270795"/>
                    </a:cubicBezTo>
                    <a:cubicBezTo>
                      <a:pt x="7903" y="256727"/>
                      <a:pt x="0" y="237648"/>
                      <a:pt x="0" y="217754"/>
                    </a:cubicBezTo>
                    <a:lnTo>
                      <a:pt x="0" y="75011"/>
                    </a:lnTo>
                    <a:cubicBezTo>
                      <a:pt x="0" y="55117"/>
                      <a:pt x="7903" y="36038"/>
                      <a:pt x="21970" y="21970"/>
                    </a:cubicBezTo>
                    <a:cubicBezTo>
                      <a:pt x="36038" y="7903"/>
                      <a:pt x="55117" y="0"/>
                      <a:pt x="75011" y="0"/>
                    </a:cubicBezTo>
                    <a:close/>
                  </a:path>
                </a:pathLst>
              </a:custGeom>
              <a:solidFill>
                <a:srgbClr val="FFB1B8"/>
              </a:solidFill>
              <a:ln w="28575" cap="rnd">
                <a:solidFill>
                  <a:srgbClr val="000000"/>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TextBox 15">
                <a:extLst>
                  <a:ext uri="{FF2B5EF4-FFF2-40B4-BE49-F238E27FC236}">
                    <a16:creationId xmlns="" xmlns:a16="http://schemas.microsoft.com/office/drawing/2014/main" id="{F5F94D6A-3185-E69F-EAE0-3DC40587DC17}"/>
                  </a:ext>
                </a:extLst>
              </p:cNvPr>
              <p:cNvSpPr txBox="1">
                <a:spLocks noGrp="1" noRot="1" noMove="1" noResize="1" noEditPoints="1" noAdjustHandles="1" noChangeArrowheads="1" noChangeShapeType="1"/>
              </p:cNvSpPr>
              <p:nvPr/>
            </p:nvSpPr>
            <p:spPr>
              <a:xfrm>
                <a:off x="0" y="-38100"/>
                <a:ext cx="803547" cy="33086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6" name="Group 16">
              <a:extLst>
                <a:ext uri="{FF2B5EF4-FFF2-40B4-BE49-F238E27FC236}">
                  <a16:creationId xmlns="" xmlns:a16="http://schemas.microsoft.com/office/drawing/2014/main" id="{747B55E7-9C08-DE07-A8A0-5DEF54BABD32}"/>
                </a:ext>
              </a:extLst>
            </p:cNvPr>
            <p:cNvGrpSpPr>
              <a:grpSpLocks noGrp="1" noUngrp="1" noRot="1" noMove="1" noResize="1"/>
            </p:cNvGrpSpPr>
            <p:nvPr/>
          </p:nvGrpSpPr>
          <p:grpSpPr>
            <a:xfrm>
              <a:off x="14748068" y="6486887"/>
              <a:ext cx="2993088" cy="1090504"/>
              <a:chOff x="0" y="0"/>
              <a:chExt cx="803547" cy="292765"/>
            </a:xfrm>
          </p:grpSpPr>
          <p:sp>
            <p:nvSpPr>
              <p:cNvPr id="17" name="Freeform 17">
                <a:extLst>
                  <a:ext uri="{FF2B5EF4-FFF2-40B4-BE49-F238E27FC236}">
                    <a16:creationId xmlns="" xmlns:a16="http://schemas.microsoft.com/office/drawing/2014/main" id="{9B1C2CD3-2FCD-2402-2FC7-F6BBCF01C6DD}"/>
                  </a:ext>
                </a:extLst>
              </p:cNvPr>
              <p:cNvSpPr>
                <a:spLocks noGrp="1" noRot="1" noMove="1" noResize="1" noEditPoints="1" noAdjustHandles="1" noChangeArrowheads="1" noChangeShapeType="1"/>
              </p:cNvSpPr>
              <p:nvPr/>
            </p:nvSpPr>
            <p:spPr>
              <a:xfrm>
                <a:off x="0" y="0"/>
                <a:ext cx="803547" cy="292765"/>
              </a:xfrm>
              <a:custGeom>
                <a:avLst/>
                <a:gdLst/>
                <a:ahLst/>
                <a:cxnLst/>
                <a:rect l="l" t="t" r="r" b="b"/>
                <a:pathLst>
                  <a:path w="803547" h="292765">
                    <a:moveTo>
                      <a:pt x="75011" y="0"/>
                    </a:moveTo>
                    <a:lnTo>
                      <a:pt x="728535" y="0"/>
                    </a:lnTo>
                    <a:cubicBezTo>
                      <a:pt x="748430" y="0"/>
                      <a:pt x="767509" y="7903"/>
                      <a:pt x="781576" y="21970"/>
                    </a:cubicBezTo>
                    <a:cubicBezTo>
                      <a:pt x="795644" y="36038"/>
                      <a:pt x="803547" y="55117"/>
                      <a:pt x="803547" y="75011"/>
                    </a:cubicBezTo>
                    <a:lnTo>
                      <a:pt x="803547" y="217754"/>
                    </a:lnTo>
                    <a:cubicBezTo>
                      <a:pt x="803547" y="237648"/>
                      <a:pt x="795644" y="256727"/>
                      <a:pt x="781576" y="270795"/>
                    </a:cubicBezTo>
                    <a:cubicBezTo>
                      <a:pt x="767509" y="284862"/>
                      <a:pt x="748430" y="292765"/>
                      <a:pt x="728535" y="292765"/>
                    </a:cubicBezTo>
                    <a:lnTo>
                      <a:pt x="75011" y="292765"/>
                    </a:lnTo>
                    <a:cubicBezTo>
                      <a:pt x="55117" y="292765"/>
                      <a:pt x="36038" y="284862"/>
                      <a:pt x="21970" y="270795"/>
                    </a:cubicBezTo>
                    <a:cubicBezTo>
                      <a:pt x="7903" y="256727"/>
                      <a:pt x="0" y="237648"/>
                      <a:pt x="0" y="217754"/>
                    </a:cubicBezTo>
                    <a:lnTo>
                      <a:pt x="0" y="75011"/>
                    </a:lnTo>
                    <a:cubicBezTo>
                      <a:pt x="0" y="55117"/>
                      <a:pt x="7903" y="36038"/>
                      <a:pt x="21970" y="21970"/>
                    </a:cubicBezTo>
                    <a:cubicBezTo>
                      <a:pt x="36038" y="7903"/>
                      <a:pt x="55117" y="0"/>
                      <a:pt x="75011" y="0"/>
                    </a:cubicBezTo>
                    <a:close/>
                  </a:path>
                </a:pathLst>
              </a:custGeom>
              <a:solidFill>
                <a:srgbClr val="90CBF9"/>
              </a:solidFill>
              <a:ln w="28575" cap="rnd">
                <a:solidFill>
                  <a:srgbClr val="000000"/>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TextBox 18">
                <a:extLst>
                  <a:ext uri="{FF2B5EF4-FFF2-40B4-BE49-F238E27FC236}">
                    <a16:creationId xmlns="" xmlns:a16="http://schemas.microsoft.com/office/drawing/2014/main" id="{8D001F0B-1AE9-9522-49E8-1ABBC1CCF868}"/>
                  </a:ext>
                </a:extLst>
              </p:cNvPr>
              <p:cNvSpPr txBox="1">
                <a:spLocks noGrp="1" noRot="1" noMove="1" noResize="1" noEditPoints="1" noAdjustHandles="1" noChangeArrowheads="1" noChangeShapeType="1"/>
              </p:cNvSpPr>
              <p:nvPr/>
            </p:nvSpPr>
            <p:spPr>
              <a:xfrm>
                <a:off x="0" y="-38100"/>
                <a:ext cx="803547" cy="33086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9" name="Group 19">
              <a:extLst>
                <a:ext uri="{FF2B5EF4-FFF2-40B4-BE49-F238E27FC236}">
                  <a16:creationId xmlns="" xmlns:a16="http://schemas.microsoft.com/office/drawing/2014/main" id="{70FF1A01-0610-1E55-4413-AEA420DF5ACA}"/>
                </a:ext>
              </a:extLst>
            </p:cNvPr>
            <p:cNvGrpSpPr>
              <a:grpSpLocks noGrp="1" noUngrp="1" noRot="1" noMove="1" noResize="1"/>
            </p:cNvGrpSpPr>
            <p:nvPr/>
          </p:nvGrpSpPr>
          <p:grpSpPr>
            <a:xfrm>
              <a:off x="14748068" y="7746763"/>
              <a:ext cx="2993088" cy="1090504"/>
              <a:chOff x="0" y="0"/>
              <a:chExt cx="803547" cy="292765"/>
            </a:xfrm>
          </p:grpSpPr>
          <p:sp>
            <p:nvSpPr>
              <p:cNvPr id="20" name="Freeform 20">
                <a:extLst>
                  <a:ext uri="{FF2B5EF4-FFF2-40B4-BE49-F238E27FC236}">
                    <a16:creationId xmlns="" xmlns:a16="http://schemas.microsoft.com/office/drawing/2014/main" id="{89A5935C-678D-2D85-048B-36DF97ADA793}"/>
                  </a:ext>
                </a:extLst>
              </p:cNvPr>
              <p:cNvSpPr>
                <a:spLocks noGrp="1" noRot="1" noMove="1" noResize="1" noEditPoints="1" noAdjustHandles="1" noChangeArrowheads="1" noChangeShapeType="1"/>
              </p:cNvSpPr>
              <p:nvPr/>
            </p:nvSpPr>
            <p:spPr>
              <a:xfrm>
                <a:off x="0" y="0"/>
                <a:ext cx="803547" cy="292765"/>
              </a:xfrm>
              <a:custGeom>
                <a:avLst/>
                <a:gdLst/>
                <a:ahLst/>
                <a:cxnLst/>
                <a:rect l="l" t="t" r="r" b="b"/>
                <a:pathLst>
                  <a:path w="803547" h="292765">
                    <a:moveTo>
                      <a:pt x="75011" y="0"/>
                    </a:moveTo>
                    <a:lnTo>
                      <a:pt x="728535" y="0"/>
                    </a:lnTo>
                    <a:cubicBezTo>
                      <a:pt x="748430" y="0"/>
                      <a:pt x="767509" y="7903"/>
                      <a:pt x="781576" y="21970"/>
                    </a:cubicBezTo>
                    <a:cubicBezTo>
                      <a:pt x="795644" y="36038"/>
                      <a:pt x="803547" y="55117"/>
                      <a:pt x="803547" y="75011"/>
                    </a:cubicBezTo>
                    <a:lnTo>
                      <a:pt x="803547" y="217754"/>
                    </a:lnTo>
                    <a:cubicBezTo>
                      <a:pt x="803547" y="237648"/>
                      <a:pt x="795644" y="256727"/>
                      <a:pt x="781576" y="270795"/>
                    </a:cubicBezTo>
                    <a:cubicBezTo>
                      <a:pt x="767509" y="284862"/>
                      <a:pt x="748430" y="292765"/>
                      <a:pt x="728535" y="292765"/>
                    </a:cubicBezTo>
                    <a:lnTo>
                      <a:pt x="75011" y="292765"/>
                    </a:lnTo>
                    <a:cubicBezTo>
                      <a:pt x="55117" y="292765"/>
                      <a:pt x="36038" y="284862"/>
                      <a:pt x="21970" y="270795"/>
                    </a:cubicBezTo>
                    <a:cubicBezTo>
                      <a:pt x="7903" y="256727"/>
                      <a:pt x="0" y="237648"/>
                      <a:pt x="0" y="217754"/>
                    </a:cubicBezTo>
                    <a:lnTo>
                      <a:pt x="0" y="75011"/>
                    </a:lnTo>
                    <a:cubicBezTo>
                      <a:pt x="0" y="55117"/>
                      <a:pt x="7903" y="36038"/>
                      <a:pt x="21970" y="21970"/>
                    </a:cubicBezTo>
                    <a:cubicBezTo>
                      <a:pt x="36038" y="7903"/>
                      <a:pt x="55117" y="0"/>
                      <a:pt x="75011" y="0"/>
                    </a:cubicBezTo>
                    <a:close/>
                  </a:path>
                </a:pathLst>
              </a:custGeom>
              <a:solidFill>
                <a:srgbClr val="ED6572"/>
              </a:solidFill>
              <a:ln w="28575" cap="rnd">
                <a:solidFill>
                  <a:srgbClr val="000000"/>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TextBox 21">
                <a:extLst>
                  <a:ext uri="{FF2B5EF4-FFF2-40B4-BE49-F238E27FC236}">
                    <a16:creationId xmlns="" xmlns:a16="http://schemas.microsoft.com/office/drawing/2014/main" id="{4722F427-B7DB-290F-E640-6BDFFF26F776}"/>
                  </a:ext>
                </a:extLst>
              </p:cNvPr>
              <p:cNvSpPr txBox="1">
                <a:spLocks noGrp="1" noRot="1" noMove="1" noResize="1" noEditPoints="1" noAdjustHandles="1" noChangeArrowheads="1" noChangeShapeType="1"/>
              </p:cNvSpPr>
              <p:nvPr/>
            </p:nvSpPr>
            <p:spPr>
              <a:xfrm>
                <a:off x="0" y="-38100"/>
                <a:ext cx="803547" cy="33086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2" name="Group 22">
              <a:extLst>
                <a:ext uri="{FF2B5EF4-FFF2-40B4-BE49-F238E27FC236}">
                  <a16:creationId xmlns="" xmlns:a16="http://schemas.microsoft.com/office/drawing/2014/main" id="{0FCE3B33-028D-2A38-2F42-F7FDD6A1DC08}"/>
                </a:ext>
              </a:extLst>
            </p:cNvPr>
            <p:cNvGrpSpPr>
              <a:grpSpLocks noGrp="1" noUngrp="1" noRot="1" noMove="1" noResize="1"/>
            </p:cNvGrpSpPr>
            <p:nvPr/>
          </p:nvGrpSpPr>
          <p:grpSpPr>
            <a:xfrm>
              <a:off x="959468" y="939566"/>
              <a:ext cx="15991158" cy="8407868"/>
              <a:chOff x="0" y="0"/>
              <a:chExt cx="4122365" cy="2167467"/>
            </a:xfrm>
          </p:grpSpPr>
          <p:sp>
            <p:nvSpPr>
              <p:cNvPr id="23" name="Freeform 23">
                <a:extLst>
                  <a:ext uri="{FF2B5EF4-FFF2-40B4-BE49-F238E27FC236}">
                    <a16:creationId xmlns="" xmlns:a16="http://schemas.microsoft.com/office/drawing/2014/main" id="{9286A8A9-AC1C-7041-CFC1-ED1388BA0B6F}"/>
                  </a:ext>
                </a:extLst>
              </p:cNvPr>
              <p:cNvSpPr>
                <a:spLocks noGrp="1" noRot="1" noMove="1" noResize="1" noEditPoints="1" noAdjustHandles="1" noChangeArrowheads="1" noChangeShapeType="1"/>
              </p:cNvSpPr>
              <p:nvPr/>
            </p:nvSpPr>
            <p:spPr>
              <a:xfrm>
                <a:off x="0" y="0"/>
                <a:ext cx="4122365" cy="2167467"/>
              </a:xfrm>
              <a:custGeom>
                <a:avLst/>
                <a:gdLst/>
                <a:ahLst/>
                <a:cxnLst/>
                <a:rect l="l" t="t" r="r" b="b"/>
                <a:pathLst>
                  <a:path w="4122365" h="2167467">
                    <a:moveTo>
                      <a:pt x="24691" y="0"/>
                    </a:moveTo>
                    <a:lnTo>
                      <a:pt x="4097674" y="0"/>
                    </a:lnTo>
                    <a:cubicBezTo>
                      <a:pt x="4111311" y="0"/>
                      <a:pt x="4122365" y="11055"/>
                      <a:pt x="4122365" y="24691"/>
                    </a:cubicBezTo>
                    <a:lnTo>
                      <a:pt x="4122365" y="2142776"/>
                    </a:lnTo>
                    <a:cubicBezTo>
                      <a:pt x="4122365" y="2156412"/>
                      <a:pt x="4111311" y="2167467"/>
                      <a:pt x="4097674" y="2167467"/>
                    </a:cubicBezTo>
                    <a:lnTo>
                      <a:pt x="24691" y="2167467"/>
                    </a:lnTo>
                    <a:cubicBezTo>
                      <a:pt x="11055" y="2167467"/>
                      <a:pt x="0" y="2156412"/>
                      <a:pt x="0" y="2142776"/>
                    </a:cubicBezTo>
                    <a:lnTo>
                      <a:pt x="0" y="24691"/>
                    </a:lnTo>
                    <a:cubicBezTo>
                      <a:pt x="0" y="11055"/>
                      <a:pt x="11055" y="0"/>
                      <a:pt x="24691" y="0"/>
                    </a:cubicBezTo>
                    <a:close/>
                  </a:path>
                </a:pathLst>
              </a:custGeom>
              <a:solidFill>
                <a:srgbClr val="FFFCF4"/>
              </a:solidFill>
              <a:ln w="28575" cap="rnd">
                <a:solidFill>
                  <a:srgbClr val="000000"/>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TextBox 24">
                <a:extLst>
                  <a:ext uri="{FF2B5EF4-FFF2-40B4-BE49-F238E27FC236}">
                    <a16:creationId xmlns="" xmlns:a16="http://schemas.microsoft.com/office/drawing/2014/main" id="{75DB673B-DEB8-38B7-5E72-DF7E98B45924}"/>
                  </a:ext>
                </a:extLst>
              </p:cNvPr>
              <p:cNvSpPr txBox="1">
                <a:spLocks noGrp="1" noRot="1" noMove="1" noResize="1" noEditPoints="1" noAdjustHandles="1" noChangeArrowheads="1" noChangeShapeType="1"/>
              </p:cNvSpPr>
              <p:nvPr/>
            </p:nvSpPr>
            <p:spPr>
              <a:xfrm>
                <a:off x="0" y="-38100"/>
                <a:ext cx="4122365"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5" name="Group 25">
              <a:extLst>
                <a:ext uri="{FF2B5EF4-FFF2-40B4-BE49-F238E27FC236}">
                  <a16:creationId xmlns="" xmlns:a16="http://schemas.microsoft.com/office/drawing/2014/main" id="{AE697CD6-D92E-47B5-678C-18B9111AE1B6}"/>
                </a:ext>
              </a:extLst>
            </p:cNvPr>
            <p:cNvGrpSpPr>
              <a:grpSpLocks noGrp="1" noUngrp="1" noRot="1" noMove="1" noResize="1"/>
            </p:cNvGrpSpPr>
            <p:nvPr/>
          </p:nvGrpSpPr>
          <p:grpSpPr>
            <a:xfrm>
              <a:off x="1337374" y="1510955"/>
              <a:ext cx="738281" cy="738281"/>
              <a:chOff x="0" y="0"/>
              <a:chExt cx="812800" cy="812800"/>
            </a:xfrm>
          </p:grpSpPr>
          <p:sp>
            <p:nvSpPr>
              <p:cNvPr id="26" name="Freeform 26">
                <a:extLst>
                  <a:ext uri="{FF2B5EF4-FFF2-40B4-BE49-F238E27FC236}">
                    <a16:creationId xmlns="" xmlns:a16="http://schemas.microsoft.com/office/drawing/2014/main" id="{D8DE0F2C-0C12-BE49-4AF5-68BF53316DF1}"/>
                  </a:ext>
                </a:extLst>
              </p:cNvPr>
              <p:cNvSpPr>
                <a:spLocks noGrp="1" noRot="1" noMove="1" noResize="1" noEditPoints="1" noAdjustHandles="1" noChangeArrowheads="1" noChangeShapeType="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D4771"/>
              </a:solidFill>
              <a:ln w="28575" cap="sq">
                <a:solidFill>
                  <a:srgbClr val="000000"/>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 name="TextBox 27">
                <a:extLst>
                  <a:ext uri="{FF2B5EF4-FFF2-40B4-BE49-F238E27FC236}">
                    <a16:creationId xmlns="" xmlns:a16="http://schemas.microsoft.com/office/drawing/2014/main" id="{0D30FE22-6327-82C9-3B6A-57555777280B}"/>
                  </a:ext>
                </a:extLst>
              </p:cNvPr>
              <p:cNvSpPr txBox="1">
                <a:spLocks noGrp="1" noRot="1" noMove="1" noResize="1" noEditPoints="1" noAdjustHandles="1" noChangeArrowheads="1" noChangeShapeType="1"/>
              </p:cNvSpPr>
              <p:nvPr/>
            </p:nvSpPr>
            <p:spPr>
              <a:xfrm>
                <a:off x="76200" y="38100"/>
                <a:ext cx="660400"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8" name="Group 28">
              <a:extLst>
                <a:ext uri="{FF2B5EF4-FFF2-40B4-BE49-F238E27FC236}">
                  <a16:creationId xmlns="" xmlns:a16="http://schemas.microsoft.com/office/drawing/2014/main" id="{FB54C0FE-5D82-0D34-F22E-710942E8D020}"/>
                </a:ext>
              </a:extLst>
            </p:cNvPr>
            <p:cNvGrpSpPr>
              <a:grpSpLocks noGrp="1" noUngrp="1" noRot="1" noMove="1" noResize="1"/>
            </p:cNvGrpSpPr>
            <p:nvPr/>
          </p:nvGrpSpPr>
          <p:grpSpPr>
            <a:xfrm>
              <a:off x="546845" y="1658696"/>
              <a:ext cx="1283918" cy="442798"/>
              <a:chOff x="0" y="0"/>
              <a:chExt cx="344690" cy="118877"/>
            </a:xfrm>
          </p:grpSpPr>
          <p:sp>
            <p:nvSpPr>
              <p:cNvPr id="29" name="Freeform 29">
                <a:extLst>
                  <a:ext uri="{FF2B5EF4-FFF2-40B4-BE49-F238E27FC236}">
                    <a16:creationId xmlns="" xmlns:a16="http://schemas.microsoft.com/office/drawing/2014/main" id="{CF2257C5-702D-9181-D2B9-45FE4F7E3078}"/>
                  </a:ext>
                </a:extLst>
              </p:cNvPr>
              <p:cNvSpPr>
                <a:spLocks noGrp="1" noRot="1" noMove="1" noResize="1" noEditPoints="1" noAdjustHandles="1" noChangeArrowheads="1" noChangeShapeType="1"/>
              </p:cNvSpPr>
              <p:nvPr/>
            </p:nvSpPr>
            <p:spPr>
              <a:xfrm>
                <a:off x="0" y="0"/>
                <a:ext cx="344690" cy="118877"/>
              </a:xfrm>
              <a:custGeom>
                <a:avLst/>
                <a:gdLst/>
                <a:ahLst/>
                <a:cxnLst/>
                <a:rect l="l" t="t" r="r" b="b"/>
                <a:pathLst>
                  <a:path w="344690" h="118877">
                    <a:moveTo>
                      <a:pt x="59438" y="0"/>
                    </a:moveTo>
                    <a:lnTo>
                      <a:pt x="285252" y="0"/>
                    </a:lnTo>
                    <a:cubicBezTo>
                      <a:pt x="318079" y="0"/>
                      <a:pt x="344690" y="26611"/>
                      <a:pt x="344690" y="59438"/>
                    </a:cubicBezTo>
                    <a:lnTo>
                      <a:pt x="344690" y="59438"/>
                    </a:lnTo>
                    <a:cubicBezTo>
                      <a:pt x="344690" y="92265"/>
                      <a:pt x="318079" y="118877"/>
                      <a:pt x="285252" y="118877"/>
                    </a:cubicBezTo>
                    <a:lnTo>
                      <a:pt x="59438" y="118877"/>
                    </a:lnTo>
                    <a:cubicBezTo>
                      <a:pt x="26611" y="118877"/>
                      <a:pt x="0" y="92265"/>
                      <a:pt x="0" y="59438"/>
                    </a:cubicBezTo>
                    <a:lnTo>
                      <a:pt x="0" y="59438"/>
                    </a:lnTo>
                    <a:cubicBezTo>
                      <a:pt x="0" y="26611"/>
                      <a:pt x="26611" y="0"/>
                      <a:pt x="59438" y="0"/>
                    </a:cubicBezTo>
                    <a:close/>
                  </a:path>
                </a:pathLst>
              </a:custGeom>
              <a:solidFill>
                <a:srgbClr val="ED6572"/>
              </a:solidFill>
              <a:ln w="28575" cap="rnd">
                <a:solidFill>
                  <a:srgbClr val="000000"/>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TextBox 30">
                <a:extLst>
                  <a:ext uri="{FF2B5EF4-FFF2-40B4-BE49-F238E27FC236}">
                    <a16:creationId xmlns="" xmlns:a16="http://schemas.microsoft.com/office/drawing/2014/main" id="{79D3B7CB-1984-3299-F081-8E2A50E0F001}"/>
                  </a:ext>
                </a:extLst>
              </p:cNvPr>
              <p:cNvSpPr txBox="1">
                <a:spLocks noGrp="1" noRot="1" noMove="1" noResize="1" noEditPoints="1" noAdjustHandles="1" noChangeArrowheads="1" noChangeShapeType="1"/>
              </p:cNvSpPr>
              <p:nvPr/>
            </p:nvSpPr>
            <p:spPr>
              <a:xfrm>
                <a:off x="0" y="-38100"/>
                <a:ext cx="344690" cy="15697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1" name="Group 31">
              <a:extLst>
                <a:ext uri="{FF2B5EF4-FFF2-40B4-BE49-F238E27FC236}">
                  <a16:creationId xmlns="" xmlns:a16="http://schemas.microsoft.com/office/drawing/2014/main" id="{B313EFD8-DAE3-BF1E-5369-E6E4ADD22A64}"/>
                </a:ext>
              </a:extLst>
            </p:cNvPr>
            <p:cNvGrpSpPr>
              <a:grpSpLocks noGrp="1" noUngrp="1" noRot="1" noMove="1" noResize="1"/>
            </p:cNvGrpSpPr>
            <p:nvPr/>
          </p:nvGrpSpPr>
          <p:grpSpPr>
            <a:xfrm>
              <a:off x="1337374" y="2598756"/>
              <a:ext cx="738281" cy="738281"/>
              <a:chOff x="0" y="0"/>
              <a:chExt cx="812800" cy="812800"/>
            </a:xfrm>
          </p:grpSpPr>
          <p:sp>
            <p:nvSpPr>
              <p:cNvPr id="32" name="Freeform 32">
                <a:extLst>
                  <a:ext uri="{FF2B5EF4-FFF2-40B4-BE49-F238E27FC236}">
                    <a16:creationId xmlns="" xmlns:a16="http://schemas.microsoft.com/office/drawing/2014/main" id="{850A9DC0-9652-C019-F523-E64A6F5B1443}"/>
                  </a:ext>
                </a:extLst>
              </p:cNvPr>
              <p:cNvSpPr>
                <a:spLocks noGrp="1" noRot="1" noMove="1" noResize="1" noEditPoints="1" noAdjustHandles="1" noChangeArrowheads="1" noChangeShapeType="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D4771"/>
              </a:solidFill>
              <a:ln w="28575" cap="sq">
                <a:solidFill>
                  <a:srgbClr val="000000"/>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 name="TextBox 33">
                <a:extLst>
                  <a:ext uri="{FF2B5EF4-FFF2-40B4-BE49-F238E27FC236}">
                    <a16:creationId xmlns="" xmlns:a16="http://schemas.microsoft.com/office/drawing/2014/main" id="{75258BC7-89DF-F667-C871-3D347BA01C92}"/>
                  </a:ext>
                </a:extLst>
              </p:cNvPr>
              <p:cNvSpPr txBox="1">
                <a:spLocks noGrp="1" noRot="1" noMove="1" noResize="1" noEditPoints="1" noAdjustHandles="1" noChangeArrowheads="1" noChangeShapeType="1"/>
              </p:cNvSpPr>
              <p:nvPr/>
            </p:nvSpPr>
            <p:spPr>
              <a:xfrm>
                <a:off x="76200" y="38100"/>
                <a:ext cx="660400"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4" name="Group 34">
              <a:extLst>
                <a:ext uri="{FF2B5EF4-FFF2-40B4-BE49-F238E27FC236}">
                  <a16:creationId xmlns="" xmlns:a16="http://schemas.microsoft.com/office/drawing/2014/main" id="{30FCCD34-4C45-3BBD-162C-A7C60BD3F237}"/>
                </a:ext>
              </a:extLst>
            </p:cNvPr>
            <p:cNvGrpSpPr>
              <a:grpSpLocks noGrp="1" noUngrp="1" noRot="1" noMove="1" noResize="1"/>
            </p:cNvGrpSpPr>
            <p:nvPr/>
          </p:nvGrpSpPr>
          <p:grpSpPr>
            <a:xfrm>
              <a:off x="546845" y="2746498"/>
              <a:ext cx="1283918" cy="442798"/>
              <a:chOff x="0" y="0"/>
              <a:chExt cx="344690" cy="118877"/>
            </a:xfrm>
          </p:grpSpPr>
          <p:sp>
            <p:nvSpPr>
              <p:cNvPr id="35" name="Freeform 35">
                <a:extLst>
                  <a:ext uri="{FF2B5EF4-FFF2-40B4-BE49-F238E27FC236}">
                    <a16:creationId xmlns="" xmlns:a16="http://schemas.microsoft.com/office/drawing/2014/main" id="{84D3E3BC-DB3A-F92A-8443-8140AE27CA96}"/>
                  </a:ext>
                </a:extLst>
              </p:cNvPr>
              <p:cNvSpPr>
                <a:spLocks noGrp="1" noRot="1" noMove="1" noResize="1" noEditPoints="1" noAdjustHandles="1" noChangeArrowheads="1" noChangeShapeType="1"/>
              </p:cNvSpPr>
              <p:nvPr/>
            </p:nvSpPr>
            <p:spPr>
              <a:xfrm>
                <a:off x="0" y="0"/>
                <a:ext cx="344690" cy="118877"/>
              </a:xfrm>
              <a:custGeom>
                <a:avLst/>
                <a:gdLst/>
                <a:ahLst/>
                <a:cxnLst/>
                <a:rect l="l" t="t" r="r" b="b"/>
                <a:pathLst>
                  <a:path w="344690" h="118877">
                    <a:moveTo>
                      <a:pt x="59438" y="0"/>
                    </a:moveTo>
                    <a:lnTo>
                      <a:pt x="285252" y="0"/>
                    </a:lnTo>
                    <a:cubicBezTo>
                      <a:pt x="318079" y="0"/>
                      <a:pt x="344690" y="26611"/>
                      <a:pt x="344690" y="59438"/>
                    </a:cubicBezTo>
                    <a:lnTo>
                      <a:pt x="344690" y="59438"/>
                    </a:lnTo>
                    <a:cubicBezTo>
                      <a:pt x="344690" y="92265"/>
                      <a:pt x="318079" y="118877"/>
                      <a:pt x="285252" y="118877"/>
                    </a:cubicBezTo>
                    <a:lnTo>
                      <a:pt x="59438" y="118877"/>
                    </a:lnTo>
                    <a:cubicBezTo>
                      <a:pt x="26611" y="118877"/>
                      <a:pt x="0" y="92265"/>
                      <a:pt x="0" y="59438"/>
                    </a:cubicBezTo>
                    <a:lnTo>
                      <a:pt x="0" y="59438"/>
                    </a:lnTo>
                    <a:cubicBezTo>
                      <a:pt x="0" y="26611"/>
                      <a:pt x="26611" y="0"/>
                      <a:pt x="59438" y="0"/>
                    </a:cubicBezTo>
                    <a:close/>
                  </a:path>
                </a:pathLst>
              </a:custGeom>
              <a:solidFill>
                <a:srgbClr val="ED6572"/>
              </a:solidFill>
              <a:ln w="28575" cap="rnd">
                <a:solidFill>
                  <a:srgbClr val="000000"/>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6" name="TextBox 36">
                <a:extLst>
                  <a:ext uri="{FF2B5EF4-FFF2-40B4-BE49-F238E27FC236}">
                    <a16:creationId xmlns="" xmlns:a16="http://schemas.microsoft.com/office/drawing/2014/main" id="{450B50BA-D6CB-15F4-4A34-BCE488E804CC}"/>
                  </a:ext>
                </a:extLst>
              </p:cNvPr>
              <p:cNvSpPr txBox="1">
                <a:spLocks noGrp="1" noRot="1" noMove="1" noResize="1" noEditPoints="1" noAdjustHandles="1" noChangeArrowheads="1" noChangeShapeType="1"/>
              </p:cNvSpPr>
              <p:nvPr/>
            </p:nvSpPr>
            <p:spPr>
              <a:xfrm>
                <a:off x="0" y="-38100"/>
                <a:ext cx="344690" cy="15697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7" name="Group 37">
              <a:extLst>
                <a:ext uri="{FF2B5EF4-FFF2-40B4-BE49-F238E27FC236}">
                  <a16:creationId xmlns="" xmlns:a16="http://schemas.microsoft.com/office/drawing/2014/main" id="{6E912C77-E8C6-F031-9F5D-74844DFF5030}"/>
                </a:ext>
              </a:extLst>
            </p:cNvPr>
            <p:cNvGrpSpPr>
              <a:grpSpLocks noGrp="1" noUngrp="1" noRot="1" noMove="1" noResize="1"/>
            </p:cNvGrpSpPr>
            <p:nvPr/>
          </p:nvGrpSpPr>
          <p:grpSpPr>
            <a:xfrm>
              <a:off x="1337374" y="3686558"/>
              <a:ext cx="738281" cy="738281"/>
              <a:chOff x="0" y="0"/>
              <a:chExt cx="812800" cy="812800"/>
            </a:xfrm>
          </p:grpSpPr>
          <p:sp>
            <p:nvSpPr>
              <p:cNvPr id="38" name="Freeform 38">
                <a:extLst>
                  <a:ext uri="{FF2B5EF4-FFF2-40B4-BE49-F238E27FC236}">
                    <a16:creationId xmlns="" xmlns:a16="http://schemas.microsoft.com/office/drawing/2014/main" id="{AF496930-94EC-CFB0-1645-C08AC9D95F7D}"/>
                  </a:ext>
                </a:extLst>
              </p:cNvPr>
              <p:cNvSpPr>
                <a:spLocks noGrp="1" noRot="1" noMove="1" noResize="1" noEditPoints="1" noAdjustHandles="1" noChangeArrowheads="1" noChangeShapeType="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D4771"/>
              </a:solidFill>
              <a:ln w="28575" cap="sq">
                <a:solidFill>
                  <a:srgbClr val="000000"/>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9" name="TextBox 39">
                <a:extLst>
                  <a:ext uri="{FF2B5EF4-FFF2-40B4-BE49-F238E27FC236}">
                    <a16:creationId xmlns="" xmlns:a16="http://schemas.microsoft.com/office/drawing/2014/main" id="{D7D48CE9-2B54-F60F-1F06-8BDECB77862F}"/>
                  </a:ext>
                </a:extLst>
              </p:cNvPr>
              <p:cNvSpPr txBox="1">
                <a:spLocks noGrp="1" noRot="1" noMove="1" noResize="1" noEditPoints="1" noAdjustHandles="1" noChangeArrowheads="1" noChangeShapeType="1"/>
              </p:cNvSpPr>
              <p:nvPr/>
            </p:nvSpPr>
            <p:spPr>
              <a:xfrm>
                <a:off x="76200" y="38100"/>
                <a:ext cx="660400"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40" name="Group 40">
              <a:extLst>
                <a:ext uri="{FF2B5EF4-FFF2-40B4-BE49-F238E27FC236}">
                  <a16:creationId xmlns="" xmlns:a16="http://schemas.microsoft.com/office/drawing/2014/main" id="{41262DA5-8825-3264-6AD7-1B912EB3F156}"/>
                </a:ext>
              </a:extLst>
            </p:cNvPr>
            <p:cNvGrpSpPr>
              <a:grpSpLocks noGrp="1" noUngrp="1" noRot="1" noMove="1" noResize="1"/>
            </p:cNvGrpSpPr>
            <p:nvPr/>
          </p:nvGrpSpPr>
          <p:grpSpPr>
            <a:xfrm>
              <a:off x="546845" y="3834300"/>
              <a:ext cx="1283918" cy="442798"/>
              <a:chOff x="0" y="0"/>
              <a:chExt cx="344690" cy="118877"/>
            </a:xfrm>
          </p:grpSpPr>
          <p:sp>
            <p:nvSpPr>
              <p:cNvPr id="41" name="Freeform 41">
                <a:extLst>
                  <a:ext uri="{FF2B5EF4-FFF2-40B4-BE49-F238E27FC236}">
                    <a16:creationId xmlns="" xmlns:a16="http://schemas.microsoft.com/office/drawing/2014/main" id="{6EEEC311-678D-E9AF-F907-8EC2E7E99B01}"/>
                  </a:ext>
                </a:extLst>
              </p:cNvPr>
              <p:cNvSpPr>
                <a:spLocks noGrp="1" noRot="1" noMove="1" noResize="1" noEditPoints="1" noAdjustHandles="1" noChangeArrowheads="1" noChangeShapeType="1"/>
              </p:cNvSpPr>
              <p:nvPr/>
            </p:nvSpPr>
            <p:spPr>
              <a:xfrm>
                <a:off x="0" y="0"/>
                <a:ext cx="344690" cy="118877"/>
              </a:xfrm>
              <a:custGeom>
                <a:avLst/>
                <a:gdLst/>
                <a:ahLst/>
                <a:cxnLst/>
                <a:rect l="l" t="t" r="r" b="b"/>
                <a:pathLst>
                  <a:path w="344690" h="118877">
                    <a:moveTo>
                      <a:pt x="59438" y="0"/>
                    </a:moveTo>
                    <a:lnTo>
                      <a:pt x="285252" y="0"/>
                    </a:lnTo>
                    <a:cubicBezTo>
                      <a:pt x="318079" y="0"/>
                      <a:pt x="344690" y="26611"/>
                      <a:pt x="344690" y="59438"/>
                    </a:cubicBezTo>
                    <a:lnTo>
                      <a:pt x="344690" y="59438"/>
                    </a:lnTo>
                    <a:cubicBezTo>
                      <a:pt x="344690" y="92265"/>
                      <a:pt x="318079" y="118877"/>
                      <a:pt x="285252" y="118877"/>
                    </a:cubicBezTo>
                    <a:lnTo>
                      <a:pt x="59438" y="118877"/>
                    </a:lnTo>
                    <a:cubicBezTo>
                      <a:pt x="26611" y="118877"/>
                      <a:pt x="0" y="92265"/>
                      <a:pt x="0" y="59438"/>
                    </a:cubicBezTo>
                    <a:lnTo>
                      <a:pt x="0" y="59438"/>
                    </a:lnTo>
                    <a:cubicBezTo>
                      <a:pt x="0" y="26611"/>
                      <a:pt x="26611" y="0"/>
                      <a:pt x="59438" y="0"/>
                    </a:cubicBezTo>
                    <a:close/>
                  </a:path>
                </a:pathLst>
              </a:custGeom>
              <a:solidFill>
                <a:srgbClr val="ED6572"/>
              </a:solidFill>
              <a:ln w="28575" cap="rnd">
                <a:solidFill>
                  <a:srgbClr val="000000"/>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2" name="TextBox 42">
                <a:extLst>
                  <a:ext uri="{FF2B5EF4-FFF2-40B4-BE49-F238E27FC236}">
                    <a16:creationId xmlns="" xmlns:a16="http://schemas.microsoft.com/office/drawing/2014/main" id="{7134E641-1D29-DA23-3CDC-4EEBCD1BC315}"/>
                  </a:ext>
                </a:extLst>
              </p:cNvPr>
              <p:cNvSpPr txBox="1">
                <a:spLocks noGrp="1" noRot="1" noMove="1" noResize="1" noEditPoints="1" noAdjustHandles="1" noChangeArrowheads="1" noChangeShapeType="1"/>
              </p:cNvSpPr>
              <p:nvPr/>
            </p:nvSpPr>
            <p:spPr>
              <a:xfrm>
                <a:off x="0" y="-38100"/>
                <a:ext cx="344690" cy="15697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43" name="Group 43">
              <a:extLst>
                <a:ext uri="{FF2B5EF4-FFF2-40B4-BE49-F238E27FC236}">
                  <a16:creationId xmlns="" xmlns:a16="http://schemas.microsoft.com/office/drawing/2014/main" id="{6C89FF8F-D30F-0365-062A-5B5D5E532F6B}"/>
                </a:ext>
              </a:extLst>
            </p:cNvPr>
            <p:cNvGrpSpPr>
              <a:grpSpLocks noGrp="1" noUngrp="1" noRot="1" noMove="1" noResize="1"/>
            </p:cNvGrpSpPr>
            <p:nvPr/>
          </p:nvGrpSpPr>
          <p:grpSpPr>
            <a:xfrm>
              <a:off x="1337374" y="4774359"/>
              <a:ext cx="738281" cy="738281"/>
              <a:chOff x="0" y="0"/>
              <a:chExt cx="812800" cy="812800"/>
            </a:xfrm>
          </p:grpSpPr>
          <p:sp>
            <p:nvSpPr>
              <p:cNvPr id="44" name="Freeform 44">
                <a:extLst>
                  <a:ext uri="{FF2B5EF4-FFF2-40B4-BE49-F238E27FC236}">
                    <a16:creationId xmlns="" xmlns:a16="http://schemas.microsoft.com/office/drawing/2014/main" id="{3CF56812-9485-C465-123F-5DA06A049B30}"/>
                  </a:ext>
                </a:extLst>
              </p:cNvPr>
              <p:cNvSpPr>
                <a:spLocks noGrp="1" noRot="1" noMove="1" noResize="1" noEditPoints="1" noAdjustHandles="1" noChangeArrowheads="1" noChangeShapeType="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D4771"/>
              </a:solidFill>
              <a:ln w="28575" cap="sq">
                <a:solidFill>
                  <a:srgbClr val="000000"/>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5" name="TextBox 45">
                <a:extLst>
                  <a:ext uri="{FF2B5EF4-FFF2-40B4-BE49-F238E27FC236}">
                    <a16:creationId xmlns="" xmlns:a16="http://schemas.microsoft.com/office/drawing/2014/main" id="{F37F3D09-38D1-D53E-E9CD-BBF75A946058}"/>
                  </a:ext>
                </a:extLst>
              </p:cNvPr>
              <p:cNvSpPr txBox="1">
                <a:spLocks noGrp="1" noRot="1" noMove="1" noResize="1" noEditPoints="1" noAdjustHandles="1" noChangeArrowheads="1" noChangeShapeType="1"/>
              </p:cNvSpPr>
              <p:nvPr/>
            </p:nvSpPr>
            <p:spPr>
              <a:xfrm>
                <a:off x="76200" y="38100"/>
                <a:ext cx="660400"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46" name="Group 46">
              <a:extLst>
                <a:ext uri="{FF2B5EF4-FFF2-40B4-BE49-F238E27FC236}">
                  <a16:creationId xmlns="" xmlns:a16="http://schemas.microsoft.com/office/drawing/2014/main" id="{E20A7F98-1F11-AD30-9298-96FAF422502E}"/>
                </a:ext>
              </a:extLst>
            </p:cNvPr>
            <p:cNvGrpSpPr>
              <a:grpSpLocks noGrp="1" noUngrp="1" noRot="1" noMove="1" noResize="1"/>
            </p:cNvGrpSpPr>
            <p:nvPr/>
          </p:nvGrpSpPr>
          <p:grpSpPr>
            <a:xfrm>
              <a:off x="546845" y="4922101"/>
              <a:ext cx="1283918" cy="442798"/>
              <a:chOff x="0" y="0"/>
              <a:chExt cx="344690" cy="118877"/>
            </a:xfrm>
          </p:grpSpPr>
          <p:sp>
            <p:nvSpPr>
              <p:cNvPr id="47" name="Freeform 47">
                <a:extLst>
                  <a:ext uri="{FF2B5EF4-FFF2-40B4-BE49-F238E27FC236}">
                    <a16:creationId xmlns="" xmlns:a16="http://schemas.microsoft.com/office/drawing/2014/main" id="{9ED15A0F-0EF9-D460-0363-850D367E4F71}"/>
                  </a:ext>
                </a:extLst>
              </p:cNvPr>
              <p:cNvSpPr>
                <a:spLocks noGrp="1" noRot="1" noMove="1" noResize="1" noEditPoints="1" noAdjustHandles="1" noChangeArrowheads="1" noChangeShapeType="1"/>
              </p:cNvSpPr>
              <p:nvPr/>
            </p:nvSpPr>
            <p:spPr>
              <a:xfrm>
                <a:off x="0" y="0"/>
                <a:ext cx="344690" cy="118877"/>
              </a:xfrm>
              <a:custGeom>
                <a:avLst/>
                <a:gdLst/>
                <a:ahLst/>
                <a:cxnLst/>
                <a:rect l="l" t="t" r="r" b="b"/>
                <a:pathLst>
                  <a:path w="344690" h="118877">
                    <a:moveTo>
                      <a:pt x="59438" y="0"/>
                    </a:moveTo>
                    <a:lnTo>
                      <a:pt x="285252" y="0"/>
                    </a:lnTo>
                    <a:cubicBezTo>
                      <a:pt x="318079" y="0"/>
                      <a:pt x="344690" y="26611"/>
                      <a:pt x="344690" y="59438"/>
                    </a:cubicBezTo>
                    <a:lnTo>
                      <a:pt x="344690" y="59438"/>
                    </a:lnTo>
                    <a:cubicBezTo>
                      <a:pt x="344690" y="92265"/>
                      <a:pt x="318079" y="118877"/>
                      <a:pt x="285252" y="118877"/>
                    </a:cubicBezTo>
                    <a:lnTo>
                      <a:pt x="59438" y="118877"/>
                    </a:lnTo>
                    <a:cubicBezTo>
                      <a:pt x="26611" y="118877"/>
                      <a:pt x="0" y="92265"/>
                      <a:pt x="0" y="59438"/>
                    </a:cubicBezTo>
                    <a:lnTo>
                      <a:pt x="0" y="59438"/>
                    </a:lnTo>
                    <a:cubicBezTo>
                      <a:pt x="0" y="26611"/>
                      <a:pt x="26611" y="0"/>
                      <a:pt x="59438" y="0"/>
                    </a:cubicBezTo>
                    <a:close/>
                  </a:path>
                </a:pathLst>
              </a:custGeom>
              <a:solidFill>
                <a:srgbClr val="ED6572"/>
              </a:solidFill>
              <a:ln w="28575" cap="rnd">
                <a:solidFill>
                  <a:srgbClr val="000000"/>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8" name="TextBox 48">
                <a:extLst>
                  <a:ext uri="{FF2B5EF4-FFF2-40B4-BE49-F238E27FC236}">
                    <a16:creationId xmlns="" xmlns:a16="http://schemas.microsoft.com/office/drawing/2014/main" id="{A4D42B06-7EFD-376D-6A42-2F9AF1F00D01}"/>
                  </a:ext>
                </a:extLst>
              </p:cNvPr>
              <p:cNvSpPr txBox="1">
                <a:spLocks noGrp="1" noRot="1" noMove="1" noResize="1" noEditPoints="1" noAdjustHandles="1" noChangeArrowheads="1" noChangeShapeType="1"/>
              </p:cNvSpPr>
              <p:nvPr/>
            </p:nvSpPr>
            <p:spPr>
              <a:xfrm>
                <a:off x="0" y="-38100"/>
                <a:ext cx="344690" cy="15697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49" name="Group 49">
              <a:extLst>
                <a:ext uri="{FF2B5EF4-FFF2-40B4-BE49-F238E27FC236}">
                  <a16:creationId xmlns="" xmlns:a16="http://schemas.microsoft.com/office/drawing/2014/main" id="{98E57596-1694-F578-42F5-9191DDCE7B68}"/>
                </a:ext>
              </a:extLst>
            </p:cNvPr>
            <p:cNvGrpSpPr>
              <a:grpSpLocks noGrp="1" noUngrp="1" noRot="1" noMove="1" noResize="1"/>
            </p:cNvGrpSpPr>
            <p:nvPr/>
          </p:nvGrpSpPr>
          <p:grpSpPr>
            <a:xfrm>
              <a:off x="1337374" y="5862161"/>
              <a:ext cx="738281" cy="738281"/>
              <a:chOff x="0" y="0"/>
              <a:chExt cx="812800" cy="812800"/>
            </a:xfrm>
          </p:grpSpPr>
          <p:sp>
            <p:nvSpPr>
              <p:cNvPr id="50" name="Freeform 50">
                <a:extLst>
                  <a:ext uri="{FF2B5EF4-FFF2-40B4-BE49-F238E27FC236}">
                    <a16:creationId xmlns="" xmlns:a16="http://schemas.microsoft.com/office/drawing/2014/main" id="{DBA7205A-D980-23AB-35F7-C270AF90C816}"/>
                  </a:ext>
                </a:extLst>
              </p:cNvPr>
              <p:cNvSpPr>
                <a:spLocks noGrp="1" noRot="1" noMove="1" noResize="1" noEditPoints="1" noAdjustHandles="1" noChangeArrowheads="1" noChangeShapeType="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D4771"/>
              </a:solidFill>
              <a:ln w="28575" cap="sq">
                <a:solidFill>
                  <a:srgbClr val="000000"/>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1" name="TextBox 51">
                <a:extLst>
                  <a:ext uri="{FF2B5EF4-FFF2-40B4-BE49-F238E27FC236}">
                    <a16:creationId xmlns="" xmlns:a16="http://schemas.microsoft.com/office/drawing/2014/main" id="{A1CB30A3-B5D4-1287-D064-2F0D39B8F4E9}"/>
                  </a:ext>
                </a:extLst>
              </p:cNvPr>
              <p:cNvSpPr txBox="1">
                <a:spLocks noGrp="1" noRot="1" noMove="1" noResize="1" noEditPoints="1" noAdjustHandles="1" noChangeArrowheads="1" noChangeShapeType="1"/>
              </p:cNvSpPr>
              <p:nvPr/>
            </p:nvSpPr>
            <p:spPr>
              <a:xfrm>
                <a:off x="76200" y="38100"/>
                <a:ext cx="660400"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2" name="Group 52">
              <a:extLst>
                <a:ext uri="{FF2B5EF4-FFF2-40B4-BE49-F238E27FC236}">
                  <a16:creationId xmlns="" xmlns:a16="http://schemas.microsoft.com/office/drawing/2014/main" id="{EA9ABAA5-A155-D1E9-F254-0DCBFC8559EC}"/>
                </a:ext>
              </a:extLst>
            </p:cNvPr>
            <p:cNvGrpSpPr>
              <a:grpSpLocks noGrp="1" noUngrp="1" noRot="1" noMove="1" noResize="1"/>
            </p:cNvGrpSpPr>
            <p:nvPr/>
          </p:nvGrpSpPr>
          <p:grpSpPr>
            <a:xfrm>
              <a:off x="546845" y="6009903"/>
              <a:ext cx="1283918" cy="442798"/>
              <a:chOff x="0" y="0"/>
              <a:chExt cx="344690" cy="118877"/>
            </a:xfrm>
          </p:grpSpPr>
          <p:sp>
            <p:nvSpPr>
              <p:cNvPr id="53" name="Freeform 53">
                <a:extLst>
                  <a:ext uri="{FF2B5EF4-FFF2-40B4-BE49-F238E27FC236}">
                    <a16:creationId xmlns="" xmlns:a16="http://schemas.microsoft.com/office/drawing/2014/main" id="{D0FA5363-9A5F-BD4D-1DD2-501AD6C47A60}"/>
                  </a:ext>
                </a:extLst>
              </p:cNvPr>
              <p:cNvSpPr>
                <a:spLocks noGrp="1" noRot="1" noMove="1" noResize="1" noEditPoints="1" noAdjustHandles="1" noChangeArrowheads="1" noChangeShapeType="1"/>
              </p:cNvSpPr>
              <p:nvPr/>
            </p:nvSpPr>
            <p:spPr>
              <a:xfrm>
                <a:off x="0" y="0"/>
                <a:ext cx="344690" cy="118877"/>
              </a:xfrm>
              <a:custGeom>
                <a:avLst/>
                <a:gdLst/>
                <a:ahLst/>
                <a:cxnLst/>
                <a:rect l="l" t="t" r="r" b="b"/>
                <a:pathLst>
                  <a:path w="344690" h="118877">
                    <a:moveTo>
                      <a:pt x="59438" y="0"/>
                    </a:moveTo>
                    <a:lnTo>
                      <a:pt x="285252" y="0"/>
                    </a:lnTo>
                    <a:cubicBezTo>
                      <a:pt x="318079" y="0"/>
                      <a:pt x="344690" y="26611"/>
                      <a:pt x="344690" y="59438"/>
                    </a:cubicBezTo>
                    <a:lnTo>
                      <a:pt x="344690" y="59438"/>
                    </a:lnTo>
                    <a:cubicBezTo>
                      <a:pt x="344690" y="92265"/>
                      <a:pt x="318079" y="118877"/>
                      <a:pt x="285252" y="118877"/>
                    </a:cubicBezTo>
                    <a:lnTo>
                      <a:pt x="59438" y="118877"/>
                    </a:lnTo>
                    <a:cubicBezTo>
                      <a:pt x="26611" y="118877"/>
                      <a:pt x="0" y="92265"/>
                      <a:pt x="0" y="59438"/>
                    </a:cubicBezTo>
                    <a:lnTo>
                      <a:pt x="0" y="59438"/>
                    </a:lnTo>
                    <a:cubicBezTo>
                      <a:pt x="0" y="26611"/>
                      <a:pt x="26611" y="0"/>
                      <a:pt x="59438" y="0"/>
                    </a:cubicBezTo>
                    <a:close/>
                  </a:path>
                </a:pathLst>
              </a:custGeom>
              <a:solidFill>
                <a:srgbClr val="ED6572"/>
              </a:solidFill>
              <a:ln w="28575" cap="rnd">
                <a:solidFill>
                  <a:srgbClr val="000000"/>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4" name="TextBox 54">
                <a:extLst>
                  <a:ext uri="{FF2B5EF4-FFF2-40B4-BE49-F238E27FC236}">
                    <a16:creationId xmlns="" xmlns:a16="http://schemas.microsoft.com/office/drawing/2014/main" id="{40C817F0-922B-71DF-FC23-C1AB0A5DFDBD}"/>
                  </a:ext>
                </a:extLst>
              </p:cNvPr>
              <p:cNvSpPr txBox="1">
                <a:spLocks noGrp="1" noRot="1" noMove="1" noResize="1" noEditPoints="1" noAdjustHandles="1" noChangeArrowheads="1" noChangeShapeType="1"/>
              </p:cNvSpPr>
              <p:nvPr/>
            </p:nvSpPr>
            <p:spPr>
              <a:xfrm>
                <a:off x="0" y="-38100"/>
                <a:ext cx="344690" cy="15697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5" name="Group 55">
              <a:extLst>
                <a:ext uri="{FF2B5EF4-FFF2-40B4-BE49-F238E27FC236}">
                  <a16:creationId xmlns="" xmlns:a16="http://schemas.microsoft.com/office/drawing/2014/main" id="{AC243528-7F9C-E4EC-2160-334463F763EE}"/>
                </a:ext>
              </a:extLst>
            </p:cNvPr>
            <p:cNvGrpSpPr>
              <a:grpSpLocks noGrp="1" noUngrp="1" noRot="1" noMove="1" noResize="1"/>
            </p:cNvGrpSpPr>
            <p:nvPr/>
          </p:nvGrpSpPr>
          <p:grpSpPr>
            <a:xfrm>
              <a:off x="1337374" y="6949962"/>
              <a:ext cx="738281" cy="738281"/>
              <a:chOff x="0" y="0"/>
              <a:chExt cx="812800" cy="812800"/>
            </a:xfrm>
          </p:grpSpPr>
          <p:sp>
            <p:nvSpPr>
              <p:cNvPr id="56" name="Freeform 56">
                <a:extLst>
                  <a:ext uri="{FF2B5EF4-FFF2-40B4-BE49-F238E27FC236}">
                    <a16:creationId xmlns="" xmlns:a16="http://schemas.microsoft.com/office/drawing/2014/main" id="{270007D6-D5E2-4143-DD1A-CFD1C12F5C20}"/>
                  </a:ext>
                </a:extLst>
              </p:cNvPr>
              <p:cNvSpPr>
                <a:spLocks noGrp="1" noRot="1" noMove="1" noResize="1" noEditPoints="1" noAdjustHandles="1" noChangeArrowheads="1" noChangeShapeType="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D4771"/>
              </a:solidFill>
              <a:ln w="28575" cap="sq">
                <a:solidFill>
                  <a:srgbClr val="000000"/>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7" name="TextBox 57">
                <a:extLst>
                  <a:ext uri="{FF2B5EF4-FFF2-40B4-BE49-F238E27FC236}">
                    <a16:creationId xmlns="" xmlns:a16="http://schemas.microsoft.com/office/drawing/2014/main" id="{9D01911E-D6D0-1733-049B-DC0AA5AF2A0C}"/>
                  </a:ext>
                </a:extLst>
              </p:cNvPr>
              <p:cNvSpPr txBox="1">
                <a:spLocks noGrp="1" noRot="1" noMove="1" noResize="1" noEditPoints="1" noAdjustHandles="1" noChangeArrowheads="1" noChangeShapeType="1"/>
              </p:cNvSpPr>
              <p:nvPr/>
            </p:nvSpPr>
            <p:spPr>
              <a:xfrm>
                <a:off x="76200" y="38100"/>
                <a:ext cx="660400"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8" name="Group 58">
              <a:extLst>
                <a:ext uri="{FF2B5EF4-FFF2-40B4-BE49-F238E27FC236}">
                  <a16:creationId xmlns="" xmlns:a16="http://schemas.microsoft.com/office/drawing/2014/main" id="{C2DD09C4-018A-0996-05AE-55F43DC8913C}"/>
                </a:ext>
              </a:extLst>
            </p:cNvPr>
            <p:cNvGrpSpPr>
              <a:grpSpLocks noGrp="1" noUngrp="1" noRot="1" noMove="1" noResize="1"/>
            </p:cNvGrpSpPr>
            <p:nvPr/>
          </p:nvGrpSpPr>
          <p:grpSpPr>
            <a:xfrm>
              <a:off x="546845" y="7097704"/>
              <a:ext cx="1283918" cy="442798"/>
              <a:chOff x="0" y="0"/>
              <a:chExt cx="344690" cy="118877"/>
            </a:xfrm>
          </p:grpSpPr>
          <p:sp>
            <p:nvSpPr>
              <p:cNvPr id="59" name="Freeform 59">
                <a:extLst>
                  <a:ext uri="{FF2B5EF4-FFF2-40B4-BE49-F238E27FC236}">
                    <a16:creationId xmlns="" xmlns:a16="http://schemas.microsoft.com/office/drawing/2014/main" id="{7B892419-BEEC-2936-0E72-8766FF022377}"/>
                  </a:ext>
                </a:extLst>
              </p:cNvPr>
              <p:cNvSpPr>
                <a:spLocks noGrp="1" noRot="1" noMove="1" noResize="1" noEditPoints="1" noAdjustHandles="1" noChangeArrowheads="1" noChangeShapeType="1"/>
              </p:cNvSpPr>
              <p:nvPr/>
            </p:nvSpPr>
            <p:spPr>
              <a:xfrm>
                <a:off x="0" y="0"/>
                <a:ext cx="344690" cy="118877"/>
              </a:xfrm>
              <a:custGeom>
                <a:avLst/>
                <a:gdLst/>
                <a:ahLst/>
                <a:cxnLst/>
                <a:rect l="l" t="t" r="r" b="b"/>
                <a:pathLst>
                  <a:path w="344690" h="118877">
                    <a:moveTo>
                      <a:pt x="59438" y="0"/>
                    </a:moveTo>
                    <a:lnTo>
                      <a:pt x="285252" y="0"/>
                    </a:lnTo>
                    <a:cubicBezTo>
                      <a:pt x="318079" y="0"/>
                      <a:pt x="344690" y="26611"/>
                      <a:pt x="344690" y="59438"/>
                    </a:cubicBezTo>
                    <a:lnTo>
                      <a:pt x="344690" y="59438"/>
                    </a:lnTo>
                    <a:cubicBezTo>
                      <a:pt x="344690" y="92265"/>
                      <a:pt x="318079" y="118877"/>
                      <a:pt x="285252" y="118877"/>
                    </a:cubicBezTo>
                    <a:lnTo>
                      <a:pt x="59438" y="118877"/>
                    </a:lnTo>
                    <a:cubicBezTo>
                      <a:pt x="26611" y="118877"/>
                      <a:pt x="0" y="92265"/>
                      <a:pt x="0" y="59438"/>
                    </a:cubicBezTo>
                    <a:lnTo>
                      <a:pt x="0" y="59438"/>
                    </a:lnTo>
                    <a:cubicBezTo>
                      <a:pt x="0" y="26611"/>
                      <a:pt x="26611" y="0"/>
                      <a:pt x="59438" y="0"/>
                    </a:cubicBezTo>
                    <a:close/>
                  </a:path>
                </a:pathLst>
              </a:custGeom>
              <a:solidFill>
                <a:srgbClr val="ED6572"/>
              </a:solidFill>
              <a:ln w="28575" cap="rnd">
                <a:solidFill>
                  <a:srgbClr val="000000"/>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0" name="TextBox 60">
                <a:extLst>
                  <a:ext uri="{FF2B5EF4-FFF2-40B4-BE49-F238E27FC236}">
                    <a16:creationId xmlns="" xmlns:a16="http://schemas.microsoft.com/office/drawing/2014/main" id="{535E62DB-0CBF-9178-99D2-F1415B054D1B}"/>
                  </a:ext>
                </a:extLst>
              </p:cNvPr>
              <p:cNvSpPr txBox="1">
                <a:spLocks noGrp="1" noRot="1" noMove="1" noResize="1" noEditPoints="1" noAdjustHandles="1" noChangeArrowheads="1" noChangeShapeType="1"/>
              </p:cNvSpPr>
              <p:nvPr/>
            </p:nvSpPr>
            <p:spPr>
              <a:xfrm>
                <a:off x="0" y="-38100"/>
                <a:ext cx="344690" cy="15697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1" name="Group 61">
              <a:extLst>
                <a:ext uri="{FF2B5EF4-FFF2-40B4-BE49-F238E27FC236}">
                  <a16:creationId xmlns="" xmlns:a16="http://schemas.microsoft.com/office/drawing/2014/main" id="{16FAF11C-721A-9706-2BDA-3F6181992986}"/>
                </a:ext>
              </a:extLst>
            </p:cNvPr>
            <p:cNvGrpSpPr>
              <a:grpSpLocks noGrp="1" noUngrp="1" noRot="1" noMove="1" noResize="1"/>
            </p:cNvGrpSpPr>
            <p:nvPr/>
          </p:nvGrpSpPr>
          <p:grpSpPr>
            <a:xfrm>
              <a:off x="1337374" y="8037764"/>
              <a:ext cx="738281" cy="738281"/>
              <a:chOff x="0" y="0"/>
              <a:chExt cx="812800" cy="812800"/>
            </a:xfrm>
          </p:grpSpPr>
          <p:sp>
            <p:nvSpPr>
              <p:cNvPr id="62" name="Freeform 62">
                <a:extLst>
                  <a:ext uri="{FF2B5EF4-FFF2-40B4-BE49-F238E27FC236}">
                    <a16:creationId xmlns="" xmlns:a16="http://schemas.microsoft.com/office/drawing/2014/main" id="{03C6E622-D62C-6702-F67D-A72B3D26A053}"/>
                  </a:ext>
                </a:extLst>
              </p:cNvPr>
              <p:cNvSpPr>
                <a:spLocks noGrp="1" noRot="1" noMove="1" noResize="1" noEditPoints="1" noAdjustHandles="1" noChangeArrowheads="1" noChangeShapeType="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D4771"/>
              </a:solidFill>
              <a:ln w="28575" cap="sq">
                <a:solidFill>
                  <a:srgbClr val="000000"/>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3" name="TextBox 63">
                <a:extLst>
                  <a:ext uri="{FF2B5EF4-FFF2-40B4-BE49-F238E27FC236}">
                    <a16:creationId xmlns="" xmlns:a16="http://schemas.microsoft.com/office/drawing/2014/main" id="{3317D5CF-33A6-EB0D-B2F6-FFB521202DC8}"/>
                  </a:ext>
                </a:extLst>
              </p:cNvPr>
              <p:cNvSpPr txBox="1">
                <a:spLocks noGrp="1" noRot="1" noMove="1" noResize="1" noEditPoints="1" noAdjustHandles="1" noChangeArrowheads="1" noChangeShapeType="1"/>
              </p:cNvSpPr>
              <p:nvPr/>
            </p:nvSpPr>
            <p:spPr>
              <a:xfrm>
                <a:off x="76200" y="38100"/>
                <a:ext cx="660400"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4" name="Group 64">
              <a:extLst>
                <a:ext uri="{FF2B5EF4-FFF2-40B4-BE49-F238E27FC236}">
                  <a16:creationId xmlns="" xmlns:a16="http://schemas.microsoft.com/office/drawing/2014/main" id="{4378779A-33CC-A335-EA06-082DA15F4937}"/>
                </a:ext>
              </a:extLst>
            </p:cNvPr>
            <p:cNvGrpSpPr>
              <a:grpSpLocks noGrp="1" noUngrp="1" noRot="1" noMove="1" noResize="1"/>
            </p:cNvGrpSpPr>
            <p:nvPr/>
          </p:nvGrpSpPr>
          <p:grpSpPr>
            <a:xfrm>
              <a:off x="546845" y="8185506"/>
              <a:ext cx="1283918" cy="442798"/>
              <a:chOff x="0" y="0"/>
              <a:chExt cx="344690" cy="118877"/>
            </a:xfrm>
          </p:grpSpPr>
          <p:sp>
            <p:nvSpPr>
              <p:cNvPr id="65" name="Freeform 65">
                <a:extLst>
                  <a:ext uri="{FF2B5EF4-FFF2-40B4-BE49-F238E27FC236}">
                    <a16:creationId xmlns="" xmlns:a16="http://schemas.microsoft.com/office/drawing/2014/main" id="{D159A730-86FE-83E8-5D75-4E0EA316BD34}"/>
                  </a:ext>
                </a:extLst>
              </p:cNvPr>
              <p:cNvSpPr>
                <a:spLocks noGrp="1" noRot="1" noMove="1" noResize="1" noEditPoints="1" noAdjustHandles="1" noChangeArrowheads="1" noChangeShapeType="1"/>
              </p:cNvSpPr>
              <p:nvPr/>
            </p:nvSpPr>
            <p:spPr>
              <a:xfrm>
                <a:off x="0" y="0"/>
                <a:ext cx="344690" cy="118877"/>
              </a:xfrm>
              <a:custGeom>
                <a:avLst/>
                <a:gdLst/>
                <a:ahLst/>
                <a:cxnLst/>
                <a:rect l="l" t="t" r="r" b="b"/>
                <a:pathLst>
                  <a:path w="344690" h="118877">
                    <a:moveTo>
                      <a:pt x="59438" y="0"/>
                    </a:moveTo>
                    <a:lnTo>
                      <a:pt x="285252" y="0"/>
                    </a:lnTo>
                    <a:cubicBezTo>
                      <a:pt x="318079" y="0"/>
                      <a:pt x="344690" y="26611"/>
                      <a:pt x="344690" y="59438"/>
                    </a:cubicBezTo>
                    <a:lnTo>
                      <a:pt x="344690" y="59438"/>
                    </a:lnTo>
                    <a:cubicBezTo>
                      <a:pt x="344690" y="92265"/>
                      <a:pt x="318079" y="118877"/>
                      <a:pt x="285252" y="118877"/>
                    </a:cubicBezTo>
                    <a:lnTo>
                      <a:pt x="59438" y="118877"/>
                    </a:lnTo>
                    <a:cubicBezTo>
                      <a:pt x="26611" y="118877"/>
                      <a:pt x="0" y="92265"/>
                      <a:pt x="0" y="59438"/>
                    </a:cubicBezTo>
                    <a:lnTo>
                      <a:pt x="0" y="59438"/>
                    </a:lnTo>
                    <a:cubicBezTo>
                      <a:pt x="0" y="26611"/>
                      <a:pt x="26611" y="0"/>
                      <a:pt x="59438" y="0"/>
                    </a:cubicBezTo>
                    <a:close/>
                  </a:path>
                </a:pathLst>
              </a:custGeom>
              <a:solidFill>
                <a:srgbClr val="ED6572"/>
              </a:solidFill>
              <a:ln w="28575" cap="rnd">
                <a:solidFill>
                  <a:srgbClr val="000000"/>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6" name="TextBox 66">
                <a:extLst>
                  <a:ext uri="{FF2B5EF4-FFF2-40B4-BE49-F238E27FC236}">
                    <a16:creationId xmlns="" xmlns:a16="http://schemas.microsoft.com/office/drawing/2014/main" id="{DA9CAB06-5022-EDEE-D078-CD311069BF23}"/>
                  </a:ext>
                </a:extLst>
              </p:cNvPr>
              <p:cNvSpPr txBox="1">
                <a:spLocks noGrp="1" noRot="1" noMove="1" noResize="1" noEditPoints="1" noAdjustHandles="1" noChangeArrowheads="1" noChangeShapeType="1"/>
              </p:cNvSpPr>
              <p:nvPr/>
            </p:nvSpPr>
            <p:spPr>
              <a:xfrm>
                <a:off x="0" y="-38100"/>
                <a:ext cx="344690" cy="15697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grpSp>
        <p:nvGrpSpPr>
          <p:cNvPr id="97" name="Nhóm 96">
            <a:extLst>
              <a:ext uri="{FF2B5EF4-FFF2-40B4-BE49-F238E27FC236}">
                <a16:creationId xmlns="" xmlns:a16="http://schemas.microsoft.com/office/drawing/2014/main" id="{DECD6B9A-2C4A-1323-B66C-57B5EFB9FB60}"/>
              </a:ext>
            </a:extLst>
          </p:cNvPr>
          <p:cNvGrpSpPr/>
          <p:nvPr/>
        </p:nvGrpSpPr>
        <p:grpSpPr>
          <a:xfrm>
            <a:off x="4089349" y="7248145"/>
            <a:ext cx="10109303" cy="1799827"/>
            <a:chOff x="3859332" y="7248145"/>
            <a:chExt cx="10109303" cy="1799827"/>
          </a:xfrm>
        </p:grpSpPr>
        <p:sp>
          <p:nvSpPr>
            <p:cNvPr id="77" name="Freeform 8">
              <a:extLst>
                <a:ext uri="{FF2B5EF4-FFF2-40B4-BE49-F238E27FC236}">
                  <a16:creationId xmlns="" xmlns:a16="http://schemas.microsoft.com/office/drawing/2014/main" id="{0652E8BF-2211-77F1-8C3C-A9CC5522829F}"/>
                </a:ext>
              </a:extLst>
            </p:cNvPr>
            <p:cNvSpPr/>
            <p:nvPr/>
          </p:nvSpPr>
          <p:spPr>
            <a:xfrm>
              <a:off x="3859332" y="8191330"/>
              <a:ext cx="4180906" cy="535486"/>
            </a:xfrm>
            <a:custGeom>
              <a:avLst/>
              <a:gdLst/>
              <a:ahLst/>
              <a:cxnLst/>
              <a:rect l="l" t="t" r="r" b="b"/>
              <a:pathLst>
                <a:path w="7315200" h="1191768">
                  <a:moveTo>
                    <a:pt x="0" y="0"/>
                  </a:moveTo>
                  <a:lnTo>
                    <a:pt x="7315200" y="0"/>
                  </a:lnTo>
                  <a:lnTo>
                    <a:pt x="7315200" y="1191768"/>
                  </a:lnTo>
                  <a:lnTo>
                    <a:pt x="0" y="119176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8" name="Freeform 5">
              <a:extLst>
                <a:ext uri="{FF2B5EF4-FFF2-40B4-BE49-F238E27FC236}">
                  <a16:creationId xmlns="" xmlns:a16="http://schemas.microsoft.com/office/drawing/2014/main" id="{501BFD3D-AB88-E211-CA94-CC060A054B0C}"/>
                </a:ext>
              </a:extLst>
            </p:cNvPr>
            <p:cNvSpPr/>
            <p:nvPr/>
          </p:nvSpPr>
          <p:spPr>
            <a:xfrm>
              <a:off x="7966810" y="7248145"/>
              <a:ext cx="2354381" cy="1799827"/>
            </a:xfrm>
            <a:custGeom>
              <a:avLst/>
              <a:gdLst/>
              <a:ahLst/>
              <a:cxnLst/>
              <a:rect l="l" t="t" r="r" b="b"/>
              <a:pathLst>
                <a:path w="4716103" h="4114800">
                  <a:moveTo>
                    <a:pt x="0" y="0"/>
                  </a:moveTo>
                  <a:lnTo>
                    <a:pt x="4716103" y="0"/>
                  </a:lnTo>
                  <a:lnTo>
                    <a:pt x="4716103" y="4114800"/>
                  </a:lnTo>
                  <a:lnTo>
                    <a:pt x="0" y="411480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79" name="Freeform 8">
              <a:extLst>
                <a:ext uri="{FF2B5EF4-FFF2-40B4-BE49-F238E27FC236}">
                  <a16:creationId xmlns="" xmlns:a16="http://schemas.microsoft.com/office/drawing/2014/main" id="{795E2CB5-AE6A-FD4A-8765-6B72B1A98DDC}"/>
                </a:ext>
              </a:extLst>
            </p:cNvPr>
            <p:cNvSpPr/>
            <p:nvPr/>
          </p:nvSpPr>
          <p:spPr>
            <a:xfrm>
              <a:off x="9787729" y="8191330"/>
              <a:ext cx="4180906" cy="535486"/>
            </a:xfrm>
            <a:custGeom>
              <a:avLst/>
              <a:gdLst/>
              <a:ahLst/>
              <a:cxnLst/>
              <a:rect l="l" t="t" r="r" b="b"/>
              <a:pathLst>
                <a:path w="7315200" h="1191768">
                  <a:moveTo>
                    <a:pt x="0" y="0"/>
                  </a:moveTo>
                  <a:lnTo>
                    <a:pt x="7315200" y="0"/>
                  </a:lnTo>
                  <a:lnTo>
                    <a:pt x="7315200" y="1191768"/>
                  </a:lnTo>
                  <a:lnTo>
                    <a:pt x="0" y="119176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9" name="Hộp Văn bản 68">
            <a:extLst>
              <a:ext uri="{FF2B5EF4-FFF2-40B4-BE49-F238E27FC236}">
                <a16:creationId xmlns="" xmlns:a16="http://schemas.microsoft.com/office/drawing/2014/main" id="{589CB3C5-87B0-1B96-A9D2-FD25E977C190}"/>
              </a:ext>
            </a:extLst>
          </p:cNvPr>
          <p:cNvSpPr txBox="1">
            <a:spLocks noChangeAspect="1"/>
          </p:cNvSpPr>
          <p:nvPr/>
        </p:nvSpPr>
        <p:spPr>
          <a:xfrm>
            <a:off x="6311244" y="1515061"/>
            <a:ext cx="5665512" cy="1237184"/>
          </a:xfrm>
          <a:custGeom>
            <a:avLst/>
            <a:gdLst/>
            <a:ahLst/>
            <a:cxnLst/>
            <a:rect l="l" t="t" r="r" b="b"/>
            <a:pathLst>
              <a:path w="4705293" h="1027500">
                <a:moveTo>
                  <a:pt x="1329433" y="874823"/>
                </a:moveTo>
                <a:lnTo>
                  <a:pt x="1331662" y="878167"/>
                </a:lnTo>
                <a:cubicBezTo>
                  <a:pt x="1330919" y="877424"/>
                  <a:pt x="1330547" y="876867"/>
                  <a:pt x="1330547" y="876495"/>
                </a:cubicBezTo>
                <a:cubicBezTo>
                  <a:pt x="1330547" y="876124"/>
                  <a:pt x="1330176" y="875566"/>
                  <a:pt x="1329433" y="874823"/>
                </a:cubicBezTo>
                <a:close/>
                <a:moveTo>
                  <a:pt x="1688497" y="440198"/>
                </a:moveTo>
                <a:cubicBezTo>
                  <a:pt x="1676609" y="440198"/>
                  <a:pt x="1667323" y="442426"/>
                  <a:pt x="1660636" y="446884"/>
                </a:cubicBezTo>
                <a:cubicBezTo>
                  <a:pt x="1657664" y="451342"/>
                  <a:pt x="1655435" y="464343"/>
                  <a:pt x="1653949" y="485889"/>
                </a:cubicBezTo>
                <a:cubicBezTo>
                  <a:pt x="1653207" y="496290"/>
                  <a:pt x="1652835" y="507806"/>
                  <a:pt x="1652835" y="520436"/>
                </a:cubicBezTo>
                <a:cubicBezTo>
                  <a:pt x="1652835" y="533066"/>
                  <a:pt x="1652835" y="546811"/>
                  <a:pt x="1652835" y="561670"/>
                </a:cubicBezTo>
                <a:cubicBezTo>
                  <a:pt x="1652835" y="576529"/>
                  <a:pt x="1653021" y="591574"/>
                  <a:pt x="1653392" y="606804"/>
                </a:cubicBezTo>
                <a:cubicBezTo>
                  <a:pt x="1653764" y="622035"/>
                  <a:pt x="1654321" y="638194"/>
                  <a:pt x="1655064" y="655282"/>
                </a:cubicBezTo>
                <a:cubicBezTo>
                  <a:pt x="1655807" y="672369"/>
                  <a:pt x="1656549" y="688343"/>
                  <a:pt x="1657293" y="703202"/>
                </a:cubicBezTo>
                <a:cubicBezTo>
                  <a:pt x="1658035" y="718061"/>
                  <a:pt x="1659150" y="732549"/>
                  <a:pt x="1660636" y="746665"/>
                </a:cubicBezTo>
                <a:cubicBezTo>
                  <a:pt x="1662865" y="774154"/>
                  <a:pt x="1665093" y="797557"/>
                  <a:pt x="1667323" y="816873"/>
                </a:cubicBezTo>
                <a:cubicBezTo>
                  <a:pt x="1669551" y="836190"/>
                  <a:pt x="1671037" y="846220"/>
                  <a:pt x="1671780" y="846963"/>
                </a:cubicBezTo>
                <a:lnTo>
                  <a:pt x="1705551" y="846963"/>
                </a:lnTo>
                <a:lnTo>
                  <a:pt x="1705909" y="845779"/>
                </a:lnTo>
                <a:cubicBezTo>
                  <a:pt x="1706745" y="841739"/>
                  <a:pt x="1707999" y="832475"/>
                  <a:pt x="1709671" y="817988"/>
                </a:cubicBezTo>
                <a:cubicBezTo>
                  <a:pt x="1711899" y="798671"/>
                  <a:pt x="1714128" y="775268"/>
                  <a:pt x="1716357" y="747779"/>
                </a:cubicBezTo>
                <a:cubicBezTo>
                  <a:pt x="1717843" y="733663"/>
                  <a:pt x="1718957" y="718990"/>
                  <a:pt x="1719701" y="703759"/>
                </a:cubicBezTo>
                <a:cubicBezTo>
                  <a:pt x="1720443" y="688529"/>
                  <a:pt x="1721187" y="672369"/>
                  <a:pt x="1721929" y="655282"/>
                </a:cubicBezTo>
                <a:cubicBezTo>
                  <a:pt x="1722673" y="638194"/>
                  <a:pt x="1723229" y="622035"/>
                  <a:pt x="1723601" y="606804"/>
                </a:cubicBezTo>
                <a:cubicBezTo>
                  <a:pt x="1723973" y="591574"/>
                  <a:pt x="1724158" y="576529"/>
                  <a:pt x="1724158" y="561670"/>
                </a:cubicBezTo>
                <a:cubicBezTo>
                  <a:pt x="1724158" y="546811"/>
                  <a:pt x="1724158" y="533066"/>
                  <a:pt x="1724158" y="520436"/>
                </a:cubicBezTo>
                <a:cubicBezTo>
                  <a:pt x="1724158" y="507806"/>
                  <a:pt x="1723787" y="496290"/>
                  <a:pt x="1723043" y="485889"/>
                </a:cubicBezTo>
                <a:cubicBezTo>
                  <a:pt x="1721558" y="464343"/>
                  <a:pt x="1719329" y="451342"/>
                  <a:pt x="1716357" y="446884"/>
                </a:cubicBezTo>
                <a:cubicBezTo>
                  <a:pt x="1709671" y="442426"/>
                  <a:pt x="1700383" y="440198"/>
                  <a:pt x="1688497" y="440198"/>
                </a:cubicBezTo>
                <a:close/>
                <a:moveTo>
                  <a:pt x="4034990" y="439083"/>
                </a:moveTo>
                <a:cubicBezTo>
                  <a:pt x="4023103" y="439083"/>
                  <a:pt x="4013815" y="441312"/>
                  <a:pt x="4007129" y="445770"/>
                </a:cubicBezTo>
                <a:cubicBezTo>
                  <a:pt x="4004157" y="450227"/>
                  <a:pt x="4001929" y="463229"/>
                  <a:pt x="4000443" y="484775"/>
                </a:cubicBezTo>
                <a:cubicBezTo>
                  <a:pt x="3999699" y="495176"/>
                  <a:pt x="3999328" y="506692"/>
                  <a:pt x="3999328" y="519322"/>
                </a:cubicBezTo>
                <a:cubicBezTo>
                  <a:pt x="3999328" y="531952"/>
                  <a:pt x="3999328" y="545697"/>
                  <a:pt x="3999328" y="560556"/>
                </a:cubicBezTo>
                <a:cubicBezTo>
                  <a:pt x="3999328" y="575415"/>
                  <a:pt x="3999513" y="590459"/>
                  <a:pt x="3999885" y="605690"/>
                </a:cubicBezTo>
                <a:cubicBezTo>
                  <a:pt x="4000257" y="620920"/>
                  <a:pt x="4000814" y="637079"/>
                  <a:pt x="4001557" y="654167"/>
                </a:cubicBezTo>
                <a:cubicBezTo>
                  <a:pt x="4002300" y="671255"/>
                  <a:pt x="4003043" y="687229"/>
                  <a:pt x="4003786" y="702088"/>
                </a:cubicBezTo>
                <a:cubicBezTo>
                  <a:pt x="4004529" y="716947"/>
                  <a:pt x="4005643" y="731434"/>
                  <a:pt x="4007129" y="745550"/>
                </a:cubicBezTo>
                <a:cubicBezTo>
                  <a:pt x="4009358" y="773039"/>
                  <a:pt x="4011587" y="796442"/>
                  <a:pt x="4013815" y="815759"/>
                </a:cubicBezTo>
                <a:cubicBezTo>
                  <a:pt x="4016045" y="835076"/>
                  <a:pt x="4017531" y="845105"/>
                  <a:pt x="4018273" y="845848"/>
                </a:cubicBezTo>
                <a:lnTo>
                  <a:pt x="4051707" y="845848"/>
                </a:lnTo>
                <a:cubicBezTo>
                  <a:pt x="4052449" y="845105"/>
                  <a:pt x="4053935" y="835447"/>
                  <a:pt x="4056163" y="816873"/>
                </a:cubicBezTo>
                <a:cubicBezTo>
                  <a:pt x="4058393" y="797557"/>
                  <a:pt x="4060621" y="774154"/>
                  <a:pt x="4062851" y="746665"/>
                </a:cubicBezTo>
                <a:cubicBezTo>
                  <a:pt x="4064337" y="732549"/>
                  <a:pt x="4065451" y="717875"/>
                  <a:pt x="4066194" y="702645"/>
                </a:cubicBezTo>
                <a:cubicBezTo>
                  <a:pt x="4066937" y="687414"/>
                  <a:pt x="4067679" y="671255"/>
                  <a:pt x="4068423" y="654167"/>
                </a:cubicBezTo>
                <a:cubicBezTo>
                  <a:pt x="4069165" y="637079"/>
                  <a:pt x="4069723" y="620920"/>
                  <a:pt x="4070094" y="605690"/>
                </a:cubicBezTo>
                <a:cubicBezTo>
                  <a:pt x="4070465" y="590459"/>
                  <a:pt x="4070651" y="575415"/>
                  <a:pt x="4070651" y="560556"/>
                </a:cubicBezTo>
                <a:cubicBezTo>
                  <a:pt x="4070651" y="545697"/>
                  <a:pt x="4070651" y="531952"/>
                  <a:pt x="4070651" y="519322"/>
                </a:cubicBezTo>
                <a:cubicBezTo>
                  <a:pt x="4070651" y="506692"/>
                  <a:pt x="4070279" y="495176"/>
                  <a:pt x="4069537" y="484775"/>
                </a:cubicBezTo>
                <a:cubicBezTo>
                  <a:pt x="4068051" y="463229"/>
                  <a:pt x="4065822" y="450227"/>
                  <a:pt x="4062851" y="445770"/>
                </a:cubicBezTo>
                <a:cubicBezTo>
                  <a:pt x="4056163" y="441312"/>
                  <a:pt x="4046877" y="439083"/>
                  <a:pt x="4034990" y="439083"/>
                </a:cubicBezTo>
                <a:close/>
                <a:moveTo>
                  <a:pt x="969473" y="431282"/>
                </a:moveTo>
                <a:lnTo>
                  <a:pt x="969473" y="620734"/>
                </a:lnTo>
                <a:cubicBezTo>
                  <a:pt x="969473" y="637822"/>
                  <a:pt x="969473" y="654539"/>
                  <a:pt x="969473" y="670884"/>
                </a:cubicBezTo>
                <a:cubicBezTo>
                  <a:pt x="969473" y="687229"/>
                  <a:pt x="969102" y="703945"/>
                  <a:pt x="968359" y="721033"/>
                </a:cubicBezTo>
                <a:cubicBezTo>
                  <a:pt x="976531" y="709146"/>
                  <a:pt x="984332" y="695772"/>
                  <a:pt x="991762" y="680913"/>
                </a:cubicBezTo>
                <a:cubicBezTo>
                  <a:pt x="999191" y="666054"/>
                  <a:pt x="1006250" y="650638"/>
                  <a:pt x="1012936" y="634665"/>
                </a:cubicBezTo>
                <a:cubicBezTo>
                  <a:pt x="1019623" y="618691"/>
                  <a:pt x="1025566" y="602718"/>
                  <a:pt x="1030767" y="586744"/>
                </a:cubicBezTo>
                <a:cubicBezTo>
                  <a:pt x="1035968" y="570771"/>
                  <a:pt x="1040054" y="555726"/>
                  <a:pt x="1043026" y="541610"/>
                </a:cubicBezTo>
                <a:cubicBezTo>
                  <a:pt x="1047483" y="519322"/>
                  <a:pt x="1048598" y="499262"/>
                  <a:pt x="1046369" y="481431"/>
                </a:cubicBezTo>
                <a:cubicBezTo>
                  <a:pt x="1044140" y="463601"/>
                  <a:pt x="1037454" y="450227"/>
                  <a:pt x="1026309" y="441312"/>
                </a:cubicBezTo>
                <a:cubicBezTo>
                  <a:pt x="1014422" y="432397"/>
                  <a:pt x="996591" y="429425"/>
                  <a:pt x="972817" y="432397"/>
                </a:cubicBezTo>
                <a:close/>
                <a:moveTo>
                  <a:pt x="2467355" y="295322"/>
                </a:moveTo>
                <a:lnTo>
                  <a:pt x="2464229" y="298530"/>
                </a:lnTo>
                <a:lnTo>
                  <a:pt x="2464013" y="298666"/>
                </a:lnTo>
                <a:close/>
                <a:moveTo>
                  <a:pt x="4431143" y="276377"/>
                </a:moveTo>
                <a:cubicBezTo>
                  <a:pt x="4430401" y="277120"/>
                  <a:pt x="4430030" y="277677"/>
                  <a:pt x="4430030" y="278049"/>
                </a:cubicBezTo>
                <a:cubicBezTo>
                  <a:pt x="4430030" y="278420"/>
                  <a:pt x="4429659" y="278977"/>
                  <a:pt x="4428915" y="279720"/>
                </a:cubicBezTo>
                <a:cubicBezTo>
                  <a:pt x="4428172" y="280463"/>
                  <a:pt x="4427429" y="281021"/>
                  <a:pt x="4426687" y="281392"/>
                </a:cubicBezTo>
                <a:cubicBezTo>
                  <a:pt x="4425943" y="281764"/>
                  <a:pt x="4425201" y="282321"/>
                  <a:pt x="4424457" y="283064"/>
                </a:cubicBezTo>
                <a:close/>
                <a:moveTo>
                  <a:pt x="4660716" y="229571"/>
                </a:moveTo>
                <a:cubicBezTo>
                  <a:pt x="4665916" y="229571"/>
                  <a:pt x="4670745" y="229571"/>
                  <a:pt x="4675203" y="229571"/>
                </a:cubicBezTo>
                <a:cubicBezTo>
                  <a:pt x="4679661" y="229571"/>
                  <a:pt x="4683747" y="229943"/>
                  <a:pt x="4687462" y="230686"/>
                </a:cubicBezTo>
                <a:cubicBezTo>
                  <a:pt x="4695635" y="231429"/>
                  <a:pt x="4701207" y="233658"/>
                  <a:pt x="4704178" y="237372"/>
                </a:cubicBezTo>
                <a:cubicBezTo>
                  <a:pt x="4704921" y="239601"/>
                  <a:pt x="4705293" y="244059"/>
                  <a:pt x="4705293" y="250745"/>
                </a:cubicBezTo>
                <a:lnTo>
                  <a:pt x="4705293" y="270805"/>
                </a:lnTo>
                <a:cubicBezTo>
                  <a:pt x="4705293" y="280463"/>
                  <a:pt x="4705293" y="291422"/>
                  <a:pt x="4705293" y="303681"/>
                </a:cubicBezTo>
                <a:cubicBezTo>
                  <a:pt x="4705293" y="315939"/>
                  <a:pt x="4704921" y="329498"/>
                  <a:pt x="4704178" y="344357"/>
                </a:cubicBezTo>
                <a:cubicBezTo>
                  <a:pt x="4703435" y="374075"/>
                  <a:pt x="4702321" y="407508"/>
                  <a:pt x="4700835" y="444655"/>
                </a:cubicBezTo>
                <a:cubicBezTo>
                  <a:pt x="4700092" y="463229"/>
                  <a:pt x="4699349" y="482174"/>
                  <a:pt x="4698606" y="501491"/>
                </a:cubicBezTo>
                <a:cubicBezTo>
                  <a:pt x="4697863" y="520808"/>
                  <a:pt x="4696749" y="540867"/>
                  <a:pt x="4695263" y="561670"/>
                </a:cubicBezTo>
                <a:cubicBezTo>
                  <a:pt x="4693777" y="582473"/>
                  <a:pt x="4692662" y="603089"/>
                  <a:pt x="4691919" y="623521"/>
                </a:cubicBezTo>
                <a:cubicBezTo>
                  <a:pt x="4691177" y="643952"/>
                  <a:pt x="4690062" y="664197"/>
                  <a:pt x="4688577" y="684257"/>
                </a:cubicBezTo>
                <a:cubicBezTo>
                  <a:pt x="4687091" y="704316"/>
                  <a:pt x="4685976" y="724005"/>
                  <a:pt x="4685233" y="743321"/>
                </a:cubicBezTo>
                <a:cubicBezTo>
                  <a:pt x="4684490" y="762638"/>
                  <a:pt x="4683375" y="781583"/>
                  <a:pt x="4681889" y="800157"/>
                </a:cubicBezTo>
                <a:cubicBezTo>
                  <a:pt x="4679661" y="835076"/>
                  <a:pt x="4677432" y="867765"/>
                  <a:pt x="4675203" y="898226"/>
                </a:cubicBezTo>
                <a:cubicBezTo>
                  <a:pt x="4675203" y="901941"/>
                  <a:pt x="4674831" y="908628"/>
                  <a:pt x="4674089" y="918286"/>
                </a:cubicBezTo>
                <a:cubicBezTo>
                  <a:pt x="4673346" y="927944"/>
                  <a:pt x="4672417" y="938346"/>
                  <a:pt x="4671303" y="949490"/>
                </a:cubicBezTo>
                <a:cubicBezTo>
                  <a:pt x="4670188" y="960634"/>
                  <a:pt x="4668888" y="970850"/>
                  <a:pt x="4667402" y="980137"/>
                </a:cubicBezTo>
                <a:cubicBezTo>
                  <a:pt x="4665916" y="989423"/>
                  <a:pt x="4664431" y="995553"/>
                  <a:pt x="4662944" y="998525"/>
                </a:cubicBezTo>
                <a:cubicBezTo>
                  <a:pt x="4660716" y="1001496"/>
                  <a:pt x="4655887" y="1004097"/>
                  <a:pt x="4648457" y="1006326"/>
                </a:cubicBezTo>
                <a:cubicBezTo>
                  <a:pt x="4631369" y="1011526"/>
                  <a:pt x="4613724" y="1014870"/>
                  <a:pt x="4595521" y="1016355"/>
                </a:cubicBezTo>
                <a:cubicBezTo>
                  <a:pt x="4577319" y="1017841"/>
                  <a:pt x="4559303" y="1018584"/>
                  <a:pt x="4541472" y="1018584"/>
                </a:cubicBezTo>
                <a:cubicBezTo>
                  <a:pt x="4534785" y="1018584"/>
                  <a:pt x="4527171" y="1018399"/>
                  <a:pt x="4518626" y="1018027"/>
                </a:cubicBezTo>
                <a:cubicBezTo>
                  <a:pt x="4510083" y="1017656"/>
                  <a:pt x="4501353" y="1016727"/>
                  <a:pt x="4492437" y="1015241"/>
                </a:cubicBezTo>
                <a:cubicBezTo>
                  <a:pt x="4483522" y="1013755"/>
                  <a:pt x="4475163" y="1011526"/>
                  <a:pt x="4467363" y="1008554"/>
                </a:cubicBezTo>
                <a:cubicBezTo>
                  <a:pt x="4459562" y="1005583"/>
                  <a:pt x="4453433" y="1001868"/>
                  <a:pt x="4448975" y="997410"/>
                </a:cubicBezTo>
                <a:cubicBezTo>
                  <a:pt x="4446745" y="996667"/>
                  <a:pt x="4444517" y="987009"/>
                  <a:pt x="4442289" y="968435"/>
                </a:cubicBezTo>
                <a:cubicBezTo>
                  <a:pt x="4438573" y="940203"/>
                  <a:pt x="4435973" y="912157"/>
                  <a:pt x="4434487" y="884296"/>
                </a:cubicBezTo>
                <a:cubicBezTo>
                  <a:pt x="4433001" y="856435"/>
                  <a:pt x="4431516" y="828389"/>
                  <a:pt x="4430030" y="800157"/>
                </a:cubicBezTo>
                <a:cubicBezTo>
                  <a:pt x="4429287" y="781583"/>
                  <a:pt x="4428729" y="762824"/>
                  <a:pt x="4428358" y="743878"/>
                </a:cubicBezTo>
                <a:cubicBezTo>
                  <a:pt x="4427987" y="724933"/>
                  <a:pt x="4427429" y="705431"/>
                  <a:pt x="4426687" y="685371"/>
                </a:cubicBezTo>
                <a:lnTo>
                  <a:pt x="4423343" y="565013"/>
                </a:lnTo>
                <a:cubicBezTo>
                  <a:pt x="4422600" y="544954"/>
                  <a:pt x="4422229" y="525451"/>
                  <a:pt x="4422229" y="506506"/>
                </a:cubicBezTo>
                <a:cubicBezTo>
                  <a:pt x="4422229" y="487561"/>
                  <a:pt x="4422229" y="469544"/>
                  <a:pt x="4422229" y="452456"/>
                </a:cubicBezTo>
                <a:cubicBezTo>
                  <a:pt x="4422229" y="427939"/>
                  <a:pt x="4422415" y="405465"/>
                  <a:pt x="4422785" y="385034"/>
                </a:cubicBezTo>
                <a:cubicBezTo>
                  <a:pt x="4423157" y="364602"/>
                  <a:pt x="4423715" y="346214"/>
                  <a:pt x="4424457" y="329870"/>
                </a:cubicBezTo>
                <a:cubicBezTo>
                  <a:pt x="4425943" y="301637"/>
                  <a:pt x="4427429" y="284921"/>
                  <a:pt x="4428915" y="279720"/>
                </a:cubicBezTo>
                <a:cubicBezTo>
                  <a:pt x="4443031" y="272291"/>
                  <a:pt x="4459933" y="265604"/>
                  <a:pt x="4479621" y="259661"/>
                </a:cubicBezTo>
                <a:cubicBezTo>
                  <a:pt x="4499310" y="253717"/>
                  <a:pt x="4519741" y="248516"/>
                  <a:pt x="4540915" y="244059"/>
                </a:cubicBezTo>
                <a:cubicBezTo>
                  <a:pt x="4562089" y="239601"/>
                  <a:pt x="4583263" y="236072"/>
                  <a:pt x="4604437" y="233472"/>
                </a:cubicBezTo>
                <a:cubicBezTo>
                  <a:pt x="4625611" y="230871"/>
                  <a:pt x="4644371" y="229571"/>
                  <a:pt x="4660716" y="229571"/>
                </a:cubicBezTo>
                <a:close/>
                <a:moveTo>
                  <a:pt x="1687382" y="223999"/>
                </a:moveTo>
                <a:cubicBezTo>
                  <a:pt x="1746075" y="223999"/>
                  <a:pt x="1795853" y="231800"/>
                  <a:pt x="1836715" y="247402"/>
                </a:cubicBezTo>
                <a:cubicBezTo>
                  <a:pt x="1878321" y="263004"/>
                  <a:pt x="1912497" y="284921"/>
                  <a:pt x="1939243" y="313153"/>
                </a:cubicBezTo>
                <a:cubicBezTo>
                  <a:pt x="1966731" y="341385"/>
                  <a:pt x="1986419" y="374818"/>
                  <a:pt x="1998307" y="413451"/>
                </a:cubicBezTo>
                <a:cubicBezTo>
                  <a:pt x="2010937" y="453571"/>
                  <a:pt x="2017252" y="495919"/>
                  <a:pt x="2017252" y="540496"/>
                </a:cubicBezTo>
                <a:cubicBezTo>
                  <a:pt x="2017252" y="577643"/>
                  <a:pt x="2016323" y="611448"/>
                  <a:pt x="2014466" y="641909"/>
                </a:cubicBezTo>
                <a:cubicBezTo>
                  <a:pt x="2012608" y="672369"/>
                  <a:pt x="2009823" y="700230"/>
                  <a:pt x="2006107" y="725490"/>
                </a:cubicBezTo>
                <a:cubicBezTo>
                  <a:pt x="1998678" y="775268"/>
                  <a:pt x="1988649" y="816502"/>
                  <a:pt x="1976018" y="849192"/>
                </a:cubicBezTo>
                <a:cubicBezTo>
                  <a:pt x="1963388" y="881881"/>
                  <a:pt x="1950015" y="907142"/>
                  <a:pt x="1935899" y="924973"/>
                </a:cubicBezTo>
                <a:cubicBezTo>
                  <a:pt x="1920297" y="943546"/>
                  <a:pt x="1906924" y="957662"/>
                  <a:pt x="1895779" y="967321"/>
                </a:cubicBezTo>
                <a:cubicBezTo>
                  <a:pt x="1877206" y="982180"/>
                  <a:pt x="1849345" y="994067"/>
                  <a:pt x="1812198" y="1002982"/>
                </a:cubicBezTo>
                <a:cubicBezTo>
                  <a:pt x="1774307" y="1011898"/>
                  <a:pt x="1732331" y="1016355"/>
                  <a:pt x="1686267" y="1016355"/>
                </a:cubicBezTo>
                <a:lnTo>
                  <a:pt x="1685153" y="1017470"/>
                </a:lnTo>
                <a:cubicBezTo>
                  <a:pt x="1639834" y="1017470"/>
                  <a:pt x="1598600" y="1013012"/>
                  <a:pt x="1561453" y="1004097"/>
                </a:cubicBezTo>
                <a:cubicBezTo>
                  <a:pt x="1525048" y="995181"/>
                  <a:pt x="1497559" y="983294"/>
                  <a:pt x="1478985" y="968435"/>
                </a:cubicBezTo>
                <a:cubicBezTo>
                  <a:pt x="1467841" y="958777"/>
                  <a:pt x="1454468" y="944661"/>
                  <a:pt x="1438866" y="926087"/>
                </a:cubicBezTo>
                <a:cubicBezTo>
                  <a:pt x="1424750" y="908256"/>
                  <a:pt x="1411377" y="882996"/>
                  <a:pt x="1398747" y="850306"/>
                </a:cubicBezTo>
                <a:cubicBezTo>
                  <a:pt x="1386859" y="817616"/>
                  <a:pt x="1376830" y="776383"/>
                  <a:pt x="1368657" y="726605"/>
                </a:cubicBezTo>
                <a:cubicBezTo>
                  <a:pt x="1364942" y="701345"/>
                  <a:pt x="1362156" y="673298"/>
                  <a:pt x="1360299" y="642466"/>
                </a:cubicBezTo>
                <a:cubicBezTo>
                  <a:pt x="1358441" y="611633"/>
                  <a:pt x="1357513" y="577643"/>
                  <a:pt x="1357513" y="540496"/>
                </a:cubicBezTo>
                <a:cubicBezTo>
                  <a:pt x="1357513" y="495919"/>
                  <a:pt x="1363828" y="453571"/>
                  <a:pt x="1376458" y="413451"/>
                </a:cubicBezTo>
                <a:cubicBezTo>
                  <a:pt x="1388345" y="374818"/>
                  <a:pt x="1408033" y="341385"/>
                  <a:pt x="1435522" y="313153"/>
                </a:cubicBezTo>
                <a:cubicBezTo>
                  <a:pt x="1462268" y="284921"/>
                  <a:pt x="1496444" y="263004"/>
                  <a:pt x="1538049" y="247402"/>
                </a:cubicBezTo>
                <a:cubicBezTo>
                  <a:pt x="1579655" y="231800"/>
                  <a:pt x="1629432" y="223999"/>
                  <a:pt x="1687382" y="223999"/>
                </a:cubicBezTo>
                <a:close/>
                <a:moveTo>
                  <a:pt x="230686" y="223999"/>
                </a:moveTo>
                <a:cubicBezTo>
                  <a:pt x="296809" y="223999"/>
                  <a:pt x="364974" y="226042"/>
                  <a:pt x="435183" y="230129"/>
                </a:cubicBezTo>
                <a:cubicBezTo>
                  <a:pt x="505392" y="234215"/>
                  <a:pt x="573186" y="242573"/>
                  <a:pt x="638565" y="255203"/>
                </a:cubicBezTo>
                <a:cubicBezTo>
                  <a:pt x="669026" y="260404"/>
                  <a:pt x="685743" y="265976"/>
                  <a:pt x="688715" y="271919"/>
                </a:cubicBezTo>
                <a:cubicBezTo>
                  <a:pt x="690944" y="274891"/>
                  <a:pt x="692058" y="283435"/>
                  <a:pt x="692058" y="297551"/>
                </a:cubicBezTo>
                <a:cubicBezTo>
                  <a:pt x="692058" y="310924"/>
                  <a:pt x="690944" y="327269"/>
                  <a:pt x="688715" y="346586"/>
                </a:cubicBezTo>
                <a:cubicBezTo>
                  <a:pt x="686486" y="365160"/>
                  <a:pt x="684257" y="382990"/>
                  <a:pt x="682028" y="400078"/>
                </a:cubicBezTo>
                <a:cubicBezTo>
                  <a:pt x="680542" y="410480"/>
                  <a:pt x="679242" y="421067"/>
                  <a:pt x="678128" y="431839"/>
                </a:cubicBezTo>
                <a:cubicBezTo>
                  <a:pt x="677013" y="442612"/>
                  <a:pt x="675713" y="453199"/>
                  <a:pt x="674227" y="463601"/>
                </a:cubicBezTo>
                <a:lnTo>
                  <a:pt x="671998" y="473630"/>
                </a:lnTo>
                <a:cubicBezTo>
                  <a:pt x="657139" y="481803"/>
                  <a:pt x="632250" y="488489"/>
                  <a:pt x="597332" y="493690"/>
                </a:cubicBezTo>
                <a:cubicBezTo>
                  <a:pt x="579501" y="496662"/>
                  <a:pt x="559627" y="499819"/>
                  <a:pt x="537710" y="503163"/>
                </a:cubicBezTo>
                <a:cubicBezTo>
                  <a:pt x="515793" y="506506"/>
                  <a:pt x="491833" y="510035"/>
                  <a:pt x="465830" y="513750"/>
                </a:cubicBezTo>
                <a:cubicBezTo>
                  <a:pt x="465087" y="527123"/>
                  <a:pt x="464530" y="541239"/>
                  <a:pt x="464158" y="556098"/>
                </a:cubicBezTo>
                <a:cubicBezTo>
                  <a:pt x="463787" y="570957"/>
                  <a:pt x="462858" y="586930"/>
                  <a:pt x="461372" y="604018"/>
                </a:cubicBezTo>
                <a:cubicBezTo>
                  <a:pt x="459143" y="637451"/>
                  <a:pt x="456914" y="671998"/>
                  <a:pt x="454685" y="707660"/>
                </a:cubicBezTo>
                <a:cubicBezTo>
                  <a:pt x="452456" y="743321"/>
                  <a:pt x="450228" y="777868"/>
                  <a:pt x="447999" y="811301"/>
                </a:cubicBezTo>
                <a:cubicBezTo>
                  <a:pt x="445770" y="844734"/>
                  <a:pt x="443541" y="874823"/>
                  <a:pt x="441312" y="901570"/>
                </a:cubicBezTo>
                <a:cubicBezTo>
                  <a:pt x="441312" y="903798"/>
                  <a:pt x="440755" y="909556"/>
                  <a:pt x="439641" y="918843"/>
                </a:cubicBezTo>
                <a:cubicBezTo>
                  <a:pt x="438526" y="928130"/>
                  <a:pt x="437412" y="938160"/>
                  <a:pt x="436298" y="948933"/>
                </a:cubicBezTo>
                <a:cubicBezTo>
                  <a:pt x="435183" y="959705"/>
                  <a:pt x="434069" y="969550"/>
                  <a:pt x="432954" y="978465"/>
                </a:cubicBezTo>
                <a:cubicBezTo>
                  <a:pt x="431840" y="987380"/>
                  <a:pt x="430911" y="992210"/>
                  <a:pt x="430168" y="992952"/>
                </a:cubicBezTo>
                <a:cubicBezTo>
                  <a:pt x="427196" y="998896"/>
                  <a:pt x="416981" y="1004097"/>
                  <a:pt x="399521" y="1008554"/>
                </a:cubicBezTo>
                <a:cubicBezTo>
                  <a:pt x="382062" y="1013012"/>
                  <a:pt x="362745" y="1016541"/>
                  <a:pt x="341571" y="1019142"/>
                </a:cubicBezTo>
                <a:cubicBezTo>
                  <a:pt x="320397" y="1021742"/>
                  <a:pt x="300152" y="1023599"/>
                  <a:pt x="280835" y="1024714"/>
                </a:cubicBezTo>
                <a:cubicBezTo>
                  <a:pt x="261518" y="1025828"/>
                  <a:pt x="247774" y="1026385"/>
                  <a:pt x="239601" y="1026385"/>
                </a:cubicBezTo>
                <a:cubicBezTo>
                  <a:pt x="235887" y="1026385"/>
                  <a:pt x="230315" y="1025642"/>
                  <a:pt x="222885" y="1024156"/>
                </a:cubicBezTo>
                <a:cubicBezTo>
                  <a:pt x="217684" y="1006326"/>
                  <a:pt x="213227" y="982923"/>
                  <a:pt x="209512" y="953948"/>
                </a:cubicBezTo>
                <a:cubicBezTo>
                  <a:pt x="203568" y="901941"/>
                  <a:pt x="199854" y="849935"/>
                  <a:pt x="198368" y="797928"/>
                </a:cubicBezTo>
                <a:cubicBezTo>
                  <a:pt x="196882" y="745922"/>
                  <a:pt x="196139" y="693915"/>
                  <a:pt x="196139" y="641909"/>
                </a:cubicBezTo>
                <a:lnTo>
                  <a:pt x="196139" y="588416"/>
                </a:lnTo>
                <a:lnTo>
                  <a:pt x="196139" y="541610"/>
                </a:lnTo>
                <a:cubicBezTo>
                  <a:pt x="182766" y="543096"/>
                  <a:pt x="169950" y="544211"/>
                  <a:pt x="157691" y="544954"/>
                </a:cubicBezTo>
                <a:cubicBezTo>
                  <a:pt x="145432" y="545697"/>
                  <a:pt x="133360" y="546440"/>
                  <a:pt x="121472" y="547182"/>
                </a:cubicBezTo>
                <a:cubicBezTo>
                  <a:pt x="98441" y="547925"/>
                  <a:pt x="78381" y="549040"/>
                  <a:pt x="61293" y="550526"/>
                </a:cubicBezTo>
                <a:cubicBezTo>
                  <a:pt x="53121" y="551269"/>
                  <a:pt x="45691" y="551640"/>
                  <a:pt x="39005" y="551640"/>
                </a:cubicBezTo>
                <a:cubicBezTo>
                  <a:pt x="32318" y="551640"/>
                  <a:pt x="26375" y="551640"/>
                  <a:pt x="21174" y="551640"/>
                </a:cubicBezTo>
                <a:cubicBezTo>
                  <a:pt x="10773" y="551640"/>
                  <a:pt x="5201" y="551269"/>
                  <a:pt x="4458" y="550526"/>
                </a:cubicBezTo>
                <a:cubicBezTo>
                  <a:pt x="1486" y="549783"/>
                  <a:pt x="0" y="538639"/>
                  <a:pt x="0" y="517093"/>
                </a:cubicBezTo>
                <a:cubicBezTo>
                  <a:pt x="0" y="505206"/>
                  <a:pt x="929" y="486632"/>
                  <a:pt x="2786" y="461372"/>
                </a:cubicBezTo>
                <a:cubicBezTo>
                  <a:pt x="4643" y="436111"/>
                  <a:pt x="7244" y="409551"/>
                  <a:pt x="10587" y="381690"/>
                </a:cubicBezTo>
                <a:cubicBezTo>
                  <a:pt x="13930" y="353830"/>
                  <a:pt x="17831" y="327455"/>
                  <a:pt x="22289" y="302566"/>
                </a:cubicBezTo>
                <a:cubicBezTo>
                  <a:pt x="26746" y="277677"/>
                  <a:pt x="31947" y="260404"/>
                  <a:pt x="37890" y="250745"/>
                </a:cubicBezTo>
                <a:cubicBezTo>
                  <a:pt x="43834" y="244059"/>
                  <a:pt x="55536" y="239044"/>
                  <a:pt x="72995" y="235701"/>
                </a:cubicBezTo>
                <a:cubicBezTo>
                  <a:pt x="90454" y="232357"/>
                  <a:pt x="109585" y="229757"/>
                  <a:pt x="130388" y="227900"/>
                </a:cubicBezTo>
                <a:cubicBezTo>
                  <a:pt x="151190" y="226042"/>
                  <a:pt x="171064" y="224928"/>
                  <a:pt x="190009" y="224556"/>
                </a:cubicBezTo>
                <a:cubicBezTo>
                  <a:pt x="208955" y="224185"/>
                  <a:pt x="222514" y="223999"/>
                  <a:pt x="230686" y="223999"/>
                </a:cubicBezTo>
                <a:close/>
                <a:moveTo>
                  <a:pt x="3161252" y="222885"/>
                </a:moveTo>
                <a:cubicBezTo>
                  <a:pt x="3167195" y="222885"/>
                  <a:pt x="3175739" y="223071"/>
                  <a:pt x="3186883" y="223442"/>
                </a:cubicBezTo>
                <a:cubicBezTo>
                  <a:pt x="3198029" y="223813"/>
                  <a:pt x="3209544" y="224556"/>
                  <a:pt x="3221431" y="225671"/>
                </a:cubicBezTo>
                <a:cubicBezTo>
                  <a:pt x="3233318" y="226785"/>
                  <a:pt x="3244277" y="228828"/>
                  <a:pt x="3254307" y="231800"/>
                </a:cubicBezTo>
                <a:cubicBezTo>
                  <a:pt x="3264337" y="234772"/>
                  <a:pt x="3271209" y="238858"/>
                  <a:pt x="3274923" y="244059"/>
                </a:cubicBezTo>
                <a:cubicBezTo>
                  <a:pt x="3278638" y="252231"/>
                  <a:pt x="3280867" y="272662"/>
                  <a:pt x="3281610" y="305352"/>
                </a:cubicBezTo>
                <a:cubicBezTo>
                  <a:pt x="3282353" y="322440"/>
                  <a:pt x="3282909" y="341014"/>
                  <a:pt x="3283282" y="361073"/>
                </a:cubicBezTo>
                <a:cubicBezTo>
                  <a:pt x="3283653" y="381133"/>
                  <a:pt x="3283839" y="403050"/>
                  <a:pt x="3283839" y="426825"/>
                </a:cubicBezTo>
                <a:lnTo>
                  <a:pt x="3283839" y="500377"/>
                </a:lnTo>
                <a:cubicBezTo>
                  <a:pt x="3283839" y="513007"/>
                  <a:pt x="3283839" y="526008"/>
                  <a:pt x="3283839" y="539381"/>
                </a:cubicBezTo>
                <a:cubicBezTo>
                  <a:pt x="3283839" y="552755"/>
                  <a:pt x="3283467" y="566499"/>
                  <a:pt x="3282725" y="580615"/>
                </a:cubicBezTo>
                <a:cubicBezTo>
                  <a:pt x="3290153" y="579872"/>
                  <a:pt x="3297027" y="579315"/>
                  <a:pt x="3303341" y="578944"/>
                </a:cubicBezTo>
                <a:cubicBezTo>
                  <a:pt x="3309657" y="578572"/>
                  <a:pt x="3315785" y="578386"/>
                  <a:pt x="3321729" y="578386"/>
                </a:cubicBezTo>
                <a:cubicBezTo>
                  <a:pt x="3327673" y="578386"/>
                  <a:pt x="3333617" y="578386"/>
                  <a:pt x="3339561" y="578386"/>
                </a:cubicBezTo>
                <a:cubicBezTo>
                  <a:pt x="3345503" y="578386"/>
                  <a:pt x="3351819" y="578758"/>
                  <a:pt x="3358505" y="579501"/>
                </a:cubicBezTo>
                <a:cubicBezTo>
                  <a:pt x="3358505" y="528237"/>
                  <a:pt x="3359248" y="476974"/>
                  <a:pt x="3360734" y="425710"/>
                </a:cubicBezTo>
                <a:cubicBezTo>
                  <a:pt x="3362220" y="374447"/>
                  <a:pt x="3365935" y="323183"/>
                  <a:pt x="3371878" y="271919"/>
                </a:cubicBezTo>
                <a:cubicBezTo>
                  <a:pt x="3373364" y="263004"/>
                  <a:pt x="3374479" y="255946"/>
                  <a:pt x="3375221" y="250745"/>
                </a:cubicBezTo>
                <a:cubicBezTo>
                  <a:pt x="3375965" y="245545"/>
                  <a:pt x="3376336" y="242201"/>
                  <a:pt x="3376336" y="240716"/>
                </a:cubicBezTo>
                <a:lnTo>
                  <a:pt x="3378565" y="238487"/>
                </a:lnTo>
                <a:cubicBezTo>
                  <a:pt x="3378565" y="239230"/>
                  <a:pt x="3378193" y="239601"/>
                  <a:pt x="3377451" y="239601"/>
                </a:cubicBezTo>
                <a:cubicBezTo>
                  <a:pt x="3378193" y="239601"/>
                  <a:pt x="3378937" y="239415"/>
                  <a:pt x="3379679" y="239044"/>
                </a:cubicBezTo>
                <a:cubicBezTo>
                  <a:pt x="3380423" y="238672"/>
                  <a:pt x="3381165" y="238487"/>
                  <a:pt x="3381909" y="238487"/>
                </a:cubicBezTo>
                <a:cubicBezTo>
                  <a:pt x="3401225" y="233286"/>
                  <a:pt x="3420541" y="229943"/>
                  <a:pt x="3439859" y="228457"/>
                </a:cubicBezTo>
                <a:cubicBezTo>
                  <a:pt x="3459175" y="226971"/>
                  <a:pt x="3478863" y="226228"/>
                  <a:pt x="3498923" y="226228"/>
                </a:cubicBezTo>
                <a:cubicBezTo>
                  <a:pt x="3514525" y="226228"/>
                  <a:pt x="3530312" y="226414"/>
                  <a:pt x="3546286" y="226785"/>
                </a:cubicBezTo>
                <a:cubicBezTo>
                  <a:pt x="3562259" y="227157"/>
                  <a:pt x="3578047" y="228828"/>
                  <a:pt x="3593649" y="231800"/>
                </a:cubicBezTo>
                <a:cubicBezTo>
                  <a:pt x="3608508" y="234029"/>
                  <a:pt x="3619652" y="236629"/>
                  <a:pt x="3627082" y="239601"/>
                </a:cubicBezTo>
                <a:cubicBezTo>
                  <a:pt x="3635997" y="243316"/>
                  <a:pt x="3641569" y="247031"/>
                  <a:pt x="3643798" y="250745"/>
                </a:cubicBezTo>
                <a:cubicBezTo>
                  <a:pt x="3646027" y="257432"/>
                  <a:pt x="3647141" y="274520"/>
                  <a:pt x="3647141" y="302009"/>
                </a:cubicBezTo>
                <a:cubicBezTo>
                  <a:pt x="3647141" y="330241"/>
                  <a:pt x="3646027" y="366646"/>
                  <a:pt x="3643798" y="411223"/>
                </a:cubicBezTo>
                <a:cubicBezTo>
                  <a:pt x="3643055" y="422367"/>
                  <a:pt x="3641755" y="444098"/>
                  <a:pt x="3639898" y="476416"/>
                </a:cubicBezTo>
                <a:cubicBezTo>
                  <a:pt x="3638041" y="508735"/>
                  <a:pt x="3635440" y="546068"/>
                  <a:pt x="3632097" y="588416"/>
                </a:cubicBezTo>
                <a:cubicBezTo>
                  <a:pt x="3628753" y="630764"/>
                  <a:pt x="3625225" y="675341"/>
                  <a:pt x="3621509" y="722147"/>
                </a:cubicBezTo>
                <a:cubicBezTo>
                  <a:pt x="3617795" y="768953"/>
                  <a:pt x="3614080" y="812416"/>
                  <a:pt x="3610365" y="852535"/>
                </a:cubicBezTo>
                <a:cubicBezTo>
                  <a:pt x="3606651" y="892654"/>
                  <a:pt x="3602935" y="926644"/>
                  <a:pt x="3599221" y="954505"/>
                </a:cubicBezTo>
                <a:cubicBezTo>
                  <a:pt x="3595507" y="982365"/>
                  <a:pt x="3592163" y="998525"/>
                  <a:pt x="3589191" y="1002982"/>
                </a:cubicBezTo>
                <a:cubicBezTo>
                  <a:pt x="3585476" y="1006697"/>
                  <a:pt x="3578605" y="1009483"/>
                  <a:pt x="3568575" y="1011341"/>
                </a:cubicBezTo>
                <a:cubicBezTo>
                  <a:pt x="3558545" y="1013198"/>
                  <a:pt x="3551301" y="1014498"/>
                  <a:pt x="3546843" y="1015241"/>
                </a:cubicBezTo>
                <a:cubicBezTo>
                  <a:pt x="3534213" y="1016727"/>
                  <a:pt x="3521397" y="1017841"/>
                  <a:pt x="3508395" y="1018584"/>
                </a:cubicBezTo>
                <a:cubicBezTo>
                  <a:pt x="3495394" y="1019327"/>
                  <a:pt x="3482578" y="1019699"/>
                  <a:pt x="3469947" y="1019699"/>
                </a:cubicBezTo>
                <a:cubicBezTo>
                  <a:pt x="3463261" y="1019699"/>
                  <a:pt x="3455089" y="1019513"/>
                  <a:pt x="3445431" y="1019142"/>
                </a:cubicBezTo>
                <a:cubicBezTo>
                  <a:pt x="3435772" y="1018770"/>
                  <a:pt x="3425928" y="1017841"/>
                  <a:pt x="3415898" y="1016355"/>
                </a:cubicBezTo>
                <a:cubicBezTo>
                  <a:pt x="3405869" y="1014870"/>
                  <a:pt x="3396396" y="1012641"/>
                  <a:pt x="3387480" y="1009669"/>
                </a:cubicBezTo>
                <a:cubicBezTo>
                  <a:pt x="3378565" y="1006697"/>
                  <a:pt x="3371135" y="1002982"/>
                  <a:pt x="3365192" y="998525"/>
                </a:cubicBezTo>
                <a:cubicBezTo>
                  <a:pt x="3362963" y="997782"/>
                  <a:pt x="3361105" y="993510"/>
                  <a:pt x="3359619" y="985709"/>
                </a:cubicBezTo>
                <a:cubicBezTo>
                  <a:pt x="3358133" y="977908"/>
                  <a:pt x="3356833" y="969364"/>
                  <a:pt x="3355719" y="960077"/>
                </a:cubicBezTo>
                <a:cubicBezTo>
                  <a:pt x="3354605" y="950790"/>
                  <a:pt x="3353676" y="942060"/>
                  <a:pt x="3352933" y="933888"/>
                </a:cubicBezTo>
                <a:cubicBezTo>
                  <a:pt x="3352191" y="925715"/>
                  <a:pt x="3351819" y="920515"/>
                  <a:pt x="3351819" y="918286"/>
                </a:cubicBezTo>
                <a:cubicBezTo>
                  <a:pt x="3350333" y="888568"/>
                  <a:pt x="3349219" y="859036"/>
                  <a:pt x="3348475" y="829689"/>
                </a:cubicBezTo>
                <a:cubicBezTo>
                  <a:pt x="3347733" y="800343"/>
                  <a:pt x="3347361" y="770810"/>
                  <a:pt x="3347361" y="741092"/>
                </a:cubicBezTo>
                <a:cubicBezTo>
                  <a:pt x="3341417" y="740349"/>
                  <a:pt x="3335288" y="739792"/>
                  <a:pt x="3328973" y="739421"/>
                </a:cubicBezTo>
                <a:cubicBezTo>
                  <a:pt x="3322658" y="739049"/>
                  <a:pt x="3316529" y="738864"/>
                  <a:pt x="3310585" y="738864"/>
                </a:cubicBezTo>
                <a:cubicBezTo>
                  <a:pt x="3304641" y="738864"/>
                  <a:pt x="3297955" y="739049"/>
                  <a:pt x="3290525" y="739421"/>
                </a:cubicBezTo>
                <a:cubicBezTo>
                  <a:pt x="3283096" y="739792"/>
                  <a:pt x="3275295" y="740349"/>
                  <a:pt x="3267123" y="741092"/>
                </a:cubicBezTo>
                <a:cubicBezTo>
                  <a:pt x="3265637" y="770810"/>
                  <a:pt x="3264522" y="800343"/>
                  <a:pt x="3263779" y="829689"/>
                </a:cubicBezTo>
                <a:cubicBezTo>
                  <a:pt x="3263036" y="859036"/>
                  <a:pt x="3261921" y="888568"/>
                  <a:pt x="3260436" y="918286"/>
                </a:cubicBezTo>
                <a:cubicBezTo>
                  <a:pt x="3259693" y="941317"/>
                  <a:pt x="3258579" y="960263"/>
                  <a:pt x="3257093" y="975122"/>
                </a:cubicBezTo>
                <a:cubicBezTo>
                  <a:pt x="3256349" y="989238"/>
                  <a:pt x="3255235" y="997410"/>
                  <a:pt x="3253749" y="999639"/>
                </a:cubicBezTo>
                <a:cubicBezTo>
                  <a:pt x="3251521" y="1003354"/>
                  <a:pt x="3245577" y="1006697"/>
                  <a:pt x="3235919" y="1009669"/>
                </a:cubicBezTo>
                <a:cubicBezTo>
                  <a:pt x="3227745" y="1012641"/>
                  <a:pt x="3215487" y="1015241"/>
                  <a:pt x="3199143" y="1017470"/>
                </a:cubicBezTo>
                <a:cubicBezTo>
                  <a:pt x="3185026" y="1019699"/>
                  <a:pt x="3169424" y="1021928"/>
                  <a:pt x="3152337" y="1024156"/>
                </a:cubicBezTo>
                <a:cubicBezTo>
                  <a:pt x="3135991" y="1026385"/>
                  <a:pt x="3120390" y="1027500"/>
                  <a:pt x="3105531" y="1027500"/>
                </a:cubicBezTo>
                <a:cubicBezTo>
                  <a:pt x="3092901" y="1027500"/>
                  <a:pt x="3079713" y="1026757"/>
                  <a:pt x="3065969" y="1025271"/>
                </a:cubicBezTo>
                <a:cubicBezTo>
                  <a:pt x="3052224" y="1023785"/>
                  <a:pt x="3040151" y="1019327"/>
                  <a:pt x="3029750" y="1011898"/>
                </a:cubicBezTo>
                <a:cubicBezTo>
                  <a:pt x="3026035" y="1009669"/>
                  <a:pt x="3022692" y="997039"/>
                  <a:pt x="3019720" y="974007"/>
                </a:cubicBezTo>
                <a:cubicBezTo>
                  <a:pt x="3014519" y="938346"/>
                  <a:pt x="3010433" y="902684"/>
                  <a:pt x="3007461" y="867022"/>
                </a:cubicBezTo>
                <a:cubicBezTo>
                  <a:pt x="3004489" y="831361"/>
                  <a:pt x="3002261" y="795699"/>
                  <a:pt x="3000775" y="760038"/>
                </a:cubicBezTo>
                <a:cubicBezTo>
                  <a:pt x="2997059" y="693915"/>
                  <a:pt x="2994089" y="627978"/>
                  <a:pt x="2991859" y="562227"/>
                </a:cubicBezTo>
                <a:cubicBezTo>
                  <a:pt x="2989631" y="496476"/>
                  <a:pt x="2988516" y="430539"/>
                  <a:pt x="2988516" y="364417"/>
                </a:cubicBezTo>
                <a:cubicBezTo>
                  <a:pt x="2988516" y="360702"/>
                  <a:pt x="2988516" y="353272"/>
                  <a:pt x="2988516" y="342128"/>
                </a:cubicBezTo>
                <a:cubicBezTo>
                  <a:pt x="2988516" y="330984"/>
                  <a:pt x="2988887" y="319097"/>
                  <a:pt x="2989631" y="306467"/>
                </a:cubicBezTo>
                <a:cubicBezTo>
                  <a:pt x="2990373" y="293836"/>
                  <a:pt x="2991117" y="282321"/>
                  <a:pt x="2991859" y="271919"/>
                </a:cubicBezTo>
                <a:cubicBezTo>
                  <a:pt x="2992603" y="261518"/>
                  <a:pt x="2994089" y="254832"/>
                  <a:pt x="2996317" y="251860"/>
                </a:cubicBezTo>
                <a:cubicBezTo>
                  <a:pt x="2997803" y="245916"/>
                  <a:pt x="3005604" y="241087"/>
                  <a:pt x="3019720" y="237372"/>
                </a:cubicBezTo>
                <a:cubicBezTo>
                  <a:pt x="3033836" y="233658"/>
                  <a:pt x="3050181" y="230686"/>
                  <a:pt x="3068755" y="228457"/>
                </a:cubicBezTo>
                <a:cubicBezTo>
                  <a:pt x="3087328" y="226228"/>
                  <a:pt x="3105345" y="224742"/>
                  <a:pt x="3122805" y="223999"/>
                </a:cubicBezTo>
                <a:cubicBezTo>
                  <a:pt x="3140264" y="223256"/>
                  <a:pt x="3153079" y="222885"/>
                  <a:pt x="3161252" y="222885"/>
                </a:cubicBezTo>
                <a:close/>
                <a:moveTo>
                  <a:pt x="2702499" y="222885"/>
                </a:moveTo>
                <a:cubicBezTo>
                  <a:pt x="2744848" y="222885"/>
                  <a:pt x="2788682" y="228457"/>
                  <a:pt x="2834001" y="239601"/>
                </a:cubicBezTo>
                <a:cubicBezTo>
                  <a:pt x="2879321" y="250745"/>
                  <a:pt x="2920555" y="267090"/>
                  <a:pt x="2957703" y="288636"/>
                </a:cubicBezTo>
                <a:cubicBezTo>
                  <a:pt x="2959932" y="301266"/>
                  <a:pt x="2959561" y="316496"/>
                  <a:pt x="2956589" y="334327"/>
                </a:cubicBezTo>
                <a:cubicBezTo>
                  <a:pt x="2951387" y="364045"/>
                  <a:pt x="2942658" y="394878"/>
                  <a:pt x="2930399" y="426825"/>
                </a:cubicBezTo>
                <a:cubicBezTo>
                  <a:pt x="2918141" y="458771"/>
                  <a:pt x="2900124" y="484775"/>
                  <a:pt x="2876349" y="504834"/>
                </a:cubicBezTo>
                <a:cubicBezTo>
                  <a:pt x="2863719" y="498891"/>
                  <a:pt x="2849975" y="494619"/>
                  <a:pt x="2835116" y="492018"/>
                </a:cubicBezTo>
                <a:cubicBezTo>
                  <a:pt x="2820257" y="489418"/>
                  <a:pt x="2806141" y="488118"/>
                  <a:pt x="2792767" y="488118"/>
                </a:cubicBezTo>
                <a:cubicBezTo>
                  <a:pt x="2781623" y="488118"/>
                  <a:pt x="2769551" y="489047"/>
                  <a:pt x="2756549" y="490904"/>
                </a:cubicBezTo>
                <a:cubicBezTo>
                  <a:pt x="2743547" y="492761"/>
                  <a:pt x="2732589" y="497405"/>
                  <a:pt x="2723673" y="504834"/>
                </a:cubicBezTo>
                <a:cubicBezTo>
                  <a:pt x="2714758" y="513750"/>
                  <a:pt x="2707514" y="525080"/>
                  <a:pt x="2701943" y="538824"/>
                </a:cubicBezTo>
                <a:cubicBezTo>
                  <a:pt x="2696370" y="552569"/>
                  <a:pt x="2691912" y="567428"/>
                  <a:pt x="2688569" y="583401"/>
                </a:cubicBezTo>
                <a:cubicBezTo>
                  <a:pt x="2685226" y="599375"/>
                  <a:pt x="2682811" y="615348"/>
                  <a:pt x="2681325" y="631321"/>
                </a:cubicBezTo>
                <a:cubicBezTo>
                  <a:pt x="2679839" y="647295"/>
                  <a:pt x="2679097" y="661597"/>
                  <a:pt x="2679097" y="674227"/>
                </a:cubicBezTo>
                <a:cubicBezTo>
                  <a:pt x="2679097" y="698744"/>
                  <a:pt x="2680583" y="718990"/>
                  <a:pt x="2683554" y="734963"/>
                </a:cubicBezTo>
                <a:cubicBezTo>
                  <a:pt x="2686526" y="750936"/>
                  <a:pt x="2692098" y="763752"/>
                  <a:pt x="2700271" y="773411"/>
                </a:cubicBezTo>
                <a:cubicBezTo>
                  <a:pt x="2708443" y="783069"/>
                  <a:pt x="2719773" y="789756"/>
                  <a:pt x="2734261" y="793470"/>
                </a:cubicBezTo>
                <a:cubicBezTo>
                  <a:pt x="2748748" y="797185"/>
                  <a:pt x="2767879" y="799042"/>
                  <a:pt x="2791653" y="799042"/>
                </a:cubicBezTo>
                <a:cubicBezTo>
                  <a:pt x="2826572" y="799042"/>
                  <a:pt x="2860005" y="791613"/>
                  <a:pt x="2891951" y="776754"/>
                </a:cubicBezTo>
                <a:cubicBezTo>
                  <a:pt x="2899381" y="777497"/>
                  <a:pt x="2905696" y="781212"/>
                  <a:pt x="2910897" y="787898"/>
                </a:cubicBezTo>
                <a:cubicBezTo>
                  <a:pt x="2916098" y="794585"/>
                  <a:pt x="2920555" y="802386"/>
                  <a:pt x="2924270" y="811301"/>
                </a:cubicBezTo>
                <a:cubicBezTo>
                  <a:pt x="2927985" y="820217"/>
                  <a:pt x="2931143" y="829132"/>
                  <a:pt x="2933743" y="838047"/>
                </a:cubicBezTo>
                <a:cubicBezTo>
                  <a:pt x="2936343" y="846963"/>
                  <a:pt x="2938015" y="854392"/>
                  <a:pt x="2938757" y="860336"/>
                </a:cubicBezTo>
                <a:cubicBezTo>
                  <a:pt x="2943215" y="882624"/>
                  <a:pt x="2945073" y="903798"/>
                  <a:pt x="2944330" y="923858"/>
                </a:cubicBezTo>
                <a:cubicBezTo>
                  <a:pt x="2942844" y="945404"/>
                  <a:pt x="2939501" y="961749"/>
                  <a:pt x="2934299" y="972893"/>
                </a:cubicBezTo>
                <a:cubicBezTo>
                  <a:pt x="2923155" y="984037"/>
                  <a:pt x="2907739" y="993138"/>
                  <a:pt x="2888051" y="1000196"/>
                </a:cubicBezTo>
                <a:cubicBezTo>
                  <a:pt x="2868363" y="1007254"/>
                  <a:pt x="2847561" y="1012826"/>
                  <a:pt x="2825643" y="1016913"/>
                </a:cubicBezTo>
                <a:cubicBezTo>
                  <a:pt x="2803726" y="1020999"/>
                  <a:pt x="2782181" y="1023785"/>
                  <a:pt x="2761007" y="1025271"/>
                </a:cubicBezTo>
                <a:cubicBezTo>
                  <a:pt x="2739833" y="1026757"/>
                  <a:pt x="2721816" y="1027500"/>
                  <a:pt x="2706957" y="1027500"/>
                </a:cubicBezTo>
                <a:cubicBezTo>
                  <a:pt x="2672781" y="1027500"/>
                  <a:pt x="2640463" y="1024714"/>
                  <a:pt x="2610002" y="1019142"/>
                </a:cubicBezTo>
                <a:cubicBezTo>
                  <a:pt x="2579541" y="1013569"/>
                  <a:pt x="2548337" y="1004840"/>
                  <a:pt x="2516390" y="992952"/>
                </a:cubicBezTo>
                <a:cubicBezTo>
                  <a:pt x="2485929" y="979579"/>
                  <a:pt x="2460297" y="959891"/>
                  <a:pt x="2439495" y="933888"/>
                </a:cubicBezTo>
                <a:cubicBezTo>
                  <a:pt x="2418693" y="907885"/>
                  <a:pt x="2401977" y="878724"/>
                  <a:pt x="2389347" y="846406"/>
                </a:cubicBezTo>
                <a:cubicBezTo>
                  <a:pt x="2376716" y="814087"/>
                  <a:pt x="2367615" y="780469"/>
                  <a:pt x="2362043" y="745550"/>
                </a:cubicBezTo>
                <a:cubicBezTo>
                  <a:pt x="2356471" y="710631"/>
                  <a:pt x="2353685" y="677942"/>
                  <a:pt x="2353685" y="647481"/>
                </a:cubicBezTo>
                <a:cubicBezTo>
                  <a:pt x="2353685" y="618506"/>
                  <a:pt x="2355171" y="587487"/>
                  <a:pt x="2358143" y="554426"/>
                </a:cubicBezTo>
                <a:cubicBezTo>
                  <a:pt x="2361115" y="521365"/>
                  <a:pt x="2366686" y="489047"/>
                  <a:pt x="2374859" y="457471"/>
                </a:cubicBezTo>
                <a:cubicBezTo>
                  <a:pt x="2383031" y="425896"/>
                  <a:pt x="2394547" y="395992"/>
                  <a:pt x="2409405" y="367760"/>
                </a:cubicBezTo>
                <a:cubicBezTo>
                  <a:pt x="2416835" y="353644"/>
                  <a:pt x="2425379" y="340549"/>
                  <a:pt x="2435037" y="328477"/>
                </a:cubicBezTo>
                <a:lnTo>
                  <a:pt x="2464229" y="298530"/>
                </a:lnTo>
                <a:lnTo>
                  <a:pt x="2491595" y="281357"/>
                </a:lnTo>
                <a:cubicBezTo>
                  <a:pt x="2519455" y="265128"/>
                  <a:pt x="2548151" y="252138"/>
                  <a:pt x="2577683" y="242387"/>
                </a:cubicBezTo>
                <a:cubicBezTo>
                  <a:pt x="2617061" y="229386"/>
                  <a:pt x="2658665" y="222885"/>
                  <a:pt x="2702499" y="222885"/>
                </a:cubicBezTo>
                <a:close/>
                <a:moveTo>
                  <a:pt x="1067543" y="217313"/>
                </a:moveTo>
                <a:cubicBezTo>
                  <a:pt x="1098747" y="217313"/>
                  <a:pt x="1130137" y="221213"/>
                  <a:pt x="1161712" y="229014"/>
                </a:cubicBezTo>
                <a:cubicBezTo>
                  <a:pt x="1193288" y="236815"/>
                  <a:pt x="1221705" y="248702"/>
                  <a:pt x="1246965" y="264676"/>
                </a:cubicBezTo>
                <a:cubicBezTo>
                  <a:pt x="1272226" y="280649"/>
                  <a:pt x="1292657" y="301266"/>
                  <a:pt x="1308259" y="326526"/>
                </a:cubicBezTo>
                <a:cubicBezTo>
                  <a:pt x="1323861" y="351787"/>
                  <a:pt x="1331662" y="382248"/>
                  <a:pt x="1331662" y="417909"/>
                </a:cubicBezTo>
                <a:cubicBezTo>
                  <a:pt x="1331662" y="449113"/>
                  <a:pt x="1327018" y="478831"/>
                  <a:pt x="1317731" y="507063"/>
                </a:cubicBezTo>
                <a:cubicBezTo>
                  <a:pt x="1308444" y="535295"/>
                  <a:pt x="1296000" y="562227"/>
                  <a:pt x="1280398" y="587859"/>
                </a:cubicBezTo>
                <a:cubicBezTo>
                  <a:pt x="1264796" y="613491"/>
                  <a:pt x="1246594" y="637451"/>
                  <a:pt x="1225791" y="659739"/>
                </a:cubicBezTo>
                <a:cubicBezTo>
                  <a:pt x="1204989" y="682028"/>
                  <a:pt x="1182700" y="702088"/>
                  <a:pt x="1158926" y="719918"/>
                </a:cubicBezTo>
                <a:cubicBezTo>
                  <a:pt x="1187901" y="741464"/>
                  <a:pt x="1217619" y="765610"/>
                  <a:pt x="1248080" y="792356"/>
                </a:cubicBezTo>
                <a:cubicBezTo>
                  <a:pt x="1278541" y="819102"/>
                  <a:pt x="1305659" y="846591"/>
                  <a:pt x="1329433" y="874823"/>
                </a:cubicBezTo>
                <a:cubicBezTo>
                  <a:pt x="1315317" y="903056"/>
                  <a:pt x="1298601" y="927016"/>
                  <a:pt x="1279284" y="946704"/>
                </a:cubicBezTo>
                <a:cubicBezTo>
                  <a:pt x="1259967" y="966392"/>
                  <a:pt x="1236564" y="984037"/>
                  <a:pt x="1209075" y="999639"/>
                </a:cubicBezTo>
                <a:cubicBezTo>
                  <a:pt x="1181586" y="1015241"/>
                  <a:pt x="1147410" y="1022299"/>
                  <a:pt x="1106548" y="1020813"/>
                </a:cubicBezTo>
                <a:cubicBezTo>
                  <a:pt x="1094661" y="1010412"/>
                  <a:pt x="1083331" y="999268"/>
                  <a:pt x="1072558" y="987380"/>
                </a:cubicBezTo>
                <a:cubicBezTo>
                  <a:pt x="1061785" y="975493"/>
                  <a:pt x="1051198" y="963235"/>
                  <a:pt x="1040797" y="950604"/>
                </a:cubicBezTo>
                <a:cubicBezTo>
                  <a:pt x="1034853" y="943175"/>
                  <a:pt x="1028724" y="935745"/>
                  <a:pt x="1022409" y="928316"/>
                </a:cubicBezTo>
                <a:cubicBezTo>
                  <a:pt x="1016094" y="920886"/>
                  <a:pt x="1009964" y="913085"/>
                  <a:pt x="1004021" y="904913"/>
                </a:cubicBezTo>
                <a:cubicBezTo>
                  <a:pt x="998077" y="896740"/>
                  <a:pt x="991948" y="888939"/>
                  <a:pt x="985633" y="881510"/>
                </a:cubicBezTo>
                <a:cubicBezTo>
                  <a:pt x="979318" y="874080"/>
                  <a:pt x="973188" y="866651"/>
                  <a:pt x="967245" y="859221"/>
                </a:cubicBezTo>
                <a:cubicBezTo>
                  <a:pt x="966502" y="891168"/>
                  <a:pt x="965387" y="917915"/>
                  <a:pt x="963901" y="939460"/>
                </a:cubicBezTo>
                <a:cubicBezTo>
                  <a:pt x="963158" y="960263"/>
                  <a:pt x="962044" y="972521"/>
                  <a:pt x="960558" y="976236"/>
                </a:cubicBezTo>
                <a:cubicBezTo>
                  <a:pt x="959072" y="979951"/>
                  <a:pt x="953129" y="983294"/>
                  <a:pt x="942727" y="986266"/>
                </a:cubicBezTo>
                <a:cubicBezTo>
                  <a:pt x="920439" y="992952"/>
                  <a:pt x="897036" y="998153"/>
                  <a:pt x="872519" y="1001868"/>
                </a:cubicBezTo>
                <a:cubicBezTo>
                  <a:pt x="848001" y="1005583"/>
                  <a:pt x="823855" y="1007440"/>
                  <a:pt x="800081" y="1007440"/>
                </a:cubicBezTo>
                <a:cubicBezTo>
                  <a:pt x="797852" y="1007440"/>
                  <a:pt x="793766" y="1007440"/>
                  <a:pt x="787822" y="1007440"/>
                </a:cubicBezTo>
                <a:cubicBezTo>
                  <a:pt x="781879" y="1007440"/>
                  <a:pt x="775749" y="1007069"/>
                  <a:pt x="769434" y="1006326"/>
                </a:cubicBezTo>
                <a:cubicBezTo>
                  <a:pt x="763119" y="1005583"/>
                  <a:pt x="757176" y="1004654"/>
                  <a:pt x="751604" y="1003540"/>
                </a:cubicBezTo>
                <a:cubicBezTo>
                  <a:pt x="746031" y="1002425"/>
                  <a:pt x="742874" y="1000753"/>
                  <a:pt x="742131" y="998525"/>
                </a:cubicBezTo>
                <a:cubicBezTo>
                  <a:pt x="733215" y="928687"/>
                  <a:pt x="727086" y="859221"/>
                  <a:pt x="723743" y="790127"/>
                </a:cubicBezTo>
                <a:cubicBezTo>
                  <a:pt x="720400" y="721033"/>
                  <a:pt x="717614" y="651567"/>
                  <a:pt x="715385" y="581730"/>
                </a:cubicBezTo>
                <a:cubicBezTo>
                  <a:pt x="713156" y="497033"/>
                  <a:pt x="712041" y="410108"/>
                  <a:pt x="712041" y="320954"/>
                </a:cubicBezTo>
                <a:cubicBezTo>
                  <a:pt x="741016" y="301637"/>
                  <a:pt x="769434" y="285293"/>
                  <a:pt x="797295" y="271919"/>
                </a:cubicBezTo>
                <a:cubicBezTo>
                  <a:pt x="825156" y="258546"/>
                  <a:pt x="853388" y="247774"/>
                  <a:pt x="881991" y="239601"/>
                </a:cubicBezTo>
                <a:cubicBezTo>
                  <a:pt x="910595" y="231429"/>
                  <a:pt x="940127" y="225671"/>
                  <a:pt x="970588" y="222328"/>
                </a:cubicBezTo>
                <a:cubicBezTo>
                  <a:pt x="1001049" y="218984"/>
                  <a:pt x="1033367" y="217313"/>
                  <a:pt x="1067543" y="217313"/>
                </a:cubicBezTo>
                <a:close/>
                <a:moveTo>
                  <a:pt x="4292422" y="88039"/>
                </a:moveTo>
                <a:cubicBezTo>
                  <a:pt x="4302080" y="87296"/>
                  <a:pt x="4309510" y="88411"/>
                  <a:pt x="4314711" y="91383"/>
                </a:cubicBezTo>
                <a:cubicBezTo>
                  <a:pt x="4316196" y="92868"/>
                  <a:pt x="4318425" y="94726"/>
                  <a:pt x="4321397" y="96955"/>
                </a:cubicBezTo>
                <a:cubicBezTo>
                  <a:pt x="4324369" y="99184"/>
                  <a:pt x="4327341" y="102155"/>
                  <a:pt x="4330313" y="105870"/>
                </a:cubicBezTo>
                <a:lnTo>
                  <a:pt x="4336999" y="111442"/>
                </a:lnTo>
                <a:cubicBezTo>
                  <a:pt x="4340714" y="115157"/>
                  <a:pt x="4344800" y="119243"/>
                  <a:pt x="4349257" y="123701"/>
                </a:cubicBezTo>
                <a:cubicBezTo>
                  <a:pt x="4353715" y="128159"/>
                  <a:pt x="4358173" y="133359"/>
                  <a:pt x="4362631" y="139303"/>
                </a:cubicBezTo>
                <a:cubicBezTo>
                  <a:pt x="4368575" y="145989"/>
                  <a:pt x="4373775" y="153233"/>
                  <a:pt x="4378233" y="161034"/>
                </a:cubicBezTo>
                <a:cubicBezTo>
                  <a:pt x="4382691" y="168835"/>
                  <a:pt x="4387519" y="176822"/>
                  <a:pt x="4392721" y="184994"/>
                </a:cubicBezTo>
                <a:cubicBezTo>
                  <a:pt x="4401635" y="204311"/>
                  <a:pt x="4404236" y="222885"/>
                  <a:pt x="4400521" y="240716"/>
                </a:cubicBezTo>
                <a:cubicBezTo>
                  <a:pt x="4396063" y="260032"/>
                  <a:pt x="4383433" y="277863"/>
                  <a:pt x="4362631" y="294208"/>
                </a:cubicBezTo>
                <a:cubicBezTo>
                  <a:pt x="4352229" y="302380"/>
                  <a:pt x="4342571" y="309624"/>
                  <a:pt x="4333655" y="315939"/>
                </a:cubicBezTo>
                <a:cubicBezTo>
                  <a:pt x="4324741" y="322254"/>
                  <a:pt x="4314339" y="327641"/>
                  <a:pt x="4302451" y="332098"/>
                </a:cubicBezTo>
                <a:cubicBezTo>
                  <a:pt x="4312109" y="343986"/>
                  <a:pt x="4320283" y="356616"/>
                  <a:pt x="4326969" y="369989"/>
                </a:cubicBezTo>
                <a:cubicBezTo>
                  <a:pt x="4333655" y="383362"/>
                  <a:pt x="4339599" y="397478"/>
                  <a:pt x="4344800" y="412337"/>
                </a:cubicBezTo>
                <a:cubicBezTo>
                  <a:pt x="4357430" y="452456"/>
                  <a:pt x="4363745" y="494804"/>
                  <a:pt x="4363745" y="539381"/>
                </a:cubicBezTo>
                <a:cubicBezTo>
                  <a:pt x="4363745" y="576529"/>
                  <a:pt x="4362817" y="610333"/>
                  <a:pt x="4360959" y="640794"/>
                </a:cubicBezTo>
                <a:cubicBezTo>
                  <a:pt x="4359101" y="671255"/>
                  <a:pt x="4356315" y="699116"/>
                  <a:pt x="4352601" y="724376"/>
                </a:cubicBezTo>
                <a:cubicBezTo>
                  <a:pt x="4345171" y="774154"/>
                  <a:pt x="4335141" y="815387"/>
                  <a:pt x="4322511" y="848077"/>
                </a:cubicBezTo>
                <a:cubicBezTo>
                  <a:pt x="4309881" y="880767"/>
                  <a:pt x="4296509" y="906027"/>
                  <a:pt x="4282393" y="923858"/>
                </a:cubicBezTo>
                <a:cubicBezTo>
                  <a:pt x="4266791" y="942432"/>
                  <a:pt x="4253417" y="956548"/>
                  <a:pt x="4242273" y="966206"/>
                </a:cubicBezTo>
                <a:cubicBezTo>
                  <a:pt x="4223699" y="981065"/>
                  <a:pt x="4195839" y="992952"/>
                  <a:pt x="4158691" y="1001868"/>
                </a:cubicBezTo>
                <a:cubicBezTo>
                  <a:pt x="4120801" y="1010783"/>
                  <a:pt x="4078824" y="1015241"/>
                  <a:pt x="4032761" y="1015241"/>
                </a:cubicBezTo>
                <a:lnTo>
                  <a:pt x="4031647" y="1016355"/>
                </a:lnTo>
                <a:cubicBezTo>
                  <a:pt x="3986327" y="1016355"/>
                  <a:pt x="3945093" y="1011898"/>
                  <a:pt x="3907945" y="1002982"/>
                </a:cubicBezTo>
                <a:cubicBezTo>
                  <a:pt x="3871541" y="994067"/>
                  <a:pt x="3844051" y="982180"/>
                  <a:pt x="3825478" y="967321"/>
                </a:cubicBezTo>
                <a:cubicBezTo>
                  <a:pt x="3814333" y="957662"/>
                  <a:pt x="3800961" y="943546"/>
                  <a:pt x="3785359" y="924973"/>
                </a:cubicBezTo>
                <a:cubicBezTo>
                  <a:pt x="3771243" y="907142"/>
                  <a:pt x="3757869" y="881881"/>
                  <a:pt x="3745239" y="849192"/>
                </a:cubicBezTo>
                <a:cubicBezTo>
                  <a:pt x="3733352" y="816502"/>
                  <a:pt x="3723323" y="775268"/>
                  <a:pt x="3715149" y="725490"/>
                </a:cubicBezTo>
                <a:cubicBezTo>
                  <a:pt x="3711435" y="700230"/>
                  <a:pt x="3708649" y="672184"/>
                  <a:pt x="3706791" y="641351"/>
                </a:cubicBezTo>
                <a:cubicBezTo>
                  <a:pt x="3704934" y="610519"/>
                  <a:pt x="3704005" y="576529"/>
                  <a:pt x="3704005" y="539381"/>
                </a:cubicBezTo>
                <a:cubicBezTo>
                  <a:pt x="3704005" y="494804"/>
                  <a:pt x="3710321" y="452456"/>
                  <a:pt x="3722951" y="412337"/>
                </a:cubicBezTo>
                <a:cubicBezTo>
                  <a:pt x="3734838" y="373704"/>
                  <a:pt x="3754527" y="340271"/>
                  <a:pt x="3782015" y="312039"/>
                </a:cubicBezTo>
                <a:cubicBezTo>
                  <a:pt x="3808761" y="283807"/>
                  <a:pt x="3842937" y="261890"/>
                  <a:pt x="3884542" y="246288"/>
                </a:cubicBezTo>
                <a:cubicBezTo>
                  <a:pt x="3926148" y="230686"/>
                  <a:pt x="3975925" y="222885"/>
                  <a:pt x="4033875" y="222885"/>
                </a:cubicBezTo>
                <a:cubicBezTo>
                  <a:pt x="4092569" y="222885"/>
                  <a:pt x="4142346" y="230686"/>
                  <a:pt x="4183209" y="246288"/>
                </a:cubicBezTo>
                <a:cubicBezTo>
                  <a:pt x="4184694" y="247774"/>
                  <a:pt x="4186551" y="248516"/>
                  <a:pt x="4188781" y="248516"/>
                </a:cubicBezTo>
                <a:cubicBezTo>
                  <a:pt x="4218499" y="241830"/>
                  <a:pt x="4240044" y="233286"/>
                  <a:pt x="4253417" y="222885"/>
                </a:cubicBezTo>
                <a:cubicBezTo>
                  <a:pt x="4254903" y="221399"/>
                  <a:pt x="4256575" y="219541"/>
                  <a:pt x="4258432" y="217313"/>
                </a:cubicBezTo>
                <a:cubicBezTo>
                  <a:pt x="4260289" y="215084"/>
                  <a:pt x="4261961" y="212112"/>
                  <a:pt x="4263447" y="208397"/>
                </a:cubicBezTo>
                <a:cubicBezTo>
                  <a:pt x="4264933" y="204682"/>
                  <a:pt x="4264933" y="200225"/>
                  <a:pt x="4263447" y="195024"/>
                </a:cubicBezTo>
                <a:cubicBezTo>
                  <a:pt x="4260475" y="186852"/>
                  <a:pt x="4256017" y="179051"/>
                  <a:pt x="4250074" y="171621"/>
                </a:cubicBezTo>
                <a:cubicBezTo>
                  <a:pt x="4245616" y="167163"/>
                  <a:pt x="4239115" y="161777"/>
                  <a:pt x="4230571" y="155462"/>
                </a:cubicBezTo>
                <a:cubicBezTo>
                  <a:pt x="4222027" y="149147"/>
                  <a:pt x="4211441" y="142275"/>
                  <a:pt x="4198810" y="134845"/>
                </a:cubicBezTo>
                <a:cubicBezTo>
                  <a:pt x="4202525" y="128159"/>
                  <a:pt x="4206983" y="122215"/>
                  <a:pt x="4212183" y="117014"/>
                </a:cubicBezTo>
                <a:cubicBezTo>
                  <a:pt x="4217384" y="111814"/>
                  <a:pt x="4223699" y="108099"/>
                  <a:pt x="4231129" y="105870"/>
                </a:cubicBezTo>
                <a:lnTo>
                  <a:pt x="4230014" y="105870"/>
                </a:lnTo>
                <a:cubicBezTo>
                  <a:pt x="4235215" y="102155"/>
                  <a:pt x="4240415" y="99555"/>
                  <a:pt x="4245616" y="98069"/>
                </a:cubicBezTo>
                <a:cubicBezTo>
                  <a:pt x="4250817" y="96583"/>
                  <a:pt x="4255645" y="95097"/>
                  <a:pt x="4260103" y="93611"/>
                </a:cubicBezTo>
                <a:cubicBezTo>
                  <a:pt x="4265305" y="92126"/>
                  <a:pt x="4270505" y="91011"/>
                  <a:pt x="4275705" y="90268"/>
                </a:cubicBezTo>
                <a:cubicBezTo>
                  <a:pt x="4280907" y="89525"/>
                  <a:pt x="4286478" y="88782"/>
                  <a:pt x="4292422" y="88039"/>
                </a:cubicBezTo>
                <a:close/>
                <a:moveTo>
                  <a:pt x="1634220" y="1255"/>
                </a:moveTo>
                <a:lnTo>
                  <a:pt x="1672895" y="17830"/>
                </a:lnTo>
                <a:cubicBezTo>
                  <a:pt x="1681810" y="23031"/>
                  <a:pt x="1690725" y="28418"/>
                  <a:pt x="1699641" y="33990"/>
                </a:cubicBezTo>
                <a:cubicBezTo>
                  <a:pt x="1708556" y="39562"/>
                  <a:pt x="1717471" y="45691"/>
                  <a:pt x="1726387" y="52378"/>
                </a:cubicBezTo>
                <a:cubicBezTo>
                  <a:pt x="1735303" y="59064"/>
                  <a:pt x="1743661" y="65565"/>
                  <a:pt x="1751461" y="71880"/>
                </a:cubicBezTo>
                <a:cubicBezTo>
                  <a:pt x="1759263" y="78195"/>
                  <a:pt x="1766507" y="84325"/>
                  <a:pt x="1773193" y="90268"/>
                </a:cubicBezTo>
                <a:cubicBezTo>
                  <a:pt x="1786566" y="102155"/>
                  <a:pt x="1793253" y="111071"/>
                  <a:pt x="1793253" y="117014"/>
                </a:cubicBezTo>
                <a:cubicBezTo>
                  <a:pt x="1793253" y="121472"/>
                  <a:pt x="1791767" y="127044"/>
                  <a:pt x="1788795" y="133731"/>
                </a:cubicBezTo>
                <a:cubicBezTo>
                  <a:pt x="1787309" y="137445"/>
                  <a:pt x="1785637" y="141346"/>
                  <a:pt x="1783779" y="145432"/>
                </a:cubicBezTo>
                <a:cubicBezTo>
                  <a:pt x="1781923" y="149518"/>
                  <a:pt x="1779879" y="153419"/>
                  <a:pt x="1777651" y="157134"/>
                </a:cubicBezTo>
                <a:cubicBezTo>
                  <a:pt x="1775422" y="160848"/>
                  <a:pt x="1773193" y="164563"/>
                  <a:pt x="1770964" y="168278"/>
                </a:cubicBezTo>
                <a:cubicBezTo>
                  <a:pt x="1768735" y="171993"/>
                  <a:pt x="1766507" y="175707"/>
                  <a:pt x="1764277" y="179422"/>
                </a:cubicBezTo>
                <a:cubicBezTo>
                  <a:pt x="1759819" y="186109"/>
                  <a:pt x="1756105" y="189823"/>
                  <a:pt x="1753133" y="190566"/>
                </a:cubicBezTo>
                <a:cubicBezTo>
                  <a:pt x="1750905" y="191309"/>
                  <a:pt x="1741989" y="190195"/>
                  <a:pt x="1726387" y="187223"/>
                </a:cubicBezTo>
                <a:cubicBezTo>
                  <a:pt x="1710785" y="183508"/>
                  <a:pt x="1692955" y="179051"/>
                  <a:pt x="1672895" y="173850"/>
                </a:cubicBezTo>
                <a:cubicBezTo>
                  <a:pt x="1652835" y="167906"/>
                  <a:pt x="1632776" y="161220"/>
                  <a:pt x="1612716" y="153790"/>
                </a:cubicBezTo>
                <a:cubicBezTo>
                  <a:pt x="1594142" y="146361"/>
                  <a:pt x="1579283" y="137817"/>
                  <a:pt x="1568139" y="128159"/>
                </a:cubicBezTo>
                <a:cubicBezTo>
                  <a:pt x="1567396" y="123701"/>
                  <a:pt x="1568510" y="114785"/>
                  <a:pt x="1571482" y="101412"/>
                </a:cubicBezTo>
                <a:cubicBezTo>
                  <a:pt x="1572968" y="94726"/>
                  <a:pt x="1575011" y="88039"/>
                  <a:pt x="1577611" y="81353"/>
                </a:cubicBezTo>
                <a:cubicBezTo>
                  <a:pt x="1580212" y="74666"/>
                  <a:pt x="1583370" y="67608"/>
                  <a:pt x="1587084" y="60179"/>
                </a:cubicBezTo>
                <a:cubicBezTo>
                  <a:pt x="1593771" y="45320"/>
                  <a:pt x="1601572" y="31947"/>
                  <a:pt x="1610487" y="20059"/>
                </a:cubicBezTo>
                <a:cubicBezTo>
                  <a:pt x="1614945" y="13744"/>
                  <a:pt x="1619403" y="8915"/>
                  <a:pt x="1623860" y="5572"/>
                </a:cubicBezTo>
                <a:close/>
                <a:moveTo>
                  <a:pt x="1637233" y="0"/>
                </a:moveTo>
                <a:lnTo>
                  <a:pt x="1634220" y="1255"/>
                </a:lnTo>
                <a:lnTo>
                  <a:pt x="1633890" y="1114"/>
                </a:lnTo>
                <a:close/>
              </a:path>
            </a:pathLst>
          </a:custGeom>
          <a:solidFill>
            <a:srgbClr val="0000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spcBef>
                <a:spcPts val="0"/>
              </a:spcBef>
              <a:spcAft>
                <a:spcPts val="0"/>
              </a:spcAft>
              <a:buClrTx/>
              <a:buSzTx/>
              <a:buFontTx/>
              <a:buNone/>
              <a:tabLst/>
              <a:defRPr/>
            </a:pPr>
            <a:endParaRPr kumimoji="0" lang="vi-VN" sz="8800" b="0" i="0" u="none" strike="noStrike" kern="1200" cap="none" spc="0" normalizeH="0" baseline="0" noProof="0">
              <a:ln>
                <a:noFill/>
              </a:ln>
              <a:solidFill>
                <a:srgbClr val="E6E9ED"/>
              </a:solidFill>
              <a:effectLst/>
              <a:uLnTx/>
              <a:uFillTx/>
              <a:latin typeface="SVN-Dumpling" panose="02000000000000000000" pitchFamily="2" charset="0"/>
            </a:endParaRPr>
          </a:p>
        </p:txBody>
      </p:sp>
      <p:sp>
        <p:nvSpPr>
          <p:cNvPr id="87" name="Hộp Văn bản 86">
            <a:extLst>
              <a:ext uri="{FF2B5EF4-FFF2-40B4-BE49-F238E27FC236}">
                <a16:creationId xmlns="" xmlns:a16="http://schemas.microsoft.com/office/drawing/2014/main" id="{5B5C4E6C-A002-788A-CFFA-0423CD57C6BD}"/>
              </a:ext>
            </a:extLst>
          </p:cNvPr>
          <p:cNvSpPr txBox="1">
            <a:spLocks noChangeAspect="1"/>
          </p:cNvSpPr>
          <p:nvPr>
            <p:custDataLst>
              <p:tags r:id="rId1"/>
            </p:custDataLst>
          </p:nvPr>
        </p:nvSpPr>
        <p:spPr>
          <a:xfrm>
            <a:off x="3892983" y="3212504"/>
            <a:ext cx="10948939" cy="3813944"/>
          </a:xfrm>
          <a:custGeom>
            <a:avLst/>
            <a:gdLst/>
            <a:ahLst/>
            <a:cxnLst/>
            <a:rect l="l" t="t" r="r" b="b"/>
            <a:pathLst>
              <a:path w="10948939" h="3813944">
                <a:moveTo>
                  <a:pt x="10030700" y="3502076"/>
                </a:moveTo>
                <a:cubicBezTo>
                  <a:pt x="10048188" y="3502076"/>
                  <a:pt x="10063004" y="3509849"/>
                  <a:pt x="10075148" y="3525394"/>
                </a:cubicBezTo>
                <a:cubicBezTo>
                  <a:pt x="10087293" y="3540938"/>
                  <a:pt x="10093366" y="3559398"/>
                  <a:pt x="10093366" y="3580772"/>
                </a:cubicBezTo>
                <a:cubicBezTo>
                  <a:pt x="10093366" y="3602146"/>
                  <a:pt x="10087293" y="3620362"/>
                  <a:pt x="10075148" y="3635421"/>
                </a:cubicBezTo>
                <a:cubicBezTo>
                  <a:pt x="10063004" y="3650481"/>
                  <a:pt x="10048188" y="3658010"/>
                  <a:pt x="10030700" y="3658010"/>
                </a:cubicBezTo>
                <a:cubicBezTo>
                  <a:pt x="10014183" y="3658010"/>
                  <a:pt x="9999854" y="3650481"/>
                  <a:pt x="9987709" y="3635421"/>
                </a:cubicBezTo>
                <a:cubicBezTo>
                  <a:pt x="9975565" y="3620362"/>
                  <a:pt x="9969493" y="3602146"/>
                  <a:pt x="9969493" y="3580772"/>
                </a:cubicBezTo>
                <a:cubicBezTo>
                  <a:pt x="9969493" y="3559398"/>
                  <a:pt x="9975565" y="3540938"/>
                  <a:pt x="9987709" y="3525394"/>
                </a:cubicBezTo>
                <a:cubicBezTo>
                  <a:pt x="9999854" y="3509849"/>
                  <a:pt x="10014183" y="3502076"/>
                  <a:pt x="10030700" y="3502076"/>
                </a:cubicBezTo>
                <a:close/>
                <a:moveTo>
                  <a:pt x="3904516" y="3271819"/>
                </a:moveTo>
                <a:cubicBezTo>
                  <a:pt x="3924919" y="3271819"/>
                  <a:pt x="3942163" y="3280806"/>
                  <a:pt x="3956251" y="3298779"/>
                </a:cubicBezTo>
                <a:cubicBezTo>
                  <a:pt x="3970339" y="3316753"/>
                  <a:pt x="3977382" y="3338370"/>
                  <a:pt x="3977382" y="3363630"/>
                </a:cubicBezTo>
                <a:cubicBezTo>
                  <a:pt x="3977382" y="3388891"/>
                  <a:pt x="3970339" y="3410508"/>
                  <a:pt x="3956251" y="3428481"/>
                </a:cubicBezTo>
                <a:cubicBezTo>
                  <a:pt x="3942163" y="3446455"/>
                  <a:pt x="3924919" y="3455442"/>
                  <a:pt x="3904516" y="3455442"/>
                </a:cubicBezTo>
                <a:cubicBezTo>
                  <a:pt x="3884114" y="3455442"/>
                  <a:pt x="3866869" y="3446455"/>
                  <a:pt x="3852781" y="3428481"/>
                </a:cubicBezTo>
                <a:cubicBezTo>
                  <a:pt x="3838694" y="3410508"/>
                  <a:pt x="3831650" y="3388891"/>
                  <a:pt x="3831650" y="3363630"/>
                </a:cubicBezTo>
                <a:cubicBezTo>
                  <a:pt x="3831650" y="3338370"/>
                  <a:pt x="3838693" y="3316753"/>
                  <a:pt x="3852781" y="3298779"/>
                </a:cubicBezTo>
                <a:cubicBezTo>
                  <a:pt x="3866869" y="3280806"/>
                  <a:pt x="3884114" y="3271819"/>
                  <a:pt x="3904516" y="3271819"/>
                </a:cubicBezTo>
                <a:close/>
                <a:moveTo>
                  <a:pt x="3904516" y="2770499"/>
                </a:moveTo>
                <a:cubicBezTo>
                  <a:pt x="3924919" y="2770499"/>
                  <a:pt x="3942163" y="2779486"/>
                  <a:pt x="3956251" y="2797460"/>
                </a:cubicBezTo>
                <a:cubicBezTo>
                  <a:pt x="3970339" y="2815433"/>
                  <a:pt x="3977382" y="2837050"/>
                  <a:pt x="3977382" y="2862311"/>
                </a:cubicBezTo>
                <a:cubicBezTo>
                  <a:pt x="3977382" y="2887571"/>
                  <a:pt x="3970339" y="2909188"/>
                  <a:pt x="3956251" y="2927161"/>
                </a:cubicBezTo>
                <a:cubicBezTo>
                  <a:pt x="3942163" y="2945135"/>
                  <a:pt x="3924919" y="2954122"/>
                  <a:pt x="3904516" y="2954122"/>
                </a:cubicBezTo>
                <a:cubicBezTo>
                  <a:pt x="3884114" y="2954122"/>
                  <a:pt x="3866869" y="2945135"/>
                  <a:pt x="3852781" y="2927161"/>
                </a:cubicBezTo>
                <a:cubicBezTo>
                  <a:pt x="3838694" y="2909188"/>
                  <a:pt x="3831650" y="2887571"/>
                  <a:pt x="3831650" y="2862311"/>
                </a:cubicBezTo>
                <a:cubicBezTo>
                  <a:pt x="3831650" y="2837050"/>
                  <a:pt x="3838693" y="2815433"/>
                  <a:pt x="3852781" y="2797460"/>
                </a:cubicBezTo>
                <a:cubicBezTo>
                  <a:pt x="3866869" y="2779486"/>
                  <a:pt x="3884114" y="2770499"/>
                  <a:pt x="3904516" y="2770499"/>
                </a:cubicBezTo>
                <a:close/>
                <a:moveTo>
                  <a:pt x="10647273" y="2699090"/>
                </a:moveTo>
                <a:cubicBezTo>
                  <a:pt x="10622012" y="2699090"/>
                  <a:pt x="10601853" y="2709777"/>
                  <a:pt x="10586794" y="2731151"/>
                </a:cubicBezTo>
                <a:cubicBezTo>
                  <a:pt x="10571734" y="2752526"/>
                  <a:pt x="10560076" y="2779729"/>
                  <a:pt x="10551818" y="2812762"/>
                </a:cubicBezTo>
                <a:cubicBezTo>
                  <a:pt x="10543560" y="2845794"/>
                  <a:pt x="10537973" y="2882713"/>
                  <a:pt x="10535058" y="2923518"/>
                </a:cubicBezTo>
                <a:cubicBezTo>
                  <a:pt x="10532144" y="2964323"/>
                  <a:pt x="10530687" y="3003671"/>
                  <a:pt x="10530687" y="3041562"/>
                </a:cubicBezTo>
                <a:cubicBezTo>
                  <a:pt x="10530687" y="3091111"/>
                  <a:pt x="10531658" y="3138231"/>
                  <a:pt x="10533602" y="3182922"/>
                </a:cubicBezTo>
                <a:cubicBezTo>
                  <a:pt x="10535545" y="3227613"/>
                  <a:pt x="10540401" y="3266961"/>
                  <a:pt x="10548174" y="3300965"/>
                </a:cubicBezTo>
                <a:cubicBezTo>
                  <a:pt x="10555947" y="3334970"/>
                  <a:pt x="10567605" y="3361930"/>
                  <a:pt x="10583150" y="3381847"/>
                </a:cubicBezTo>
                <a:cubicBezTo>
                  <a:pt x="10598694" y="3401764"/>
                  <a:pt x="10620070" y="3411722"/>
                  <a:pt x="10647273" y="3411722"/>
                </a:cubicBezTo>
                <a:cubicBezTo>
                  <a:pt x="10662817" y="3411722"/>
                  <a:pt x="10677634" y="3406379"/>
                  <a:pt x="10691721" y="3395692"/>
                </a:cubicBezTo>
                <a:cubicBezTo>
                  <a:pt x="10705809" y="3385004"/>
                  <a:pt x="10718439" y="3366059"/>
                  <a:pt x="10729612" y="3338856"/>
                </a:cubicBezTo>
                <a:cubicBezTo>
                  <a:pt x="10740784" y="3311653"/>
                  <a:pt x="10749771" y="3275462"/>
                  <a:pt x="10756572" y="3230285"/>
                </a:cubicBezTo>
                <a:cubicBezTo>
                  <a:pt x="10763372" y="3185108"/>
                  <a:pt x="10766773" y="3127544"/>
                  <a:pt x="10766773" y="3057592"/>
                </a:cubicBezTo>
                <a:cubicBezTo>
                  <a:pt x="10766773" y="2930319"/>
                  <a:pt x="10758029" y="2838751"/>
                  <a:pt x="10740541" y="2782886"/>
                </a:cubicBezTo>
                <a:cubicBezTo>
                  <a:pt x="10723053" y="2727022"/>
                  <a:pt x="10691964" y="2699090"/>
                  <a:pt x="10647273" y="2699090"/>
                </a:cubicBezTo>
                <a:close/>
                <a:moveTo>
                  <a:pt x="2842708" y="2691804"/>
                </a:moveTo>
                <a:cubicBezTo>
                  <a:pt x="2811617" y="2691804"/>
                  <a:pt x="2783928" y="2720768"/>
                  <a:pt x="2759640" y="2778697"/>
                </a:cubicBezTo>
                <a:cubicBezTo>
                  <a:pt x="2735351" y="2836625"/>
                  <a:pt x="2723206" y="2925947"/>
                  <a:pt x="2723206" y="3046662"/>
                </a:cubicBezTo>
                <a:cubicBezTo>
                  <a:pt x="2723206" y="3096302"/>
                  <a:pt x="2724664" y="3143028"/>
                  <a:pt x="2727578" y="3186839"/>
                </a:cubicBezTo>
                <a:cubicBezTo>
                  <a:pt x="2730494" y="3230650"/>
                  <a:pt x="2736079" y="3268862"/>
                  <a:pt x="2744337" y="3301478"/>
                </a:cubicBezTo>
                <a:cubicBezTo>
                  <a:pt x="2752596" y="3334093"/>
                  <a:pt x="2764011" y="3359649"/>
                  <a:pt x="2778585" y="3378147"/>
                </a:cubicBezTo>
                <a:cubicBezTo>
                  <a:pt x="2793158" y="3396644"/>
                  <a:pt x="2811617" y="3405893"/>
                  <a:pt x="2833963" y="3405893"/>
                </a:cubicBezTo>
                <a:cubicBezTo>
                  <a:pt x="2862138" y="3405893"/>
                  <a:pt x="2884483" y="3398105"/>
                  <a:pt x="2901000" y="3382530"/>
                </a:cubicBezTo>
                <a:cubicBezTo>
                  <a:pt x="2917516" y="3366955"/>
                  <a:pt x="2930147" y="3345782"/>
                  <a:pt x="2938890" y="3319011"/>
                </a:cubicBezTo>
                <a:cubicBezTo>
                  <a:pt x="2947634" y="3292240"/>
                  <a:pt x="2953221" y="3261329"/>
                  <a:pt x="2955650" y="3226278"/>
                </a:cubicBezTo>
                <a:cubicBezTo>
                  <a:pt x="2958079" y="3191226"/>
                  <a:pt x="2959293" y="3154717"/>
                  <a:pt x="2959293" y="3116750"/>
                </a:cubicBezTo>
                <a:cubicBezTo>
                  <a:pt x="2959293" y="3067095"/>
                  <a:pt x="2959293" y="3017201"/>
                  <a:pt x="2959293" y="2967067"/>
                </a:cubicBezTo>
                <a:cubicBezTo>
                  <a:pt x="2959293" y="2916934"/>
                  <a:pt x="2956135" y="2871423"/>
                  <a:pt x="2949820" y="2830534"/>
                </a:cubicBezTo>
                <a:cubicBezTo>
                  <a:pt x="2943505" y="2789645"/>
                  <a:pt x="2932333" y="2756302"/>
                  <a:pt x="2916302" y="2730502"/>
                </a:cubicBezTo>
                <a:cubicBezTo>
                  <a:pt x="2900272" y="2704703"/>
                  <a:pt x="2875739" y="2691804"/>
                  <a:pt x="2842708" y="2691804"/>
                </a:cubicBezTo>
                <a:close/>
                <a:moveTo>
                  <a:pt x="8473649" y="2690346"/>
                </a:moveTo>
                <a:cubicBezTo>
                  <a:pt x="8447417" y="2690346"/>
                  <a:pt x="8424100" y="2706620"/>
                  <a:pt x="8403697" y="2739167"/>
                </a:cubicBezTo>
                <a:cubicBezTo>
                  <a:pt x="8383295" y="2771714"/>
                  <a:pt x="8373093" y="2827335"/>
                  <a:pt x="8373093" y="2906030"/>
                </a:cubicBezTo>
                <a:cubicBezTo>
                  <a:pt x="8373093" y="2947807"/>
                  <a:pt x="8375765" y="2982540"/>
                  <a:pt x="8381109" y="3010229"/>
                </a:cubicBezTo>
                <a:cubicBezTo>
                  <a:pt x="8386452" y="3037918"/>
                  <a:pt x="8393982" y="3059778"/>
                  <a:pt x="8403697" y="3075809"/>
                </a:cubicBezTo>
                <a:cubicBezTo>
                  <a:pt x="8413412" y="3091839"/>
                  <a:pt x="8424100" y="3103255"/>
                  <a:pt x="8435759" y="3110056"/>
                </a:cubicBezTo>
                <a:cubicBezTo>
                  <a:pt x="8447417" y="3116857"/>
                  <a:pt x="8460047" y="3120257"/>
                  <a:pt x="8473649" y="3120257"/>
                </a:cubicBezTo>
                <a:cubicBezTo>
                  <a:pt x="8486279" y="3120257"/>
                  <a:pt x="8498666" y="3117343"/>
                  <a:pt x="8510811" y="3111513"/>
                </a:cubicBezTo>
                <a:cubicBezTo>
                  <a:pt x="8522955" y="3105684"/>
                  <a:pt x="8533885" y="3094754"/>
                  <a:pt x="8543600" y="3078723"/>
                </a:cubicBezTo>
                <a:cubicBezTo>
                  <a:pt x="8553316" y="3062693"/>
                  <a:pt x="8560845" y="3040833"/>
                  <a:pt x="8566189" y="3013144"/>
                </a:cubicBezTo>
                <a:cubicBezTo>
                  <a:pt x="8571532" y="2985455"/>
                  <a:pt x="8574204" y="2949750"/>
                  <a:pt x="8574204" y="2906030"/>
                </a:cubicBezTo>
                <a:cubicBezTo>
                  <a:pt x="8574204" y="2865225"/>
                  <a:pt x="8571532" y="2830978"/>
                  <a:pt x="8566189" y="2803289"/>
                </a:cubicBezTo>
                <a:cubicBezTo>
                  <a:pt x="8560845" y="2775600"/>
                  <a:pt x="8553316" y="2753254"/>
                  <a:pt x="8543600" y="2736252"/>
                </a:cubicBezTo>
                <a:cubicBezTo>
                  <a:pt x="8533885" y="2719250"/>
                  <a:pt x="8522955" y="2707348"/>
                  <a:pt x="8510811" y="2700548"/>
                </a:cubicBezTo>
                <a:cubicBezTo>
                  <a:pt x="8498666" y="2693747"/>
                  <a:pt x="8486279" y="2690346"/>
                  <a:pt x="8473649" y="2690346"/>
                </a:cubicBezTo>
                <a:close/>
                <a:moveTo>
                  <a:pt x="5768549" y="2690346"/>
                </a:moveTo>
                <a:cubicBezTo>
                  <a:pt x="5742317" y="2690346"/>
                  <a:pt x="5719000" y="2706620"/>
                  <a:pt x="5698597" y="2739167"/>
                </a:cubicBezTo>
                <a:cubicBezTo>
                  <a:pt x="5678195" y="2771714"/>
                  <a:pt x="5667993" y="2827335"/>
                  <a:pt x="5667993" y="2906030"/>
                </a:cubicBezTo>
                <a:cubicBezTo>
                  <a:pt x="5667993" y="2947807"/>
                  <a:pt x="5670665" y="2982540"/>
                  <a:pt x="5676009" y="3010229"/>
                </a:cubicBezTo>
                <a:cubicBezTo>
                  <a:pt x="5681352" y="3037918"/>
                  <a:pt x="5688881" y="3059778"/>
                  <a:pt x="5698597" y="3075809"/>
                </a:cubicBezTo>
                <a:cubicBezTo>
                  <a:pt x="5708313" y="3091839"/>
                  <a:pt x="5719000" y="3103255"/>
                  <a:pt x="5730658" y="3110056"/>
                </a:cubicBezTo>
                <a:cubicBezTo>
                  <a:pt x="5742317" y="3116857"/>
                  <a:pt x="5754947" y="3120257"/>
                  <a:pt x="5768549" y="3120257"/>
                </a:cubicBezTo>
                <a:cubicBezTo>
                  <a:pt x="5781179" y="3120257"/>
                  <a:pt x="5793567" y="3117343"/>
                  <a:pt x="5805711" y="3111513"/>
                </a:cubicBezTo>
                <a:cubicBezTo>
                  <a:pt x="5817855" y="3105684"/>
                  <a:pt x="5828785" y="3094754"/>
                  <a:pt x="5838501" y="3078723"/>
                </a:cubicBezTo>
                <a:cubicBezTo>
                  <a:pt x="5848216" y="3062693"/>
                  <a:pt x="5855745" y="3040833"/>
                  <a:pt x="5861089" y="3013144"/>
                </a:cubicBezTo>
                <a:cubicBezTo>
                  <a:pt x="5866433" y="2985455"/>
                  <a:pt x="5869105" y="2949750"/>
                  <a:pt x="5869105" y="2906030"/>
                </a:cubicBezTo>
                <a:cubicBezTo>
                  <a:pt x="5869105" y="2865225"/>
                  <a:pt x="5866433" y="2830978"/>
                  <a:pt x="5861089" y="2803289"/>
                </a:cubicBezTo>
                <a:cubicBezTo>
                  <a:pt x="5855745" y="2775600"/>
                  <a:pt x="5848216" y="2753254"/>
                  <a:pt x="5838501" y="2736252"/>
                </a:cubicBezTo>
                <a:cubicBezTo>
                  <a:pt x="5828785" y="2719250"/>
                  <a:pt x="5817855" y="2707348"/>
                  <a:pt x="5805711" y="2700548"/>
                </a:cubicBezTo>
                <a:cubicBezTo>
                  <a:pt x="5793567" y="2693747"/>
                  <a:pt x="5781179" y="2690346"/>
                  <a:pt x="5768549" y="2690346"/>
                </a:cubicBezTo>
                <a:close/>
                <a:moveTo>
                  <a:pt x="10052560" y="2688889"/>
                </a:moveTo>
                <a:cubicBezTo>
                  <a:pt x="10040901" y="2688889"/>
                  <a:pt x="10028757" y="2695933"/>
                  <a:pt x="10016127" y="2710020"/>
                </a:cubicBezTo>
                <a:cubicBezTo>
                  <a:pt x="10003497" y="2724108"/>
                  <a:pt x="9992324" y="2745968"/>
                  <a:pt x="9982608" y="2775600"/>
                </a:cubicBezTo>
                <a:cubicBezTo>
                  <a:pt x="9972893" y="2805232"/>
                  <a:pt x="9964878" y="2842880"/>
                  <a:pt x="9958562" y="2888543"/>
                </a:cubicBezTo>
                <a:cubicBezTo>
                  <a:pt x="9952248" y="2934205"/>
                  <a:pt x="9949090" y="2988612"/>
                  <a:pt x="9949090" y="3051763"/>
                </a:cubicBezTo>
                <a:lnTo>
                  <a:pt x="9949090" y="3066336"/>
                </a:lnTo>
                <a:cubicBezTo>
                  <a:pt x="9967549" y="3050791"/>
                  <a:pt x="9988195" y="3036704"/>
                  <a:pt x="10011027" y="3024074"/>
                </a:cubicBezTo>
                <a:cubicBezTo>
                  <a:pt x="10033858" y="3011444"/>
                  <a:pt x="10055961" y="3001242"/>
                  <a:pt x="10077334" y="2993470"/>
                </a:cubicBezTo>
                <a:cubicBezTo>
                  <a:pt x="10088993" y="2988612"/>
                  <a:pt x="10099194" y="2984240"/>
                  <a:pt x="10107938" y="2980354"/>
                </a:cubicBezTo>
                <a:cubicBezTo>
                  <a:pt x="10116683" y="2976468"/>
                  <a:pt x="10121055" y="2971124"/>
                  <a:pt x="10121055" y="2964323"/>
                </a:cubicBezTo>
                <a:cubicBezTo>
                  <a:pt x="10121055" y="2935177"/>
                  <a:pt x="10119597" y="2904330"/>
                  <a:pt x="10116683" y="2871783"/>
                </a:cubicBezTo>
                <a:cubicBezTo>
                  <a:pt x="10113768" y="2839236"/>
                  <a:pt x="10109396" y="2809361"/>
                  <a:pt x="10103566" y="2782158"/>
                </a:cubicBezTo>
                <a:cubicBezTo>
                  <a:pt x="10097738" y="2754954"/>
                  <a:pt x="10090451" y="2732609"/>
                  <a:pt x="10081707" y="2715121"/>
                </a:cubicBezTo>
                <a:cubicBezTo>
                  <a:pt x="10072962" y="2697633"/>
                  <a:pt x="10063248" y="2688889"/>
                  <a:pt x="10052560" y="2688889"/>
                </a:cubicBezTo>
                <a:close/>
                <a:moveTo>
                  <a:pt x="6995035" y="2688889"/>
                </a:moveTo>
                <a:cubicBezTo>
                  <a:pt x="6983377" y="2688889"/>
                  <a:pt x="6971233" y="2695933"/>
                  <a:pt x="6958603" y="2710020"/>
                </a:cubicBezTo>
                <a:cubicBezTo>
                  <a:pt x="6945973" y="2724108"/>
                  <a:pt x="6934799" y="2745968"/>
                  <a:pt x="6925084" y="2775600"/>
                </a:cubicBezTo>
                <a:cubicBezTo>
                  <a:pt x="6915369" y="2805232"/>
                  <a:pt x="6907353" y="2842880"/>
                  <a:pt x="6901038" y="2888543"/>
                </a:cubicBezTo>
                <a:cubicBezTo>
                  <a:pt x="6894723" y="2934205"/>
                  <a:pt x="6891565" y="2988612"/>
                  <a:pt x="6891565" y="3051763"/>
                </a:cubicBezTo>
                <a:lnTo>
                  <a:pt x="6891565" y="3066336"/>
                </a:lnTo>
                <a:cubicBezTo>
                  <a:pt x="6910025" y="3050791"/>
                  <a:pt x="6930671" y="3036704"/>
                  <a:pt x="6953501" y="3024074"/>
                </a:cubicBezTo>
                <a:cubicBezTo>
                  <a:pt x="6976333" y="3011444"/>
                  <a:pt x="6998436" y="3001242"/>
                  <a:pt x="7019811" y="2993470"/>
                </a:cubicBezTo>
                <a:cubicBezTo>
                  <a:pt x="7031469" y="2988612"/>
                  <a:pt x="7041670" y="2984240"/>
                  <a:pt x="7050413" y="2980354"/>
                </a:cubicBezTo>
                <a:cubicBezTo>
                  <a:pt x="7059158" y="2976468"/>
                  <a:pt x="7063529" y="2971124"/>
                  <a:pt x="7063529" y="2964323"/>
                </a:cubicBezTo>
                <a:cubicBezTo>
                  <a:pt x="7063529" y="2935177"/>
                  <a:pt x="7062072" y="2904330"/>
                  <a:pt x="7059158" y="2871783"/>
                </a:cubicBezTo>
                <a:cubicBezTo>
                  <a:pt x="7056243" y="2839236"/>
                  <a:pt x="7051871" y="2809361"/>
                  <a:pt x="7046042" y="2782158"/>
                </a:cubicBezTo>
                <a:cubicBezTo>
                  <a:pt x="7040213" y="2754954"/>
                  <a:pt x="7032925" y="2732609"/>
                  <a:pt x="7024182" y="2715121"/>
                </a:cubicBezTo>
                <a:cubicBezTo>
                  <a:pt x="7015438" y="2697633"/>
                  <a:pt x="7005723" y="2688889"/>
                  <a:pt x="6995035" y="2688889"/>
                </a:cubicBezTo>
                <a:close/>
                <a:moveTo>
                  <a:pt x="3480311" y="2688889"/>
                </a:moveTo>
                <a:cubicBezTo>
                  <a:pt x="3468652" y="2688889"/>
                  <a:pt x="3456508" y="2695933"/>
                  <a:pt x="3443878" y="2710020"/>
                </a:cubicBezTo>
                <a:cubicBezTo>
                  <a:pt x="3431248" y="2724108"/>
                  <a:pt x="3420074" y="2745968"/>
                  <a:pt x="3410360" y="2775600"/>
                </a:cubicBezTo>
                <a:cubicBezTo>
                  <a:pt x="3400644" y="2805232"/>
                  <a:pt x="3392629" y="2842880"/>
                  <a:pt x="3386313" y="2888543"/>
                </a:cubicBezTo>
                <a:cubicBezTo>
                  <a:pt x="3379998" y="2934205"/>
                  <a:pt x="3376840" y="2988612"/>
                  <a:pt x="3376840" y="3051763"/>
                </a:cubicBezTo>
                <a:lnTo>
                  <a:pt x="3376840" y="3066336"/>
                </a:lnTo>
                <a:cubicBezTo>
                  <a:pt x="3395300" y="3050791"/>
                  <a:pt x="3415945" y="3036704"/>
                  <a:pt x="3438777" y="3024074"/>
                </a:cubicBezTo>
                <a:cubicBezTo>
                  <a:pt x="3461608" y="3011444"/>
                  <a:pt x="3483711" y="3001242"/>
                  <a:pt x="3505086" y="2993470"/>
                </a:cubicBezTo>
                <a:cubicBezTo>
                  <a:pt x="3516744" y="2988612"/>
                  <a:pt x="3526945" y="2984240"/>
                  <a:pt x="3535689" y="2980354"/>
                </a:cubicBezTo>
                <a:cubicBezTo>
                  <a:pt x="3544433" y="2976468"/>
                  <a:pt x="3548805" y="2971124"/>
                  <a:pt x="3548805" y="2964323"/>
                </a:cubicBezTo>
                <a:cubicBezTo>
                  <a:pt x="3548805" y="2935177"/>
                  <a:pt x="3547347" y="2904330"/>
                  <a:pt x="3544433" y="2871783"/>
                </a:cubicBezTo>
                <a:cubicBezTo>
                  <a:pt x="3541518" y="2839236"/>
                  <a:pt x="3537146" y="2809361"/>
                  <a:pt x="3531317" y="2782158"/>
                </a:cubicBezTo>
                <a:cubicBezTo>
                  <a:pt x="3525488" y="2754954"/>
                  <a:pt x="3518201" y="2732609"/>
                  <a:pt x="3509457" y="2715121"/>
                </a:cubicBezTo>
                <a:cubicBezTo>
                  <a:pt x="3500713" y="2697633"/>
                  <a:pt x="3490998" y="2688889"/>
                  <a:pt x="3480311" y="2688889"/>
                </a:cubicBezTo>
                <a:close/>
                <a:moveTo>
                  <a:pt x="1805111" y="2681602"/>
                </a:moveTo>
                <a:cubicBezTo>
                  <a:pt x="1817741" y="2681602"/>
                  <a:pt x="1824056" y="2692289"/>
                  <a:pt x="1824056" y="2713663"/>
                </a:cubicBezTo>
                <a:lnTo>
                  <a:pt x="1824056" y="3267447"/>
                </a:lnTo>
                <a:cubicBezTo>
                  <a:pt x="1824056" y="3303394"/>
                  <a:pt x="1831586" y="3330112"/>
                  <a:pt x="1846644" y="3347600"/>
                </a:cubicBezTo>
                <a:cubicBezTo>
                  <a:pt x="1861704" y="3365088"/>
                  <a:pt x="1881864" y="3373832"/>
                  <a:pt x="1907123" y="3373832"/>
                </a:cubicBezTo>
                <a:cubicBezTo>
                  <a:pt x="1923640" y="3373832"/>
                  <a:pt x="1939427" y="3367760"/>
                  <a:pt x="1954487" y="3355615"/>
                </a:cubicBezTo>
                <a:cubicBezTo>
                  <a:pt x="1969545" y="3343471"/>
                  <a:pt x="1982904" y="3329626"/>
                  <a:pt x="1994563" y="3314081"/>
                </a:cubicBezTo>
                <a:lnTo>
                  <a:pt x="1994563" y="2825878"/>
                </a:lnTo>
                <a:cubicBezTo>
                  <a:pt x="1994563" y="2814219"/>
                  <a:pt x="1992134" y="2804504"/>
                  <a:pt x="1987276" y="2796731"/>
                </a:cubicBezTo>
                <a:cubicBezTo>
                  <a:pt x="1982418" y="2788959"/>
                  <a:pt x="1977076" y="2785072"/>
                  <a:pt x="1971246" y="2785072"/>
                </a:cubicBezTo>
                <a:cubicBezTo>
                  <a:pt x="1961531" y="2785072"/>
                  <a:pt x="1955215" y="2787744"/>
                  <a:pt x="1952301" y="2793088"/>
                </a:cubicBezTo>
                <a:cubicBezTo>
                  <a:pt x="1949387" y="2798431"/>
                  <a:pt x="1945985" y="2801103"/>
                  <a:pt x="1942099" y="2801103"/>
                </a:cubicBezTo>
                <a:cubicBezTo>
                  <a:pt x="1933355" y="2801103"/>
                  <a:pt x="1928983" y="2796731"/>
                  <a:pt x="1928983" y="2787987"/>
                </a:cubicBezTo>
                <a:cubicBezTo>
                  <a:pt x="1928983" y="2786044"/>
                  <a:pt x="1929227" y="2782644"/>
                  <a:pt x="1929712" y="2777786"/>
                </a:cubicBezTo>
                <a:cubicBezTo>
                  <a:pt x="1930198" y="2772928"/>
                  <a:pt x="1931412" y="2769042"/>
                  <a:pt x="1933355" y="2766127"/>
                </a:cubicBezTo>
                <a:cubicBezTo>
                  <a:pt x="1965417" y="2759326"/>
                  <a:pt x="1993106" y="2751068"/>
                  <a:pt x="2016424" y="2741353"/>
                </a:cubicBezTo>
                <a:cubicBezTo>
                  <a:pt x="2039740" y="2731637"/>
                  <a:pt x="2059171" y="2722407"/>
                  <a:pt x="2074716" y="2713663"/>
                </a:cubicBezTo>
                <a:cubicBezTo>
                  <a:pt x="2090260" y="2704920"/>
                  <a:pt x="2102648" y="2697390"/>
                  <a:pt x="2111877" y="2691075"/>
                </a:cubicBezTo>
                <a:cubicBezTo>
                  <a:pt x="2121107" y="2684760"/>
                  <a:pt x="2128151" y="2681602"/>
                  <a:pt x="2133009" y="2681602"/>
                </a:cubicBezTo>
                <a:cubicBezTo>
                  <a:pt x="2138838" y="2681602"/>
                  <a:pt x="2144182" y="2684031"/>
                  <a:pt x="2149040" y="2688889"/>
                </a:cubicBezTo>
                <a:cubicBezTo>
                  <a:pt x="2153898" y="2693747"/>
                  <a:pt x="2156327" y="2702005"/>
                  <a:pt x="2156327" y="2713663"/>
                </a:cubicBezTo>
                <a:lnTo>
                  <a:pt x="2156327" y="3354887"/>
                </a:lnTo>
                <a:cubicBezTo>
                  <a:pt x="2156327" y="3366545"/>
                  <a:pt x="2157783" y="3374560"/>
                  <a:pt x="2160698" y="3378932"/>
                </a:cubicBezTo>
                <a:cubicBezTo>
                  <a:pt x="2163613" y="3383304"/>
                  <a:pt x="2167984" y="3385490"/>
                  <a:pt x="2173814" y="3385490"/>
                </a:cubicBezTo>
                <a:lnTo>
                  <a:pt x="2191302" y="3385490"/>
                </a:lnTo>
                <a:cubicBezTo>
                  <a:pt x="2201017" y="3386462"/>
                  <a:pt x="2205875" y="3391319"/>
                  <a:pt x="2205875" y="3400063"/>
                </a:cubicBezTo>
                <a:cubicBezTo>
                  <a:pt x="2205875" y="3403950"/>
                  <a:pt x="2204660" y="3407593"/>
                  <a:pt x="2202231" y="3410994"/>
                </a:cubicBezTo>
                <a:cubicBezTo>
                  <a:pt x="2199803" y="3414394"/>
                  <a:pt x="2196159" y="3416094"/>
                  <a:pt x="2191302" y="3416094"/>
                </a:cubicBezTo>
                <a:lnTo>
                  <a:pt x="2019338" y="3416094"/>
                </a:lnTo>
                <a:cubicBezTo>
                  <a:pt x="2013508" y="3416094"/>
                  <a:pt x="2008165" y="3413422"/>
                  <a:pt x="2003308" y="3408079"/>
                </a:cubicBezTo>
                <a:cubicBezTo>
                  <a:pt x="1998450" y="3402735"/>
                  <a:pt x="1996020" y="3394234"/>
                  <a:pt x="1996020" y="3382576"/>
                </a:cubicBezTo>
                <a:lnTo>
                  <a:pt x="1996020" y="3362173"/>
                </a:lnTo>
                <a:cubicBezTo>
                  <a:pt x="1982418" y="3375775"/>
                  <a:pt x="1966145" y="3388891"/>
                  <a:pt x="1947201" y="3401521"/>
                </a:cubicBezTo>
                <a:cubicBezTo>
                  <a:pt x="1928255" y="3414151"/>
                  <a:pt x="1906152" y="3420466"/>
                  <a:pt x="1880892" y="3420466"/>
                </a:cubicBezTo>
                <a:cubicBezTo>
                  <a:pt x="1813855" y="3420466"/>
                  <a:pt x="1761391" y="3402250"/>
                  <a:pt x="1723501" y="3365816"/>
                </a:cubicBezTo>
                <a:cubicBezTo>
                  <a:pt x="1685611" y="3329383"/>
                  <a:pt x="1666666" y="3269876"/>
                  <a:pt x="1666666" y="3187294"/>
                </a:cubicBezTo>
                <a:lnTo>
                  <a:pt x="1666666" y="2825878"/>
                </a:lnTo>
                <a:cubicBezTo>
                  <a:pt x="1666666" y="2814219"/>
                  <a:pt x="1664237" y="2804504"/>
                  <a:pt x="1659378" y="2796731"/>
                </a:cubicBezTo>
                <a:cubicBezTo>
                  <a:pt x="1654520" y="2788959"/>
                  <a:pt x="1649177" y="2785072"/>
                  <a:pt x="1643348" y="2785072"/>
                </a:cubicBezTo>
                <a:cubicBezTo>
                  <a:pt x="1633632" y="2785072"/>
                  <a:pt x="1627318" y="2787744"/>
                  <a:pt x="1624402" y="2793088"/>
                </a:cubicBezTo>
                <a:cubicBezTo>
                  <a:pt x="1621488" y="2798431"/>
                  <a:pt x="1618088" y="2801103"/>
                  <a:pt x="1614202" y="2801103"/>
                </a:cubicBezTo>
                <a:cubicBezTo>
                  <a:pt x="1605457" y="2801103"/>
                  <a:pt x="1601086" y="2796731"/>
                  <a:pt x="1601086" y="2787987"/>
                </a:cubicBezTo>
                <a:cubicBezTo>
                  <a:pt x="1601086" y="2786044"/>
                  <a:pt x="1601328" y="2782644"/>
                  <a:pt x="1601814" y="2777786"/>
                </a:cubicBezTo>
                <a:cubicBezTo>
                  <a:pt x="1602299" y="2772928"/>
                  <a:pt x="1603515" y="2769042"/>
                  <a:pt x="1605457" y="2766127"/>
                </a:cubicBezTo>
                <a:cubicBezTo>
                  <a:pt x="1635576" y="2759326"/>
                  <a:pt x="1662051" y="2751068"/>
                  <a:pt x="1684882" y="2741353"/>
                </a:cubicBezTo>
                <a:cubicBezTo>
                  <a:pt x="1707713" y="2731637"/>
                  <a:pt x="1727144" y="2722407"/>
                  <a:pt x="1743175" y="2713663"/>
                </a:cubicBezTo>
                <a:cubicBezTo>
                  <a:pt x="1759205" y="2704920"/>
                  <a:pt x="1772321" y="2697390"/>
                  <a:pt x="1782523" y="2691075"/>
                </a:cubicBezTo>
                <a:cubicBezTo>
                  <a:pt x="1792723" y="2684760"/>
                  <a:pt x="1800254" y="2681602"/>
                  <a:pt x="1805111" y="2681602"/>
                </a:cubicBezTo>
                <a:close/>
                <a:moveTo>
                  <a:pt x="7901054" y="2680145"/>
                </a:moveTo>
                <a:cubicBezTo>
                  <a:pt x="7968090" y="2680145"/>
                  <a:pt x="8020554" y="2697633"/>
                  <a:pt x="8058445" y="2732609"/>
                </a:cubicBezTo>
                <a:cubicBezTo>
                  <a:pt x="8096335" y="2767585"/>
                  <a:pt x="8115280" y="2826363"/>
                  <a:pt x="8115280" y="2908945"/>
                </a:cubicBezTo>
                <a:lnTo>
                  <a:pt x="8115280" y="3349057"/>
                </a:lnTo>
                <a:cubicBezTo>
                  <a:pt x="8115280" y="3357801"/>
                  <a:pt x="8117952" y="3366302"/>
                  <a:pt x="8123295" y="3374560"/>
                </a:cubicBezTo>
                <a:cubicBezTo>
                  <a:pt x="8128639" y="3382819"/>
                  <a:pt x="8137140" y="3386948"/>
                  <a:pt x="8148798" y="3386948"/>
                </a:cubicBezTo>
                <a:lnTo>
                  <a:pt x="8188147" y="3386948"/>
                </a:lnTo>
                <a:cubicBezTo>
                  <a:pt x="8193976" y="3391805"/>
                  <a:pt x="8196890" y="3397635"/>
                  <a:pt x="8196890" y="3404436"/>
                </a:cubicBezTo>
                <a:cubicBezTo>
                  <a:pt x="8196890" y="3409293"/>
                  <a:pt x="8193976" y="3413179"/>
                  <a:pt x="8188147" y="3416094"/>
                </a:cubicBezTo>
                <a:lnTo>
                  <a:pt x="7898139" y="3416094"/>
                </a:lnTo>
                <a:cubicBezTo>
                  <a:pt x="7892309" y="3413179"/>
                  <a:pt x="7889395" y="3409779"/>
                  <a:pt x="7889395" y="3405893"/>
                </a:cubicBezTo>
                <a:cubicBezTo>
                  <a:pt x="7889395" y="3403950"/>
                  <a:pt x="7890123" y="3400792"/>
                  <a:pt x="7891581" y="3396420"/>
                </a:cubicBezTo>
                <a:cubicBezTo>
                  <a:pt x="7893038" y="3392048"/>
                  <a:pt x="7895224" y="3388891"/>
                  <a:pt x="7898139" y="3386948"/>
                </a:cubicBezTo>
                <a:lnTo>
                  <a:pt x="7924371" y="3386948"/>
                </a:lnTo>
                <a:cubicBezTo>
                  <a:pt x="7937972" y="3386948"/>
                  <a:pt x="7947202" y="3382564"/>
                  <a:pt x="7952060" y="3373798"/>
                </a:cubicBezTo>
                <a:cubicBezTo>
                  <a:pt x="7956918" y="3365031"/>
                  <a:pt x="7959347" y="3357733"/>
                  <a:pt x="7959347" y="3351904"/>
                </a:cubicBezTo>
                <a:lnTo>
                  <a:pt x="7959347" y="2827563"/>
                </a:lnTo>
                <a:cubicBezTo>
                  <a:pt x="7959347" y="2791539"/>
                  <a:pt x="7951574" y="2764765"/>
                  <a:pt x="7936029" y="2747239"/>
                </a:cubicBezTo>
                <a:cubicBezTo>
                  <a:pt x="7920484" y="2729713"/>
                  <a:pt x="7900082" y="2720950"/>
                  <a:pt x="7874821" y="2720950"/>
                </a:cubicBezTo>
                <a:cubicBezTo>
                  <a:pt x="7858305" y="2720950"/>
                  <a:pt x="7842275" y="2727037"/>
                  <a:pt x="7826730" y="2739212"/>
                </a:cubicBezTo>
                <a:cubicBezTo>
                  <a:pt x="7811185" y="2751387"/>
                  <a:pt x="7797583" y="2765262"/>
                  <a:pt x="7785925" y="2780837"/>
                </a:cubicBezTo>
                <a:lnTo>
                  <a:pt x="7785925" y="3335828"/>
                </a:lnTo>
                <a:cubicBezTo>
                  <a:pt x="7785925" y="3355304"/>
                  <a:pt x="7789082" y="3368693"/>
                  <a:pt x="7795397" y="3375995"/>
                </a:cubicBezTo>
                <a:cubicBezTo>
                  <a:pt x="7801713" y="3383297"/>
                  <a:pt x="7811185" y="3386948"/>
                  <a:pt x="7823815" y="3386948"/>
                </a:cubicBezTo>
                <a:lnTo>
                  <a:pt x="7870450" y="3386948"/>
                </a:lnTo>
                <a:cubicBezTo>
                  <a:pt x="7875307" y="3391805"/>
                  <a:pt x="7877736" y="3397635"/>
                  <a:pt x="7877736" y="3404436"/>
                </a:cubicBezTo>
                <a:cubicBezTo>
                  <a:pt x="7877736" y="3409293"/>
                  <a:pt x="7875307" y="3413179"/>
                  <a:pt x="7870450" y="3416094"/>
                </a:cubicBezTo>
                <a:lnTo>
                  <a:pt x="7554210" y="3416094"/>
                </a:lnTo>
                <a:cubicBezTo>
                  <a:pt x="7549352" y="3414151"/>
                  <a:pt x="7546923" y="3410751"/>
                  <a:pt x="7546923" y="3405893"/>
                </a:cubicBezTo>
                <a:cubicBezTo>
                  <a:pt x="7546923" y="3403950"/>
                  <a:pt x="7547409" y="3400792"/>
                  <a:pt x="7548381" y="3396420"/>
                </a:cubicBezTo>
                <a:cubicBezTo>
                  <a:pt x="7549352" y="3392048"/>
                  <a:pt x="7551295" y="3388891"/>
                  <a:pt x="7554210" y="3386948"/>
                </a:cubicBezTo>
                <a:lnTo>
                  <a:pt x="7592100" y="3386948"/>
                </a:lnTo>
                <a:cubicBezTo>
                  <a:pt x="7605702" y="3386948"/>
                  <a:pt x="7614446" y="3382333"/>
                  <a:pt x="7618332" y="3373103"/>
                </a:cubicBezTo>
                <a:cubicBezTo>
                  <a:pt x="7622218" y="3363873"/>
                  <a:pt x="7624162" y="3353429"/>
                  <a:pt x="7624162" y="3341770"/>
                </a:cubicBezTo>
                <a:lnTo>
                  <a:pt x="7624162" y="2825878"/>
                </a:lnTo>
                <a:cubicBezTo>
                  <a:pt x="7624162" y="2814219"/>
                  <a:pt x="7621733" y="2804504"/>
                  <a:pt x="7616875" y="2796731"/>
                </a:cubicBezTo>
                <a:cubicBezTo>
                  <a:pt x="7612017" y="2788959"/>
                  <a:pt x="7606674" y="2785072"/>
                  <a:pt x="7600845" y="2785072"/>
                </a:cubicBezTo>
                <a:cubicBezTo>
                  <a:pt x="7591129" y="2785072"/>
                  <a:pt x="7584814" y="2787744"/>
                  <a:pt x="7581899" y="2793088"/>
                </a:cubicBezTo>
                <a:cubicBezTo>
                  <a:pt x="7578984" y="2798431"/>
                  <a:pt x="7575584" y="2801103"/>
                  <a:pt x="7571698" y="2801103"/>
                </a:cubicBezTo>
                <a:cubicBezTo>
                  <a:pt x="7562954" y="2801103"/>
                  <a:pt x="7558582" y="2796731"/>
                  <a:pt x="7558582" y="2787987"/>
                </a:cubicBezTo>
                <a:cubicBezTo>
                  <a:pt x="7558582" y="2786044"/>
                  <a:pt x="7558825" y="2782644"/>
                  <a:pt x="7559310" y="2777786"/>
                </a:cubicBezTo>
                <a:cubicBezTo>
                  <a:pt x="7559796" y="2772928"/>
                  <a:pt x="7561011" y="2769042"/>
                  <a:pt x="7562954" y="2766127"/>
                </a:cubicBezTo>
                <a:cubicBezTo>
                  <a:pt x="7593072" y="2759326"/>
                  <a:pt x="7619547" y="2751068"/>
                  <a:pt x="7642378" y="2741353"/>
                </a:cubicBezTo>
                <a:cubicBezTo>
                  <a:pt x="7665209" y="2731637"/>
                  <a:pt x="7684641" y="2722407"/>
                  <a:pt x="7700671" y="2713663"/>
                </a:cubicBezTo>
                <a:cubicBezTo>
                  <a:pt x="7716702" y="2704920"/>
                  <a:pt x="7729818" y="2697390"/>
                  <a:pt x="7740019" y="2691075"/>
                </a:cubicBezTo>
                <a:cubicBezTo>
                  <a:pt x="7750220" y="2684760"/>
                  <a:pt x="7757750" y="2681602"/>
                  <a:pt x="7762607" y="2681602"/>
                </a:cubicBezTo>
                <a:cubicBezTo>
                  <a:pt x="7768437" y="2681602"/>
                  <a:pt x="7773780" y="2684031"/>
                  <a:pt x="7778638" y="2688889"/>
                </a:cubicBezTo>
                <a:cubicBezTo>
                  <a:pt x="7783496" y="2693747"/>
                  <a:pt x="7785925" y="2702005"/>
                  <a:pt x="7785925" y="2713663"/>
                </a:cubicBezTo>
                <a:lnTo>
                  <a:pt x="7785925" y="2734066"/>
                </a:lnTo>
                <a:cubicBezTo>
                  <a:pt x="7799527" y="2720464"/>
                  <a:pt x="7815800" y="2708077"/>
                  <a:pt x="7834745" y="2696904"/>
                </a:cubicBezTo>
                <a:cubicBezTo>
                  <a:pt x="7853690" y="2685731"/>
                  <a:pt x="7875793" y="2680145"/>
                  <a:pt x="7901054" y="2680145"/>
                </a:cubicBezTo>
                <a:close/>
                <a:moveTo>
                  <a:pt x="10658931" y="2664114"/>
                </a:moveTo>
                <a:cubicBezTo>
                  <a:pt x="10699736" y="2664114"/>
                  <a:pt x="10737869" y="2672373"/>
                  <a:pt x="10773331" y="2688889"/>
                </a:cubicBezTo>
                <a:cubicBezTo>
                  <a:pt x="10808793" y="2705406"/>
                  <a:pt x="10839397" y="2729937"/>
                  <a:pt x="10865143" y="2762484"/>
                </a:cubicBezTo>
                <a:cubicBezTo>
                  <a:pt x="10890888" y="2795031"/>
                  <a:pt x="10911291" y="2835836"/>
                  <a:pt x="10926350" y="2884899"/>
                </a:cubicBezTo>
                <a:cubicBezTo>
                  <a:pt x="10941409" y="2933963"/>
                  <a:pt x="10948939" y="2990555"/>
                  <a:pt x="10948939" y="3054678"/>
                </a:cubicBezTo>
                <a:cubicBezTo>
                  <a:pt x="10948939" y="3117828"/>
                  <a:pt x="10941166" y="3173450"/>
                  <a:pt x="10925622" y="3221541"/>
                </a:cubicBezTo>
                <a:cubicBezTo>
                  <a:pt x="10910077" y="3269633"/>
                  <a:pt x="10888946" y="3309952"/>
                  <a:pt x="10862228" y="3342499"/>
                </a:cubicBezTo>
                <a:cubicBezTo>
                  <a:pt x="10835510" y="3375046"/>
                  <a:pt x="10804178" y="3399578"/>
                  <a:pt x="10768230" y="3416094"/>
                </a:cubicBezTo>
                <a:cubicBezTo>
                  <a:pt x="10732284" y="3432611"/>
                  <a:pt x="10693907" y="3440869"/>
                  <a:pt x="10653101" y="3440869"/>
                </a:cubicBezTo>
                <a:cubicBezTo>
                  <a:pt x="10627841" y="3440869"/>
                  <a:pt x="10605981" y="3436740"/>
                  <a:pt x="10587522" y="3428481"/>
                </a:cubicBezTo>
                <a:cubicBezTo>
                  <a:pt x="10569063" y="3420223"/>
                  <a:pt x="10553032" y="3409293"/>
                  <a:pt x="10539430" y="3395692"/>
                </a:cubicBezTo>
                <a:lnTo>
                  <a:pt x="10539430" y="3726504"/>
                </a:lnTo>
                <a:cubicBezTo>
                  <a:pt x="10539430" y="3745935"/>
                  <a:pt x="10542588" y="3759294"/>
                  <a:pt x="10548903" y="3766581"/>
                </a:cubicBezTo>
                <a:cubicBezTo>
                  <a:pt x="10555219" y="3773867"/>
                  <a:pt x="10564690" y="3777511"/>
                  <a:pt x="10577321" y="3777511"/>
                </a:cubicBezTo>
                <a:lnTo>
                  <a:pt x="10623955" y="3777511"/>
                </a:lnTo>
                <a:cubicBezTo>
                  <a:pt x="10628813" y="3782369"/>
                  <a:pt x="10631242" y="3788198"/>
                  <a:pt x="10631242" y="3794999"/>
                </a:cubicBezTo>
                <a:cubicBezTo>
                  <a:pt x="10631242" y="3799856"/>
                  <a:pt x="10628813" y="3803743"/>
                  <a:pt x="10623955" y="3806657"/>
                </a:cubicBezTo>
                <a:lnTo>
                  <a:pt x="10300429" y="3806657"/>
                </a:lnTo>
                <a:cubicBezTo>
                  <a:pt x="10295571" y="3804714"/>
                  <a:pt x="10293143" y="3801314"/>
                  <a:pt x="10293143" y="3796456"/>
                </a:cubicBezTo>
                <a:cubicBezTo>
                  <a:pt x="10293143" y="3794513"/>
                  <a:pt x="10293629" y="3791355"/>
                  <a:pt x="10294600" y="3786983"/>
                </a:cubicBezTo>
                <a:cubicBezTo>
                  <a:pt x="10295571" y="3782611"/>
                  <a:pt x="10297515" y="3779454"/>
                  <a:pt x="10300429" y="3777511"/>
                </a:cubicBezTo>
                <a:lnTo>
                  <a:pt x="10348521" y="3777511"/>
                </a:lnTo>
                <a:cubicBezTo>
                  <a:pt x="10362123" y="3777511"/>
                  <a:pt x="10370380" y="3772896"/>
                  <a:pt x="10373295" y="3763666"/>
                </a:cubicBezTo>
                <a:cubicBezTo>
                  <a:pt x="10376210" y="3754436"/>
                  <a:pt x="10377667" y="3743992"/>
                  <a:pt x="10377667" y="3732334"/>
                </a:cubicBezTo>
                <a:lnTo>
                  <a:pt x="10377667" y="2825878"/>
                </a:lnTo>
                <a:cubicBezTo>
                  <a:pt x="10377667" y="2814219"/>
                  <a:pt x="10375239" y="2804504"/>
                  <a:pt x="10370380" y="2796731"/>
                </a:cubicBezTo>
                <a:cubicBezTo>
                  <a:pt x="10365522" y="2788959"/>
                  <a:pt x="10360180" y="2785072"/>
                  <a:pt x="10354350" y="2785072"/>
                </a:cubicBezTo>
                <a:cubicBezTo>
                  <a:pt x="10344635" y="2785072"/>
                  <a:pt x="10338319" y="2787744"/>
                  <a:pt x="10335404" y="2793088"/>
                </a:cubicBezTo>
                <a:cubicBezTo>
                  <a:pt x="10332491" y="2798431"/>
                  <a:pt x="10329090" y="2801103"/>
                  <a:pt x="10325204" y="2801103"/>
                </a:cubicBezTo>
                <a:cubicBezTo>
                  <a:pt x="10316460" y="2801103"/>
                  <a:pt x="10312087" y="2796731"/>
                  <a:pt x="10312087" y="2787987"/>
                </a:cubicBezTo>
                <a:cubicBezTo>
                  <a:pt x="10312087" y="2786044"/>
                  <a:pt x="10312330" y="2782644"/>
                  <a:pt x="10312816" y="2777786"/>
                </a:cubicBezTo>
                <a:cubicBezTo>
                  <a:pt x="10313302" y="2772928"/>
                  <a:pt x="10314516" y="2769042"/>
                  <a:pt x="10316460" y="2766127"/>
                </a:cubicBezTo>
                <a:cubicBezTo>
                  <a:pt x="10346577" y="2759326"/>
                  <a:pt x="10373053" y="2751068"/>
                  <a:pt x="10395884" y="2741353"/>
                </a:cubicBezTo>
                <a:cubicBezTo>
                  <a:pt x="10418716" y="2731637"/>
                  <a:pt x="10438146" y="2722407"/>
                  <a:pt x="10454177" y="2713663"/>
                </a:cubicBezTo>
                <a:cubicBezTo>
                  <a:pt x="10470208" y="2704920"/>
                  <a:pt x="10483323" y="2697390"/>
                  <a:pt x="10493525" y="2691075"/>
                </a:cubicBezTo>
                <a:cubicBezTo>
                  <a:pt x="10503726" y="2684760"/>
                  <a:pt x="10511255" y="2681602"/>
                  <a:pt x="10516113" y="2681602"/>
                </a:cubicBezTo>
                <a:cubicBezTo>
                  <a:pt x="10521943" y="2681602"/>
                  <a:pt x="10527286" y="2684031"/>
                  <a:pt x="10532144" y="2688889"/>
                </a:cubicBezTo>
                <a:cubicBezTo>
                  <a:pt x="10537001" y="2693747"/>
                  <a:pt x="10539430" y="2702005"/>
                  <a:pt x="10539430" y="2713663"/>
                </a:cubicBezTo>
                <a:lnTo>
                  <a:pt x="10539430" y="2734066"/>
                </a:lnTo>
                <a:cubicBezTo>
                  <a:pt x="10543316" y="2728237"/>
                  <a:pt x="10548660" y="2721436"/>
                  <a:pt x="10555461" y="2713663"/>
                </a:cubicBezTo>
                <a:cubicBezTo>
                  <a:pt x="10562261" y="2705891"/>
                  <a:pt x="10570763" y="2698361"/>
                  <a:pt x="10580964" y="2691075"/>
                </a:cubicBezTo>
                <a:cubicBezTo>
                  <a:pt x="10591166" y="2683788"/>
                  <a:pt x="10602824" y="2677473"/>
                  <a:pt x="10615940" y="2672130"/>
                </a:cubicBezTo>
                <a:cubicBezTo>
                  <a:pt x="10629056" y="2666786"/>
                  <a:pt x="10643387" y="2664114"/>
                  <a:pt x="10658931" y="2664114"/>
                </a:cubicBezTo>
                <a:close/>
                <a:moveTo>
                  <a:pt x="10054017" y="2664114"/>
                </a:moveTo>
                <a:cubicBezTo>
                  <a:pt x="10088993" y="2664114"/>
                  <a:pt x="10121541" y="2673587"/>
                  <a:pt x="10151659" y="2692532"/>
                </a:cubicBezTo>
                <a:cubicBezTo>
                  <a:pt x="10181775" y="2711478"/>
                  <a:pt x="10208008" y="2736495"/>
                  <a:pt x="10230354" y="2767585"/>
                </a:cubicBezTo>
                <a:cubicBezTo>
                  <a:pt x="10252700" y="2798674"/>
                  <a:pt x="10270187" y="2834621"/>
                  <a:pt x="10282817" y="2875427"/>
                </a:cubicBezTo>
                <a:cubicBezTo>
                  <a:pt x="10295448" y="2916232"/>
                  <a:pt x="10301762" y="2958980"/>
                  <a:pt x="10301762" y="3003671"/>
                </a:cubicBezTo>
                <a:cubicBezTo>
                  <a:pt x="10301762" y="3019216"/>
                  <a:pt x="10295448" y="3026988"/>
                  <a:pt x="10282817" y="3026988"/>
                </a:cubicBezTo>
                <a:cubicBezTo>
                  <a:pt x="10272130" y="3026988"/>
                  <a:pt x="10258043" y="3025774"/>
                  <a:pt x="10240556" y="3023345"/>
                </a:cubicBezTo>
                <a:cubicBezTo>
                  <a:pt x="10223067" y="3020916"/>
                  <a:pt x="10199264" y="3019702"/>
                  <a:pt x="10169146" y="3019702"/>
                </a:cubicBezTo>
                <a:cubicBezTo>
                  <a:pt x="10151659" y="3019702"/>
                  <a:pt x="10133199" y="3022131"/>
                  <a:pt x="10113768" y="3026988"/>
                </a:cubicBezTo>
                <a:cubicBezTo>
                  <a:pt x="10094337" y="3031846"/>
                  <a:pt x="10074906" y="3038404"/>
                  <a:pt x="10055475" y="3046662"/>
                </a:cubicBezTo>
                <a:cubicBezTo>
                  <a:pt x="10036044" y="3054921"/>
                  <a:pt x="10017098" y="3064636"/>
                  <a:pt x="9998639" y="3075809"/>
                </a:cubicBezTo>
                <a:cubicBezTo>
                  <a:pt x="9980180" y="3086982"/>
                  <a:pt x="9963663" y="3099369"/>
                  <a:pt x="9949090" y="3112970"/>
                </a:cubicBezTo>
                <a:cubicBezTo>
                  <a:pt x="9951034" y="3164463"/>
                  <a:pt x="9955647" y="3208425"/>
                  <a:pt x="9962934" y="3244858"/>
                </a:cubicBezTo>
                <a:cubicBezTo>
                  <a:pt x="9970221" y="3281292"/>
                  <a:pt x="9979208" y="3310924"/>
                  <a:pt x="9989895" y="3333755"/>
                </a:cubicBezTo>
                <a:cubicBezTo>
                  <a:pt x="10000582" y="3356587"/>
                  <a:pt x="10012483" y="3373103"/>
                  <a:pt x="10025600" y="3383304"/>
                </a:cubicBezTo>
                <a:cubicBezTo>
                  <a:pt x="10038716" y="3393506"/>
                  <a:pt x="10052560" y="3398606"/>
                  <a:pt x="10067134" y="3398606"/>
                </a:cubicBezTo>
                <a:cubicBezTo>
                  <a:pt x="10096279" y="3398606"/>
                  <a:pt x="10122269" y="3389377"/>
                  <a:pt x="10145100" y="3370917"/>
                </a:cubicBezTo>
                <a:cubicBezTo>
                  <a:pt x="10167931" y="3352458"/>
                  <a:pt x="10187362" y="3330355"/>
                  <a:pt x="10203393" y="3304609"/>
                </a:cubicBezTo>
                <a:cubicBezTo>
                  <a:pt x="10219424" y="3278863"/>
                  <a:pt x="10231569" y="3252145"/>
                  <a:pt x="10239827" y="3224456"/>
                </a:cubicBezTo>
                <a:cubicBezTo>
                  <a:pt x="10248084" y="3196767"/>
                  <a:pt x="10252214" y="3173207"/>
                  <a:pt x="10252214" y="3153776"/>
                </a:cubicBezTo>
                <a:cubicBezTo>
                  <a:pt x="10252214" y="3139202"/>
                  <a:pt x="10257557" y="3131916"/>
                  <a:pt x="10268245" y="3131916"/>
                </a:cubicBezTo>
                <a:cubicBezTo>
                  <a:pt x="10280874" y="3131916"/>
                  <a:pt x="10287190" y="3139202"/>
                  <a:pt x="10287190" y="3153776"/>
                </a:cubicBezTo>
                <a:cubicBezTo>
                  <a:pt x="10287190" y="3180007"/>
                  <a:pt x="10281603" y="3209397"/>
                  <a:pt x="10270430" y="3241944"/>
                </a:cubicBezTo>
                <a:cubicBezTo>
                  <a:pt x="10259258" y="3274491"/>
                  <a:pt x="10243469" y="3305095"/>
                  <a:pt x="10223067" y="3333755"/>
                </a:cubicBezTo>
                <a:cubicBezTo>
                  <a:pt x="10202665" y="3362416"/>
                  <a:pt x="10178133" y="3386219"/>
                  <a:pt x="10149473" y="3405164"/>
                </a:cubicBezTo>
                <a:cubicBezTo>
                  <a:pt x="10120812" y="3424109"/>
                  <a:pt x="10088993" y="3433582"/>
                  <a:pt x="10054017" y="3433582"/>
                </a:cubicBezTo>
                <a:cubicBezTo>
                  <a:pt x="10021956" y="3433582"/>
                  <a:pt x="9989652" y="3426053"/>
                  <a:pt x="9957105" y="3410994"/>
                </a:cubicBezTo>
                <a:cubicBezTo>
                  <a:pt x="9924559" y="3395935"/>
                  <a:pt x="9895168" y="3373589"/>
                  <a:pt x="9868938" y="3343957"/>
                </a:cubicBezTo>
                <a:cubicBezTo>
                  <a:pt x="9842705" y="3314324"/>
                  <a:pt x="9821331" y="3277648"/>
                  <a:pt x="9804815" y="3233929"/>
                </a:cubicBezTo>
                <a:cubicBezTo>
                  <a:pt x="9788298" y="3190209"/>
                  <a:pt x="9780041" y="3139688"/>
                  <a:pt x="9780041" y="3082367"/>
                </a:cubicBezTo>
                <a:cubicBezTo>
                  <a:pt x="9780041" y="3014358"/>
                  <a:pt x="9787813" y="2954365"/>
                  <a:pt x="9803358" y="2902387"/>
                </a:cubicBezTo>
                <a:cubicBezTo>
                  <a:pt x="9818902" y="2850409"/>
                  <a:pt x="9839304" y="2806689"/>
                  <a:pt x="9864565" y="2771228"/>
                </a:cubicBezTo>
                <a:cubicBezTo>
                  <a:pt x="9889826" y="2735766"/>
                  <a:pt x="9918972" y="2709049"/>
                  <a:pt x="9952005" y="2691075"/>
                </a:cubicBezTo>
                <a:cubicBezTo>
                  <a:pt x="9985037" y="2673101"/>
                  <a:pt x="10019041" y="2664114"/>
                  <a:pt x="10054017" y="2664114"/>
                </a:cubicBezTo>
                <a:close/>
                <a:moveTo>
                  <a:pt x="6996493" y="2664114"/>
                </a:moveTo>
                <a:cubicBezTo>
                  <a:pt x="7031469" y="2664114"/>
                  <a:pt x="7064015" y="2673587"/>
                  <a:pt x="7094133" y="2692532"/>
                </a:cubicBezTo>
                <a:cubicBezTo>
                  <a:pt x="7124251" y="2711478"/>
                  <a:pt x="7150483" y="2736495"/>
                  <a:pt x="7172829" y="2767585"/>
                </a:cubicBezTo>
                <a:cubicBezTo>
                  <a:pt x="7195175" y="2798674"/>
                  <a:pt x="7212663" y="2834621"/>
                  <a:pt x="7225293" y="2875427"/>
                </a:cubicBezTo>
                <a:cubicBezTo>
                  <a:pt x="7237923" y="2916232"/>
                  <a:pt x="7244238" y="2958980"/>
                  <a:pt x="7244238" y="3003671"/>
                </a:cubicBezTo>
                <a:cubicBezTo>
                  <a:pt x="7244238" y="3019216"/>
                  <a:pt x="7237923" y="3026988"/>
                  <a:pt x="7225293" y="3026988"/>
                </a:cubicBezTo>
                <a:cubicBezTo>
                  <a:pt x="7214605" y="3026988"/>
                  <a:pt x="7200519" y="3025774"/>
                  <a:pt x="7183031" y="3023345"/>
                </a:cubicBezTo>
                <a:cubicBezTo>
                  <a:pt x="7165543" y="3020916"/>
                  <a:pt x="7141739" y="3019702"/>
                  <a:pt x="7111621" y="3019702"/>
                </a:cubicBezTo>
                <a:cubicBezTo>
                  <a:pt x="7094133" y="3019702"/>
                  <a:pt x="7075675" y="3022131"/>
                  <a:pt x="7056243" y="3026988"/>
                </a:cubicBezTo>
                <a:cubicBezTo>
                  <a:pt x="7036812" y="3031846"/>
                  <a:pt x="7017381" y="3038404"/>
                  <a:pt x="6997950" y="3046662"/>
                </a:cubicBezTo>
                <a:cubicBezTo>
                  <a:pt x="6978519" y="3054921"/>
                  <a:pt x="6959574" y="3064636"/>
                  <a:pt x="6941115" y="3075809"/>
                </a:cubicBezTo>
                <a:cubicBezTo>
                  <a:pt x="6922655" y="3086982"/>
                  <a:pt x="6906139" y="3099369"/>
                  <a:pt x="6891565" y="3112970"/>
                </a:cubicBezTo>
                <a:cubicBezTo>
                  <a:pt x="6893509" y="3164463"/>
                  <a:pt x="6898123" y="3208425"/>
                  <a:pt x="6905411" y="3244858"/>
                </a:cubicBezTo>
                <a:cubicBezTo>
                  <a:pt x="6912697" y="3281292"/>
                  <a:pt x="6921683" y="3310924"/>
                  <a:pt x="6932371" y="3333755"/>
                </a:cubicBezTo>
                <a:cubicBezTo>
                  <a:pt x="6943057" y="3356587"/>
                  <a:pt x="6954959" y="3373103"/>
                  <a:pt x="6968075" y="3383304"/>
                </a:cubicBezTo>
                <a:cubicBezTo>
                  <a:pt x="6981191" y="3393506"/>
                  <a:pt x="6995035" y="3398606"/>
                  <a:pt x="7009609" y="3398606"/>
                </a:cubicBezTo>
                <a:cubicBezTo>
                  <a:pt x="7038755" y="3398606"/>
                  <a:pt x="7064744" y="3389377"/>
                  <a:pt x="7087576" y="3370917"/>
                </a:cubicBezTo>
                <a:cubicBezTo>
                  <a:pt x="7110407" y="3352458"/>
                  <a:pt x="7129838" y="3330355"/>
                  <a:pt x="7145869" y="3304609"/>
                </a:cubicBezTo>
                <a:cubicBezTo>
                  <a:pt x="7161899" y="3278863"/>
                  <a:pt x="7174043" y="3252145"/>
                  <a:pt x="7182302" y="3224456"/>
                </a:cubicBezTo>
                <a:cubicBezTo>
                  <a:pt x="7190559" y="3196767"/>
                  <a:pt x="7194689" y="3173207"/>
                  <a:pt x="7194689" y="3153776"/>
                </a:cubicBezTo>
                <a:cubicBezTo>
                  <a:pt x="7194689" y="3139202"/>
                  <a:pt x="7200033" y="3131916"/>
                  <a:pt x="7210719" y="3131916"/>
                </a:cubicBezTo>
                <a:cubicBezTo>
                  <a:pt x="7223349" y="3131916"/>
                  <a:pt x="7229665" y="3139202"/>
                  <a:pt x="7229665" y="3153776"/>
                </a:cubicBezTo>
                <a:cubicBezTo>
                  <a:pt x="7229665" y="3180007"/>
                  <a:pt x="7224078" y="3209397"/>
                  <a:pt x="7212905" y="3241944"/>
                </a:cubicBezTo>
                <a:cubicBezTo>
                  <a:pt x="7201733" y="3274491"/>
                  <a:pt x="7185945" y="3305095"/>
                  <a:pt x="7165543" y="3333755"/>
                </a:cubicBezTo>
                <a:cubicBezTo>
                  <a:pt x="7145140" y="3362416"/>
                  <a:pt x="7120608" y="3386219"/>
                  <a:pt x="7091947" y="3405164"/>
                </a:cubicBezTo>
                <a:cubicBezTo>
                  <a:pt x="7063287" y="3424109"/>
                  <a:pt x="7031469" y="3433582"/>
                  <a:pt x="6996493" y="3433582"/>
                </a:cubicBezTo>
                <a:cubicBezTo>
                  <a:pt x="6964431" y="3433582"/>
                  <a:pt x="6932128" y="3426053"/>
                  <a:pt x="6899581" y="3410994"/>
                </a:cubicBezTo>
                <a:cubicBezTo>
                  <a:pt x="6867033" y="3395935"/>
                  <a:pt x="6837645" y="3373589"/>
                  <a:pt x="6811413" y="3343957"/>
                </a:cubicBezTo>
                <a:cubicBezTo>
                  <a:pt x="6785181" y="3314324"/>
                  <a:pt x="6763807" y="3277648"/>
                  <a:pt x="6747291" y="3233929"/>
                </a:cubicBezTo>
                <a:cubicBezTo>
                  <a:pt x="6730774" y="3190209"/>
                  <a:pt x="6722515" y="3139688"/>
                  <a:pt x="6722515" y="3082367"/>
                </a:cubicBezTo>
                <a:cubicBezTo>
                  <a:pt x="6722515" y="3014358"/>
                  <a:pt x="6730288" y="2954365"/>
                  <a:pt x="6745833" y="2902387"/>
                </a:cubicBezTo>
                <a:cubicBezTo>
                  <a:pt x="6761378" y="2850409"/>
                  <a:pt x="6781780" y="2806689"/>
                  <a:pt x="6807041" y="2771228"/>
                </a:cubicBezTo>
                <a:cubicBezTo>
                  <a:pt x="6832301" y="2735766"/>
                  <a:pt x="6861447" y="2709049"/>
                  <a:pt x="6894480" y="2691075"/>
                </a:cubicBezTo>
                <a:cubicBezTo>
                  <a:pt x="6927513" y="2673101"/>
                  <a:pt x="6961517" y="2664114"/>
                  <a:pt x="6996493" y="2664114"/>
                </a:cubicBezTo>
                <a:close/>
                <a:moveTo>
                  <a:pt x="3481768" y="2664114"/>
                </a:moveTo>
                <a:cubicBezTo>
                  <a:pt x="3516744" y="2664114"/>
                  <a:pt x="3549291" y="2673587"/>
                  <a:pt x="3579409" y="2692532"/>
                </a:cubicBezTo>
                <a:cubicBezTo>
                  <a:pt x="3609527" y="2711478"/>
                  <a:pt x="3635759" y="2736495"/>
                  <a:pt x="3658104" y="2767585"/>
                </a:cubicBezTo>
                <a:cubicBezTo>
                  <a:pt x="3680450" y="2798674"/>
                  <a:pt x="3697938" y="2834621"/>
                  <a:pt x="3710568" y="2875427"/>
                </a:cubicBezTo>
                <a:cubicBezTo>
                  <a:pt x="3723198" y="2916232"/>
                  <a:pt x="3729513" y="2958980"/>
                  <a:pt x="3729513" y="3003671"/>
                </a:cubicBezTo>
                <a:cubicBezTo>
                  <a:pt x="3729513" y="3019216"/>
                  <a:pt x="3723198" y="3026988"/>
                  <a:pt x="3710568" y="3026988"/>
                </a:cubicBezTo>
                <a:cubicBezTo>
                  <a:pt x="3699881" y="3026988"/>
                  <a:pt x="3685793" y="3025774"/>
                  <a:pt x="3668305" y="3023345"/>
                </a:cubicBezTo>
                <a:cubicBezTo>
                  <a:pt x="3650818" y="3020916"/>
                  <a:pt x="3627015" y="3019702"/>
                  <a:pt x="3596897" y="3019702"/>
                </a:cubicBezTo>
                <a:cubicBezTo>
                  <a:pt x="3579409" y="3019702"/>
                  <a:pt x="3560949" y="3022131"/>
                  <a:pt x="3541518" y="3026988"/>
                </a:cubicBezTo>
                <a:cubicBezTo>
                  <a:pt x="3522087" y="3031846"/>
                  <a:pt x="3502657" y="3038404"/>
                  <a:pt x="3483225" y="3046662"/>
                </a:cubicBezTo>
                <a:cubicBezTo>
                  <a:pt x="3463794" y="3054921"/>
                  <a:pt x="3444849" y="3064636"/>
                  <a:pt x="3426390" y="3075809"/>
                </a:cubicBezTo>
                <a:cubicBezTo>
                  <a:pt x="3407930" y="3086982"/>
                  <a:pt x="3391414" y="3099369"/>
                  <a:pt x="3376840" y="3112970"/>
                </a:cubicBezTo>
                <a:cubicBezTo>
                  <a:pt x="3378784" y="3164463"/>
                  <a:pt x="3383399" y="3208425"/>
                  <a:pt x="3390685" y="3244858"/>
                </a:cubicBezTo>
                <a:cubicBezTo>
                  <a:pt x="3397972" y="3281292"/>
                  <a:pt x="3406959" y="3310924"/>
                  <a:pt x="3417645" y="3333755"/>
                </a:cubicBezTo>
                <a:cubicBezTo>
                  <a:pt x="3428333" y="3356587"/>
                  <a:pt x="3440234" y="3373103"/>
                  <a:pt x="3453350" y="3383304"/>
                </a:cubicBezTo>
                <a:cubicBezTo>
                  <a:pt x="3466466" y="3393506"/>
                  <a:pt x="3480311" y="3398606"/>
                  <a:pt x="3494884" y="3398606"/>
                </a:cubicBezTo>
                <a:cubicBezTo>
                  <a:pt x="3524031" y="3398606"/>
                  <a:pt x="3550019" y="3389377"/>
                  <a:pt x="3572851" y="3370917"/>
                </a:cubicBezTo>
                <a:cubicBezTo>
                  <a:pt x="3595682" y="3352458"/>
                  <a:pt x="3615113" y="3330355"/>
                  <a:pt x="3631144" y="3304609"/>
                </a:cubicBezTo>
                <a:cubicBezTo>
                  <a:pt x="3647174" y="3278863"/>
                  <a:pt x="3659319" y="3252145"/>
                  <a:pt x="3667577" y="3224456"/>
                </a:cubicBezTo>
                <a:cubicBezTo>
                  <a:pt x="3675835" y="3196767"/>
                  <a:pt x="3679964" y="3173207"/>
                  <a:pt x="3679964" y="3153776"/>
                </a:cubicBezTo>
                <a:cubicBezTo>
                  <a:pt x="3679964" y="3139202"/>
                  <a:pt x="3685308" y="3131916"/>
                  <a:pt x="3695995" y="3131916"/>
                </a:cubicBezTo>
                <a:cubicBezTo>
                  <a:pt x="3708625" y="3131916"/>
                  <a:pt x="3714940" y="3139202"/>
                  <a:pt x="3714940" y="3153776"/>
                </a:cubicBezTo>
                <a:cubicBezTo>
                  <a:pt x="3714940" y="3180007"/>
                  <a:pt x="3709354" y="3209397"/>
                  <a:pt x="3698181" y="3241944"/>
                </a:cubicBezTo>
                <a:cubicBezTo>
                  <a:pt x="3687008" y="3274491"/>
                  <a:pt x="3671220" y="3305095"/>
                  <a:pt x="3650818" y="3333755"/>
                </a:cubicBezTo>
                <a:cubicBezTo>
                  <a:pt x="3630415" y="3362416"/>
                  <a:pt x="3605883" y="3386219"/>
                  <a:pt x="3577223" y="3405164"/>
                </a:cubicBezTo>
                <a:cubicBezTo>
                  <a:pt x="3548562" y="3424109"/>
                  <a:pt x="3516744" y="3433582"/>
                  <a:pt x="3481768" y="3433582"/>
                </a:cubicBezTo>
                <a:cubicBezTo>
                  <a:pt x="3449707" y="3433582"/>
                  <a:pt x="3417403" y="3426053"/>
                  <a:pt x="3384856" y="3410994"/>
                </a:cubicBezTo>
                <a:cubicBezTo>
                  <a:pt x="3352309" y="3395935"/>
                  <a:pt x="3322920" y="3373589"/>
                  <a:pt x="3296688" y="3343957"/>
                </a:cubicBezTo>
                <a:cubicBezTo>
                  <a:pt x="3270456" y="3314324"/>
                  <a:pt x="3249082" y="3277648"/>
                  <a:pt x="3232566" y="3233929"/>
                </a:cubicBezTo>
                <a:cubicBezTo>
                  <a:pt x="3216050" y="3190209"/>
                  <a:pt x="3207791" y="3139688"/>
                  <a:pt x="3207791" y="3082367"/>
                </a:cubicBezTo>
                <a:cubicBezTo>
                  <a:pt x="3207791" y="3014358"/>
                  <a:pt x="3215563" y="2954365"/>
                  <a:pt x="3231108" y="2902387"/>
                </a:cubicBezTo>
                <a:cubicBezTo>
                  <a:pt x="3246653" y="2850409"/>
                  <a:pt x="3267055" y="2806689"/>
                  <a:pt x="3292316" y="2771228"/>
                </a:cubicBezTo>
                <a:cubicBezTo>
                  <a:pt x="3317577" y="2735766"/>
                  <a:pt x="3346723" y="2709049"/>
                  <a:pt x="3379756" y="2691075"/>
                </a:cubicBezTo>
                <a:cubicBezTo>
                  <a:pt x="3412788" y="2673101"/>
                  <a:pt x="3446792" y="2664114"/>
                  <a:pt x="3481768" y="2664114"/>
                </a:cubicBezTo>
                <a:close/>
                <a:moveTo>
                  <a:pt x="8735968" y="2582504"/>
                </a:moveTo>
                <a:cubicBezTo>
                  <a:pt x="8755397" y="2582504"/>
                  <a:pt x="8773615" y="2588334"/>
                  <a:pt x="8790617" y="2599992"/>
                </a:cubicBezTo>
                <a:cubicBezTo>
                  <a:pt x="8807619" y="2611651"/>
                  <a:pt x="8816120" y="2629139"/>
                  <a:pt x="8816120" y="2652456"/>
                </a:cubicBezTo>
                <a:cubicBezTo>
                  <a:pt x="8816120" y="2668972"/>
                  <a:pt x="8810291" y="2681602"/>
                  <a:pt x="8798632" y="2690346"/>
                </a:cubicBezTo>
                <a:cubicBezTo>
                  <a:pt x="8786973" y="2699090"/>
                  <a:pt x="8775801" y="2703462"/>
                  <a:pt x="8765114" y="2703462"/>
                </a:cubicBezTo>
                <a:cubicBezTo>
                  <a:pt x="8753456" y="2703462"/>
                  <a:pt x="8743739" y="2700548"/>
                  <a:pt x="8735968" y="2694718"/>
                </a:cubicBezTo>
                <a:cubicBezTo>
                  <a:pt x="8728195" y="2688889"/>
                  <a:pt x="8720908" y="2682817"/>
                  <a:pt x="8714107" y="2676502"/>
                </a:cubicBezTo>
                <a:cubicBezTo>
                  <a:pt x="8707306" y="2670187"/>
                  <a:pt x="8700992" y="2664114"/>
                  <a:pt x="8695163" y="2658285"/>
                </a:cubicBezTo>
                <a:cubicBezTo>
                  <a:pt x="8689333" y="2652456"/>
                  <a:pt x="8683018" y="2649541"/>
                  <a:pt x="8676217" y="2649541"/>
                </a:cubicBezTo>
                <a:cubicBezTo>
                  <a:pt x="8656786" y="2649541"/>
                  <a:pt x="8637355" y="2668001"/>
                  <a:pt x="8617924" y="2704920"/>
                </a:cubicBezTo>
                <a:cubicBezTo>
                  <a:pt x="8652900" y="2726294"/>
                  <a:pt x="8681318" y="2754226"/>
                  <a:pt x="8703178" y="2788716"/>
                </a:cubicBezTo>
                <a:cubicBezTo>
                  <a:pt x="8725038" y="2823206"/>
                  <a:pt x="8735968" y="2862311"/>
                  <a:pt x="8735968" y="2906030"/>
                </a:cubicBezTo>
                <a:cubicBezTo>
                  <a:pt x="8735968" y="2940035"/>
                  <a:pt x="8729166" y="2971610"/>
                  <a:pt x="8715565" y="3000756"/>
                </a:cubicBezTo>
                <a:cubicBezTo>
                  <a:pt x="8701963" y="3029903"/>
                  <a:pt x="8683504" y="3055406"/>
                  <a:pt x="8660187" y="3077266"/>
                </a:cubicBezTo>
                <a:cubicBezTo>
                  <a:pt x="8636870" y="3099126"/>
                  <a:pt x="8609423" y="3116371"/>
                  <a:pt x="8577848" y="3129001"/>
                </a:cubicBezTo>
                <a:cubicBezTo>
                  <a:pt x="8546272" y="3141631"/>
                  <a:pt x="8512511" y="3147946"/>
                  <a:pt x="8476564" y="3147946"/>
                </a:cubicBezTo>
                <a:cubicBezTo>
                  <a:pt x="8448389" y="3147946"/>
                  <a:pt x="8421671" y="3144060"/>
                  <a:pt x="8396411" y="3136288"/>
                </a:cubicBezTo>
                <a:cubicBezTo>
                  <a:pt x="8371150" y="3128515"/>
                  <a:pt x="8347833" y="3117828"/>
                  <a:pt x="8326459" y="3104227"/>
                </a:cubicBezTo>
                <a:cubicBezTo>
                  <a:pt x="8320630" y="3111999"/>
                  <a:pt x="8315772" y="3120986"/>
                  <a:pt x="8311886" y="3131187"/>
                </a:cubicBezTo>
                <a:cubicBezTo>
                  <a:pt x="8307999" y="3141388"/>
                  <a:pt x="8306057" y="3152318"/>
                  <a:pt x="8306057" y="3163977"/>
                </a:cubicBezTo>
                <a:cubicBezTo>
                  <a:pt x="8306057" y="3187294"/>
                  <a:pt x="8318201" y="3204539"/>
                  <a:pt x="8342490" y="3215712"/>
                </a:cubicBezTo>
                <a:cubicBezTo>
                  <a:pt x="8366778" y="3226885"/>
                  <a:pt x="8397382" y="3236600"/>
                  <a:pt x="8434301" y="3244858"/>
                </a:cubicBezTo>
                <a:cubicBezTo>
                  <a:pt x="8471220" y="3253117"/>
                  <a:pt x="8510811" y="3261861"/>
                  <a:pt x="8553073" y="3271090"/>
                </a:cubicBezTo>
                <a:cubicBezTo>
                  <a:pt x="8595336" y="3280320"/>
                  <a:pt x="8634926" y="3294165"/>
                  <a:pt x="8671845" y="3312624"/>
                </a:cubicBezTo>
                <a:cubicBezTo>
                  <a:pt x="8708764" y="3331084"/>
                  <a:pt x="8739368" y="3356344"/>
                  <a:pt x="8763656" y="3388405"/>
                </a:cubicBezTo>
                <a:cubicBezTo>
                  <a:pt x="8787945" y="3420466"/>
                  <a:pt x="8800090" y="3463700"/>
                  <a:pt x="8800090" y="3518107"/>
                </a:cubicBezTo>
                <a:cubicBezTo>
                  <a:pt x="8800090" y="3565713"/>
                  <a:pt x="8790617" y="3607732"/>
                  <a:pt x="8771672" y="3644165"/>
                </a:cubicBezTo>
                <a:cubicBezTo>
                  <a:pt x="8752727" y="3680599"/>
                  <a:pt x="8727953" y="3711445"/>
                  <a:pt x="8697349" y="3736706"/>
                </a:cubicBezTo>
                <a:cubicBezTo>
                  <a:pt x="8666745" y="3761966"/>
                  <a:pt x="8632740" y="3781154"/>
                  <a:pt x="8595336" y="3794270"/>
                </a:cubicBezTo>
                <a:cubicBezTo>
                  <a:pt x="8557930" y="3807386"/>
                  <a:pt x="8520769" y="3813944"/>
                  <a:pt x="8483851" y="3813944"/>
                </a:cubicBezTo>
                <a:cubicBezTo>
                  <a:pt x="8440131" y="3813944"/>
                  <a:pt x="8401511" y="3807143"/>
                  <a:pt x="8367993" y="3793541"/>
                </a:cubicBezTo>
                <a:cubicBezTo>
                  <a:pt x="8334474" y="3779940"/>
                  <a:pt x="8306299" y="3761966"/>
                  <a:pt x="8283468" y="3739620"/>
                </a:cubicBezTo>
                <a:cubicBezTo>
                  <a:pt x="8260636" y="3717275"/>
                  <a:pt x="8243391" y="3691528"/>
                  <a:pt x="8231733" y="3662382"/>
                </a:cubicBezTo>
                <a:cubicBezTo>
                  <a:pt x="8220074" y="3633236"/>
                  <a:pt x="8214245" y="3603118"/>
                  <a:pt x="8214245" y="3572028"/>
                </a:cubicBezTo>
                <a:cubicBezTo>
                  <a:pt x="8214245" y="3542881"/>
                  <a:pt x="8219831" y="3518107"/>
                  <a:pt x="8231004" y="3497704"/>
                </a:cubicBezTo>
                <a:cubicBezTo>
                  <a:pt x="8242177" y="3477302"/>
                  <a:pt x="8256993" y="3467101"/>
                  <a:pt x="8275453" y="3467101"/>
                </a:cubicBezTo>
                <a:cubicBezTo>
                  <a:pt x="8289054" y="3467101"/>
                  <a:pt x="8299984" y="3473658"/>
                  <a:pt x="8308243" y="3486774"/>
                </a:cubicBezTo>
                <a:cubicBezTo>
                  <a:pt x="8316500" y="3499890"/>
                  <a:pt x="8320630" y="3515192"/>
                  <a:pt x="8320630" y="3532680"/>
                </a:cubicBezTo>
                <a:cubicBezTo>
                  <a:pt x="8320630" y="3547253"/>
                  <a:pt x="8318444" y="3559641"/>
                  <a:pt x="8314072" y="3569842"/>
                </a:cubicBezTo>
                <a:cubicBezTo>
                  <a:pt x="8309700" y="3580043"/>
                  <a:pt x="8304842" y="3589273"/>
                  <a:pt x="8299498" y="3597531"/>
                </a:cubicBezTo>
                <a:cubicBezTo>
                  <a:pt x="8294155" y="3605789"/>
                  <a:pt x="8289297" y="3613804"/>
                  <a:pt x="8284925" y="3621577"/>
                </a:cubicBezTo>
                <a:cubicBezTo>
                  <a:pt x="8280554" y="3629349"/>
                  <a:pt x="8278368" y="3638093"/>
                  <a:pt x="8278368" y="3647809"/>
                </a:cubicBezTo>
                <a:cubicBezTo>
                  <a:pt x="8278368" y="3665297"/>
                  <a:pt x="8283225" y="3682299"/>
                  <a:pt x="8292941" y="3698815"/>
                </a:cubicBezTo>
                <a:cubicBezTo>
                  <a:pt x="8302656" y="3715331"/>
                  <a:pt x="8316258" y="3730391"/>
                  <a:pt x="8333746" y="3743992"/>
                </a:cubicBezTo>
                <a:cubicBezTo>
                  <a:pt x="8351234" y="3757594"/>
                  <a:pt x="8372607" y="3768524"/>
                  <a:pt x="8397868" y="3776782"/>
                </a:cubicBezTo>
                <a:cubicBezTo>
                  <a:pt x="8423128" y="3785040"/>
                  <a:pt x="8451303" y="3789169"/>
                  <a:pt x="8482393" y="3789169"/>
                </a:cubicBezTo>
                <a:cubicBezTo>
                  <a:pt x="8502795" y="3789169"/>
                  <a:pt x="8525384" y="3786012"/>
                  <a:pt x="8550159" y="3779697"/>
                </a:cubicBezTo>
                <a:cubicBezTo>
                  <a:pt x="8574933" y="3773382"/>
                  <a:pt x="8597765" y="3762694"/>
                  <a:pt x="8618653" y="3747636"/>
                </a:cubicBezTo>
                <a:cubicBezTo>
                  <a:pt x="8639540" y="3732577"/>
                  <a:pt x="8657028" y="3712903"/>
                  <a:pt x="8671116" y="3688614"/>
                </a:cubicBezTo>
                <a:cubicBezTo>
                  <a:pt x="8685204" y="3664325"/>
                  <a:pt x="8692248" y="3633721"/>
                  <a:pt x="8692248" y="3596802"/>
                </a:cubicBezTo>
                <a:cubicBezTo>
                  <a:pt x="8692248" y="3556969"/>
                  <a:pt x="8681075" y="3526608"/>
                  <a:pt x="8658729" y="3505719"/>
                </a:cubicBezTo>
                <a:cubicBezTo>
                  <a:pt x="8636384" y="3484831"/>
                  <a:pt x="8608208" y="3468315"/>
                  <a:pt x="8574204" y="3456170"/>
                </a:cubicBezTo>
                <a:cubicBezTo>
                  <a:pt x="8540200" y="3444026"/>
                  <a:pt x="8503767" y="3434553"/>
                  <a:pt x="8464905" y="3427753"/>
                </a:cubicBezTo>
                <a:cubicBezTo>
                  <a:pt x="8426042" y="3420952"/>
                  <a:pt x="8389609" y="3411479"/>
                  <a:pt x="8355605" y="3399335"/>
                </a:cubicBezTo>
                <a:cubicBezTo>
                  <a:pt x="8321601" y="3387191"/>
                  <a:pt x="8293426" y="3370188"/>
                  <a:pt x="8271081" y="3348328"/>
                </a:cubicBezTo>
                <a:cubicBezTo>
                  <a:pt x="8248735" y="3326469"/>
                  <a:pt x="8237562" y="3295136"/>
                  <a:pt x="8237562" y="3254331"/>
                </a:cubicBezTo>
                <a:cubicBezTo>
                  <a:pt x="8237562" y="3217412"/>
                  <a:pt x="8244849" y="3185351"/>
                  <a:pt x="8259422" y="3158148"/>
                </a:cubicBezTo>
                <a:cubicBezTo>
                  <a:pt x="8273995" y="3130944"/>
                  <a:pt x="8289540" y="3107627"/>
                  <a:pt x="8306057" y="3088196"/>
                </a:cubicBezTo>
                <a:cubicBezTo>
                  <a:pt x="8277882" y="3065850"/>
                  <a:pt x="8256021" y="3039133"/>
                  <a:pt x="8240477" y="3008043"/>
                </a:cubicBezTo>
                <a:cubicBezTo>
                  <a:pt x="8224931" y="2976953"/>
                  <a:pt x="8217160" y="2942949"/>
                  <a:pt x="8217160" y="2906030"/>
                </a:cubicBezTo>
                <a:cubicBezTo>
                  <a:pt x="8217160" y="2872998"/>
                  <a:pt x="8223961" y="2841908"/>
                  <a:pt x="8237562" y="2812762"/>
                </a:cubicBezTo>
                <a:cubicBezTo>
                  <a:pt x="8251164" y="2783615"/>
                  <a:pt x="8269624" y="2758112"/>
                  <a:pt x="8292941" y="2736252"/>
                </a:cubicBezTo>
                <a:cubicBezTo>
                  <a:pt x="8316258" y="2714392"/>
                  <a:pt x="8343704" y="2697147"/>
                  <a:pt x="8375280" y="2684517"/>
                </a:cubicBezTo>
                <a:cubicBezTo>
                  <a:pt x="8406855" y="2671887"/>
                  <a:pt x="8440616" y="2665572"/>
                  <a:pt x="8476564" y="2665572"/>
                </a:cubicBezTo>
                <a:cubicBezTo>
                  <a:pt x="8497937" y="2665572"/>
                  <a:pt x="8518340" y="2668001"/>
                  <a:pt x="8537771" y="2672858"/>
                </a:cubicBezTo>
                <a:cubicBezTo>
                  <a:pt x="8557202" y="2677716"/>
                  <a:pt x="8575662" y="2684031"/>
                  <a:pt x="8593150" y="2691804"/>
                </a:cubicBezTo>
                <a:cubicBezTo>
                  <a:pt x="8629097" y="2618937"/>
                  <a:pt x="8676703" y="2582504"/>
                  <a:pt x="8735968" y="2582504"/>
                </a:cubicBezTo>
                <a:close/>
                <a:moveTo>
                  <a:pt x="6030867" y="2582504"/>
                </a:moveTo>
                <a:cubicBezTo>
                  <a:pt x="6050299" y="2582504"/>
                  <a:pt x="6068515" y="2588334"/>
                  <a:pt x="6085517" y="2599992"/>
                </a:cubicBezTo>
                <a:cubicBezTo>
                  <a:pt x="6102519" y="2611651"/>
                  <a:pt x="6111021" y="2629139"/>
                  <a:pt x="6111021" y="2652456"/>
                </a:cubicBezTo>
                <a:cubicBezTo>
                  <a:pt x="6111021" y="2668972"/>
                  <a:pt x="6105191" y="2681602"/>
                  <a:pt x="6093533" y="2690346"/>
                </a:cubicBezTo>
                <a:cubicBezTo>
                  <a:pt x="6081874" y="2699090"/>
                  <a:pt x="6070701" y="2703462"/>
                  <a:pt x="6060013" y="2703462"/>
                </a:cubicBezTo>
                <a:cubicBezTo>
                  <a:pt x="6048355" y="2703462"/>
                  <a:pt x="6038640" y="2700548"/>
                  <a:pt x="6030867" y="2694718"/>
                </a:cubicBezTo>
                <a:cubicBezTo>
                  <a:pt x="6023095" y="2688889"/>
                  <a:pt x="6015808" y="2682817"/>
                  <a:pt x="6009007" y="2676502"/>
                </a:cubicBezTo>
                <a:cubicBezTo>
                  <a:pt x="6002207" y="2670187"/>
                  <a:pt x="5995891" y="2664114"/>
                  <a:pt x="5990063" y="2658285"/>
                </a:cubicBezTo>
                <a:cubicBezTo>
                  <a:pt x="5984233" y="2652456"/>
                  <a:pt x="5977918" y="2649541"/>
                  <a:pt x="5971117" y="2649541"/>
                </a:cubicBezTo>
                <a:cubicBezTo>
                  <a:pt x="5951686" y="2649541"/>
                  <a:pt x="5932255" y="2668001"/>
                  <a:pt x="5912825" y="2704920"/>
                </a:cubicBezTo>
                <a:cubicBezTo>
                  <a:pt x="5947799" y="2726294"/>
                  <a:pt x="5976218" y="2754226"/>
                  <a:pt x="5998077" y="2788716"/>
                </a:cubicBezTo>
                <a:cubicBezTo>
                  <a:pt x="6019937" y="2823206"/>
                  <a:pt x="6030867" y="2862311"/>
                  <a:pt x="6030867" y="2906030"/>
                </a:cubicBezTo>
                <a:cubicBezTo>
                  <a:pt x="6030867" y="2940035"/>
                  <a:pt x="6024067" y="2971610"/>
                  <a:pt x="6010465" y="3000756"/>
                </a:cubicBezTo>
                <a:cubicBezTo>
                  <a:pt x="5996863" y="3029903"/>
                  <a:pt x="5978404" y="3055406"/>
                  <a:pt x="5955087" y="3077266"/>
                </a:cubicBezTo>
                <a:cubicBezTo>
                  <a:pt x="5931769" y="3099126"/>
                  <a:pt x="5904323" y="3116371"/>
                  <a:pt x="5872747" y="3129001"/>
                </a:cubicBezTo>
                <a:cubicBezTo>
                  <a:pt x="5841171" y="3141631"/>
                  <a:pt x="5807411" y="3147946"/>
                  <a:pt x="5771464" y="3147946"/>
                </a:cubicBezTo>
                <a:cubicBezTo>
                  <a:pt x="5743288" y="3147946"/>
                  <a:pt x="5716571" y="3144060"/>
                  <a:pt x="5691311" y="3136288"/>
                </a:cubicBezTo>
                <a:cubicBezTo>
                  <a:pt x="5666050" y="3128515"/>
                  <a:pt x="5642733" y="3117828"/>
                  <a:pt x="5621359" y="3104227"/>
                </a:cubicBezTo>
                <a:cubicBezTo>
                  <a:pt x="5615529" y="3111999"/>
                  <a:pt x="5610672" y="3120986"/>
                  <a:pt x="5606785" y="3131187"/>
                </a:cubicBezTo>
                <a:cubicBezTo>
                  <a:pt x="5602899" y="3141388"/>
                  <a:pt x="5600956" y="3152318"/>
                  <a:pt x="5600956" y="3163977"/>
                </a:cubicBezTo>
                <a:cubicBezTo>
                  <a:pt x="5600956" y="3187294"/>
                  <a:pt x="5613101" y="3204539"/>
                  <a:pt x="5637389" y="3215712"/>
                </a:cubicBezTo>
                <a:cubicBezTo>
                  <a:pt x="5661678" y="3226885"/>
                  <a:pt x="5692282" y="3236600"/>
                  <a:pt x="5729201" y="3244858"/>
                </a:cubicBezTo>
                <a:cubicBezTo>
                  <a:pt x="5766120" y="3253117"/>
                  <a:pt x="5805711" y="3261861"/>
                  <a:pt x="5847973" y="3271090"/>
                </a:cubicBezTo>
                <a:cubicBezTo>
                  <a:pt x="5890235" y="3280320"/>
                  <a:pt x="5929825" y="3294165"/>
                  <a:pt x="5966745" y="3312624"/>
                </a:cubicBezTo>
                <a:cubicBezTo>
                  <a:pt x="6003664" y="3331084"/>
                  <a:pt x="6034267" y="3356344"/>
                  <a:pt x="6058556" y="3388405"/>
                </a:cubicBezTo>
                <a:cubicBezTo>
                  <a:pt x="6082845" y="3420466"/>
                  <a:pt x="6094990" y="3463700"/>
                  <a:pt x="6094990" y="3518107"/>
                </a:cubicBezTo>
                <a:cubicBezTo>
                  <a:pt x="6094990" y="3565713"/>
                  <a:pt x="6085517" y="3607732"/>
                  <a:pt x="6066572" y="3644165"/>
                </a:cubicBezTo>
                <a:cubicBezTo>
                  <a:pt x="6047627" y="3680599"/>
                  <a:pt x="6022852" y="3711445"/>
                  <a:pt x="5992248" y="3736706"/>
                </a:cubicBezTo>
                <a:cubicBezTo>
                  <a:pt x="5961645" y="3761966"/>
                  <a:pt x="5927639" y="3781154"/>
                  <a:pt x="5890235" y="3794270"/>
                </a:cubicBezTo>
                <a:cubicBezTo>
                  <a:pt x="5852831" y="3807386"/>
                  <a:pt x="5815669" y="3813944"/>
                  <a:pt x="5778751" y="3813944"/>
                </a:cubicBezTo>
                <a:cubicBezTo>
                  <a:pt x="5735031" y="3813944"/>
                  <a:pt x="5696411" y="3807143"/>
                  <a:pt x="5662893" y="3793541"/>
                </a:cubicBezTo>
                <a:cubicBezTo>
                  <a:pt x="5629374" y="3779940"/>
                  <a:pt x="5601199" y="3761966"/>
                  <a:pt x="5578368" y="3739620"/>
                </a:cubicBezTo>
                <a:cubicBezTo>
                  <a:pt x="5555537" y="3717275"/>
                  <a:pt x="5538292" y="3691528"/>
                  <a:pt x="5526633" y="3662382"/>
                </a:cubicBezTo>
                <a:cubicBezTo>
                  <a:pt x="5514974" y="3633236"/>
                  <a:pt x="5509145" y="3603118"/>
                  <a:pt x="5509145" y="3572028"/>
                </a:cubicBezTo>
                <a:cubicBezTo>
                  <a:pt x="5509145" y="3542881"/>
                  <a:pt x="5514731" y="3518107"/>
                  <a:pt x="5525905" y="3497704"/>
                </a:cubicBezTo>
                <a:cubicBezTo>
                  <a:pt x="5537077" y="3477302"/>
                  <a:pt x="5551893" y="3467101"/>
                  <a:pt x="5570353" y="3467101"/>
                </a:cubicBezTo>
                <a:cubicBezTo>
                  <a:pt x="5583955" y="3467101"/>
                  <a:pt x="5594884" y="3473658"/>
                  <a:pt x="5603142" y="3486774"/>
                </a:cubicBezTo>
                <a:cubicBezTo>
                  <a:pt x="5611401" y="3499890"/>
                  <a:pt x="5615529" y="3515192"/>
                  <a:pt x="5615529" y="3532680"/>
                </a:cubicBezTo>
                <a:cubicBezTo>
                  <a:pt x="5615529" y="3547253"/>
                  <a:pt x="5613344" y="3559641"/>
                  <a:pt x="5608971" y="3569842"/>
                </a:cubicBezTo>
                <a:cubicBezTo>
                  <a:pt x="5604600" y="3580043"/>
                  <a:pt x="5599741" y="3589273"/>
                  <a:pt x="5594399" y="3597531"/>
                </a:cubicBezTo>
                <a:cubicBezTo>
                  <a:pt x="5589055" y="3605789"/>
                  <a:pt x="5584197" y="3613804"/>
                  <a:pt x="5579825" y="3621577"/>
                </a:cubicBezTo>
                <a:cubicBezTo>
                  <a:pt x="5575453" y="3629349"/>
                  <a:pt x="5573267" y="3638093"/>
                  <a:pt x="5573267" y="3647809"/>
                </a:cubicBezTo>
                <a:cubicBezTo>
                  <a:pt x="5573267" y="3665297"/>
                  <a:pt x="5578125" y="3682299"/>
                  <a:pt x="5587841" y="3698815"/>
                </a:cubicBezTo>
                <a:cubicBezTo>
                  <a:pt x="5597556" y="3715331"/>
                  <a:pt x="5611158" y="3730391"/>
                  <a:pt x="5628646" y="3743992"/>
                </a:cubicBezTo>
                <a:cubicBezTo>
                  <a:pt x="5646133" y="3757594"/>
                  <a:pt x="5667507" y="3768524"/>
                  <a:pt x="5692768" y="3776782"/>
                </a:cubicBezTo>
                <a:cubicBezTo>
                  <a:pt x="5718028" y="3785040"/>
                  <a:pt x="5746203" y="3789169"/>
                  <a:pt x="5777293" y="3789169"/>
                </a:cubicBezTo>
                <a:cubicBezTo>
                  <a:pt x="5797695" y="3789169"/>
                  <a:pt x="5820284" y="3786012"/>
                  <a:pt x="5845059" y="3779697"/>
                </a:cubicBezTo>
                <a:cubicBezTo>
                  <a:pt x="5869833" y="3773382"/>
                  <a:pt x="5892665" y="3762694"/>
                  <a:pt x="5913553" y="3747636"/>
                </a:cubicBezTo>
                <a:cubicBezTo>
                  <a:pt x="5934441" y="3732577"/>
                  <a:pt x="5951929" y="3712903"/>
                  <a:pt x="5966017" y="3688614"/>
                </a:cubicBezTo>
                <a:cubicBezTo>
                  <a:pt x="5980103" y="3664325"/>
                  <a:pt x="5987147" y="3633721"/>
                  <a:pt x="5987147" y="3596802"/>
                </a:cubicBezTo>
                <a:cubicBezTo>
                  <a:pt x="5987147" y="3556969"/>
                  <a:pt x="5975975" y="3526608"/>
                  <a:pt x="5953629" y="3505719"/>
                </a:cubicBezTo>
                <a:cubicBezTo>
                  <a:pt x="5931283" y="3484831"/>
                  <a:pt x="5903108" y="3468315"/>
                  <a:pt x="5869105" y="3456170"/>
                </a:cubicBezTo>
                <a:cubicBezTo>
                  <a:pt x="5835099" y="3444026"/>
                  <a:pt x="5798667" y="3434553"/>
                  <a:pt x="5759805" y="3427753"/>
                </a:cubicBezTo>
                <a:cubicBezTo>
                  <a:pt x="5720943" y="3420952"/>
                  <a:pt x="5684510" y="3411479"/>
                  <a:pt x="5650505" y="3399335"/>
                </a:cubicBezTo>
                <a:cubicBezTo>
                  <a:pt x="5616501" y="3387191"/>
                  <a:pt x="5588326" y="3370188"/>
                  <a:pt x="5565981" y="3348328"/>
                </a:cubicBezTo>
                <a:cubicBezTo>
                  <a:pt x="5543635" y="3326469"/>
                  <a:pt x="5532463" y="3295136"/>
                  <a:pt x="5532463" y="3254331"/>
                </a:cubicBezTo>
                <a:cubicBezTo>
                  <a:pt x="5532463" y="3217412"/>
                  <a:pt x="5539749" y="3185351"/>
                  <a:pt x="5554322" y="3158148"/>
                </a:cubicBezTo>
                <a:cubicBezTo>
                  <a:pt x="5568895" y="3130944"/>
                  <a:pt x="5584441" y="3107627"/>
                  <a:pt x="5600956" y="3088196"/>
                </a:cubicBezTo>
                <a:cubicBezTo>
                  <a:pt x="5572781" y="3065850"/>
                  <a:pt x="5550921" y="3039133"/>
                  <a:pt x="5535377" y="3008043"/>
                </a:cubicBezTo>
                <a:cubicBezTo>
                  <a:pt x="5519832" y="2976953"/>
                  <a:pt x="5512060" y="2942949"/>
                  <a:pt x="5512060" y="2906030"/>
                </a:cubicBezTo>
                <a:cubicBezTo>
                  <a:pt x="5512060" y="2872998"/>
                  <a:pt x="5518861" y="2841908"/>
                  <a:pt x="5532463" y="2812762"/>
                </a:cubicBezTo>
                <a:cubicBezTo>
                  <a:pt x="5546063" y="2783615"/>
                  <a:pt x="5564523" y="2758112"/>
                  <a:pt x="5587841" y="2736252"/>
                </a:cubicBezTo>
                <a:cubicBezTo>
                  <a:pt x="5611158" y="2714392"/>
                  <a:pt x="5638604" y="2697147"/>
                  <a:pt x="5670180" y="2684517"/>
                </a:cubicBezTo>
                <a:cubicBezTo>
                  <a:pt x="5701755" y="2671887"/>
                  <a:pt x="5735516" y="2665572"/>
                  <a:pt x="5771464" y="2665572"/>
                </a:cubicBezTo>
                <a:cubicBezTo>
                  <a:pt x="5792837" y="2665572"/>
                  <a:pt x="5813239" y="2668001"/>
                  <a:pt x="5832671" y="2672858"/>
                </a:cubicBezTo>
                <a:cubicBezTo>
                  <a:pt x="5852102" y="2677716"/>
                  <a:pt x="5870561" y="2684031"/>
                  <a:pt x="5888049" y="2691804"/>
                </a:cubicBezTo>
                <a:cubicBezTo>
                  <a:pt x="5923997" y="2618937"/>
                  <a:pt x="5971603" y="2582504"/>
                  <a:pt x="6030867" y="2582504"/>
                </a:cubicBezTo>
                <a:close/>
                <a:moveTo>
                  <a:pt x="10045273" y="2394509"/>
                </a:moveTo>
                <a:cubicBezTo>
                  <a:pt x="10063733" y="2394509"/>
                  <a:pt x="10079763" y="2404711"/>
                  <a:pt x="10093366" y="2425113"/>
                </a:cubicBezTo>
                <a:lnTo>
                  <a:pt x="10231811" y="2614565"/>
                </a:lnTo>
                <a:cubicBezTo>
                  <a:pt x="10237641" y="2622338"/>
                  <a:pt x="10240556" y="2629139"/>
                  <a:pt x="10240556" y="2634968"/>
                </a:cubicBezTo>
                <a:cubicBezTo>
                  <a:pt x="10240556" y="2644683"/>
                  <a:pt x="10235697" y="2649541"/>
                  <a:pt x="10225982" y="2649541"/>
                </a:cubicBezTo>
                <a:cubicBezTo>
                  <a:pt x="10225010" y="2649541"/>
                  <a:pt x="10220638" y="2648569"/>
                  <a:pt x="10212865" y="2646627"/>
                </a:cubicBezTo>
                <a:lnTo>
                  <a:pt x="10045273" y="2524211"/>
                </a:lnTo>
                <a:lnTo>
                  <a:pt x="9877681" y="2646627"/>
                </a:lnTo>
                <a:cubicBezTo>
                  <a:pt x="9871851" y="2649541"/>
                  <a:pt x="9866993" y="2650998"/>
                  <a:pt x="9863108" y="2650998"/>
                </a:cubicBezTo>
                <a:cubicBezTo>
                  <a:pt x="9853392" y="2650998"/>
                  <a:pt x="9848534" y="2646141"/>
                  <a:pt x="9848534" y="2636425"/>
                </a:cubicBezTo>
                <a:cubicBezTo>
                  <a:pt x="9848534" y="2628653"/>
                  <a:pt x="9851935" y="2621366"/>
                  <a:pt x="9858736" y="2614565"/>
                </a:cubicBezTo>
                <a:lnTo>
                  <a:pt x="9995724" y="2425113"/>
                </a:lnTo>
                <a:cubicBezTo>
                  <a:pt x="10010297" y="2404711"/>
                  <a:pt x="10026814" y="2394509"/>
                  <a:pt x="10045273" y="2394509"/>
                </a:cubicBezTo>
                <a:close/>
                <a:moveTo>
                  <a:pt x="6987749" y="2394509"/>
                </a:moveTo>
                <a:cubicBezTo>
                  <a:pt x="7006208" y="2394509"/>
                  <a:pt x="7022239" y="2404711"/>
                  <a:pt x="7035841" y="2425113"/>
                </a:cubicBezTo>
                <a:lnTo>
                  <a:pt x="7174287" y="2614565"/>
                </a:lnTo>
                <a:cubicBezTo>
                  <a:pt x="7180115" y="2622338"/>
                  <a:pt x="7183031" y="2629139"/>
                  <a:pt x="7183031" y="2634968"/>
                </a:cubicBezTo>
                <a:cubicBezTo>
                  <a:pt x="7183031" y="2644683"/>
                  <a:pt x="7178173" y="2649541"/>
                  <a:pt x="7168457" y="2649541"/>
                </a:cubicBezTo>
                <a:cubicBezTo>
                  <a:pt x="7167485" y="2649541"/>
                  <a:pt x="7163113" y="2648569"/>
                  <a:pt x="7155341" y="2646627"/>
                </a:cubicBezTo>
                <a:lnTo>
                  <a:pt x="6987749" y="2524211"/>
                </a:lnTo>
                <a:lnTo>
                  <a:pt x="6820157" y="2646627"/>
                </a:lnTo>
                <a:cubicBezTo>
                  <a:pt x="6814327" y="2649541"/>
                  <a:pt x="6809469" y="2650998"/>
                  <a:pt x="6805583" y="2650998"/>
                </a:cubicBezTo>
                <a:cubicBezTo>
                  <a:pt x="6795867" y="2650998"/>
                  <a:pt x="6791011" y="2646141"/>
                  <a:pt x="6791011" y="2636425"/>
                </a:cubicBezTo>
                <a:cubicBezTo>
                  <a:pt x="6791011" y="2628653"/>
                  <a:pt x="6794410" y="2621366"/>
                  <a:pt x="6801211" y="2614565"/>
                </a:cubicBezTo>
                <a:lnTo>
                  <a:pt x="6938200" y="2425113"/>
                </a:lnTo>
                <a:cubicBezTo>
                  <a:pt x="6952773" y="2404711"/>
                  <a:pt x="6969289" y="2394509"/>
                  <a:pt x="6987749" y="2394509"/>
                </a:cubicBezTo>
                <a:close/>
                <a:moveTo>
                  <a:pt x="3473024" y="2394509"/>
                </a:moveTo>
                <a:cubicBezTo>
                  <a:pt x="3491483" y="2394509"/>
                  <a:pt x="3507514" y="2404711"/>
                  <a:pt x="3521116" y="2425113"/>
                </a:cubicBezTo>
                <a:lnTo>
                  <a:pt x="3659562" y="2614565"/>
                </a:lnTo>
                <a:cubicBezTo>
                  <a:pt x="3665391" y="2622338"/>
                  <a:pt x="3668305" y="2629139"/>
                  <a:pt x="3668305" y="2634968"/>
                </a:cubicBezTo>
                <a:cubicBezTo>
                  <a:pt x="3668305" y="2644683"/>
                  <a:pt x="3663448" y="2649541"/>
                  <a:pt x="3653732" y="2649541"/>
                </a:cubicBezTo>
                <a:cubicBezTo>
                  <a:pt x="3652761" y="2649541"/>
                  <a:pt x="3648389" y="2648569"/>
                  <a:pt x="3640616" y="2646627"/>
                </a:cubicBezTo>
                <a:lnTo>
                  <a:pt x="3473024" y="2524211"/>
                </a:lnTo>
                <a:lnTo>
                  <a:pt x="3305432" y="2646627"/>
                </a:lnTo>
                <a:cubicBezTo>
                  <a:pt x="3299603" y="2649541"/>
                  <a:pt x="3294744" y="2650998"/>
                  <a:pt x="3290858" y="2650998"/>
                </a:cubicBezTo>
                <a:cubicBezTo>
                  <a:pt x="3281143" y="2650998"/>
                  <a:pt x="3276285" y="2646141"/>
                  <a:pt x="3276285" y="2636425"/>
                </a:cubicBezTo>
                <a:cubicBezTo>
                  <a:pt x="3276285" y="2628653"/>
                  <a:pt x="3279686" y="2621366"/>
                  <a:pt x="3286487" y="2614565"/>
                </a:cubicBezTo>
                <a:lnTo>
                  <a:pt x="3423476" y="2425113"/>
                </a:lnTo>
                <a:cubicBezTo>
                  <a:pt x="3438049" y="2404711"/>
                  <a:pt x="3454564" y="2394509"/>
                  <a:pt x="3473024" y="2394509"/>
                </a:cubicBezTo>
                <a:close/>
                <a:moveTo>
                  <a:pt x="9561689" y="2349332"/>
                </a:moveTo>
                <a:cubicBezTo>
                  <a:pt x="9585006" y="2349332"/>
                  <a:pt x="9605166" y="2360748"/>
                  <a:pt x="9622168" y="2383579"/>
                </a:cubicBezTo>
                <a:cubicBezTo>
                  <a:pt x="9639170" y="2406411"/>
                  <a:pt x="9647671" y="2434829"/>
                  <a:pt x="9647671" y="2468833"/>
                </a:cubicBezTo>
                <a:cubicBezTo>
                  <a:pt x="9647671" y="2502837"/>
                  <a:pt x="9639170" y="2531255"/>
                  <a:pt x="9622168" y="2554086"/>
                </a:cubicBezTo>
                <a:cubicBezTo>
                  <a:pt x="9605166" y="2576918"/>
                  <a:pt x="9585006" y="2588334"/>
                  <a:pt x="9561689" y="2588334"/>
                </a:cubicBezTo>
                <a:cubicBezTo>
                  <a:pt x="9538372" y="2588334"/>
                  <a:pt x="9518455" y="2576918"/>
                  <a:pt x="9501939" y="2554086"/>
                </a:cubicBezTo>
                <a:cubicBezTo>
                  <a:pt x="9485423" y="2531255"/>
                  <a:pt x="9477164" y="2502837"/>
                  <a:pt x="9477164" y="2468833"/>
                </a:cubicBezTo>
                <a:cubicBezTo>
                  <a:pt x="9477164" y="2434829"/>
                  <a:pt x="9485423" y="2406411"/>
                  <a:pt x="9501939" y="2383579"/>
                </a:cubicBezTo>
                <a:cubicBezTo>
                  <a:pt x="9518455" y="2360748"/>
                  <a:pt x="9538372" y="2349332"/>
                  <a:pt x="9561689" y="2349332"/>
                </a:cubicBezTo>
                <a:close/>
                <a:moveTo>
                  <a:pt x="1933355" y="2261893"/>
                </a:moveTo>
                <a:cubicBezTo>
                  <a:pt x="1970274" y="2261893"/>
                  <a:pt x="2000635" y="2272094"/>
                  <a:pt x="2024438" y="2292497"/>
                </a:cubicBezTo>
                <a:cubicBezTo>
                  <a:pt x="2048241" y="2312899"/>
                  <a:pt x="2059657" y="2341560"/>
                  <a:pt x="2058685" y="2378479"/>
                </a:cubicBezTo>
                <a:cubicBezTo>
                  <a:pt x="2057714" y="2394995"/>
                  <a:pt x="2054557" y="2409811"/>
                  <a:pt x="2049213" y="2422927"/>
                </a:cubicBezTo>
                <a:cubicBezTo>
                  <a:pt x="2043870" y="2436043"/>
                  <a:pt x="2037311" y="2447702"/>
                  <a:pt x="2029539" y="2457903"/>
                </a:cubicBezTo>
                <a:cubicBezTo>
                  <a:pt x="2021766" y="2468104"/>
                  <a:pt x="2013508" y="2477334"/>
                  <a:pt x="2004765" y="2485592"/>
                </a:cubicBezTo>
                <a:cubicBezTo>
                  <a:pt x="1996020" y="2493850"/>
                  <a:pt x="1988248" y="2502351"/>
                  <a:pt x="1981447" y="2511095"/>
                </a:cubicBezTo>
                <a:cubicBezTo>
                  <a:pt x="1968817" y="2527612"/>
                  <a:pt x="1961531" y="2540242"/>
                  <a:pt x="1959587" y="2548986"/>
                </a:cubicBezTo>
                <a:cubicBezTo>
                  <a:pt x="1957644" y="2557730"/>
                  <a:pt x="1956672" y="2564530"/>
                  <a:pt x="1956672" y="2569388"/>
                </a:cubicBezTo>
                <a:cubicBezTo>
                  <a:pt x="1956672" y="2588819"/>
                  <a:pt x="1954487" y="2599749"/>
                  <a:pt x="1950115" y="2602178"/>
                </a:cubicBezTo>
                <a:cubicBezTo>
                  <a:pt x="1945742" y="2604607"/>
                  <a:pt x="1941128" y="2605821"/>
                  <a:pt x="1936271" y="2605821"/>
                </a:cubicBezTo>
                <a:cubicBezTo>
                  <a:pt x="1928498" y="2605821"/>
                  <a:pt x="1922182" y="2604121"/>
                  <a:pt x="1917325" y="2600721"/>
                </a:cubicBezTo>
                <a:cubicBezTo>
                  <a:pt x="1912468" y="2597320"/>
                  <a:pt x="1910038" y="2593191"/>
                  <a:pt x="1910038" y="2588334"/>
                </a:cubicBezTo>
                <a:cubicBezTo>
                  <a:pt x="1910038" y="2573760"/>
                  <a:pt x="1909795" y="2561859"/>
                  <a:pt x="1909310" y="2552629"/>
                </a:cubicBezTo>
                <a:cubicBezTo>
                  <a:pt x="1908824" y="2543399"/>
                  <a:pt x="1909067" y="2535141"/>
                  <a:pt x="1910038" y="2527854"/>
                </a:cubicBezTo>
                <a:cubicBezTo>
                  <a:pt x="1911010" y="2520568"/>
                  <a:pt x="1912468" y="2513281"/>
                  <a:pt x="1914410" y="2505995"/>
                </a:cubicBezTo>
                <a:cubicBezTo>
                  <a:pt x="1916354" y="2498708"/>
                  <a:pt x="1920239" y="2489721"/>
                  <a:pt x="1926069" y="2479034"/>
                </a:cubicBezTo>
                <a:cubicBezTo>
                  <a:pt x="1934812" y="2459603"/>
                  <a:pt x="1943800" y="2439444"/>
                  <a:pt x="1953029" y="2418555"/>
                </a:cubicBezTo>
                <a:cubicBezTo>
                  <a:pt x="1962259" y="2397667"/>
                  <a:pt x="1966874" y="2377022"/>
                  <a:pt x="1966874" y="2356619"/>
                </a:cubicBezTo>
                <a:cubicBezTo>
                  <a:pt x="1966874" y="2341074"/>
                  <a:pt x="1963231" y="2328444"/>
                  <a:pt x="1955944" y="2318729"/>
                </a:cubicBezTo>
                <a:cubicBezTo>
                  <a:pt x="1948658" y="2309013"/>
                  <a:pt x="1938699" y="2304155"/>
                  <a:pt x="1926069" y="2304155"/>
                </a:cubicBezTo>
                <a:cubicBezTo>
                  <a:pt x="1903723" y="2304155"/>
                  <a:pt x="1889150" y="2309984"/>
                  <a:pt x="1882349" y="2321643"/>
                </a:cubicBezTo>
                <a:cubicBezTo>
                  <a:pt x="1875549" y="2333301"/>
                  <a:pt x="1872148" y="2346418"/>
                  <a:pt x="1872148" y="2360991"/>
                </a:cubicBezTo>
                <a:cubicBezTo>
                  <a:pt x="1872148" y="2364877"/>
                  <a:pt x="1873120" y="2368277"/>
                  <a:pt x="1875062" y="2371192"/>
                </a:cubicBezTo>
                <a:cubicBezTo>
                  <a:pt x="1877006" y="2374107"/>
                  <a:pt x="1878463" y="2376535"/>
                  <a:pt x="1879435" y="2378479"/>
                </a:cubicBezTo>
                <a:lnTo>
                  <a:pt x="1877978" y="2378479"/>
                </a:lnTo>
                <a:cubicBezTo>
                  <a:pt x="1880892" y="2383337"/>
                  <a:pt x="1884050" y="2387466"/>
                  <a:pt x="1887450" y="2390866"/>
                </a:cubicBezTo>
                <a:cubicBezTo>
                  <a:pt x="1890850" y="2394266"/>
                  <a:pt x="1892551" y="2399853"/>
                  <a:pt x="1892551" y="2407625"/>
                </a:cubicBezTo>
                <a:cubicBezTo>
                  <a:pt x="1892551" y="2416369"/>
                  <a:pt x="1889878" y="2424627"/>
                  <a:pt x="1884535" y="2432400"/>
                </a:cubicBezTo>
                <a:cubicBezTo>
                  <a:pt x="1879192" y="2440172"/>
                  <a:pt x="1870204" y="2444058"/>
                  <a:pt x="1857574" y="2444058"/>
                </a:cubicBezTo>
                <a:cubicBezTo>
                  <a:pt x="1843973" y="2444058"/>
                  <a:pt x="1832314" y="2438958"/>
                  <a:pt x="1822599" y="2428756"/>
                </a:cubicBezTo>
                <a:cubicBezTo>
                  <a:pt x="1812883" y="2418555"/>
                  <a:pt x="1808025" y="2404711"/>
                  <a:pt x="1808025" y="2387223"/>
                </a:cubicBezTo>
                <a:cubicBezTo>
                  <a:pt x="1808025" y="2371678"/>
                  <a:pt x="1810454" y="2356376"/>
                  <a:pt x="1815312" y="2341317"/>
                </a:cubicBezTo>
                <a:cubicBezTo>
                  <a:pt x="1820170" y="2326258"/>
                  <a:pt x="1827699" y="2312899"/>
                  <a:pt x="1837901" y="2301241"/>
                </a:cubicBezTo>
                <a:cubicBezTo>
                  <a:pt x="1848102" y="2289582"/>
                  <a:pt x="1860975" y="2280109"/>
                  <a:pt x="1876519" y="2272823"/>
                </a:cubicBezTo>
                <a:cubicBezTo>
                  <a:pt x="1892064" y="2265536"/>
                  <a:pt x="1911010" y="2261893"/>
                  <a:pt x="1933355" y="2261893"/>
                </a:cubicBezTo>
                <a:close/>
                <a:moveTo>
                  <a:pt x="7018353" y="2196313"/>
                </a:moveTo>
                <a:cubicBezTo>
                  <a:pt x="7038755" y="2196313"/>
                  <a:pt x="7057701" y="2205543"/>
                  <a:pt x="7075189" y="2224002"/>
                </a:cubicBezTo>
                <a:lnTo>
                  <a:pt x="7252982" y="2419284"/>
                </a:lnTo>
                <a:cubicBezTo>
                  <a:pt x="7260755" y="2427056"/>
                  <a:pt x="7264641" y="2434829"/>
                  <a:pt x="7264641" y="2442601"/>
                </a:cubicBezTo>
                <a:cubicBezTo>
                  <a:pt x="7264641" y="2453288"/>
                  <a:pt x="7258325" y="2458632"/>
                  <a:pt x="7245695" y="2458632"/>
                </a:cubicBezTo>
                <a:cubicBezTo>
                  <a:pt x="7240837" y="2458632"/>
                  <a:pt x="7235494" y="2457174"/>
                  <a:pt x="7229665" y="2454260"/>
                </a:cubicBezTo>
                <a:lnTo>
                  <a:pt x="6981919" y="2323100"/>
                </a:lnTo>
                <a:cubicBezTo>
                  <a:pt x="6959574" y="2312413"/>
                  <a:pt x="6948401" y="2294925"/>
                  <a:pt x="6948401" y="2270637"/>
                </a:cubicBezTo>
                <a:cubicBezTo>
                  <a:pt x="6948401" y="2252177"/>
                  <a:pt x="6955202" y="2235175"/>
                  <a:pt x="6968803" y="2219630"/>
                </a:cubicBezTo>
                <a:cubicBezTo>
                  <a:pt x="6982405" y="2204086"/>
                  <a:pt x="6998921" y="2196313"/>
                  <a:pt x="7018353" y="2196313"/>
                </a:cubicBezTo>
                <a:close/>
                <a:moveTo>
                  <a:pt x="3503628" y="2196313"/>
                </a:moveTo>
                <a:cubicBezTo>
                  <a:pt x="3524031" y="2196313"/>
                  <a:pt x="3542976" y="2205543"/>
                  <a:pt x="3560463" y="2224002"/>
                </a:cubicBezTo>
                <a:lnTo>
                  <a:pt x="3738257" y="2419284"/>
                </a:lnTo>
                <a:cubicBezTo>
                  <a:pt x="3746030" y="2427056"/>
                  <a:pt x="3749916" y="2434829"/>
                  <a:pt x="3749916" y="2442601"/>
                </a:cubicBezTo>
                <a:cubicBezTo>
                  <a:pt x="3749916" y="2453288"/>
                  <a:pt x="3743601" y="2458632"/>
                  <a:pt x="3730971" y="2458632"/>
                </a:cubicBezTo>
                <a:cubicBezTo>
                  <a:pt x="3726113" y="2458632"/>
                  <a:pt x="3720769" y="2457174"/>
                  <a:pt x="3714940" y="2454260"/>
                </a:cubicBezTo>
                <a:lnTo>
                  <a:pt x="3467195" y="2323100"/>
                </a:lnTo>
                <a:cubicBezTo>
                  <a:pt x="3444849" y="2312413"/>
                  <a:pt x="3433676" y="2294925"/>
                  <a:pt x="3433676" y="2270637"/>
                </a:cubicBezTo>
                <a:cubicBezTo>
                  <a:pt x="3433676" y="2252177"/>
                  <a:pt x="3440477" y="2235175"/>
                  <a:pt x="3454079" y="2219630"/>
                </a:cubicBezTo>
                <a:cubicBezTo>
                  <a:pt x="3467681" y="2204086"/>
                  <a:pt x="3484197" y="2196313"/>
                  <a:pt x="3503628" y="2196313"/>
                </a:cubicBezTo>
                <a:close/>
                <a:moveTo>
                  <a:pt x="8992113" y="2184654"/>
                </a:moveTo>
                <a:cubicBezTo>
                  <a:pt x="8997943" y="2184654"/>
                  <a:pt x="9003286" y="2187083"/>
                  <a:pt x="9008144" y="2191941"/>
                </a:cubicBezTo>
                <a:cubicBezTo>
                  <a:pt x="9013003" y="2196799"/>
                  <a:pt x="9015430" y="2205057"/>
                  <a:pt x="9015430" y="2216716"/>
                </a:cubicBezTo>
                <a:lnTo>
                  <a:pt x="9015430" y="2734066"/>
                </a:lnTo>
                <a:cubicBezTo>
                  <a:pt x="9029033" y="2720464"/>
                  <a:pt x="9046034" y="2708077"/>
                  <a:pt x="9066437" y="2696904"/>
                </a:cubicBezTo>
                <a:cubicBezTo>
                  <a:pt x="9086840" y="2685731"/>
                  <a:pt x="9112585" y="2680145"/>
                  <a:pt x="9143675" y="2680145"/>
                </a:cubicBezTo>
                <a:cubicBezTo>
                  <a:pt x="9167964" y="2680145"/>
                  <a:pt x="9191767" y="2684282"/>
                  <a:pt x="9215084" y="2692555"/>
                </a:cubicBezTo>
                <a:cubicBezTo>
                  <a:pt x="9238402" y="2700828"/>
                  <a:pt x="9259533" y="2714214"/>
                  <a:pt x="9278478" y="2732711"/>
                </a:cubicBezTo>
                <a:cubicBezTo>
                  <a:pt x="9297424" y="2751209"/>
                  <a:pt x="9312725" y="2775061"/>
                  <a:pt x="9324384" y="2804268"/>
                </a:cubicBezTo>
                <a:cubicBezTo>
                  <a:pt x="9336042" y="2833475"/>
                  <a:pt x="9341872" y="2868527"/>
                  <a:pt x="9341872" y="2909423"/>
                </a:cubicBezTo>
                <a:lnTo>
                  <a:pt x="9341872" y="3348989"/>
                </a:lnTo>
                <a:cubicBezTo>
                  <a:pt x="9341872" y="3357748"/>
                  <a:pt x="9344543" y="3366264"/>
                  <a:pt x="9349887" y="3374538"/>
                </a:cubicBezTo>
                <a:cubicBezTo>
                  <a:pt x="9355231" y="3382811"/>
                  <a:pt x="9363731" y="3386948"/>
                  <a:pt x="9375390" y="3386948"/>
                </a:cubicBezTo>
                <a:lnTo>
                  <a:pt x="9414737" y="3386948"/>
                </a:lnTo>
                <a:cubicBezTo>
                  <a:pt x="9417652" y="3388800"/>
                  <a:pt x="9419838" y="3391805"/>
                  <a:pt x="9421295" y="3395965"/>
                </a:cubicBezTo>
                <a:lnTo>
                  <a:pt x="9422436" y="3400669"/>
                </a:lnTo>
                <a:lnTo>
                  <a:pt x="9423244" y="3396420"/>
                </a:lnTo>
                <a:cubicBezTo>
                  <a:pt x="9424215" y="3391912"/>
                  <a:pt x="9426158" y="3388754"/>
                  <a:pt x="9429073" y="3386948"/>
                </a:cubicBezTo>
                <a:lnTo>
                  <a:pt x="9466963" y="3386948"/>
                </a:lnTo>
                <a:cubicBezTo>
                  <a:pt x="9480565" y="3386948"/>
                  <a:pt x="9489308" y="3382325"/>
                  <a:pt x="9493195" y="3373080"/>
                </a:cubicBezTo>
                <a:cubicBezTo>
                  <a:pt x="9497081" y="3363835"/>
                  <a:pt x="9499024" y="3353368"/>
                  <a:pt x="9499024" y="3341679"/>
                </a:cubicBezTo>
                <a:lnTo>
                  <a:pt x="9499024" y="2811600"/>
                </a:lnTo>
                <a:cubicBezTo>
                  <a:pt x="9499024" y="2799911"/>
                  <a:pt x="9496595" y="2790173"/>
                  <a:pt x="9491737" y="2782385"/>
                </a:cubicBezTo>
                <a:cubicBezTo>
                  <a:pt x="9486879" y="2774598"/>
                  <a:pt x="9481537" y="2770704"/>
                  <a:pt x="9475707" y="2770704"/>
                </a:cubicBezTo>
                <a:cubicBezTo>
                  <a:pt x="9465991" y="2770704"/>
                  <a:pt x="9459676" y="2773383"/>
                  <a:pt x="9456762" y="2778742"/>
                </a:cubicBezTo>
                <a:cubicBezTo>
                  <a:pt x="9453847" y="2784101"/>
                  <a:pt x="9450447" y="2786780"/>
                  <a:pt x="9446561" y="2786780"/>
                </a:cubicBezTo>
                <a:cubicBezTo>
                  <a:pt x="9437816" y="2786780"/>
                  <a:pt x="9433444" y="2782393"/>
                  <a:pt x="9433444" y="2773619"/>
                </a:cubicBezTo>
                <a:cubicBezTo>
                  <a:pt x="9433444" y="2771676"/>
                  <a:pt x="9433687" y="2768271"/>
                  <a:pt x="9434173" y="2763406"/>
                </a:cubicBezTo>
                <a:cubicBezTo>
                  <a:pt x="9434659" y="2758541"/>
                  <a:pt x="9435873" y="2754651"/>
                  <a:pt x="9437816" y="2751736"/>
                </a:cubicBezTo>
                <a:cubicBezTo>
                  <a:pt x="9467934" y="2744920"/>
                  <a:pt x="9494409" y="2736643"/>
                  <a:pt x="9517240" y="2726905"/>
                </a:cubicBezTo>
                <a:cubicBezTo>
                  <a:pt x="9540072" y="2717166"/>
                  <a:pt x="9559503" y="2707918"/>
                  <a:pt x="9575533" y="2699159"/>
                </a:cubicBezTo>
                <a:cubicBezTo>
                  <a:pt x="9591564" y="2690399"/>
                  <a:pt x="9604680" y="2682855"/>
                  <a:pt x="9614881" y="2676524"/>
                </a:cubicBezTo>
                <a:cubicBezTo>
                  <a:pt x="9625083" y="2670194"/>
                  <a:pt x="9632612" y="2667029"/>
                  <a:pt x="9637470" y="2667029"/>
                </a:cubicBezTo>
                <a:cubicBezTo>
                  <a:pt x="9643299" y="2667029"/>
                  <a:pt x="9648643" y="2669462"/>
                  <a:pt x="9653501" y="2674327"/>
                </a:cubicBezTo>
                <a:cubicBezTo>
                  <a:pt x="9658359" y="2679192"/>
                  <a:pt x="9660787" y="2687469"/>
                  <a:pt x="9660787" y="2699159"/>
                </a:cubicBezTo>
                <a:lnTo>
                  <a:pt x="9660787" y="3335828"/>
                </a:lnTo>
                <a:cubicBezTo>
                  <a:pt x="9660787" y="3355304"/>
                  <a:pt x="9663944" y="3368693"/>
                  <a:pt x="9670260" y="3375995"/>
                </a:cubicBezTo>
                <a:cubicBezTo>
                  <a:pt x="9676575" y="3383297"/>
                  <a:pt x="9686048" y="3386948"/>
                  <a:pt x="9698678" y="3386948"/>
                </a:cubicBezTo>
                <a:lnTo>
                  <a:pt x="9745313" y="3386948"/>
                </a:lnTo>
                <a:cubicBezTo>
                  <a:pt x="9747255" y="3388800"/>
                  <a:pt x="9748955" y="3391805"/>
                  <a:pt x="9750412" y="3395965"/>
                </a:cubicBezTo>
                <a:cubicBezTo>
                  <a:pt x="9751870" y="3400124"/>
                  <a:pt x="9752599" y="3403130"/>
                  <a:pt x="9752599" y="3404982"/>
                </a:cubicBezTo>
                <a:cubicBezTo>
                  <a:pt x="9752599" y="3409612"/>
                  <a:pt x="9750170" y="3413316"/>
                  <a:pt x="9745313" y="3416094"/>
                </a:cubicBezTo>
                <a:lnTo>
                  <a:pt x="9429073" y="3416094"/>
                </a:lnTo>
                <a:cubicBezTo>
                  <a:pt x="9426644" y="3415123"/>
                  <a:pt x="9424822" y="3413787"/>
                  <a:pt x="9423608" y="3412087"/>
                </a:cubicBezTo>
                <a:lnTo>
                  <a:pt x="9422052" y="3406798"/>
                </a:lnTo>
                <a:lnTo>
                  <a:pt x="9414737" y="3416094"/>
                </a:lnTo>
                <a:lnTo>
                  <a:pt x="9127644" y="3416094"/>
                </a:lnTo>
                <a:cubicBezTo>
                  <a:pt x="9121816" y="3413179"/>
                  <a:pt x="9118901" y="3409779"/>
                  <a:pt x="9118901" y="3405893"/>
                </a:cubicBezTo>
                <a:cubicBezTo>
                  <a:pt x="9118901" y="3404086"/>
                  <a:pt x="9119630" y="3400929"/>
                  <a:pt x="9121087" y="3396420"/>
                </a:cubicBezTo>
                <a:cubicBezTo>
                  <a:pt x="9122544" y="3391912"/>
                  <a:pt x="9124729" y="3388754"/>
                  <a:pt x="9127644" y="3386948"/>
                </a:cubicBezTo>
                <a:lnTo>
                  <a:pt x="9153877" y="3386948"/>
                </a:lnTo>
                <a:cubicBezTo>
                  <a:pt x="9167478" y="3386948"/>
                  <a:pt x="9176708" y="3382557"/>
                  <a:pt x="9181566" y="3373775"/>
                </a:cubicBezTo>
                <a:cubicBezTo>
                  <a:pt x="9186423" y="3364993"/>
                  <a:pt x="9188852" y="3357672"/>
                  <a:pt x="9188852" y="3351812"/>
                </a:cubicBezTo>
                <a:lnTo>
                  <a:pt x="9188852" y="2827813"/>
                </a:lnTo>
                <a:cubicBezTo>
                  <a:pt x="9188852" y="2791699"/>
                  <a:pt x="9181080" y="2764859"/>
                  <a:pt x="9165535" y="2747296"/>
                </a:cubicBezTo>
                <a:cubicBezTo>
                  <a:pt x="9149991" y="2729732"/>
                  <a:pt x="9129587" y="2720950"/>
                  <a:pt x="9104327" y="2720950"/>
                </a:cubicBezTo>
                <a:cubicBezTo>
                  <a:pt x="9087811" y="2720950"/>
                  <a:pt x="9071780" y="2727049"/>
                  <a:pt x="9056236" y="2739246"/>
                </a:cubicBezTo>
                <a:cubicBezTo>
                  <a:pt x="9040692" y="2751444"/>
                  <a:pt x="9027089" y="2765353"/>
                  <a:pt x="9015430" y="2780974"/>
                </a:cubicBezTo>
                <a:lnTo>
                  <a:pt x="9015430" y="3335714"/>
                </a:lnTo>
                <a:cubicBezTo>
                  <a:pt x="9015430" y="3355236"/>
                  <a:pt x="9018588" y="3368655"/>
                  <a:pt x="9024903" y="3375972"/>
                </a:cubicBezTo>
                <a:cubicBezTo>
                  <a:pt x="9031219" y="3383289"/>
                  <a:pt x="9040690" y="3386948"/>
                  <a:pt x="9053321" y="3386948"/>
                </a:cubicBezTo>
                <a:lnTo>
                  <a:pt x="9099955" y="3386948"/>
                </a:lnTo>
                <a:cubicBezTo>
                  <a:pt x="9101898" y="3388800"/>
                  <a:pt x="9103599" y="3391805"/>
                  <a:pt x="9105056" y="3395965"/>
                </a:cubicBezTo>
                <a:cubicBezTo>
                  <a:pt x="9106513" y="3400124"/>
                  <a:pt x="9107242" y="3403130"/>
                  <a:pt x="9107242" y="3404982"/>
                </a:cubicBezTo>
                <a:cubicBezTo>
                  <a:pt x="9107242" y="3409612"/>
                  <a:pt x="9104813" y="3413316"/>
                  <a:pt x="9099955" y="3416094"/>
                </a:cubicBezTo>
                <a:lnTo>
                  <a:pt x="8783715" y="3416094"/>
                </a:lnTo>
                <a:cubicBezTo>
                  <a:pt x="8778858" y="3414151"/>
                  <a:pt x="8776430" y="3410751"/>
                  <a:pt x="8776430" y="3405893"/>
                </a:cubicBezTo>
                <a:cubicBezTo>
                  <a:pt x="8776430" y="3404086"/>
                  <a:pt x="8776915" y="3400929"/>
                  <a:pt x="8777887" y="3396420"/>
                </a:cubicBezTo>
                <a:cubicBezTo>
                  <a:pt x="8778858" y="3391912"/>
                  <a:pt x="8780802" y="3388754"/>
                  <a:pt x="8783715" y="3386948"/>
                </a:cubicBezTo>
                <a:lnTo>
                  <a:pt x="8821606" y="3386948"/>
                </a:lnTo>
                <a:cubicBezTo>
                  <a:pt x="8835209" y="3386948"/>
                  <a:pt x="8843951" y="3382329"/>
                  <a:pt x="8847838" y="3373092"/>
                </a:cubicBezTo>
                <a:cubicBezTo>
                  <a:pt x="8851724" y="3363854"/>
                  <a:pt x="8853668" y="3353399"/>
                  <a:pt x="8853668" y="3341725"/>
                </a:cubicBezTo>
                <a:lnTo>
                  <a:pt x="8853668" y="2466260"/>
                </a:lnTo>
                <a:cubicBezTo>
                  <a:pt x="8853668" y="2454586"/>
                  <a:pt x="8851238" y="2444859"/>
                  <a:pt x="8846381" y="2437079"/>
                </a:cubicBezTo>
                <a:cubicBezTo>
                  <a:pt x="8841523" y="2429299"/>
                  <a:pt x="8836180" y="2425409"/>
                  <a:pt x="8830351" y="2425409"/>
                </a:cubicBezTo>
                <a:cubicBezTo>
                  <a:pt x="8820635" y="2425409"/>
                  <a:pt x="8814319" y="2428085"/>
                  <a:pt x="8811406" y="2433436"/>
                </a:cubicBezTo>
                <a:cubicBezTo>
                  <a:pt x="8808491" y="2438787"/>
                  <a:pt x="8805090" y="2441462"/>
                  <a:pt x="8801204" y="2441462"/>
                </a:cubicBezTo>
                <a:cubicBezTo>
                  <a:pt x="8792460" y="2441462"/>
                  <a:pt x="8788088" y="2437083"/>
                  <a:pt x="8788088" y="2428324"/>
                </a:cubicBezTo>
                <a:cubicBezTo>
                  <a:pt x="8788088" y="2424438"/>
                  <a:pt x="8789545" y="2419572"/>
                  <a:pt x="8792460" y="2413728"/>
                </a:cubicBezTo>
                <a:cubicBezTo>
                  <a:pt x="8802175" y="2404969"/>
                  <a:pt x="8814562" y="2394756"/>
                  <a:pt x="8829622" y="2383090"/>
                </a:cubicBezTo>
                <a:cubicBezTo>
                  <a:pt x="8844681" y="2371424"/>
                  <a:pt x="8860226" y="2357807"/>
                  <a:pt x="8876256" y="2342239"/>
                </a:cubicBezTo>
                <a:cubicBezTo>
                  <a:pt x="8892287" y="2326672"/>
                  <a:pt x="8908074" y="2308675"/>
                  <a:pt x="8923620" y="2288250"/>
                </a:cubicBezTo>
                <a:cubicBezTo>
                  <a:pt x="8939164" y="2267824"/>
                  <a:pt x="8952280" y="2243995"/>
                  <a:pt x="8962967" y="2216761"/>
                </a:cubicBezTo>
                <a:cubicBezTo>
                  <a:pt x="8965881" y="2208974"/>
                  <a:pt x="8970254" y="2201676"/>
                  <a:pt x="8976083" y="2194867"/>
                </a:cubicBezTo>
                <a:cubicBezTo>
                  <a:pt x="8981913" y="2188059"/>
                  <a:pt x="8987255" y="2184654"/>
                  <a:pt x="8992113" y="2184654"/>
                </a:cubicBezTo>
                <a:close/>
                <a:moveTo>
                  <a:pt x="6287013" y="2184654"/>
                </a:moveTo>
                <a:cubicBezTo>
                  <a:pt x="6292843" y="2184654"/>
                  <a:pt x="6298187" y="2187083"/>
                  <a:pt x="6303044" y="2191941"/>
                </a:cubicBezTo>
                <a:cubicBezTo>
                  <a:pt x="6307901" y="2196799"/>
                  <a:pt x="6310331" y="2205057"/>
                  <a:pt x="6310331" y="2216716"/>
                </a:cubicBezTo>
                <a:lnTo>
                  <a:pt x="6310331" y="2734066"/>
                </a:lnTo>
                <a:cubicBezTo>
                  <a:pt x="6323933" y="2720464"/>
                  <a:pt x="6340935" y="2708077"/>
                  <a:pt x="6361337" y="2696904"/>
                </a:cubicBezTo>
                <a:cubicBezTo>
                  <a:pt x="6381739" y="2685731"/>
                  <a:pt x="6407486" y="2680145"/>
                  <a:pt x="6438575" y="2680145"/>
                </a:cubicBezTo>
                <a:cubicBezTo>
                  <a:pt x="6462864" y="2680145"/>
                  <a:pt x="6486667" y="2684282"/>
                  <a:pt x="6509985" y="2692555"/>
                </a:cubicBezTo>
                <a:cubicBezTo>
                  <a:pt x="6533301" y="2700828"/>
                  <a:pt x="6554433" y="2714214"/>
                  <a:pt x="6573378" y="2732711"/>
                </a:cubicBezTo>
                <a:cubicBezTo>
                  <a:pt x="6592323" y="2751209"/>
                  <a:pt x="6607625" y="2775061"/>
                  <a:pt x="6619283" y="2804268"/>
                </a:cubicBezTo>
                <a:cubicBezTo>
                  <a:pt x="6630942" y="2833475"/>
                  <a:pt x="6636771" y="2868527"/>
                  <a:pt x="6636771" y="2909423"/>
                </a:cubicBezTo>
                <a:lnTo>
                  <a:pt x="6636771" y="3348989"/>
                </a:lnTo>
                <a:cubicBezTo>
                  <a:pt x="6636771" y="3357748"/>
                  <a:pt x="6639443" y="3366264"/>
                  <a:pt x="6644787" y="3374538"/>
                </a:cubicBezTo>
                <a:cubicBezTo>
                  <a:pt x="6650131" y="3382811"/>
                  <a:pt x="6658631" y="3386948"/>
                  <a:pt x="6670291" y="3386948"/>
                </a:cubicBezTo>
                <a:lnTo>
                  <a:pt x="6709638" y="3386948"/>
                </a:lnTo>
                <a:cubicBezTo>
                  <a:pt x="6712553" y="3388800"/>
                  <a:pt x="6714739" y="3391805"/>
                  <a:pt x="6716195" y="3395965"/>
                </a:cubicBezTo>
                <a:cubicBezTo>
                  <a:pt x="6717653" y="3400124"/>
                  <a:pt x="6718381" y="3403130"/>
                  <a:pt x="6718381" y="3404982"/>
                </a:cubicBezTo>
                <a:cubicBezTo>
                  <a:pt x="6718381" y="3409612"/>
                  <a:pt x="6715467" y="3413316"/>
                  <a:pt x="6709638" y="3416094"/>
                </a:cubicBezTo>
                <a:lnTo>
                  <a:pt x="6422545" y="3416094"/>
                </a:lnTo>
                <a:cubicBezTo>
                  <a:pt x="6416715" y="3413179"/>
                  <a:pt x="6413801" y="3409779"/>
                  <a:pt x="6413801" y="3405893"/>
                </a:cubicBezTo>
                <a:cubicBezTo>
                  <a:pt x="6413801" y="3404086"/>
                  <a:pt x="6414529" y="3400929"/>
                  <a:pt x="6415987" y="3396420"/>
                </a:cubicBezTo>
                <a:cubicBezTo>
                  <a:pt x="6417444" y="3391912"/>
                  <a:pt x="6419630" y="3388754"/>
                  <a:pt x="6422545" y="3386948"/>
                </a:cubicBezTo>
                <a:lnTo>
                  <a:pt x="6448777" y="3386948"/>
                </a:lnTo>
                <a:cubicBezTo>
                  <a:pt x="6462378" y="3386948"/>
                  <a:pt x="6471609" y="3382557"/>
                  <a:pt x="6476466" y="3373775"/>
                </a:cubicBezTo>
                <a:cubicBezTo>
                  <a:pt x="6481323" y="3364993"/>
                  <a:pt x="6483753" y="3357672"/>
                  <a:pt x="6483753" y="3351812"/>
                </a:cubicBezTo>
                <a:lnTo>
                  <a:pt x="6483753" y="2827813"/>
                </a:lnTo>
                <a:cubicBezTo>
                  <a:pt x="6483753" y="2791699"/>
                  <a:pt x="6475980" y="2764859"/>
                  <a:pt x="6460435" y="2747296"/>
                </a:cubicBezTo>
                <a:cubicBezTo>
                  <a:pt x="6444890" y="2729732"/>
                  <a:pt x="6424488" y="2720950"/>
                  <a:pt x="6399227" y="2720950"/>
                </a:cubicBezTo>
                <a:cubicBezTo>
                  <a:pt x="6382711" y="2720950"/>
                  <a:pt x="6366681" y="2727049"/>
                  <a:pt x="6351136" y="2739246"/>
                </a:cubicBezTo>
                <a:cubicBezTo>
                  <a:pt x="6335591" y="2751444"/>
                  <a:pt x="6321989" y="2765353"/>
                  <a:pt x="6310331" y="2780974"/>
                </a:cubicBezTo>
                <a:lnTo>
                  <a:pt x="6310331" y="3335714"/>
                </a:lnTo>
                <a:cubicBezTo>
                  <a:pt x="6310331" y="3355236"/>
                  <a:pt x="6313489" y="3368655"/>
                  <a:pt x="6319803" y="3375972"/>
                </a:cubicBezTo>
                <a:cubicBezTo>
                  <a:pt x="6326119" y="3383289"/>
                  <a:pt x="6335591" y="3386948"/>
                  <a:pt x="6348221" y="3386948"/>
                </a:cubicBezTo>
                <a:lnTo>
                  <a:pt x="6394855" y="3386948"/>
                </a:lnTo>
                <a:cubicBezTo>
                  <a:pt x="6396799" y="3388800"/>
                  <a:pt x="6398499" y="3391805"/>
                  <a:pt x="6399956" y="3395965"/>
                </a:cubicBezTo>
                <a:cubicBezTo>
                  <a:pt x="6401413" y="3400124"/>
                  <a:pt x="6402142" y="3403130"/>
                  <a:pt x="6402142" y="3404982"/>
                </a:cubicBezTo>
                <a:cubicBezTo>
                  <a:pt x="6402142" y="3409612"/>
                  <a:pt x="6399713" y="3413316"/>
                  <a:pt x="6394855" y="3416094"/>
                </a:cubicBezTo>
                <a:lnTo>
                  <a:pt x="6078617" y="3416094"/>
                </a:lnTo>
                <a:cubicBezTo>
                  <a:pt x="6073758" y="3414151"/>
                  <a:pt x="6071330" y="3410751"/>
                  <a:pt x="6071330" y="3405893"/>
                </a:cubicBezTo>
                <a:cubicBezTo>
                  <a:pt x="6071330" y="3404086"/>
                  <a:pt x="6071815" y="3400929"/>
                  <a:pt x="6072787" y="3396420"/>
                </a:cubicBezTo>
                <a:cubicBezTo>
                  <a:pt x="6073758" y="3391912"/>
                  <a:pt x="6075701" y="3388754"/>
                  <a:pt x="6078617" y="3386948"/>
                </a:cubicBezTo>
                <a:lnTo>
                  <a:pt x="6116507" y="3386948"/>
                </a:lnTo>
                <a:cubicBezTo>
                  <a:pt x="6130108" y="3386948"/>
                  <a:pt x="6138852" y="3382329"/>
                  <a:pt x="6142739" y="3373092"/>
                </a:cubicBezTo>
                <a:cubicBezTo>
                  <a:pt x="6146625" y="3363854"/>
                  <a:pt x="6148568" y="3353399"/>
                  <a:pt x="6148568" y="3341725"/>
                </a:cubicBezTo>
                <a:lnTo>
                  <a:pt x="6148568" y="2466260"/>
                </a:lnTo>
                <a:cubicBezTo>
                  <a:pt x="6148568" y="2454586"/>
                  <a:pt x="6146139" y="2444859"/>
                  <a:pt x="6141281" y="2437079"/>
                </a:cubicBezTo>
                <a:cubicBezTo>
                  <a:pt x="6136423" y="2429299"/>
                  <a:pt x="6131080" y="2425409"/>
                  <a:pt x="6125251" y="2425409"/>
                </a:cubicBezTo>
                <a:cubicBezTo>
                  <a:pt x="6115535" y="2425409"/>
                  <a:pt x="6109220" y="2428085"/>
                  <a:pt x="6106305" y="2433436"/>
                </a:cubicBezTo>
                <a:cubicBezTo>
                  <a:pt x="6103391" y="2438787"/>
                  <a:pt x="6099990" y="2441462"/>
                  <a:pt x="6096105" y="2441462"/>
                </a:cubicBezTo>
                <a:cubicBezTo>
                  <a:pt x="6087360" y="2441462"/>
                  <a:pt x="6082988" y="2437083"/>
                  <a:pt x="6082988" y="2428324"/>
                </a:cubicBezTo>
                <a:cubicBezTo>
                  <a:pt x="6082988" y="2424438"/>
                  <a:pt x="6084446" y="2419572"/>
                  <a:pt x="6087360" y="2413728"/>
                </a:cubicBezTo>
                <a:cubicBezTo>
                  <a:pt x="6097076" y="2404969"/>
                  <a:pt x="6109463" y="2394756"/>
                  <a:pt x="6124522" y="2383090"/>
                </a:cubicBezTo>
                <a:cubicBezTo>
                  <a:pt x="6139581" y="2371424"/>
                  <a:pt x="6155126" y="2357807"/>
                  <a:pt x="6171156" y="2342239"/>
                </a:cubicBezTo>
                <a:cubicBezTo>
                  <a:pt x="6187187" y="2326672"/>
                  <a:pt x="6202975" y="2308675"/>
                  <a:pt x="6218519" y="2288250"/>
                </a:cubicBezTo>
                <a:cubicBezTo>
                  <a:pt x="6234065" y="2267824"/>
                  <a:pt x="6247180" y="2243995"/>
                  <a:pt x="6257867" y="2216761"/>
                </a:cubicBezTo>
                <a:cubicBezTo>
                  <a:pt x="6260782" y="2208974"/>
                  <a:pt x="6265154" y="2201676"/>
                  <a:pt x="6270983" y="2194867"/>
                </a:cubicBezTo>
                <a:cubicBezTo>
                  <a:pt x="6276812" y="2188059"/>
                  <a:pt x="6282156" y="2184654"/>
                  <a:pt x="6287013" y="2184654"/>
                </a:cubicBezTo>
                <a:close/>
                <a:moveTo>
                  <a:pt x="3088995" y="2184654"/>
                </a:moveTo>
                <a:cubicBezTo>
                  <a:pt x="3094825" y="2184654"/>
                  <a:pt x="3100168" y="2187083"/>
                  <a:pt x="3105026" y="2191941"/>
                </a:cubicBezTo>
                <a:cubicBezTo>
                  <a:pt x="3109883" y="2196799"/>
                  <a:pt x="3112312" y="2205057"/>
                  <a:pt x="3112312" y="2216716"/>
                </a:cubicBezTo>
                <a:lnTo>
                  <a:pt x="3112312" y="2535870"/>
                </a:lnTo>
                <a:lnTo>
                  <a:pt x="3236185" y="2535870"/>
                </a:lnTo>
                <a:cubicBezTo>
                  <a:pt x="3242986" y="2535870"/>
                  <a:pt x="3248086" y="2538299"/>
                  <a:pt x="3251487" y="2543156"/>
                </a:cubicBezTo>
                <a:cubicBezTo>
                  <a:pt x="3254888" y="2548014"/>
                  <a:pt x="3256587" y="2553358"/>
                  <a:pt x="3256587" y="2559187"/>
                </a:cubicBezTo>
                <a:cubicBezTo>
                  <a:pt x="3256587" y="2564045"/>
                  <a:pt x="3255130" y="2568660"/>
                  <a:pt x="3252215" y="2573032"/>
                </a:cubicBezTo>
                <a:cubicBezTo>
                  <a:pt x="3249301" y="2577403"/>
                  <a:pt x="3244443" y="2579590"/>
                  <a:pt x="3237642" y="2579590"/>
                </a:cubicBezTo>
                <a:lnTo>
                  <a:pt x="3112312" y="2579590"/>
                </a:lnTo>
                <a:lnTo>
                  <a:pt x="3112312" y="3334484"/>
                </a:lnTo>
                <a:cubicBezTo>
                  <a:pt x="3112312" y="3353915"/>
                  <a:pt x="3115470" y="3367517"/>
                  <a:pt x="3121785" y="3375289"/>
                </a:cubicBezTo>
                <a:cubicBezTo>
                  <a:pt x="3128101" y="3383062"/>
                  <a:pt x="3137572" y="3386948"/>
                  <a:pt x="3150203" y="3386948"/>
                </a:cubicBezTo>
                <a:lnTo>
                  <a:pt x="3196837" y="3386948"/>
                </a:lnTo>
                <a:cubicBezTo>
                  <a:pt x="3207524" y="3386948"/>
                  <a:pt x="3212868" y="3390834"/>
                  <a:pt x="3212868" y="3398606"/>
                </a:cubicBezTo>
                <a:cubicBezTo>
                  <a:pt x="3212868" y="3410265"/>
                  <a:pt x="3207524" y="3416094"/>
                  <a:pt x="3196837" y="3416094"/>
                </a:cubicBezTo>
                <a:cubicBezTo>
                  <a:pt x="3159918" y="3416094"/>
                  <a:pt x="3132715" y="3414637"/>
                  <a:pt x="3115227" y="3411722"/>
                </a:cubicBezTo>
                <a:cubicBezTo>
                  <a:pt x="3097739" y="3408808"/>
                  <a:pt x="3084138" y="3405893"/>
                  <a:pt x="3074422" y="3402978"/>
                </a:cubicBezTo>
                <a:cubicBezTo>
                  <a:pt x="3064706" y="3400063"/>
                  <a:pt x="3055719" y="3397149"/>
                  <a:pt x="3047461" y="3394234"/>
                </a:cubicBezTo>
                <a:cubicBezTo>
                  <a:pt x="3039203" y="3391319"/>
                  <a:pt x="3025844" y="3389862"/>
                  <a:pt x="3007385" y="3389862"/>
                </a:cubicBezTo>
                <a:cubicBezTo>
                  <a:pt x="2990869" y="3389862"/>
                  <a:pt x="2976295" y="3392291"/>
                  <a:pt x="2963665" y="3397149"/>
                </a:cubicBezTo>
                <a:cubicBezTo>
                  <a:pt x="2951035" y="3402007"/>
                  <a:pt x="2938405" y="3407107"/>
                  <a:pt x="2925775" y="3412451"/>
                </a:cubicBezTo>
                <a:cubicBezTo>
                  <a:pt x="2913144" y="3417794"/>
                  <a:pt x="2899300" y="3422895"/>
                  <a:pt x="2884241" y="3427753"/>
                </a:cubicBezTo>
                <a:cubicBezTo>
                  <a:pt x="2869182" y="3432611"/>
                  <a:pt x="2851451" y="3435039"/>
                  <a:pt x="2831049" y="3435039"/>
                </a:cubicBezTo>
                <a:cubicBezTo>
                  <a:pt x="2790244" y="3435039"/>
                  <a:pt x="2752111" y="3427753"/>
                  <a:pt x="2716649" y="3413179"/>
                </a:cubicBezTo>
                <a:cubicBezTo>
                  <a:pt x="2681187" y="3398606"/>
                  <a:pt x="2650584" y="3375532"/>
                  <a:pt x="2624837" y="3343957"/>
                </a:cubicBezTo>
                <a:cubicBezTo>
                  <a:pt x="2599091" y="3312381"/>
                  <a:pt x="2578688" y="3272305"/>
                  <a:pt x="2563630" y="3223727"/>
                </a:cubicBezTo>
                <a:cubicBezTo>
                  <a:pt x="2548570" y="3175150"/>
                  <a:pt x="2541041" y="3116857"/>
                  <a:pt x="2541041" y="3048848"/>
                </a:cubicBezTo>
                <a:cubicBezTo>
                  <a:pt x="2541041" y="2981811"/>
                  <a:pt x="2548813" y="2923761"/>
                  <a:pt x="2564359" y="2874698"/>
                </a:cubicBezTo>
                <a:cubicBezTo>
                  <a:pt x="2579903" y="2825635"/>
                  <a:pt x="2601034" y="2785558"/>
                  <a:pt x="2627751" y="2754469"/>
                </a:cubicBezTo>
                <a:cubicBezTo>
                  <a:pt x="2654470" y="2723379"/>
                  <a:pt x="2685802" y="2700305"/>
                  <a:pt x="2721749" y="2685246"/>
                </a:cubicBezTo>
                <a:cubicBezTo>
                  <a:pt x="2757696" y="2670187"/>
                  <a:pt x="2796073" y="2662657"/>
                  <a:pt x="2836878" y="2662657"/>
                </a:cubicBezTo>
                <a:cubicBezTo>
                  <a:pt x="2862138" y="2662657"/>
                  <a:pt x="2883998" y="2666786"/>
                  <a:pt x="2902458" y="2675044"/>
                </a:cubicBezTo>
                <a:cubicBezTo>
                  <a:pt x="2920917" y="2683303"/>
                  <a:pt x="2936947" y="2694232"/>
                  <a:pt x="2950549" y="2707834"/>
                </a:cubicBezTo>
                <a:lnTo>
                  <a:pt x="2950549" y="2579590"/>
                </a:lnTo>
                <a:lnTo>
                  <a:pt x="2800444" y="2579590"/>
                </a:lnTo>
                <a:cubicBezTo>
                  <a:pt x="2792673" y="2579590"/>
                  <a:pt x="2786843" y="2577161"/>
                  <a:pt x="2782956" y="2572303"/>
                </a:cubicBezTo>
                <a:cubicBezTo>
                  <a:pt x="2779070" y="2567445"/>
                  <a:pt x="2777128" y="2562588"/>
                  <a:pt x="2777128" y="2557730"/>
                </a:cubicBezTo>
                <a:cubicBezTo>
                  <a:pt x="2777128" y="2551900"/>
                  <a:pt x="2778828" y="2546800"/>
                  <a:pt x="2782228" y="2542428"/>
                </a:cubicBezTo>
                <a:cubicBezTo>
                  <a:pt x="2785629" y="2538056"/>
                  <a:pt x="2791215" y="2535870"/>
                  <a:pt x="2798987" y="2535870"/>
                </a:cubicBezTo>
                <a:lnTo>
                  <a:pt x="2950549" y="2535870"/>
                </a:lnTo>
                <a:lnTo>
                  <a:pt x="2950549" y="2465918"/>
                </a:lnTo>
                <a:cubicBezTo>
                  <a:pt x="2950549" y="2454260"/>
                  <a:pt x="2948121" y="2444544"/>
                  <a:pt x="2943263" y="2436772"/>
                </a:cubicBezTo>
                <a:cubicBezTo>
                  <a:pt x="2938405" y="2428999"/>
                  <a:pt x="2933061" y="2425113"/>
                  <a:pt x="2927232" y="2425113"/>
                </a:cubicBezTo>
                <a:cubicBezTo>
                  <a:pt x="2917516" y="2425113"/>
                  <a:pt x="2911202" y="2427785"/>
                  <a:pt x="2908287" y="2433129"/>
                </a:cubicBezTo>
                <a:cubicBezTo>
                  <a:pt x="2905372" y="2438472"/>
                  <a:pt x="2901971" y="2441144"/>
                  <a:pt x="2898086" y="2441144"/>
                </a:cubicBezTo>
                <a:cubicBezTo>
                  <a:pt x="2889341" y="2441144"/>
                  <a:pt x="2884970" y="2436772"/>
                  <a:pt x="2884970" y="2428028"/>
                </a:cubicBezTo>
                <a:cubicBezTo>
                  <a:pt x="2884970" y="2421227"/>
                  <a:pt x="2892014" y="2411754"/>
                  <a:pt x="2906101" y="2399610"/>
                </a:cubicBezTo>
                <a:cubicBezTo>
                  <a:pt x="2920188" y="2387466"/>
                  <a:pt x="2936947" y="2372649"/>
                  <a:pt x="2956379" y="2355161"/>
                </a:cubicBezTo>
                <a:cubicBezTo>
                  <a:pt x="2975809" y="2337674"/>
                  <a:pt x="2995240" y="2317514"/>
                  <a:pt x="3014671" y="2294683"/>
                </a:cubicBezTo>
                <a:cubicBezTo>
                  <a:pt x="3034103" y="2271851"/>
                  <a:pt x="3049161" y="2245862"/>
                  <a:pt x="3059848" y="2216716"/>
                </a:cubicBezTo>
                <a:cubicBezTo>
                  <a:pt x="3062763" y="2208943"/>
                  <a:pt x="3067136" y="2201657"/>
                  <a:pt x="3072964" y="2194856"/>
                </a:cubicBezTo>
                <a:cubicBezTo>
                  <a:pt x="3078794" y="2188055"/>
                  <a:pt x="3084138" y="2184654"/>
                  <a:pt x="3088995" y="2184654"/>
                </a:cubicBezTo>
                <a:close/>
                <a:moveTo>
                  <a:pt x="1181614" y="2184654"/>
                </a:moveTo>
                <a:cubicBezTo>
                  <a:pt x="1187443" y="2184654"/>
                  <a:pt x="1192786" y="2187083"/>
                  <a:pt x="1197644" y="2191941"/>
                </a:cubicBezTo>
                <a:cubicBezTo>
                  <a:pt x="1202503" y="2196799"/>
                  <a:pt x="1204931" y="2205057"/>
                  <a:pt x="1204931" y="2216716"/>
                </a:cubicBezTo>
                <a:lnTo>
                  <a:pt x="1204931" y="2734066"/>
                </a:lnTo>
                <a:cubicBezTo>
                  <a:pt x="1218533" y="2720464"/>
                  <a:pt x="1235535" y="2708077"/>
                  <a:pt x="1255937" y="2696904"/>
                </a:cubicBezTo>
                <a:cubicBezTo>
                  <a:pt x="1276340" y="2685731"/>
                  <a:pt x="1302086" y="2680145"/>
                  <a:pt x="1333176" y="2680145"/>
                </a:cubicBezTo>
                <a:cubicBezTo>
                  <a:pt x="1357464" y="2680145"/>
                  <a:pt x="1381267" y="2684282"/>
                  <a:pt x="1404585" y="2692555"/>
                </a:cubicBezTo>
                <a:cubicBezTo>
                  <a:pt x="1427901" y="2700828"/>
                  <a:pt x="1449033" y="2714214"/>
                  <a:pt x="1467978" y="2732711"/>
                </a:cubicBezTo>
                <a:cubicBezTo>
                  <a:pt x="1486924" y="2751209"/>
                  <a:pt x="1502226" y="2775061"/>
                  <a:pt x="1513884" y="2804268"/>
                </a:cubicBezTo>
                <a:cubicBezTo>
                  <a:pt x="1525542" y="2833475"/>
                  <a:pt x="1531372" y="2868527"/>
                  <a:pt x="1531372" y="2909423"/>
                </a:cubicBezTo>
                <a:lnTo>
                  <a:pt x="1531372" y="3348989"/>
                </a:lnTo>
                <a:cubicBezTo>
                  <a:pt x="1531372" y="3357748"/>
                  <a:pt x="1534043" y="3366264"/>
                  <a:pt x="1539388" y="3374538"/>
                </a:cubicBezTo>
                <a:cubicBezTo>
                  <a:pt x="1544730" y="3382811"/>
                  <a:pt x="1553231" y="3386948"/>
                  <a:pt x="1564890" y="3386948"/>
                </a:cubicBezTo>
                <a:lnTo>
                  <a:pt x="1604238" y="3386948"/>
                </a:lnTo>
                <a:cubicBezTo>
                  <a:pt x="1607152" y="3388800"/>
                  <a:pt x="1609338" y="3391805"/>
                  <a:pt x="1610797" y="3395965"/>
                </a:cubicBezTo>
                <a:cubicBezTo>
                  <a:pt x="1612254" y="3400124"/>
                  <a:pt x="1612982" y="3403130"/>
                  <a:pt x="1612982" y="3404982"/>
                </a:cubicBezTo>
                <a:cubicBezTo>
                  <a:pt x="1612982" y="3409612"/>
                  <a:pt x="1610068" y="3413316"/>
                  <a:pt x="1604238" y="3416094"/>
                </a:cubicBezTo>
                <a:lnTo>
                  <a:pt x="1317145" y="3416094"/>
                </a:lnTo>
                <a:cubicBezTo>
                  <a:pt x="1311315" y="3413179"/>
                  <a:pt x="1308401" y="3409779"/>
                  <a:pt x="1308401" y="3405893"/>
                </a:cubicBezTo>
                <a:cubicBezTo>
                  <a:pt x="1308401" y="3404086"/>
                  <a:pt x="1309130" y="3400929"/>
                  <a:pt x="1310587" y="3396420"/>
                </a:cubicBezTo>
                <a:cubicBezTo>
                  <a:pt x="1312044" y="3391912"/>
                  <a:pt x="1314230" y="3388754"/>
                  <a:pt x="1317145" y="3386948"/>
                </a:cubicBezTo>
                <a:lnTo>
                  <a:pt x="1343376" y="3386948"/>
                </a:lnTo>
                <a:cubicBezTo>
                  <a:pt x="1356979" y="3386948"/>
                  <a:pt x="1366209" y="3382557"/>
                  <a:pt x="1371066" y="3373775"/>
                </a:cubicBezTo>
                <a:cubicBezTo>
                  <a:pt x="1375924" y="3364993"/>
                  <a:pt x="1378353" y="3357672"/>
                  <a:pt x="1378353" y="3351812"/>
                </a:cubicBezTo>
                <a:lnTo>
                  <a:pt x="1378353" y="2827813"/>
                </a:lnTo>
                <a:cubicBezTo>
                  <a:pt x="1378353" y="2791699"/>
                  <a:pt x="1370580" y="2764859"/>
                  <a:pt x="1355035" y="2747296"/>
                </a:cubicBezTo>
                <a:cubicBezTo>
                  <a:pt x="1339490" y="2729732"/>
                  <a:pt x="1319088" y="2720950"/>
                  <a:pt x="1293828" y="2720950"/>
                </a:cubicBezTo>
                <a:cubicBezTo>
                  <a:pt x="1277311" y="2720950"/>
                  <a:pt x="1261280" y="2727049"/>
                  <a:pt x="1245737" y="2739246"/>
                </a:cubicBezTo>
                <a:cubicBezTo>
                  <a:pt x="1230192" y="2751444"/>
                  <a:pt x="1216589" y="2765353"/>
                  <a:pt x="1204931" y="2780974"/>
                </a:cubicBezTo>
                <a:lnTo>
                  <a:pt x="1204931" y="3335714"/>
                </a:lnTo>
                <a:cubicBezTo>
                  <a:pt x="1204931" y="3355236"/>
                  <a:pt x="1208088" y="3368655"/>
                  <a:pt x="1214403" y="3375972"/>
                </a:cubicBezTo>
                <a:cubicBezTo>
                  <a:pt x="1220719" y="3383289"/>
                  <a:pt x="1230192" y="3386948"/>
                  <a:pt x="1242821" y="3386948"/>
                </a:cubicBezTo>
                <a:lnTo>
                  <a:pt x="1289456" y="3386948"/>
                </a:lnTo>
                <a:cubicBezTo>
                  <a:pt x="1291399" y="3388800"/>
                  <a:pt x="1293099" y="3391805"/>
                  <a:pt x="1294557" y="3395965"/>
                </a:cubicBezTo>
                <a:cubicBezTo>
                  <a:pt x="1296014" y="3400124"/>
                  <a:pt x="1296742" y="3403130"/>
                  <a:pt x="1296742" y="3404982"/>
                </a:cubicBezTo>
                <a:cubicBezTo>
                  <a:pt x="1296742" y="3409612"/>
                  <a:pt x="1294313" y="3413316"/>
                  <a:pt x="1289456" y="3416094"/>
                </a:cubicBezTo>
                <a:lnTo>
                  <a:pt x="973216" y="3416094"/>
                </a:lnTo>
                <a:cubicBezTo>
                  <a:pt x="968358" y="3414151"/>
                  <a:pt x="965929" y="3410751"/>
                  <a:pt x="965929" y="3405893"/>
                </a:cubicBezTo>
                <a:cubicBezTo>
                  <a:pt x="965929" y="3404086"/>
                  <a:pt x="966416" y="3400929"/>
                  <a:pt x="967387" y="3396420"/>
                </a:cubicBezTo>
                <a:cubicBezTo>
                  <a:pt x="968358" y="3391912"/>
                  <a:pt x="970302" y="3388754"/>
                  <a:pt x="973216" y="3386948"/>
                </a:cubicBezTo>
                <a:lnTo>
                  <a:pt x="1011107" y="3386948"/>
                </a:lnTo>
                <a:cubicBezTo>
                  <a:pt x="1024709" y="3386948"/>
                  <a:pt x="1033453" y="3382329"/>
                  <a:pt x="1037338" y="3373092"/>
                </a:cubicBezTo>
                <a:cubicBezTo>
                  <a:pt x="1041225" y="3363854"/>
                  <a:pt x="1043168" y="3353399"/>
                  <a:pt x="1043168" y="3341725"/>
                </a:cubicBezTo>
                <a:lnTo>
                  <a:pt x="1043168" y="2466260"/>
                </a:lnTo>
                <a:cubicBezTo>
                  <a:pt x="1043168" y="2454586"/>
                  <a:pt x="1040739" y="2444859"/>
                  <a:pt x="1035881" y="2437079"/>
                </a:cubicBezTo>
                <a:cubicBezTo>
                  <a:pt x="1031024" y="2429299"/>
                  <a:pt x="1025680" y="2425409"/>
                  <a:pt x="1019851" y="2425409"/>
                </a:cubicBezTo>
                <a:cubicBezTo>
                  <a:pt x="1010135" y="2425409"/>
                  <a:pt x="1003820" y="2428085"/>
                  <a:pt x="1000906" y="2433436"/>
                </a:cubicBezTo>
                <a:cubicBezTo>
                  <a:pt x="997991" y="2438787"/>
                  <a:pt x="994590" y="2441462"/>
                  <a:pt x="990704" y="2441462"/>
                </a:cubicBezTo>
                <a:cubicBezTo>
                  <a:pt x="981961" y="2441462"/>
                  <a:pt x="977588" y="2437083"/>
                  <a:pt x="977588" y="2428324"/>
                </a:cubicBezTo>
                <a:cubicBezTo>
                  <a:pt x="977588" y="2424438"/>
                  <a:pt x="979045" y="2419572"/>
                  <a:pt x="981961" y="2413728"/>
                </a:cubicBezTo>
                <a:cubicBezTo>
                  <a:pt x="991676" y="2404969"/>
                  <a:pt x="1004063" y="2394756"/>
                  <a:pt x="1019122" y="2383090"/>
                </a:cubicBezTo>
                <a:cubicBezTo>
                  <a:pt x="1034181" y="2371424"/>
                  <a:pt x="1049726" y="2357807"/>
                  <a:pt x="1065756" y="2342239"/>
                </a:cubicBezTo>
                <a:cubicBezTo>
                  <a:pt x="1081787" y="2326672"/>
                  <a:pt x="1097574" y="2308675"/>
                  <a:pt x="1113120" y="2288250"/>
                </a:cubicBezTo>
                <a:cubicBezTo>
                  <a:pt x="1128665" y="2267824"/>
                  <a:pt x="1141781" y="2243995"/>
                  <a:pt x="1152468" y="2216761"/>
                </a:cubicBezTo>
                <a:cubicBezTo>
                  <a:pt x="1155382" y="2208974"/>
                  <a:pt x="1159754" y="2201676"/>
                  <a:pt x="1165584" y="2194867"/>
                </a:cubicBezTo>
                <a:cubicBezTo>
                  <a:pt x="1171412" y="2188059"/>
                  <a:pt x="1176756" y="2184654"/>
                  <a:pt x="1181614" y="2184654"/>
                </a:cubicBezTo>
                <a:close/>
                <a:moveTo>
                  <a:pt x="4406274" y="2009775"/>
                </a:moveTo>
                <a:lnTo>
                  <a:pt x="4922167" y="2009775"/>
                </a:lnTo>
                <a:cubicBezTo>
                  <a:pt x="4934797" y="2009775"/>
                  <a:pt x="4941112" y="2015855"/>
                  <a:pt x="4941112" y="2028015"/>
                </a:cubicBezTo>
                <a:cubicBezTo>
                  <a:pt x="4941112" y="2039173"/>
                  <a:pt x="4934797" y="2044751"/>
                  <a:pt x="4922167" y="2044751"/>
                </a:cubicBezTo>
                <a:lnTo>
                  <a:pt x="4847843" y="2044751"/>
                </a:lnTo>
                <a:cubicBezTo>
                  <a:pt x="4829383" y="2044751"/>
                  <a:pt x="4820155" y="2051552"/>
                  <a:pt x="4820155" y="2065154"/>
                </a:cubicBezTo>
                <a:cubicBezTo>
                  <a:pt x="4820155" y="2068069"/>
                  <a:pt x="4820640" y="2070012"/>
                  <a:pt x="4821611" y="2070983"/>
                </a:cubicBezTo>
                <a:lnTo>
                  <a:pt x="5338961" y="3446698"/>
                </a:lnTo>
                <a:lnTo>
                  <a:pt x="5338961" y="2070983"/>
                </a:lnTo>
                <a:cubicBezTo>
                  <a:pt x="5338961" y="2053495"/>
                  <a:pt x="5330217" y="2044751"/>
                  <a:pt x="5312730" y="2044751"/>
                </a:cubicBezTo>
                <a:lnTo>
                  <a:pt x="5197601" y="2044751"/>
                </a:lnTo>
                <a:cubicBezTo>
                  <a:pt x="5191772" y="2044751"/>
                  <a:pt x="5187400" y="2042216"/>
                  <a:pt x="5184485" y="2037146"/>
                </a:cubicBezTo>
                <a:cubicBezTo>
                  <a:pt x="5181571" y="2032076"/>
                  <a:pt x="5180113" y="2027514"/>
                  <a:pt x="5180113" y="2023461"/>
                </a:cubicBezTo>
                <a:cubicBezTo>
                  <a:pt x="5180113" y="2014337"/>
                  <a:pt x="5185943" y="2009775"/>
                  <a:pt x="5197601" y="2009775"/>
                </a:cubicBezTo>
                <a:lnTo>
                  <a:pt x="5544445" y="2009775"/>
                </a:lnTo>
                <a:cubicBezTo>
                  <a:pt x="5557075" y="2009775"/>
                  <a:pt x="5563390" y="2014337"/>
                  <a:pt x="5563390" y="2023461"/>
                </a:cubicBezTo>
                <a:cubicBezTo>
                  <a:pt x="5563390" y="2028531"/>
                  <a:pt x="5561933" y="2033347"/>
                  <a:pt x="5559018" y="2037909"/>
                </a:cubicBezTo>
                <a:cubicBezTo>
                  <a:pt x="5556103" y="2042470"/>
                  <a:pt x="5551245" y="2044751"/>
                  <a:pt x="5544445" y="2044751"/>
                </a:cubicBezTo>
                <a:lnTo>
                  <a:pt x="5423487" y="2044751"/>
                </a:lnTo>
                <a:cubicBezTo>
                  <a:pt x="5405999" y="2044751"/>
                  <a:pt x="5397255" y="2053488"/>
                  <a:pt x="5397255" y="2070960"/>
                </a:cubicBezTo>
                <a:lnTo>
                  <a:pt x="5397255" y="3585167"/>
                </a:lnTo>
                <a:cubicBezTo>
                  <a:pt x="5397255" y="3597782"/>
                  <a:pt x="5390454" y="3604089"/>
                  <a:pt x="5376852" y="3604089"/>
                </a:cubicBezTo>
                <a:lnTo>
                  <a:pt x="5184485" y="3604089"/>
                </a:lnTo>
                <a:cubicBezTo>
                  <a:pt x="5171855" y="3604089"/>
                  <a:pt x="5162383" y="3601660"/>
                  <a:pt x="5156067" y="3596802"/>
                </a:cubicBezTo>
                <a:cubicBezTo>
                  <a:pt x="5149753" y="3591945"/>
                  <a:pt x="5145137" y="3585630"/>
                  <a:pt x="5142223" y="3577857"/>
                </a:cubicBezTo>
                <a:lnTo>
                  <a:pt x="4603013" y="2162795"/>
                </a:lnTo>
                <a:lnTo>
                  <a:pt x="4594269" y="2140935"/>
                </a:lnTo>
                <a:lnTo>
                  <a:pt x="4594269" y="3538509"/>
                </a:lnTo>
                <a:cubicBezTo>
                  <a:pt x="4594269" y="3546282"/>
                  <a:pt x="4596697" y="3553326"/>
                  <a:pt x="4601555" y="3559641"/>
                </a:cubicBezTo>
                <a:cubicBezTo>
                  <a:pt x="4606413" y="3565956"/>
                  <a:pt x="4614185" y="3569113"/>
                  <a:pt x="4624872" y="3569113"/>
                </a:cubicBezTo>
                <a:lnTo>
                  <a:pt x="4741459" y="3569113"/>
                </a:lnTo>
                <a:cubicBezTo>
                  <a:pt x="4755060" y="3569113"/>
                  <a:pt x="4761861" y="3574943"/>
                  <a:pt x="4761861" y="3586601"/>
                </a:cubicBezTo>
                <a:cubicBezTo>
                  <a:pt x="4761861" y="3598260"/>
                  <a:pt x="4755060" y="3604089"/>
                  <a:pt x="4741459" y="3604089"/>
                </a:cubicBezTo>
                <a:lnTo>
                  <a:pt x="4391701" y="3604089"/>
                </a:lnTo>
                <a:cubicBezTo>
                  <a:pt x="4385872" y="3604089"/>
                  <a:pt x="4381742" y="3602146"/>
                  <a:pt x="4379314" y="3598260"/>
                </a:cubicBezTo>
                <a:cubicBezTo>
                  <a:pt x="4376885" y="3594374"/>
                  <a:pt x="4375670" y="3590487"/>
                  <a:pt x="4375670" y="3586601"/>
                </a:cubicBezTo>
                <a:cubicBezTo>
                  <a:pt x="4375670" y="3582715"/>
                  <a:pt x="4376885" y="3578829"/>
                  <a:pt x="4379314" y="3574943"/>
                </a:cubicBezTo>
                <a:cubicBezTo>
                  <a:pt x="4381742" y="3571056"/>
                  <a:pt x="4385872" y="3569113"/>
                  <a:pt x="4391701" y="3569113"/>
                </a:cubicBezTo>
                <a:lnTo>
                  <a:pt x="4503915" y="3569113"/>
                </a:lnTo>
                <a:cubicBezTo>
                  <a:pt x="4516545" y="3569113"/>
                  <a:pt x="4525045" y="3565959"/>
                  <a:pt x="4529417" y="3559652"/>
                </a:cubicBezTo>
                <a:cubicBezTo>
                  <a:pt x="4533790" y="3553344"/>
                  <a:pt x="4535976" y="3546304"/>
                  <a:pt x="4535976" y="3538532"/>
                </a:cubicBezTo>
                <a:lnTo>
                  <a:pt x="4535976" y="2075332"/>
                </a:lnTo>
                <a:cubicBezTo>
                  <a:pt x="4518488" y="2064645"/>
                  <a:pt x="4500271" y="2056877"/>
                  <a:pt x="4481327" y="2052027"/>
                </a:cubicBezTo>
                <a:cubicBezTo>
                  <a:pt x="4462381" y="2047176"/>
                  <a:pt x="4445136" y="2044751"/>
                  <a:pt x="4429591" y="2044751"/>
                </a:cubicBezTo>
                <a:lnTo>
                  <a:pt x="4406274" y="2044751"/>
                </a:lnTo>
                <a:cubicBezTo>
                  <a:pt x="4400445" y="2044751"/>
                  <a:pt x="4396072" y="2042979"/>
                  <a:pt x="4393158" y="2039434"/>
                </a:cubicBezTo>
                <a:cubicBezTo>
                  <a:pt x="4390243" y="2035890"/>
                  <a:pt x="4388786" y="2032083"/>
                  <a:pt x="4388786" y="2028015"/>
                </a:cubicBezTo>
                <a:cubicBezTo>
                  <a:pt x="4388786" y="2015855"/>
                  <a:pt x="4394616" y="2009775"/>
                  <a:pt x="4406274" y="2009775"/>
                </a:cubicBezTo>
                <a:close/>
                <a:moveTo>
                  <a:pt x="800071" y="1837811"/>
                </a:moveTo>
                <a:cubicBezTo>
                  <a:pt x="811729" y="1837811"/>
                  <a:pt x="818531" y="1839257"/>
                  <a:pt x="820473" y="1842149"/>
                </a:cubicBezTo>
                <a:cubicBezTo>
                  <a:pt x="822416" y="1845041"/>
                  <a:pt x="823388" y="1855155"/>
                  <a:pt x="823388" y="1872491"/>
                </a:cubicBezTo>
                <a:cubicBezTo>
                  <a:pt x="823388" y="1878260"/>
                  <a:pt x="823631" y="1895349"/>
                  <a:pt x="824116" y="1923759"/>
                </a:cubicBezTo>
                <a:cubicBezTo>
                  <a:pt x="824603" y="1952169"/>
                  <a:pt x="825331" y="1985995"/>
                  <a:pt x="826302" y="2025237"/>
                </a:cubicBezTo>
                <a:cubicBezTo>
                  <a:pt x="827274" y="2064478"/>
                  <a:pt x="828488" y="2106688"/>
                  <a:pt x="829946" y="2151865"/>
                </a:cubicBezTo>
                <a:cubicBezTo>
                  <a:pt x="831404" y="2197042"/>
                  <a:pt x="832617" y="2238818"/>
                  <a:pt x="833589" y="2277195"/>
                </a:cubicBezTo>
                <a:cubicBezTo>
                  <a:pt x="834561" y="2315571"/>
                  <a:pt x="835290" y="2348361"/>
                  <a:pt x="835775" y="2375564"/>
                </a:cubicBezTo>
                <a:cubicBezTo>
                  <a:pt x="836261" y="2402768"/>
                  <a:pt x="836504" y="2418312"/>
                  <a:pt x="836504" y="2422198"/>
                </a:cubicBezTo>
                <a:cubicBezTo>
                  <a:pt x="836504" y="2434829"/>
                  <a:pt x="835046" y="2446002"/>
                  <a:pt x="832132" y="2455717"/>
                </a:cubicBezTo>
                <a:cubicBezTo>
                  <a:pt x="829218" y="2465432"/>
                  <a:pt x="824360" y="2470290"/>
                  <a:pt x="817559" y="2470290"/>
                </a:cubicBezTo>
                <a:cubicBezTo>
                  <a:pt x="805900" y="2470290"/>
                  <a:pt x="798371" y="2465432"/>
                  <a:pt x="794970" y="2455717"/>
                </a:cubicBezTo>
                <a:cubicBezTo>
                  <a:pt x="791570" y="2446002"/>
                  <a:pt x="789870" y="2434829"/>
                  <a:pt x="789870" y="2422198"/>
                </a:cubicBezTo>
                <a:cubicBezTo>
                  <a:pt x="789870" y="2362934"/>
                  <a:pt x="783554" y="2307556"/>
                  <a:pt x="770924" y="2256063"/>
                </a:cubicBezTo>
                <a:cubicBezTo>
                  <a:pt x="758294" y="2204571"/>
                  <a:pt x="741049" y="2160366"/>
                  <a:pt x="719190" y="2123447"/>
                </a:cubicBezTo>
                <a:cubicBezTo>
                  <a:pt x="697329" y="2086528"/>
                  <a:pt x="671584" y="2057381"/>
                  <a:pt x="641951" y="2036007"/>
                </a:cubicBezTo>
                <a:cubicBezTo>
                  <a:pt x="612319" y="2014633"/>
                  <a:pt x="580987" y="2003946"/>
                  <a:pt x="547953" y="2003946"/>
                </a:cubicBezTo>
                <a:cubicBezTo>
                  <a:pt x="502291" y="2003946"/>
                  <a:pt x="460272" y="2023901"/>
                  <a:pt x="421895" y="2063810"/>
                </a:cubicBezTo>
                <a:cubicBezTo>
                  <a:pt x="383519" y="2103720"/>
                  <a:pt x="350244" y="2160415"/>
                  <a:pt x="322068" y="2233896"/>
                </a:cubicBezTo>
                <a:cubicBezTo>
                  <a:pt x="293894" y="2307377"/>
                  <a:pt x="272034" y="2396437"/>
                  <a:pt x="256489" y="2501076"/>
                </a:cubicBezTo>
                <a:cubicBezTo>
                  <a:pt x="240944" y="2605715"/>
                  <a:pt x="233172" y="2722271"/>
                  <a:pt x="233172" y="2850743"/>
                </a:cubicBezTo>
                <a:cubicBezTo>
                  <a:pt x="233172" y="2987003"/>
                  <a:pt x="242887" y="3102340"/>
                  <a:pt x="262318" y="3196755"/>
                </a:cubicBezTo>
                <a:cubicBezTo>
                  <a:pt x="281749" y="3291170"/>
                  <a:pt x="307738" y="3368067"/>
                  <a:pt x="340285" y="3427445"/>
                </a:cubicBezTo>
                <a:cubicBezTo>
                  <a:pt x="372832" y="3486824"/>
                  <a:pt x="410479" y="3529894"/>
                  <a:pt x="453228" y="3556658"/>
                </a:cubicBezTo>
                <a:cubicBezTo>
                  <a:pt x="495976" y="3583421"/>
                  <a:pt x="540667" y="3596802"/>
                  <a:pt x="587301" y="3596802"/>
                </a:cubicBezTo>
                <a:cubicBezTo>
                  <a:pt x="620334" y="3596802"/>
                  <a:pt x="653366" y="3589516"/>
                  <a:pt x="686399" y="3574943"/>
                </a:cubicBezTo>
                <a:cubicBezTo>
                  <a:pt x="719433" y="3560369"/>
                  <a:pt x="749308" y="3540210"/>
                  <a:pt x="776025" y="3514464"/>
                </a:cubicBezTo>
                <a:cubicBezTo>
                  <a:pt x="802742" y="3488718"/>
                  <a:pt x="824360" y="3457871"/>
                  <a:pt x="840876" y="3421923"/>
                </a:cubicBezTo>
                <a:cubicBezTo>
                  <a:pt x="857392" y="3385976"/>
                  <a:pt x="865650" y="3346628"/>
                  <a:pt x="865650" y="3303880"/>
                </a:cubicBezTo>
                <a:cubicBezTo>
                  <a:pt x="865650" y="3280563"/>
                  <a:pt x="860792" y="3260646"/>
                  <a:pt x="851077" y="3244130"/>
                </a:cubicBezTo>
                <a:cubicBezTo>
                  <a:pt x="841362" y="3227613"/>
                  <a:pt x="830675" y="3212068"/>
                  <a:pt x="819016" y="3197495"/>
                </a:cubicBezTo>
                <a:cubicBezTo>
                  <a:pt x="807357" y="3182922"/>
                  <a:pt x="796670" y="3168592"/>
                  <a:pt x="786955" y="3154504"/>
                </a:cubicBezTo>
                <a:cubicBezTo>
                  <a:pt x="777239" y="3140417"/>
                  <a:pt x="772381" y="3123658"/>
                  <a:pt x="772381" y="3104227"/>
                </a:cubicBezTo>
                <a:cubicBezTo>
                  <a:pt x="772381" y="3087710"/>
                  <a:pt x="778454" y="3071437"/>
                  <a:pt x="790598" y="3055406"/>
                </a:cubicBezTo>
                <a:cubicBezTo>
                  <a:pt x="802742" y="3039376"/>
                  <a:pt x="819987" y="3031360"/>
                  <a:pt x="842334" y="3031360"/>
                </a:cubicBezTo>
                <a:cubicBezTo>
                  <a:pt x="870508" y="3031360"/>
                  <a:pt x="895282" y="3044233"/>
                  <a:pt x="916657" y="3069979"/>
                </a:cubicBezTo>
                <a:cubicBezTo>
                  <a:pt x="938031" y="3095726"/>
                  <a:pt x="948718" y="3133373"/>
                  <a:pt x="948718" y="3182922"/>
                </a:cubicBezTo>
                <a:cubicBezTo>
                  <a:pt x="948718" y="3236357"/>
                  <a:pt x="941188" y="3289793"/>
                  <a:pt x="926130" y="3343228"/>
                </a:cubicBezTo>
                <a:cubicBezTo>
                  <a:pt x="911070" y="3396663"/>
                  <a:pt x="887024" y="3444998"/>
                  <a:pt x="853992" y="3488232"/>
                </a:cubicBezTo>
                <a:cubicBezTo>
                  <a:pt x="820959" y="3531466"/>
                  <a:pt x="778939" y="3566199"/>
                  <a:pt x="727933" y="3592430"/>
                </a:cubicBezTo>
                <a:cubicBezTo>
                  <a:pt x="676927" y="3618662"/>
                  <a:pt x="614990" y="3631778"/>
                  <a:pt x="542124" y="3631778"/>
                </a:cubicBezTo>
                <a:cubicBezTo>
                  <a:pt x="472172" y="3631778"/>
                  <a:pt x="404650" y="3617691"/>
                  <a:pt x="339557" y="3589516"/>
                </a:cubicBezTo>
                <a:cubicBezTo>
                  <a:pt x="274463" y="3561341"/>
                  <a:pt x="216656" y="3515678"/>
                  <a:pt x="166135" y="3452527"/>
                </a:cubicBezTo>
                <a:cubicBezTo>
                  <a:pt x="115614" y="3389377"/>
                  <a:pt x="75295" y="3306309"/>
                  <a:pt x="45177" y="3203325"/>
                </a:cubicBezTo>
                <a:cubicBezTo>
                  <a:pt x="15059" y="3100340"/>
                  <a:pt x="0" y="2973553"/>
                  <a:pt x="0" y="2822963"/>
                </a:cubicBezTo>
                <a:cubicBezTo>
                  <a:pt x="0" y="2715121"/>
                  <a:pt x="13602" y="2610193"/>
                  <a:pt x="40805" y="2508181"/>
                </a:cubicBezTo>
                <a:cubicBezTo>
                  <a:pt x="68008" y="2406168"/>
                  <a:pt x="105655" y="2315085"/>
                  <a:pt x="153747" y="2234932"/>
                </a:cubicBezTo>
                <a:cubicBezTo>
                  <a:pt x="201839" y="2154779"/>
                  <a:pt x="257946" y="2090414"/>
                  <a:pt x="322068" y="2041837"/>
                </a:cubicBezTo>
                <a:cubicBezTo>
                  <a:pt x="386191" y="1993259"/>
                  <a:pt x="455657" y="1968970"/>
                  <a:pt x="530466" y="1968970"/>
                </a:cubicBezTo>
                <a:cubicBezTo>
                  <a:pt x="553783" y="1968970"/>
                  <a:pt x="572728" y="1970838"/>
                  <a:pt x="587301" y="1974572"/>
                </a:cubicBezTo>
                <a:cubicBezTo>
                  <a:pt x="601874" y="1978307"/>
                  <a:pt x="614505" y="1982269"/>
                  <a:pt x="625192" y="1986458"/>
                </a:cubicBezTo>
                <a:cubicBezTo>
                  <a:pt x="635879" y="1990648"/>
                  <a:pt x="645594" y="1994610"/>
                  <a:pt x="654338" y="1998345"/>
                </a:cubicBezTo>
                <a:cubicBezTo>
                  <a:pt x="663083" y="2002079"/>
                  <a:pt x="673770" y="2003946"/>
                  <a:pt x="686399" y="2003946"/>
                </a:cubicBezTo>
                <a:cubicBezTo>
                  <a:pt x="715546" y="2003946"/>
                  <a:pt x="736920" y="1995278"/>
                  <a:pt x="750522" y="1977942"/>
                </a:cubicBezTo>
                <a:cubicBezTo>
                  <a:pt x="764123" y="1960606"/>
                  <a:pt x="773839" y="1941585"/>
                  <a:pt x="779668" y="1920879"/>
                </a:cubicBezTo>
                <a:cubicBezTo>
                  <a:pt x="785497" y="1900172"/>
                  <a:pt x="789141" y="1881152"/>
                  <a:pt x="790598" y="1863815"/>
                </a:cubicBezTo>
                <a:cubicBezTo>
                  <a:pt x="792056" y="1846479"/>
                  <a:pt x="795213" y="1837811"/>
                  <a:pt x="800071" y="1837811"/>
                </a:cubicBezTo>
                <a:close/>
                <a:moveTo>
                  <a:pt x="7310295" y="982238"/>
                </a:moveTo>
                <a:cubicBezTo>
                  <a:pt x="7292807" y="1008469"/>
                  <a:pt x="7273133" y="1031787"/>
                  <a:pt x="7251273" y="1052189"/>
                </a:cubicBezTo>
                <a:cubicBezTo>
                  <a:pt x="7229413" y="1072592"/>
                  <a:pt x="7208523" y="1093237"/>
                  <a:pt x="7188607" y="1114126"/>
                </a:cubicBezTo>
                <a:cubicBezTo>
                  <a:pt x="7168690" y="1135014"/>
                  <a:pt x="7152175" y="1157602"/>
                  <a:pt x="7139058" y="1181891"/>
                </a:cubicBezTo>
                <a:cubicBezTo>
                  <a:pt x="7125943" y="1206180"/>
                  <a:pt x="7119385" y="1235812"/>
                  <a:pt x="7119385" y="1270788"/>
                </a:cubicBezTo>
                <a:cubicBezTo>
                  <a:pt x="7119385" y="1304792"/>
                  <a:pt x="7127399" y="1331024"/>
                  <a:pt x="7143431" y="1349484"/>
                </a:cubicBezTo>
                <a:cubicBezTo>
                  <a:pt x="7159461" y="1367943"/>
                  <a:pt x="7178649" y="1377173"/>
                  <a:pt x="7200995" y="1377173"/>
                </a:cubicBezTo>
                <a:cubicBezTo>
                  <a:pt x="7216539" y="1377173"/>
                  <a:pt x="7230627" y="1374015"/>
                  <a:pt x="7243257" y="1367700"/>
                </a:cubicBezTo>
                <a:cubicBezTo>
                  <a:pt x="7255887" y="1361385"/>
                  <a:pt x="7266575" y="1353127"/>
                  <a:pt x="7275319" y="1342926"/>
                </a:cubicBezTo>
                <a:cubicBezTo>
                  <a:pt x="7284062" y="1332724"/>
                  <a:pt x="7291349" y="1321551"/>
                  <a:pt x="7297178" y="1309407"/>
                </a:cubicBezTo>
                <a:cubicBezTo>
                  <a:pt x="7303007" y="1297263"/>
                  <a:pt x="7307379" y="1285361"/>
                  <a:pt x="7310295" y="1273703"/>
                </a:cubicBezTo>
                <a:close/>
                <a:moveTo>
                  <a:pt x="6638133" y="711175"/>
                </a:moveTo>
                <a:cubicBezTo>
                  <a:pt x="6621617" y="711175"/>
                  <a:pt x="6605587" y="717247"/>
                  <a:pt x="6590041" y="729392"/>
                </a:cubicBezTo>
                <a:cubicBezTo>
                  <a:pt x="6574497" y="741536"/>
                  <a:pt x="6560895" y="755381"/>
                  <a:pt x="6549237" y="770925"/>
                </a:cubicBezTo>
                <a:lnTo>
                  <a:pt x="6549237" y="1278075"/>
                </a:lnTo>
                <a:cubicBezTo>
                  <a:pt x="6549237" y="1310136"/>
                  <a:pt x="6553851" y="1335882"/>
                  <a:pt x="6563081" y="1355313"/>
                </a:cubicBezTo>
                <a:cubicBezTo>
                  <a:pt x="6572311" y="1374744"/>
                  <a:pt x="6587127" y="1384459"/>
                  <a:pt x="6607529" y="1384459"/>
                </a:cubicBezTo>
                <a:cubicBezTo>
                  <a:pt x="6622103" y="1384459"/>
                  <a:pt x="6636433" y="1376201"/>
                  <a:pt x="6650521" y="1359685"/>
                </a:cubicBezTo>
                <a:cubicBezTo>
                  <a:pt x="6664609" y="1343168"/>
                  <a:pt x="6677239" y="1319851"/>
                  <a:pt x="6688411" y="1289733"/>
                </a:cubicBezTo>
                <a:cubicBezTo>
                  <a:pt x="6699585" y="1259615"/>
                  <a:pt x="6708328" y="1222939"/>
                  <a:pt x="6714643" y="1179705"/>
                </a:cubicBezTo>
                <a:cubicBezTo>
                  <a:pt x="6720958" y="1136471"/>
                  <a:pt x="6723630" y="1088622"/>
                  <a:pt x="6722659" y="1036159"/>
                </a:cubicBezTo>
                <a:cubicBezTo>
                  <a:pt x="6722659" y="970093"/>
                  <a:pt x="6720472" y="915929"/>
                  <a:pt x="6716101" y="873667"/>
                </a:cubicBezTo>
                <a:cubicBezTo>
                  <a:pt x="6711729" y="831404"/>
                  <a:pt x="6705899" y="798372"/>
                  <a:pt x="6698613" y="774569"/>
                </a:cubicBezTo>
                <a:cubicBezTo>
                  <a:pt x="6691325" y="750766"/>
                  <a:pt x="6682582" y="734249"/>
                  <a:pt x="6672381" y="725020"/>
                </a:cubicBezTo>
                <a:cubicBezTo>
                  <a:pt x="6662179" y="715790"/>
                  <a:pt x="6650763" y="711175"/>
                  <a:pt x="6638133" y="711175"/>
                </a:cubicBezTo>
                <a:close/>
                <a:moveTo>
                  <a:pt x="2852233" y="676199"/>
                </a:moveTo>
                <a:cubicBezTo>
                  <a:pt x="2836687" y="676199"/>
                  <a:pt x="2822114" y="682757"/>
                  <a:pt x="2808512" y="695873"/>
                </a:cubicBezTo>
                <a:cubicBezTo>
                  <a:pt x="2794910" y="708989"/>
                  <a:pt x="2782766" y="729877"/>
                  <a:pt x="2772079" y="758538"/>
                </a:cubicBezTo>
                <a:cubicBezTo>
                  <a:pt x="2761392" y="787199"/>
                  <a:pt x="2752891" y="824604"/>
                  <a:pt x="2746576" y="870752"/>
                </a:cubicBezTo>
                <a:cubicBezTo>
                  <a:pt x="2740261" y="916901"/>
                  <a:pt x="2737103" y="972522"/>
                  <a:pt x="2737103" y="1037616"/>
                </a:cubicBezTo>
                <a:cubicBezTo>
                  <a:pt x="2737103" y="1107568"/>
                  <a:pt x="2740261" y="1165861"/>
                  <a:pt x="2746576" y="1212495"/>
                </a:cubicBezTo>
                <a:cubicBezTo>
                  <a:pt x="2752891" y="1259129"/>
                  <a:pt x="2761392" y="1296291"/>
                  <a:pt x="2772079" y="1323980"/>
                </a:cubicBezTo>
                <a:cubicBezTo>
                  <a:pt x="2782766" y="1351669"/>
                  <a:pt x="2794910" y="1371101"/>
                  <a:pt x="2808512" y="1382273"/>
                </a:cubicBezTo>
                <a:cubicBezTo>
                  <a:pt x="2822114" y="1393446"/>
                  <a:pt x="2836687" y="1399033"/>
                  <a:pt x="2852233" y="1399033"/>
                </a:cubicBezTo>
                <a:cubicBezTo>
                  <a:pt x="2866806" y="1399033"/>
                  <a:pt x="2881136" y="1393689"/>
                  <a:pt x="2895224" y="1383002"/>
                </a:cubicBezTo>
                <a:cubicBezTo>
                  <a:pt x="2909310" y="1372315"/>
                  <a:pt x="2921456" y="1353613"/>
                  <a:pt x="2931656" y="1326895"/>
                </a:cubicBezTo>
                <a:cubicBezTo>
                  <a:pt x="2941857" y="1300177"/>
                  <a:pt x="2950117" y="1263501"/>
                  <a:pt x="2956431" y="1216867"/>
                </a:cubicBezTo>
                <a:cubicBezTo>
                  <a:pt x="2962746" y="1170233"/>
                  <a:pt x="2965904" y="1110482"/>
                  <a:pt x="2965904" y="1037616"/>
                </a:cubicBezTo>
                <a:cubicBezTo>
                  <a:pt x="2965904" y="968636"/>
                  <a:pt x="2962746" y="911071"/>
                  <a:pt x="2956431" y="864923"/>
                </a:cubicBezTo>
                <a:cubicBezTo>
                  <a:pt x="2950117" y="818774"/>
                  <a:pt x="2941857" y="781613"/>
                  <a:pt x="2931656" y="753438"/>
                </a:cubicBezTo>
                <a:cubicBezTo>
                  <a:pt x="2921456" y="725263"/>
                  <a:pt x="2909310" y="705346"/>
                  <a:pt x="2895224" y="693687"/>
                </a:cubicBezTo>
                <a:cubicBezTo>
                  <a:pt x="2881136" y="682029"/>
                  <a:pt x="2866806" y="676199"/>
                  <a:pt x="2852233" y="676199"/>
                </a:cubicBezTo>
                <a:close/>
                <a:moveTo>
                  <a:pt x="2109911" y="671827"/>
                </a:moveTo>
                <a:cubicBezTo>
                  <a:pt x="2122541" y="671827"/>
                  <a:pt x="2128856" y="682514"/>
                  <a:pt x="2128856" y="703888"/>
                </a:cubicBezTo>
                <a:lnTo>
                  <a:pt x="2128856" y="1257672"/>
                </a:lnTo>
                <a:cubicBezTo>
                  <a:pt x="2128856" y="1293619"/>
                  <a:pt x="2136386" y="1320337"/>
                  <a:pt x="2151444" y="1337825"/>
                </a:cubicBezTo>
                <a:cubicBezTo>
                  <a:pt x="2166504" y="1355313"/>
                  <a:pt x="2186664" y="1364057"/>
                  <a:pt x="2211924" y="1364057"/>
                </a:cubicBezTo>
                <a:cubicBezTo>
                  <a:pt x="2228440" y="1364057"/>
                  <a:pt x="2244228" y="1357985"/>
                  <a:pt x="2259286" y="1345840"/>
                </a:cubicBezTo>
                <a:cubicBezTo>
                  <a:pt x="2274345" y="1333696"/>
                  <a:pt x="2287704" y="1319851"/>
                  <a:pt x="2299363" y="1304306"/>
                </a:cubicBezTo>
                <a:lnTo>
                  <a:pt x="2299363" y="816103"/>
                </a:lnTo>
                <a:cubicBezTo>
                  <a:pt x="2299363" y="804444"/>
                  <a:pt x="2296934" y="794728"/>
                  <a:pt x="2292076" y="786956"/>
                </a:cubicBezTo>
                <a:cubicBezTo>
                  <a:pt x="2287219" y="779184"/>
                  <a:pt x="2281876" y="775297"/>
                  <a:pt x="2276046" y="775297"/>
                </a:cubicBezTo>
                <a:cubicBezTo>
                  <a:pt x="2266330" y="775297"/>
                  <a:pt x="2260015" y="777969"/>
                  <a:pt x="2257101" y="783313"/>
                </a:cubicBezTo>
                <a:cubicBezTo>
                  <a:pt x="2254186" y="788656"/>
                  <a:pt x="2250785" y="791328"/>
                  <a:pt x="2246899" y="791328"/>
                </a:cubicBezTo>
                <a:cubicBezTo>
                  <a:pt x="2238156" y="791328"/>
                  <a:pt x="2233783" y="786956"/>
                  <a:pt x="2233783" y="778212"/>
                </a:cubicBezTo>
                <a:cubicBezTo>
                  <a:pt x="2233783" y="776269"/>
                  <a:pt x="2234026" y="772869"/>
                  <a:pt x="2234512" y="768011"/>
                </a:cubicBezTo>
                <a:cubicBezTo>
                  <a:pt x="2234998" y="763153"/>
                  <a:pt x="2236212" y="759267"/>
                  <a:pt x="2238156" y="756352"/>
                </a:cubicBezTo>
                <a:cubicBezTo>
                  <a:pt x="2270217" y="749551"/>
                  <a:pt x="2297906" y="741293"/>
                  <a:pt x="2321224" y="731578"/>
                </a:cubicBezTo>
                <a:cubicBezTo>
                  <a:pt x="2344540" y="721862"/>
                  <a:pt x="2363971" y="712632"/>
                  <a:pt x="2379516" y="703888"/>
                </a:cubicBezTo>
                <a:cubicBezTo>
                  <a:pt x="2395060" y="695145"/>
                  <a:pt x="2407448" y="687615"/>
                  <a:pt x="2416678" y="681300"/>
                </a:cubicBezTo>
                <a:cubicBezTo>
                  <a:pt x="2425907" y="674985"/>
                  <a:pt x="2432951" y="671827"/>
                  <a:pt x="2437809" y="671827"/>
                </a:cubicBezTo>
                <a:cubicBezTo>
                  <a:pt x="2443638" y="671827"/>
                  <a:pt x="2448982" y="674256"/>
                  <a:pt x="2453839" y="679114"/>
                </a:cubicBezTo>
                <a:cubicBezTo>
                  <a:pt x="2458698" y="683972"/>
                  <a:pt x="2461127" y="692230"/>
                  <a:pt x="2461127" y="703888"/>
                </a:cubicBezTo>
                <a:lnTo>
                  <a:pt x="2461127" y="1345112"/>
                </a:lnTo>
                <a:cubicBezTo>
                  <a:pt x="2461127" y="1356770"/>
                  <a:pt x="2462584" y="1364785"/>
                  <a:pt x="2465498" y="1369157"/>
                </a:cubicBezTo>
                <a:cubicBezTo>
                  <a:pt x="2468413" y="1373529"/>
                  <a:pt x="2472785" y="1375715"/>
                  <a:pt x="2478614" y="1375715"/>
                </a:cubicBezTo>
                <a:lnTo>
                  <a:pt x="2496102" y="1375715"/>
                </a:lnTo>
                <a:cubicBezTo>
                  <a:pt x="2505817" y="1376687"/>
                  <a:pt x="2510675" y="1381545"/>
                  <a:pt x="2510675" y="1390289"/>
                </a:cubicBezTo>
                <a:cubicBezTo>
                  <a:pt x="2510675" y="1394175"/>
                  <a:pt x="2509461" y="1397818"/>
                  <a:pt x="2507032" y="1401219"/>
                </a:cubicBezTo>
                <a:cubicBezTo>
                  <a:pt x="2504603" y="1404619"/>
                  <a:pt x="2500960" y="1406319"/>
                  <a:pt x="2496102" y="1406319"/>
                </a:cubicBezTo>
                <a:lnTo>
                  <a:pt x="2324138" y="1406319"/>
                </a:lnTo>
                <a:cubicBezTo>
                  <a:pt x="2318308" y="1406319"/>
                  <a:pt x="2312965" y="1403647"/>
                  <a:pt x="2308108" y="1398304"/>
                </a:cubicBezTo>
                <a:cubicBezTo>
                  <a:pt x="2303249" y="1392960"/>
                  <a:pt x="2300820" y="1384459"/>
                  <a:pt x="2300820" y="1372801"/>
                </a:cubicBezTo>
                <a:lnTo>
                  <a:pt x="2300820" y="1352398"/>
                </a:lnTo>
                <a:cubicBezTo>
                  <a:pt x="2287219" y="1366000"/>
                  <a:pt x="2270945" y="1379116"/>
                  <a:pt x="2252000" y="1391746"/>
                </a:cubicBezTo>
                <a:cubicBezTo>
                  <a:pt x="2233055" y="1404376"/>
                  <a:pt x="2210952" y="1410691"/>
                  <a:pt x="2185692" y="1410691"/>
                </a:cubicBezTo>
                <a:cubicBezTo>
                  <a:pt x="2118655" y="1410691"/>
                  <a:pt x="2066191" y="1392475"/>
                  <a:pt x="2028301" y="1356041"/>
                </a:cubicBezTo>
                <a:cubicBezTo>
                  <a:pt x="1990410" y="1319608"/>
                  <a:pt x="1971466" y="1260101"/>
                  <a:pt x="1971466" y="1177519"/>
                </a:cubicBezTo>
                <a:lnTo>
                  <a:pt x="1971466" y="816103"/>
                </a:lnTo>
                <a:cubicBezTo>
                  <a:pt x="1971466" y="804444"/>
                  <a:pt x="1969037" y="794728"/>
                  <a:pt x="1964178" y="786956"/>
                </a:cubicBezTo>
                <a:cubicBezTo>
                  <a:pt x="1959320" y="779184"/>
                  <a:pt x="1953977" y="775297"/>
                  <a:pt x="1948148" y="775297"/>
                </a:cubicBezTo>
                <a:cubicBezTo>
                  <a:pt x="1938432" y="775297"/>
                  <a:pt x="1932118" y="777969"/>
                  <a:pt x="1929202" y="783313"/>
                </a:cubicBezTo>
                <a:cubicBezTo>
                  <a:pt x="1926288" y="788656"/>
                  <a:pt x="1922888" y="791328"/>
                  <a:pt x="1919002" y="791328"/>
                </a:cubicBezTo>
                <a:cubicBezTo>
                  <a:pt x="1910257" y="791328"/>
                  <a:pt x="1905886" y="786956"/>
                  <a:pt x="1905886" y="778212"/>
                </a:cubicBezTo>
                <a:cubicBezTo>
                  <a:pt x="1905886" y="776269"/>
                  <a:pt x="1906129" y="772869"/>
                  <a:pt x="1906614" y="768011"/>
                </a:cubicBezTo>
                <a:cubicBezTo>
                  <a:pt x="1907099" y="763153"/>
                  <a:pt x="1908315" y="759267"/>
                  <a:pt x="1910257" y="756352"/>
                </a:cubicBezTo>
                <a:cubicBezTo>
                  <a:pt x="1940375" y="749551"/>
                  <a:pt x="1966851" y="741293"/>
                  <a:pt x="1989682" y="731578"/>
                </a:cubicBezTo>
                <a:cubicBezTo>
                  <a:pt x="2012513" y="721862"/>
                  <a:pt x="2031944" y="712632"/>
                  <a:pt x="2047975" y="703888"/>
                </a:cubicBezTo>
                <a:cubicBezTo>
                  <a:pt x="2064005" y="695145"/>
                  <a:pt x="2077121" y="687615"/>
                  <a:pt x="2087323" y="681300"/>
                </a:cubicBezTo>
                <a:cubicBezTo>
                  <a:pt x="2097523" y="674985"/>
                  <a:pt x="2105054" y="671827"/>
                  <a:pt x="2109911" y="671827"/>
                </a:cubicBezTo>
                <a:close/>
                <a:moveTo>
                  <a:pt x="3398595" y="657254"/>
                </a:moveTo>
                <a:cubicBezTo>
                  <a:pt x="3404425" y="657254"/>
                  <a:pt x="3409769" y="659687"/>
                  <a:pt x="3414626" y="664552"/>
                </a:cubicBezTo>
                <a:cubicBezTo>
                  <a:pt x="3419484" y="669417"/>
                  <a:pt x="3421913" y="677695"/>
                  <a:pt x="3421913" y="689384"/>
                </a:cubicBezTo>
                <a:lnTo>
                  <a:pt x="3421913" y="1326052"/>
                </a:lnTo>
                <a:cubicBezTo>
                  <a:pt x="3421913" y="1345529"/>
                  <a:pt x="3425071" y="1358918"/>
                  <a:pt x="3431386" y="1366220"/>
                </a:cubicBezTo>
                <a:cubicBezTo>
                  <a:pt x="3437701" y="1373522"/>
                  <a:pt x="3447173" y="1377173"/>
                  <a:pt x="3459804" y="1377173"/>
                </a:cubicBezTo>
                <a:lnTo>
                  <a:pt x="3506438" y="1377173"/>
                </a:lnTo>
                <a:cubicBezTo>
                  <a:pt x="3508381" y="1379025"/>
                  <a:pt x="3510081" y="1382030"/>
                  <a:pt x="3511538" y="1386190"/>
                </a:cubicBezTo>
                <a:cubicBezTo>
                  <a:pt x="3512995" y="1390349"/>
                  <a:pt x="3513724" y="1393355"/>
                  <a:pt x="3513724" y="1395207"/>
                </a:cubicBezTo>
                <a:cubicBezTo>
                  <a:pt x="3513724" y="1399837"/>
                  <a:pt x="3511296" y="1403541"/>
                  <a:pt x="3506438" y="1406319"/>
                </a:cubicBezTo>
                <a:lnTo>
                  <a:pt x="3190198" y="1406319"/>
                </a:lnTo>
                <a:cubicBezTo>
                  <a:pt x="3185341" y="1404376"/>
                  <a:pt x="3182912" y="1400976"/>
                  <a:pt x="3182912" y="1396118"/>
                </a:cubicBezTo>
                <a:cubicBezTo>
                  <a:pt x="3182912" y="1394311"/>
                  <a:pt x="3183397" y="1391154"/>
                  <a:pt x="3184369" y="1386645"/>
                </a:cubicBezTo>
                <a:cubicBezTo>
                  <a:pt x="3185341" y="1382137"/>
                  <a:pt x="3187283" y="1378979"/>
                  <a:pt x="3190198" y="1377173"/>
                </a:cubicBezTo>
                <a:lnTo>
                  <a:pt x="3228089" y="1377173"/>
                </a:lnTo>
                <a:cubicBezTo>
                  <a:pt x="3241690" y="1377173"/>
                  <a:pt x="3250434" y="1372550"/>
                  <a:pt x="3254321" y="1363305"/>
                </a:cubicBezTo>
                <a:cubicBezTo>
                  <a:pt x="3258207" y="1354060"/>
                  <a:pt x="3260150" y="1343594"/>
                  <a:pt x="3260150" y="1331905"/>
                </a:cubicBezTo>
                <a:lnTo>
                  <a:pt x="3260150" y="801825"/>
                </a:lnTo>
                <a:cubicBezTo>
                  <a:pt x="3260150" y="790136"/>
                  <a:pt x="3257721" y="780398"/>
                  <a:pt x="3252863" y="772610"/>
                </a:cubicBezTo>
                <a:cubicBezTo>
                  <a:pt x="3248005" y="764823"/>
                  <a:pt x="3242662" y="760929"/>
                  <a:pt x="3236833" y="760929"/>
                </a:cubicBezTo>
                <a:cubicBezTo>
                  <a:pt x="3227117" y="760929"/>
                  <a:pt x="3220802" y="763608"/>
                  <a:pt x="3217887" y="768967"/>
                </a:cubicBezTo>
                <a:cubicBezTo>
                  <a:pt x="3214973" y="774326"/>
                  <a:pt x="3211573" y="777005"/>
                  <a:pt x="3207686" y="777005"/>
                </a:cubicBezTo>
                <a:cubicBezTo>
                  <a:pt x="3198942" y="777005"/>
                  <a:pt x="3194571" y="772618"/>
                  <a:pt x="3194571" y="763844"/>
                </a:cubicBezTo>
                <a:cubicBezTo>
                  <a:pt x="3194571" y="761901"/>
                  <a:pt x="3194813" y="758496"/>
                  <a:pt x="3195299" y="753631"/>
                </a:cubicBezTo>
                <a:cubicBezTo>
                  <a:pt x="3195785" y="748766"/>
                  <a:pt x="3196999" y="744876"/>
                  <a:pt x="3198942" y="741961"/>
                </a:cubicBezTo>
                <a:cubicBezTo>
                  <a:pt x="3229061" y="735145"/>
                  <a:pt x="3255536" y="726868"/>
                  <a:pt x="3278367" y="717130"/>
                </a:cubicBezTo>
                <a:cubicBezTo>
                  <a:pt x="3301198" y="707391"/>
                  <a:pt x="3320629" y="698143"/>
                  <a:pt x="3336660" y="689384"/>
                </a:cubicBezTo>
                <a:cubicBezTo>
                  <a:pt x="3352690" y="680624"/>
                  <a:pt x="3365806" y="673080"/>
                  <a:pt x="3376008" y="666749"/>
                </a:cubicBezTo>
                <a:cubicBezTo>
                  <a:pt x="3386208" y="660419"/>
                  <a:pt x="3393738" y="657254"/>
                  <a:pt x="3398595" y="657254"/>
                </a:cubicBezTo>
                <a:close/>
                <a:moveTo>
                  <a:pt x="8628077" y="654339"/>
                </a:moveTo>
                <a:cubicBezTo>
                  <a:pt x="8662082" y="654339"/>
                  <a:pt x="8691229" y="660412"/>
                  <a:pt x="8715517" y="672556"/>
                </a:cubicBezTo>
                <a:cubicBezTo>
                  <a:pt x="8739806" y="684700"/>
                  <a:pt x="8759723" y="700488"/>
                  <a:pt x="8775267" y="719919"/>
                </a:cubicBezTo>
                <a:cubicBezTo>
                  <a:pt x="8790813" y="739350"/>
                  <a:pt x="8802227" y="760967"/>
                  <a:pt x="8809514" y="784770"/>
                </a:cubicBezTo>
                <a:cubicBezTo>
                  <a:pt x="8816801" y="808573"/>
                  <a:pt x="8820445" y="831647"/>
                  <a:pt x="8820445" y="853993"/>
                </a:cubicBezTo>
                <a:cubicBezTo>
                  <a:pt x="8820445" y="887026"/>
                  <a:pt x="8813644" y="915686"/>
                  <a:pt x="8800041" y="939975"/>
                </a:cubicBezTo>
                <a:cubicBezTo>
                  <a:pt x="8786441" y="964264"/>
                  <a:pt x="8767980" y="976408"/>
                  <a:pt x="8744663" y="976408"/>
                </a:cubicBezTo>
                <a:cubicBezTo>
                  <a:pt x="8729119" y="976408"/>
                  <a:pt x="8716246" y="971308"/>
                  <a:pt x="8706045" y="961106"/>
                </a:cubicBezTo>
                <a:cubicBezTo>
                  <a:pt x="8695843" y="950905"/>
                  <a:pt x="8690743" y="937061"/>
                  <a:pt x="8690743" y="919573"/>
                </a:cubicBezTo>
                <a:cubicBezTo>
                  <a:pt x="8690743" y="909857"/>
                  <a:pt x="8692443" y="900384"/>
                  <a:pt x="8695843" y="891155"/>
                </a:cubicBezTo>
                <a:cubicBezTo>
                  <a:pt x="8699244" y="881925"/>
                  <a:pt x="8703130" y="872210"/>
                  <a:pt x="8707501" y="862008"/>
                </a:cubicBezTo>
                <a:cubicBezTo>
                  <a:pt x="8711874" y="851807"/>
                  <a:pt x="8715760" y="840634"/>
                  <a:pt x="8719160" y="828490"/>
                </a:cubicBezTo>
                <a:cubicBezTo>
                  <a:pt x="8722561" y="816345"/>
                  <a:pt x="8724261" y="802501"/>
                  <a:pt x="8724261" y="786956"/>
                </a:cubicBezTo>
                <a:cubicBezTo>
                  <a:pt x="8724261" y="758781"/>
                  <a:pt x="8716489" y="733764"/>
                  <a:pt x="8700944" y="711904"/>
                </a:cubicBezTo>
                <a:cubicBezTo>
                  <a:pt x="8685399" y="690044"/>
                  <a:pt x="8664996" y="679114"/>
                  <a:pt x="8639736" y="679114"/>
                </a:cubicBezTo>
                <a:cubicBezTo>
                  <a:pt x="8623220" y="679114"/>
                  <a:pt x="8606704" y="686158"/>
                  <a:pt x="8590187" y="700245"/>
                </a:cubicBezTo>
                <a:cubicBezTo>
                  <a:pt x="8573671" y="714333"/>
                  <a:pt x="8558855" y="736193"/>
                  <a:pt x="8545739" y="765825"/>
                </a:cubicBezTo>
                <a:cubicBezTo>
                  <a:pt x="8532623" y="795457"/>
                  <a:pt x="8521936" y="833105"/>
                  <a:pt x="8513677" y="878767"/>
                </a:cubicBezTo>
                <a:cubicBezTo>
                  <a:pt x="8505420" y="924430"/>
                  <a:pt x="8501290" y="978837"/>
                  <a:pt x="8501290" y="1041988"/>
                </a:cubicBezTo>
                <a:cubicBezTo>
                  <a:pt x="8501290" y="1105139"/>
                  <a:pt x="8504448" y="1158574"/>
                  <a:pt x="8510763" y="1202294"/>
                </a:cubicBezTo>
                <a:cubicBezTo>
                  <a:pt x="8517078" y="1246013"/>
                  <a:pt x="8525822" y="1281718"/>
                  <a:pt x="8536994" y="1309407"/>
                </a:cubicBezTo>
                <a:cubicBezTo>
                  <a:pt x="8548168" y="1337096"/>
                  <a:pt x="8560798" y="1357256"/>
                  <a:pt x="8574885" y="1369886"/>
                </a:cubicBezTo>
                <a:cubicBezTo>
                  <a:pt x="8588973" y="1382516"/>
                  <a:pt x="8603789" y="1388831"/>
                  <a:pt x="8619334" y="1388831"/>
                </a:cubicBezTo>
                <a:cubicBezTo>
                  <a:pt x="8648480" y="1388831"/>
                  <a:pt x="8674469" y="1379602"/>
                  <a:pt x="8697300" y="1361142"/>
                </a:cubicBezTo>
                <a:cubicBezTo>
                  <a:pt x="8720132" y="1342683"/>
                  <a:pt x="8739563" y="1320580"/>
                  <a:pt x="8755593" y="1294834"/>
                </a:cubicBezTo>
                <a:cubicBezTo>
                  <a:pt x="8771623" y="1269088"/>
                  <a:pt x="8783768" y="1242370"/>
                  <a:pt x="8792027" y="1214681"/>
                </a:cubicBezTo>
                <a:cubicBezTo>
                  <a:pt x="8800285" y="1186992"/>
                  <a:pt x="8804413" y="1163432"/>
                  <a:pt x="8804413" y="1144001"/>
                </a:cubicBezTo>
                <a:cubicBezTo>
                  <a:pt x="8804413" y="1129427"/>
                  <a:pt x="8809758" y="1122141"/>
                  <a:pt x="8820445" y="1122141"/>
                </a:cubicBezTo>
                <a:cubicBezTo>
                  <a:pt x="8833075" y="1122141"/>
                  <a:pt x="8839389" y="1129427"/>
                  <a:pt x="8839389" y="1144001"/>
                </a:cubicBezTo>
                <a:cubicBezTo>
                  <a:pt x="8839389" y="1170233"/>
                  <a:pt x="8833803" y="1199622"/>
                  <a:pt x="8822630" y="1232169"/>
                </a:cubicBezTo>
                <a:cubicBezTo>
                  <a:pt x="8811458" y="1264716"/>
                  <a:pt x="8795669" y="1295320"/>
                  <a:pt x="8775267" y="1323980"/>
                </a:cubicBezTo>
                <a:cubicBezTo>
                  <a:pt x="8754865" y="1352641"/>
                  <a:pt x="8730334" y="1376444"/>
                  <a:pt x="8701672" y="1395389"/>
                </a:cubicBezTo>
                <a:cubicBezTo>
                  <a:pt x="8673012" y="1414335"/>
                  <a:pt x="8641193" y="1423807"/>
                  <a:pt x="8606217" y="1423807"/>
                </a:cubicBezTo>
                <a:cubicBezTo>
                  <a:pt x="8574157" y="1423807"/>
                  <a:pt x="8541853" y="1416278"/>
                  <a:pt x="8509305" y="1401219"/>
                </a:cubicBezTo>
                <a:cubicBezTo>
                  <a:pt x="8476759" y="1386160"/>
                  <a:pt x="8447369" y="1363814"/>
                  <a:pt x="8421138" y="1334182"/>
                </a:cubicBezTo>
                <a:cubicBezTo>
                  <a:pt x="8394905" y="1304549"/>
                  <a:pt x="8373532" y="1267873"/>
                  <a:pt x="8357015" y="1224154"/>
                </a:cubicBezTo>
                <a:cubicBezTo>
                  <a:pt x="8340499" y="1180434"/>
                  <a:pt x="8332241" y="1129913"/>
                  <a:pt x="8332241" y="1072592"/>
                </a:cubicBezTo>
                <a:cubicBezTo>
                  <a:pt x="8332241" y="1004583"/>
                  <a:pt x="8340499" y="944590"/>
                  <a:pt x="8357015" y="892612"/>
                </a:cubicBezTo>
                <a:cubicBezTo>
                  <a:pt x="8373532" y="840634"/>
                  <a:pt x="8395391" y="796914"/>
                  <a:pt x="8422594" y="761453"/>
                </a:cubicBezTo>
                <a:cubicBezTo>
                  <a:pt x="8449799" y="725991"/>
                  <a:pt x="8481131" y="699274"/>
                  <a:pt x="8516592" y="681300"/>
                </a:cubicBezTo>
                <a:cubicBezTo>
                  <a:pt x="8552054" y="663326"/>
                  <a:pt x="8589216" y="654339"/>
                  <a:pt x="8628077" y="654339"/>
                </a:cubicBezTo>
                <a:close/>
                <a:moveTo>
                  <a:pt x="7217025" y="652882"/>
                </a:moveTo>
                <a:cubicBezTo>
                  <a:pt x="7251029" y="652882"/>
                  <a:pt x="7283090" y="658954"/>
                  <a:pt x="7313209" y="671099"/>
                </a:cubicBezTo>
                <a:cubicBezTo>
                  <a:pt x="7343327" y="683243"/>
                  <a:pt x="7369801" y="701460"/>
                  <a:pt x="7392633" y="725748"/>
                </a:cubicBezTo>
                <a:cubicBezTo>
                  <a:pt x="7415464" y="750037"/>
                  <a:pt x="7433438" y="780398"/>
                  <a:pt x="7446554" y="816831"/>
                </a:cubicBezTo>
                <a:cubicBezTo>
                  <a:pt x="7459670" y="853264"/>
                  <a:pt x="7466228" y="895770"/>
                  <a:pt x="7466228" y="944347"/>
                </a:cubicBezTo>
                <a:lnTo>
                  <a:pt x="7466228" y="1339282"/>
                </a:lnTo>
                <a:cubicBezTo>
                  <a:pt x="7466228" y="1348026"/>
                  <a:pt x="7468899" y="1356527"/>
                  <a:pt x="7474243" y="1364785"/>
                </a:cubicBezTo>
                <a:cubicBezTo>
                  <a:pt x="7479586" y="1373044"/>
                  <a:pt x="7488087" y="1377173"/>
                  <a:pt x="7499746" y="1377173"/>
                </a:cubicBezTo>
                <a:lnTo>
                  <a:pt x="7536179" y="1377173"/>
                </a:lnTo>
                <a:cubicBezTo>
                  <a:pt x="7544924" y="1377173"/>
                  <a:pt x="7549295" y="1382030"/>
                  <a:pt x="7549295" y="1391746"/>
                </a:cubicBezTo>
                <a:cubicBezTo>
                  <a:pt x="7549295" y="1401461"/>
                  <a:pt x="7545895" y="1406319"/>
                  <a:pt x="7539094" y="1406319"/>
                </a:cubicBezTo>
                <a:lnTo>
                  <a:pt x="7326325" y="1406319"/>
                </a:lnTo>
                <a:cubicBezTo>
                  <a:pt x="7315637" y="1406319"/>
                  <a:pt x="7310295" y="1400976"/>
                  <a:pt x="7310295" y="1390289"/>
                </a:cubicBezTo>
                <a:lnTo>
                  <a:pt x="7310295" y="1349484"/>
                </a:lnTo>
                <a:cubicBezTo>
                  <a:pt x="7295721" y="1368914"/>
                  <a:pt x="7276047" y="1385674"/>
                  <a:pt x="7251273" y="1399761"/>
                </a:cubicBezTo>
                <a:cubicBezTo>
                  <a:pt x="7226497" y="1413849"/>
                  <a:pt x="7196137" y="1420892"/>
                  <a:pt x="7160189" y="1420892"/>
                </a:cubicBezTo>
                <a:cubicBezTo>
                  <a:pt x="7096067" y="1420892"/>
                  <a:pt x="7046275" y="1407534"/>
                  <a:pt x="7010813" y="1380816"/>
                </a:cubicBezTo>
                <a:cubicBezTo>
                  <a:pt x="6975352" y="1354098"/>
                  <a:pt x="6957621" y="1315479"/>
                  <a:pt x="6957621" y="1264959"/>
                </a:cubicBezTo>
                <a:cubicBezTo>
                  <a:pt x="6957621" y="1234841"/>
                  <a:pt x="6963937" y="1208366"/>
                  <a:pt x="6976567" y="1185534"/>
                </a:cubicBezTo>
                <a:cubicBezTo>
                  <a:pt x="6989197" y="1162703"/>
                  <a:pt x="7005713" y="1142543"/>
                  <a:pt x="7026115" y="1125056"/>
                </a:cubicBezTo>
                <a:cubicBezTo>
                  <a:pt x="7046519" y="1107568"/>
                  <a:pt x="7069592" y="1091537"/>
                  <a:pt x="7095339" y="1076964"/>
                </a:cubicBezTo>
                <a:cubicBezTo>
                  <a:pt x="7121085" y="1062390"/>
                  <a:pt x="7147074" y="1047817"/>
                  <a:pt x="7173305" y="1033244"/>
                </a:cubicBezTo>
                <a:cubicBezTo>
                  <a:pt x="7199537" y="1018671"/>
                  <a:pt x="7224555" y="1003369"/>
                  <a:pt x="7248358" y="987338"/>
                </a:cubicBezTo>
                <a:cubicBezTo>
                  <a:pt x="7272161" y="971308"/>
                  <a:pt x="7292807" y="952605"/>
                  <a:pt x="7310295" y="931231"/>
                </a:cubicBezTo>
                <a:lnTo>
                  <a:pt x="7310295" y="894798"/>
                </a:lnTo>
                <a:cubicBezTo>
                  <a:pt x="7310295" y="829704"/>
                  <a:pt x="7301793" y="778455"/>
                  <a:pt x="7284791" y="741050"/>
                </a:cubicBezTo>
                <a:cubicBezTo>
                  <a:pt x="7267788" y="703646"/>
                  <a:pt x="7236456" y="684943"/>
                  <a:pt x="7190793" y="684943"/>
                </a:cubicBezTo>
                <a:cubicBezTo>
                  <a:pt x="7153874" y="684943"/>
                  <a:pt x="7122784" y="695873"/>
                  <a:pt x="7097525" y="717733"/>
                </a:cubicBezTo>
                <a:cubicBezTo>
                  <a:pt x="7072264" y="739593"/>
                  <a:pt x="7059634" y="768982"/>
                  <a:pt x="7059634" y="805901"/>
                </a:cubicBezTo>
                <a:cubicBezTo>
                  <a:pt x="7059634" y="814645"/>
                  <a:pt x="7061335" y="823632"/>
                  <a:pt x="7064735" y="832862"/>
                </a:cubicBezTo>
                <a:cubicBezTo>
                  <a:pt x="7068135" y="842092"/>
                  <a:pt x="7072021" y="851564"/>
                  <a:pt x="7076393" y="861280"/>
                </a:cubicBezTo>
                <a:cubicBezTo>
                  <a:pt x="7080765" y="870995"/>
                  <a:pt x="7084651" y="880711"/>
                  <a:pt x="7088052" y="890426"/>
                </a:cubicBezTo>
                <a:cubicBezTo>
                  <a:pt x="7091452" y="900142"/>
                  <a:pt x="7093153" y="909857"/>
                  <a:pt x="7093153" y="919573"/>
                </a:cubicBezTo>
                <a:cubicBezTo>
                  <a:pt x="7093153" y="937061"/>
                  <a:pt x="7086109" y="950905"/>
                  <a:pt x="7072021" y="961106"/>
                </a:cubicBezTo>
                <a:cubicBezTo>
                  <a:pt x="7057933" y="971308"/>
                  <a:pt x="7043117" y="976408"/>
                  <a:pt x="7027573" y="976408"/>
                </a:cubicBezTo>
                <a:cubicBezTo>
                  <a:pt x="7002313" y="976408"/>
                  <a:pt x="6985067" y="967664"/>
                  <a:pt x="6975838" y="950176"/>
                </a:cubicBezTo>
                <a:cubicBezTo>
                  <a:pt x="6966609" y="932689"/>
                  <a:pt x="6961993" y="911314"/>
                  <a:pt x="6961993" y="886054"/>
                </a:cubicBezTo>
                <a:cubicBezTo>
                  <a:pt x="6961993" y="861765"/>
                  <a:pt x="6967337" y="836019"/>
                  <a:pt x="6978024" y="808816"/>
                </a:cubicBezTo>
                <a:cubicBezTo>
                  <a:pt x="6988711" y="781613"/>
                  <a:pt x="7004741" y="756352"/>
                  <a:pt x="7026115" y="733035"/>
                </a:cubicBezTo>
                <a:cubicBezTo>
                  <a:pt x="7047489" y="709718"/>
                  <a:pt x="7073964" y="690530"/>
                  <a:pt x="7105540" y="675471"/>
                </a:cubicBezTo>
                <a:cubicBezTo>
                  <a:pt x="7137115" y="660412"/>
                  <a:pt x="7174277" y="652882"/>
                  <a:pt x="7217025" y="652882"/>
                </a:cubicBezTo>
                <a:close/>
                <a:moveTo>
                  <a:pt x="2855147" y="652882"/>
                </a:moveTo>
                <a:cubicBezTo>
                  <a:pt x="2895952" y="652882"/>
                  <a:pt x="2934328" y="663083"/>
                  <a:pt x="2970275" y="683486"/>
                </a:cubicBezTo>
                <a:cubicBezTo>
                  <a:pt x="3006223" y="703888"/>
                  <a:pt x="3037556" y="731578"/>
                  <a:pt x="3064273" y="766553"/>
                </a:cubicBezTo>
                <a:cubicBezTo>
                  <a:pt x="3090990" y="801529"/>
                  <a:pt x="3112122" y="842334"/>
                  <a:pt x="3127667" y="888969"/>
                </a:cubicBezTo>
                <a:cubicBezTo>
                  <a:pt x="3143211" y="935603"/>
                  <a:pt x="3150984" y="985638"/>
                  <a:pt x="3150984" y="1039073"/>
                </a:cubicBezTo>
                <a:cubicBezTo>
                  <a:pt x="3150984" y="1092509"/>
                  <a:pt x="3143211" y="1142543"/>
                  <a:pt x="3127667" y="1189178"/>
                </a:cubicBezTo>
                <a:cubicBezTo>
                  <a:pt x="3112122" y="1235812"/>
                  <a:pt x="3090990" y="1276617"/>
                  <a:pt x="3064273" y="1311593"/>
                </a:cubicBezTo>
                <a:cubicBezTo>
                  <a:pt x="3037556" y="1346569"/>
                  <a:pt x="3006223" y="1374258"/>
                  <a:pt x="2970275" y="1394661"/>
                </a:cubicBezTo>
                <a:cubicBezTo>
                  <a:pt x="2934328" y="1415063"/>
                  <a:pt x="2895952" y="1425264"/>
                  <a:pt x="2855147" y="1425264"/>
                </a:cubicBezTo>
                <a:cubicBezTo>
                  <a:pt x="2814342" y="1425264"/>
                  <a:pt x="2775966" y="1415063"/>
                  <a:pt x="2740019" y="1394661"/>
                </a:cubicBezTo>
                <a:cubicBezTo>
                  <a:pt x="2704071" y="1374258"/>
                  <a:pt x="2672738" y="1346569"/>
                  <a:pt x="2646021" y="1311593"/>
                </a:cubicBezTo>
                <a:cubicBezTo>
                  <a:pt x="2619304" y="1276617"/>
                  <a:pt x="2598172" y="1235812"/>
                  <a:pt x="2582628" y="1189178"/>
                </a:cubicBezTo>
                <a:cubicBezTo>
                  <a:pt x="2567083" y="1142543"/>
                  <a:pt x="2559310" y="1092509"/>
                  <a:pt x="2559310" y="1039073"/>
                </a:cubicBezTo>
                <a:cubicBezTo>
                  <a:pt x="2559310" y="985638"/>
                  <a:pt x="2567083" y="935603"/>
                  <a:pt x="2582628" y="888969"/>
                </a:cubicBezTo>
                <a:cubicBezTo>
                  <a:pt x="2598172" y="842334"/>
                  <a:pt x="2619304" y="801529"/>
                  <a:pt x="2646021" y="766553"/>
                </a:cubicBezTo>
                <a:cubicBezTo>
                  <a:pt x="2672738" y="731578"/>
                  <a:pt x="2704071" y="703888"/>
                  <a:pt x="2740019" y="683486"/>
                </a:cubicBezTo>
                <a:cubicBezTo>
                  <a:pt x="2775966" y="663083"/>
                  <a:pt x="2814342" y="652882"/>
                  <a:pt x="2855147" y="652882"/>
                </a:cubicBezTo>
                <a:close/>
                <a:moveTo>
                  <a:pt x="10088203" y="492576"/>
                </a:moveTo>
                <a:cubicBezTo>
                  <a:pt x="10116377" y="492576"/>
                  <a:pt x="10136294" y="503506"/>
                  <a:pt x="10147953" y="525366"/>
                </a:cubicBezTo>
                <a:cubicBezTo>
                  <a:pt x="10159612" y="547226"/>
                  <a:pt x="10165442" y="573701"/>
                  <a:pt x="10165442" y="604790"/>
                </a:cubicBezTo>
                <a:cubicBezTo>
                  <a:pt x="10165442" y="632965"/>
                  <a:pt x="10161555" y="657740"/>
                  <a:pt x="10153783" y="679114"/>
                </a:cubicBezTo>
                <a:cubicBezTo>
                  <a:pt x="10146010" y="700488"/>
                  <a:pt x="10136051" y="718462"/>
                  <a:pt x="10123907" y="733035"/>
                </a:cubicBezTo>
                <a:cubicBezTo>
                  <a:pt x="10111762" y="747608"/>
                  <a:pt x="10098404" y="759024"/>
                  <a:pt x="10083831" y="767282"/>
                </a:cubicBezTo>
                <a:cubicBezTo>
                  <a:pt x="10069258" y="775540"/>
                  <a:pt x="10055655" y="780155"/>
                  <a:pt x="10043026" y="781127"/>
                </a:cubicBezTo>
                <a:lnTo>
                  <a:pt x="10043026" y="1345112"/>
                </a:lnTo>
                <a:cubicBezTo>
                  <a:pt x="10043026" y="1356770"/>
                  <a:pt x="10044483" y="1364785"/>
                  <a:pt x="10047398" y="1369157"/>
                </a:cubicBezTo>
                <a:cubicBezTo>
                  <a:pt x="10050312" y="1373529"/>
                  <a:pt x="10054684" y="1375715"/>
                  <a:pt x="10060514" y="1375715"/>
                </a:cubicBezTo>
                <a:lnTo>
                  <a:pt x="10078001" y="1375715"/>
                </a:lnTo>
                <a:cubicBezTo>
                  <a:pt x="10087717" y="1376687"/>
                  <a:pt x="10092575" y="1381545"/>
                  <a:pt x="10092575" y="1390289"/>
                </a:cubicBezTo>
                <a:cubicBezTo>
                  <a:pt x="10092575" y="1394175"/>
                  <a:pt x="10091360" y="1397818"/>
                  <a:pt x="10088931" y="1401219"/>
                </a:cubicBezTo>
                <a:cubicBezTo>
                  <a:pt x="10086502" y="1404619"/>
                  <a:pt x="10082859" y="1406319"/>
                  <a:pt x="10078001" y="1406319"/>
                </a:cubicBezTo>
                <a:lnTo>
                  <a:pt x="9906038" y="1406319"/>
                </a:lnTo>
                <a:cubicBezTo>
                  <a:pt x="9900208" y="1406319"/>
                  <a:pt x="9894864" y="1403647"/>
                  <a:pt x="9890007" y="1398304"/>
                </a:cubicBezTo>
                <a:cubicBezTo>
                  <a:pt x="9885148" y="1392960"/>
                  <a:pt x="9882720" y="1384459"/>
                  <a:pt x="9882720" y="1372801"/>
                </a:cubicBezTo>
                <a:lnTo>
                  <a:pt x="9882720" y="1352398"/>
                </a:lnTo>
                <a:cubicBezTo>
                  <a:pt x="9869118" y="1366000"/>
                  <a:pt x="9852845" y="1379116"/>
                  <a:pt x="9833900" y="1391746"/>
                </a:cubicBezTo>
                <a:cubicBezTo>
                  <a:pt x="9814955" y="1404376"/>
                  <a:pt x="9792851" y="1410691"/>
                  <a:pt x="9767591" y="1410691"/>
                </a:cubicBezTo>
                <a:cubicBezTo>
                  <a:pt x="9700555" y="1410691"/>
                  <a:pt x="9648091" y="1392475"/>
                  <a:pt x="9610200" y="1356041"/>
                </a:cubicBezTo>
                <a:cubicBezTo>
                  <a:pt x="9572310" y="1319608"/>
                  <a:pt x="9553365" y="1260101"/>
                  <a:pt x="9553365" y="1177519"/>
                </a:cubicBezTo>
                <a:lnTo>
                  <a:pt x="9553365" y="816103"/>
                </a:lnTo>
                <a:cubicBezTo>
                  <a:pt x="9553365" y="804444"/>
                  <a:pt x="9550935" y="794728"/>
                  <a:pt x="9546078" y="786956"/>
                </a:cubicBezTo>
                <a:cubicBezTo>
                  <a:pt x="9541220" y="779184"/>
                  <a:pt x="9535876" y="775297"/>
                  <a:pt x="9530048" y="775297"/>
                </a:cubicBezTo>
                <a:cubicBezTo>
                  <a:pt x="9520331" y="775297"/>
                  <a:pt x="9514017" y="777969"/>
                  <a:pt x="9511102" y="783313"/>
                </a:cubicBezTo>
                <a:cubicBezTo>
                  <a:pt x="9508187" y="788656"/>
                  <a:pt x="9504786" y="791328"/>
                  <a:pt x="9500901" y="791328"/>
                </a:cubicBezTo>
                <a:cubicBezTo>
                  <a:pt x="9492157" y="791328"/>
                  <a:pt x="9487785" y="786956"/>
                  <a:pt x="9487785" y="778212"/>
                </a:cubicBezTo>
                <a:cubicBezTo>
                  <a:pt x="9487785" y="776269"/>
                  <a:pt x="9488028" y="772869"/>
                  <a:pt x="9488514" y="768011"/>
                </a:cubicBezTo>
                <a:cubicBezTo>
                  <a:pt x="9488999" y="763153"/>
                  <a:pt x="9490214" y="759267"/>
                  <a:pt x="9492157" y="756352"/>
                </a:cubicBezTo>
                <a:cubicBezTo>
                  <a:pt x="9522275" y="749551"/>
                  <a:pt x="9548749" y="741293"/>
                  <a:pt x="9571581" y="731578"/>
                </a:cubicBezTo>
                <a:cubicBezTo>
                  <a:pt x="9594412" y="721862"/>
                  <a:pt x="9613844" y="712632"/>
                  <a:pt x="9629874" y="703888"/>
                </a:cubicBezTo>
                <a:cubicBezTo>
                  <a:pt x="9645905" y="695145"/>
                  <a:pt x="9659021" y="687615"/>
                  <a:pt x="9669222" y="681300"/>
                </a:cubicBezTo>
                <a:cubicBezTo>
                  <a:pt x="9679424" y="674985"/>
                  <a:pt x="9686952" y="671827"/>
                  <a:pt x="9691810" y="671827"/>
                </a:cubicBezTo>
                <a:cubicBezTo>
                  <a:pt x="9704441" y="671827"/>
                  <a:pt x="9710755" y="682514"/>
                  <a:pt x="9710755" y="703888"/>
                </a:cubicBezTo>
                <a:lnTo>
                  <a:pt x="9710755" y="1257672"/>
                </a:lnTo>
                <a:cubicBezTo>
                  <a:pt x="9710755" y="1293619"/>
                  <a:pt x="9718285" y="1320337"/>
                  <a:pt x="9733345" y="1337825"/>
                </a:cubicBezTo>
                <a:cubicBezTo>
                  <a:pt x="9748403" y="1355313"/>
                  <a:pt x="9768562" y="1364057"/>
                  <a:pt x="9793823" y="1364057"/>
                </a:cubicBezTo>
                <a:cubicBezTo>
                  <a:pt x="9810339" y="1364057"/>
                  <a:pt x="9826127" y="1357985"/>
                  <a:pt x="9841187" y="1345840"/>
                </a:cubicBezTo>
                <a:cubicBezTo>
                  <a:pt x="9856245" y="1333696"/>
                  <a:pt x="9869604" y="1319851"/>
                  <a:pt x="9881262" y="1304306"/>
                </a:cubicBezTo>
                <a:lnTo>
                  <a:pt x="9881262" y="816103"/>
                </a:lnTo>
                <a:cubicBezTo>
                  <a:pt x="9881262" y="804444"/>
                  <a:pt x="9878833" y="794728"/>
                  <a:pt x="9873976" y="786956"/>
                </a:cubicBezTo>
                <a:cubicBezTo>
                  <a:pt x="9869118" y="779184"/>
                  <a:pt x="9863775" y="775297"/>
                  <a:pt x="9857945" y="775297"/>
                </a:cubicBezTo>
                <a:cubicBezTo>
                  <a:pt x="9848229" y="775297"/>
                  <a:pt x="9841915" y="777969"/>
                  <a:pt x="9839000" y="783313"/>
                </a:cubicBezTo>
                <a:cubicBezTo>
                  <a:pt x="9836086" y="788656"/>
                  <a:pt x="9832685" y="791328"/>
                  <a:pt x="9828799" y="791328"/>
                </a:cubicBezTo>
                <a:cubicBezTo>
                  <a:pt x="9820056" y="791328"/>
                  <a:pt x="9815683" y="786956"/>
                  <a:pt x="9815683" y="778212"/>
                </a:cubicBezTo>
                <a:cubicBezTo>
                  <a:pt x="9815683" y="776269"/>
                  <a:pt x="9815926" y="772869"/>
                  <a:pt x="9816412" y="768011"/>
                </a:cubicBezTo>
                <a:cubicBezTo>
                  <a:pt x="9816898" y="763153"/>
                  <a:pt x="9818112" y="759267"/>
                  <a:pt x="9820056" y="756352"/>
                </a:cubicBezTo>
                <a:cubicBezTo>
                  <a:pt x="9852116" y="749551"/>
                  <a:pt x="9879805" y="741293"/>
                  <a:pt x="9903123" y="731578"/>
                </a:cubicBezTo>
                <a:cubicBezTo>
                  <a:pt x="9926440" y="721862"/>
                  <a:pt x="9945870" y="712632"/>
                  <a:pt x="9961416" y="703888"/>
                </a:cubicBezTo>
                <a:cubicBezTo>
                  <a:pt x="9976960" y="695145"/>
                  <a:pt x="9989348" y="687615"/>
                  <a:pt x="9998577" y="681300"/>
                </a:cubicBezTo>
                <a:cubicBezTo>
                  <a:pt x="10007807" y="674985"/>
                  <a:pt x="10014851" y="671827"/>
                  <a:pt x="10019709" y="671827"/>
                </a:cubicBezTo>
                <a:cubicBezTo>
                  <a:pt x="10025538" y="671827"/>
                  <a:pt x="10030881" y="674256"/>
                  <a:pt x="10035739" y="679114"/>
                </a:cubicBezTo>
                <a:cubicBezTo>
                  <a:pt x="10040597" y="683972"/>
                  <a:pt x="10043026" y="692230"/>
                  <a:pt x="10043026" y="703888"/>
                </a:cubicBezTo>
                <a:lnTo>
                  <a:pt x="10043026" y="740322"/>
                </a:lnTo>
                <a:cubicBezTo>
                  <a:pt x="10047884" y="739350"/>
                  <a:pt x="10053712" y="737650"/>
                  <a:pt x="10060514" y="735221"/>
                </a:cubicBezTo>
                <a:cubicBezTo>
                  <a:pt x="10067314" y="732792"/>
                  <a:pt x="10073630" y="728906"/>
                  <a:pt x="10079458" y="723562"/>
                </a:cubicBezTo>
                <a:cubicBezTo>
                  <a:pt x="10085288" y="718219"/>
                  <a:pt x="10090632" y="710932"/>
                  <a:pt x="10095490" y="701702"/>
                </a:cubicBezTo>
                <a:cubicBezTo>
                  <a:pt x="10100347" y="692473"/>
                  <a:pt x="10103262" y="680571"/>
                  <a:pt x="10104234" y="665998"/>
                </a:cubicBezTo>
                <a:cubicBezTo>
                  <a:pt x="10098404" y="668913"/>
                  <a:pt x="10090632" y="670370"/>
                  <a:pt x="10080916" y="670370"/>
                </a:cubicBezTo>
                <a:cubicBezTo>
                  <a:pt x="10060514" y="670370"/>
                  <a:pt x="10043511" y="661869"/>
                  <a:pt x="10029910" y="644867"/>
                </a:cubicBezTo>
                <a:cubicBezTo>
                  <a:pt x="10016308" y="627865"/>
                  <a:pt x="10009507" y="607219"/>
                  <a:pt x="10009507" y="582931"/>
                </a:cubicBezTo>
                <a:cubicBezTo>
                  <a:pt x="10009507" y="557670"/>
                  <a:pt x="10017766" y="536296"/>
                  <a:pt x="10034282" y="518808"/>
                </a:cubicBezTo>
                <a:cubicBezTo>
                  <a:pt x="10050797" y="501320"/>
                  <a:pt x="10068772" y="492576"/>
                  <a:pt x="10088203" y="492576"/>
                </a:cubicBezTo>
                <a:close/>
                <a:moveTo>
                  <a:pt x="7738282" y="450314"/>
                </a:moveTo>
                <a:cubicBezTo>
                  <a:pt x="7744171" y="450314"/>
                  <a:pt x="7749568" y="452743"/>
                  <a:pt x="7754472" y="457601"/>
                </a:cubicBezTo>
                <a:cubicBezTo>
                  <a:pt x="7759375" y="462458"/>
                  <a:pt x="7761827" y="470717"/>
                  <a:pt x="7761827" y="482375"/>
                </a:cubicBezTo>
                <a:lnTo>
                  <a:pt x="7761827" y="677657"/>
                </a:lnTo>
                <a:lnTo>
                  <a:pt x="7936911" y="677657"/>
                </a:lnTo>
                <a:cubicBezTo>
                  <a:pt x="7947522" y="677657"/>
                  <a:pt x="7954755" y="679922"/>
                  <a:pt x="7958611" y="684454"/>
                </a:cubicBezTo>
                <a:cubicBezTo>
                  <a:pt x="7962467" y="688985"/>
                  <a:pt x="7964394" y="693270"/>
                  <a:pt x="7964394" y="697308"/>
                </a:cubicBezTo>
                <a:cubicBezTo>
                  <a:pt x="7964394" y="702348"/>
                  <a:pt x="7962949" y="707133"/>
                  <a:pt x="7960057" y="711665"/>
                </a:cubicBezTo>
                <a:cubicBezTo>
                  <a:pt x="7957165" y="716196"/>
                  <a:pt x="7949449" y="718462"/>
                  <a:pt x="7936911" y="718462"/>
                </a:cubicBezTo>
                <a:lnTo>
                  <a:pt x="7761827" y="718462"/>
                </a:lnTo>
                <a:lnTo>
                  <a:pt x="7761827" y="1192935"/>
                </a:lnTo>
                <a:cubicBezTo>
                  <a:pt x="7761827" y="1229687"/>
                  <a:pt x="7763515" y="1260397"/>
                  <a:pt x="7766893" y="1285065"/>
                </a:cubicBezTo>
                <a:cubicBezTo>
                  <a:pt x="7770271" y="1309734"/>
                  <a:pt x="7775333" y="1329320"/>
                  <a:pt x="7782081" y="1343825"/>
                </a:cubicBezTo>
                <a:cubicBezTo>
                  <a:pt x="7788829" y="1358330"/>
                  <a:pt x="7797266" y="1368486"/>
                  <a:pt x="7807391" y="1374292"/>
                </a:cubicBezTo>
                <a:cubicBezTo>
                  <a:pt x="7817516" y="1380099"/>
                  <a:pt x="7829812" y="1383002"/>
                  <a:pt x="7844279" y="1383002"/>
                </a:cubicBezTo>
                <a:cubicBezTo>
                  <a:pt x="7863558" y="1383002"/>
                  <a:pt x="7880192" y="1378410"/>
                  <a:pt x="7894181" y="1369226"/>
                </a:cubicBezTo>
                <a:cubicBezTo>
                  <a:pt x="7908170" y="1360041"/>
                  <a:pt x="7919984" y="1348922"/>
                  <a:pt x="7929624" y="1335867"/>
                </a:cubicBezTo>
                <a:cubicBezTo>
                  <a:pt x="7939263" y="1322811"/>
                  <a:pt x="7946254" y="1308549"/>
                  <a:pt x="7950596" y="1293080"/>
                </a:cubicBezTo>
                <a:cubicBezTo>
                  <a:pt x="7954937" y="1277612"/>
                  <a:pt x="7957108" y="1264078"/>
                  <a:pt x="7957108" y="1252480"/>
                </a:cubicBezTo>
                <a:cubicBezTo>
                  <a:pt x="7957108" y="1235068"/>
                  <a:pt x="7954193" y="1220802"/>
                  <a:pt x="7948364" y="1209683"/>
                </a:cubicBezTo>
                <a:cubicBezTo>
                  <a:pt x="7942535" y="1198563"/>
                  <a:pt x="7936463" y="1188411"/>
                  <a:pt x="7930148" y="1179227"/>
                </a:cubicBezTo>
                <a:cubicBezTo>
                  <a:pt x="7923832" y="1170043"/>
                  <a:pt x="7917760" y="1160859"/>
                  <a:pt x="7911931" y="1151674"/>
                </a:cubicBezTo>
                <a:cubicBezTo>
                  <a:pt x="7906102" y="1142490"/>
                  <a:pt x="7903187" y="1131128"/>
                  <a:pt x="7903187" y="1117587"/>
                </a:cubicBezTo>
                <a:cubicBezTo>
                  <a:pt x="7903187" y="1108888"/>
                  <a:pt x="7906345" y="1100672"/>
                  <a:pt x="7912660" y="1092937"/>
                </a:cubicBezTo>
                <a:cubicBezTo>
                  <a:pt x="7918975" y="1085203"/>
                  <a:pt x="7927476" y="1081336"/>
                  <a:pt x="7938163" y="1081336"/>
                </a:cubicBezTo>
                <a:cubicBezTo>
                  <a:pt x="7947878" y="1081336"/>
                  <a:pt x="7956379" y="1085708"/>
                  <a:pt x="7963666" y="1094452"/>
                </a:cubicBezTo>
                <a:cubicBezTo>
                  <a:pt x="7970953" y="1103196"/>
                  <a:pt x="7976782" y="1114126"/>
                  <a:pt x="7981154" y="1127241"/>
                </a:cubicBezTo>
                <a:cubicBezTo>
                  <a:pt x="7985526" y="1140357"/>
                  <a:pt x="7988927" y="1154931"/>
                  <a:pt x="7991355" y="1170961"/>
                </a:cubicBezTo>
                <a:cubicBezTo>
                  <a:pt x="7993784" y="1186992"/>
                  <a:pt x="7994998" y="1202294"/>
                  <a:pt x="7994998" y="1216867"/>
                </a:cubicBezTo>
                <a:cubicBezTo>
                  <a:pt x="7994998" y="1245042"/>
                  <a:pt x="7991113" y="1271517"/>
                  <a:pt x="7983340" y="1296291"/>
                </a:cubicBezTo>
                <a:cubicBezTo>
                  <a:pt x="7975567" y="1321066"/>
                  <a:pt x="7964394" y="1342440"/>
                  <a:pt x="7949822" y="1360413"/>
                </a:cubicBezTo>
                <a:cubicBezTo>
                  <a:pt x="7935248" y="1378387"/>
                  <a:pt x="7917032" y="1392475"/>
                  <a:pt x="7895172" y="1402676"/>
                </a:cubicBezTo>
                <a:cubicBezTo>
                  <a:pt x="7873312" y="1412877"/>
                  <a:pt x="7848295" y="1417978"/>
                  <a:pt x="7820120" y="1417978"/>
                </a:cubicBezTo>
                <a:cubicBezTo>
                  <a:pt x="7742395" y="1417978"/>
                  <a:pt x="7688474" y="1393496"/>
                  <a:pt x="7658356" y="1344531"/>
                </a:cubicBezTo>
                <a:cubicBezTo>
                  <a:pt x="7628239" y="1295566"/>
                  <a:pt x="7613179" y="1222127"/>
                  <a:pt x="7613179" y="1124213"/>
                </a:cubicBezTo>
                <a:lnTo>
                  <a:pt x="7613179" y="727183"/>
                </a:lnTo>
                <a:cubicBezTo>
                  <a:pt x="7613179" y="722340"/>
                  <a:pt x="7612693" y="719433"/>
                  <a:pt x="7611722" y="718462"/>
                </a:cubicBezTo>
                <a:lnTo>
                  <a:pt x="7553429" y="718462"/>
                </a:lnTo>
                <a:cubicBezTo>
                  <a:pt x="7539827" y="718462"/>
                  <a:pt x="7533027" y="712921"/>
                  <a:pt x="7533027" y="701839"/>
                </a:cubicBezTo>
                <a:cubicBezTo>
                  <a:pt x="7533027" y="694780"/>
                  <a:pt x="7540313" y="686719"/>
                  <a:pt x="7554886" y="677657"/>
                </a:cubicBezTo>
                <a:cubicBezTo>
                  <a:pt x="7588891" y="658226"/>
                  <a:pt x="7618390" y="633208"/>
                  <a:pt x="7643384" y="602604"/>
                </a:cubicBezTo>
                <a:cubicBezTo>
                  <a:pt x="7668379" y="572001"/>
                  <a:pt x="7690198" y="531924"/>
                  <a:pt x="7708839" y="482375"/>
                </a:cubicBezTo>
                <a:cubicBezTo>
                  <a:pt x="7711784" y="474603"/>
                  <a:pt x="7716202" y="467316"/>
                  <a:pt x="7722092" y="460515"/>
                </a:cubicBezTo>
                <a:cubicBezTo>
                  <a:pt x="7727982" y="453714"/>
                  <a:pt x="7733378" y="450314"/>
                  <a:pt x="7738282" y="450314"/>
                </a:cubicBezTo>
                <a:close/>
                <a:moveTo>
                  <a:pt x="10000763" y="410966"/>
                </a:moveTo>
                <a:cubicBezTo>
                  <a:pt x="10010479" y="410966"/>
                  <a:pt x="10015337" y="416795"/>
                  <a:pt x="10015337" y="428454"/>
                </a:cubicBezTo>
                <a:cubicBezTo>
                  <a:pt x="10015337" y="443999"/>
                  <a:pt x="10011208" y="461244"/>
                  <a:pt x="10002949" y="480189"/>
                </a:cubicBezTo>
                <a:cubicBezTo>
                  <a:pt x="9994690" y="499134"/>
                  <a:pt x="9983761" y="516865"/>
                  <a:pt x="9970159" y="533381"/>
                </a:cubicBezTo>
                <a:cubicBezTo>
                  <a:pt x="9956558" y="549898"/>
                  <a:pt x="9940527" y="563742"/>
                  <a:pt x="9922068" y="574915"/>
                </a:cubicBezTo>
                <a:cubicBezTo>
                  <a:pt x="9903607" y="586088"/>
                  <a:pt x="9884177" y="591674"/>
                  <a:pt x="9863775" y="591674"/>
                </a:cubicBezTo>
                <a:cubicBezTo>
                  <a:pt x="9846287" y="591674"/>
                  <a:pt x="9830256" y="587545"/>
                  <a:pt x="9815683" y="579287"/>
                </a:cubicBezTo>
                <a:cubicBezTo>
                  <a:pt x="9801110" y="571029"/>
                  <a:pt x="9787508" y="562285"/>
                  <a:pt x="9774878" y="553055"/>
                </a:cubicBezTo>
                <a:cubicBezTo>
                  <a:pt x="9762248" y="543826"/>
                  <a:pt x="9750104" y="535082"/>
                  <a:pt x="9738445" y="526823"/>
                </a:cubicBezTo>
                <a:cubicBezTo>
                  <a:pt x="9726787" y="518565"/>
                  <a:pt x="9714641" y="514436"/>
                  <a:pt x="9702012" y="514436"/>
                </a:cubicBezTo>
                <a:cubicBezTo>
                  <a:pt x="9684524" y="514436"/>
                  <a:pt x="9670436" y="518808"/>
                  <a:pt x="9659749" y="527552"/>
                </a:cubicBezTo>
                <a:cubicBezTo>
                  <a:pt x="9649063" y="536296"/>
                  <a:pt x="9640561" y="546012"/>
                  <a:pt x="9634246" y="556699"/>
                </a:cubicBezTo>
                <a:cubicBezTo>
                  <a:pt x="9627931" y="567386"/>
                  <a:pt x="9622587" y="577101"/>
                  <a:pt x="9618216" y="585845"/>
                </a:cubicBezTo>
                <a:cubicBezTo>
                  <a:pt x="9613844" y="594589"/>
                  <a:pt x="9609228" y="598961"/>
                  <a:pt x="9604371" y="598961"/>
                </a:cubicBezTo>
                <a:cubicBezTo>
                  <a:pt x="9594655" y="598961"/>
                  <a:pt x="9589798" y="589731"/>
                  <a:pt x="9589798" y="571272"/>
                </a:cubicBezTo>
                <a:cubicBezTo>
                  <a:pt x="9589798" y="562528"/>
                  <a:pt x="9592713" y="549655"/>
                  <a:pt x="9598541" y="532653"/>
                </a:cubicBezTo>
                <a:cubicBezTo>
                  <a:pt x="9604371" y="515651"/>
                  <a:pt x="9613601" y="498649"/>
                  <a:pt x="9626231" y="481646"/>
                </a:cubicBezTo>
                <a:cubicBezTo>
                  <a:pt x="9638861" y="464644"/>
                  <a:pt x="9654162" y="449828"/>
                  <a:pt x="9672137" y="437198"/>
                </a:cubicBezTo>
                <a:cubicBezTo>
                  <a:pt x="9690110" y="424568"/>
                  <a:pt x="9711727" y="418253"/>
                  <a:pt x="9736987" y="418253"/>
                </a:cubicBezTo>
                <a:cubicBezTo>
                  <a:pt x="9755447" y="418253"/>
                  <a:pt x="9771720" y="422139"/>
                  <a:pt x="9785808" y="429911"/>
                </a:cubicBezTo>
                <a:cubicBezTo>
                  <a:pt x="9799895" y="437684"/>
                  <a:pt x="9813254" y="446185"/>
                  <a:pt x="9825884" y="455415"/>
                </a:cubicBezTo>
                <a:cubicBezTo>
                  <a:pt x="9838514" y="464644"/>
                  <a:pt x="9851630" y="473145"/>
                  <a:pt x="9865232" y="480918"/>
                </a:cubicBezTo>
                <a:cubicBezTo>
                  <a:pt x="9878833" y="488690"/>
                  <a:pt x="9894379" y="492576"/>
                  <a:pt x="9911866" y="492576"/>
                </a:cubicBezTo>
                <a:cubicBezTo>
                  <a:pt x="9930326" y="492576"/>
                  <a:pt x="9944899" y="488447"/>
                  <a:pt x="9955587" y="480189"/>
                </a:cubicBezTo>
                <a:cubicBezTo>
                  <a:pt x="9966273" y="471931"/>
                  <a:pt x="9974531" y="462701"/>
                  <a:pt x="9980361" y="452500"/>
                </a:cubicBezTo>
                <a:cubicBezTo>
                  <a:pt x="9986190" y="442299"/>
                  <a:pt x="9990318" y="432826"/>
                  <a:pt x="9992749" y="424082"/>
                </a:cubicBezTo>
                <a:cubicBezTo>
                  <a:pt x="9995176" y="415338"/>
                  <a:pt x="9997848" y="410966"/>
                  <a:pt x="10000763" y="410966"/>
                </a:cubicBezTo>
                <a:close/>
                <a:moveTo>
                  <a:pt x="2844945" y="365789"/>
                </a:moveTo>
                <a:cubicBezTo>
                  <a:pt x="2863405" y="365789"/>
                  <a:pt x="2879435" y="375990"/>
                  <a:pt x="2893038" y="396393"/>
                </a:cubicBezTo>
                <a:lnTo>
                  <a:pt x="3031484" y="585845"/>
                </a:lnTo>
                <a:cubicBezTo>
                  <a:pt x="3037313" y="593618"/>
                  <a:pt x="3040227" y="600418"/>
                  <a:pt x="3040227" y="606248"/>
                </a:cubicBezTo>
                <a:cubicBezTo>
                  <a:pt x="3040227" y="615963"/>
                  <a:pt x="3035369" y="620821"/>
                  <a:pt x="3025654" y="620821"/>
                </a:cubicBezTo>
                <a:cubicBezTo>
                  <a:pt x="3024682" y="620821"/>
                  <a:pt x="3020310" y="619849"/>
                  <a:pt x="3012538" y="617906"/>
                </a:cubicBezTo>
                <a:lnTo>
                  <a:pt x="2844945" y="495491"/>
                </a:lnTo>
                <a:lnTo>
                  <a:pt x="2677353" y="617906"/>
                </a:lnTo>
                <a:cubicBezTo>
                  <a:pt x="2671524" y="620821"/>
                  <a:pt x="2666666" y="622278"/>
                  <a:pt x="2662780" y="622278"/>
                </a:cubicBezTo>
                <a:cubicBezTo>
                  <a:pt x="2653065" y="622278"/>
                  <a:pt x="2648207" y="617421"/>
                  <a:pt x="2648207" y="607705"/>
                </a:cubicBezTo>
                <a:cubicBezTo>
                  <a:pt x="2648207" y="599933"/>
                  <a:pt x="2651608" y="592646"/>
                  <a:pt x="2658408" y="585845"/>
                </a:cubicBezTo>
                <a:lnTo>
                  <a:pt x="2795397" y="396393"/>
                </a:lnTo>
                <a:cubicBezTo>
                  <a:pt x="2809970" y="375990"/>
                  <a:pt x="2826486" y="365789"/>
                  <a:pt x="2844945" y="365789"/>
                </a:cubicBezTo>
                <a:close/>
                <a:moveTo>
                  <a:pt x="4451193" y="364332"/>
                </a:moveTo>
                <a:cubicBezTo>
                  <a:pt x="4471596" y="364332"/>
                  <a:pt x="4490542" y="373561"/>
                  <a:pt x="4508029" y="392021"/>
                </a:cubicBezTo>
                <a:lnTo>
                  <a:pt x="4685823" y="587303"/>
                </a:lnTo>
                <a:cubicBezTo>
                  <a:pt x="4693595" y="595075"/>
                  <a:pt x="4697481" y="602847"/>
                  <a:pt x="4697481" y="610620"/>
                </a:cubicBezTo>
                <a:cubicBezTo>
                  <a:pt x="4697481" y="621307"/>
                  <a:pt x="4691167" y="626650"/>
                  <a:pt x="4678537" y="626650"/>
                </a:cubicBezTo>
                <a:cubicBezTo>
                  <a:pt x="4673679" y="626650"/>
                  <a:pt x="4668335" y="625193"/>
                  <a:pt x="4662505" y="622278"/>
                </a:cubicBezTo>
                <a:lnTo>
                  <a:pt x="4414761" y="491119"/>
                </a:lnTo>
                <a:cubicBezTo>
                  <a:pt x="4392415" y="480432"/>
                  <a:pt x="4381242" y="462944"/>
                  <a:pt x="4381242" y="438655"/>
                </a:cubicBezTo>
                <a:cubicBezTo>
                  <a:pt x="4381242" y="420196"/>
                  <a:pt x="4388043" y="403194"/>
                  <a:pt x="4401645" y="387649"/>
                </a:cubicBezTo>
                <a:cubicBezTo>
                  <a:pt x="4415247" y="372104"/>
                  <a:pt x="4431763" y="364332"/>
                  <a:pt x="4451193" y="364332"/>
                </a:cubicBezTo>
                <a:close/>
                <a:moveTo>
                  <a:pt x="7062549" y="355588"/>
                </a:moveTo>
                <a:cubicBezTo>
                  <a:pt x="7075179" y="355588"/>
                  <a:pt x="7081495" y="361903"/>
                  <a:pt x="7081495" y="374533"/>
                </a:cubicBezTo>
                <a:cubicBezTo>
                  <a:pt x="7081495" y="412423"/>
                  <a:pt x="7095824" y="441813"/>
                  <a:pt x="7124485" y="462701"/>
                </a:cubicBezTo>
                <a:cubicBezTo>
                  <a:pt x="7153145" y="483590"/>
                  <a:pt x="7198080" y="494034"/>
                  <a:pt x="7259287" y="494034"/>
                </a:cubicBezTo>
                <a:cubicBezTo>
                  <a:pt x="7311751" y="494034"/>
                  <a:pt x="7352557" y="483347"/>
                  <a:pt x="7381703" y="461973"/>
                </a:cubicBezTo>
                <a:cubicBezTo>
                  <a:pt x="7410850" y="440598"/>
                  <a:pt x="7425423" y="411452"/>
                  <a:pt x="7425423" y="374533"/>
                </a:cubicBezTo>
                <a:cubicBezTo>
                  <a:pt x="7425423" y="361903"/>
                  <a:pt x="7431252" y="355588"/>
                  <a:pt x="7442911" y="355588"/>
                </a:cubicBezTo>
                <a:cubicBezTo>
                  <a:pt x="7455541" y="355588"/>
                  <a:pt x="7461856" y="361903"/>
                  <a:pt x="7461856" y="374533"/>
                </a:cubicBezTo>
                <a:cubicBezTo>
                  <a:pt x="7461856" y="406594"/>
                  <a:pt x="7456512" y="436469"/>
                  <a:pt x="7445826" y="464159"/>
                </a:cubicBezTo>
                <a:cubicBezTo>
                  <a:pt x="7435138" y="491848"/>
                  <a:pt x="7420322" y="515894"/>
                  <a:pt x="7401377" y="536296"/>
                </a:cubicBezTo>
                <a:cubicBezTo>
                  <a:pt x="7382432" y="556699"/>
                  <a:pt x="7360329" y="572972"/>
                  <a:pt x="7335069" y="585117"/>
                </a:cubicBezTo>
                <a:cubicBezTo>
                  <a:pt x="7309809" y="597261"/>
                  <a:pt x="7282605" y="603333"/>
                  <a:pt x="7253458" y="603333"/>
                </a:cubicBezTo>
                <a:cubicBezTo>
                  <a:pt x="7227227" y="603333"/>
                  <a:pt x="7201480" y="599204"/>
                  <a:pt x="7176221" y="590946"/>
                </a:cubicBezTo>
                <a:cubicBezTo>
                  <a:pt x="7150960" y="582688"/>
                  <a:pt x="7128371" y="569572"/>
                  <a:pt x="7108455" y="551598"/>
                </a:cubicBezTo>
                <a:cubicBezTo>
                  <a:pt x="7088537" y="533624"/>
                  <a:pt x="7072507" y="510064"/>
                  <a:pt x="7060363" y="480918"/>
                </a:cubicBezTo>
                <a:cubicBezTo>
                  <a:pt x="7048219" y="451771"/>
                  <a:pt x="7042146" y="416310"/>
                  <a:pt x="7042146" y="374533"/>
                </a:cubicBezTo>
                <a:cubicBezTo>
                  <a:pt x="7042146" y="368704"/>
                  <a:pt x="7044332" y="364089"/>
                  <a:pt x="7048705" y="360688"/>
                </a:cubicBezTo>
                <a:cubicBezTo>
                  <a:pt x="7053077" y="357288"/>
                  <a:pt x="7057691" y="355588"/>
                  <a:pt x="7062549" y="355588"/>
                </a:cubicBezTo>
                <a:close/>
                <a:moveTo>
                  <a:pt x="3322815" y="339557"/>
                </a:moveTo>
                <a:cubicBezTo>
                  <a:pt x="3346132" y="339557"/>
                  <a:pt x="3366291" y="350973"/>
                  <a:pt x="3383294" y="373804"/>
                </a:cubicBezTo>
                <a:cubicBezTo>
                  <a:pt x="3400296" y="396636"/>
                  <a:pt x="3408797" y="425054"/>
                  <a:pt x="3408797" y="459058"/>
                </a:cubicBezTo>
                <a:cubicBezTo>
                  <a:pt x="3408797" y="493062"/>
                  <a:pt x="3400296" y="521480"/>
                  <a:pt x="3383294" y="544311"/>
                </a:cubicBezTo>
                <a:cubicBezTo>
                  <a:pt x="3366291" y="567143"/>
                  <a:pt x="3346132" y="578559"/>
                  <a:pt x="3322815" y="578559"/>
                </a:cubicBezTo>
                <a:cubicBezTo>
                  <a:pt x="3299497" y="578559"/>
                  <a:pt x="3279581" y="567143"/>
                  <a:pt x="3263065" y="544311"/>
                </a:cubicBezTo>
                <a:cubicBezTo>
                  <a:pt x="3246548" y="521480"/>
                  <a:pt x="3238290" y="493062"/>
                  <a:pt x="3238290" y="459058"/>
                </a:cubicBezTo>
                <a:cubicBezTo>
                  <a:pt x="3238290" y="425054"/>
                  <a:pt x="3246548" y="396636"/>
                  <a:pt x="3263065" y="373804"/>
                </a:cubicBezTo>
                <a:cubicBezTo>
                  <a:pt x="3279581" y="350973"/>
                  <a:pt x="3299497" y="339557"/>
                  <a:pt x="3322815" y="339557"/>
                </a:cubicBezTo>
                <a:close/>
                <a:moveTo>
                  <a:pt x="9068313" y="174879"/>
                </a:moveTo>
                <a:cubicBezTo>
                  <a:pt x="9074142" y="174879"/>
                  <a:pt x="9079487" y="177308"/>
                  <a:pt x="9084344" y="182166"/>
                </a:cubicBezTo>
                <a:cubicBezTo>
                  <a:pt x="9089201" y="187024"/>
                  <a:pt x="9091630" y="195282"/>
                  <a:pt x="9091630" y="206941"/>
                </a:cubicBezTo>
                <a:lnTo>
                  <a:pt x="9091630" y="724291"/>
                </a:lnTo>
                <a:cubicBezTo>
                  <a:pt x="9105232" y="710689"/>
                  <a:pt x="9122234" y="698302"/>
                  <a:pt x="9142637" y="687129"/>
                </a:cubicBezTo>
                <a:cubicBezTo>
                  <a:pt x="9163039" y="675956"/>
                  <a:pt x="9188786" y="670370"/>
                  <a:pt x="9219875" y="670370"/>
                </a:cubicBezTo>
                <a:cubicBezTo>
                  <a:pt x="9244164" y="670370"/>
                  <a:pt x="9267966" y="674507"/>
                  <a:pt x="9291283" y="682780"/>
                </a:cubicBezTo>
                <a:cubicBezTo>
                  <a:pt x="9314602" y="691053"/>
                  <a:pt x="9335732" y="704439"/>
                  <a:pt x="9354677" y="722936"/>
                </a:cubicBezTo>
                <a:cubicBezTo>
                  <a:pt x="9373622" y="741434"/>
                  <a:pt x="9388925" y="765286"/>
                  <a:pt x="9400584" y="794493"/>
                </a:cubicBezTo>
                <a:cubicBezTo>
                  <a:pt x="9412242" y="823700"/>
                  <a:pt x="9418071" y="858752"/>
                  <a:pt x="9418071" y="899648"/>
                </a:cubicBezTo>
                <a:lnTo>
                  <a:pt x="9418071" y="1339214"/>
                </a:lnTo>
                <a:cubicBezTo>
                  <a:pt x="9418071" y="1347973"/>
                  <a:pt x="9420743" y="1356489"/>
                  <a:pt x="9426087" y="1364763"/>
                </a:cubicBezTo>
                <a:cubicBezTo>
                  <a:pt x="9431431" y="1373036"/>
                  <a:pt x="9439931" y="1377173"/>
                  <a:pt x="9451590" y="1377173"/>
                </a:cubicBezTo>
                <a:lnTo>
                  <a:pt x="9490937" y="1377173"/>
                </a:lnTo>
                <a:cubicBezTo>
                  <a:pt x="9493852" y="1379025"/>
                  <a:pt x="9496038" y="1382030"/>
                  <a:pt x="9497495" y="1386190"/>
                </a:cubicBezTo>
                <a:cubicBezTo>
                  <a:pt x="9498953" y="1390349"/>
                  <a:pt x="9499681" y="1393355"/>
                  <a:pt x="9499681" y="1395207"/>
                </a:cubicBezTo>
                <a:cubicBezTo>
                  <a:pt x="9499681" y="1399837"/>
                  <a:pt x="9496767" y="1403541"/>
                  <a:pt x="9490937" y="1406319"/>
                </a:cubicBezTo>
                <a:lnTo>
                  <a:pt x="9203844" y="1406319"/>
                </a:lnTo>
                <a:cubicBezTo>
                  <a:pt x="9198015" y="1403405"/>
                  <a:pt x="9195101" y="1400004"/>
                  <a:pt x="9195101" y="1396118"/>
                </a:cubicBezTo>
                <a:cubicBezTo>
                  <a:pt x="9195101" y="1394311"/>
                  <a:pt x="9195829" y="1391154"/>
                  <a:pt x="9197287" y="1386645"/>
                </a:cubicBezTo>
                <a:cubicBezTo>
                  <a:pt x="9198744" y="1382137"/>
                  <a:pt x="9200929" y="1378979"/>
                  <a:pt x="9203844" y="1377173"/>
                </a:cubicBezTo>
                <a:lnTo>
                  <a:pt x="9230077" y="1377173"/>
                </a:lnTo>
                <a:cubicBezTo>
                  <a:pt x="9243678" y="1377173"/>
                  <a:pt x="9252908" y="1372782"/>
                  <a:pt x="9257766" y="1364000"/>
                </a:cubicBezTo>
                <a:cubicBezTo>
                  <a:pt x="9262623" y="1355218"/>
                  <a:pt x="9265052" y="1347897"/>
                  <a:pt x="9265052" y="1342038"/>
                </a:cubicBezTo>
                <a:lnTo>
                  <a:pt x="9265052" y="818038"/>
                </a:lnTo>
                <a:cubicBezTo>
                  <a:pt x="9265052" y="781924"/>
                  <a:pt x="9257280" y="755085"/>
                  <a:pt x="9241735" y="737521"/>
                </a:cubicBezTo>
                <a:cubicBezTo>
                  <a:pt x="9226191" y="719957"/>
                  <a:pt x="9205787" y="711175"/>
                  <a:pt x="9180527" y="711175"/>
                </a:cubicBezTo>
                <a:cubicBezTo>
                  <a:pt x="9164011" y="711175"/>
                  <a:pt x="9147980" y="717274"/>
                  <a:pt x="9132436" y="729471"/>
                </a:cubicBezTo>
                <a:cubicBezTo>
                  <a:pt x="9116890" y="741669"/>
                  <a:pt x="9103289" y="755578"/>
                  <a:pt x="9091630" y="771199"/>
                </a:cubicBezTo>
                <a:lnTo>
                  <a:pt x="9091630" y="1325939"/>
                </a:lnTo>
                <a:cubicBezTo>
                  <a:pt x="9091630" y="1345461"/>
                  <a:pt x="9094788" y="1358880"/>
                  <a:pt x="9101103" y="1366197"/>
                </a:cubicBezTo>
                <a:cubicBezTo>
                  <a:pt x="9107418" y="1373514"/>
                  <a:pt x="9116890" y="1377173"/>
                  <a:pt x="9129521" y="1377173"/>
                </a:cubicBezTo>
                <a:lnTo>
                  <a:pt x="9176155" y="1377173"/>
                </a:lnTo>
                <a:cubicBezTo>
                  <a:pt x="9178098" y="1379025"/>
                  <a:pt x="9179798" y="1382030"/>
                  <a:pt x="9181256" y="1386190"/>
                </a:cubicBezTo>
                <a:cubicBezTo>
                  <a:pt x="9182713" y="1390349"/>
                  <a:pt x="9183442" y="1393355"/>
                  <a:pt x="9183442" y="1395207"/>
                </a:cubicBezTo>
                <a:cubicBezTo>
                  <a:pt x="9183442" y="1399837"/>
                  <a:pt x="9181013" y="1403541"/>
                  <a:pt x="9176155" y="1406319"/>
                </a:cubicBezTo>
                <a:lnTo>
                  <a:pt x="8859915" y="1406319"/>
                </a:lnTo>
                <a:cubicBezTo>
                  <a:pt x="8855059" y="1404376"/>
                  <a:pt x="8852629" y="1400976"/>
                  <a:pt x="8852629" y="1396118"/>
                </a:cubicBezTo>
                <a:cubicBezTo>
                  <a:pt x="8852629" y="1394311"/>
                  <a:pt x="8853115" y="1391154"/>
                  <a:pt x="8854087" y="1386645"/>
                </a:cubicBezTo>
                <a:cubicBezTo>
                  <a:pt x="8855059" y="1382137"/>
                  <a:pt x="8857000" y="1378979"/>
                  <a:pt x="8859915" y="1377173"/>
                </a:cubicBezTo>
                <a:lnTo>
                  <a:pt x="8897806" y="1377173"/>
                </a:lnTo>
                <a:cubicBezTo>
                  <a:pt x="8911408" y="1377173"/>
                  <a:pt x="8920152" y="1372554"/>
                  <a:pt x="8924038" y="1363317"/>
                </a:cubicBezTo>
                <a:cubicBezTo>
                  <a:pt x="8927924" y="1354079"/>
                  <a:pt x="8929867" y="1343624"/>
                  <a:pt x="8929867" y="1331950"/>
                </a:cubicBezTo>
                <a:lnTo>
                  <a:pt x="8929867" y="456485"/>
                </a:lnTo>
                <a:cubicBezTo>
                  <a:pt x="8929867" y="444811"/>
                  <a:pt x="8927438" y="435084"/>
                  <a:pt x="8922580" y="427304"/>
                </a:cubicBezTo>
                <a:cubicBezTo>
                  <a:pt x="8917723" y="419524"/>
                  <a:pt x="8912380" y="415634"/>
                  <a:pt x="8906550" y="415634"/>
                </a:cubicBezTo>
                <a:cubicBezTo>
                  <a:pt x="8896835" y="415634"/>
                  <a:pt x="8890519" y="418310"/>
                  <a:pt x="8887604" y="423661"/>
                </a:cubicBezTo>
                <a:cubicBezTo>
                  <a:pt x="8884691" y="429012"/>
                  <a:pt x="8881290" y="431688"/>
                  <a:pt x="8877404" y="431688"/>
                </a:cubicBezTo>
                <a:cubicBezTo>
                  <a:pt x="8868659" y="431688"/>
                  <a:pt x="8864287" y="427308"/>
                  <a:pt x="8864287" y="418549"/>
                </a:cubicBezTo>
                <a:cubicBezTo>
                  <a:pt x="8864287" y="414663"/>
                  <a:pt x="8865745" y="409797"/>
                  <a:pt x="8868659" y="403953"/>
                </a:cubicBezTo>
                <a:cubicBezTo>
                  <a:pt x="8878376" y="395194"/>
                  <a:pt x="8890762" y="384981"/>
                  <a:pt x="8905822" y="373315"/>
                </a:cubicBezTo>
                <a:cubicBezTo>
                  <a:pt x="8920880" y="361649"/>
                  <a:pt x="8936425" y="348032"/>
                  <a:pt x="8952456" y="332464"/>
                </a:cubicBezTo>
                <a:cubicBezTo>
                  <a:pt x="8968487" y="316897"/>
                  <a:pt x="8984274" y="298900"/>
                  <a:pt x="8999818" y="278475"/>
                </a:cubicBezTo>
                <a:cubicBezTo>
                  <a:pt x="9015364" y="258049"/>
                  <a:pt x="9028480" y="234220"/>
                  <a:pt x="9039166" y="206986"/>
                </a:cubicBezTo>
                <a:cubicBezTo>
                  <a:pt x="9042081" y="199199"/>
                  <a:pt x="9046453" y="191901"/>
                  <a:pt x="9052283" y="185092"/>
                </a:cubicBezTo>
                <a:cubicBezTo>
                  <a:pt x="9058111" y="178284"/>
                  <a:pt x="9063455" y="174879"/>
                  <a:pt x="9068313" y="174879"/>
                </a:cubicBezTo>
                <a:close/>
                <a:moveTo>
                  <a:pt x="6525919" y="174879"/>
                </a:moveTo>
                <a:cubicBezTo>
                  <a:pt x="6531749" y="174879"/>
                  <a:pt x="6537093" y="177308"/>
                  <a:pt x="6541950" y="182166"/>
                </a:cubicBezTo>
                <a:cubicBezTo>
                  <a:pt x="6546809" y="187024"/>
                  <a:pt x="6549237" y="195282"/>
                  <a:pt x="6549237" y="206941"/>
                </a:cubicBezTo>
                <a:lnTo>
                  <a:pt x="6549237" y="724291"/>
                </a:lnTo>
                <a:cubicBezTo>
                  <a:pt x="6562839" y="710689"/>
                  <a:pt x="6579841" y="698302"/>
                  <a:pt x="6600243" y="687129"/>
                </a:cubicBezTo>
                <a:cubicBezTo>
                  <a:pt x="6620645" y="675956"/>
                  <a:pt x="6646392" y="670370"/>
                  <a:pt x="6677481" y="670370"/>
                </a:cubicBezTo>
                <a:cubicBezTo>
                  <a:pt x="6701771" y="670370"/>
                  <a:pt x="6726787" y="677171"/>
                  <a:pt x="6752533" y="690773"/>
                </a:cubicBezTo>
                <a:cubicBezTo>
                  <a:pt x="6778279" y="704374"/>
                  <a:pt x="6801840" y="725020"/>
                  <a:pt x="6823214" y="752709"/>
                </a:cubicBezTo>
                <a:cubicBezTo>
                  <a:pt x="6844588" y="780398"/>
                  <a:pt x="6862075" y="815374"/>
                  <a:pt x="6875678" y="857636"/>
                </a:cubicBezTo>
                <a:cubicBezTo>
                  <a:pt x="6889279" y="899899"/>
                  <a:pt x="6896080" y="950176"/>
                  <a:pt x="6896080" y="1008469"/>
                </a:cubicBezTo>
                <a:cubicBezTo>
                  <a:pt x="6896080" y="1071620"/>
                  <a:pt x="6890009" y="1128942"/>
                  <a:pt x="6877863" y="1180434"/>
                </a:cubicBezTo>
                <a:cubicBezTo>
                  <a:pt x="6865719" y="1231926"/>
                  <a:pt x="6847502" y="1275889"/>
                  <a:pt x="6823214" y="1312322"/>
                </a:cubicBezTo>
                <a:cubicBezTo>
                  <a:pt x="6798925" y="1348755"/>
                  <a:pt x="6768807" y="1376687"/>
                  <a:pt x="6732860" y="1396118"/>
                </a:cubicBezTo>
                <a:cubicBezTo>
                  <a:pt x="6696913" y="1415549"/>
                  <a:pt x="6655136" y="1425264"/>
                  <a:pt x="6607529" y="1425264"/>
                </a:cubicBezTo>
                <a:cubicBezTo>
                  <a:pt x="6568668" y="1425264"/>
                  <a:pt x="6536363" y="1420164"/>
                  <a:pt x="6510617" y="1409963"/>
                </a:cubicBezTo>
                <a:cubicBezTo>
                  <a:pt x="6484872" y="1399761"/>
                  <a:pt x="6463741" y="1386888"/>
                  <a:pt x="6447223" y="1371343"/>
                </a:cubicBezTo>
                <a:cubicBezTo>
                  <a:pt x="6430708" y="1355799"/>
                  <a:pt x="6418320" y="1338554"/>
                  <a:pt x="6410062" y="1319608"/>
                </a:cubicBezTo>
                <a:cubicBezTo>
                  <a:pt x="6401805" y="1300663"/>
                  <a:pt x="6395975" y="1282689"/>
                  <a:pt x="6392574" y="1265687"/>
                </a:cubicBezTo>
                <a:cubicBezTo>
                  <a:pt x="6389174" y="1248685"/>
                  <a:pt x="6387474" y="1233869"/>
                  <a:pt x="6387474" y="1221239"/>
                </a:cubicBezTo>
                <a:cubicBezTo>
                  <a:pt x="6387474" y="1208609"/>
                  <a:pt x="6387474" y="1200351"/>
                  <a:pt x="6387474" y="1196464"/>
                </a:cubicBezTo>
                <a:lnTo>
                  <a:pt x="6387474" y="456143"/>
                </a:lnTo>
                <a:cubicBezTo>
                  <a:pt x="6387474" y="444485"/>
                  <a:pt x="6385045" y="434769"/>
                  <a:pt x="6380187" y="426997"/>
                </a:cubicBezTo>
                <a:cubicBezTo>
                  <a:pt x="6375329" y="419224"/>
                  <a:pt x="6369986" y="415338"/>
                  <a:pt x="6364157" y="415338"/>
                </a:cubicBezTo>
                <a:cubicBezTo>
                  <a:pt x="6354441" y="415338"/>
                  <a:pt x="6348125" y="418010"/>
                  <a:pt x="6345211" y="423353"/>
                </a:cubicBezTo>
                <a:cubicBezTo>
                  <a:pt x="6342297" y="428697"/>
                  <a:pt x="6338896" y="431369"/>
                  <a:pt x="6335010" y="431369"/>
                </a:cubicBezTo>
                <a:cubicBezTo>
                  <a:pt x="6326266" y="431369"/>
                  <a:pt x="6321894" y="426997"/>
                  <a:pt x="6321894" y="418253"/>
                </a:cubicBezTo>
                <a:cubicBezTo>
                  <a:pt x="6321894" y="414367"/>
                  <a:pt x="6323351" y="409509"/>
                  <a:pt x="6326266" y="403680"/>
                </a:cubicBezTo>
                <a:cubicBezTo>
                  <a:pt x="6335981" y="394936"/>
                  <a:pt x="6348369" y="384734"/>
                  <a:pt x="6363427" y="373076"/>
                </a:cubicBezTo>
                <a:cubicBezTo>
                  <a:pt x="6378487" y="361417"/>
                  <a:pt x="6394031" y="347815"/>
                  <a:pt x="6410062" y="332271"/>
                </a:cubicBezTo>
                <a:cubicBezTo>
                  <a:pt x="6426093" y="316726"/>
                  <a:pt x="6441881" y="298752"/>
                  <a:pt x="6457425" y="278350"/>
                </a:cubicBezTo>
                <a:cubicBezTo>
                  <a:pt x="6472971" y="257947"/>
                  <a:pt x="6486086" y="234144"/>
                  <a:pt x="6496773" y="206941"/>
                </a:cubicBezTo>
                <a:cubicBezTo>
                  <a:pt x="6499688" y="199168"/>
                  <a:pt x="6504060" y="191882"/>
                  <a:pt x="6509889" y="185081"/>
                </a:cubicBezTo>
                <a:cubicBezTo>
                  <a:pt x="6515719" y="178280"/>
                  <a:pt x="6521061" y="174879"/>
                  <a:pt x="6525919" y="174879"/>
                </a:cubicBezTo>
                <a:close/>
                <a:moveTo>
                  <a:pt x="5620263" y="174879"/>
                </a:moveTo>
                <a:cubicBezTo>
                  <a:pt x="5626093" y="174879"/>
                  <a:pt x="5631437" y="177308"/>
                  <a:pt x="5636294" y="182166"/>
                </a:cubicBezTo>
                <a:cubicBezTo>
                  <a:pt x="5641151" y="187024"/>
                  <a:pt x="5643581" y="195282"/>
                  <a:pt x="5643581" y="206941"/>
                </a:cubicBezTo>
                <a:lnTo>
                  <a:pt x="5643581" y="724291"/>
                </a:lnTo>
                <a:cubicBezTo>
                  <a:pt x="5657183" y="710689"/>
                  <a:pt x="5674185" y="698302"/>
                  <a:pt x="5694587" y="687129"/>
                </a:cubicBezTo>
                <a:cubicBezTo>
                  <a:pt x="5714990" y="675956"/>
                  <a:pt x="5740736" y="670370"/>
                  <a:pt x="5771825" y="670370"/>
                </a:cubicBezTo>
                <a:cubicBezTo>
                  <a:pt x="5796114" y="670370"/>
                  <a:pt x="5819917" y="674507"/>
                  <a:pt x="5843235" y="682780"/>
                </a:cubicBezTo>
                <a:cubicBezTo>
                  <a:pt x="5866551" y="691053"/>
                  <a:pt x="5887683" y="704439"/>
                  <a:pt x="5906628" y="722936"/>
                </a:cubicBezTo>
                <a:cubicBezTo>
                  <a:pt x="5925573" y="741434"/>
                  <a:pt x="5940875" y="765286"/>
                  <a:pt x="5952533" y="794493"/>
                </a:cubicBezTo>
                <a:cubicBezTo>
                  <a:pt x="5964192" y="823700"/>
                  <a:pt x="5970021" y="858752"/>
                  <a:pt x="5970021" y="899648"/>
                </a:cubicBezTo>
                <a:lnTo>
                  <a:pt x="5970021" y="1339214"/>
                </a:lnTo>
                <a:cubicBezTo>
                  <a:pt x="5970021" y="1347973"/>
                  <a:pt x="5972693" y="1356489"/>
                  <a:pt x="5978037" y="1364763"/>
                </a:cubicBezTo>
                <a:cubicBezTo>
                  <a:pt x="5983381" y="1373036"/>
                  <a:pt x="5991881" y="1377173"/>
                  <a:pt x="6003541" y="1377173"/>
                </a:cubicBezTo>
                <a:lnTo>
                  <a:pt x="6042888" y="1377173"/>
                </a:lnTo>
                <a:cubicBezTo>
                  <a:pt x="6045803" y="1379025"/>
                  <a:pt x="6047988" y="1382030"/>
                  <a:pt x="6049445" y="1386190"/>
                </a:cubicBezTo>
                <a:cubicBezTo>
                  <a:pt x="6050903" y="1390349"/>
                  <a:pt x="6051631" y="1393355"/>
                  <a:pt x="6051631" y="1395207"/>
                </a:cubicBezTo>
                <a:cubicBezTo>
                  <a:pt x="6051631" y="1399837"/>
                  <a:pt x="6048717" y="1403541"/>
                  <a:pt x="6042888" y="1406319"/>
                </a:cubicBezTo>
                <a:lnTo>
                  <a:pt x="5755795" y="1406319"/>
                </a:lnTo>
                <a:cubicBezTo>
                  <a:pt x="5749965" y="1403405"/>
                  <a:pt x="5747051" y="1400004"/>
                  <a:pt x="5747051" y="1396118"/>
                </a:cubicBezTo>
                <a:cubicBezTo>
                  <a:pt x="5747051" y="1394311"/>
                  <a:pt x="5747780" y="1391154"/>
                  <a:pt x="5749237" y="1386645"/>
                </a:cubicBezTo>
                <a:cubicBezTo>
                  <a:pt x="5750694" y="1382137"/>
                  <a:pt x="5752880" y="1378979"/>
                  <a:pt x="5755795" y="1377173"/>
                </a:cubicBezTo>
                <a:lnTo>
                  <a:pt x="5782027" y="1377173"/>
                </a:lnTo>
                <a:cubicBezTo>
                  <a:pt x="5795628" y="1377173"/>
                  <a:pt x="5804859" y="1372782"/>
                  <a:pt x="5809716" y="1364000"/>
                </a:cubicBezTo>
                <a:cubicBezTo>
                  <a:pt x="5814573" y="1355218"/>
                  <a:pt x="5817003" y="1347897"/>
                  <a:pt x="5817003" y="1342038"/>
                </a:cubicBezTo>
                <a:lnTo>
                  <a:pt x="5817003" y="818038"/>
                </a:lnTo>
                <a:cubicBezTo>
                  <a:pt x="5817003" y="781924"/>
                  <a:pt x="5809230" y="755085"/>
                  <a:pt x="5793685" y="737521"/>
                </a:cubicBezTo>
                <a:cubicBezTo>
                  <a:pt x="5778140" y="719957"/>
                  <a:pt x="5757738" y="711175"/>
                  <a:pt x="5732478" y="711175"/>
                </a:cubicBezTo>
                <a:cubicBezTo>
                  <a:pt x="5715961" y="711175"/>
                  <a:pt x="5699931" y="717274"/>
                  <a:pt x="5684386" y="729471"/>
                </a:cubicBezTo>
                <a:cubicBezTo>
                  <a:pt x="5668841" y="741669"/>
                  <a:pt x="5655239" y="755578"/>
                  <a:pt x="5643581" y="771199"/>
                </a:cubicBezTo>
                <a:lnTo>
                  <a:pt x="5643581" y="1325939"/>
                </a:lnTo>
                <a:cubicBezTo>
                  <a:pt x="5643581" y="1345461"/>
                  <a:pt x="5646739" y="1358880"/>
                  <a:pt x="5653053" y="1366197"/>
                </a:cubicBezTo>
                <a:cubicBezTo>
                  <a:pt x="5659369" y="1373514"/>
                  <a:pt x="5668841" y="1377173"/>
                  <a:pt x="5681471" y="1377173"/>
                </a:cubicBezTo>
                <a:lnTo>
                  <a:pt x="5728105" y="1377173"/>
                </a:lnTo>
                <a:cubicBezTo>
                  <a:pt x="5730049" y="1379025"/>
                  <a:pt x="5731749" y="1382030"/>
                  <a:pt x="5733206" y="1386190"/>
                </a:cubicBezTo>
                <a:cubicBezTo>
                  <a:pt x="5734663" y="1390349"/>
                  <a:pt x="5735392" y="1393355"/>
                  <a:pt x="5735392" y="1395207"/>
                </a:cubicBezTo>
                <a:cubicBezTo>
                  <a:pt x="5735392" y="1399837"/>
                  <a:pt x="5732963" y="1403541"/>
                  <a:pt x="5728105" y="1406319"/>
                </a:cubicBezTo>
                <a:lnTo>
                  <a:pt x="5416371" y="1406319"/>
                </a:lnTo>
                <a:lnTo>
                  <a:pt x="5411866" y="1406319"/>
                </a:lnTo>
                <a:lnTo>
                  <a:pt x="5126363" y="1406319"/>
                </a:lnTo>
                <a:cubicBezTo>
                  <a:pt x="5120535" y="1403405"/>
                  <a:pt x="5117620" y="1400004"/>
                  <a:pt x="5117620" y="1396118"/>
                </a:cubicBezTo>
                <a:cubicBezTo>
                  <a:pt x="5117620" y="1394175"/>
                  <a:pt x="5118349" y="1391017"/>
                  <a:pt x="5119806" y="1386645"/>
                </a:cubicBezTo>
                <a:cubicBezTo>
                  <a:pt x="5121263" y="1382273"/>
                  <a:pt x="5123449" y="1379116"/>
                  <a:pt x="5126363" y="1377173"/>
                </a:cubicBezTo>
                <a:lnTo>
                  <a:pt x="5152595" y="1377173"/>
                </a:lnTo>
                <a:cubicBezTo>
                  <a:pt x="5166197" y="1377173"/>
                  <a:pt x="5175427" y="1372789"/>
                  <a:pt x="5180285" y="1364023"/>
                </a:cubicBezTo>
                <a:cubicBezTo>
                  <a:pt x="5185143" y="1355256"/>
                  <a:pt x="5187571" y="1347958"/>
                  <a:pt x="5187571" y="1342129"/>
                </a:cubicBezTo>
                <a:lnTo>
                  <a:pt x="5187571" y="817788"/>
                </a:lnTo>
                <a:cubicBezTo>
                  <a:pt x="5187571" y="781764"/>
                  <a:pt x="5179799" y="754990"/>
                  <a:pt x="5164255" y="737464"/>
                </a:cubicBezTo>
                <a:cubicBezTo>
                  <a:pt x="5148709" y="719938"/>
                  <a:pt x="5128307" y="711175"/>
                  <a:pt x="5103047" y="711175"/>
                </a:cubicBezTo>
                <a:cubicBezTo>
                  <a:pt x="5086530" y="711175"/>
                  <a:pt x="5070500" y="717263"/>
                  <a:pt x="5054955" y="729437"/>
                </a:cubicBezTo>
                <a:cubicBezTo>
                  <a:pt x="5039410" y="741612"/>
                  <a:pt x="5025808" y="755487"/>
                  <a:pt x="5014150" y="771062"/>
                </a:cubicBezTo>
                <a:lnTo>
                  <a:pt x="5014150" y="1326052"/>
                </a:lnTo>
                <a:cubicBezTo>
                  <a:pt x="5014150" y="1345529"/>
                  <a:pt x="5017307" y="1358918"/>
                  <a:pt x="5023623" y="1366220"/>
                </a:cubicBezTo>
                <a:cubicBezTo>
                  <a:pt x="5029937" y="1373522"/>
                  <a:pt x="5039410" y="1377173"/>
                  <a:pt x="5052041" y="1377173"/>
                </a:cubicBezTo>
                <a:lnTo>
                  <a:pt x="5098675" y="1377173"/>
                </a:lnTo>
                <a:cubicBezTo>
                  <a:pt x="5103532" y="1382030"/>
                  <a:pt x="5105961" y="1387860"/>
                  <a:pt x="5105961" y="1394661"/>
                </a:cubicBezTo>
                <a:cubicBezTo>
                  <a:pt x="5105961" y="1399518"/>
                  <a:pt x="5103532" y="1403405"/>
                  <a:pt x="5098675" y="1406319"/>
                </a:cubicBezTo>
                <a:lnTo>
                  <a:pt x="4782435" y="1406319"/>
                </a:lnTo>
                <a:cubicBezTo>
                  <a:pt x="4777577" y="1404376"/>
                  <a:pt x="4775149" y="1400976"/>
                  <a:pt x="4775149" y="1396118"/>
                </a:cubicBezTo>
                <a:cubicBezTo>
                  <a:pt x="4775149" y="1394175"/>
                  <a:pt x="4775635" y="1391017"/>
                  <a:pt x="4776606" y="1386645"/>
                </a:cubicBezTo>
                <a:cubicBezTo>
                  <a:pt x="4777577" y="1382273"/>
                  <a:pt x="4779521" y="1379116"/>
                  <a:pt x="4782435" y="1377173"/>
                </a:cubicBezTo>
                <a:lnTo>
                  <a:pt x="4820326" y="1377173"/>
                </a:lnTo>
                <a:cubicBezTo>
                  <a:pt x="4833927" y="1377173"/>
                  <a:pt x="4842671" y="1372558"/>
                  <a:pt x="4846557" y="1363328"/>
                </a:cubicBezTo>
                <a:cubicBezTo>
                  <a:pt x="4850444" y="1354098"/>
                  <a:pt x="4852387" y="1343654"/>
                  <a:pt x="4852387" y="1331996"/>
                </a:cubicBezTo>
                <a:lnTo>
                  <a:pt x="4852387" y="816103"/>
                </a:lnTo>
                <a:cubicBezTo>
                  <a:pt x="4852387" y="804444"/>
                  <a:pt x="4849958" y="794728"/>
                  <a:pt x="4845100" y="786956"/>
                </a:cubicBezTo>
                <a:cubicBezTo>
                  <a:pt x="4840242" y="779184"/>
                  <a:pt x="4834899" y="775297"/>
                  <a:pt x="4829069" y="775297"/>
                </a:cubicBezTo>
                <a:cubicBezTo>
                  <a:pt x="4819354" y="775297"/>
                  <a:pt x="4813039" y="777969"/>
                  <a:pt x="4810124" y="783313"/>
                </a:cubicBezTo>
                <a:cubicBezTo>
                  <a:pt x="4807210" y="788656"/>
                  <a:pt x="4803809" y="791328"/>
                  <a:pt x="4799923" y="791328"/>
                </a:cubicBezTo>
                <a:cubicBezTo>
                  <a:pt x="4791179" y="791328"/>
                  <a:pt x="4786807" y="786956"/>
                  <a:pt x="4786807" y="778212"/>
                </a:cubicBezTo>
                <a:cubicBezTo>
                  <a:pt x="4786807" y="776269"/>
                  <a:pt x="4787050" y="772869"/>
                  <a:pt x="4787536" y="768011"/>
                </a:cubicBezTo>
                <a:cubicBezTo>
                  <a:pt x="4788021" y="763153"/>
                  <a:pt x="4789236" y="759267"/>
                  <a:pt x="4791179" y="756352"/>
                </a:cubicBezTo>
                <a:cubicBezTo>
                  <a:pt x="4821297" y="749551"/>
                  <a:pt x="4847772" y="741293"/>
                  <a:pt x="4870603" y="731578"/>
                </a:cubicBezTo>
                <a:cubicBezTo>
                  <a:pt x="4893435" y="721862"/>
                  <a:pt x="4912865" y="712632"/>
                  <a:pt x="4928897" y="703888"/>
                </a:cubicBezTo>
                <a:cubicBezTo>
                  <a:pt x="4944927" y="695145"/>
                  <a:pt x="4958043" y="687615"/>
                  <a:pt x="4968244" y="681300"/>
                </a:cubicBezTo>
                <a:cubicBezTo>
                  <a:pt x="4978445" y="674985"/>
                  <a:pt x="4985975" y="671827"/>
                  <a:pt x="4990833" y="671827"/>
                </a:cubicBezTo>
                <a:cubicBezTo>
                  <a:pt x="4996661" y="671827"/>
                  <a:pt x="5002005" y="674256"/>
                  <a:pt x="5006863" y="679114"/>
                </a:cubicBezTo>
                <a:cubicBezTo>
                  <a:pt x="5011721" y="683972"/>
                  <a:pt x="5014150" y="692230"/>
                  <a:pt x="5014150" y="703888"/>
                </a:cubicBezTo>
                <a:lnTo>
                  <a:pt x="5014150" y="724291"/>
                </a:lnTo>
                <a:cubicBezTo>
                  <a:pt x="5027751" y="710689"/>
                  <a:pt x="5044025" y="698302"/>
                  <a:pt x="5062971" y="687129"/>
                </a:cubicBezTo>
                <a:cubicBezTo>
                  <a:pt x="5081915" y="675956"/>
                  <a:pt x="5104018" y="670370"/>
                  <a:pt x="5129279" y="670370"/>
                </a:cubicBezTo>
                <a:cubicBezTo>
                  <a:pt x="5196315" y="670370"/>
                  <a:pt x="5248779" y="687858"/>
                  <a:pt x="5286669" y="722834"/>
                </a:cubicBezTo>
                <a:cubicBezTo>
                  <a:pt x="5324559" y="757810"/>
                  <a:pt x="5343505" y="816588"/>
                  <a:pt x="5343505" y="899170"/>
                </a:cubicBezTo>
                <a:lnTo>
                  <a:pt x="5343505" y="1339282"/>
                </a:lnTo>
                <a:cubicBezTo>
                  <a:pt x="5343505" y="1348026"/>
                  <a:pt x="5346177" y="1356527"/>
                  <a:pt x="5351521" y="1364785"/>
                </a:cubicBezTo>
                <a:cubicBezTo>
                  <a:pt x="5356864" y="1373044"/>
                  <a:pt x="5365365" y="1377173"/>
                  <a:pt x="5377023" y="1377173"/>
                </a:cubicBezTo>
                <a:lnTo>
                  <a:pt x="5411866" y="1377173"/>
                </a:lnTo>
                <a:lnTo>
                  <a:pt x="5416371" y="1377173"/>
                </a:lnTo>
                <a:lnTo>
                  <a:pt x="5449757" y="1377173"/>
                </a:lnTo>
                <a:cubicBezTo>
                  <a:pt x="5463358" y="1377173"/>
                  <a:pt x="5472102" y="1372554"/>
                  <a:pt x="5475989" y="1363317"/>
                </a:cubicBezTo>
                <a:cubicBezTo>
                  <a:pt x="5479875" y="1354079"/>
                  <a:pt x="5481817" y="1343624"/>
                  <a:pt x="5481817" y="1331950"/>
                </a:cubicBezTo>
                <a:lnTo>
                  <a:pt x="5481817" y="456485"/>
                </a:lnTo>
                <a:cubicBezTo>
                  <a:pt x="5481817" y="444811"/>
                  <a:pt x="5479389" y="435084"/>
                  <a:pt x="5474531" y="427304"/>
                </a:cubicBezTo>
                <a:cubicBezTo>
                  <a:pt x="5469673" y="419524"/>
                  <a:pt x="5464330" y="415634"/>
                  <a:pt x="5458501" y="415634"/>
                </a:cubicBezTo>
                <a:cubicBezTo>
                  <a:pt x="5448785" y="415634"/>
                  <a:pt x="5442470" y="418310"/>
                  <a:pt x="5439555" y="423661"/>
                </a:cubicBezTo>
                <a:cubicBezTo>
                  <a:pt x="5436641" y="429012"/>
                  <a:pt x="5433240" y="431688"/>
                  <a:pt x="5429354" y="431688"/>
                </a:cubicBezTo>
                <a:cubicBezTo>
                  <a:pt x="5420609" y="431688"/>
                  <a:pt x="5416238" y="427308"/>
                  <a:pt x="5416238" y="418549"/>
                </a:cubicBezTo>
                <a:cubicBezTo>
                  <a:pt x="5416238" y="414663"/>
                  <a:pt x="5417695" y="409797"/>
                  <a:pt x="5420609" y="403953"/>
                </a:cubicBezTo>
                <a:cubicBezTo>
                  <a:pt x="5430325" y="395194"/>
                  <a:pt x="5442713" y="384981"/>
                  <a:pt x="5457772" y="373315"/>
                </a:cubicBezTo>
                <a:cubicBezTo>
                  <a:pt x="5472831" y="361649"/>
                  <a:pt x="5488375" y="348032"/>
                  <a:pt x="5504406" y="332464"/>
                </a:cubicBezTo>
                <a:cubicBezTo>
                  <a:pt x="5520437" y="316897"/>
                  <a:pt x="5536224" y="298900"/>
                  <a:pt x="5551769" y="278475"/>
                </a:cubicBezTo>
                <a:cubicBezTo>
                  <a:pt x="5567314" y="258049"/>
                  <a:pt x="5580430" y="234220"/>
                  <a:pt x="5591117" y="206986"/>
                </a:cubicBezTo>
                <a:cubicBezTo>
                  <a:pt x="5594031" y="199199"/>
                  <a:pt x="5598403" y="191901"/>
                  <a:pt x="5604233" y="185092"/>
                </a:cubicBezTo>
                <a:cubicBezTo>
                  <a:pt x="5610062" y="178284"/>
                  <a:pt x="5615406" y="174879"/>
                  <a:pt x="5620263" y="174879"/>
                </a:cubicBezTo>
                <a:close/>
                <a:moveTo>
                  <a:pt x="4020064" y="174879"/>
                </a:moveTo>
                <a:cubicBezTo>
                  <a:pt x="4025893" y="174879"/>
                  <a:pt x="4031237" y="177308"/>
                  <a:pt x="4036094" y="182166"/>
                </a:cubicBezTo>
                <a:cubicBezTo>
                  <a:pt x="4040952" y="187024"/>
                  <a:pt x="4043381" y="195282"/>
                  <a:pt x="4043381" y="206941"/>
                </a:cubicBezTo>
                <a:lnTo>
                  <a:pt x="4043381" y="724291"/>
                </a:lnTo>
                <a:cubicBezTo>
                  <a:pt x="4056983" y="710689"/>
                  <a:pt x="4073985" y="698302"/>
                  <a:pt x="4094387" y="687129"/>
                </a:cubicBezTo>
                <a:cubicBezTo>
                  <a:pt x="4114790" y="675956"/>
                  <a:pt x="4140536" y="670370"/>
                  <a:pt x="4171625" y="670370"/>
                </a:cubicBezTo>
                <a:cubicBezTo>
                  <a:pt x="4195914" y="670370"/>
                  <a:pt x="4219717" y="674507"/>
                  <a:pt x="4243035" y="682780"/>
                </a:cubicBezTo>
                <a:cubicBezTo>
                  <a:pt x="4266351" y="691053"/>
                  <a:pt x="4287483" y="704439"/>
                  <a:pt x="4306428" y="722936"/>
                </a:cubicBezTo>
                <a:cubicBezTo>
                  <a:pt x="4325373" y="741434"/>
                  <a:pt x="4340675" y="765286"/>
                  <a:pt x="4352334" y="794493"/>
                </a:cubicBezTo>
                <a:cubicBezTo>
                  <a:pt x="4363992" y="823700"/>
                  <a:pt x="4369822" y="858752"/>
                  <a:pt x="4369822" y="899648"/>
                </a:cubicBezTo>
                <a:lnTo>
                  <a:pt x="4369822" y="1339214"/>
                </a:lnTo>
                <a:cubicBezTo>
                  <a:pt x="4369822" y="1347973"/>
                  <a:pt x="4372494" y="1356489"/>
                  <a:pt x="4377837" y="1364763"/>
                </a:cubicBezTo>
                <a:cubicBezTo>
                  <a:pt x="4383181" y="1373036"/>
                  <a:pt x="4391682" y="1377173"/>
                  <a:pt x="4403341" y="1377173"/>
                </a:cubicBezTo>
                <a:lnTo>
                  <a:pt x="4442688" y="1377173"/>
                </a:lnTo>
                <a:lnTo>
                  <a:pt x="4443208" y="1377887"/>
                </a:lnTo>
                <a:lnTo>
                  <a:pt x="4443907" y="1377173"/>
                </a:lnTo>
                <a:lnTo>
                  <a:pt x="4481798" y="1377173"/>
                </a:lnTo>
                <a:cubicBezTo>
                  <a:pt x="4495399" y="1377173"/>
                  <a:pt x="4504143" y="1372546"/>
                  <a:pt x="4508029" y="1363294"/>
                </a:cubicBezTo>
                <a:cubicBezTo>
                  <a:pt x="4511915" y="1354041"/>
                  <a:pt x="4513859" y="1343578"/>
                  <a:pt x="4513859" y="1331905"/>
                </a:cubicBezTo>
                <a:lnTo>
                  <a:pt x="4513859" y="816399"/>
                </a:lnTo>
                <a:cubicBezTo>
                  <a:pt x="4513859" y="804725"/>
                  <a:pt x="4511429" y="794990"/>
                  <a:pt x="4506573" y="787195"/>
                </a:cubicBezTo>
                <a:cubicBezTo>
                  <a:pt x="4501714" y="779400"/>
                  <a:pt x="4496371" y="775502"/>
                  <a:pt x="4490542" y="775502"/>
                </a:cubicBezTo>
                <a:cubicBezTo>
                  <a:pt x="4480826" y="775502"/>
                  <a:pt x="4474511" y="778182"/>
                  <a:pt x="4471596" y="783540"/>
                </a:cubicBezTo>
                <a:cubicBezTo>
                  <a:pt x="4468682" y="788899"/>
                  <a:pt x="4465282" y="791578"/>
                  <a:pt x="4461395" y="791578"/>
                </a:cubicBezTo>
                <a:cubicBezTo>
                  <a:pt x="4452651" y="791578"/>
                  <a:pt x="4448279" y="787199"/>
                  <a:pt x="4448279" y="778440"/>
                </a:cubicBezTo>
                <a:cubicBezTo>
                  <a:pt x="4448279" y="776482"/>
                  <a:pt x="4448522" y="773070"/>
                  <a:pt x="4449008" y="768204"/>
                </a:cubicBezTo>
                <a:cubicBezTo>
                  <a:pt x="4449494" y="763339"/>
                  <a:pt x="4450708" y="759449"/>
                  <a:pt x="4452651" y="756534"/>
                </a:cubicBezTo>
                <a:cubicBezTo>
                  <a:pt x="4482769" y="749718"/>
                  <a:pt x="4509243" y="741441"/>
                  <a:pt x="4532075" y="731703"/>
                </a:cubicBezTo>
                <a:cubicBezTo>
                  <a:pt x="4554907" y="721965"/>
                  <a:pt x="4574337" y="712716"/>
                  <a:pt x="4590368" y="703957"/>
                </a:cubicBezTo>
                <a:cubicBezTo>
                  <a:pt x="4606399" y="695198"/>
                  <a:pt x="4619515" y="687653"/>
                  <a:pt x="4629716" y="681323"/>
                </a:cubicBezTo>
                <a:cubicBezTo>
                  <a:pt x="4639917" y="674993"/>
                  <a:pt x="4647447" y="671827"/>
                  <a:pt x="4652305" y="671827"/>
                </a:cubicBezTo>
                <a:cubicBezTo>
                  <a:pt x="4658133" y="671827"/>
                  <a:pt x="4663477" y="674260"/>
                  <a:pt x="4668335" y="679125"/>
                </a:cubicBezTo>
                <a:cubicBezTo>
                  <a:pt x="4673193" y="683991"/>
                  <a:pt x="4675621" y="692268"/>
                  <a:pt x="4675621" y="703957"/>
                </a:cubicBezTo>
                <a:lnTo>
                  <a:pt x="4675621" y="1326052"/>
                </a:lnTo>
                <a:cubicBezTo>
                  <a:pt x="4675621" y="1345529"/>
                  <a:pt x="4678779" y="1358918"/>
                  <a:pt x="4685095" y="1366220"/>
                </a:cubicBezTo>
                <a:cubicBezTo>
                  <a:pt x="4691409" y="1373522"/>
                  <a:pt x="4700881" y="1377173"/>
                  <a:pt x="4713512" y="1377173"/>
                </a:cubicBezTo>
                <a:lnTo>
                  <a:pt x="4760147" y="1377173"/>
                </a:lnTo>
                <a:cubicBezTo>
                  <a:pt x="4762089" y="1379025"/>
                  <a:pt x="4763790" y="1382030"/>
                  <a:pt x="4765247" y="1386190"/>
                </a:cubicBezTo>
                <a:cubicBezTo>
                  <a:pt x="4766705" y="1390349"/>
                  <a:pt x="4767433" y="1393355"/>
                  <a:pt x="4767433" y="1395207"/>
                </a:cubicBezTo>
                <a:cubicBezTo>
                  <a:pt x="4767433" y="1399837"/>
                  <a:pt x="4765003" y="1403541"/>
                  <a:pt x="4760147" y="1406319"/>
                </a:cubicBezTo>
                <a:lnTo>
                  <a:pt x="4443907" y="1406319"/>
                </a:lnTo>
                <a:lnTo>
                  <a:pt x="4443134" y="1405752"/>
                </a:lnTo>
                <a:lnTo>
                  <a:pt x="4442688" y="1406319"/>
                </a:lnTo>
                <a:lnTo>
                  <a:pt x="4155595" y="1406319"/>
                </a:lnTo>
                <a:cubicBezTo>
                  <a:pt x="4149765" y="1403405"/>
                  <a:pt x="4146851" y="1400004"/>
                  <a:pt x="4146851" y="1396118"/>
                </a:cubicBezTo>
                <a:cubicBezTo>
                  <a:pt x="4146851" y="1394311"/>
                  <a:pt x="4147580" y="1391154"/>
                  <a:pt x="4149037" y="1386645"/>
                </a:cubicBezTo>
                <a:cubicBezTo>
                  <a:pt x="4150494" y="1382137"/>
                  <a:pt x="4152680" y="1378979"/>
                  <a:pt x="4155595" y="1377173"/>
                </a:cubicBezTo>
                <a:lnTo>
                  <a:pt x="4181827" y="1377173"/>
                </a:lnTo>
                <a:cubicBezTo>
                  <a:pt x="4195429" y="1377173"/>
                  <a:pt x="4204659" y="1372782"/>
                  <a:pt x="4209516" y="1364000"/>
                </a:cubicBezTo>
                <a:cubicBezTo>
                  <a:pt x="4214374" y="1355218"/>
                  <a:pt x="4216803" y="1347897"/>
                  <a:pt x="4216803" y="1342038"/>
                </a:cubicBezTo>
                <a:lnTo>
                  <a:pt x="4216803" y="818038"/>
                </a:lnTo>
                <a:cubicBezTo>
                  <a:pt x="4216803" y="781924"/>
                  <a:pt x="4209030" y="755085"/>
                  <a:pt x="4193485" y="737521"/>
                </a:cubicBezTo>
                <a:cubicBezTo>
                  <a:pt x="4177941" y="719957"/>
                  <a:pt x="4157538" y="711175"/>
                  <a:pt x="4132277" y="711175"/>
                </a:cubicBezTo>
                <a:cubicBezTo>
                  <a:pt x="4115762" y="711175"/>
                  <a:pt x="4099731" y="717274"/>
                  <a:pt x="4084186" y="729471"/>
                </a:cubicBezTo>
                <a:cubicBezTo>
                  <a:pt x="4068641" y="741669"/>
                  <a:pt x="4055039" y="755578"/>
                  <a:pt x="4043381" y="771199"/>
                </a:cubicBezTo>
                <a:lnTo>
                  <a:pt x="4043381" y="1325939"/>
                </a:lnTo>
                <a:cubicBezTo>
                  <a:pt x="4043381" y="1345461"/>
                  <a:pt x="4046539" y="1358880"/>
                  <a:pt x="4052854" y="1366197"/>
                </a:cubicBezTo>
                <a:cubicBezTo>
                  <a:pt x="4059169" y="1373514"/>
                  <a:pt x="4068641" y="1377173"/>
                  <a:pt x="4081271" y="1377173"/>
                </a:cubicBezTo>
                <a:lnTo>
                  <a:pt x="4127906" y="1377173"/>
                </a:lnTo>
                <a:cubicBezTo>
                  <a:pt x="4129849" y="1379025"/>
                  <a:pt x="4131549" y="1382030"/>
                  <a:pt x="4133006" y="1386190"/>
                </a:cubicBezTo>
                <a:cubicBezTo>
                  <a:pt x="4134464" y="1390349"/>
                  <a:pt x="4135192" y="1393355"/>
                  <a:pt x="4135192" y="1395207"/>
                </a:cubicBezTo>
                <a:cubicBezTo>
                  <a:pt x="4135192" y="1399837"/>
                  <a:pt x="4132763" y="1403541"/>
                  <a:pt x="4127906" y="1406319"/>
                </a:cubicBezTo>
                <a:lnTo>
                  <a:pt x="3811666" y="1406319"/>
                </a:lnTo>
                <a:cubicBezTo>
                  <a:pt x="3806808" y="1404376"/>
                  <a:pt x="3804379" y="1400976"/>
                  <a:pt x="3804379" y="1396118"/>
                </a:cubicBezTo>
                <a:cubicBezTo>
                  <a:pt x="3804379" y="1394311"/>
                  <a:pt x="3804865" y="1391154"/>
                  <a:pt x="3805837" y="1386645"/>
                </a:cubicBezTo>
                <a:cubicBezTo>
                  <a:pt x="3806808" y="1382137"/>
                  <a:pt x="3808752" y="1378979"/>
                  <a:pt x="3811666" y="1377173"/>
                </a:cubicBezTo>
                <a:lnTo>
                  <a:pt x="3849557" y="1377173"/>
                </a:lnTo>
                <a:cubicBezTo>
                  <a:pt x="3863159" y="1377173"/>
                  <a:pt x="3871903" y="1372554"/>
                  <a:pt x="3875788" y="1363317"/>
                </a:cubicBezTo>
                <a:cubicBezTo>
                  <a:pt x="3879675" y="1354079"/>
                  <a:pt x="3881618" y="1343624"/>
                  <a:pt x="3881618" y="1331950"/>
                </a:cubicBezTo>
                <a:lnTo>
                  <a:pt x="3881618" y="456485"/>
                </a:lnTo>
                <a:cubicBezTo>
                  <a:pt x="3881618" y="444811"/>
                  <a:pt x="3879189" y="435084"/>
                  <a:pt x="3874332" y="427304"/>
                </a:cubicBezTo>
                <a:cubicBezTo>
                  <a:pt x="3869473" y="419524"/>
                  <a:pt x="3864130" y="415634"/>
                  <a:pt x="3858300" y="415634"/>
                </a:cubicBezTo>
                <a:cubicBezTo>
                  <a:pt x="3848585" y="415634"/>
                  <a:pt x="3842270" y="418310"/>
                  <a:pt x="3839356" y="423661"/>
                </a:cubicBezTo>
                <a:cubicBezTo>
                  <a:pt x="3836441" y="429012"/>
                  <a:pt x="3833040" y="431688"/>
                  <a:pt x="3829154" y="431688"/>
                </a:cubicBezTo>
                <a:cubicBezTo>
                  <a:pt x="3820410" y="431688"/>
                  <a:pt x="3816038" y="427308"/>
                  <a:pt x="3816038" y="418549"/>
                </a:cubicBezTo>
                <a:cubicBezTo>
                  <a:pt x="3816038" y="414663"/>
                  <a:pt x="3817495" y="409797"/>
                  <a:pt x="3820410" y="403953"/>
                </a:cubicBezTo>
                <a:cubicBezTo>
                  <a:pt x="3830126" y="395194"/>
                  <a:pt x="3842513" y="384981"/>
                  <a:pt x="3857572" y="373315"/>
                </a:cubicBezTo>
                <a:cubicBezTo>
                  <a:pt x="3872631" y="361649"/>
                  <a:pt x="3888176" y="348032"/>
                  <a:pt x="3904206" y="332464"/>
                </a:cubicBezTo>
                <a:cubicBezTo>
                  <a:pt x="3920237" y="316897"/>
                  <a:pt x="3936025" y="298900"/>
                  <a:pt x="3951569" y="278475"/>
                </a:cubicBezTo>
                <a:cubicBezTo>
                  <a:pt x="3967114" y="258049"/>
                  <a:pt x="3980230" y="234220"/>
                  <a:pt x="3990917" y="206986"/>
                </a:cubicBezTo>
                <a:cubicBezTo>
                  <a:pt x="3993832" y="199199"/>
                  <a:pt x="3998204" y="191901"/>
                  <a:pt x="4004033" y="185092"/>
                </a:cubicBezTo>
                <a:cubicBezTo>
                  <a:pt x="4009863" y="178284"/>
                  <a:pt x="4015206" y="174879"/>
                  <a:pt x="4020064" y="174879"/>
                </a:cubicBezTo>
                <a:close/>
                <a:moveTo>
                  <a:pt x="7438539" y="122416"/>
                </a:moveTo>
                <a:cubicBezTo>
                  <a:pt x="7457969" y="122416"/>
                  <a:pt x="7474486" y="130188"/>
                  <a:pt x="7488087" y="145733"/>
                </a:cubicBezTo>
                <a:cubicBezTo>
                  <a:pt x="7501689" y="161278"/>
                  <a:pt x="7508490" y="178280"/>
                  <a:pt x="7508490" y="196739"/>
                </a:cubicBezTo>
                <a:cubicBezTo>
                  <a:pt x="7508490" y="221028"/>
                  <a:pt x="7497317" y="238516"/>
                  <a:pt x="7474972" y="249203"/>
                </a:cubicBezTo>
                <a:lnTo>
                  <a:pt x="7227227" y="380362"/>
                </a:lnTo>
                <a:cubicBezTo>
                  <a:pt x="7221397" y="383277"/>
                  <a:pt x="7216053" y="384734"/>
                  <a:pt x="7211197" y="384734"/>
                </a:cubicBezTo>
                <a:cubicBezTo>
                  <a:pt x="7198565" y="384734"/>
                  <a:pt x="7192251" y="379391"/>
                  <a:pt x="7192251" y="368704"/>
                </a:cubicBezTo>
                <a:cubicBezTo>
                  <a:pt x="7192251" y="360931"/>
                  <a:pt x="7196137" y="353159"/>
                  <a:pt x="7203909" y="345387"/>
                </a:cubicBezTo>
                <a:lnTo>
                  <a:pt x="7381703" y="150105"/>
                </a:lnTo>
                <a:cubicBezTo>
                  <a:pt x="7399191" y="131645"/>
                  <a:pt x="7418136" y="122416"/>
                  <a:pt x="7438539" y="122416"/>
                </a:cubicBezTo>
                <a:close/>
                <a:moveTo>
                  <a:pt x="2990679" y="91812"/>
                </a:moveTo>
                <a:cubicBezTo>
                  <a:pt x="3027598" y="91812"/>
                  <a:pt x="3057958" y="102013"/>
                  <a:pt x="3081761" y="122416"/>
                </a:cubicBezTo>
                <a:cubicBezTo>
                  <a:pt x="3105564" y="142818"/>
                  <a:pt x="3116979" y="171479"/>
                  <a:pt x="3116009" y="208398"/>
                </a:cubicBezTo>
                <a:cubicBezTo>
                  <a:pt x="3115037" y="224914"/>
                  <a:pt x="3111879" y="239730"/>
                  <a:pt x="3106536" y="252846"/>
                </a:cubicBezTo>
                <a:cubicBezTo>
                  <a:pt x="3101192" y="265962"/>
                  <a:pt x="3094634" y="277621"/>
                  <a:pt x="3086861" y="287822"/>
                </a:cubicBezTo>
                <a:cubicBezTo>
                  <a:pt x="3079090" y="298023"/>
                  <a:pt x="3070832" y="307253"/>
                  <a:pt x="3062087" y="315511"/>
                </a:cubicBezTo>
                <a:cubicBezTo>
                  <a:pt x="3053343" y="323770"/>
                  <a:pt x="3045570" y="332271"/>
                  <a:pt x="3038770" y="341015"/>
                </a:cubicBezTo>
                <a:cubicBezTo>
                  <a:pt x="3026139" y="357531"/>
                  <a:pt x="3018853" y="370161"/>
                  <a:pt x="3016910" y="378905"/>
                </a:cubicBezTo>
                <a:cubicBezTo>
                  <a:pt x="3014967" y="387649"/>
                  <a:pt x="3013995" y="394450"/>
                  <a:pt x="3013995" y="399308"/>
                </a:cubicBezTo>
                <a:cubicBezTo>
                  <a:pt x="3013995" y="418739"/>
                  <a:pt x="3011809" y="429669"/>
                  <a:pt x="3007438" y="432097"/>
                </a:cubicBezTo>
                <a:cubicBezTo>
                  <a:pt x="3003065" y="434526"/>
                  <a:pt x="2998450" y="435741"/>
                  <a:pt x="2993593" y="435741"/>
                </a:cubicBezTo>
                <a:cubicBezTo>
                  <a:pt x="2985820" y="435741"/>
                  <a:pt x="2979505" y="434040"/>
                  <a:pt x="2974647" y="430640"/>
                </a:cubicBezTo>
                <a:cubicBezTo>
                  <a:pt x="2969790" y="427240"/>
                  <a:pt x="2967361" y="423110"/>
                  <a:pt x="2967361" y="418253"/>
                </a:cubicBezTo>
                <a:cubicBezTo>
                  <a:pt x="2967361" y="403680"/>
                  <a:pt x="2967118" y="391778"/>
                  <a:pt x="2966632" y="382548"/>
                </a:cubicBezTo>
                <a:cubicBezTo>
                  <a:pt x="2966146" y="373319"/>
                  <a:pt x="2966389" y="365060"/>
                  <a:pt x="2967361" y="357774"/>
                </a:cubicBezTo>
                <a:cubicBezTo>
                  <a:pt x="2968333" y="350487"/>
                  <a:pt x="2969790" y="343201"/>
                  <a:pt x="2971733" y="335914"/>
                </a:cubicBezTo>
                <a:cubicBezTo>
                  <a:pt x="2973676" y="328627"/>
                  <a:pt x="2977563" y="319640"/>
                  <a:pt x="2983391" y="308953"/>
                </a:cubicBezTo>
                <a:cubicBezTo>
                  <a:pt x="2992136" y="289522"/>
                  <a:pt x="3001122" y="269363"/>
                  <a:pt x="3010352" y="248474"/>
                </a:cubicBezTo>
                <a:cubicBezTo>
                  <a:pt x="3019582" y="227586"/>
                  <a:pt x="3024196" y="206941"/>
                  <a:pt x="3024196" y="186538"/>
                </a:cubicBezTo>
                <a:cubicBezTo>
                  <a:pt x="3024196" y="170993"/>
                  <a:pt x="3020554" y="158363"/>
                  <a:pt x="3013267" y="148648"/>
                </a:cubicBezTo>
                <a:cubicBezTo>
                  <a:pt x="3005980" y="138932"/>
                  <a:pt x="2996022" y="134074"/>
                  <a:pt x="2983391" y="134074"/>
                </a:cubicBezTo>
                <a:cubicBezTo>
                  <a:pt x="2961046" y="134074"/>
                  <a:pt x="2946472" y="139904"/>
                  <a:pt x="2939672" y="151562"/>
                </a:cubicBezTo>
                <a:cubicBezTo>
                  <a:pt x="2932871" y="163221"/>
                  <a:pt x="2929470" y="176337"/>
                  <a:pt x="2929470" y="190910"/>
                </a:cubicBezTo>
                <a:cubicBezTo>
                  <a:pt x="2929470" y="194796"/>
                  <a:pt x="2930442" y="198197"/>
                  <a:pt x="2932386" y="201111"/>
                </a:cubicBezTo>
                <a:cubicBezTo>
                  <a:pt x="2934328" y="204026"/>
                  <a:pt x="2935785" y="206455"/>
                  <a:pt x="2936757" y="208398"/>
                </a:cubicBezTo>
                <a:lnTo>
                  <a:pt x="2935300" y="208398"/>
                </a:lnTo>
                <a:cubicBezTo>
                  <a:pt x="2938215" y="213256"/>
                  <a:pt x="2941372" y="217385"/>
                  <a:pt x="2944772" y="220785"/>
                </a:cubicBezTo>
                <a:cubicBezTo>
                  <a:pt x="2948173" y="224186"/>
                  <a:pt x="2949874" y="229772"/>
                  <a:pt x="2949874" y="237544"/>
                </a:cubicBezTo>
                <a:cubicBezTo>
                  <a:pt x="2949874" y="246288"/>
                  <a:pt x="2947201" y="254547"/>
                  <a:pt x="2941857" y="262319"/>
                </a:cubicBezTo>
                <a:cubicBezTo>
                  <a:pt x="2936514" y="270091"/>
                  <a:pt x="2927528" y="273978"/>
                  <a:pt x="2914897" y="273978"/>
                </a:cubicBezTo>
                <a:cubicBezTo>
                  <a:pt x="2901296" y="273978"/>
                  <a:pt x="2889637" y="268877"/>
                  <a:pt x="2879922" y="258676"/>
                </a:cubicBezTo>
                <a:cubicBezTo>
                  <a:pt x="2870206" y="248474"/>
                  <a:pt x="2865349" y="234630"/>
                  <a:pt x="2865349" y="217142"/>
                </a:cubicBezTo>
                <a:cubicBezTo>
                  <a:pt x="2865349" y="201597"/>
                  <a:pt x="2867778" y="186295"/>
                  <a:pt x="2872634" y="171236"/>
                </a:cubicBezTo>
                <a:cubicBezTo>
                  <a:pt x="2877493" y="156177"/>
                  <a:pt x="2885022" y="142818"/>
                  <a:pt x="2895224" y="131160"/>
                </a:cubicBezTo>
                <a:cubicBezTo>
                  <a:pt x="2905424" y="119501"/>
                  <a:pt x="2918298" y="110028"/>
                  <a:pt x="2933842" y="102742"/>
                </a:cubicBezTo>
                <a:cubicBezTo>
                  <a:pt x="2949387" y="95455"/>
                  <a:pt x="2968333" y="91812"/>
                  <a:pt x="2990679" y="91812"/>
                </a:cubicBezTo>
                <a:close/>
                <a:moveTo>
                  <a:pt x="1237506" y="32062"/>
                </a:moveTo>
                <a:cubicBezTo>
                  <a:pt x="1220019" y="32062"/>
                  <a:pt x="1211275" y="40821"/>
                  <a:pt x="1211275" y="58339"/>
                </a:cubicBezTo>
                <a:lnTo>
                  <a:pt x="1211275" y="762182"/>
                </a:lnTo>
                <a:lnTo>
                  <a:pt x="1479422" y="762182"/>
                </a:lnTo>
                <a:cubicBezTo>
                  <a:pt x="1486224" y="762182"/>
                  <a:pt x="1491324" y="764610"/>
                  <a:pt x="1494724" y="769468"/>
                </a:cubicBezTo>
                <a:cubicBezTo>
                  <a:pt x="1498125" y="774326"/>
                  <a:pt x="1499825" y="779669"/>
                  <a:pt x="1499825" y="785499"/>
                </a:cubicBezTo>
                <a:cubicBezTo>
                  <a:pt x="1499825" y="790356"/>
                  <a:pt x="1498368" y="794971"/>
                  <a:pt x="1495454" y="799343"/>
                </a:cubicBezTo>
                <a:cubicBezTo>
                  <a:pt x="1492538" y="803715"/>
                  <a:pt x="1487680" y="805901"/>
                  <a:pt x="1480880" y="805901"/>
                </a:cubicBezTo>
                <a:lnTo>
                  <a:pt x="1211275" y="805901"/>
                </a:lnTo>
                <a:lnTo>
                  <a:pt x="1211275" y="1528735"/>
                </a:lnTo>
                <a:cubicBezTo>
                  <a:pt x="1211275" y="1537478"/>
                  <a:pt x="1212732" y="1544765"/>
                  <a:pt x="1215646" y="1550594"/>
                </a:cubicBezTo>
                <a:cubicBezTo>
                  <a:pt x="1218562" y="1556424"/>
                  <a:pt x="1225362" y="1559338"/>
                  <a:pt x="1236049" y="1559338"/>
                </a:cubicBezTo>
                <a:lnTo>
                  <a:pt x="1317660" y="1559338"/>
                </a:lnTo>
                <a:cubicBezTo>
                  <a:pt x="1368180" y="1559338"/>
                  <a:pt x="1414086" y="1544993"/>
                  <a:pt x="1455377" y="1516302"/>
                </a:cubicBezTo>
                <a:cubicBezTo>
                  <a:pt x="1496667" y="1487611"/>
                  <a:pt x="1531886" y="1442149"/>
                  <a:pt x="1561033" y="1379917"/>
                </a:cubicBezTo>
                <a:cubicBezTo>
                  <a:pt x="1590179" y="1317684"/>
                  <a:pt x="1612768" y="1237941"/>
                  <a:pt x="1628798" y="1140688"/>
                </a:cubicBezTo>
                <a:cubicBezTo>
                  <a:pt x="1644829" y="1043434"/>
                  <a:pt x="1652844" y="926252"/>
                  <a:pt x="1652844" y="789142"/>
                </a:cubicBezTo>
                <a:cubicBezTo>
                  <a:pt x="1652844" y="647159"/>
                  <a:pt x="1645072" y="527787"/>
                  <a:pt x="1629527" y="431027"/>
                </a:cubicBezTo>
                <a:cubicBezTo>
                  <a:pt x="1613982" y="334267"/>
                  <a:pt x="1591636" y="256467"/>
                  <a:pt x="1562490" y="197627"/>
                </a:cubicBezTo>
                <a:cubicBezTo>
                  <a:pt x="1533343" y="138788"/>
                  <a:pt x="1498125" y="96484"/>
                  <a:pt x="1456834" y="70715"/>
                </a:cubicBezTo>
                <a:cubicBezTo>
                  <a:pt x="1415544" y="44946"/>
                  <a:pt x="1369152" y="32062"/>
                  <a:pt x="1317660" y="32062"/>
                </a:cubicBezTo>
                <a:close/>
                <a:moveTo>
                  <a:pt x="845486" y="0"/>
                </a:moveTo>
                <a:lnTo>
                  <a:pt x="1317660" y="0"/>
                </a:lnTo>
                <a:cubicBezTo>
                  <a:pt x="1399270" y="0"/>
                  <a:pt x="1473350" y="10930"/>
                  <a:pt x="1539902" y="32790"/>
                </a:cubicBezTo>
                <a:cubicBezTo>
                  <a:pt x="1606452" y="54650"/>
                  <a:pt x="1663046" y="94970"/>
                  <a:pt x="1709680" y="153748"/>
                </a:cubicBezTo>
                <a:cubicBezTo>
                  <a:pt x="1756314" y="212527"/>
                  <a:pt x="1792504" y="293166"/>
                  <a:pt x="1818251" y="395664"/>
                </a:cubicBezTo>
                <a:cubicBezTo>
                  <a:pt x="1843996" y="498163"/>
                  <a:pt x="1856869" y="629565"/>
                  <a:pt x="1856869" y="789871"/>
                </a:cubicBezTo>
                <a:cubicBezTo>
                  <a:pt x="1856869" y="952120"/>
                  <a:pt x="1842054" y="1085222"/>
                  <a:pt x="1812421" y="1189178"/>
                </a:cubicBezTo>
                <a:cubicBezTo>
                  <a:pt x="1782789" y="1293134"/>
                  <a:pt x="1742956" y="1375230"/>
                  <a:pt x="1692921" y="1435466"/>
                </a:cubicBezTo>
                <a:cubicBezTo>
                  <a:pt x="1642886" y="1495702"/>
                  <a:pt x="1585322" y="1537236"/>
                  <a:pt x="1520227" y="1560067"/>
                </a:cubicBezTo>
                <a:cubicBezTo>
                  <a:pt x="1455134" y="1582898"/>
                  <a:pt x="1387611" y="1594314"/>
                  <a:pt x="1317660" y="1594314"/>
                </a:cubicBezTo>
                <a:lnTo>
                  <a:pt x="849858" y="1594314"/>
                </a:lnTo>
                <a:cubicBezTo>
                  <a:pt x="844029" y="1594314"/>
                  <a:pt x="839899" y="1592371"/>
                  <a:pt x="837471" y="1588485"/>
                </a:cubicBezTo>
                <a:cubicBezTo>
                  <a:pt x="835043" y="1584599"/>
                  <a:pt x="833827" y="1580712"/>
                  <a:pt x="833827" y="1576826"/>
                </a:cubicBezTo>
                <a:cubicBezTo>
                  <a:pt x="833827" y="1572940"/>
                  <a:pt x="835043" y="1569054"/>
                  <a:pt x="837471" y="1565168"/>
                </a:cubicBezTo>
                <a:cubicBezTo>
                  <a:pt x="839899" y="1561281"/>
                  <a:pt x="844029" y="1559338"/>
                  <a:pt x="849858" y="1559338"/>
                </a:cubicBezTo>
                <a:lnTo>
                  <a:pt x="962072" y="1559338"/>
                </a:lnTo>
                <a:cubicBezTo>
                  <a:pt x="974702" y="1559338"/>
                  <a:pt x="983203" y="1556181"/>
                  <a:pt x="987575" y="1549866"/>
                </a:cubicBezTo>
                <a:cubicBezTo>
                  <a:pt x="991948" y="1543551"/>
                  <a:pt x="994134" y="1536507"/>
                  <a:pt x="994134" y="1528735"/>
                </a:cubicBezTo>
                <a:lnTo>
                  <a:pt x="994134" y="805901"/>
                </a:lnTo>
                <a:lnTo>
                  <a:pt x="852773" y="805901"/>
                </a:lnTo>
                <a:cubicBezTo>
                  <a:pt x="845001" y="805901"/>
                  <a:pt x="839171" y="803472"/>
                  <a:pt x="835285" y="798615"/>
                </a:cubicBezTo>
                <a:cubicBezTo>
                  <a:pt x="831399" y="793757"/>
                  <a:pt x="829456" y="788899"/>
                  <a:pt x="829456" y="784041"/>
                </a:cubicBezTo>
                <a:cubicBezTo>
                  <a:pt x="829456" y="778212"/>
                  <a:pt x="831156" y="773111"/>
                  <a:pt x="834556" y="768739"/>
                </a:cubicBezTo>
                <a:cubicBezTo>
                  <a:pt x="837957" y="764367"/>
                  <a:pt x="843543" y="762182"/>
                  <a:pt x="851315" y="762182"/>
                </a:cubicBezTo>
                <a:lnTo>
                  <a:pt x="994134" y="762182"/>
                </a:lnTo>
                <a:lnTo>
                  <a:pt x="994134" y="55424"/>
                </a:lnTo>
                <a:cubicBezTo>
                  <a:pt x="994134" y="37906"/>
                  <a:pt x="985389" y="29147"/>
                  <a:pt x="967902" y="29147"/>
                </a:cubicBezTo>
                <a:lnTo>
                  <a:pt x="845486" y="29147"/>
                </a:lnTo>
                <a:cubicBezTo>
                  <a:pt x="833827" y="29147"/>
                  <a:pt x="827999" y="24980"/>
                  <a:pt x="827999" y="16646"/>
                </a:cubicBezTo>
                <a:cubicBezTo>
                  <a:pt x="827999" y="5549"/>
                  <a:pt x="833827" y="0"/>
                  <a:pt x="845486" y="0"/>
                </a:cubicBezTo>
                <a:close/>
              </a:path>
            </a:pathLst>
          </a:cu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endParaRPr kumimoji="0" lang="en-US" sz="11500" b="0" i="0" u="none" strike="noStrike" kern="1200" cap="none" spc="0" normalizeH="0" baseline="0" noProof="0">
              <a:ln>
                <a:noFill/>
              </a:ln>
              <a:solidFill>
                <a:srgbClr val="FF0000"/>
              </a:solidFill>
              <a:effectLst/>
              <a:uLnTx/>
              <a:uFillTx/>
              <a:latin typeface="#9Slide04 SVNSwashington" pitchFamily="2" charset="0"/>
            </a:endParaRPr>
          </a:p>
        </p:txBody>
      </p:sp>
      <p:sp>
        <p:nvSpPr>
          <p:cNvPr id="85" name="TextBox 7">
            <a:extLst>
              <a:ext uri="{FF2B5EF4-FFF2-40B4-BE49-F238E27FC236}">
                <a16:creationId xmlns="" xmlns:a16="http://schemas.microsoft.com/office/drawing/2014/main" id="{4F5C8B92-32CF-DEA0-B06C-C73C692E2BD3}"/>
              </a:ext>
            </a:extLst>
          </p:cNvPr>
          <p:cNvSpPr txBox="1">
            <a:spLocks noChangeAspect="1"/>
          </p:cNvSpPr>
          <p:nvPr/>
        </p:nvSpPr>
        <p:spPr>
          <a:xfrm>
            <a:off x="2882166" y="-6002994"/>
            <a:ext cx="12983701" cy="3963842"/>
          </a:xfrm>
          <a:prstGeom prst="rect">
            <a:avLst/>
          </a:prstGeom>
        </p:spPr>
        <p:txBody>
          <a:bodyPr lIns="0" tIns="0" rIns="0" bIns="0" rtlCol="0" anchor="t">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vi-VN" sz="11500">
                <a:solidFill>
                  <a:srgbClr val="FF0000"/>
                </a:solidFill>
                <a:latin typeface="#9Slide04 SVNSwashington" pitchFamily="2" charset="0"/>
              </a:rPr>
              <a:t>Đuổi hình bắt chữ </a:t>
            </a:r>
          </a:p>
          <a:p>
            <a:pPr marL="0" marR="0" lvl="0" indent="0" algn="ctr" defTabSz="914400" rtl="0" eaLnBrk="1" fontAlgn="auto" latinLnBrk="0" hangingPunct="1">
              <a:lnSpc>
                <a:spcPct val="115000"/>
              </a:lnSpc>
              <a:spcBef>
                <a:spcPts val="0"/>
              </a:spcBef>
              <a:spcAft>
                <a:spcPts val="0"/>
              </a:spcAft>
              <a:buClrTx/>
              <a:buSzTx/>
              <a:buFontTx/>
              <a:buNone/>
              <a:tabLst/>
              <a:defRPr/>
            </a:pPr>
            <a:r>
              <a:rPr kumimoji="0" lang="vi-VN" sz="11500" b="0" i="0" u="none" strike="noStrike" kern="1200" cap="none" spc="0" normalizeH="0" baseline="0" noProof="0">
                <a:ln>
                  <a:noFill/>
                </a:ln>
                <a:solidFill>
                  <a:srgbClr val="FF0000"/>
                </a:solidFill>
                <a:effectLst/>
                <a:uLnTx/>
                <a:uFillTx/>
                <a:latin typeface="#9Slide04 SVNSwashington" pitchFamily="2" charset="0"/>
              </a:rPr>
              <a:t>Ch</a:t>
            </a:r>
            <a:r>
              <a:rPr lang="vi-VN" sz="11500">
                <a:solidFill>
                  <a:srgbClr val="FF0000"/>
                </a:solidFill>
                <a:latin typeface="#9Slide04 SVNSwashington" pitchFamily="2" charset="0"/>
              </a:rPr>
              <a:t>ủ đề: Nghề nghiệp</a:t>
            </a:r>
            <a:endParaRPr kumimoji="0" lang="en-US" sz="11500" b="0" i="0" u="none" strike="noStrike" kern="1200" cap="none" spc="0" normalizeH="0" baseline="0" noProof="0">
              <a:ln>
                <a:noFill/>
              </a:ln>
              <a:solidFill>
                <a:srgbClr val="FF0000"/>
              </a:solidFill>
              <a:effectLst/>
              <a:uLnTx/>
              <a:uFillTx/>
              <a:latin typeface="#9Slide04 SVNSwashington" pitchFamily="2" charset="0"/>
            </a:endParaRPr>
          </a:p>
        </p:txBody>
      </p:sp>
    </p:spTree>
    <p:extLst>
      <p:ext uri="{BB962C8B-B14F-4D97-AF65-F5344CB8AC3E}">
        <p14:creationId xmlns:p14="http://schemas.microsoft.com/office/powerpoint/2010/main" val="26553813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DED1"/>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rotWithShape="1">
          <a:blip r:embed="rId8"/>
          <a:srcRect b="45013"/>
          <a:stretch/>
        </p:blipFill>
        <p:spPr>
          <a:xfrm>
            <a:off x="-766879" y="8216100"/>
            <a:ext cx="19821757" cy="2070900"/>
          </a:xfrm>
          <a:prstGeom prst="rect">
            <a:avLst/>
          </a:prstGeom>
        </p:spPr>
      </p:pic>
      <p:pic>
        <p:nvPicPr>
          <p:cNvPr id="10" name="Picture 10"/>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304800" y="212635"/>
            <a:ext cx="1026611" cy="1289124"/>
          </a:xfrm>
          <a:prstGeom prst="rect">
            <a:avLst/>
          </a:prstGeom>
        </p:spPr>
      </p:pic>
      <p:pic>
        <p:nvPicPr>
          <p:cNvPr id="11" name="Picture 11"/>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flipH="1">
            <a:off x="12439153" y="454069"/>
            <a:ext cx="642074" cy="806257"/>
          </a:xfrm>
          <a:prstGeom prst="rect">
            <a:avLst/>
          </a:prstGeom>
        </p:spPr>
      </p:pic>
      <p:pic>
        <p:nvPicPr>
          <p:cNvPr id="17" name="Picture 3">
            <a:extLst>
              <a:ext uri="{FF2B5EF4-FFF2-40B4-BE49-F238E27FC236}">
                <a16:creationId xmlns="" xmlns:a16="http://schemas.microsoft.com/office/drawing/2014/main" id="{23F3248E-938F-10CF-E447-C11098F3D5A7}"/>
              </a:ext>
            </a:extLst>
          </p:cNvPr>
          <p:cNvPicPr>
            <a:picLocks noChangeAspect="1"/>
          </p:cNvPicPr>
          <p:nvPr/>
        </p:nvPicPr>
        <p:blipFill>
          <a:blip r:embed="rId12"/>
          <a:srcRect/>
          <a:stretch>
            <a:fillRect/>
          </a:stretch>
        </p:blipFill>
        <p:spPr>
          <a:xfrm>
            <a:off x="4114800" y="460984"/>
            <a:ext cx="3557722" cy="2966292"/>
          </a:xfrm>
          <a:prstGeom prst="rect">
            <a:avLst/>
          </a:prstGeom>
        </p:spPr>
      </p:pic>
      <p:pic>
        <p:nvPicPr>
          <p:cNvPr id="18" name="Picture 4">
            <a:extLst>
              <a:ext uri="{FF2B5EF4-FFF2-40B4-BE49-F238E27FC236}">
                <a16:creationId xmlns="" xmlns:a16="http://schemas.microsoft.com/office/drawing/2014/main" id="{5AFF8C89-89E4-6612-C958-D916F3327D8D}"/>
              </a:ext>
            </a:extLst>
          </p:cNvPr>
          <p:cNvPicPr>
            <a:picLocks noChangeAspect="1"/>
          </p:cNvPicPr>
          <p:nvPr/>
        </p:nvPicPr>
        <p:blipFill>
          <a:blip r:embed="rId13"/>
          <a:srcRect/>
          <a:stretch>
            <a:fillRect/>
          </a:stretch>
        </p:blipFill>
        <p:spPr>
          <a:xfrm>
            <a:off x="11400746" y="567203"/>
            <a:ext cx="3419918" cy="2858891"/>
          </a:xfrm>
          <a:prstGeom prst="rect">
            <a:avLst/>
          </a:prstGeom>
        </p:spPr>
      </p:pic>
      <p:sp>
        <p:nvSpPr>
          <p:cNvPr id="19" name="Hình chữ nhật 18">
            <a:extLst>
              <a:ext uri="{FF2B5EF4-FFF2-40B4-BE49-F238E27FC236}">
                <a16:creationId xmlns="" xmlns:a16="http://schemas.microsoft.com/office/drawing/2014/main" id="{6DF045BC-1342-C7B5-928E-FC05BAE00980}"/>
              </a:ext>
            </a:extLst>
          </p:cNvPr>
          <p:cNvSpPr/>
          <p:nvPr/>
        </p:nvSpPr>
        <p:spPr>
          <a:xfrm>
            <a:off x="8377723" y="-1251504"/>
            <a:ext cx="2321993" cy="464820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1300" b="1" i="0" u="none" strike="noStrike" kern="1200" cap="none" spc="0" normalizeH="0" baseline="0" noProof="0">
                <a:ln w="12700">
                  <a:solidFill>
                    <a:srgbClr val="9BBB59">
                      <a:lumMod val="50000"/>
                    </a:srgbClr>
                  </a:solidFill>
                  <a:prstDash val="solid"/>
                </a:ln>
                <a:pattFill prst="narHorz">
                  <a:fgClr>
                    <a:srgbClr val="9BBB59"/>
                  </a:fgClr>
                  <a:bgClr>
                    <a:srgbClr val="9BBB59">
                      <a:lumMod val="40000"/>
                      <a:lumOff val="60000"/>
                    </a:srgbClr>
                  </a:bgClr>
                </a:pattFill>
                <a:effectLst>
                  <a:innerShdw blurRad="177800">
                    <a:srgbClr val="9BBB59">
                      <a:lumMod val="50000"/>
                    </a:srgbClr>
                  </a:innerShdw>
                </a:effectLst>
                <a:uLnTx/>
                <a:uFillTx/>
                <a:latin typeface="Calibri"/>
                <a:ea typeface="+mn-ea"/>
                <a:cs typeface="+mn-cs"/>
              </a:rPr>
              <a:t>+</a:t>
            </a:r>
          </a:p>
        </p:txBody>
      </p:sp>
      <p:pic>
        <p:nvPicPr>
          <p:cNvPr id="21" name="Picture 2">
            <a:extLst>
              <a:ext uri="{FF2B5EF4-FFF2-40B4-BE49-F238E27FC236}">
                <a16:creationId xmlns="" xmlns:a16="http://schemas.microsoft.com/office/drawing/2014/main" id="{7B95B82B-890D-5ECA-05B4-AECCC8B1E5F5}"/>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685800" y="3758456"/>
            <a:ext cx="4500679" cy="6534560"/>
          </a:xfrm>
          <a:prstGeom prst="rect">
            <a:avLst/>
          </a:prstGeom>
        </p:spPr>
      </p:pic>
      <p:grpSp>
        <p:nvGrpSpPr>
          <p:cNvPr id="26" name="Nhóm 25">
            <a:extLst>
              <a:ext uri="{FF2B5EF4-FFF2-40B4-BE49-F238E27FC236}">
                <a16:creationId xmlns="" xmlns:a16="http://schemas.microsoft.com/office/drawing/2014/main" id="{D0380209-55D1-C3FB-301C-466BE7CDC572}"/>
              </a:ext>
            </a:extLst>
          </p:cNvPr>
          <p:cNvGrpSpPr/>
          <p:nvPr/>
        </p:nvGrpSpPr>
        <p:grpSpPr>
          <a:xfrm>
            <a:off x="5714464" y="5462851"/>
            <a:ext cx="11372563" cy="4677584"/>
            <a:chOff x="5518267" y="5421774"/>
            <a:chExt cx="11372563" cy="4677584"/>
          </a:xfrm>
        </p:grpSpPr>
        <p:pic>
          <p:nvPicPr>
            <p:cNvPr id="22" name="Picture 3">
              <a:extLst>
                <a:ext uri="{FF2B5EF4-FFF2-40B4-BE49-F238E27FC236}">
                  <a16:creationId xmlns="" xmlns:a16="http://schemas.microsoft.com/office/drawing/2014/main" id="{1E764E2F-BA22-CC61-7234-C82FA490367B}"/>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5518267" y="5421774"/>
              <a:ext cx="11372563" cy="4677584"/>
            </a:xfrm>
            <a:prstGeom prst="rect">
              <a:avLst/>
            </a:prstGeom>
          </p:spPr>
        </p:pic>
        <p:sp>
          <p:nvSpPr>
            <p:cNvPr id="24" name="Freeform 5">
              <a:extLst>
                <a:ext uri="{FF2B5EF4-FFF2-40B4-BE49-F238E27FC236}">
                  <a16:creationId xmlns="" xmlns:a16="http://schemas.microsoft.com/office/drawing/2014/main" id="{8C696CE0-AB5A-C436-CCA0-CC7AA398D45A}"/>
                </a:ext>
              </a:extLst>
            </p:cNvPr>
            <p:cNvSpPr/>
            <p:nvPr/>
          </p:nvSpPr>
          <p:spPr>
            <a:xfrm>
              <a:off x="6019800" y="5829300"/>
              <a:ext cx="10210800" cy="3202422"/>
            </a:xfrm>
            <a:custGeom>
              <a:avLst/>
              <a:gdLst/>
              <a:ahLst/>
              <a:cxnLst/>
              <a:rect l="l" t="t" r="r" b="b"/>
              <a:pathLst>
                <a:path w="6002962" h="2549689">
                  <a:moveTo>
                    <a:pt x="0" y="0"/>
                  </a:moveTo>
                  <a:lnTo>
                    <a:pt x="6002962" y="0"/>
                  </a:lnTo>
                  <a:lnTo>
                    <a:pt x="6002962" y="2549689"/>
                  </a:lnTo>
                  <a:lnTo>
                    <a:pt x="0" y="2549689"/>
                  </a:lnTo>
                  <a:close/>
                </a:path>
              </a:pathLst>
            </a:custGeom>
            <a:solidFill>
              <a:srgbClr val="FFFDE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1" name="Nhóm 30">
            <a:extLst>
              <a:ext uri="{FF2B5EF4-FFF2-40B4-BE49-F238E27FC236}">
                <a16:creationId xmlns="" xmlns:a16="http://schemas.microsoft.com/office/drawing/2014/main" id="{25697239-00C6-6835-54EE-FAA1B944E2D8}"/>
              </a:ext>
            </a:extLst>
          </p:cNvPr>
          <p:cNvGrpSpPr/>
          <p:nvPr/>
        </p:nvGrpSpPr>
        <p:grpSpPr>
          <a:xfrm>
            <a:off x="7463323" y="6515100"/>
            <a:ext cx="1828800" cy="1873331"/>
            <a:chOff x="6477000" y="6196204"/>
            <a:chExt cx="1306368" cy="1286544"/>
          </a:xfrm>
        </p:grpSpPr>
        <p:grpSp>
          <p:nvGrpSpPr>
            <p:cNvPr id="27" name="Group 18">
              <a:extLst>
                <a:ext uri="{FF2B5EF4-FFF2-40B4-BE49-F238E27FC236}">
                  <a16:creationId xmlns="" xmlns:a16="http://schemas.microsoft.com/office/drawing/2014/main" id="{BEE93EBF-CCE3-D723-6FEA-3159AB5F8DB4}"/>
                </a:ext>
              </a:extLst>
            </p:cNvPr>
            <p:cNvGrpSpPr/>
            <p:nvPr/>
          </p:nvGrpSpPr>
          <p:grpSpPr>
            <a:xfrm>
              <a:off x="6477000" y="6196204"/>
              <a:ext cx="1306368" cy="1286544"/>
              <a:chOff x="0" y="0"/>
              <a:chExt cx="344064" cy="338843"/>
            </a:xfrm>
          </p:grpSpPr>
          <p:sp>
            <p:nvSpPr>
              <p:cNvPr id="28" name="Freeform 19">
                <a:extLst>
                  <a:ext uri="{FF2B5EF4-FFF2-40B4-BE49-F238E27FC236}">
                    <a16:creationId xmlns="" xmlns:a16="http://schemas.microsoft.com/office/drawing/2014/main" id="{2FB23ECA-9275-6EC6-A748-CD47914A1AEF}"/>
                  </a:ext>
                </a:extLst>
              </p:cNvPr>
              <p:cNvSpPr/>
              <p:nvPr/>
            </p:nvSpPr>
            <p:spPr>
              <a:xfrm>
                <a:off x="0" y="0"/>
                <a:ext cx="344064" cy="338843"/>
              </a:xfrm>
              <a:custGeom>
                <a:avLst/>
                <a:gdLst/>
                <a:ahLst/>
                <a:cxnLst/>
                <a:rect l="l" t="t" r="r" b="b"/>
                <a:pathLst>
                  <a:path w="344064" h="338843">
                    <a:moveTo>
                      <a:pt x="169421" y="0"/>
                    </a:moveTo>
                    <a:lnTo>
                      <a:pt x="174643" y="0"/>
                    </a:lnTo>
                    <a:cubicBezTo>
                      <a:pt x="268212" y="0"/>
                      <a:pt x="344064" y="75853"/>
                      <a:pt x="344064" y="169421"/>
                    </a:cubicBezTo>
                    <a:lnTo>
                      <a:pt x="344064" y="169421"/>
                    </a:lnTo>
                    <a:cubicBezTo>
                      <a:pt x="344064" y="214355"/>
                      <a:pt x="326214" y="257448"/>
                      <a:pt x="294442" y="289221"/>
                    </a:cubicBezTo>
                    <a:cubicBezTo>
                      <a:pt x="262669" y="320993"/>
                      <a:pt x="219576" y="338843"/>
                      <a:pt x="174643" y="338843"/>
                    </a:cubicBezTo>
                    <a:lnTo>
                      <a:pt x="169421" y="338843"/>
                    </a:lnTo>
                    <a:cubicBezTo>
                      <a:pt x="75853" y="338843"/>
                      <a:pt x="0" y="262990"/>
                      <a:pt x="0" y="169421"/>
                    </a:cubicBezTo>
                    <a:lnTo>
                      <a:pt x="0" y="169421"/>
                    </a:lnTo>
                    <a:cubicBezTo>
                      <a:pt x="0" y="75853"/>
                      <a:pt x="75853" y="0"/>
                      <a:pt x="169421" y="0"/>
                    </a:cubicBezTo>
                    <a:close/>
                  </a:path>
                </a:pathLst>
              </a:custGeom>
              <a:solidFill>
                <a:srgbClr val="758F53"/>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TextBox 20">
                <a:extLst>
                  <a:ext uri="{FF2B5EF4-FFF2-40B4-BE49-F238E27FC236}">
                    <a16:creationId xmlns="" xmlns:a16="http://schemas.microsoft.com/office/drawing/2014/main" id="{98CFA737-64D4-162C-E6B0-59E93F39F310}"/>
                  </a:ext>
                </a:extLst>
              </p:cNvPr>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241"/>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0" name="TextBox 21">
              <a:extLst>
                <a:ext uri="{FF2B5EF4-FFF2-40B4-BE49-F238E27FC236}">
                  <a16:creationId xmlns="" xmlns:a16="http://schemas.microsoft.com/office/drawing/2014/main" id="{EF6F1E18-01B0-89D0-6700-A19B0BB115B0}"/>
                </a:ext>
              </a:extLst>
            </p:cNvPr>
            <p:cNvSpPr txBox="1"/>
            <p:nvPr/>
          </p:nvSpPr>
          <p:spPr>
            <a:xfrm>
              <a:off x="6477000" y="6676975"/>
              <a:ext cx="1306368" cy="678986"/>
            </a:xfrm>
            <a:prstGeom prst="rect">
              <a:avLst/>
            </a:prstGeom>
          </p:spPr>
          <p:txBody>
            <a:bodyPr lIns="0" tIns="0" rIns="0" bIns="0" rtlCol="0" anchor="t">
              <a:spAutoFit/>
            </a:bodyPr>
            <a:lstStyle/>
            <a:p>
              <a:pPr marL="0" marR="0" lvl="0" indent="0" algn="ctr" defTabSz="914400" rtl="0" eaLnBrk="1" fontAlgn="auto" latinLnBrk="0" hangingPunct="1">
                <a:lnSpc>
                  <a:spcPts val="6864"/>
                </a:lnSpc>
                <a:spcBef>
                  <a:spcPct val="0"/>
                </a:spcBef>
                <a:spcAft>
                  <a:spcPts val="0"/>
                </a:spcAft>
                <a:buClrTx/>
                <a:buSzTx/>
                <a:buFontTx/>
                <a:buNone/>
                <a:tabLst/>
                <a:defRPr/>
              </a:pPr>
              <a:r>
                <a:rPr kumimoji="0" lang="en-US" sz="9600" b="1" i="0" u="none" strike="noStrike" kern="1200" cap="none" spc="0" normalizeH="0" baseline="0" noProof="0">
                  <a:ln>
                    <a:noFill/>
                  </a:ln>
                  <a:solidFill>
                    <a:srgbClr val="FFFDEF"/>
                  </a:solidFill>
                  <a:effectLst/>
                  <a:uLnTx/>
                  <a:uFillTx/>
                  <a:latin typeface="Calibri"/>
                  <a:ea typeface="+mn-ea"/>
                  <a:cs typeface="+mn-cs"/>
                </a:rPr>
                <a:t>Y</a:t>
              </a:r>
            </a:p>
          </p:txBody>
        </p:sp>
      </p:grpSp>
      <p:grpSp>
        <p:nvGrpSpPr>
          <p:cNvPr id="32" name="Nhóm 31">
            <a:extLst>
              <a:ext uri="{FF2B5EF4-FFF2-40B4-BE49-F238E27FC236}">
                <a16:creationId xmlns="" xmlns:a16="http://schemas.microsoft.com/office/drawing/2014/main" id="{0490A34E-6FC7-9820-25BD-0FDD8C6628DC}"/>
              </a:ext>
            </a:extLst>
          </p:cNvPr>
          <p:cNvGrpSpPr/>
          <p:nvPr/>
        </p:nvGrpSpPr>
        <p:grpSpPr>
          <a:xfrm>
            <a:off x="10699716" y="6517105"/>
            <a:ext cx="1828800" cy="1873331"/>
            <a:chOff x="6477000" y="6196204"/>
            <a:chExt cx="1306368" cy="1286544"/>
          </a:xfrm>
        </p:grpSpPr>
        <p:grpSp>
          <p:nvGrpSpPr>
            <p:cNvPr id="33" name="Group 18">
              <a:extLst>
                <a:ext uri="{FF2B5EF4-FFF2-40B4-BE49-F238E27FC236}">
                  <a16:creationId xmlns="" xmlns:a16="http://schemas.microsoft.com/office/drawing/2014/main" id="{479408FF-34B3-317A-6CDA-2860B40F5DAD}"/>
                </a:ext>
              </a:extLst>
            </p:cNvPr>
            <p:cNvGrpSpPr/>
            <p:nvPr/>
          </p:nvGrpSpPr>
          <p:grpSpPr>
            <a:xfrm>
              <a:off x="6477000" y="6196204"/>
              <a:ext cx="1306368" cy="1286544"/>
              <a:chOff x="0" y="0"/>
              <a:chExt cx="344064" cy="338843"/>
            </a:xfrm>
          </p:grpSpPr>
          <p:sp>
            <p:nvSpPr>
              <p:cNvPr id="35" name="Freeform 19">
                <a:extLst>
                  <a:ext uri="{FF2B5EF4-FFF2-40B4-BE49-F238E27FC236}">
                    <a16:creationId xmlns="" xmlns:a16="http://schemas.microsoft.com/office/drawing/2014/main" id="{78EFF325-E363-03C6-9CC5-F45C105F16FE}"/>
                  </a:ext>
                </a:extLst>
              </p:cNvPr>
              <p:cNvSpPr/>
              <p:nvPr/>
            </p:nvSpPr>
            <p:spPr>
              <a:xfrm>
                <a:off x="0" y="0"/>
                <a:ext cx="344064" cy="338843"/>
              </a:xfrm>
              <a:custGeom>
                <a:avLst/>
                <a:gdLst/>
                <a:ahLst/>
                <a:cxnLst/>
                <a:rect l="l" t="t" r="r" b="b"/>
                <a:pathLst>
                  <a:path w="344064" h="338843">
                    <a:moveTo>
                      <a:pt x="169421" y="0"/>
                    </a:moveTo>
                    <a:lnTo>
                      <a:pt x="174643" y="0"/>
                    </a:lnTo>
                    <a:cubicBezTo>
                      <a:pt x="268212" y="0"/>
                      <a:pt x="344064" y="75853"/>
                      <a:pt x="344064" y="169421"/>
                    </a:cubicBezTo>
                    <a:lnTo>
                      <a:pt x="344064" y="169421"/>
                    </a:lnTo>
                    <a:cubicBezTo>
                      <a:pt x="344064" y="214355"/>
                      <a:pt x="326214" y="257448"/>
                      <a:pt x="294442" y="289221"/>
                    </a:cubicBezTo>
                    <a:cubicBezTo>
                      <a:pt x="262669" y="320993"/>
                      <a:pt x="219576" y="338843"/>
                      <a:pt x="174643" y="338843"/>
                    </a:cubicBezTo>
                    <a:lnTo>
                      <a:pt x="169421" y="338843"/>
                    </a:lnTo>
                    <a:cubicBezTo>
                      <a:pt x="75853" y="338843"/>
                      <a:pt x="0" y="262990"/>
                      <a:pt x="0" y="169421"/>
                    </a:cubicBezTo>
                    <a:lnTo>
                      <a:pt x="0" y="169421"/>
                    </a:lnTo>
                    <a:cubicBezTo>
                      <a:pt x="0" y="75853"/>
                      <a:pt x="75853" y="0"/>
                      <a:pt x="169421" y="0"/>
                    </a:cubicBezTo>
                    <a:close/>
                  </a:path>
                </a:pathLst>
              </a:custGeom>
              <a:solidFill>
                <a:srgbClr val="758F53"/>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6" name="TextBox 20">
                <a:extLst>
                  <a:ext uri="{FF2B5EF4-FFF2-40B4-BE49-F238E27FC236}">
                    <a16:creationId xmlns="" xmlns:a16="http://schemas.microsoft.com/office/drawing/2014/main" id="{22B766EA-2A5F-07A6-3DB7-B66D64D9C428}"/>
                  </a:ext>
                </a:extLst>
              </p:cNvPr>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241"/>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4" name="TextBox 21">
              <a:extLst>
                <a:ext uri="{FF2B5EF4-FFF2-40B4-BE49-F238E27FC236}">
                  <a16:creationId xmlns="" xmlns:a16="http://schemas.microsoft.com/office/drawing/2014/main" id="{5C0ACA53-B9A1-B324-6E74-312A114A92F3}"/>
                </a:ext>
              </a:extLst>
            </p:cNvPr>
            <p:cNvSpPr txBox="1"/>
            <p:nvPr/>
          </p:nvSpPr>
          <p:spPr>
            <a:xfrm>
              <a:off x="6477000" y="6676975"/>
              <a:ext cx="1306368" cy="678986"/>
            </a:xfrm>
            <a:prstGeom prst="rect">
              <a:avLst/>
            </a:prstGeom>
          </p:spPr>
          <p:txBody>
            <a:bodyPr lIns="0" tIns="0" rIns="0" bIns="0" rtlCol="0" anchor="t">
              <a:spAutoFit/>
            </a:bodyPr>
            <a:lstStyle/>
            <a:p>
              <a:pPr marL="0" marR="0" lvl="0" indent="0" algn="ctr" defTabSz="914400" rtl="0" eaLnBrk="1" fontAlgn="auto" latinLnBrk="0" hangingPunct="1">
                <a:lnSpc>
                  <a:spcPts val="6864"/>
                </a:lnSpc>
                <a:spcBef>
                  <a:spcPct val="0"/>
                </a:spcBef>
                <a:spcAft>
                  <a:spcPts val="0"/>
                </a:spcAft>
                <a:buClrTx/>
                <a:buSzTx/>
                <a:buFontTx/>
                <a:buNone/>
                <a:tabLst/>
                <a:defRPr/>
              </a:pPr>
              <a:r>
                <a:rPr kumimoji="0" lang="en-US" sz="9600" b="1" i="0" u="none" strike="noStrike" kern="1200" cap="none" spc="0" normalizeH="0" baseline="0" noProof="0">
                  <a:ln>
                    <a:noFill/>
                  </a:ln>
                  <a:solidFill>
                    <a:srgbClr val="FFFDEF"/>
                  </a:solidFill>
                  <a:effectLst/>
                  <a:uLnTx/>
                  <a:uFillTx/>
                  <a:latin typeface="Calibri"/>
                  <a:ea typeface="+mn-ea"/>
                  <a:cs typeface="+mn-cs"/>
                </a:rPr>
                <a:t>T</a:t>
              </a:r>
            </a:p>
          </p:txBody>
        </p:sp>
      </p:grpSp>
      <p:grpSp>
        <p:nvGrpSpPr>
          <p:cNvPr id="37" name="Nhóm 36">
            <a:extLst>
              <a:ext uri="{FF2B5EF4-FFF2-40B4-BE49-F238E27FC236}">
                <a16:creationId xmlns="" xmlns:a16="http://schemas.microsoft.com/office/drawing/2014/main" id="{BD8C7828-3126-ED74-E420-88E40E0F1C12}"/>
              </a:ext>
            </a:extLst>
          </p:cNvPr>
          <p:cNvGrpSpPr/>
          <p:nvPr/>
        </p:nvGrpSpPr>
        <p:grpSpPr>
          <a:xfrm>
            <a:off x="12691953" y="6524846"/>
            <a:ext cx="1828800" cy="1873331"/>
            <a:chOff x="6477000" y="6196204"/>
            <a:chExt cx="1306368" cy="1286544"/>
          </a:xfrm>
        </p:grpSpPr>
        <p:grpSp>
          <p:nvGrpSpPr>
            <p:cNvPr id="38" name="Group 18">
              <a:extLst>
                <a:ext uri="{FF2B5EF4-FFF2-40B4-BE49-F238E27FC236}">
                  <a16:creationId xmlns="" xmlns:a16="http://schemas.microsoft.com/office/drawing/2014/main" id="{84060912-E863-58C2-82FF-606D03488739}"/>
                </a:ext>
              </a:extLst>
            </p:cNvPr>
            <p:cNvGrpSpPr/>
            <p:nvPr/>
          </p:nvGrpSpPr>
          <p:grpSpPr>
            <a:xfrm>
              <a:off x="6477000" y="6196204"/>
              <a:ext cx="1306368" cy="1286544"/>
              <a:chOff x="0" y="0"/>
              <a:chExt cx="344064" cy="338843"/>
            </a:xfrm>
          </p:grpSpPr>
          <p:sp>
            <p:nvSpPr>
              <p:cNvPr id="40" name="Freeform 19">
                <a:extLst>
                  <a:ext uri="{FF2B5EF4-FFF2-40B4-BE49-F238E27FC236}">
                    <a16:creationId xmlns="" xmlns:a16="http://schemas.microsoft.com/office/drawing/2014/main" id="{6A839DA0-FC21-1458-7345-5E02231CEE68}"/>
                  </a:ext>
                </a:extLst>
              </p:cNvPr>
              <p:cNvSpPr/>
              <p:nvPr/>
            </p:nvSpPr>
            <p:spPr>
              <a:xfrm>
                <a:off x="0" y="0"/>
                <a:ext cx="344064" cy="338843"/>
              </a:xfrm>
              <a:custGeom>
                <a:avLst/>
                <a:gdLst/>
                <a:ahLst/>
                <a:cxnLst/>
                <a:rect l="l" t="t" r="r" b="b"/>
                <a:pathLst>
                  <a:path w="344064" h="338843">
                    <a:moveTo>
                      <a:pt x="169421" y="0"/>
                    </a:moveTo>
                    <a:lnTo>
                      <a:pt x="174643" y="0"/>
                    </a:lnTo>
                    <a:cubicBezTo>
                      <a:pt x="268212" y="0"/>
                      <a:pt x="344064" y="75853"/>
                      <a:pt x="344064" y="169421"/>
                    </a:cubicBezTo>
                    <a:lnTo>
                      <a:pt x="344064" y="169421"/>
                    </a:lnTo>
                    <a:cubicBezTo>
                      <a:pt x="344064" y="214355"/>
                      <a:pt x="326214" y="257448"/>
                      <a:pt x="294442" y="289221"/>
                    </a:cubicBezTo>
                    <a:cubicBezTo>
                      <a:pt x="262669" y="320993"/>
                      <a:pt x="219576" y="338843"/>
                      <a:pt x="174643" y="338843"/>
                    </a:cubicBezTo>
                    <a:lnTo>
                      <a:pt x="169421" y="338843"/>
                    </a:lnTo>
                    <a:cubicBezTo>
                      <a:pt x="75853" y="338843"/>
                      <a:pt x="0" y="262990"/>
                      <a:pt x="0" y="169421"/>
                    </a:cubicBezTo>
                    <a:lnTo>
                      <a:pt x="0" y="169421"/>
                    </a:lnTo>
                    <a:cubicBezTo>
                      <a:pt x="0" y="75853"/>
                      <a:pt x="75853" y="0"/>
                      <a:pt x="169421" y="0"/>
                    </a:cubicBezTo>
                    <a:close/>
                  </a:path>
                </a:pathLst>
              </a:custGeom>
              <a:solidFill>
                <a:srgbClr val="758F53"/>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1" name="TextBox 20">
                <a:extLst>
                  <a:ext uri="{FF2B5EF4-FFF2-40B4-BE49-F238E27FC236}">
                    <a16:creationId xmlns="" xmlns:a16="http://schemas.microsoft.com/office/drawing/2014/main" id="{9DFEC645-B4C7-831C-B4DB-EC31607E3D32}"/>
                  </a:ext>
                </a:extLst>
              </p:cNvPr>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241"/>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9" name="TextBox 21">
              <a:extLst>
                <a:ext uri="{FF2B5EF4-FFF2-40B4-BE49-F238E27FC236}">
                  <a16:creationId xmlns="" xmlns:a16="http://schemas.microsoft.com/office/drawing/2014/main" id="{5220A7BB-71AE-D3AB-26C2-C5B8636319F2}"/>
                </a:ext>
              </a:extLst>
            </p:cNvPr>
            <p:cNvSpPr txBox="1"/>
            <p:nvPr/>
          </p:nvSpPr>
          <p:spPr>
            <a:xfrm>
              <a:off x="6477000" y="6676975"/>
              <a:ext cx="1306368" cy="678986"/>
            </a:xfrm>
            <a:prstGeom prst="rect">
              <a:avLst/>
            </a:prstGeom>
          </p:spPr>
          <p:txBody>
            <a:bodyPr lIns="0" tIns="0" rIns="0" bIns="0" rtlCol="0" anchor="t">
              <a:spAutoFit/>
            </a:bodyPr>
            <a:lstStyle/>
            <a:p>
              <a:pPr marL="0" marR="0" lvl="0" indent="0" algn="ctr" defTabSz="914400" rtl="0" eaLnBrk="1" fontAlgn="auto" latinLnBrk="0" hangingPunct="1">
                <a:lnSpc>
                  <a:spcPts val="6864"/>
                </a:lnSpc>
                <a:spcBef>
                  <a:spcPct val="0"/>
                </a:spcBef>
                <a:spcAft>
                  <a:spcPts val="0"/>
                </a:spcAft>
                <a:buClrTx/>
                <a:buSzTx/>
                <a:buFontTx/>
                <a:buNone/>
                <a:tabLst/>
                <a:defRPr/>
              </a:pPr>
              <a:r>
                <a:rPr kumimoji="0" lang="en-US" sz="9600" b="1" i="0" u="none" strike="noStrike" kern="1200" cap="none" spc="0" normalizeH="0" baseline="0" noProof="0">
                  <a:ln>
                    <a:noFill/>
                  </a:ln>
                  <a:solidFill>
                    <a:srgbClr val="FFFDEF"/>
                  </a:solidFill>
                  <a:effectLst/>
                  <a:uLnTx/>
                  <a:uFillTx/>
                  <a:latin typeface="Calibri"/>
                  <a:ea typeface="+mn-ea"/>
                  <a:cs typeface="+mn-cs"/>
                </a:rPr>
                <a:t>Á</a:t>
              </a:r>
            </a:p>
          </p:txBody>
        </p:sp>
      </p:grpSp>
      <p:pic>
        <p:nvPicPr>
          <p:cNvPr id="42" name="DONG HO DEM GIO 5S">
            <a:hlinkClick r:id="" action="ppaction://media"/>
            <a:extLst>
              <a:ext uri="{FF2B5EF4-FFF2-40B4-BE49-F238E27FC236}">
                <a16:creationId xmlns="" xmlns:a16="http://schemas.microsoft.com/office/drawing/2014/main" id="{C96E5666-3766-CE55-5DB2-2BA303ECB5DB}"/>
              </a:ext>
            </a:extLst>
          </p:cNvPr>
          <p:cNvPicPr>
            <a:picLocks noChangeAspect="1"/>
          </p:cNvPicPr>
          <p:nvPr>
            <a:videoFile r:link="rId2"/>
            <p:extLst>
              <p:ext uri="{DAA4B4D4-6D71-4841-9C94-3DE7FCFB9230}">
                <p14:media xmlns:p14="http://schemas.microsoft.com/office/powerpoint/2010/main" r:embed="rId1"/>
              </p:ext>
            </p:extLst>
          </p:nvPr>
        </p:nvPicPr>
        <p:blipFill>
          <a:blip r:embed="rId18"/>
          <a:stretch>
            <a:fillRect/>
          </a:stretch>
        </p:blipFill>
        <p:spPr>
          <a:xfrm>
            <a:off x="300789" y="202396"/>
            <a:ext cx="2594811" cy="1459581"/>
          </a:xfrm>
          <a:prstGeom prst="rect">
            <a:avLst/>
          </a:prstGeom>
          <a:ln w="9525" cap="flat">
            <a:solidFill>
              <a:srgbClr val="383838"/>
            </a:solidFill>
          </a:ln>
          <a:effectLst>
            <a:outerShdw blurRad="152400" dist="317500" dir="6000000" sx="105000" sy="105000" algn="tl" rotWithShape="0">
              <a:srgbClr val="000000">
                <a:alpha val="30000"/>
              </a:srgbClr>
            </a:outerShdw>
          </a:effectLst>
          <a:scene3d>
            <a:camera prst="perspectiveRight" fov="2100000">
              <a:rot lat="0" lon="20400000" rev="0"/>
            </a:camera>
            <a:lightRig rig="threePt" dir="t"/>
          </a:scene3d>
          <a:sp3d extrusionH="889000" prstMaterial="matte">
            <a:extrusionClr>
              <a:srgbClr val="777777"/>
            </a:extrusionClr>
          </a:sp3d>
        </p:spPr>
      </p:pic>
      <p:pic>
        <p:nvPicPr>
          <p:cNvPr id="43" name="Am-thanh-dung-sai-chen-vao-powerpoint-www_tiengdong_com">
            <a:hlinkClick r:id="" action="ppaction://media"/>
            <a:extLst>
              <a:ext uri="{FF2B5EF4-FFF2-40B4-BE49-F238E27FC236}">
                <a16:creationId xmlns="" xmlns:a16="http://schemas.microsoft.com/office/drawing/2014/main" id="{FA36C300-06D1-5CD2-C020-A7F43F8C3C62}"/>
              </a:ext>
            </a:extLst>
          </p:cNvPr>
          <p:cNvPicPr>
            <a:picLocks noChangeAspect="1"/>
          </p:cNvPicPr>
          <p:nvPr>
            <a:audioFile r:link="rId3"/>
            <p:extLst>
              <p:ext uri="{DAA4B4D4-6D71-4841-9C94-3DE7FCFB9230}">
                <p14:media xmlns:p14="http://schemas.microsoft.com/office/powerpoint/2010/main" r:embed="rId4">
                  <p14:trim end="3609.9"/>
                </p14:media>
              </p:ext>
            </p:extLst>
          </p:nvPr>
        </p:nvPicPr>
        <p:blipFill>
          <a:blip r:embed="rId19"/>
          <a:stretch>
            <a:fillRect/>
          </a:stretch>
        </p:blipFill>
        <p:spPr>
          <a:xfrm>
            <a:off x="5006975" y="-784225"/>
            <a:ext cx="304800" cy="304800"/>
          </a:xfrm>
          <a:prstGeom prst="rect">
            <a:avLst/>
          </a:prstGeom>
        </p:spPr>
      </p:pic>
      <p:pic>
        <p:nvPicPr>
          <p:cNvPr id="44" name="Tieng-yeah-tre-con-www_nhacchuongvui_com">
            <a:hlinkClick r:id="" action="ppaction://media"/>
            <a:extLst>
              <a:ext uri="{FF2B5EF4-FFF2-40B4-BE49-F238E27FC236}">
                <a16:creationId xmlns="" xmlns:a16="http://schemas.microsoft.com/office/drawing/2014/main" id="{69A812AA-DDFF-97A2-2076-30FB67E5BE45}"/>
              </a:ext>
            </a:extLst>
          </p:cNvPr>
          <p:cNvPicPr>
            <a:picLocks noChangeAspect="1"/>
          </p:cNvPicPr>
          <p:nvPr>
            <a:audioFile r:link="rId6"/>
            <p:extLst>
              <p:ext uri="{DAA4B4D4-6D71-4841-9C94-3DE7FCFB9230}">
                <p14:media xmlns:p14="http://schemas.microsoft.com/office/powerpoint/2010/main" r:embed="rId5"/>
              </p:ext>
            </p:extLst>
          </p:nvPr>
        </p:nvPicPr>
        <p:blipFill>
          <a:blip r:embed="rId19"/>
          <a:stretch>
            <a:fillRect/>
          </a:stretch>
        </p:blipFill>
        <p:spPr>
          <a:xfrm>
            <a:off x="5889625" y="-542925"/>
            <a:ext cx="304800" cy="304800"/>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7"/>
                                        </p:tgtEl>
                                        <p:attrNameLst>
                                          <p:attrName>r</p:attrName>
                                        </p:attrNameLst>
                                      </p:cBhvr>
                                    </p:animRot>
                                    <p:animRot by="-240000">
                                      <p:cBhvr>
                                        <p:cTn id="7" dur="200" fill="hold">
                                          <p:stCondLst>
                                            <p:cond delay="200"/>
                                          </p:stCondLst>
                                        </p:cTn>
                                        <p:tgtEl>
                                          <p:spTgt spid="17"/>
                                        </p:tgtEl>
                                        <p:attrNameLst>
                                          <p:attrName>r</p:attrName>
                                        </p:attrNameLst>
                                      </p:cBhvr>
                                    </p:animRot>
                                    <p:animRot by="240000">
                                      <p:cBhvr>
                                        <p:cTn id="8" dur="200" fill="hold">
                                          <p:stCondLst>
                                            <p:cond delay="400"/>
                                          </p:stCondLst>
                                        </p:cTn>
                                        <p:tgtEl>
                                          <p:spTgt spid="17"/>
                                        </p:tgtEl>
                                        <p:attrNameLst>
                                          <p:attrName>r</p:attrName>
                                        </p:attrNameLst>
                                      </p:cBhvr>
                                    </p:animRot>
                                    <p:animRot by="-240000">
                                      <p:cBhvr>
                                        <p:cTn id="9" dur="200" fill="hold">
                                          <p:stCondLst>
                                            <p:cond delay="600"/>
                                          </p:stCondLst>
                                        </p:cTn>
                                        <p:tgtEl>
                                          <p:spTgt spid="17"/>
                                        </p:tgtEl>
                                        <p:attrNameLst>
                                          <p:attrName>r</p:attrName>
                                        </p:attrNameLst>
                                      </p:cBhvr>
                                    </p:animRot>
                                    <p:animRot by="120000">
                                      <p:cBhvr>
                                        <p:cTn id="10" dur="200" fill="hold">
                                          <p:stCondLst>
                                            <p:cond delay="800"/>
                                          </p:stCondLst>
                                        </p:cTn>
                                        <p:tgtEl>
                                          <p:spTgt spid="1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8"/>
                                        </p:tgtEl>
                                        <p:attrNameLst>
                                          <p:attrName>r</p:attrName>
                                        </p:attrNameLst>
                                      </p:cBhvr>
                                    </p:animRot>
                                    <p:animRot by="-240000">
                                      <p:cBhvr>
                                        <p:cTn id="13" dur="200" fill="hold">
                                          <p:stCondLst>
                                            <p:cond delay="200"/>
                                          </p:stCondLst>
                                        </p:cTn>
                                        <p:tgtEl>
                                          <p:spTgt spid="18"/>
                                        </p:tgtEl>
                                        <p:attrNameLst>
                                          <p:attrName>r</p:attrName>
                                        </p:attrNameLst>
                                      </p:cBhvr>
                                    </p:animRot>
                                    <p:animRot by="240000">
                                      <p:cBhvr>
                                        <p:cTn id="14" dur="200" fill="hold">
                                          <p:stCondLst>
                                            <p:cond delay="400"/>
                                          </p:stCondLst>
                                        </p:cTn>
                                        <p:tgtEl>
                                          <p:spTgt spid="18"/>
                                        </p:tgtEl>
                                        <p:attrNameLst>
                                          <p:attrName>r</p:attrName>
                                        </p:attrNameLst>
                                      </p:cBhvr>
                                    </p:animRot>
                                    <p:animRot by="-240000">
                                      <p:cBhvr>
                                        <p:cTn id="15" dur="200" fill="hold">
                                          <p:stCondLst>
                                            <p:cond delay="600"/>
                                          </p:stCondLst>
                                        </p:cTn>
                                        <p:tgtEl>
                                          <p:spTgt spid="18"/>
                                        </p:tgtEl>
                                        <p:attrNameLst>
                                          <p:attrName>r</p:attrName>
                                        </p:attrNameLst>
                                      </p:cBhvr>
                                    </p:animRot>
                                    <p:animRot by="120000">
                                      <p:cBhvr>
                                        <p:cTn id="16" dur="200" fill="hold">
                                          <p:stCondLst>
                                            <p:cond delay="800"/>
                                          </p:stCondLst>
                                        </p:cTn>
                                        <p:tgtEl>
                                          <p:spTgt spid="18"/>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500"/>
                                        <p:tgtEl>
                                          <p:spTgt spid="21"/>
                                        </p:tgtEl>
                                      </p:cBhvr>
                                    </p:animEffect>
                                    <p:anim calcmode="lin" valueType="num">
                                      <p:cBhvr>
                                        <p:cTn id="22" dur="500" fill="hold"/>
                                        <p:tgtEl>
                                          <p:spTgt spid="21"/>
                                        </p:tgtEl>
                                        <p:attrNameLst>
                                          <p:attrName>ppt_x</p:attrName>
                                        </p:attrNameLst>
                                      </p:cBhvr>
                                      <p:tavLst>
                                        <p:tav tm="0">
                                          <p:val>
                                            <p:strVal val="#ppt_x"/>
                                          </p:val>
                                        </p:tav>
                                        <p:tav tm="100000">
                                          <p:val>
                                            <p:strVal val="#ppt_x"/>
                                          </p:val>
                                        </p:tav>
                                      </p:tavLst>
                                    </p:anim>
                                    <p:anim calcmode="lin" valueType="num">
                                      <p:cBhvr>
                                        <p:cTn id="23" dur="500" fill="hold"/>
                                        <p:tgtEl>
                                          <p:spTgt spid="21"/>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fade">
                                      <p:cBhvr>
                                        <p:cTn id="26" dur="500"/>
                                        <p:tgtEl>
                                          <p:spTgt spid="26"/>
                                        </p:tgtEl>
                                      </p:cBhvr>
                                    </p:animEffect>
                                    <p:anim calcmode="lin" valueType="num">
                                      <p:cBhvr>
                                        <p:cTn id="27" dur="500" fill="hold"/>
                                        <p:tgtEl>
                                          <p:spTgt spid="26"/>
                                        </p:tgtEl>
                                        <p:attrNameLst>
                                          <p:attrName>ppt_x</p:attrName>
                                        </p:attrNameLst>
                                      </p:cBhvr>
                                      <p:tavLst>
                                        <p:tav tm="0">
                                          <p:val>
                                            <p:strVal val="#ppt_x"/>
                                          </p:val>
                                        </p:tav>
                                        <p:tav tm="100000">
                                          <p:val>
                                            <p:strVal val="#ppt_x"/>
                                          </p:val>
                                        </p:tav>
                                      </p:tavLst>
                                    </p:anim>
                                    <p:anim calcmode="lin" valueType="num">
                                      <p:cBhvr>
                                        <p:cTn id="28" dur="500" fill="hold"/>
                                        <p:tgtEl>
                                          <p:spTgt spid="26"/>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fade">
                                      <p:cBhvr>
                                        <p:cTn id="31" dur="500"/>
                                        <p:tgtEl>
                                          <p:spTgt spid="31"/>
                                        </p:tgtEl>
                                      </p:cBhvr>
                                    </p:animEffect>
                                    <p:anim calcmode="lin" valueType="num">
                                      <p:cBhvr>
                                        <p:cTn id="32" dur="500" fill="hold"/>
                                        <p:tgtEl>
                                          <p:spTgt spid="31"/>
                                        </p:tgtEl>
                                        <p:attrNameLst>
                                          <p:attrName>ppt_x</p:attrName>
                                        </p:attrNameLst>
                                      </p:cBhvr>
                                      <p:tavLst>
                                        <p:tav tm="0">
                                          <p:val>
                                            <p:strVal val="#ppt_x"/>
                                          </p:val>
                                        </p:tav>
                                        <p:tav tm="100000">
                                          <p:val>
                                            <p:strVal val="#ppt_x"/>
                                          </p:val>
                                        </p:tav>
                                      </p:tavLst>
                                    </p:anim>
                                    <p:anim calcmode="lin" valueType="num">
                                      <p:cBhvr>
                                        <p:cTn id="33" dur="500" fill="hold"/>
                                        <p:tgtEl>
                                          <p:spTgt spid="31"/>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fade">
                                      <p:cBhvr>
                                        <p:cTn id="36" dur="500"/>
                                        <p:tgtEl>
                                          <p:spTgt spid="32"/>
                                        </p:tgtEl>
                                      </p:cBhvr>
                                    </p:animEffect>
                                    <p:anim calcmode="lin" valueType="num">
                                      <p:cBhvr>
                                        <p:cTn id="37" dur="500" fill="hold"/>
                                        <p:tgtEl>
                                          <p:spTgt spid="32"/>
                                        </p:tgtEl>
                                        <p:attrNameLst>
                                          <p:attrName>ppt_x</p:attrName>
                                        </p:attrNameLst>
                                      </p:cBhvr>
                                      <p:tavLst>
                                        <p:tav tm="0">
                                          <p:val>
                                            <p:strVal val="#ppt_x"/>
                                          </p:val>
                                        </p:tav>
                                        <p:tav tm="100000">
                                          <p:val>
                                            <p:strVal val="#ppt_x"/>
                                          </p:val>
                                        </p:tav>
                                      </p:tavLst>
                                    </p:anim>
                                    <p:anim calcmode="lin" valueType="num">
                                      <p:cBhvr>
                                        <p:cTn id="38" dur="500" fill="hold"/>
                                        <p:tgtEl>
                                          <p:spTgt spid="32"/>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37"/>
                                        </p:tgtEl>
                                        <p:attrNameLst>
                                          <p:attrName>style.visibility</p:attrName>
                                        </p:attrNameLst>
                                      </p:cBhvr>
                                      <p:to>
                                        <p:strVal val="visible"/>
                                      </p:to>
                                    </p:set>
                                    <p:animEffect transition="in" filter="fade">
                                      <p:cBhvr>
                                        <p:cTn id="41" dur="500"/>
                                        <p:tgtEl>
                                          <p:spTgt spid="37"/>
                                        </p:tgtEl>
                                      </p:cBhvr>
                                    </p:animEffect>
                                    <p:anim calcmode="lin" valueType="num">
                                      <p:cBhvr>
                                        <p:cTn id="42" dur="500" fill="hold"/>
                                        <p:tgtEl>
                                          <p:spTgt spid="37"/>
                                        </p:tgtEl>
                                        <p:attrNameLst>
                                          <p:attrName>ppt_x</p:attrName>
                                        </p:attrNameLst>
                                      </p:cBhvr>
                                      <p:tavLst>
                                        <p:tav tm="0">
                                          <p:val>
                                            <p:strVal val="#ppt_x"/>
                                          </p:val>
                                        </p:tav>
                                        <p:tav tm="100000">
                                          <p:val>
                                            <p:strVal val="#ppt_x"/>
                                          </p:val>
                                        </p:tav>
                                      </p:tavLst>
                                    </p:anim>
                                    <p:anim calcmode="lin" valueType="num">
                                      <p:cBhvr>
                                        <p:cTn id="43" dur="500" fill="hold"/>
                                        <p:tgtEl>
                                          <p:spTgt spid="37"/>
                                        </p:tgtEl>
                                        <p:attrNameLst>
                                          <p:attrName>ppt_y</p:attrName>
                                        </p:attrNameLst>
                                      </p:cBhvr>
                                      <p:tavLst>
                                        <p:tav tm="0">
                                          <p:val>
                                            <p:strVal val="#ppt_y+.1"/>
                                          </p:val>
                                        </p:tav>
                                        <p:tav tm="100000">
                                          <p:val>
                                            <p:strVal val="#ppt_y"/>
                                          </p:val>
                                        </p:tav>
                                      </p:tavLst>
                                    </p:anim>
                                  </p:childTnLst>
                                </p:cTn>
                              </p:par>
                              <p:par>
                                <p:cTn id="44" presetID="1" presetClass="mediacall" presetSubtype="0" fill="hold" nodeType="withEffect">
                                  <p:stCondLst>
                                    <p:cond delay="0"/>
                                  </p:stCondLst>
                                  <p:childTnLst>
                                    <p:cmd type="call" cmd="playFrom(0.0)">
                                      <p:cBhvr>
                                        <p:cTn id="45" dur="1584" fill="hold"/>
                                        <p:tgtEl>
                                          <p:spTgt spid="43"/>
                                        </p:tgtEl>
                                      </p:cBhvr>
                                    </p:cmd>
                                  </p:childTnLst>
                                </p:cTn>
                              </p:par>
                            </p:childTnLst>
                          </p:cTn>
                        </p:par>
                        <p:par>
                          <p:cTn id="46" fill="hold">
                            <p:stCondLst>
                              <p:cond delay="1584"/>
                            </p:stCondLst>
                            <p:childTnLst>
                              <p:par>
                                <p:cTn id="47" presetID="1" presetClass="mediacall" presetSubtype="0" fill="hold" nodeType="afterEffect">
                                  <p:stCondLst>
                                    <p:cond delay="0"/>
                                  </p:stCondLst>
                                  <p:childTnLst>
                                    <p:cmd type="call" cmd="playFrom(0.0)">
                                      <p:cBhvr>
                                        <p:cTn id="48" dur="4414" fill="hold"/>
                                        <p:tgtEl>
                                          <p:spTgt spid="4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9" fill="hold" display="0">
                  <p:stCondLst>
                    <p:cond delay="indefinite"/>
                  </p:stCondLst>
                  <p:endCondLst>
                    <p:cond evt="onStopAudio" delay="0">
                      <p:tgtEl>
                        <p:sldTgt/>
                      </p:tgtEl>
                    </p:cond>
                  </p:endCondLst>
                </p:cTn>
                <p:tgtEl>
                  <p:spTgt spid="43"/>
                </p:tgtEl>
              </p:cMediaNode>
            </p:audio>
            <p:audio>
              <p:cMediaNode vol="80000">
                <p:cTn id="50" fill="hold" display="0">
                  <p:stCondLst>
                    <p:cond delay="indefinite"/>
                  </p:stCondLst>
                  <p:endCondLst>
                    <p:cond evt="onStopAudio" delay="0">
                      <p:tgtEl>
                        <p:sldTgt/>
                      </p:tgtEl>
                    </p:cond>
                  </p:endCondLst>
                </p:cTn>
                <p:tgtEl>
                  <p:spTgt spid="44"/>
                </p:tgtEl>
              </p:cMediaNode>
            </p:audio>
            <p:seq concurrent="1" nextAc="seek">
              <p:cTn id="51" restart="whenNotActive" fill="hold" evtFilter="cancelBubble" nodeType="interactiveSeq">
                <p:stCondLst>
                  <p:cond evt="onClick" delay="0">
                    <p:tgtEl>
                      <p:spTgt spid="42"/>
                    </p:tgtEl>
                  </p:cond>
                </p:stCondLst>
                <p:endSync evt="end" delay="0">
                  <p:rtn val="all"/>
                </p:endSync>
                <p:childTnLst>
                  <p:par>
                    <p:cTn id="52" fill="hold">
                      <p:stCondLst>
                        <p:cond delay="0"/>
                      </p:stCondLst>
                      <p:childTnLst>
                        <p:par>
                          <p:cTn id="53" fill="hold">
                            <p:stCondLst>
                              <p:cond delay="0"/>
                            </p:stCondLst>
                            <p:childTnLst>
                              <p:par>
                                <p:cTn id="54" presetID="2" presetClass="mediacall" presetSubtype="0" fill="hold" nodeType="clickEffect">
                                  <p:stCondLst>
                                    <p:cond delay="0"/>
                                  </p:stCondLst>
                                  <p:childTnLst>
                                    <p:cmd type="call" cmd="togglePause">
                                      <p:cBhvr>
                                        <p:cTn id="55" dur="1" fill="hold"/>
                                        <p:tgtEl>
                                          <p:spTgt spid="42"/>
                                        </p:tgtEl>
                                      </p:cBhvr>
                                    </p:cmd>
                                  </p:childTnLst>
                                </p:cTn>
                              </p:par>
                            </p:childTnLst>
                          </p:cTn>
                        </p:par>
                      </p:childTnLst>
                    </p:cTn>
                  </p:par>
                </p:childTnLst>
              </p:cTn>
              <p:nextCondLst>
                <p:cond evt="onClick" delay="0">
                  <p:tgtEl>
                    <p:spTgt spid="42"/>
                  </p:tgtEl>
                </p:cond>
              </p:nextCondLst>
            </p:seq>
            <p:video>
              <p:cMediaNode vol="80000">
                <p:cTn id="56" fill="hold" display="0">
                  <p:stCondLst>
                    <p:cond delay="indefinite"/>
                  </p:stCondLst>
                </p:cTn>
                <p:tgtEl>
                  <p:spTgt spid="42"/>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DED1"/>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rotWithShape="1">
          <a:blip r:embed="rId9"/>
          <a:srcRect b="45013"/>
          <a:stretch/>
        </p:blipFill>
        <p:spPr>
          <a:xfrm>
            <a:off x="-766879" y="8216100"/>
            <a:ext cx="19821757" cy="2070900"/>
          </a:xfrm>
          <a:prstGeom prst="rect">
            <a:avLst/>
          </a:prstGeom>
        </p:spPr>
      </p:pic>
      <p:pic>
        <p:nvPicPr>
          <p:cNvPr id="10" name="Picture 1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304800" y="212635"/>
            <a:ext cx="1026611" cy="1289124"/>
          </a:xfrm>
          <a:prstGeom prst="rect">
            <a:avLst/>
          </a:prstGeom>
        </p:spPr>
      </p:pic>
      <p:pic>
        <p:nvPicPr>
          <p:cNvPr id="11" name="Picture 11"/>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flipH="1">
            <a:off x="12439153" y="454069"/>
            <a:ext cx="642074" cy="806257"/>
          </a:xfrm>
          <a:prstGeom prst="rect">
            <a:avLst/>
          </a:prstGeom>
        </p:spPr>
      </p:pic>
      <p:sp>
        <p:nvSpPr>
          <p:cNvPr id="19" name="Hình chữ nhật 18">
            <a:extLst>
              <a:ext uri="{FF2B5EF4-FFF2-40B4-BE49-F238E27FC236}">
                <a16:creationId xmlns="" xmlns:a16="http://schemas.microsoft.com/office/drawing/2014/main" id="{6DF045BC-1342-C7B5-928E-FC05BAE00980}"/>
              </a:ext>
            </a:extLst>
          </p:cNvPr>
          <p:cNvSpPr/>
          <p:nvPr/>
        </p:nvSpPr>
        <p:spPr>
          <a:xfrm>
            <a:off x="6272131" y="-1299863"/>
            <a:ext cx="2382383" cy="538609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400" b="1" i="0" u="none" strike="noStrike" kern="1200" cap="none" spc="0" normalizeH="0" baseline="0" noProof="0">
                <a:ln w="12700">
                  <a:solidFill>
                    <a:srgbClr val="9BBB59">
                      <a:lumMod val="50000"/>
                    </a:srgbClr>
                  </a:solidFill>
                  <a:prstDash val="solid"/>
                </a:ln>
                <a:pattFill prst="narHorz">
                  <a:fgClr>
                    <a:srgbClr val="9BBB59"/>
                  </a:fgClr>
                  <a:bgClr>
                    <a:srgbClr val="9BBB59">
                      <a:lumMod val="40000"/>
                      <a:lumOff val="60000"/>
                    </a:srgbClr>
                  </a:bgClr>
                </a:pattFill>
                <a:effectLst>
                  <a:innerShdw blurRad="177800">
                    <a:srgbClr val="9BBB59">
                      <a:lumMod val="50000"/>
                    </a:srgbClr>
                  </a:innerShdw>
                </a:effectLst>
                <a:uLnTx/>
                <a:uFillTx/>
                <a:latin typeface="Calibri"/>
                <a:ea typeface="+mn-ea"/>
                <a:cs typeface="+mn-cs"/>
              </a:rPr>
              <a:t>+</a:t>
            </a:r>
          </a:p>
        </p:txBody>
      </p:sp>
      <p:grpSp>
        <p:nvGrpSpPr>
          <p:cNvPr id="26" name="Nhóm 25">
            <a:extLst>
              <a:ext uri="{FF2B5EF4-FFF2-40B4-BE49-F238E27FC236}">
                <a16:creationId xmlns="" xmlns:a16="http://schemas.microsoft.com/office/drawing/2014/main" id="{D0380209-55D1-C3FB-301C-466BE7CDC572}"/>
              </a:ext>
            </a:extLst>
          </p:cNvPr>
          <p:cNvGrpSpPr/>
          <p:nvPr/>
        </p:nvGrpSpPr>
        <p:grpSpPr>
          <a:xfrm>
            <a:off x="5715000" y="5466609"/>
            <a:ext cx="11372563" cy="4677584"/>
            <a:chOff x="5518267" y="5421774"/>
            <a:chExt cx="11372563" cy="4677584"/>
          </a:xfrm>
        </p:grpSpPr>
        <p:pic>
          <p:nvPicPr>
            <p:cNvPr id="22" name="Picture 3">
              <a:extLst>
                <a:ext uri="{FF2B5EF4-FFF2-40B4-BE49-F238E27FC236}">
                  <a16:creationId xmlns="" xmlns:a16="http://schemas.microsoft.com/office/drawing/2014/main" id="{1E764E2F-BA22-CC61-7234-C82FA490367B}"/>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5518267" y="5421774"/>
              <a:ext cx="11372563" cy="4677584"/>
            </a:xfrm>
            <a:prstGeom prst="rect">
              <a:avLst/>
            </a:prstGeom>
          </p:spPr>
        </p:pic>
        <p:sp>
          <p:nvSpPr>
            <p:cNvPr id="24" name="Freeform 5">
              <a:extLst>
                <a:ext uri="{FF2B5EF4-FFF2-40B4-BE49-F238E27FC236}">
                  <a16:creationId xmlns="" xmlns:a16="http://schemas.microsoft.com/office/drawing/2014/main" id="{8C696CE0-AB5A-C436-CCA0-CC7AA398D45A}"/>
                </a:ext>
              </a:extLst>
            </p:cNvPr>
            <p:cNvSpPr/>
            <p:nvPr/>
          </p:nvSpPr>
          <p:spPr>
            <a:xfrm>
              <a:off x="6019800" y="5829300"/>
              <a:ext cx="10210800" cy="3202422"/>
            </a:xfrm>
            <a:custGeom>
              <a:avLst/>
              <a:gdLst/>
              <a:ahLst/>
              <a:cxnLst/>
              <a:rect l="l" t="t" r="r" b="b"/>
              <a:pathLst>
                <a:path w="6002962" h="2549689">
                  <a:moveTo>
                    <a:pt x="0" y="0"/>
                  </a:moveTo>
                  <a:lnTo>
                    <a:pt x="6002962" y="0"/>
                  </a:lnTo>
                  <a:lnTo>
                    <a:pt x="6002962" y="2549689"/>
                  </a:lnTo>
                  <a:lnTo>
                    <a:pt x="0" y="2549689"/>
                  </a:lnTo>
                  <a:close/>
                </a:path>
              </a:pathLst>
            </a:custGeom>
            <a:solidFill>
              <a:srgbClr val="FFFDE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5" name="Nhóm 14">
            <a:extLst>
              <a:ext uri="{FF2B5EF4-FFF2-40B4-BE49-F238E27FC236}">
                <a16:creationId xmlns="" xmlns:a16="http://schemas.microsoft.com/office/drawing/2014/main" id="{6A9887FB-2434-B0B1-23CD-B080283792B4}"/>
              </a:ext>
            </a:extLst>
          </p:cNvPr>
          <p:cNvGrpSpPr/>
          <p:nvPr/>
        </p:nvGrpSpPr>
        <p:grpSpPr>
          <a:xfrm>
            <a:off x="6340318" y="6061416"/>
            <a:ext cx="1191191" cy="1285295"/>
            <a:chOff x="6400800" y="6011892"/>
            <a:chExt cx="1191191" cy="1285295"/>
          </a:xfrm>
        </p:grpSpPr>
        <p:grpSp>
          <p:nvGrpSpPr>
            <p:cNvPr id="27" name="Group 18">
              <a:extLst>
                <a:ext uri="{FF2B5EF4-FFF2-40B4-BE49-F238E27FC236}">
                  <a16:creationId xmlns="" xmlns:a16="http://schemas.microsoft.com/office/drawing/2014/main" id="{BEE93EBF-CCE3-D723-6FEA-3159AB5F8DB4}"/>
                </a:ext>
              </a:extLst>
            </p:cNvPr>
            <p:cNvGrpSpPr/>
            <p:nvPr/>
          </p:nvGrpSpPr>
          <p:grpSpPr>
            <a:xfrm>
              <a:off x="6400800" y="6011892"/>
              <a:ext cx="1191191" cy="1219201"/>
              <a:chOff x="0" y="0"/>
              <a:chExt cx="344064" cy="338843"/>
            </a:xfrm>
          </p:grpSpPr>
          <p:sp>
            <p:nvSpPr>
              <p:cNvPr id="28" name="Freeform 19">
                <a:extLst>
                  <a:ext uri="{FF2B5EF4-FFF2-40B4-BE49-F238E27FC236}">
                    <a16:creationId xmlns="" xmlns:a16="http://schemas.microsoft.com/office/drawing/2014/main" id="{2FB23ECA-9275-6EC6-A748-CD47914A1AEF}"/>
                  </a:ext>
                </a:extLst>
              </p:cNvPr>
              <p:cNvSpPr/>
              <p:nvPr/>
            </p:nvSpPr>
            <p:spPr>
              <a:xfrm>
                <a:off x="0" y="0"/>
                <a:ext cx="344064" cy="338843"/>
              </a:xfrm>
              <a:custGeom>
                <a:avLst/>
                <a:gdLst/>
                <a:ahLst/>
                <a:cxnLst/>
                <a:rect l="l" t="t" r="r" b="b"/>
                <a:pathLst>
                  <a:path w="344064" h="338843">
                    <a:moveTo>
                      <a:pt x="169421" y="0"/>
                    </a:moveTo>
                    <a:lnTo>
                      <a:pt x="174643" y="0"/>
                    </a:lnTo>
                    <a:cubicBezTo>
                      <a:pt x="268212" y="0"/>
                      <a:pt x="344064" y="75853"/>
                      <a:pt x="344064" y="169421"/>
                    </a:cubicBezTo>
                    <a:lnTo>
                      <a:pt x="344064" y="169421"/>
                    </a:lnTo>
                    <a:cubicBezTo>
                      <a:pt x="344064" y="214355"/>
                      <a:pt x="326214" y="257448"/>
                      <a:pt x="294442" y="289221"/>
                    </a:cubicBezTo>
                    <a:cubicBezTo>
                      <a:pt x="262669" y="320993"/>
                      <a:pt x="219576" y="338843"/>
                      <a:pt x="174643" y="338843"/>
                    </a:cubicBezTo>
                    <a:lnTo>
                      <a:pt x="169421" y="338843"/>
                    </a:lnTo>
                    <a:cubicBezTo>
                      <a:pt x="75853" y="338843"/>
                      <a:pt x="0" y="262990"/>
                      <a:pt x="0" y="169421"/>
                    </a:cubicBezTo>
                    <a:lnTo>
                      <a:pt x="0" y="169421"/>
                    </a:lnTo>
                    <a:cubicBezTo>
                      <a:pt x="0" y="75853"/>
                      <a:pt x="75853" y="0"/>
                      <a:pt x="169421" y="0"/>
                    </a:cubicBezTo>
                    <a:close/>
                  </a:path>
                </a:pathLst>
              </a:custGeom>
              <a:solidFill>
                <a:srgbClr val="758F53"/>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TextBox 20">
                <a:extLst>
                  <a:ext uri="{FF2B5EF4-FFF2-40B4-BE49-F238E27FC236}">
                    <a16:creationId xmlns="" xmlns:a16="http://schemas.microsoft.com/office/drawing/2014/main" id="{98CFA737-64D4-162C-E6B0-59E93F39F310}"/>
                  </a:ext>
                </a:extLst>
              </p:cNvPr>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241"/>
                  </a:lnSpc>
                  <a:spcBef>
                    <a:spcPts val="0"/>
                  </a:spcBef>
                  <a:spcAft>
                    <a:spcPts val="0"/>
                  </a:spcAft>
                  <a:buClrTx/>
                  <a:buSzTx/>
                  <a:buFontTx/>
                  <a:buNone/>
                  <a:tabLst/>
                  <a:defRPr/>
                </a:pPr>
                <a:endParaRPr kumimoji="0" sz="1400" b="0" i="0" u="none" strike="noStrike" kern="1200" cap="none" spc="0" normalizeH="0" baseline="0" noProof="0">
                  <a:ln>
                    <a:noFill/>
                  </a:ln>
                  <a:solidFill>
                    <a:prstClr val="black"/>
                  </a:solidFill>
                  <a:effectLst/>
                  <a:uLnTx/>
                  <a:uFillTx/>
                  <a:latin typeface="Calibri"/>
                  <a:ea typeface="+mn-ea"/>
                  <a:cs typeface="+mn-cs"/>
                </a:endParaRPr>
              </a:p>
            </p:txBody>
          </p:sp>
        </p:grpSp>
        <p:sp>
          <p:nvSpPr>
            <p:cNvPr id="30" name="TextBox 21">
              <a:extLst>
                <a:ext uri="{FF2B5EF4-FFF2-40B4-BE49-F238E27FC236}">
                  <a16:creationId xmlns="" xmlns:a16="http://schemas.microsoft.com/office/drawing/2014/main" id="{EF6F1E18-01B0-89D0-6700-A19B0BB115B0}"/>
                </a:ext>
              </a:extLst>
            </p:cNvPr>
            <p:cNvSpPr txBox="1"/>
            <p:nvPr/>
          </p:nvSpPr>
          <p:spPr>
            <a:xfrm>
              <a:off x="6400800" y="6362700"/>
              <a:ext cx="1191191" cy="934487"/>
            </a:xfrm>
            <a:prstGeom prst="rect">
              <a:avLst/>
            </a:prstGeom>
          </p:spPr>
          <p:txBody>
            <a:bodyPr lIns="0" tIns="0" rIns="0" bIns="0" rtlCol="0" anchor="t">
              <a:spAutoFit/>
            </a:bodyPr>
            <a:lstStyle/>
            <a:p>
              <a:pPr marL="0" marR="0" lvl="0" indent="0" algn="ctr" defTabSz="914400" rtl="0" eaLnBrk="1" fontAlgn="auto" latinLnBrk="0" hangingPunct="1">
                <a:lnSpc>
                  <a:spcPts val="6864"/>
                </a:lnSpc>
                <a:spcBef>
                  <a:spcPct val="0"/>
                </a:spcBef>
                <a:spcAft>
                  <a:spcPts val="0"/>
                </a:spcAft>
                <a:buClrTx/>
                <a:buSzTx/>
                <a:buFontTx/>
                <a:buNone/>
                <a:tabLst/>
                <a:defRPr/>
              </a:pPr>
              <a:r>
                <a:rPr kumimoji="0" lang="en-US" sz="8000" b="1" i="0" u="none" strike="noStrike" kern="1200" cap="none" spc="0" normalizeH="0" baseline="0" noProof="0">
                  <a:ln>
                    <a:noFill/>
                  </a:ln>
                  <a:solidFill>
                    <a:srgbClr val="FFFDEF"/>
                  </a:solidFill>
                  <a:effectLst/>
                  <a:uLnTx/>
                  <a:uFillTx/>
                  <a:latin typeface="Calibri"/>
                  <a:ea typeface="+mn-ea"/>
                  <a:cs typeface="+mn-cs"/>
                </a:rPr>
                <a:t>K</a:t>
              </a:r>
            </a:p>
          </p:txBody>
        </p:sp>
      </p:grpSp>
      <p:pic>
        <p:nvPicPr>
          <p:cNvPr id="42" name="DONG HO DEM GIO 5S">
            <a:hlinkClick r:id="" action="ppaction://media"/>
            <a:extLst>
              <a:ext uri="{FF2B5EF4-FFF2-40B4-BE49-F238E27FC236}">
                <a16:creationId xmlns="" xmlns:a16="http://schemas.microsoft.com/office/drawing/2014/main" id="{C96E5666-3766-CE55-5DB2-2BA303ECB5DB}"/>
              </a:ext>
            </a:extLst>
          </p:cNvPr>
          <p:cNvPicPr>
            <a:picLocks noChangeAspect="1"/>
          </p:cNvPicPr>
          <p:nvPr>
            <a:videoFile r:link="rId2"/>
            <p:extLst>
              <p:ext uri="{DAA4B4D4-6D71-4841-9C94-3DE7FCFB9230}">
                <p14:media xmlns:p14="http://schemas.microsoft.com/office/powerpoint/2010/main" r:embed="rId1"/>
              </p:ext>
            </p:extLst>
          </p:nvPr>
        </p:nvPicPr>
        <p:blipFill>
          <a:blip r:embed="rId15"/>
          <a:stretch>
            <a:fillRect/>
          </a:stretch>
        </p:blipFill>
        <p:spPr>
          <a:xfrm>
            <a:off x="300789" y="202396"/>
            <a:ext cx="2594811" cy="1459581"/>
          </a:xfrm>
          <a:prstGeom prst="rect">
            <a:avLst/>
          </a:prstGeom>
          <a:ln w="9525" cap="flat">
            <a:solidFill>
              <a:srgbClr val="383838"/>
            </a:solidFill>
          </a:ln>
          <a:effectLst>
            <a:outerShdw blurRad="152400" dist="317500" dir="6000000" sx="105000" sy="105000" algn="tl" rotWithShape="0">
              <a:srgbClr val="000000">
                <a:alpha val="30000"/>
              </a:srgbClr>
            </a:outerShdw>
          </a:effectLst>
          <a:scene3d>
            <a:camera prst="perspectiveRight" fov="2100000">
              <a:rot lat="0" lon="20400000" rev="0"/>
            </a:camera>
            <a:lightRig rig="threePt" dir="t"/>
          </a:scene3d>
          <a:sp3d extrusionH="889000" prstMaterial="matte">
            <a:extrusionClr>
              <a:srgbClr val="777777"/>
            </a:extrusionClr>
          </a:sp3d>
        </p:spPr>
      </p:pic>
      <p:pic>
        <p:nvPicPr>
          <p:cNvPr id="43" name="Am-thanh-dung-sai-chen-vao-powerpoint-www_tiengdong_com">
            <a:hlinkClick r:id="" action="ppaction://media"/>
            <a:extLst>
              <a:ext uri="{FF2B5EF4-FFF2-40B4-BE49-F238E27FC236}">
                <a16:creationId xmlns="" xmlns:a16="http://schemas.microsoft.com/office/drawing/2014/main" id="{FA36C300-06D1-5CD2-C020-A7F43F8C3C62}"/>
              </a:ext>
            </a:extLst>
          </p:cNvPr>
          <p:cNvPicPr>
            <a:picLocks noChangeAspect="1"/>
          </p:cNvPicPr>
          <p:nvPr>
            <a:audioFile r:link="rId3"/>
            <p:extLst>
              <p:ext uri="{DAA4B4D4-6D71-4841-9C94-3DE7FCFB9230}">
                <p14:media xmlns:p14="http://schemas.microsoft.com/office/powerpoint/2010/main" r:embed="rId4">
                  <p14:trim end="3609.9"/>
                </p14:media>
              </p:ext>
            </p:extLst>
          </p:nvPr>
        </p:nvPicPr>
        <p:blipFill>
          <a:blip r:embed="rId16"/>
          <a:stretch>
            <a:fillRect/>
          </a:stretch>
        </p:blipFill>
        <p:spPr>
          <a:xfrm>
            <a:off x="5006975" y="-784225"/>
            <a:ext cx="304800" cy="304800"/>
          </a:xfrm>
          <a:prstGeom prst="rect">
            <a:avLst/>
          </a:prstGeom>
        </p:spPr>
      </p:pic>
      <p:pic>
        <p:nvPicPr>
          <p:cNvPr id="44" name="Tieng-yeah-tre-con-www_nhacchuongvui_com">
            <a:hlinkClick r:id="" action="ppaction://media"/>
            <a:extLst>
              <a:ext uri="{FF2B5EF4-FFF2-40B4-BE49-F238E27FC236}">
                <a16:creationId xmlns="" xmlns:a16="http://schemas.microsoft.com/office/drawing/2014/main" id="{69A812AA-DDFF-97A2-2076-30FB67E5BE45}"/>
              </a:ext>
            </a:extLst>
          </p:cNvPr>
          <p:cNvPicPr>
            <a:picLocks noChangeAspect="1"/>
          </p:cNvPicPr>
          <p:nvPr>
            <a:audioFile r:link="rId6"/>
            <p:extLst>
              <p:ext uri="{DAA4B4D4-6D71-4841-9C94-3DE7FCFB9230}">
                <p14:media xmlns:p14="http://schemas.microsoft.com/office/powerpoint/2010/main" r:embed="rId5"/>
              </p:ext>
            </p:extLst>
          </p:nvPr>
        </p:nvPicPr>
        <p:blipFill>
          <a:blip r:embed="rId16"/>
          <a:stretch>
            <a:fillRect/>
          </a:stretch>
        </p:blipFill>
        <p:spPr>
          <a:xfrm>
            <a:off x="5889625" y="-542925"/>
            <a:ext cx="304800" cy="304800"/>
          </a:xfrm>
          <a:prstGeom prst="rect">
            <a:avLst/>
          </a:prstGeom>
        </p:spPr>
      </p:pic>
      <p:sp>
        <p:nvSpPr>
          <p:cNvPr id="2" name="Hình chữ nhật 1">
            <a:extLst>
              <a:ext uri="{FF2B5EF4-FFF2-40B4-BE49-F238E27FC236}">
                <a16:creationId xmlns="" xmlns:a16="http://schemas.microsoft.com/office/drawing/2014/main" id="{0CBBF6AD-834F-E5D9-37B4-83AD3C9E5BA7}"/>
              </a:ext>
            </a:extLst>
          </p:cNvPr>
          <p:cNvSpPr/>
          <p:nvPr/>
        </p:nvSpPr>
        <p:spPr>
          <a:xfrm>
            <a:off x="11614116" y="-1299863"/>
            <a:ext cx="2382383" cy="538609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400" b="1" i="0" u="none" strike="noStrike" kern="1200" cap="none" spc="0" normalizeH="0" baseline="0" noProof="0" dirty="0">
                <a:ln w="12700">
                  <a:solidFill>
                    <a:srgbClr val="9BBB59">
                      <a:lumMod val="50000"/>
                    </a:srgbClr>
                  </a:solidFill>
                  <a:prstDash val="solid"/>
                </a:ln>
                <a:pattFill prst="narHorz">
                  <a:fgClr>
                    <a:srgbClr val="9BBB59"/>
                  </a:fgClr>
                  <a:bgClr>
                    <a:srgbClr val="9BBB59">
                      <a:lumMod val="40000"/>
                      <a:lumOff val="60000"/>
                    </a:srgbClr>
                  </a:bgClr>
                </a:pattFill>
                <a:effectLst>
                  <a:innerShdw blurRad="177800">
                    <a:srgbClr val="9BBB59">
                      <a:lumMod val="50000"/>
                    </a:srgbClr>
                  </a:innerShdw>
                </a:effectLst>
                <a:uLnTx/>
                <a:uFillTx/>
                <a:latin typeface="Calibri"/>
                <a:ea typeface="+mn-ea"/>
                <a:cs typeface="+mn-cs"/>
              </a:rPr>
              <a:t>+</a:t>
            </a:r>
          </a:p>
        </p:txBody>
      </p:sp>
      <p:pic>
        <p:nvPicPr>
          <p:cNvPr id="3" name="Picture 6">
            <a:extLst>
              <a:ext uri="{FF2B5EF4-FFF2-40B4-BE49-F238E27FC236}">
                <a16:creationId xmlns="" xmlns:a16="http://schemas.microsoft.com/office/drawing/2014/main" id="{ED706ACE-A55A-C2C9-DD28-97945D0A72F5}"/>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a:off x="3648398" y="298613"/>
            <a:ext cx="2988373" cy="4114800"/>
          </a:xfrm>
          <a:prstGeom prst="rect">
            <a:avLst/>
          </a:prstGeom>
        </p:spPr>
      </p:pic>
      <p:pic>
        <p:nvPicPr>
          <p:cNvPr id="5" name="Picture 7">
            <a:extLst>
              <a:ext uri="{FF2B5EF4-FFF2-40B4-BE49-F238E27FC236}">
                <a16:creationId xmlns="" xmlns:a16="http://schemas.microsoft.com/office/drawing/2014/main" id="{21C0F076-EC95-8A34-6DD3-1EF864FF6245}"/>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 xmlns:asvg="http://schemas.microsoft.com/office/drawing/2016/SVG/main" r:embed="rId20"/>
              </a:ext>
            </a:extLst>
          </a:blip>
          <a:srcRect/>
          <a:stretch>
            <a:fillRect/>
          </a:stretch>
        </p:blipFill>
        <p:spPr>
          <a:xfrm>
            <a:off x="8805592" y="175190"/>
            <a:ext cx="2484310" cy="4114800"/>
          </a:xfrm>
          <a:prstGeom prst="rect">
            <a:avLst/>
          </a:prstGeom>
        </p:spPr>
      </p:pic>
      <p:pic>
        <p:nvPicPr>
          <p:cNvPr id="6" name="Picture 8">
            <a:extLst>
              <a:ext uri="{FF2B5EF4-FFF2-40B4-BE49-F238E27FC236}">
                <a16:creationId xmlns="" xmlns:a16="http://schemas.microsoft.com/office/drawing/2014/main" id="{59655CDC-BF34-54F3-CF6F-D7CA1FB43A73}"/>
              </a:ext>
            </a:extLst>
          </p:cNvPr>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 xmlns:asvg="http://schemas.microsoft.com/office/drawing/2016/SVG/main" r:embed="rId22"/>
              </a:ext>
            </a:extLst>
          </a:blip>
          <a:srcRect/>
          <a:stretch>
            <a:fillRect/>
          </a:stretch>
        </p:blipFill>
        <p:spPr>
          <a:xfrm>
            <a:off x="14263226" y="175190"/>
            <a:ext cx="2669477" cy="4114800"/>
          </a:xfrm>
          <a:prstGeom prst="rect">
            <a:avLst/>
          </a:prstGeom>
        </p:spPr>
      </p:pic>
      <p:pic>
        <p:nvPicPr>
          <p:cNvPr id="7" name="Picture 5">
            <a:extLst>
              <a:ext uri="{FF2B5EF4-FFF2-40B4-BE49-F238E27FC236}">
                <a16:creationId xmlns="" xmlns:a16="http://schemas.microsoft.com/office/drawing/2014/main" id="{0506E8AF-518C-7F9E-9D35-911455F2E23A}"/>
              </a:ext>
            </a:extLst>
          </p:cNvPr>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 xmlns:asvg="http://schemas.microsoft.com/office/drawing/2016/SVG/main" r:embed="rId24"/>
              </a:ext>
            </a:extLst>
          </a:blip>
          <a:srcRect/>
          <a:stretch>
            <a:fillRect/>
          </a:stretch>
        </p:blipFill>
        <p:spPr>
          <a:xfrm>
            <a:off x="31430" y="3456939"/>
            <a:ext cx="5078387" cy="7273732"/>
          </a:xfrm>
          <a:prstGeom prst="rect">
            <a:avLst/>
          </a:prstGeom>
        </p:spPr>
      </p:pic>
      <p:grpSp>
        <p:nvGrpSpPr>
          <p:cNvPr id="16" name="Nhóm 15">
            <a:extLst>
              <a:ext uri="{FF2B5EF4-FFF2-40B4-BE49-F238E27FC236}">
                <a16:creationId xmlns="" xmlns:a16="http://schemas.microsoft.com/office/drawing/2014/main" id="{B1332443-65A2-CCAC-F6D3-102FEF1509BD}"/>
              </a:ext>
            </a:extLst>
          </p:cNvPr>
          <p:cNvGrpSpPr/>
          <p:nvPr/>
        </p:nvGrpSpPr>
        <p:grpSpPr>
          <a:xfrm>
            <a:off x="7596560" y="6061416"/>
            <a:ext cx="1191191" cy="1285295"/>
            <a:chOff x="6400800" y="6011892"/>
            <a:chExt cx="1191191" cy="1285295"/>
          </a:xfrm>
        </p:grpSpPr>
        <p:grpSp>
          <p:nvGrpSpPr>
            <p:cNvPr id="20" name="Group 18">
              <a:extLst>
                <a:ext uri="{FF2B5EF4-FFF2-40B4-BE49-F238E27FC236}">
                  <a16:creationId xmlns="" xmlns:a16="http://schemas.microsoft.com/office/drawing/2014/main" id="{AD9CCF76-1C78-54A6-8A83-A605D3C4ECDC}"/>
                </a:ext>
              </a:extLst>
            </p:cNvPr>
            <p:cNvGrpSpPr/>
            <p:nvPr/>
          </p:nvGrpSpPr>
          <p:grpSpPr>
            <a:xfrm>
              <a:off x="6400800" y="6011892"/>
              <a:ext cx="1191191" cy="1219201"/>
              <a:chOff x="0" y="0"/>
              <a:chExt cx="344064" cy="338843"/>
            </a:xfrm>
          </p:grpSpPr>
          <p:sp>
            <p:nvSpPr>
              <p:cNvPr id="25" name="Freeform 19">
                <a:extLst>
                  <a:ext uri="{FF2B5EF4-FFF2-40B4-BE49-F238E27FC236}">
                    <a16:creationId xmlns="" xmlns:a16="http://schemas.microsoft.com/office/drawing/2014/main" id="{BB0AE20B-39A3-E3DB-F0E5-A460CA65A230}"/>
                  </a:ext>
                </a:extLst>
              </p:cNvPr>
              <p:cNvSpPr/>
              <p:nvPr/>
            </p:nvSpPr>
            <p:spPr>
              <a:xfrm>
                <a:off x="0" y="0"/>
                <a:ext cx="344064" cy="338843"/>
              </a:xfrm>
              <a:custGeom>
                <a:avLst/>
                <a:gdLst/>
                <a:ahLst/>
                <a:cxnLst/>
                <a:rect l="l" t="t" r="r" b="b"/>
                <a:pathLst>
                  <a:path w="344064" h="338843">
                    <a:moveTo>
                      <a:pt x="169421" y="0"/>
                    </a:moveTo>
                    <a:lnTo>
                      <a:pt x="174643" y="0"/>
                    </a:lnTo>
                    <a:cubicBezTo>
                      <a:pt x="268212" y="0"/>
                      <a:pt x="344064" y="75853"/>
                      <a:pt x="344064" y="169421"/>
                    </a:cubicBezTo>
                    <a:lnTo>
                      <a:pt x="344064" y="169421"/>
                    </a:lnTo>
                    <a:cubicBezTo>
                      <a:pt x="344064" y="214355"/>
                      <a:pt x="326214" y="257448"/>
                      <a:pt x="294442" y="289221"/>
                    </a:cubicBezTo>
                    <a:cubicBezTo>
                      <a:pt x="262669" y="320993"/>
                      <a:pt x="219576" y="338843"/>
                      <a:pt x="174643" y="338843"/>
                    </a:cubicBezTo>
                    <a:lnTo>
                      <a:pt x="169421" y="338843"/>
                    </a:lnTo>
                    <a:cubicBezTo>
                      <a:pt x="75853" y="338843"/>
                      <a:pt x="0" y="262990"/>
                      <a:pt x="0" y="169421"/>
                    </a:cubicBezTo>
                    <a:lnTo>
                      <a:pt x="0" y="169421"/>
                    </a:lnTo>
                    <a:cubicBezTo>
                      <a:pt x="0" y="75853"/>
                      <a:pt x="75853" y="0"/>
                      <a:pt x="169421" y="0"/>
                    </a:cubicBezTo>
                    <a:close/>
                  </a:path>
                </a:pathLst>
              </a:custGeom>
              <a:solidFill>
                <a:srgbClr val="758F53"/>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5" name="TextBox 20">
                <a:extLst>
                  <a:ext uri="{FF2B5EF4-FFF2-40B4-BE49-F238E27FC236}">
                    <a16:creationId xmlns="" xmlns:a16="http://schemas.microsoft.com/office/drawing/2014/main" id="{BC84FC18-5BBC-C435-08CE-B17FAC09AD51}"/>
                  </a:ext>
                </a:extLst>
              </p:cNvPr>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241"/>
                  </a:lnSpc>
                  <a:spcBef>
                    <a:spcPts val="0"/>
                  </a:spcBef>
                  <a:spcAft>
                    <a:spcPts val="0"/>
                  </a:spcAft>
                  <a:buClrTx/>
                  <a:buSzTx/>
                  <a:buFontTx/>
                  <a:buNone/>
                  <a:tabLst/>
                  <a:defRPr/>
                </a:pPr>
                <a:endParaRPr kumimoji="0" sz="1400" b="0" i="0" u="none" strike="noStrike" kern="1200" cap="none" spc="0" normalizeH="0" baseline="0" noProof="0">
                  <a:ln>
                    <a:noFill/>
                  </a:ln>
                  <a:solidFill>
                    <a:prstClr val="black"/>
                  </a:solidFill>
                  <a:effectLst/>
                  <a:uLnTx/>
                  <a:uFillTx/>
                  <a:latin typeface="Calibri"/>
                  <a:ea typeface="+mn-ea"/>
                  <a:cs typeface="+mn-cs"/>
                </a:endParaRPr>
              </a:p>
            </p:txBody>
          </p:sp>
        </p:grpSp>
        <p:sp>
          <p:nvSpPr>
            <p:cNvPr id="23" name="TextBox 21">
              <a:extLst>
                <a:ext uri="{FF2B5EF4-FFF2-40B4-BE49-F238E27FC236}">
                  <a16:creationId xmlns="" xmlns:a16="http://schemas.microsoft.com/office/drawing/2014/main" id="{03EDA372-1B23-B3B7-DF15-49616F484906}"/>
                </a:ext>
              </a:extLst>
            </p:cNvPr>
            <p:cNvSpPr txBox="1"/>
            <p:nvPr/>
          </p:nvSpPr>
          <p:spPr>
            <a:xfrm>
              <a:off x="6400800" y="6362700"/>
              <a:ext cx="1191191" cy="934487"/>
            </a:xfrm>
            <a:prstGeom prst="rect">
              <a:avLst/>
            </a:prstGeom>
          </p:spPr>
          <p:txBody>
            <a:bodyPr lIns="0" tIns="0" rIns="0" bIns="0" rtlCol="0" anchor="t">
              <a:spAutoFit/>
            </a:bodyPr>
            <a:lstStyle/>
            <a:p>
              <a:pPr marL="0" marR="0" lvl="0" indent="0" algn="ctr" defTabSz="914400" rtl="0" eaLnBrk="1" fontAlgn="auto" latinLnBrk="0" hangingPunct="1">
                <a:lnSpc>
                  <a:spcPts val="6864"/>
                </a:lnSpc>
                <a:spcBef>
                  <a:spcPct val="0"/>
                </a:spcBef>
                <a:spcAft>
                  <a:spcPts val="0"/>
                </a:spcAft>
                <a:buClrTx/>
                <a:buSzTx/>
                <a:buFontTx/>
                <a:buNone/>
                <a:tabLst/>
                <a:defRPr/>
              </a:pPr>
              <a:r>
                <a:rPr kumimoji="0" lang="en-US" sz="8000" b="1" i="0" u="none" strike="noStrike" kern="1200" cap="none" spc="0" normalizeH="0" baseline="0" noProof="0">
                  <a:ln>
                    <a:noFill/>
                  </a:ln>
                  <a:solidFill>
                    <a:srgbClr val="FFFDEF"/>
                  </a:solidFill>
                  <a:effectLst/>
                  <a:uLnTx/>
                  <a:uFillTx/>
                  <a:latin typeface="Calibri"/>
                  <a:ea typeface="+mn-ea"/>
                  <a:cs typeface="+mn-cs"/>
                </a:rPr>
                <a:t>I</a:t>
              </a:r>
            </a:p>
          </p:txBody>
        </p:sp>
      </p:grpSp>
      <p:grpSp>
        <p:nvGrpSpPr>
          <p:cNvPr id="46" name="Nhóm 45">
            <a:extLst>
              <a:ext uri="{FF2B5EF4-FFF2-40B4-BE49-F238E27FC236}">
                <a16:creationId xmlns="" xmlns:a16="http://schemas.microsoft.com/office/drawing/2014/main" id="{B956D33A-4908-39AD-E7B6-4402BA7FE476}"/>
              </a:ext>
            </a:extLst>
          </p:cNvPr>
          <p:cNvGrpSpPr/>
          <p:nvPr/>
        </p:nvGrpSpPr>
        <p:grpSpPr>
          <a:xfrm>
            <a:off x="8848487" y="6036916"/>
            <a:ext cx="1191191" cy="1285295"/>
            <a:chOff x="6400800" y="6011892"/>
            <a:chExt cx="1191191" cy="1285295"/>
          </a:xfrm>
        </p:grpSpPr>
        <p:grpSp>
          <p:nvGrpSpPr>
            <p:cNvPr id="47" name="Group 18">
              <a:extLst>
                <a:ext uri="{FF2B5EF4-FFF2-40B4-BE49-F238E27FC236}">
                  <a16:creationId xmlns="" xmlns:a16="http://schemas.microsoft.com/office/drawing/2014/main" id="{29382983-066B-6CA6-E5A2-415781AE0A5E}"/>
                </a:ext>
              </a:extLst>
            </p:cNvPr>
            <p:cNvGrpSpPr/>
            <p:nvPr/>
          </p:nvGrpSpPr>
          <p:grpSpPr>
            <a:xfrm>
              <a:off x="6400800" y="6011892"/>
              <a:ext cx="1191191" cy="1219201"/>
              <a:chOff x="0" y="0"/>
              <a:chExt cx="344064" cy="338843"/>
            </a:xfrm>
          </p:grpSpPr>
          <p:sp>
            <p:nvSpPr>
              <p:cNvPr id="49" name="Freeform 19">
                <a:extLst>
                  <a:ext uri="{FF2B5EF4-FFF2-40B4-BE49-F238E27FC236}">
                    <a16:creationId xmlns="" xmlns:a16="http://schemas.microsoft.com/office/drawing/2014/main" id="{0DBE1D72-EC7A-31FB-D3F6-1849C220A57A}"/>
                  </a:ext>
                </a:extLst>
              </p:cNvPr>
              <p:cNvSpPr/>
              <p:nvPr/>
            </p:nvSpPr>
            <p:spPr>
              <a:xfrm>
                <a:off x="0" y="0"/>
                <a:ext cx="344064" cy="338843"/>
              </a:xfrm>
              <a:custGeom>
                <a:avLst/>
                <a:gdLst/>
                <a:ahLst/>
                <a:cxnLst/>
                <a:rect l="l" t="t" r="r" b="b"/>
                <a:pathLst>
                  <a:path w="344064" h="338843">
                    <a:moveTo>
                      <a:pt x="169421" y="0"/>
                    </a:moveTo>
                    <a:lnTo>
                      <a:pt x="174643" y="0"/>
                    </a:lnTo>
                    <a:cubicBezTo>
                      <a:pt x="268212" y="0"/>
                      <a:pt x="344064" y="75853"/>
                      <a:pt x="344064" y="169421"/>
                    </a:cubicBezTo>
                    <a:lnTo>
                      <a:pt x="344064" y="169421"/>
                    </a:lnTo>
                    <a:cubicBezTo>
                      <a:pt x="344064" y="214355"/>
                      <a:pt x="326214" y="257448"/>
                      <a:pt x="294442" y="289221"/>
                    </a:cubicBezTo>
                    <a:cubicBezTo>
                      <a:pt x="262669" y="320993"/>
                      <a:pt x="219576" y="338843"/>
                      <a:pt x="174643" y="338843"/>
                    </a:cubicBezTo>
                    <a:lnTo>
                      <a:pt x="169421" y="338843"/>
                    </a:lnTo>
                    <a:cubicBezTo>
                      <a:pt x="75853" y="338843"/>
                      <a:pt x="0" y="262990"/>
                      <a:pt x="0" y="169421"/>
                    </a:cubicBezTo>
                    <a:lnTo>
                      <a:pt x="0" y="169421"/>
                    </a:lnTo>
                    <a:cubicBezTo>
                      <a:pt x="0" y="75853"/>
                      <a:pt x="75853" y="0"/>
                      <a:pt x="169421" y="0"/>
                    </a:cubicBezTo>
                    <a:close/>
                  </a:path>
                </a:pathLst>
              </a:custGeom>
              <a:solidFill>
                <a:srgbClr val="758F53"/>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0" name="TextBox 20">
                <a:extLst>
                  <a:ext uri="{FF2B5EF4-FFF2-40B4-BE49-F238E27FC236}">
                    <a16:creationId xmlns="" xmlns:a16="http://schemas.microsoft.com/office/drawing/2014/main" id="{F5F4D7EA-E799-FDFC-85A5-0D13AC8FC8B4}"/>
                  </a:ext>
                </a:extLst>
              </p:cNvPr>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241"/>
                  </a:lnSpc>
                  <a:spcBef>
                    <a:spcPts val="0"/>
                  </a:spcBef>
                  <a:spcAft>
                    <a:spcPts val="0"/>
                  </a:spcAft>
                  <a:buClrTx/>
                  <a:buSzTx/>
                  <a:buFontTx/>
                  <a:buNone/>
                  <a:tabLst/>
                  <a:defRPr/>
                </a:pPr>
                <a:endParaRPr kumimoji="0" sz="1400" b="0" i="0" u="none" strike="noStrike" kern="1200" cap="none" spc="0" normalizeH="0" baseline="0" noProof="0">
                  <a:ln>
                    <a:noFill/>
                  </a:ln>
                  <a:solidFill>
                    <a:prstClr val="black"/>
                  </a:solidFill>
                  <a:effectLst/>
                  <a:uLnTx/>
                  <a:uFillTx/>
                  <a:latin typeface="Calibri"/>
                  <a:ea typeface="+mn-ea"/>
                  <a:cs typeface="+mn-cs"/>
                </a:endParaRPr>
              </a:p>
            </p:txBody>
          </p:sp>
        </p:grpSp>
        <p:sp>
          <p:nvSpPr>
            <p:cNvPr id="48" name="TextBox 21">
              <a:extLst>
                <a:ext uri="{FF2B5EF4-FFF2-40B4-BE49-F238E27FC236}">
                  <a16:creationId xmlns="" xmlns:a16="http://schemas.microsoft.com/office/drawing/2014/main" id="{315AF9DC-96B7-58A8-47FE-D89141E494D5}"/>
                </a:ext>
              </a:extLst>
            </p:cNvPr>
            <p:cNvSpPr txBox="1"/>
            <p:nvPr/>
          </p:nvSpPr>
          <p:spPr>
            <a:xfrm>
              <a:off x="6400800" y="6362700"/>
              <a:ext cx="1191191" cy="934487"/>
            </a:xfrm>
            <a:prstGeom prst="rect">
              <a:avLst/>
            </a:prstGeom>
          </p:spPr>
          <p:txBody>
            <a:bodyPr lIns="0" tIns="0" rIns="0" bIns="0" rtlCol="0" anchor="t">
              <a:spAutoFit/>
            </a:bodyPr>
            <a:lstStyle/>
            <a:p>
              <a:pPr marL="0" marR="0" lvl="0" indent="0" algn="ctr" defTabSz="914400" rtl="0" eaLnBrk="1" fontAlgn="auto" latinLnBrk="0" hangingPunct="1">
                <a:lnSpc>
                  <a:spcPts val="6864"/>
                </a:lnSpc>
                <a:spcBef>
                  <a:spcPct val="0"/>
                </a:spcBef>
                <a:spcAft>
                  <a:spcPts val="0"/>
                </a:spcAft>
                <a:buClrTx/>
                <a:buSzTx/>
                <a:buFontTx/>
                <a:buNone/>
                <a:tabLst/>
                <a:defRPr/>
              </a:pPr>
              <a:r>
                <a:rPr kumimoji="0" lang="en-US" sz="8000" b="1" i="0" u="none" strike="noStrike" kern="1200" cap="none" spc="0" normalizeH="0" baseline="0" noProof="0">
                  <a:ln>
                    <a:noFill/>
                  </a:ln>
                  <a:solidFill>
                    <a:srgbClr val="FFFDEF"/>
                  </a:solidFill>
                  <a:effectLst/>
                  <a:uLnTx/>
                  <a:uFillTx/>
                  <a:latin typeface="Calibri"/>
                  <a:ea typeface="+mn-ea"/>
                  <a:cs typeface="+mn-cs"/>
                </a:rPr>
                <a:t>Ế</a:t>
              </a:r>
            </a:p>
          </p:txBody>
        </p:sp>
      </p:grpSp>
      <p:grpSp>
        <p:nvGrpSpPr>
          <p:cNvPr id="51" name="Nhóm 50">
            <a:extLst>
              <a:ext uri="{FF2B5EF4-FFF2-40B4-BE49-F238E27FC236}">
                <a16:creationId xmlns="" xmlns:a16="http://schemas.microsoft.com/office/drawing/2014/main" id="{843406B0-C9B3-5D81-EF3C-E24B131AB60A}"/>
              </a:ext>
            </a:extLst>
          </p:cNvPr>
          <p:cNvGrpSpPr/>
          <p:nvPr/>
        </p:nvGrpSpPr>
        <p:grpSpPr>
          <a:xfrm>
            <a:off x="10100414" y="6052646"/>
            <a:ext cx="1191191" cy="1285295"/>
            <a:chOff x="6400800" y="6011892"/>
            <a:chExt cx="1191191" cy="1285295"/>
          </a:xfrm>
        </p:grpSpPr>
        <p:grpSp>
          <p:nvGrpSpPr>
            <p:cNvPr id="52" name="Group 18">
              <a:extLst>
                <a:ext uri="{FF2B5EF4-FFF2-40B4-BE49-F238E27FC236}">
                  <a16:creationId xmlns="" xmlns:a16="http://schemas.microsoft.com/office/drawing/2014/main" id="{A12C829B-6BC7-02D5-1587-8A291BEAF463}"/>
                </a:ext>
              </a:extLst>
            </p:cNvPr>
            <p:cNvGrpSpPr/>
            <p:nvPr/>
          </p:nvGrpSpPr>
          <p:grpSpPr>
            <a:xfrm>
              <a:off x="6400800" y="6011892"/>
              <a:ext cx="1191191" cy="1219201"/>
              <a:chOff x="0" y="0"/>
              <a:chExt cx="344064" cy="338843"/>
            </a:xfrm>
          </p:grpSpPr>
          <p:sp>
            <p:nvSpPr>
              <p:cNvPr id="54" name="Freeform 19">
                <a:extLst>
                  <a:ext uri="{FF2B5EF4-FFF2-40B4-BE49-F238E27FC236}">
                    <a16:creationId xmlns="" xmlns:a16="http://schemas.microsoft.com/office/drawing/2014/main" id="{F526AC3B-33C6-593D-BFCE-31F17B7F0818}"/>
                  </a:ext>
                </a:extLst>
              </p:cNvPr>
              <p:cNvSpPr/>
              <p:nvPr/>
            </p:nvSpPr>
            <p:spPr>
              <a:xfrm>
                <a:off x="0" y="0"/>
                <a:ext cx="344064" cy="338843"/>
              </a:xfrm>
              <a:custGeom>
                <a:avLst/>
                <a:gdLst/>
                <a:ahLst/>
                <a:cxnLst/>
                <a:rect l="l" t="t" r="r" b="b"/>
                <a:pathLst>
                  <a:path w="344064" h="338843">
                    <a:moveTo>
                      <a:pt x="169421" y="0"/>
                    </a:moveTo>
                    <a:lnTo>
                      <a:pt x="174643" y="0"/>
                    </a:lnTo>
                    <a:cubicBezTo>
                      <a:pt x="268212" y="0"/>
                      <a:pt x="344064" y="75853"/>
                      <a:pt x="344064" y="169421"/>
                    </a:cubicBezTo>
                    <a:lnTo>
                      <a:pt x="344064" y="169421"/>
                    </a:lnTo>
                    <a:cubicBezTo>
                      <a:pt x="344064" y="214355"/>
                      <a:pt x="326214" y="257448"/>
                      <a:pt x="294442" y="289221"/>
                    </a:cubicBezTo>
                    <a:cubicBezTo>
                      <a:pt x="262669" y="320993"/>
                      <a:pt x="219576" y="338843"/>
                      <a:pt x="174643" y="338843"/>
                    </a:cubicBezTo>
                    <a:lnTo>
                      <a:pt x="169421" y="338843"/>
                    </a:lnTo>
                    <a:cubicBezTo>
                      <a:pt x="75853" y="338843"/>
                      <a:pt x="0" y="262990"/>
                      <a:pt x="0" y="169421"/>
                    </a:cubicBezTo>
                    <a:lnTo>
                      <a:pt x="0" y="169421"/>
                    </a:lnTo>
                    <a:cubicBezTo>
                      <a:pt x="0" y="75853"/>
                      <a:pt x="75853" y="0"/>
                      <a:pt x="169421" y="0"/>
                    </a:cubicBezTo>
                    <a:close/>
                  </a:path>
                </a:pathLst>
              </a:custGeom>
              <a:solidFill>
                <a:srgbClr val="758F53"/>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5" name="TextBox 20">
                <a:extLst>
                  <a:ext uri="{FF2B5EF4-FFF2-40B4-BE49-F238E27FC236}">
                    <a16:creationId xmlns="" xmlns:a16="http://schemas.microsoft.com/office/drawing/2014/main" id="{09CFCC67-7991-F378-A2B6-42CE076AF542}"/>
                  </a:ext>
                </a:extLst>
              </p:cNvPr>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241"/>
                  </a:lnSpc>
                  <a:spcBef>
                    <a:spcPts val="0"/>
                  </a:spcBef>
                  <a:spcAft>
                    <a:spcPts val="0"/>
                  </a:spcAft>
                  <a:buClrTx/>
                  <a:buSzTx/>
                  <a:buFontTx/>
                  <a:buNone/>
                  <a:tabLst/>
                  <a:defRPr/>
                </a:pPr>
                <a:endParaRPr kumimoji="0" sz="1400" b="0" i="0" u="none" strike="noStrike" kern="1200" cap="none" spc="0" normalizeH="0" baseline="0" noProof="0">
                  <a:ln>
                    <a:noFill/>
                  </a:ln>
                  <a:solidFill>
                    <a:prstClr val="black"/>
                  </a:solidFill>
                  <a:effectLst/>
                  <a:uLnTx/>
                  <a:uFillTx/>
                  <a:latin typeface="Calibri"/>
                  <a:ea typeface="+mn-ea"/>
                  <a:cs typeface="+mn-cs"/>
                </a:endParaRPr>
              </a:p>
            </p:txBody>
          </p:sp>
        </p:grpSp>
        <p:sp>
          <p:nvSpPr>
            <p:cNvPr id="53" name="TextBox 21">
              <a:extLst>
                <a:ext uri="{FF2B5EF4-FFF2-40B4-BE49-F238E27FC236}">
                  <a16:creationId xmlns="" xmlns:a16="http://schemas.microsoft.com/office/drawing/2014/main" id="{5A6DCD8F-20CA-036D-AF87-7EDB569C2E50}"/>
                </a:ext>
              </a:extLst>
            </p:cNvPr>
            <p:cNvSpPr txBox="1"/>
            <p:nvPr/>
          </p:nvSpPr>
          <p:spPr>
            <a:xfrm>
              <a:off x="6400800" y="6362700"/>
              <a:ext cx="1191191" cy="934487"/>
            </a:xfrm>
            <a:prstGeom prst="rect">
              <a:avLst/>
            </a:prstGeom>
          </p:spPr>
          <p:txBody>
            <a:bodyPr lIns="0" tIns="0" rIns="0" bIns="0" rtlCol="0" anchor="t">
              <a:spAutoFit/>
            </a:bodyPr>
            <a:lstStyle/>
            <a:p>
              <a:pPr marL="0" marR="0" lvl="0" indent="0" algn="ctr" defTabSz="914400" rtl="0" eaLnBrk="1" fontAlgn="auto" latinLnBrk="0" hangingPunct="1">
                <a:lnSpc>
                  <a:spcPts val="6864"/>
                </a:lnSpc>
                <a:spcBef>
                  <a:spcPct val="0"/>
                </a:spcBef>
                <a:spcAft>
                  <a:spcPts val="0"/>
                </a:spcAft>
                <a:buClrTx/>
                <a:buSzTx/>
                <a:buFontTx/>
                <a:buNone/>
                <a:tabLst/>
                <a:defRPr/>
              </a:pPr>
              <a:r>
                <a:rPr kumimoji="0" lang="en-US" sz="8000" b="1" i="0" u="none" strike="noStrike" kern="1200" cap="none" spc="0" normalizeH="0" baseline="0" noProof="0">
                  <a:ln>
                    <a:noFill/>
                  </a:ln>
                  <a:solidFill>
                    <a:srgbClr val="FFFDEF"/>
                  </a:solidFill>
                  <a:effectLst/>
                  <a:uLnTx/>
                  <a:uFillTx/>
                  <a:latin typeface="Calibri"/>
                  <a:ea typeface="+mn-ea"/>
                  <a:cs typeface="+mn-cs"/>
                </a:rPr>
                <a:t>N</a:t>
              </a:r>
            </a:p>
          </p:txBody>
        </p:sp>
      </p:grpSp>
      <p:grpSp>
        <p:nvGrpSpPr>
          <p:cNvPr id="71" name="Nhóm 70">
            <a:extLst>
              <a:ext uri="{FF2B5EF4-FFF2-40B4-BE49-F238E27FC236}">
                <a16:creationId xmlns="" xmlns:a16="http://schemas.microsoft.com/office/drawing/2014/main" id="{6AED2BBB-8AEB-D6A9-3C6E-1BAB2394C852}"/>
              </a:ext>
            </a:extLst>
          </p:cNvPr>
          <p:cNvGrpSpPr/>
          <p:nvPr/>
        </p:nvGrpSpPr>
        <p:grpSpPr>
          <a:xfrm>
            <a:off x="7876660" y="7560134"/>
            <a:ext cx="1191191" cy="1285295"/>
            <a:chOff x="6400800" y="6011892"/>
            <a:chExt cx="1191191" cy="1285295"/>
          </a:xfrm>
        </p:grpSpPr>
        <p:grpSp>
          <p:nvGrpSpPr>
            <p:cNvPr id="72" name="Group 18">
              <a:extLst>
                <a:ext uri="{FF2B5EF4-FFF2-40B4-BE49-F238E27FC236}">
                  <a16:creationId xmlns="" xmlns:a16="http://schemas.microsoft.com/office/drawing/2014/main" id="{AB5B09A3-2389-33D2-738D-2C0781D928CA}"/>
                </a:ext>
              </a:extLst>
            </p:cNvPr>
            <p:cNvGrpSpPr/>
            <p:nvPr/>
          </p:nvGrpSpPr>
          <p:grpSpPr>
            <a:xfrm>
              <a:off x="6400800" y="6011892"/>
              <a:ext cx="1191191" cy="1219201"/>
              <a:chOff x="0" y="0"/>
              <a:chExt cx="344064" cy="338843"/>
            </a:xfrm>
          </p:grpSpPr>
          <p:sp>
            <p:nvSpPr>
              <p:cNvPr id="74" name="Freeform 19">
                <a:extLst>
                  <a:ext uri="{FF2B5EF4-FFF2-40B4-BE49-F238E27FC236}">
                    <a16:creationId xmlns="" xmlns:a16="http://schemas.microsoft.com/office/drawing/2014/main" id="{E23DDABE-D264-26A6-FF07-8A56B543309E}"/>
                  </a:ext>
                </a:extLst>
              </p:cNvPr>
              <p:cNvSpPr/>
              <p:nvPr/>
            </p:nvSpPr>
            <p:spPr>
              <a:xfrm>
                <a:off x="0" y="0"/>
                <a:ext cx="344064" cy="338843"/>
              </a:xfrm>
              <a:custGeom>
                <a:avLst/>
                <a:gdLst/>
                <a:ahLst/>
                <a:cxnLst/>
                <a:rect l="l" t="t" r="r" b="b"/>
                <a:pathLst>
                  <a:path w="344064" h="338843">
                    <a:moveTo>
                      <a:pt x="169421" y="0"/>
                    </a:moveTo>
                    <a:lnTo>
                      <a:pt x="174643" y="0"/>
                    </a:lnTo>
                    <a:cubicBezTo>
                      <a:pt x="268212" y="0"/>
                      <a:pt x="344064" y="75853"/>
                      <a:pt x="344064" y="169421"/>
                    </a:cubicBezTo>
                    <a:lnTo>
                      <a:pt x="344064" y="169421"/>
                    </a:lnTo>
                    <a:cubicBezTo>
                      <a:pt x="344064" y="214355"/>
                      <a:pt x="326214" y="257448"/>
                      <a:pt x="294442" y="289221"/>
                    </a:cubicBezTo>
                    <a:cubicBezTo>
                      <a:pt x="262669" y="320993"/>
                      <a:pt x="219576" y="338843"/>
                      <a:pt x="174643" y="338843"/>
                    </a:cubicBezTo>
                    <a:lnTo>
                      <a:pt x="169421" y="338843"/>
                    </a:lnTo>
                    <a:cubicBezTo>
                      <a:pt x="75853" y="338843"/>
                      <a:pt x="0" y="262990"/>
                      <a:pt x="0" y="169421"/>
                    </a:cubicBezTo>
                    <a:lnTo>
                      <a:pt x="0" y="169421"/>
                    </a:lnTo>
                    <a:cubicBezTo>
                      <a:pt x="0" y="75853"/>
                      <a:pt x="75853" y="0"/>
                      <a:pt x="169421" y="0"/>
                    </a:cubicBezTo>
                    <a:close/>
                  </a:path>
                </a:pathLst>
              </a:custGeom>
              <a:solidFill>
                <a:srgbClr val="758F53"/>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5" name="TextBox 20">
                <a:extLst>
                  <a:ext uri="{FF2B5EF4-FFF2-40B4-BE49-F238E27FC236}">
                    <a16:creationId xmlns="" xmlns:a16="http://schemas.microsoft.com/office/drawing/2014/main" id="{39AD4513-4192-613C-53C7-9DAB6A164A48}"/>
                  </a:ext>
                </a:extLst>
              </p:cNvPr>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241"/>
                  </a:lnSpc>
                  <a:spcBef>
                    <a:spcPts val="0"/>
                  </a:spcBef>
                  <a:spcAft>
                    <a:spcPts val="0"/>
                  </a:spcAft>
                  <a:buClrTx/>
                  <a:buSzTx/>
                  <a:buFontTx/>
                  <a:buNone/>
                  <a:tabLst/>
                  <a:defRPr/>
                </a:pPr>
                <a:endParaRPr kumimoji="0" sz="1400" b="0" i="0" u="none" strike="noStrike" kern="1200" cap="none" spc="0" normalizeH="0" baseline="0" noProof="0">
                  <a:ln>
                    <a:noFill/>
                  </a:ln>
                  <a:solidFill>
                    <a:prstClr val="black"/>
                  </a:solidFill>
                  <a:effectLst/>
                  <a:uLnTx/>
                  <a:uFillTx/>
                  <a:latin typeface="Calibri"/>
                  <a:ea typeface="+mn-ea"/>
                  <a:cs typeface="+mn-cs"/>
                </a:endParaRPr>
              </a:p>
            </p:txBody>
          </p:sp>
        </p:grpSp>
        <p:sp>
          <p:nvSpPr>
            <p:cNvPr id="73" name="TextBox 21">
              <a:extLst>
                <a:ext uri="{FF2B5EF4-FFF2-40B4-BE49-F238E27FC236}">
                  <a16:creationId xmlns="" xmlns:a16="http://schemas.microsoft.com/office/drawing/2014/main" id="{8EF7EA6C-C699-7084-A18E-255B0DE3A03C}"/>
                </a:ext>
              </a:extLst>
            </p:cNvPr>
            <p:cNvSpPr txBox="1"/>
            <p:nvPr/>
          </p:nvSpPr>
          <p:spPr>
            <a:xfrm>
              <a:off x="6400800" y="6362700"/>
              <a:ext cx="1191191" cy="934487"/>
            </a:xfrm>
            <a:prstGeom prst="rect">
              <a:avLst/>
            </a:prstGeom>
          </p:spPr>
          <p:txBody>
            <a:bodyPr lIns="0" tIns="0" rIns="0" bIns="0" rtlCol="0" anchor="t">
              <a:spAutoFit/>
            </a:bodyPr>
            <a:lstStyle/>
            <a:p>
              <a:pPr marL="0" marR="0" lvl="0" indent="0" algn="ctr" defTabSz="914400" rtl="0" eaLnBrk="1" fontAlgn="auto" latinLnBrk="0" hangingPunct="1">
                <a:lnSpc>
                  <a:spcPts val="6864"/>
                </a:lnSpc>
                <a:spcBef>
                  <a:spcPct val="0"/>
                </a:spcBef>
                <a:spcAft>
                  <a:spcPts val="0"/>
                </a:spcAft>
                <a:buClrTx/>
                <a:buSzTx/>
                <a:buFontTx/>
                <a:buNone/>
                <a:tabLst/>
                <a:defRPr/>
              </a:pPr>
              <a:r>
                <a:rPr kumimoji="0" lang="en-US" sz="8000" b="1" i="0" u="none" strike="noStrike" kern="1200" cap="none" spc="0" normalizeH="0" baseline="0" noProof="0">
                  <a:ln>
                    <a:noFill/>
                  </a:ln>
                  <a:solidFill>
                    <a:srgbClr val="FFFDEF"/>
                  </a:solidFill>
                  <a:effectLst/>
                  <a:uLnTx/>
                  <a:uFillTx/>
                  <a:latin typeface="Calibri"/>
                  <a:ea typeface="+mn-ea"/>
                  <a:cs typeface="+mn-cs"/>
                </a:rPr>
                <a:t>T</a:t>
              </a:r>
            </a:p>
          </p:txBody>
        </p:sp>
      </p:grpSp>
      <p:grpSp>
        <p:nvGrpSpPr>
          <p:cNvPr id="76" name="Nhóm 75">
            <a:extLst>
              <a:ext uri="{FF2B5EF4-FFF2-40B4-BE49-F238E27FC236}">
                <a16:creationId xmlns="" xmlns:a16="http://schemas.microsoft.com/office/drawing/2014/main" id="{CF42CDEE-EE26-479A-38EE-C29DFEB40786}"/>
              </a:ext>
            </a:extLst>
          </p:cNvPr>
          <p:cNvGrpSpPr/>
          <p:nvPr/>
        </p:nvGrpSpPr>
        <p:grpSpPr>
          <a:xfrm>
            <a:off x="9132902" y="7560134"/>
            <a:ext cx="1191191" cy="1285295"/>
            <a:chOff x="6400800" y="6011892"/>
            <a:chExt cx="1191191" cy="1285295"/>
          </a:xfrm>
        </p:grpSpPr>
        <p:grpSp>
          <p:nvGrpSpPr>
            <p:cNvPr id="77" name="Group 18">
              <a:extLst>
                <a:ext uri="{FF2B5EF4-FFF2-40B4-BE49-F238E27FC236}">
                  <a16:creationId xmlns="" xmlns:a16="http://schemas.microsoft.com/office/drawing/2014/main" id="{97F79771-97F1-7F7C-AD33-D0DCA73202BD}"/>
                </a:ext>
              </a:extLst>
            </p:cNvPr>
            <p:cNvGrpSpPr/>
            <p:nvPr/>
          </p:nvGrpSpPr>
          <p:grpSpPr>
            <a:xfrm>
              <a:off x="6400800" y="6011892"/>
              <a:ext cx="1191191" cy="1219201"/>
              <a:chOff x="0" y="0"/>
              <a:chExt cx="344064" cy="338843"/>
            </a:xfrm>
          </p:grpSpPr>
          <p:sp>
            <p:nvSpPr>
              <p:cNvPr id="79" name="Freeform 19">
                <a:extLst>
                  <a:ext uri="{FF2B5EF4-FFF2-40B4-BE49-F238E27FC236}">
                    <a16:creationId xmlns="" xmlns:a16="http://schemas.microsoft.com/office/drawing/2014/main" id="{06AEB8A5-628A-E999-B596-8DBAE071D890}"/>
                  </a:ext>
                </a:extLst>
              </p:cNvPr>
              <p:cNvSpPr/>
              <p:nvPr/>
            </p:nvSpPr>
            <p:spPr>
              <a:xfrm>
                <a:off x="0" y="0"/>
                <a:ext cx="344064" cy="338843"/>
              </a:xfrm>
              <a:custGeom>
                <a:avLst/>
                <a:gdLst/>
                <a:ahLst/>
                <a:cxnLst/>
                <a:rect l="l" t="t" r="r" b="b"/>
                <a:pathLst>
                  <a:path w="344064" h="338843">
                    <a:moveTo>
                      <a:pt x="169421" y="0"/>
                    </a:moveTo>
                    <a:lnTo>
                      <a:pt x="174643" y="0"/>
                    </a:lnTo>
                    <a:cubicBezTo>
                      <a:pt x="268212" y="0"/>
                      <a:pt x="344064" y="75853"/>
                      <a:pt x="344064" y="169421"/>
                    </a:cubicBezTo>
                    <a:lnTo>
                      <a:pt x="344064" y="169421"/>
                    </a:lnTo>
                    <a:cubicBezTo>
                      <a:pt x="344064" y="214355"/>
                      <a:pt x="326214" y="257448"/>
                      <a:pt x="294442" y="289221"/>
                    </a:cubicBezTo>
                    <a:cubicBezTo>
                      <a:pt x="262669" y="320993"/>
                      <a:pt x="219576" y="338843"/>
                      <a:pt x="174643" y="338843"/>
                    </a:cubicBezTo>
                    <a:lnTo>
                      <a:pt x="169421" y="338843"/>
                    </a:lnTo>
                    <a:cubicBezTo>
                      <a:pt x="75853" y="338843"/>
                      <a:pt x="0" y="262990"/>
                      <a:pt x="0" y="169421"/>
                    </a:cubicBezTo>
                    <a:lnTo>
                      <a:pt x="0" y="169421"/>
                    </a:lnTo>
                    <a:cubicBezTo>
                      <a:pt x="0" y="75853"/>
                      <a:pt x="75853" y="0"/>
                      <a:pt x="169421" y="0"/>
                    </a:cubicBezTo>
                    <a:close/>
                  </a:path>
                </a:pathLst>
              </a:custGeom>
              <a:solidFill>
                <a:srgbClr val="758F53"/>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0" name="TextBox 20">
                <a:extLst>
                  <a:ext uri="{FF2B5EF4-FFF2-40B4-BE49-F238E27FC236}">
                    <a16:creationId xmlns="" xmlns:a16="http://schemas.microsoft.com/office/drawing/2014/main" id="{8D5B9302-FAA6-D4CF-A7B9-0BDBD068FC86}"/>
                  </a:ext>
                </a:extLst>
              </p:cNvPr>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241"/>
                  </a:lnSpc>
                  <a:spcBef>
                    <a:spcPts val="0"/>
                  </a:spcBef>
                  <a:spcAft>
                    <a:spcPts val="0"/>
                  </a:spcAft>
                  <a:buClrTx/>
                  <a:buSzTx/>
                  <a:buFontTx/>
                  <a:buNone/>
                  <a:tabLst/>
                  <a:defRPr/>
                </a:pPr>
                <a:endParaRPr kumimoji="0" sz="1400" b="0" i="0" u="none" strike="noStrike" kern="1200" cap="none" spc="0" normalizeH="0" baseline="0" noProof="0">
                  <a:ln>
                    <a:noFill/>
                  </a:ln>
                  <a:solidFill>
                    <a:prstClr val="black"/>
                  </a:solidFill>
                  <a:effectLst/>
                  <a:uLnTx/>
                  <a:uFillTx/>
                  <a:latin typeface="Calibri"/>
                  <a:ea typeface="+mn-ea"/>
                  <a:cs typeface="+mn-cs"/>
                </a:endParaRPr>
              </a:p>
            </p:txBody>
          </p:sp>
        </p:grpSp>
        <p:sp>
          <p:nvSpPr>
            <p:cNvPr id="78" name="TextBox 21">
              <a:extLst>
                <a:ext uri="{FF2B5EF4-FFF2-40B4-BE49-F238E27FC236}">
                  <a16:creationId xmlns="" xmlns:a16="http://schemas.microsoft.com/office/drawing/2014/main" id="{67F3E2F2-3D2D-AC0E-8E88-D382323832D1}"/>
                </a:ext>
              </a:extLst>
            </p:cNvPr>
            <p:cNvSpPr txBox="1"/>
            <p:nvPr/>
          </p:nvSpPr>
          <p:spPr>
            <a:xfrm>
              <a:off x="6400800" y="6362700"/>
              <a:ext cx="1191191" cy="934487"/>
            </a:xfrm>
            <a:prstGeom prst="rect">
              <a:avLst/>
            </a:prstGeom>
          </p:spPr>
          <p:txBody>
            <a:bodyPr lIns="0" tIns="0" rIns="0" bIns="0" rtlCol="0" anchor="t">
              <a:spAutoFit/>
            </a:bodyPr>
            <a:lstStyle/>
            <a:p>
              <a:pPr marL="0" marR="0" lvl="0" indent="0" algn="ctr" defTabSz="914400" rtl="0" eaLnBrk="1" fontAlgn="auto" latinLnBrk="0" hangingPunct="1">
                <a:lnSpc>
                  <a:spcPts val="6864"/>
                </a:lnSpc>
                <a:spcBef>
                  <a:spcPct val="0"/>
                </a:spcBef>
                <a:spcAft>
                  <a:spcPts val="0"/>
                </a:spcAft>
                <a:buClrTx/>
                <a:buSzTx/>
                <a:buFontTx/>
                <a:buNone/>
                <a:tabLst/>
                <a:defRPr/>
              </a:pPr>
              <a:r>
                <a:rPr kumimoji="0" lang="en-US" sz="8000" b="1" i="0" u="none" strike="noStrike" kern="1200" cap="none" spc="0" normalizeH="0" baseline="0" noProof="0">
                  <a:ln>
                    <a:noFill/>
                  </a:ln>
                  <a:solidFill>
                    <a:srgbClr val="FFFDEF"/>
                  </a:solidFill>
                  <a:effectLst/>
                  <a:uLnTx/>
                  <a:uFillTx/>
                  <a:latin typeface="Calibri"/>
                  <a:ea typeface="+mn-ea"/>
                  <a:cs typeface="+mn-cs"/>
                </a:rPr>
                <a:t>R</a:t>
              </a:r>
            </a:p>
          </p:txBody>
        </p:sp>
      </p:grpSp>
      <p:grpSp>
        <p:nvGrpSpPr>
          <p:cNvPr id="81" name="Nhóm 80">
            <a:extLst>
              <a:ext uri="{FF2B5EF4-FFF2-40B4-BE49-F238E27FC236}">
                <a16:creationId xmlns="" xmlns:a16="http://schemas.microsoft.com/office/drawing/2014/main" id="{16B2C9B5-55E2-9519-962C-3C9DF17B8694}"/>
              </a:ext>
            </a:extLst>
          </p:cNvPr>
          <p:cNvGrpSpPr/>
          <p:nvPr/>
        </p:nvGrpSpPr>
        <p:grpSpPr>
          <a:xfrm>
            <a:off x="10384829" y="7535634"/>
            <a:ext cx="1191191" cy="1285295"/>
            <a:chOff x="6400800" y="6011892"/>
            <a:chExt cx="1191191" cy="1285295"/>
          </a:xfrm>
        </p:grpSpPr>
        <p:grpSp>
          <p:nvGrpSpPr>
            <p:cNvPr id="82" name="Group 18">
              <a:extLst>
                <a:ext uri="{FF2B5EF4-FFF2-40B4-BE49-F238E27FC236}">
                  <a16:creationId xmlns="" xmlns:a16="http://schemas.microsoft.com/office/drawing/2014/main" id="{8ACBE6AE-D036-2D61-6A3E-65011102071E}"/>
                </a:ext>
              </a:extLst>
            </p:cNvPr>
            <p:cNvGrpSpPr/>
            <p:nvPr/>
          </p:nvGrpSpPr>
          <p:grpSpPr>
            <a:xfrm>
              <a:off x="6400800" y="6011892"/>
              <a:ext cx="1191191" cy="1219201"/>
              <a:chOff x="0" y="0"/>
              <a:chExt cx="344064" cy="338843"/>
            </a:xfrm>
          </p:grpSpPr>
          <p:sp>
            <p:nvSpPr>
              <p:cNvPr id="84" name="Freeform 19">
                <a:extLst>
                  <a:ext uri="{FF2B5EF4-FFF2-40B4-BE49-F238E27FC236}">
                    <a16:creationId xmlns="" xmlns:a16="http://schemas.microsoft.com/office/drawing/2014/main" id="{82D47AB3-0281-90CA-8493-3ED105367669}"/>
                  </a:ext>
                </a:extLst>
              </p:cNvPr>
              <p:cNvSpPr/>
              <p:nvPr/>
            </p:nvSpPr>
            <p:spPr>
              <a:xfrm>
                <a:off x="0" y="0"/>
                <a:ext cx="344064" cy="338843"/>
              </a:xfrm>
              <a:custGeom>
                <a:avLst/>
                <a:gdLst/>
                <a:ahLst/>
                <a:cxnLst/>
                <a:rect l="l" t="t" r="r" b="b"/>
                <a:pathLst>
                  <a:path w="344064" h="338843">
                    <a:moveTo>
                      <a:pt x="169421" y="0"/>
                    </a:moveTo>
                    <a:lnTo>
                      <a:pt x="174643" y="0"/>
                    </a:lnTo>
                    <a:cubicBezTo>
                      <a:pt x="268212" y="0"/>
                      <a:pt x="344064" y="75853"/>
                      <a:pt x="344064" y="169421"/>
                    </a:cubicBezTo>
                    <a:lnTo>
                      <a:pt x="344064" y="169421"/>
                    </a:lnTo>
                    <a:cubicBezTo>
                      <a:pt x="344064" y="214355"/>
                      <a:pt x="326214" y="257448"/>
                      <a:pt x="294442" y="289221"/>
                    </a:cubicBezTo>
                    <a:cubicBezTo>
                      <a:pt x="262669" y="320993"/>
                      <a:pt x="219576" y="338843"/>
                      <a:pt x="174643" y="338843"/>
                    </a:cubicBezTo>
                    <a:lnTo>
                      <a:pt x="169421" y="338843"/>
                    </a:lnTo>
                    <a:cubicBezTo>
                      <a:pt x="75853" y="338843"/>
                      <a:pt x="0" y="262990"/>
                      <a:pt x="0" y="169421"/>
                    </a:cubicBezTo>
                    <a:lnTo>
                      <a:pt x="0" y="169421"/>
                    </a:lnTo>
                    <a:cubicBezTo>
                      <a:pt x="0" y="75853"/>
                      <a:pt x="75853" y="0"/>
                      <a:pt x="169421" y="0"/>
                    </a:cubicBezTo>
                    <a:close/>
                  </a:path>
                </a:pathLst>
              </a:custGeom>
              <a:solidFill>
                <a:srgbClr val="758F53"/>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5" name="TextBox 20">
                <a:extLst>
                  <a:ext uri="{FF2B5EF4-FFF2-40B4-BE49-F238E27FC236}">
                    <a16:creationId xmlns="" xmlns:a16="http://schemas.microsoft.com/office/drawing/2014/main" id="{C7663069-056E-4E8F-0E4B-16EC829FEE23}"/>
                  </a:ext>
                </a:extLst>
              </p:cNvPr>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241"/>
                  </a:lnSpc>
                  <a:spcBef>
                    <a:spcPts val="0"/>
                  </a:spcBef>
                  <a:spcAft>
                    <a:spcPts val="0"/>
                  </a:spcAft>
                  <a:buClrTx/>
                  <a:buSzTx/>
                  <a:buFontTx/>
                  <a:buNone/>
                  <a:tabLst/>
                  <a:defRPr/>
                </a:pPr>
                <a:endParaRPr kumimoji="0" sz="1400" b="0" i="0" u="none" strike="noStrike" kern="1200" cap="none" spc="0" normalizeH="0" baseline="0" noProof="0">
                  <a:ln>
                    <a:noFill/>
                  </a:ln>
                  <a:solidFill>
                    <a:prstClr val="black"/>
                  </a:solidFill>
                  <a:effectLst/>
                  <a:uLnTx/>
                  <a:uFillTx/>
                  <a:latin typeface="Calibri"/>
                  <a:ea typeface="+mn-ea"/>
                  <a:cs typeface="+mn-cs"/>
                </a:endParaRPr>
              </a:p>
            </p:txBody>
          </p:sp>
        </p:grpSp>
        <p:sp>
          <p:nvSpPr>
            <p:cNvPr id="83" name="TextBox 21">
              <a:extLst>
                <a:ext uri="{FF2B5EF4-FFF2-40B4-BE49-F238E27FC236}">
                  <a16:creationId xmlns="" xmlns:a16="http://schemas.microsoft.com/office/drawing/2014/main" id="{7C7950D9-57D7-2C33-4838-92EAB09B90A8}"/>
                </a:ext>
              </a:extLst>
            </p:cNvPr>
            <p:cNvSpPr txBox="1"/>
            <p:nvPr/>
          </p:nvSpPr>
          <p:spPr>
            <a:xfrm>
              <a:off x="6400800" y="6362700"/>
              <a:ext cx="1191191" cy="934487"/>
            </a:xfrm>
            <a:prstGeom prst="rect">
              <a:avLst/>
            </a:prstGeom>
          </p:spPr>
          <p:txBody>
            <a:bodyPr lIns="0" tIns="0" rIns="0" bIns="0" rtlCol="0" anchor="t">
              <a:spAutoFit/>
            </a:bodyPr>
            <a:lstStyle/>
            <a:p>
              <a:pPr marL="0" marR="0" lvl="0" indent="0" algn="ctr" defTabSz="914400" rtl="0" eaLnBrk="1" fontAlgn="auto" latinLnBrk="0" hangingPunct="1">
                <a:lnSpc>
                  <a:spcPts val="6864"/>
                </a:lnSpc>
                <a:spcBef>
                  <a:spcPct val="0"/>
                </a:spcBef>
                <a:spcAft>
                  <a:spcPts val="0"/>
                </a:spcAft>
                <a:buClrTx/>
                <a:buSzTx/>
                <a:buFontTx/>
                <a:buNone/>
                <a:tabLst/>
                <a:defRPr/>
              </a:pPr>
              <a:r>
                <a:rPr kumimoji="0" lang="en-US" sz="8000" b="1" i="0" u="none" strike="noStrike" kern="1200" cap="none" spc="0" normalizeH="0" baseline="0" noProof="0">
                  <a:ln>
                    <a:noFill/>
                  </a:ln>
                  <a:solidFill>
                    <a:srgbClr val="FFFDEF"/>
                  </a:solidFill>
                  <a:effectLst/>
                  <a:uLnTx/>
                  <a:uFillTx/>
                  <a:latin typeface="Calibri"/>
                  <a:ea typeface="+mn-ea"/>
                  <a:cs typeface="+mn-cs"/>
                </a:rPr>
                <a:t>Ú</a:t>
              </a:r>
            </a:p>
          </p:txBody>
        </p:sp>
      </p:grpSp>
      <p:grpSp>
        <p:nvGrpSpPr>
          <p:cNvPr id="86" name="Nhóm 85">
            <a:extLst>
              <a:ext uri="{FF2B5EF4-FFF2-40B4-BE49-F238E27FC236}">
                <a16:creationId xmlns="" xmlns:a16="http://schemas.microsoft.com/office/drawing/2014/main" id="{4CDDB2FE-6E74-79DA-898B-259D336E2C78}"/>
              </a:ext>
            </a:extLst>
          </p:cNvPr>
          <p:cNvGrpSpPr/>
          <p:nvPr/>
        </p:nvGrpSpPr>
        <p:grpSpPr>
          <a:xfrm>
            <a:off x="11636756" y="7551364"/>
            <a:ext cx="1191191" cy="1285295"/>
            <a:chOff x="6400800" y="6011892"/>
            <a:chExt cx="1191191" cy="1285295"/>
          </a:xfrm>
        </p:grpSpPr>
        <p:grpSp>
          <p:nvGrpSpPr>
            <p:cNvPr id="87" name="Group 18">
              <a:extLst>
                <a:ext uri="{FF2B5EF4-FFF2-40B4-BE49-F238E27FC236}">
                  <a16:creationId xmlns="" xmlns:a16="http://schemas.microsoft.com/office/drawing/2014/main" id="{2BC4EDD6-B7A9-7909-BE03-12CB668761F8}"/>
                </a:ext>
              </a:extLst>
            </p:cNvPr>
            <p:cNvGrpSpPr/>
            <p:nvPr/>
          </p:nvGrpSpPr>
          <p:grpSpPr>
            <a:xfrm>
              <a:off x="6400800" y="6011892"/>
              <a:ext cx="1191191" cy="1219201"/>
              <a:chOff x="0" y="0"/>
              <a:chExt cx="344064" cy="338843"/>
            </a:xfrm>
          </p:grpSpPr>
          <p:sp>
            <p:nvSpPr>
              <p:cNvPr id="89" name="Freeform 19">
                <a:extLst>
                  <a:ext uri="{FF2B5EF4-FFF2-40B4-BE49-F238E27FC236}">
                    <a16:creationId xmlns="" xmlns:a16="http://schemas.microsoft.com/office/drawing/2014/main" id="{EB66E001-0F0A-9E53-B89F-41D48455CF4A}"/>
                  </a:ext>
                </a:extLst>
              </p:cNvPr>
              <p:cNvSpPr/>
              <p:nvPr/>
            </p:nvSpPr>
            <p:spPr>
              <a:xfrm>
                <a:off x="0" y="0"/>
                <a:ext cx="344064" cy="338843"/>
              </a:xfrm>
              <a:custGeom>
                <a:avLst/>
                <a:gdLst/>
                <a:ahLst/>
                <a:cxnLst/>
                <a:rect l="l" t="t" r="r" b="b"/>
                <a:pathLst>
                  <a:path w="344064" h="338843">
                    <a:moveTo>
                      <a:pt x="169421" y="0"/>
                    </a:moveTo>
                    <a:lnTo>
                      <a:pt x="174643" y="0"/>
                    </a:lnTo>
                    <a:cubicBezTo>
                      <a:pt x="268212" y="0"/>
                      <a:pt x="344064" y="75853"/>
                      <a:pt x="344064" y="169421"/>
                    </a:cubicBezTo>
                    <a:lnTo>
                      <a:pt x="344064" y="169421"/>
                    </a:lnTo>
                    <a:cubicBezTo>
                      <a:pt x="344064" y="214355"/>
                      <a:pt x="326214" y="257448"/>
                      <a:pt x="294442" y="289221"/>
                    </a:cubicBezTo>
                    <a:cubicBezTo>
                      <a:pt x="262669" y="320993"/>
                      <a:pt x="219576" y="338843"/>
                      <a:pt x="174643" y="338843"/>
                    </a:cubicBezTo>
                    <a:lnTo>
                      <a:pt x="169421" y="338843"/>
                    </a:lnTo>
                    <a:cubicBezTo>
                      <a:pt x="75853" y="338843"/>
                      <a:pt x="0" y="262990"/>
                      <a:pt x="0" y="169421"/>
                    </a:cubicBezTo>
                    <a:lnTo>
                      <a:pt x="0" y="169421"/>
                    </a:lnTo>
                    <a:cubicBezTo>
                      <a:pt x="0" y="75853"/>
                      <a:pt x="75853" y="0"/>
                      <a:pt x="169421" y="0"/>
                    </a:cubicBezTo>
                    <a:close/>
                  </a:path>
                </a:pathLst>
              </a:custGeom>
              <a:solidFill>
                <a:srgbClr val="758F53"/>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0" name="TextBox 20">
                <a:extLst>
                  <a:ext uri="{FF2B5EF4-FFF2-40B4-BE49-F238E27FC236}">
                    <a16:creationId xmlns="" xmlns:a16="http://schemas.microsoft.com/office/drawing/2014/main" id="{74930016-738E-E272-3F74-6336306D33BF}"/>
                  </a:ext>
                </a:extLst>
              </p:cNvPr>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241"/>
                  </a:lnSpc>
                  <a:spcBef>
                    <a:spcPts val="0"/>
                  </a:spcBef>
                  <a:spcAft>
                    <a:spcPts val="0"/>
                  </a:spcAft>
                  <a:buClrTx/>
                  <a:buSzTx/>
                  <a:buFontTx/>
                  <a:buNone/>
                  <a:tabLst/>
                  <a:defRPr/>
                </a:pPr>
                <a:endParaRPr kumimoji="0" sz="1400" b="0" i="0" u="none" strike="noStrike" kern="1200" cap="none" spc="0" normalizeH="0" baseline="0" noProof="0">
                  <a:ln>
                    <a:noFill/>
                  </a:ln>
                  <a:solidFill>
                    <a:prstClr val="black"/>
                  </a:solidFill>
                  <a:effectLst/>
                  <a:uLnTx/>
                  <a:uFillTx/>
                  <a:latin typeface="Calibri"/>
                  <a:ea typeface="+mn-ea"/>
                  <a:cs typeface="+mn-cs"/>
                </a:endParaRPr>
              </a:p>
            </p:txBody>
          </p:sp>
        </p:grpSp>
        <p:sp>
          <p:nvSpPr>
            <p:cNvPr id="88" name="TextBox 21">
              <a:extLst>
                <a:ext uri="{FF2B5EF4-FFF2-40B4-BE49-F238E27FC236}">
                  <a16:creationId xmlns="" xmlns:a16="http://schemas.microsoft.com/office/drawing/2014/main" id="{2AAD4FE9-EB00-E490-7338-5008ECB2E0FA}"/>
                </a:ext>
              </a:extLst>
            </p:cNvPr>
            <p:cNvSpPr txBox="1"/>
            <p:nvPr/>
          </p:nvSpPr>
          <p:spPr>
            <a:xfrm>
              <a:off x="6400800" y="6362700"/>
              <a:ext cx="1191191" cy="934487"/>
            </a:xfrm>
            <a:prstGeom prst="rect">
              <a:avLst/>
            </a:prstGeom>
          </p:spPr>
          <p:txBody>
            <a:bodyPr lIns="0" tIns="0" rIns="0" bIns="0" rtlCol="0" anchor="t">
              <a:spAutoFit/>
            </a:bodyPr>
            <a:lstStyle/>
            <a:p>
              <a:pPr marL="0" marR="0" lvl="0" indent="0" algn="ctr" defTabSz="914400" rtl="0" eaLnBrk="1" fontAlgn="auto" latinLnBrk="0" hangingPunct="1">
                <a:lnSpc>
                  <a:spcPts val="6864"/>
                </a:lnSpc>
                <a:spcBef>
                  <a:spcPct val="0"/>
                </a:spcBef>
                <a:spcAft>
                  <a:spcPts val="0"/>
                </a:spcAft>
                <a:buClrTx/>
                <a:buSzTx/>
                <a:buFontTx/>
                <a:buNone/>
                <a:tabLst/>
                <a:defRPr/>
              </a:pPr>
              <a:r>
                <a:rPr kumimoji="0" lang="en-US" sz="8000" b="1" i="0" u="none" strike="noStrike" kern="1200" cap="none" spc="0" normalizeH="0" baseline="0" noProof="0">
                  <a:ln>
                    <a:noFill/>
                  </a:ln>
                  <a:solidFill>
                    <a:srgbClr val="FFFDEF"/>
                  </a:solidFill>
                  <a:effectLst/>
                  <a:uLnTx/>
                  <a:uFillTx/>
                  <a:latin typeface="Calibri"/>
                  <a:ea typeface="+mn-ea"/>
                  <a:cs typeface="+mn-cs"/>
                </a:rPr>
                <a:t>C</a:t>
              </a:r>
            </a:p>
          </p:txBody>
        </p:sp>
      </p:grpSp>
      <p:grpSp>
        <p:nvGrpSpPr>
          <p:cNvPr id="111" name="Nhóm 110">
            <a:extLst>
              <a:ext uri="{FF2B5EF4-FFF2-40B4-BE49-F238E27FC236}">
                <a16:creationId xmlns="" xmlns:a16="http://schemas.microsoft.com/office/drawing/2014/main" id="{59F31CD0-A79F-7934-30A2-7ECDBD1E7650}"/>
              </a:ext>
            </a:extLst>
          </p:cNvPr>
          <p:cNvGrpSpPr/>
          <p:nvPr/>
        </p:nvGrpSpPr>
        <p:grpSpPr>
          <a:xfrm>
            <a:off x="13329480" y="7551364"/>
            <a:ext cx="1191191" cy="1285295"/>
            <a:chOff x="6400800" y="6011892"/>
            <a:chExt cx="1191191" cy="1285295"/>
          </a:xfrm>
        </p:grpSpPr>
        <p:grpSp>
          <p:nvGrpSpPr>
            <p:cNvPr id="112" name="Group 18">
              <a:extLst>
                <a:ext uri="{FF2B5EF4-FFF2-40B4-BE49-F238E27FC236}">
                  <a16:creationId xmlns="" xmlns:a16="http://schemas.microsoft.com/office/drawing/2014/main" id="{2AF914D0-598E-6C86-AE40-D4D493363AD4}"/>
                </a:ext>
              </a:extLst>
            </p:cNvPr>
            <p:cNvGrpSpPr/>
            <p:nvPr/>
          </p:nvGrpSpPr>
          <p:grpSpPr>
            <a:xfrm>
              <a:off x="6400800" y="6011892"/>
              <a:ext cx="1191191" cy="1219201"/>
              <a:chOff x="0" y="0"/>
              <a:chExt cx="344064" cy="338843"/>
            </a:xfrm>
          </p:grpSpPr>
          <p:sp>
            <p:nvSpPr>
              <p:cNvPr id="114" name="Freeform 19">
                <a:extLst>
                  <a:ext uri="{FF2B5EF4-FFF2-40B4-BE49-F238E27FC236}">
                    <a16:creationId xmlns="" xmlns:a16="http://schemas.microsoft.com/office/drawing/2014/main" id="{3A04E4AC-5FC9-D04E-963B-6052424FC290}"/>
                  </a:ext>
                </a:extLst>
              </p:cNvPr>
              <p:cNvSpPr/>
              <p:nvPr/>
            </p:nvSpPr>
            <p:spPr>
              <a:xfrm>
                <a:off x="0" y="0"/>
                <a:ext cx="344064" cy="338843"/>
              </a:xfrm>
              <a:custGeom>
                <a:avLst/>
                <a:gdLst/>
                <a:ahLst/>
                <a:cxnLst/>
                <a:rect l="l" t="t" r="r" b="b"/>
                <a:pathLst>
                  <a:path w="344064" h="338843">
                    <a:moveTo>
                      <a:pt x="169421" y="0"/>
                    </a:moveTo>
                    <a:lnTo>
                      <a:pt x="174643" y="0"/>
                    </a:lnTo>
                    <a:cubicBezTo>
                      <a:pt x="268212" y="0"/>
                      <a:pt x="344064" y="75853"/>
                      <a:pt x="344064" y="169421"/>
                    </a:cubicBezTo>
                    <a:lnTo>
                      <a:pt x="344064" y="169421"/>
                    </a:lnTo>
                    <a:cubicBezTo>
                      <a:pt x="344064" y="214355"/>
                      <a:pt x="326214" y="257448"/>
                      <a:pt x="294442" y="289221"/>
                    </a:cubicBezTo>
                    <a:cubicBezTo>
                      <a:pt x="262669" y="320993"/>
                      <a:pt x="219576" y="338843"/>
                      <a:pt x="174643" y="338843"/>
                    </a:cubicBezTo>
                    <a:lnTo>
                      <a:pt x="169421" y="338843"/>
                    </a:lnTo>
                    <a:cubicBezTo>
                      <a:pt x="75853" y="338843"/>
                      <a:pt x="0" y="262990"/>
                      <a:pt x="0" y="169421"/>
                    </a:cubicBezTo>
                    <a:lnTo>
                      <a:pt x="0" y="169421"/>
                    </a:lnTo>
                    <a:cubicBezTo>
                      <a:pt x="0" y="75853"/>
                      <a:pt x="75853" y="0"/>
                      <a:pt x="169421" y="0"/>
                    </a:cubicBezTo>
                    <a:close/>
                  </a:path>
                </a:pathLst>
              </a:custGeom>
              <a:solidFill>
                <a:srgbClr val="758F53"/>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5" name="TextBox 20">
                <a:extLst>
                  <a:ext uri="{FF2B5EF4-FFF2-40B4-BE49-F238E27FC236}">
                    <a16:creationId xmlns="" xmlns:a16="http://schemas.microsoft.com/office/drawing/2014/main" id="{D7E659AC-1983-D295-ACC7-FC4A4A809FD0}"/>
                  </a:ext>
                </a:extLst>
              </p:cNvPr>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241"/>
                  </a:lnSpc>
                  <a:spcBef>
                    <a:spcPts val="0"/>
                  </a:spcBef>
                  <a:spcAft>
                    <a:spcPts val="0"/>
                  </a:spcAft>
                  <a:buClrTx/>
                  <a:buSzTx/>
                  <a:buFontTx/>
                  <a:buNone/>
                  <a:tabLst/>
                  <a:defRPr/>
                </a:pPr>
                <a:endParaRPr kumimoji="0" sz="1400" b="0" i="0" u="none" strike="noStrike" kern="1200" cap="none" spc="0" normalizeH="0" baseline="0" noProof="0">
                  <a:ln>
                    <a:noFill/>
                  </a:ln>
                  <a:solidFill>
                    <a:prstClr val="black"/>
                  </a:solidFill>
                  <a:effectLst/>
                  <a:uLnTx/>
                  <a:uFillTx/>
                  <a:latin typeface="Calibri"/>
                  <a:ea typeface="+mn-ea"/>
                  <a:cs typeface="+mn-cs"/>
                </a:endParaRPr>
              </a:p>
            </p:txBody>
          </p:sp>
        </p:grpSp>
        <p:sp>
          <p:nvSpPr>
            <p:cNvPr id="113" name="TextBox 21">
              <a:extLst>
                <a:ext uri="{FF2B5EF4-FFF2-40B4-BE49-F238E27FC236}">
                  <a16:creationId xmlns="" xmlns:a16="http://schemas.microsoft.com/office/drawing/2014/main" id="{8A1CC956-0158-288C-216E-B702EC383BB2}"/>
                </a:ext>
              </a:extLst>
            </p:cNvPr>
            <p:cNvSpPr txBox="1"/>
            <p:nvPr/>
          </p:nvSpPr>
          <p:spPr>
            <a:xfrm>
              <a:off x="6400800" y="6362700"/>
              <a:ext cx="1191191" cy="934487"/>
            </a:xfrm>
            <a:prstGeom prst="rect">
              <a:avLst/>
            </a:prstGeom>
          </p:spPr>
          <p:txBody>
            <a:bodyPr lIns="0" tIns="0" rIns="0" bIns="0" rtlCol="0" anchor="t">
              <a:spAutoFit/>
            </a:bodyPr>
            <a:lstStyle/>
            <a:p>
              <a:pPr marL="0" marR="0" lvl="0" indent="0" algn="ctr" defTabSz="914400" rtl="0" eaLnBrk="1" fontAlgn="auto" latinLnBrk="0" hangingPunct="1">
                <a:lnSpc>
                  <a:spcPts val="6864"/>
                </a:lnSpc>
                <a:spcBef>
                  <a:spcPct val="0"/>
                </a:spcBef>
                <a:spcAft>
                  <a:spcPts val="0"/>
                </a:spcAft>
                <a:buClrTx/>
                <a:buSzTx/>
                <a:buFontTx/>
                <a:buNone/>
                <a:tabLst/>
                <a:defRPr/>
              </a:pPr>
              <a:r>
                <a:rPr kumimoji="0" lang="en-US" sz="8000" b="1" i="0" u="none" strike="noStrike" kern="1200" cap="none" spc="0" normalizeH="0" baseline="0" noProof="0">
                  <a:ln>
                    <a:noFill/>
                  </a:ln>
                  <a:solidFill>
                    <a:srgbClr val="FFFDEF"/>
                  </a:solidFill>
                  <a:effectLst/>
                  <a:uLnTx/>
                  <a:uFillTx/>
                  <a:latin typeface="Calibri"/>
                  <a:ea typeface="+mn-ea"/>
                  <a:cs typeface="+mn-cs"/>
                </a:rPr>
                <a:t>S</a:t>
              </a:r>
            </a:p>
          </p:txBody>
        </p:sp>
      </p:grpSp>
      <p:grpSp>
        <p:nvGrpSpPr>
          <p:cNvPr id="116" name="Nhóm 115">
            <a:extLst>
              <a:ext uri="{FF2B5EF4-FFF2-40B4-BE49-F238E27FC236}">
                <a16:creationId xmlns="" xmlns:a16="http://schemas.microsoft.com/office/drawing/2014/main" id="{BF639B00-27DB-B5E4-D366-92BAC2ED0E98}"/>
              </a:ext>
            </a:extLst>
          </p:cNvPr>
          <p:cNvGrpSpPr/>
          <p:nvPr/>
        </p:nvGrpSpPr>
        <p:grpSpPr>
          <a:xfrm>
            <a:off x="14581407" y="7567094"/>
            <a:ext cx="1191191" cy="1285295"/>
            <a:chOff x="6400800" y="6011892"/>
            <a:chExt cx="1191191" cy="1285295"/>
          </a:xfrm>
        </p:grpSpPr>
        <p:grpSp>
          <p:nvGrpSpPr>
            <p:cNvPr id="117" name="Group 18">
              <a:extLst>
                <a:ext uri="{FF2B5EF4-FFF2-40B4-BE49-F238E27FC236}">
                  <a16:creationId xmlns="" xmlns:a16="http://schemas.microsoft.com/office/drawing/2014/main" id="{15372492-6170-9921-5160-24881E24649B}"/>
                </a:ext>
              </a:extLst>
            </p:cNvPr>
            <p:cNvGrpSpPr/>
            <p:nvPr/>
          </p:nvGrpSpPr>
          <p:grpSpPr>
            <a:xfrm>
              <a:off x="6400800" y="6011892"/>
              <a:ext cx="1191191" cy="1219201"/>
              <a:chOff x="0" y="0"/>
              <a:chExt cx="344064" cy="338843"/>
            </a:xfrm>
          </p:grpSpPr>
          <p:sp>
            <p:nvSpPr>
              <p:cNvPr id="119" name="Freeform 19">
                <a:extLst>
                  <a:ext uri="{FF2B5EF4-FFF2-40B4-BE49-F238E27FC236}">
                    <a16:creationId xmlns="" xmlns:a16="http://schemas.microsoft.com/office/drawing/2014/main" id="{642D277F-AE27-834B-55A3-2103B8C820A1}"/>
                  </a:ext>
                </a:extLst>
              </p:cNvPr>
              <p:cNvSpPr/>
              <p:nvPr/>
            </p:nvSpPr>
            <p:spPr>
              <a:xfrm>
                <a:off x="0" y="0"/>
                <a:ext cx="344064" cy="338843"/>
              </a:xfrm>
              <a:custGeom>
                <a:avLst/>
                <a:gdLst/>
                <a:ahLst/>
                <a:cxnLst/>
                <a:rect l="l" t="t" r="r" b="b"/>
                <a:pathLst>
                  <a:path w="344064" h="338843">
                    <a:moveTo>
                      <a:pt x="169421" y="0"/>
                    </a:moveTo>
                    <a:lnTo>
                      <a:pt x="174643" y="0"/>
                    </a:lnTo>
                    <a:cubicBezTo>
                      <a:pt x="268212" y="0"/>
                      <a:pt x="344064" y="75853"/>
                      <a:pt x="344064" y="169421"/>
                    </a:cubicBezTo>
                    <a:lnTo>
                      <a:pt x="344064" y="169421"/>
                    </a:lnTo>
                    <a:cubicBezTo>
                      <a:pt x="344064" y="214355"/>
                      <a:pt x="326214" y="257448"/>
                      <a:pt x="294442" y="289221"/>
                    </a:cubicBezTo>
                    <a:cubicBezTo>
                      <a:pt x="262669" y="320993"/>
                      <a:pt x="219576" y="338843"/>
                      <a:pt x="174643" y="338843"/>
                    </a:cubicBezTo>
                    <a:lnTo>
                      <a:pt x="169421" y="338843"/>
                    </a:lnTo>
                    <a:cubicBezTo>
                      <a:pt x="75853" y="338843"/>
                      <a:pt x="0" y="262990"/>
                      <a:pt x="0" y="169421"/>
                    </a:cubicBezTo>
                    <a:lnTo>
                      <a:pt x="0" y="169421"/>
                    </a:lnTo>
                    <a:cubicBezTo>
                      <a:pt x="0" y="75853"/>
                      <a:pt x="75853" y="0"/>
                      <a:pt x="169421" y="0"/>
                    </a:cubicBezTo>
                    <a:close/>
                  </a:path>
                </a:pathLst>
              </a:custGeom>
              <a:solidFill>
                <a:srgbClr val="758F53"/>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0" name="TextBox 20">
                <a:extLst>
                  <a:ext uri="{FF2B5EF4-FFF2-40B4-BE49-F238E27FC236}">
                    <a16:creationId xmlns="" xmlns:a16="http://schemas.microsoft.com/office/drawing/2014/main" id="{FF6B357D-A026-17BE-787E-2E598393D78C}"/>
                  </a:ext>
                </a:extLst>
              </p:cNvPr>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241"/>
                  </a:lnSpc>
                  <a:spcBef>
                    <a:spcPts val="0"/>
                  </a:spcBef>
                  <a:spcAft>
                    <a:spcPts val="0"/>
                  </a:spcAft>
                  <a:buClrTx/>
                  <a:buSzTx/>
                  <a:buFontTx/>
                  <a:buNone/>
                  <a:tabLst/>
                  <a:defRPr/>
                </a:pPr>
                <a:endParaRPr kumimoji="0" sz="1400" b="0" i="0" u="none" strike="noStrike" kern="1200" cap="none" spc="0" normalizeH="0" baseline="0" noProof="0">
                  <a:ln>
                    <a:noFill/>
                  </a:ln>
                  <a:solidFill>
                    <a:prstClr val="black"/>
                  </a:solidFill>
                  <a:effectLst/>
                  <a:uLnTx/>
                  <a:uFillTx/>
                  <a:latin typeface="Calibri"/>
                  <a:ea typeface="+mn-ea"/>
                  <a:cs typeface="+mn-cs"/>
                </a:endParaRPr>
              </a:p>
            </p:txBody>
          </p:sp>
        </p:grpSp>
        <p:sp>
          <p:nvSpPr>
            <p:cNvPr id="118" name="TextBox 21">
              <a:extLst>
                <a:ext uri="{FF2B5EF4-FFF2-40B4-BE49-F238E27FC236}">
                  <a16:creationId xmlns="" xmlns:a16="http://schemas.microsoft.com/office/drawing/2014/main" id="{4C536121-9A70-D1AA-983B-D34E0FA0BA8D}"/>
                </a:ext>
              </a:extLst>
            </p:cNvPr>
            <p:cNvSpPr txBox="1"/>
            <p:nvPr/>
          </p:nvSpPr>
          <p:spPr>
            <a:xfrm>
              <a:off x="6400800" y="6362700"/>
              <a:ext cx="1191191" cy="934487"/>
            </a:xfrm>
            <a:prstGeom prst="rect">
              <a:avLst/>
            </a:prstGeom>
          </p:spPr>
          <p:txBody>
            <a:bodyPr lIns="0" tIns="0" rIns="0" bIns="0" rtlCol="0" anchor="t">
              <a:spAutoFit/>
            </a:bodyPr>
            <a:lstStyle/>
            <a:p>
              <a:pPr marL="0" marR="0" lvl="0" indent="0" algn="ctr" defTabSz="914400" rtl="0" eaLnBrk="1" fontAlgn="auto" latinLnBrk="0" hangingPunct="1">
                <a:lnSpc>
                  <a:spcPts val="6864"/>
                </a:lnSpc>
                <a:spcBef>
                  <a:spcPct val="0"/>
                </a:spcBef>
                <a:spcAft>
                  <a:spcPts val="0"/>
                </a:spcAft>
                <a:buClrTx/>
                <a:buSzTx/>
                <a:buFontTx/>
                <a:buNone/>
                <a:tabLst/>
                <a:defRPr/>
              </a:pPr>
              <a:r>
                <a:rPr kumimoji="0" lang="en-US" sz="8000" b="1" i="0" u="none" strike="noStrike" kern="1200" cap="none" spc="0" normalizeH="0" baseline="0" noProof="0">
                  <a:ln>
                    <a:noFill/>
                  </a:ln>
                  <a:solidFill>
                    <a:srgbClr val="FFFDEF"/>
                  </a:solidFill>
                  <a:effectLst/>
                  <a:uLnTx/>
                  <a:uFillTx/>
                  <a:latin typeface="Calibri"/>
                  <a:ea typeface="+mn-ea"/>
                  <a:cs typeface="+mn-cs"/>
                </a:rPr>
                <a:t>Ư</a:t>
              </a:r>
            </a:p>
          </p:txBody>
        </p:sp>
      </p:grpSp>
    </p:spTree>
    <p:extLst>
      <p:ext uri="{BB962C8B-B14F-4D97-AF65-F5344CB8AC3E}">
        <p14:creationId xmlns:p14="http://schemas.microsoft.com/office/powerpoint/2010/main" val="321521085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5"/>
                                        </p:tgtEl>
                                        <p:attrNameLst>
                                          <p:attrName>r</p:attrName>
                                        </p:attrNameLst>
                                      </p:cBhvr>
                                    </p:animRot>
                                    <p:animRot by="-240000">
                                      <p:cBhvr>
                                        <p:cTn id="13" dur="200" fill="hold">
                                          <p:stCondLst>
                                            <p:cond delay="200"/>
                                          </p:stCondLst>
                                        </p:cTn>
                                        <p:tgtEl>
                                          <p:spTgt spid="5"/>
                                        </p:tgtEl>
                                        <p:attrNameLst>
                                          <p:attrName>r</p:attrName>
                                        </p:attrNameLst>
                                      </p:cBhvr>
                                    </p:animRot>
                                    <p:animRot by="240000">
                                      <p:cBhvr>
                                        <p:cTn id="14" dur="200" fill="hold">
                                          <p:stCondLst>
                                            <p:cond delay="400"/>
                                          </p:stCondLst>
                                        </p:cTn>
                                        <p:tgtEl>
                                          <p:spTgt spid="5"/>
                                        </p:tgtEl>
                                        <p:attrNameLst>
                                          <p:attrName>r</p:attrName>
                                        </p:attrNameLst>
                                      </p:cBhvr>
                                    </p:animRot>
                                    <p:animRot by="-240000">
                                      <p:cBhvr>
                                        <p:cTn id="15" dur="200" fill="hold">
                                          <p:stCondLst>
                                            <p:cond delay="600"/>
                                          </p:stCondLst>
                                        </p:cTn>
                                        <p:tgtEl>
                                          <p:spTgt spid="5"/>
                                        </p:tgtEl>
                                        <p:attrNameLst>
                                          <p:attrName>r</p:attrName>
                                        </p:attrNameLst>
                                      </p:cBhvr>
                                    </p:animRot>
                                    <p:animRot by="120000">
                                      <p:cBhvr>
                                        <p:cTn id="16" dur="200" fill="hold">
                                          <p:stCondLst>
                                            <p:cond delay="800"/>
                                          </p:stCondLst>
                                        </p:cTn>
                                        <p:tgtEl>
                                          <p:spTgt spid="5"/>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6"/>
                                        </p:tgtEl>
                                        <p:attrNameLst>
                                          <p:attrName>r</p:attrName>
                                        </p:attrNameLst>
                                      </p:cBhvr>
                                    </p:animRot>
                                    <p:animRot by="-240000">
                                      <p:cBhvr>
                                        <p:cTn id="19" dur="200" fill="hold">
                                          <p:stCondLst>
                                            <p:cond delay="200"/>
                                          </p:stCondLst>
                                        </p:cTn>
                                        <p:tgtEl>
                                          <p:spTgt spid="6"/>
                                        </p:tgtEl>
                                        <p:attrNameLst>
                                          <p:attrName>r</p:attrName>
                                        </p:attrNameLst>
                                      </p:cBhvr>
                                    </p:animRot>
                                    <p:animRot by="240000">
                                      <p:cBhvr>
                                        <p:cTn id="20" dur="200" fill="hold">
                                          <p:stCondLst>
                                            <p:cond delay="400"/>
                                          </p:stCondLst>
                                        </p:cTn>
                                        <p:tgtEl>
                                          <p:spTgt spid="6"/>
                                        </p:tgtEl>
                                        <p:attrNameLst>
                                          <p:attrName>r</p:attrName>
                                        </p:attrNameLst>
                                      </p:cBhvr>
                                    </p:animRot>
                                    <p:animRot by="-240000">
                                      <p:cBhvr>
                                        <p:cTn id="21" dur="200" fill="hold">
                                          <p:stCondLst>
                                            <p:cond delay="600"/>
                                          </p:stCondLst>
                                        </p:cTn>
                                        <p:tgtEl>
                                          <p:spTgt spid="6"/>
                                        </p:tgtEl>
                                        <p:attrNameLst>
                                          <p:attrName>r</p:attrName>
                                        </p:attrNameLst>
                                      </p:cBhvr>
                                    </p:animRot>
                                    <p:animRot by="120000">
                                      <p:cBhvr>
                                        <p:cTn id="22" dur="200" fill="hold">
                                          <p:stCondLst>
                                            <p:cond delay="800"/>
                                          </p:stCondLst>
                                        </p:cTn>
                                        <p:tgtEl>
                                          <p:spTgt spid="6"/>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500"/>
                                        <p:tgtEl>
                                          <p:spTgt spid="26"/>
                                        </p:tgtEl>
                                      </p:cBhvr>
                                    </p:animEffect>
                                    <p:anim calcmode="lin" valueType="num">
                                      <p:cBhvr>
                                        <p:cTn id="28" dur="500" fill="hold"/>
                                        <p:tgtEl>
                                          <p:spTgt spid="26"/>
                                        </p:tgtEl>
                                        <p:attrNameLst>
                                          <p:attrName>ppt_x</p:attrName>
                                        </p:attrNameLst>
                                      </p:cBhvr>
                                      <p:tavLst>
                                        <p:tav tm="0">
                                          <p:val>
                                            <p:strVal val="#ppt_x"/>
                                          </p:val>
                                        </p:tav>
                                        <p:tav tm="100000">
                                          <p:val>
                                            <p:strVal val="#ppt_x"/>
                                          </p:val>
                                        </p:tav>
                                      </p:tavLst>
                                    </p:anim>
                                    <p:anim calcmode="lin" valueType="num">
                                      <p:cBhvr>
                                        <p:cTn id="29" dur="500" fill="hold"/>
                                        <p:tgtEl>
                                          <p:spTgt spid="26"/>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anim calcmode="lin" valueType="num">
                                      <p:cBhvr>
                                        <p:cTn id="33" dur="500" fill="hold"/>
                                        <p:tgtEl>
                                          <p:spTgt spid="15"/>
                                        </p:tgtEl>
                                        <p:attrNameLst>
                                          <p:attrName>ppt_x</p:attrName>
                                        </p:attrNameLst>
                                      </p:cBhvr>
                                      <p:tavLst>
                                        <p:tav tm="0">
                                          <p:val>
                                            <p:strVal val="#ppt_x"/>
                                          </p:val>
                                        </p:tav>
                                        <p:tav tm="100000">
                                          <p:val>
                                            <p:strVal val="#ppt_x"/>
                                          </p:val>
                                        </p:tav>
                                      </p:tavLst>
                                    </p:anim>
                                    <p:anim calcmode="lin" valueType="num">
                                      <p:cBhvr>
                                        <p:cTn id="34" dur="500" fill="hold"/>
                                        <p:tgtEl>
                                          <p:spTgt spid="15"/>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anim calcmode="lin" valueType="num">
                                      <p:cBhvr>
                                        <p:cTn id="38" dur="500" fill="hold"/>
                                        <p:tgtEl>
                                          <p:spTgt spid="7"/>
                                        </p:tgtEl>
                                        <p:attrNameLst>
                                          <p:attrName>ppt_x</p:attrName>
                                        </p:attrNameLst>
                                      </p:cBhvr>
                                      <p:tavLst>
                                        <p:tav tm="0">
                                          <p:val>
                                            <p:strVal val="#ppt_x"/>
                                          </p:val>
                                        </p:tav>
                                        <p:tav tm="100000">
                                          <p:val>
                                            <p:strVal val="#ppt_x"/>
                                          </p:val>
                                        </p:tav>
                                      </p:tavLst>
                                    </p:anim>
                                    <p:anim calcmode="lin" valueType="num">
                                      <p:cBhvr>
                                        <p:cTn id="39" dur="500" fill="hold"/>
                                        <p:tgtEl>
                                          <p:spTgt spid="7"/>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anim calcmode="lin" valueType="num">
                                      <p:cBhvr>
                                        <p:cTn id="43" dur="500" fill="hold"/>
                                        <p:tgtEl>
                                          <p:spTgt spid="16"/>
                                        </p:tgtEl>
                                        <p:attrNameLst>
                                          <p:attrName>ppt_x</p:attrName>
                                        </p:attrNameLst>
                                      </p:cBhvr>
                                      <p:tavLst>
                                        <p:tav tm="0">
                                          <p:val>
                                            <p:strVal val="#ppt_x"/>
                                          </p:val>
                                        </p:tav>
                                        <p:tav tm="100000">
                                          <p:val>
                                            <p:strVal val="#ppt_x"/>
                                          </p:val>
                                        </p:tav>
                                      </p:tavLst>
                                    </p:anim>
                                    <p:anim calcmode="lin" valueType="num">
                                      <p:cBhvr>
                                        <p:cTn id="44" dur="500" fill="hold"/>
                                        <p:tgtEl>
                                          <p:spTgt spid="16"/>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46"/>
                                        </p:tgtEl>
                                        <p:attrNameLst>
                                          <p:attrName>style.visibility</p:attrName>
                                        </p:attrNameLst>
                                      </p:cBhvr>
                                      <p:to>
                                        <p:strVal val="visible"/>
                                      </p:to>
                                    </p:set>
                                    <p:animEffect transition="in" filter="fade">
                                      <p:cBhvr>
                                        <p:cTn id="47" dur="500"/>
                                        <p:tgtEl>
                                          <p:spTgt spid="46"/>
                                        </p:tgtEl>
                                      </p:cBhvr>
                                    </p:animEffect>
                                    <p:anim calcmode="lin" valueType="num">
                                      <p:cBhvr>
                                        <p:cTn id="48" dur="500" fill="hold"/>
                                        <p:tgtEl>
                                          <p:spTgt spid="46"/>
                                        </p:tgtEl>
                                        <p:attrNameLst>
                                          <p:attrName>ppt_x</p:attrName>
                                        </p:attrNameLst>
                                      </p:cBhvr>
                                      <p:tavLst>
                                        <p:tav tm="0">
                                          <p:val>
                                            <p:strVal val="#ppt_x"/>
                                          </p:val>
                                        </p:tav>
                                        <p:tav tm="100000">
                                          <p:val>
                                            <p:strVal val="#ppt_x"/>
                                          </p:val>
                                        </p:tav>
                                      </p:tavLst>
                                    </p:anim>
                                    <p:anim calcmode="lin" valueType="num">
                                      <p:cBhvr>
                                        <p:cTn id="49" dur="500" fill="hold"/>
                                        <p:tgtEl>
                                          <p:spTgt spid="46"/>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51"/>
                                        </p:tgtEl>
                                        <p:attrNameLst>
                                          <p:attrName>style.visibility</p:attrName>
                                        </p:attrNameLst>
                                      </p:cBhvr>
                                      <p:to>
                                        <p:strVal val="visible"/>
                                      </p:to>
                                    </p:set>
                                    <p:animEffect transition="in" filter="fade">
                                      <p:cBhvr>
                                        <p:cTn id="52" dur="500"/>
                                        <p:tgtEl>
                                          <p:spTgt spid="51"/>
                                        </p:tgtEl>
                                      </p:cBhvr>
                                    </p:animEffect>
                                    <p:anim calcmode="lin" valueType="num">
                                      <p:cBhvr>
                                        <p:cTn id="53" dur="500" fill="hold"/>
                                        <p:tgtEl>
                                          <p:spTgt spid="51"/>
                                        </p:tgtEl>
                                        <p:attrNameLst>
                                          <p:attrName>ppt_x</p:attrName>
                                        </p:attrNameLst>
                                      </p:cBhvr>
                                      <p:tavLst>
                                        <p:tav tm="0">
                                          <p:val>
                                            <p:strVal val="#ppt_x"/>
                                          </p:val>
                                        </p:tav>
                                        <p:tav tm="100000">
                                          <p:val>
                                            <p:strVal val="#ppt_x"/>
                                          </p:val>
                                        </p:tav>
                                      </p:tavLst>
                                    </p:anim>
                                    <p:anim calcmode="lin" valueType="num">
                                      <p:cBhvr>
                                        <p:cTn id="54" dur="500" fill="hold"/>
                                        <p:tgtEl>
                                          <p:spTgt spid="51"/>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71"/>
                                        </p:tgtEl>
                                        <p:attrNameLst>
                                          <p:attrName>style.visibility</p:attrName>
                                        </p:attrNameLst>
                                      </p:cBhvr>
                                      <p:to>
                                        <p:strVal val="visible"/>
                                      </p:to>
                                    </p:set>
                                    <p:animEffect transition="in" filter="fade">
                                      <p:cBhvr>
                                        <p:cTn id="57" dur="500"/>
                                        <p:tgtEl>
                                          <p:spTgt spid="71"/>
                                        </p:tgtEl>
                                      </p:cBhvr>
                                    </p:animEffect>
                                    <p:anim calcmode="lin" valueType="num">
                                      <p:cBhvr>
                                        <p:cTn id="58" dur="500" fill="hold"/>
                                        <p:tgtEl>
                                          <p:spTgt spid="71"/>
                                        </p:tgtEl>
                                        <p:attrNameLst>
                                          <p:attrName>ppt_x</p:attrName>
                                        </p:attrNameLst>
                                      </p:cBhvr>
                                      <p:tavLst>
                                        <p:tav tm="0">
                                          <p:val>
                                            <p:strVal val="#ppt_x"/>
                                          </p:val>
                                        </p:tav>
                                        <p:tav tm="100000">
                                          <p:val>
                                            <p:strVal val="#ppt_x"/>
                                          </p:val>
                                        </p:tav>
                                      </p:tavLst>
                                    </p:anim>
                                    <p:anim calcmode="lin" valueType="num">
                                      <p:cBhvr>
                                        <p:cTn id="59" dur="500" fill="hold"/>
                                        <p:tgtEl>
                                          <p:spTgt spid="71"/>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76"/>
                                        </p:tgtEl>
                                        <p:attrNameLst>
                                          <p:attrName>style.visibility</p:attrName>
                                        </p:attrNameLst>
                                      </p:cBhvr>
                                      <p:to>
                                        <p:strVal val="visible"/>
                                      </p:to>
                                    </p:set>
                                    <p:animEffect transition="in" filter="fade">
                                      <p:cBhvr>
                                        <p:cTn id="62" dur="500"/>
                                        <p:tgtEl>
                                          <p:spTgt spid="76"/>
                                        </p:tgtEl>
                                      </p:cBhvr>
                                    </p:animEffect>
                                    <p:anim calcmode="lin" valueType="num">
                                      <p:cBhvr>
                                        <p:cTn id="63" dur="500" fill="hold"/>
                                        <p:tgtEl>
                                          <p:spTgt spid="76"/>
                                        </p:tgtEl>
                                        <p:attrNameLst>
                                          <p:attrName>ppt_x</p:attrName>
                                        </p:attrNameLst>
                                      </p:cBhvr>
                                      <p:tavLst>
                                        <p:tav tm="0">
                                          <p:val>
                                            <p:strVal val="#ppt_x"/>
                                          </p:val>
                                        </p:tav>
                                        <p:tav tm="100000">
                                          <p:val>
                                            <p:strVal val="#ppt_x"/>
                                          </p:val>
                                        </p:tav>
                                      </p:tavLst>
                                    </p:anim>
                                    <p:anim calcmode="lin" valueType="num">
                                      <p:cBhvr>
                                        <p:cTn id="64" dur="500" fill="hold"/>
                                        <p:tgtEl>
                                          <p:spTgt spid="76"/>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81"/>
                                        </p:tgtEl>
                                        <p:attrNameLst>
                                          <p:attrName>style.visibility</p:attrName>
                                        </p:attrNameLst>
                                      </p:cBhvr>
                                      <p:to>
                                        <p:strVal val="visible"/>
                                      </p:to>
                                    </p:set>
                                    <p:animEffect transition="in" filter="fade">
                                      <p:cBhvr>
                                        <p:cTn id="67" dur="500"/>
                                        <p:tgtEl>
                                          <p:spTgt spid="81"/>
                                        </p:tgtEl>
                                      </p:cBhvr>
                                    </p:animEffect>
                                    <p:anim calcmode="lin" valueType="num">
                                      <p:cBhvr>
                                        <p:cTn id="68" dur="500" fill="hold"/>
                                        <p:tgtEl>
                                          <p:spTgt spid="81"/>
                                        </p:tgtEl>
                                        <p:attrNameLst>
                                          <p:attrName>ppt_x</p:attrName>
                                        </p:attrNameLst>
                                      </p:cBhvr>
                                      <p:tavLst>
                                        <p:tav tm="0">
                                          <p:val>
                                            <p:strVal val="#ppt_x"/>
                                          </p:val>
                                        </p:tav>
                                        <p:tav tm="100000">
                                          <p:val>
                                            <p:strVal val="#ppt_x"/>
                                          </p:val>
                                        </p:tav>
                                      </p:tavLst>
                                    </p:anim>
                                    <p:anim calcmode="lin" valueType="num">
                                      <p:cBhvr>
                                        <p:cTn id="69" dur="500" fill="hold"/>
                                        <p:tgtEl>
                                          <p:spTgt spid="81"/>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86"/>
                                        </p:tgtEl>
                                        <p:attrNameLst>
                                          <p:attrName>style.visibility</p:attrName>
                                        </p:attrNameLst>
                                      </p:cBhvr>
                                      <p:to>
                                        <p:strVal val="visible"/>
                                      </p:to>
                                    </p:set>
                                    <p:animEffect transition="in" filter="fade">
                                      <p:cBhvr>
                                        <p:cTn id="72" dur="500"/>
                                        <p:tgtEl>
                                          <p:spTgt spid="86"/>
                                        </p:tgtEl>
                                      </p:cBhvr>
                                    </p:animEffect>
                                    <p:anim calcmode="lin" valueType="num">
                                      <p:cBhvr>
                                        <p:cTn id="73" dur="500" fill="hold"/>
                                        <p:tgtEl>
                                          <p:spTgt spid="86"/>
                                        </p:tgtEl>
                                        <p:attrNameLst>
                                          <p:attrName>ppt_x</p:attrName>
                                        </p:attrNameLst>
                                      </p:cBhvr>
                                      <p:tavLst>
                                        <p:tav tm="0">
                                          <p:val>
                                            <p:strVal val="#ppt_x"/>
                                          </p:val>
                                        </p:tav>
                                        <p:tav tm="100000">
                                          <p:val>
                                            <p:strVal val="#ppt_x"/>
                                          </p:val>
                                        </p:tav>
                                      </p:tavLst>
                                    </p:anim>
                                    <p:anim calcmode="lin" valueType="num">
                                      <p:cBhvr>
                                        <p:cTn id="74" dur="500" fill="hold"/>
                                        <p:tgtEl>
                                          <p:spTgt spid="86"/>
                                        </p:tgtEl>
                                        <p:attrNameLst>
                                          <p:attrName>ppt_y</p:attrName>
                                        </p:attrNameLst>
                                      </p:cBhvr>
                                      <p:tavLst>
                                        <p:tav tm="0">
                                          <p:val>
                                            <p:strVal val="#ppt_y+.1"/>
                                          </p:val>
                                        </p:tav>
                                        <p:tav tm="100000">
                                          <p:val>
                                            <p:strVal val="#ppt_y"/>
                                          </p:val>
                                        </p:tav>
                                      </p:tavLst>
                                    </p:anim>
                                  </p:childTnLst>
                                </p:cTn>
                              </p:par>
                              <p:par>
                                <p:cTn id="75" presetID="42" presetClass="entr" presetSubtype="0" fill="hold" nodeType="withEffect">
                                  <p:stCondLst>
                                    <p:cond delay="0"/>
                                  </p:stCondLst>
                                  <p:childTnLst>
                                    <p:set>
                                      <p:cBhvr>
                                        <p:cTn id="76" dur="1" fill="hold">
                                          <p:stCondLst>
                                            <p:cond delay="0"/>
                                          </p:stCondLst>
                                        </p:cTn>
                                        <p:tgtEl>
                                          <p:spTgt spid="111"/>
                                        </p:tgtEl>
                                        <p:attrNameLst>
                                          <p:attrName>style.visibility</p:attrName>
                                        </p:attrNameLst>
                                      </p:cBhvr>
                                      <p:to>
                                        <p:strVal val="visible"/>
                                      </p:to>
                                    </p:set>
                                    <p:animEffect transition="in" filter="fade">
                                      <p:cBhvr>
                                        <p:cTn id="77" dur="500"/>
                                        <p:tgtEl>
                                          <p:spTgt spid="111"/>
                                        </p:tgtEl>
                                      </p:cBhvr>
                                    </p:animEffect>
                                    <p:anim calcmode="lin" valueType="num">
                                      <p:cBhvr>
                                        <p:cTn id="78" dur="500" fill="hold"/>
                                        <p:tgtEl>
                                          <p:spTgt spid="111"/>
                                        </p:tgtEl>
                                        <p:attrNameLst>
                                          <p:attrName>ppt_x</p:attrName>
                                        </p:attrNameLst>
                                      </p:cBhvr>
                                      <p:tavLst>
                                        <p:tav tm="0">
                                          <p:val>
                                            <p:strVal val="#ppt_x"/>
                                          </p:val>
                                        </p:tav>
                                        <p:tav tm="100000">
                                          <p:val>
                                            <p:strVal val="#ppt_x"/>
                                          </p:val>
                                        </p:tav>
                                      </p:tavLst>
                                    </p:anim>
                                    <p:anim calcmode="lin" valueType="num">
                                      <p:cBhvr>
                                        <p:cTn id="79" dur="500" fill="hold"/>
                                        <p:tgtEl>
                                          <p:spTgt spid="111"/>
                                        </p:tgtEl>
                                        <p:attrNameLst>
                                          <p:attrName>ppt_y</p:attrName>
                                        </p:attrNameLst>
                                      </p:cBhvr>
                                      <p:tavLst>
                                        <p:tav tm="0">
                                          <p:val>
                                            <p:strVal val="#ppt_y+.1"/>
                                          </p:val>
                                        </p:tav>
                                        <p:tav tm="100000">
                                          <p:val>
                                            <p:strVal val="#ppt_y"/>
                                          </p:val>
                                        </p:tav>
                                      </p:tavLst>
                                    </p:anim>
                                  </p:childTnLst>
                                </p:cTn>
                              </p:par>
                              <p:par>
                                <p:cTn id="80" presetID="42" presetClass="entr" presetSubtype="0" fill="hold" nodeType="withEffect">
                                  <p:stCondLst>
                                    <p:cond delay="0"/>
                                  </p:stCondLst>
                                  <p:childTnLst>
                                    <p:set>
                                      <p:cBhvr>
                                        <p:cTn id="81" dur="1" fill="hold">
                                          <p:stCondLst>
                                            <p:cond delay="0"/>
                                          </p:stCondLst>
                                        </p:cTn>
                                        <p:tgtEl>
                                          <p:spTgt spid="116"/>
                                        </p:tgtEl>
                                        <p:attrNameLst>
                                          <p:attrName>style.visibility</p:attrName>
                                        </p:attrNameLst>
                                      </p:cBhvr>
                                      <p:to>
                                        <p:strVal val="visible"/>
                                      </p:to>
                                    </p:set>
                                    <p:animEffect transition="in" filter="fade">
                                      <p:cBhvr>
                                        <p:cTn id="82" dur="500"/>
                                        <p:tgtEl>
                                          <p:spTgt spid="116"/>
                                        </p:tgtEl>
                                      </p:cBhvr>
                                    </p:animEffect>
                                    <p:anim calcmode="lin" valueType="num">
                                      <p:cBhvr>
                                        <p:cTn id="83" dur="500" fill="hold"/>
                                        <p:tgtEl>
                                          <p:spTgt spid="116"/>
                                        </p:tgtEl>
                                        <p:attrNameLst>
                                          <p:attrName>ppt_x</p:attrName>
                                        </p:attrNameLst>
                                      </p:cBhvr>
                                      <p:tavLst>
                                        <p:tav tm="0">
                                          <p:val>
                                            <p:strVal val="#ppt_x"/>
                                          </p:val>
                                        </p:tav>
                                        <p:tav tm="100000">
                                          <p:val>
                                            <p:strVal val="#ppt_x"/>
                                          </p:val>
                                        </p:tav>
                                      </p:tavLst>
                                    </p:anim>
                                    <p:anim calcmode="lin" valueType="num">
                                      <p:cBhvr>
                                        <p:cTn id="84" dur="500" fill="hold"/>
                                        <p:tgtEl>
                                          <p:spTgt spid="116"/>
                                        </p:tgtEl>
                                        <p:attrNameLst>
                                          <p:attrName>ppt_y</p:attrName>
                                        </p:attrNameLst>
                                      </p:cBhvr>
                                      <p:tavLst>
                                        <p:tav tm="0">
                                          <p:val>
                                            <p:strVal val="#ppt_y+.1"/>
                                          </p:val>
                                        </p:tav>
                                        <p:tav tm="100000">
                                          <p:val>
                                            <p:strVal val="#ppt_y"/>
                                          </p:val>
                                        </p:tav>
                                      </p:tavLst>
                                    </p:anim>
                                  </p:childTnLst>
                                </p:cTn>
                              </p:par>
                              <p:par>
                                <p:cTn id="85" presetID="1" presetClass="mediacall" presetSubtype="0" fill="hold" nodeType="withEffect">
                                  <p:stCondLst>
                                    <p:cond delay="0"/>
                                  </p:stCondLst>
                                  <p:childTnLst>
                                    <p:cmd type="call" cmd="playFrom(0.0)">
                                      <p:cBhvr>
                                        <p:cTn id="86" dur="1584" fill="hold"/>
                                        <p:tgtEl>
                                          <p:spTgt spid="43"/>
                                        </p:tgtEl>
                                      </p:cBhvr>
                                    </p:cmd>
                                  </p:childTnLst>
                                </p:cTn>
                              </p:par>
                            </p:childTnLst>
                          </p:cTn>
                        </p:par>
                        <p:par>
                          <p:cTn id="87" fill="hold">
                            <p:stCondLst>
                              <p:cond delay="1584"/>
                            </p:stCondLst>
                            <p:childTnLst>
                              <p:par>
                                <p:cTn id="88" presetID="1" presetClass="mediacall" presetSubtype="0" fill="hold" nodeType="afterEffect">
                                  <p:stCondLst>
                                    <p:cond delay="0"/>
                                  </p:stCondLst>
                                  <p:childTnLst>
                                    <p:cmd type="call" cmd="playFrom(0.0)">
                                      <p:cBhvr>
                                        <p:cTn id="89" dur="4414" fill="hold"/>
                                        <p:tgtEl>
                                          <p:spTgt spid="4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90" fill="hold" display="0">
                  <p:stCondLst>
                    <p:cond delay="indefinite"/>
                  </p:stCondLst>
                  <p:endCondLst>
                    <p:cond evt="onStopAudio" delay="0">
                      <p:tgtEl>
                        <p:sldTgt/>
                      </p:tgtEl>
                    </p:cond>
                  </p:endCondLst>
                </p:cTn>
                <p:tgtEl>
                  <p:spTgt spid="43"/>
                </p:tgtEl>
              </p:cMediaNode>
            </p:audio>
            <p:audio>
              <p:cMediaNode vol="80000">
                <p:cTn id="91" fill="hold" display="0">
                  <p:stCondLst>
                    <p:cond delay="indefinite"/>
                  </p:stCondLst>
                  <p:endCondLst>
                    <p:cond evt="onStopAudio" delay="0">
                      <p:tgtEl>
                        <p:sldTgt/>
                      </p:tgtEl>
                    </p:cond>
                  </p:endCondLst>
                </p:cTn>
                <p:tgtEl>
                  <p:spTgt spid="44"/>
                </p:tgtEl>
              </p:cMediaNode>
            </p:audio>
            <p:seq concurrent="1" nextAc="seek">
              <p:cTn id="92" restart="whenNotActive" fill="hold" evtFilter="cancelBubble" nodeType="interactiveSeq">
                <p:stCondLst>
                  <p:cond evt="onClick" delay="0">
                    <p:tgtEl>
                      <p:spTgt spid="42"/>
                    </p:tgtEl>
                  </p:cond>
                </p:stCondLst>
                <p:endSync evt="end" delay="0">
                  <p:rtn val="all"/>
                </p:endSync>
                <p:childTnLst>
                  <p:par>
                    <p:cTn id="93" fill="hold">
                      <p:stCondLst>
                        <p:cond delay="0"/>
                      </p:stCondLst>
                      <p:childTnLst>
                        <p:par>
                          <p:cTn id="94" fill="hold">
                            <p:stCondLst>
                              <p:cond delay="0"/>
                            </p:stCondLst>
                            <p:childTnLst>
                              <p:par>
                                <p:cTn id="95" presetID="2" presetClass="mediacall" presetSubtype="0" fill="hold" nodeType="clickEffect">
                                  <p:stCondLst>
                                    <p:cond delay="0"/>
                                  </p:stCondLst>
                                  <p:childTnLst>
                                    <p:cmd type="call" cmd="togglePause">
                                      <p:cBhvr>
                                        <p:cTn id="96" dur="1" fill="hold"/>
                                        <p:tgtEl>
                                          <p:spTgt spid="42"/>
                                        </p:tgtEl>
                                      </p:cBhvr>
                                    </p:cmd>
                                  </p:childTnLst>
                                </p:cTn>
                              </p:par>
                            </p:childTnLst>
                          </p:cTn>
                        </p:par>
                      </p:childTnLst>
                    </p:cTn>
                  </p:par>
                </p:childTnLst>
              </p:cTn>
              <p:nextCondLst>
                <p:cond evt="onClick" delay="0">
                  <p:tgtEl>
                    <p:spTgt spid="42"/>
                  </p:tgtEl>
                </p:cond>
              </p:nextCondLst>
            </p:seq>
            <p:video>
              <p:cMediaNode vol="80000">
                <p:cTn id="97" fill="hold" display="0">
                  <p:stCondLst>
                    <p:cond delay="indefinite"/>
                  </p:stCondLst>
                </p:cTn>
                <p:tgtEl>
                  <p:spTgt spid="42"/>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DED1"/>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rotWithShape="1">
          <a:blip r:embed="rId9"/>
          <a:srcRect b="45013"/>
          <a:stretch/>
        </p:blipFill>
        <p:spPr>
          <a:xfrm>
            <a:off x="-766879" y="8216100"/>
            <a:ext cx="19821757" cy="2070900"/>
          </a:xfrm>
          <a:prstGeom prst="rect">
            <a:avLst/>
          </a:prstGeom>
        </p:spPr>
      </p:pic>
      <p:pic>
        <p:nvPicPr>
          <p:cNvPr id="10" name="Picture 1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304800" y="212635"/>
            <a:ext cx="1026611" cy="1289124"/>
          </a:xfrm>
          <a:prstGeom prst="rect">
            <a:avLst/>
          </a:prstGeom>
        </p:spPr>
      </p:pic>
      <p:sp>
        <p:nvSpPr>
          <p:cNvPr id="19" name="Hình chữ nhật 18">
            <a:extLst>
              <a:ext uri="{FF2B5EF4-FFF2-40B4-BE49-F238E27FC236}">
                <a16:creationId xmlns="" xmlns:a16="http://schemas.microsoft.com/office/drawing/2014/main" id="{6DF045BC-1342-C7B5-928E-FC05BAE00980}"/>
              </a:ext>
            </a:extLst>
          </p:cNvPr>
          <p:cNvSpPr/>
          <p:nvPr/>
        </p:nvSpPr>
        <p:spPr>
          <a:xfrm>
            <a:off x="8005123" y="-946395"/>
            <a:ext cx="2382383" cy="538609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400" b="1" i="0" u="none" strike="noStrike" kern="1200" cap="none" spc="0" normalizeH="0" baseline="0" noProof="0">
                <a:ln w="12700">
                  <a:solidFill>
                    <a:srgbClr val="9BBB59">
                      <a:lumMod val="50000"/>
                    </a:srgbClr>
                  </a:solidFill>
                  <a:prstDash val="solid"/>
                </a:ln>
                <a:pattFill prst="narHorz">
                  <a:fgClr>
                    <a:srgbClr val="9BBB59"/>
                  </a:fgClr>
                  <a:bgClr>
                    <a:srgbClr val="9BBB59">
                      <a:lumMod val="40000"/>
                      <a:lumOff val="60000"/>
                    </a:srgbClr>
                  </a:bgClr>
                </a:pattFill>
                <a:effectLst>
                  <a:innerShdw blurRad="177800">
                    <a:srgbClr val="9BBB59">
                      <a:lumMod val="50000"/>
                    </a:srgbClr>
                  </a:innerShdw>
                </a:effectLst>
                <a:uLnTx/>
                <a:uFillTx/>
                <a:latin typeface="Calibri"/>
                <a:ea typeface="+mn-ea"/>
                <a:cs typeface="+mn-cs"/>
              </a:rPr>
              <a:t>+</a:t>
            </a:r>
          </a:p>
        </p:txBody>
      </p:sp>
      <p:grpSp>
        <p:nvGrpSpPr>
          <p:cNvPr id="26" name="Nhóm 25">
            <a:extLst>
              <a:ext uri="{FF2B5EF4-FFF2-40B4-BE49-F238E27FC236}">
                <a16:creationId xmlns="" xmlns:a16="http://schemas.microsoft.com/office/drawing/2014/main" id="{D0380209-55D1-C3FB-301C-466BE7CDC572}"/>
              </a:ext>
            </a:extLst>
          </p:cNvPr>
          <p:cNvGrpSpPr/>
          <p:nvPr/>
        </p:nvGrpSpPr>
        <p:grpSpPr>
          <a:xfrm>
            <a:off x="5715000" y="5466609"/>
            <a:ext cx="11372563" cy="4677584"/>
            <a:chOff x="5518267" y="5421774"/>
            <a:chExt cx="11372563" cy="4677584"/>
          </a:xfrm>
        </p:grpSpPr>
        <p:pic>
          <p:nvPicPr>
            <p:cNvPr id="22" name="Picture 3">
              <a:extLst>
                <a:ext uri="{FF2B5EF4-FFF2-40B4-BE49-F238E27FC236}">
                  <a16:creationId xmlns="" xmlns:a16="http://schemas.microsoft.com/office/drawing/2014/main" id="{1E764E2F-BA22-CC61-7234-C82FA490367B}"/>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5518267" y="5421774"/>
              <a:ext cx="11372563" cy="4677584"/>
            </a:xfrm>
            <a:prstGeom prst="rect">
              <a:avLst/>
            </a:prstGeom>
          </p:spPr>
        </p:pic>
        <p:sp>
          <p:nvSpPr>
            <p:cNvPr id="24" name="Freeform 5">
              <a:extLst>
                <a:ext uri="{FF2B5EF4-FFF2-40B4-BE49-F238E27FC236}">
                  <a16:creationId xmlns="" xmlns:a16="http://schemas.microsoft.com/office/drawing/2014/main" id="{8C696CE0-AB5A-C436-CCA0-CC7AA398D45A}"/>
                </a:ext>
              </a:extLst>
            </p:cNvPr>
            <p:cNvSpPr/>
            <p:nvPr/>
          </p:nvSpPr>
          <p:spPr>
            <a:xfrm>
              <a:off x="6019800" y="5829300"/>
              <a:ext cx="10210800" cy="3202422"/>
            </a:xfrm>
            <a:custGeom>
              <a:avLst/>
              <a:gdLst/>
              <a:ahLst/>
              <a:cxnLst/>
              <a:rect l="l" t="t" r="r" b="b"/>
              <a:pathLst>
                <a:path w="6002962" h="2549689">
                  <a:moveTo>
                    <a:pt x="0" y="0"/>
                  </a:moveTo>
                  <a:lnTo>
                    <a:pt x="6002962" y="0"/>
                  </a:lnTo>
                  <a:lnTo>
                    <a:pt x="6002962" y="2549689"/>
                  </a:lnTo>
                  <a:lnTo>
                    <a:pt x="0" y="2549689"/>
                  </a:lnTo>
                  <a:close/>
                </a:path>
              </a:pathLst>
            </a:custGeom>
            <a:solidFill>
              <a:srgbClr val="FFFDE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5" name="Nhóm 14">
            <a:extLst>
              <a:ext uri="{FF2B5EF4-FFF2-40B4-BE49-F238E27FC236}">
                <a16:creationId xmlns="" xmlns:a16="http://schemas.microsoft.com/office/drawing/2014/main" id="{6A9887FB-2434-B0B1-23CD-B080283792B4}"/>
              </a:ext>
            </a:extLst>
          </p:cNvPr>
          <p:cNvGrpSpPr/>
          <p:nvPr/>
        </p:nvGrpSpPr>
        <p:grpSpPr>
          <a:xfrm>
            <a:off x="6982066" y="6256451"/>
            <a:ext cx="1191191" cy="1285295"/>
            <a:chOff x="6400800" y="6011892"/>
            <a:chExt cx="1191191" cy="1285295"/>
          </a:xfrm>
        </p:grpSpPr>
        <p:grpSp>
          <p:nvGrpSpPr>
            <p:cNvPr id="27" name="Group 18">
              <a:extLst>
                <a:ext uri="{FF2B5EF4-FFF2-40B4-BE49-F238E27FC236}">
                  <a16:creationId xmlns="" xmlns:a16="http://schemas.microsoft.com/office/drawing/2014/main" id="{BEE93EBF-CCE3-D723-6FEA-3159AB5F8DB4}"/>
                </a:ext>
              </a:extLst>
            </p:cNvPr>
            <p:cNvGrpSpPr/>
            <p:nvPr/>
          </p:nvGrpSpPr>
          <p:grpSpPr>
            <a:xfrm>
              <a:off x="6400800" y="6011892"/>
              <a:ext cx="1191191" cy="1219201"/>
              <a:chOff x="0" y="0"/>
              <a:chExt cx="344064" cy="338843"/>
            </a:xfrm>
          </p:grpSpPr>
          <p:sp>
            <p:nvSpPr>
              <p:cNvPr id="28" name="Freeform 19">
                <a:extLst>
                  <a:ext uri="{FF2B5EF4-FFF2-40B4-BE49-F238E27FC236}">
                    <a16:creationId xmlns="" xmlns:a16="http://schemas.microsoft.com/office/drawing/2014/main" id="{2FB23ECA-9275-6EC6-A748-CD47914A1AEF}"/>
                  </a:ext>
                </a:extLst>
              </p:cNvPr>
              <p:cNvSpPr/>
              <p:nvPr/>
            </p:nvSpPr>
            <p:spPr>
              <a:xfrm>
                <a:off x="0" y="0"/>
                <a:ext cx="344064" cy="338843"/>
              </a:xfrm>
              <a:custGeom>
                <a:avLst/>
                <a:gdLst/>
                <a:ahLst/>
                <a:cxnLst/>
                <a:rect l="l" t="t" r="r" b="b"/>
                <a:pathLst>
                  <a:path w="344064" h="338843">
                    <a:moveTo>
                      <a:pt x="169421" y="0"/>
                    </a:moveTo>
                    <a:lnTo>
                      <a:pt x="174643" y="0"/>
                    </a:lnTo>
                    <a:cubicBezTo>
                      <a:pt x="268212" y="0"/>
                      <a:pt x="344064" y="75853"/>
                      <a:pt x="344064" y="169421"/>
                    </a:cubicBezTo>
                    <a:lnTo>
                      <a:pt x="344064" y="169421"/>
                    </a:lnTo>
                    <a:cubicBezTo>
                      <a:pt x="344064" y="214355"/>
                      <a:pt x="326214" y="257448"/>
                      <a:pt x="294442" y="289221"/>
                    </a:cubicBezTo>
                    <a:cubicBezTo>
                      <a:pt x="262669" y="320993"/>
                      <a:pt x="219576" y="338843"/>
                      <a:pt x="174643" y="338843"/>
                    </a:cubicBezTo>
                    <a:lnTo>
                      <a:pt x="169421" y="338843"/>
                    </a:lnTo>
                    <a:cubicBezTo>
                      <a:pt x="75853" y="338843"/>
                      <a:pt x="0" y="262990"/>
                      <a:pt x="0" y="169421"/>
                    </a:cubicBezTo>
                    <a:lnTo>
                      <a:pt x="0" y="169421"/>
                    </a:lnTo>
                    <a:cubicBezTo>
                      <a:pt x="0" y="75853"/>
                      <a:pt x="75853" y="0"/>
                      <a:pt x="169421" y="0"/>
                    </a:cubicBezTo>
                    <a:close/>
                  </a:path>
                </a:pathLst>
              </a:custGeom>
              <a:solidFill>
                <a:srgbClr val="758F53"/>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TextBox 20">
                <a:extLst>
                  <a:ext uri="{FF2B5EF4-FFF2-40B4-BE49-F238E27FC236}">
                    <a16:creationId xmlns="" xmlns:a16="http://schemas.microsoft.com/office/drawing/2014/main" id="{98CFA737-64D4-162C-E6B0-59E93F39F310}"/>
                  </a:ext>
                </a:extLst>
              </p:cNvPr>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241"/>
                  </a:lnSpc>
                  <a:spcBef>
                    <a:spcPts val="0"/>
                  </a:spcBef>
                  <a:spcAft>
                    <a:spcPts val="0"/>
                  </a:spcAft>
                  <a:buClrTx/>
                  <a:buSzTx/>
                  <a:buFontTx/>
                  <a:buNone/>
                  <a:tabLst/>
                  <a:defRPr/>
                </a:pPr>
                <a:endParaRPr kumimoji="0" sz="1400" b="0" i="0" u="none" strike="noStrike" kern="1200" cap="none" spc="0" normalizeH="0" baseline="0" noProof="0">
                  <a:ln>
                    <a:noFill/>
                  </a:ln>
                  <a:solidFill>
                    <a:prstClr val="black"/>
                  </a:solidFill>
                  <a:effectLst/>
                  <a:uLnTx/>
                  <a:uFillTx/>
                  <a:latin typeface="Calibri"/>
                  <a:ea typeface="+mn-ea"/>
                  <a:cs typeface="+mn-cs"/>
                </a:endParaRPr>
              </a:p>
            </p:txBody>
          </p:sp>
        </p:grpSp>
        <p:sp>
          <p:nvSpPr>
            <p:cNvPr id="30" name="TextBox 21">
              <a:extLst>
                <a:ext uri="{FF2B5EF4-FFF2-40B4-BE49-F238E27FC236}">
                  <a16:creationId xmlns="" xmlns:a16="http://schemas.microsoft.com/office/drawing/2014/main" id="{EF6F1E18-01B0-89D0-6700-A19B0BB115B0}"/>
                </a:ext>
              </a:extLst>
            </p:cNvPr>
            <p:cNvSpPr txBox="1"/>
            <p:nvPr/>
          </p:nvSpPr>
          <p:spPr>
            <a:xfrm>
              <a:off x="6400800" y="6362700"/>
              <a:ext cx="1191191" cy="934487"/>
            </a:xfrm>
            <a:prstGeom prst="rect">
              <a:avLst/>
            </a:prstGeom>
          </p:spPr>
          <p:txBody>
            <a:bodyPr lIns="0" tIns="0" rIns="0" bIns="0" rtlCol="0" anchor="t">
              <a:spAutoFit/>
            </a:bodyPr>
            <a:lstStyle/>
            <a:p>
              <a:pPr marL="0" marR="0" lvl="0" indent="0" algn="ctr" defTabSz="914400" rtl="0" eaLnBrk="1" fontAlgn="auto" latinLnBrk="0" hangingPunct="1">
                <a:lnSpc>
                  <a:spcPts val="6864"/>
                </a:lnSpc>
                <a:spcBef>
                  <a:spcPct val="0"/>
                </a:spcBef>
                <a:spcAft>
                  <a:spcPts val="0"/>
                </a:spcAft>
                <a:buClrTx/>
                <a:buSzTx/>
                <a:buFontTx/>
                <a:buNone/>
                <a:tabLst/>
                <a:defRPr/>
              </a:pPr>
              <a:r>
                <a:rPr kumimoji="0" lang="en-US" sz="8000" b="1" i="0" u="none" strike="noStrike" kern="1200" cap="none" spc="0" normalizeH="0" baseline="0" noProof="0">
                  <a:ln>
                    <a:noFill/>
                  </a:ln>
                  <a:solidFill>
                    <a:srgbClr val="FFFDEF"/>
                  </a:solidFill>
                  <a:effectLst/>
                  <a:uLnTx/>
                  <a:uFillTx/>
                  <a:latin typeface="Calibri"/>
                  <a:ea typeface="+mn-ea"/>
                  <a:cs typeface="+mn-cs"/>
                </a:rPr>
                <a:t>N</a:t>
              </a:r>
            </a:p>
          </p:txBody>
        </p:sp>
      </p:grpSp>
      <p:pic>
        <p:nvPicPr>
          <p:cNvPr id="42" name="DONG HO DEM GIO 5S">
            <a:hlinkClick r:id="" action="ppaction://media"/>
            <a:extLst>
              <a:ext uri="{FF2B5EF4-FFF2-40B4-BE49-F238E27FC236}">
                <a16:creationId xmlns="" xmlns:a16="http://schemas.microsoft.com/office/drawing/2014/main" id="{C96E5666-3766-CE55-5DB2-2BA303ECB5DB}"/>
              </a:ext>
            </a:extLst>
          </p:cNvPr>
          <p:cNvPicPr>
            <a:picLocks noChangeAspect="1"/>
          </p:cNvPicPr>
          <p:nvPr>
            <a:videoFile r:link="rId2"/>
            <p:extLst>
              <p:ext uri="{DAA4B4D4-6D71-4841-9C94-3DE7FCFB9230}">
                <p14:media xmlns:p14="http://schemas.microsoft.com/office/powerpoint/2010/main" r:embed="rId1"/>
              </p:ext>
            </p:extLst>
          </p:nvPr>
        </p:nvPicPr>
        <p:blipFill>
          <a:blip r:embed="rId14"/>
          <a:stretch>
            <a:fillRect/>
          </a:stretch>
        </p:blipFill>
        <p:spPr>
          <a:xfrm>
            <a:off x="300789" y="202396"/>
            <a:ext cx="2594811" cy="1459581"/>
          </a:xfrm>
          <a:prstGeom prst="rect">
            <a:avLst/>
          </a:prstGeom>
          <a:ln w="9525" cap="flat">
            <a:solidFill>
              <a:srgbClr val="383838"/>
            </a:solidFill>
          </a:ln>
          <a:effectLst>
            <a:outerShdw blurRad="152400" dist="317500" dir="6000000" sx="105000" sy="105000" algn="tl" rotWithShape="0">
              <a:srgbClr val="000000">
                <a:alpha val="30000"/>
              </a:srgbClr>
            </a:outerShdw>
          </a:effectLst>
          <a:scene3d>
            <a:camera prst="perspectiveRight" fov="2100000">
              <a:rot lat="0" lon="20400000" rev="0"/>
            </a:camera>
            <a:lightRig rig="threePt" dir="t"/>
          </a:scene3d>
          <a:sp3d extrusionH="889000" prstMaterial="matte">
            <a:extrusionClr>
              <a:srgbClr val="777777"/>
            </a:extrusionClr>
          </a:sp3d>
        </p:spPr>
      </p:pic>
      <p:pic>
        <p:nvPicPr>
          <p:cNvPr id="43" name="Am-thanh-dung-sai-chen-vao-powerpoint-www_tiengdong_com">
            <a:hlinkClick r:id="" action="ppaction://media"/>
            <a:extLst>
              <a:ext uri="{FF2B5EF4-FFF2-40B4-BE49-F238E27FC236}">
                <a16:creationId xmlns="" xmlns:a16="http://schemas.microsoft.com/office/drawing/2014/main" id="{FA36C300-06D1-5CD2-C020-A7F43F8C3C62}"/>
              </a:ext>
            </a:extLst>
          </p:cNvPr>
          <p:cNvPicPr>
            <a:picLocks noChangeAspect="1"/>
          </p:cNvPicPr>
          <p:nvPr>
            <a:audioFile r:link="rId3"/>
            <p:extLst>
              <p:ext uri="{DAA4B4D4-6D71-4841-9C94-3DE7FCFB9230}">
                <p14:media xmlns:p14="http://schemas.microsoft.com/office/powerpoint/2010/main" r:embed="rId4">
                  <p14:trim end="3609.9"/>
                </p14:media>
              </p:ext>
            </p:extLst>
          </p:nvPr>
        </p:nvPicPr>
        <p:blipFill>
          <a:blip r:embed="rId15"/>
          <a:stretch>
            <a:fillRect/>
          </a:stretch>
        </p:blipFill>
        <p:spPr>
          <a:xfrm>
            <a:off x="5006975" y="-784225"/>
            <a:ext cx="304800" cy="304800"/>
          </a:xfrm>
          <a:prstGeom prst="rect">
            <a:avLst/>
          </a:prstGeom>
        </p:spPr>
      </p:pic>
      <p:pic>
        <p:nvPicPr>
          <p:cNvPr id="44" name="Tieng-yeah-tre-con-www_nhacchuongvui_com">
            <a:hlinkClick r:id="" action="ppaction://media"/>
            <a:extLst>
              <a:ext uri="{FF2B5EF4-FFF2-40B4-BE49-F238E27FC236}">
                <a16:creationId xmlns="" xmlns:a16="http://schemas.microsoft.com/office/drawing/2014/main" id="{69A812AA-DDFF-97A2-2076-30FB67E5BE45}"/>
              </a:ext>
            </a:extLst>
          </p:cNvPr>
          <p:cNvPicPr>
            <a:picLocks noChangeAspect="1"/>
          </p:cNvPicPr>
          <p:nvPr>
            <a:audioFile r:link="rId6"/>
            <p:extLst>
              <p:ext uri="{DAA4B4D4-6D71-4841-9C94-3DE7FCFB9230}">
                <p14:media xmlns:p14="http://schemas.microsoft.com/office/powerpoint/2010/main" r:embed="rId5"/>
              </p:ext>
            </p:extLst>
          </p:nvPr>
        </p:nvPicPr>
        <p:blipFill>
          <a:blip r:embed="rId15"/>
          <a:stretch>
            <a:fillRect/>
          </a:stretch>
        </p:blipFill>
        <p:spPr>
          <a:xfrm>
            <a:off x="5889625" y="-542925"/>
            <a:ext cx="304800" cy="304800"/>
          </a:xfrm>
          <a:prstGeom prst="rect">
            <a:avLst/>
          </a:prstGeom>
        </p:spPr>
      </p:pic>
      <p:grpSp>
        <p:nvGrpSpPr>
          <p:cNvPr id="16" name="Nhóm 15">
            <a:extLst>
              <a:ext uri="{FF2B5EF4-FFF2-40B4-BE49-F238E27FC236}">
                <a16:creationId xmlns="" xmlns:a16="http://schemas.microsoft.com/office/drawing/2014/main" id="{B1332443-65A2-CCAC-F6D3-102FEF1509BD}"/>
              </a:ext>
            </a:extLst>
          </p:cNvPr>
          <p:cNvGrpSpPr/>
          <p:nvPr/>
        </p:nvGrpSpPr>
        <p:grpSpPr>
          <a:xfrm>
            <a:off x="8238308" y="6256451"/>
            <a:ext cx="1191191" cy="1285295"/>
            <a:chOff x="6400800" y="6011892"/>
            <a:chExt cx="1191191" cy="1285295"/>
          </a:xfrm>
        </p:grpSpPr>
        <p:grpSp>
          <p:nvGrpSpPr>
            <p:cNvPr id="20" name="Group 18">
              <a:extLst>
                <a:ext uri="{FF2B5EF4-FFF2-40B4-BE49-F238E27FC236}">
                  <a16:creationId xmlns="" xmlns:a16="http://schemas.microsoft.com/office/drawing/2014/main" id="{AD9CCF76-1C78-54A6-8A83-A605D3C4ECDC}"/>
                </a:ext>
              </a:extLst>
            </p:cNvPr>
            <p:cNvGrpSpPr/>
            <p:nvPr/>
          </p:nvGrpSpPr>
          <p:grpSpPr>
            <a:xfrm>
              <a:off x="6400800" y="6011892"/>
              <a:ext cx="1191191" cy="1219201"/>
              <a:chOff x="0" y="0"/>
              <a:chExt cx="344064" cy="338843"/>
            </a:xfrm>
          </p:grpSpPr>
          <p:sp>
            <p:nvSpPr>
              <p:cNvPr id="25" name="Freeform 19">
                <a:extLst>
                  <a:ext uri="{FF2B5EF4-FFF2-40B4-BE49-F238E27FC236}">
                    <a16:creationId xmlns="" xmlns:a16="http://schemas.microsoft.com/office/drawing/2014/main" id="{BB0AE20B-39A3-E3DB-F0E5-A460CA65A230}"/>
                  </a:ext>
                </a:extLst>
              </p:cNvPr>
              <p:cNvSpPr/>
              <p:nvPr/>
            </p:nvSpPr>
            <p:spPr>
              <a:xfrm>
                <a:off x="0" y="0"/>
                <a:ext cx="344064" cy="338843"/>
              </a:xfrm>
              <a:custGeom>
                <a:avLst/>
                <a:gdLst/>
                <a:ahLst/>
                <a:cxnLst/>
                <a:rect l="l" t="t" r="r" b="b"/>
                <a:pathLst>
                  <a:path w="344064" h="338843">
                    <a:moveTo>
                      <a:pt x="169421" y="0"/>
                    </a:moveTo>
                    <a:lnTo>
                      <a:pt x="174643" y="0"/>
                    </a:lnTo>
                    <a:cubicBezTo>
                      <a:pt x="268212" y="0"/>
                      <a:pt x="344064" y="75853"/>
                      <a:pt x="344064" y="169421"/>
                    </a:cubicBezTo>
                    <a:lnTo>
                      <a:pt x="344064" y="169421"/>
                    </a:lnTo>
                    <a:cubicBezTo>
                      <a:pt x="344064" y="214355"/>
                      <a:pt x="326214" y="257448"/>
                      <a:pt x="294442" y="289221"/>
                    </a:cubicBezTo>
                    <a:cubicBezTo>
                      <a:pt x="262669" y="320993"/>
                      <a:pt x="219576" y="338843"/>
                      <a:pt x="174643" y="338843"/>
                    </a:cubicBezTo>
                    <a:lnTo>
                      <a:pt x="169421" y="338843"/>
                    </a:lnTo>
                    <a:cubicBezTo>
                      <a:pt x="75853" y="338843"/>
                      <a:pt x="0" y="262990"/>
                      <a:pt x="0" y="169421"/>
                    </a:cubicBezTo>
                    <a:lnTo>
                      <a:pt x="0" y="169421"/>
                    </a:lnTo>
                    <a:cubicBezTo>
                      <a:pt x="0" y="75853"/>
                      <a:pt x="75853" y="0"/>
                      <a:pt x="169421" y="0"/>
                    </a:cubicBezTo>
                    <a:close/>
                  </a:path>
                </a:pathLst>
              </a:custGeom>
              <a:solidFill>
                <a:srgbClr val="758F53"/>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5" name="TextBox 20">
                <a:extLst>
                  <a:ext uri="{FF2B5EF4-FFF2-40B4-BE49-F238E27FC236}">
                    <a16:creationId xmlns="" xmlns:a16="http://schemas.microsoft.com/office/drawing/2014/main" id="{BC84FC18-5BBC-C435-08CE-B17FAC09AD51}"/>
                  </a:ext>
                </a:extLst>
              </p:cNvPr>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241"/>
                  </a:lnSpc>
                  <a:spcBef>
                    <a:spcPts val="0"/>
                  </a:spcBef>
                  <a:spcAft>
                    <a:spcPts val="0"/>
                  </a:spcAft>
                  <a:buClrTx/>
                  <a:buSzTx/>
                  <a:buFontTx/>
                  <a:buNone/>
                  <a:tabLst/>
                  <a:defRPr/>
                </a:pPr>
                <a:endParaRPr kumimoji="0" sz="1400" b="0" i="0" u="none" strike="noStrike" kern="1200" cap="none" spc="0" normalizeH="0" baseline="0" noProof="0">
                  <a:ln>
                    <a:noFill/>
                  </a:ln>
                  <a:solidFill>
                    <a:prstClr val="black"/>
                  </a:solidFill>
                  <a:effectLst/>
                  <a:uLnTx/>
                  <a:uFillTx/>
                  <a:latin typeface="Calibri"/>
                  <a:ea typeface="+mn-ea"/>
                  <a:cs typeface="+mn-cs"/>
                </a:endParaRPr>
              </a:p>
            </p:txBody>
          </p:sp>
        </p:grpSp>
        <p:sp>
          <p:nvSpPr>
            <p:cNvPr id="23" name="TextBox 21">
              <a:extLst>
                <a:ext uri="{FF2B5EF4-FFF2-40B4-BE49-F238E27FC236}">
                  <a16:creationId xmlns="" xmlns:a16="http://schemas.microsoft.com/office/drawing/2014/main" id="{03EDA372-1B23-B3B7-DF15-49616F484906}"/>
                </a:ext>
              </a:extLst>
            </p:cNvPr>
            <p:cNvSpPr txBox="1"/>
            <p:nvPr/>
          </p:nvSpPr>
          <p:spPr>
            <a:xfrm>
              <a:off x="6400800" y="6362700"/>
              <a:ext cx="1191191" cy="934487"/>
            </a:xfrm>
            <a:prstGeom prst="rect">
              <a:avLst/>
            </a:prstGeom>
          </p:spPr>
          <p:txBody>
            <a:bodyPr lIns="0" tIns="0" rIns="0" bIns="0" rtlCol="0" anchor="t">
              <a:spAutoFit/>
            </a:bodyPr>
            <a:lstStyle/>
            <a:p>
              <a:pPr marL="0" marR="0" lvl="0" indent="0" algn="ctr" defTabSz="914400" rtl="0" eaLnBrk="1" fontAlgn="auto" latinLnBrk="0" hangingPunct="1">
                <a:lnSpc>
                  <a:spcPts val="6864"/>
                </a:lnSpc>
                <a:spcBef>
                  <a:spcPct val="0"/>
                </a:spcBef>
                <a:spcAft>
                  <a:spcPts val="0"/>
                </a:spcAft>
                <a:buClrTx/>
                <a:buSzTx/>
                <a:buFontTx/>
                <a:buNone/>
                <a:tabLst/>
                <a:defRPr/>
              </a:pPr>
              <a:r>
                <a:rPr kumimoji="0" lang="en-US" sz="8000" b="1" i="0" u="none" strike="noStrike" kern="1200" cap="none" spc="0" normalizeH="0" baseline="0" noProof="0">
                  <a:ln>
                    <a:noFill/>
                  </a:ln>
                  <a:solidFill>
                    <a:srgbClr val="FFFDEF"/>
                  </a:solidFill>
                  <a:effectLst/>
                  <a:uLnTx/>
                  <a:uFillTx/>
                  <a:latin typeface="Calibri"/>
                  <a:ea typeface="+mn-ea"/>
                  <a:cs typeface="+mn-cs"/>
                </a:rPr>
                <a:t>G</a:t>
              </a:r>
            </a:p>
          </p:txBody>
        </p:sp>
      </p:grpSp>
      <p:grpSp>
        <p:nvGrpSpPr>
          <p:cNvPr id="46" name="Nhóm 45">
            <a:extLst>
              <a:ext uri="{FF2B5EF4-FFF2-40B4-BE49-F238E27FC236}">
                <a16:creationId xmlns="" xmlns:a16="http://schemas.microsoft.com/office/drawing/2014/main" id="{B956D33A-4908-39AD-E7B6-4402BA7FE476}"/>
              </a:ext>
            </a:extLst>
          </p:cNvPr>
          <p:cNvGrpSpPr/>
          <p:nvPr/>
        </p:nvGrpSpPr>
        <p:grpSpPr>
          <a:xfrm>
            <a:off x="9490235" y="6231951"/>
            <a:ext cx="1191191" cy="1285295"/>
            <a:chOff x="6400800" y="6011892"/>
            <a:chExt cx="1191191" cy="1285295"/>
          </a:xfrm>
        </p:grpSpPr>
        <p:grpSp>
          <p:nvGrpSpPr>
            <p:cNvPr id="47" name="Group 18">
              <a:extLst>
                <a:ext uri="{FF2B5EF4-FFF2-40B4-BE49-F238E27FC236}">
                  <a16:creationId xmlns="" xmlns:a16="http://schemas.microsoft.com/office/drawing/2014/main" id="{29382983-066B-6CA6-E5A2-415781AE0A5E}"/>
                </a:ext>
              </a:extLst>
            </p:cNvPr>
            <p:cNvGrpSpPr/>
            <p:nvPr/>
          </p:nvGrpSpPr>
          <p:grpSpPr>
            <a:xfrm>
              <a:off x="6400800" y="6011892"/>
              <a:ext cx="1191191" cy="1219201"/>
              <a:chOff x="0" y="0"/>
              <a:chExt cx="344064" cy="338843"/>
            </a:xfrm>
          </p:grpSpPr>
          <p:sp>
            <p:nvSpPr>
              <p:cNvPr id="49" name="Freeform 19">
                <a:extLst>
                  <a:ext uri="{FF2B5EF4-FFF2-40B4-BE49-F238E27FC236}">
                    <a16:creationId xmlns="" xmlns:a16="http://schemas.microsoft.com/office/drawing/2014/main" id="{0DBE1D72-EC7A-31FB-D3F6-1849C220A57A}"/>
                  </a:ext>
                </a:extLst>
              </p:cNvPr>
              <p:cNvSpPr/>
              <p:nvPr/>
            </p:nvSpPr>
            <p:spPr>
              <a:xfrm>
                <a:off x="0" y="0"/>
                <a:ext cx="344064" cy="338843"/>
              </a:xfrm>
              <a:custGeom>
                <a:avLst/>
                <a:gdLst/>
                <a:ahLst/>
                <a:cxnLst/>
                <a:rect l="l" t="t" r="r" b="b"/>
                <a:pathLst>
                  <a:path w="344064" h="338843">
                    <a:moveTo>
                      <a:pt x="169421" y="0"/>
                    </a:moveTo>
                    <a:lnTo>
                      <a:pt x="174643" y="0"/>
                    </a:lnTo>
                    <a:cubicBezTo>
                      <a:pt x="268212" y="0"/>
                      <a:pt x="344064" y="75853"/>
                      <a:pt x="344064" y="169421"/>
                    </a:cubicBezTo>
                    <a:lnTo>
                      <a:pt x="344064" y="169421"/>
                    </a:lnTo>
                    <a:cubicBezTo>
                      <a:pt x="344064" y="214355"/>
                      <a:pt x="326214" y="257448"/>
                      <a:pt x="294442" y="289221"/>
                    </a:cubicBezTo>
                    <a:cubicBezTo>
                      <a:pt x="262669" y="320993"/>
                      <a:pt x="219576" y="338843"/>
                      <a:pt x="174643" y="338843"/>
                    </a:cubicBezTo>
                    <a:lnTo>
                      <a:pt x="169421" y="338843"/>
                    </a:lnTo>
                    <a:cubicBezTo>
                      <a:pt x="75853" y="338843"/>
                      <a:pt x="0" y="262990"/>
                      <a:pt x="0" y="169421"/>
                    </a:cubicBezTo>
                    <a:lnTo>
                      <a:pt x="0" y="169421"/>
                    </a:lnTo>
                    <a:cubicBezTo>
                      <a:pt x="0" y="75853"/>
                      <a:pt x="75853" y="0"/>
                      <a:pt x="169421" y="0"/>
                    </a:cubicBezTo>
                    <a:close/>
                  </a:path>
                </a:pathLst>
              </a:custGeom>
              <a:solidFill>
                <a:srgbClr val="758F53"/>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0" name="TextBox 20">
                <a:extLst>
                  <a:ext uri="{FF2B5EF4-FFF2-40B4-BE49-F238E27FC236}">
                    <a16:creationId xmlns="" xmlns:a16="http://schemas.microsoft.com/office/drawing/2014/main" id="{F5F4D7EA-E799-FDFC-85A5-0D13AC8FC8B4}"/>
                  </a:ext>
                </a:extLst>
              </p:cNvPr>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241"/>
                  </a:lnSpc>
                  <a:spcBef>
                    <a:spcPts val="0"/>
                  </a:spcBef>
                  <a:spcAft>
                    <a:spcPts val="0"/>
                  </a:spcAft>
                  <a:buClrTx/>
                  <a:buSzTx/>
                  <a:buFontTx/>
                  <a:buNone/>
                  <a:tabLst/>
                  <a:defRPr/>
                </a:pPr>
                <a:endParaRPr kumimoji="0" sz="1400" b="0" i="0" u="none" strike="noStrike" kern="1200" cap="none" spc="0" normalizeH="0" baseline="0" noProof="0">
                  <a:ln>
                    <a:noFill/>
                  </a:ln>
                  <a:solidFill>
                    <a:prstClr val="black"/>
                  </a:solidFill>
                  <a:effectLst/>
                  <a:uLnTx/>
                  <a:uFillTx/>
                  <a:latin typeface="Calibri"/>
                  <a:ea typeface="+mn-ea"/>
                  <a:cs typeface="+mn-cs"/>
                </a:endParaRPr>
              </a:p>
            </p:txBody>
          </p:sp>
        </p:grpSp>
        <p:sp>
          <p:nvSpPr>
            <p:cNvPr id="48" name="TextBox 21">
              <a:extLst>
                <a:ext uri="{FF2B5EF4-FFF2-40B4-BE49-F238E27FC236}">
                  <a16:creationId xmlns="" xmlns:a16="http://schemas.microsoft.com/office/drawing/2014/main" id="{315AF9DC-96B7-58A8-47FE-D89141E494D5}"/>
                </a:ext>
              </a:extLst>
            </p:cNvPr>
            <p:cNvSpPr txBox="1"/>
            <p:nvPr/>
          </p:nvSpPr>
          <p:spPr>
            <a:xfrm>
              <a:off x="6400800" y="6362700"/>
              <a:ext cx="1191191" cy="934487"/>
            </a:xfrm>
            <a:prstGeom prst="rect">
              <a:avLst/>
            </a:prstGeom>
          </p:spPr>
          <p:txBody>
            <a:bodyPr lIns="0" tIns="0" rIns="0" bIns="0" rtlCol="0" anchor="t">
              <a:spAutoFit/>
            </a:bodyPr>
            <a:lstStyle/>
            <a:p>
              <a:pPr marL="0" marR="0" lvl="0" indent="0" algn="ctr" defTabSz="914400" rtl="0" eaLnBrk="1" fontAlgn="auto" latinLnBrk="0" hangingPunct="1">
                <a:lnSpc>
                  <a:spcPts val="6864"/>
                </a:lnSpc>
                <a:spcBef>
                  <a:spcPct val="0"/>
                </a:spcBef>
                <a:spcAft>
                  <a:spcPts val="0"/>
                </a:spcAft>
                <a:buClrTx/>
                <a:buSzTx/>
                <a:buFontTx/>
                <a:buNone/>
                <a:tabLst/>
                <a:defRPr/>
              </a:pPr>
              <a:r>
                <a:rPr kumimoji="0" lang="en-US" sz="8000" b="1" i="0" u="none" strike="noStrike" kern="1200" cap="none" spc="0" normalizeH="0" baseline="0" noProof="0">
                  <a:ln>
                    <a:noFill/>
                  </a:ln>
                  <a:solidFill>
                    <a:srgbClr val="FFFDEF"/>
                  </a:solidFill>
                  <a:effectLst/>
                  <a:uLnTx/>
                  <a:uFillTx/>
                  <a:latin typeface="Calibri"/>
                  <a:ea typeface="+mn-ea"/>
                  <a:cs typeface="+mn-cs"/>
                </a:rPr>
                <a:t>H</a:t>
              </a:r>
            </a:p>
          </p:txBody>
        </p:sp>
      </p:grpSp>
      <p:grpSp>
        <p:nvGrpSpPr>
          <p:cNvPr id="51" name="Nhóm 50">
            <a:extLst>
              <a:ext uri="{FF2B5EF4-FFF2-40B4-BE49-F238E27FC236}">
                <a16:creationId xmlns="" xmlns:a16="http://schemas.microsoft.com/office/drawing/2014/main" id="{843406B0-C9B3-5D81-EF3C-E24B131AB60A}"/>
              </a:ext>
            </a:extLst>
          </p:cNvPr>
          <p:cNvGrpSpPr/>
          <p:nvPr/>
        </p:nvGrpSpPr>
        <p:grpSpPr>
          <a:xfrm>
            <a:off x="10742162" y="6247681"/>
            <a:ext cx="1191191" cy="1285295"/>
            <a:chOff x="6400800" y="6011892"/>
            <a:chExt cx="1191191" cy="1285295"/>
          </a:xfrm>
        </p:grpSpPr>
        <p:grpSp>
          <p:nvGrpSpPr>
            <p:cNvPr id="52" name="Group 18">
              <a:extLst>
                <a:ext uri="{FF2B5EF4-FFF2-40B4-BE49-F238E27FC236}">
                  <a16:creationId xmlns="" xmlns:a16="http://schemas.microsoft.com/office/drawing/2014/main" id="{A12C829B-6BC7-02D5-1587-8A291BEAF463}"/>
                </a:ext>
              </a:extLst>
            </p:cNvPr>
            <p:cNvGrpSpPr/>
            <p:nvPr/>
          </p:nvGrpSpPr>
          <p:grpSpPr>
            <a:xfrm>
              <a:off x="6400800" y="6011892"/>
              <a:ext cx="1191191" cy="1219201"/>
              <a:chOff x="0" y="0"/>
              <a:chExt cx="344064" cy="338843"/>
            </a:xfrm>
          </p:grpSpPr>
          <p:sp>
            <p:nvSpPr>
              <p:cNvPr id="54" name="Freeform 19">
                <a:extLst>
                  <a:ext uri="{FF2B5EF4-FFF2-40B4-BE49-F238E27FC236}">
                    <a16:creationId xmlns="" xmlns:a16="http://schemas.microsoft.com/office/drawing/2014/main" id="{F526AC3B-33C6-593D-BFCE-31F17B7F0818}"/>
                  </a:ext>
                </a:extLst>
              </p:cNvPr>
              <p:cNvSpPr/>
              <p:nvPr/>
            </p:nvSpPr>
            <p:spPr>
              <a:xfrm>
                <a:off x="0" y="0"/>
                <a:ext cx="344064" cy="338843"/>
              </a:xfrm>
              <a:custGeom>
                <a:avLst/>
                <a:gdLst/>
                <a:ahLst/>
                <a:cxnLst/>
                <a:rect l="l" t="t" r="r" b="b"/>
                <a:pathLst>
                  <a:path w="344064" h="338843">
                    <a:moveTo>
                      <a:pt x="169421" y="0"/>
                    </a:moveTo>
                    <a:lnTo>
                      <a:pt x="174643" y="0"/>
                    </a:lnTo>
                    <a:cubicBezTo>
                      <a:pt x="268212" y="0"/>
                      <a:pt x="344064" y="75853"/>
                      <a:pt x="344064" y="169421"/>
                    </a:cubicBezTo>
                    <a:lnTo>
                      <a:pt x="344064" y="169421"/>
                    </a:lnTo>
                    <a:cubicBezTo>
                      <a:pt x="344064" y="214355"/>
                      <a:pt x="326214" y="257448"/>
                      <a:pt x="294442" y="289221"/>
                    </a:cubicBezTo>
                    <a:cubicBezTo>
                      <a:pt x="262669" y="320993"/>
                      <a:pt x="219576" y="338843"/>
                      <a:pt x="174643" y="338843"/>
                    </a:cubicBezTo>
                    <a:lnTo>
                      <a:pt x="169421" y="338843"/>
                    </a:lnTo>
                    <a:cubicBezTo>
                      <a:pt x="75853" y="338843"/>
                      <a:pt x="0" y="262990"/>
                      <a:pt x="0" y="169421"/>
                    </a:cubicBezTo>
                    <a:lnTo>
                      <a:pt x="0" y="169421"/>
                    </a:lnTo>
                    <a:cubicBezTo>
                      <a:pt x="0" y="75853"/>
                      <a:pt x="75853" y="0"/>
                      <a:pt x="169421" y="0"/>
                    </a:cubicBezTo>
                    <a:close/>
                  </a:path>
                </a:pathLst>
              </a:custGeom>
              <a:solidFill>
                <a:srgbClr val="758F53"/>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5" name="TextBox 20">
                <a:extLst>
                  <a:ext uri="{FF2B5EF4-FFF2-40B4-BE49-F238E27FC236}">
                    <a16:creationId xmlns="" xmlns:a16="http://schemas.microsoft.com/office/drawing/2014/main" id="{09CFCC67-7991-F378-A2B6-42CE076AF542}"/>
                  </a:ext>
                </a:extLst>
              </p:cNvPr>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241"/>
                  </a:lnSpc>
                  <a:spcBef>
                    <a:spcPts val="0"/>
                  </a:spcBef>
                  <a:spcAft>
                    <a:spcPts val="0"/>
                  </a:spcAft>
                  <a:buClrTx/>
                  <a:buSzTx/>
                  <a:buFontTx/>
                  <a:buNone/>
                  <a:tabLst/>
                  <a:defRPr/>
                </a:pPr>
                <a:endParaRPr kumimoji="0" sz="1400" b="0" i="0" u="none" strike="noStrike" kern="1200" cap="none" spc="0" normalizeH="0" baseline="0" noProof="0">
                  <a:ln>
                    <a:noFill/>
                  </a:ln>
                  <a:solidFill>
                    <a:prstClr val="black"/>
                  </a:solidFill>
                  <a:effectLst/>
                  <a:uLnTx/>
                  <a:uFillTx/>
                  <a:latin typeface="Calibri"/>
                  <a:ea typeface="+mn-ea"/>
                  <a:cs typeface="+mn-cs"/>
                </a:endParaRPr>
              </a:p>
            </p:txBody>
          </p:sp>
        </p:grpSp>
        <p:sp>
          <p:nvSpPr>
            <p:cNvPr id="53" name="TextBox 21">
              <a:extLst>
                <a:ext uri="{FF2B5EF4-FFF2-40B4-BE49-F238E27FC236}">
                  <a16:creationId xmlns="" xmlns:a16="http://schemas.microsoft.com/office/drawing/2014/main" id="{5A6DCD8F-20CA-036D-AF87-7EDB569C2E50}"/>
                </a:ext>
              </a:extLst>
            </p:cNvPr>
            <p:cNvSpPr txBox="1"/>
            <p:nvPr/>
          </p:nvSpPr>
          <p:spPr>
            <a:xfrm>
              <a:off x="6400800" y="6362700"/>
              <a:ext cx="1191191" cy="934487"/>
            </a:xfrm>
            <a:prstGeom prst="rect">
              <a:avLst/>
            </a:prstGeom>
          </p:spPr>
          <p:txBody>
            <a:bodyPr lIns="0" tIns="0" rIns="0" bIns="0" rtlCol="0" anchor="t">
              <a:spAutoFit/>
            </a:bodyPr>
            <a:lstStyle/>
            <a:p>
              <a:pPr marL="0" marR="0" lvl="0" indent="0" algn="ctr" defTabSz="914400" rtl="0" eaLnBrk="1" fontAlgn="auto" latinLnBrk="0" hangingPunct="1">
                <a:lnSpc>
                  <a:spcPts val="6864"/>
                </a:lnSpc>
                <a:spcBef>
                  <a:spcPct val="0"/>
                </a:spcBef>
                <a:spcAft>
                  <a:spcPts val="0"/>
                </a:spcAft>
                <a:buClrTx/>
                <a:buSzTx/>
                <a:buFontTx/>
                <a:buNone/>
                <a:tabLst/>
                <a:defRPr/>
              </a:pPr>
              <a:r>
                <a:rPr kumimoji="0" lang="en-US" sz="8000" b="1" i="0" u="none" strike="noStrike" kern="1200" cap="none" spc="0" normalizeH="0" baseline="0" noProof="0">
                  <a:ln>
                    <a:noFill/>
                  </a:ln>
                  <a:solidFill>
                    <a:srgbClr val="FFFDEF"/>
                  </a:solidFill>
                  <a:effectLst/>
                  <a:uLnTx/>
                  <a:uFillTx/>
                  <a:latin typeface="Calibri"/>
                  <a:ea typeface="+mn-ea"/>
                  <a:cs typeface="+mn-cs"/>
                </a:rPr>
                <a:t>Ệ</a:t>
              </a:r>
            </a:p>
          </p:txBody>
        </p:sp>
      </p:grpSp>
      <p:grpSp>
        <p:nvGrpSpPr>
          <p:cNvPr id="71" name="Nhóm 70">
            <a:extLst>
              <a:ext uri="{FF2B5EF4-FFF2-40B4-BE49-F238E27FC236}">
                <a16:creationId xmlns="" xmlns:a16="http://schemas.microsoft.com/office/drawing/2014/main" id="{6AED2BBB-8AEB-D6A9-3C6E-1BAB2394C852}"/>
              </a:ext>
            </a:extLst>
          </p:cNvPr>
          <p:cNvGrpSpPr/>
          <p:nvPr/>
        </p:nvGrpSpPr>
        <p:grpSpPr>
          <a:xfrm>
            <a:off x="11278436" y="7669063"/>
            <a:ext cx="1191191" cy="1285295"/>
            <a:chOff x="6400800" y="6011892"/>
            <a:chExt cx="1191191" cy="1285295"/>
          </a:xfrm>
        </p:grpSpPr>
        <p:grpSp>
          <p:nvGrpSpPr>
            <p:cNvPr id="72" name="Group 18">
              <a:extLst>
                <a:ext uri="{FF2B5EF4-FFF2-40B4-BE49-F238E27FC236}">
                  <a16:creationId xmlns="" xmlns:a16="http://schemas.microsoft.com/office/drawing/2014/main" id="{AB5B09A3-2389-33D2-738D-2C0781D928CA}"/>
                </a:ext>
              </a:extLst>
            </p:cNvPr>
            <p:cNvGrpSpPr/>
            <p:nvPr/>
          </p:nvGrpSpPr>
          <p:grpSpPr>
            <a:xfrm>
              <a:off x="6400800" y="6011892"/>
              <a:ext cx="1191191" cy="1219201"/>
              <a:chOff x="0" y="0"/>
              <a:chExt cx="344064" cy="338843"/>
            </a:xfrm>
          </p:grpSpPr>
          <p:sp>
            <p:nvSpPr>
              <p:cNvPr id="74" name="Freeform 19">
                <a:extLst>
                  <a:ext uri="{FF2B5EF4-FFF2-40B4-BE49-F238E27FC236}">
                    <a16:creationId xmlns="" xmlns:a16="http://schemas.microsoft.com/office/drawing/2014/main" id="{E23DDABE-D264-26A6-FF07-8A56B543309E}"/>
                  </a:ext>
                </a:extLst>
              </p:cNvPr>
              <p:cNvSpPr/>
              <p:nvPr/>
            </p:nvSpPr>
            <p:spPr>
              <a:xfrm>
                <a:off x="0" y="0"/>
                <a:ext cx="344064" cy="338843"/>
              </a:xfrm>
              <a:custGeom>
                <a:avLst/>
                <a:gdLst/>
                <a:ahLst/>
                <a:cxnLst/>
                <a:rect l="l" t="t" r="r" b="b"/>
                <a:pathLst>
                  <a:path w="344064" h="338843">
                    <a:moveTo>
                      <a:pt x="169421" y="0"/>
                    </a:moveTo>
                    <a:lnTo>
                      <a:pt x="174643" y="0"/>
                    </a:lnTo>
                    <a:cubicBezTo>
                      <a:pt x="268212" y="0"/>
                      <a:pt x="344064" y="75853"/>
                      <a:pt x="344064" y="169421"/>
                    </a:cubicBezTo>
                    <a:lnTo>
                      <a:pt x="344064" y="169421"/>
                    </a:lnTo>
                    <a:cubicBezTo>
                      <a:pt x="344064" y="214355"/>
                      <a:pt x="326214" y="257448"/>
                      <a:pt x="294442" y="289221"/>
                    </a:cubicBezTo>
                    <a:cubicBezTo>
                      <a:pt x="262669" y="320993"/>
                      <a:pt x="219576" y="338843"/>
                      <a:pt x="174643" y="338843"/>
                    </a:cubicBezTo>
                    <a:lnTo>
                      <a:pt x="169421" y="338843"/>
                    </a:lnTo>
                    <a:cubicBezTo>
                      <a:pt x="75853" y="338843"/>
                      <a:pt x="0" y="262990"/>
                      <a:pt x="0" y="169421"/>
                    </a:cubicBezTo>
                    <a:lnTo>
                      <a:pt x="0" y="169421"/>
                    </a:lnTo>
                    <a:cubicBezTo>
                      <a:pt x="0" y="75853"/>
                      <a:pt x="75853" y="0"/>
                      <a:pt x="169421" y="0"/>
                    </a:cubicBezTo>
                    <a:close/>
                  </a:path>
                </a:pathLst>
              </a:custGeom>
              <a:solidFill>
                <a:srgbClr val="758F53"/>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5" name="TextBox 20">
                <a:extLst>
                  <a:ext uri="{FF2B5EF4-FFF2-40B4-BE49-F238E27FC236}">
                    <a16:creationId xmlns="" xmlns:a16="http://schemas.microsoft.com/office/drawing/2014/main" id="{39AD4513-4192-613C-53C7-9DAB6A164A48}"/>
                  </a:ext>
                </a:extLst>
              </p:cNvPr>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241"/>
                  </a:lnSpc>
                  <a:spcBef>
                    <a:spcPts val="0"/>
                  </a:spcBef>
                  <a:spcAft>
                    <a:spcPts val="0"/>
                  </a:spcAft>
                  <a:buClrTx/>
                  <a:buSzTx/>
                  <a:buFontTx/>
                  <a:buNone/>
                  <a:tabLst/>
                  <a:defRPr/>
                </a:pPr>
                <a:endParaRPr kumimoji="0" sz="1400" b="0" i="0" u="none" strike="noStrike" kern="1200" cap="none" spc="0" normalizeH="0" baseline="0" noProof="0">
                  <a:ln>
                    <a:noFill/>
                  </a:ln>
                  <a:solidFill>
                    <a:prstClr val="black"/>
                  </a:solidFill>
                  <a:effectLst/>
                  <a:uLnTx/>
                  <a:uFillTx/>
                  <a:latin typeface="Calibri"/>
                  <a:ea typeface="+mn-ea"/>
                  <a:cs typeface="+mn-cs"/>
                </a:endParaRPr>
              </a:p>
            </p:txBody>
          </p:sp>
        </p:grpSp>
        <p:sp>
          <p:nvSpPr>
            <p:cNvPr id="73" name="TextBox 21">
              <a:extLst>
                <a:ext uri="{FF2B5EF4-FFF2-40B4-BE49-F238E27FC236}">
                  <a16:creationId xmlns="" xmlns:a16="http://schemas.microsoft.com/office/drawing/2014/main" id="{8EF7EA6C-C699-7084-A18E-255B0DE3A03C}"/>
                </a:ext>
              </a:extLst>
            </p:cNvPr>
            <p:cNvSpPr txBox="1"/>
            <p:nvPr/>
          </p:nvSpPr>
          <p:spPr>
            <a:xfrm>
              <a:off x="6400800" y="6362700"/>
              <a:ext cx="1191191" cy="934487"/>
            </a:xfrm>
            <a:prstGeom prst="rect">
              <a:avLst/>
            </a:prstGeom>
          </p:spPr>
          <p:txBody>
            <a:bodyPr lIns="0" tIns="0" rIns="0" bIns="0" rtlCol="0" anchor="t">
              <a:spAutoFit/>
            </a:bodyPr>
            <a:lstStyle/>
            <a:p>
              <a:pPr marL="0" marR="0" lvl="0" indent="0" algn="ctr" defTabSz="914400" rtl="0" eaLnBrk="1" fontAlgn="auto" latinLnBrk="0" hangingPunct="1">
                <a:lnSpc>
                  <a:spcPts val="6864"/>
                </a:lnSpc>
                <a:spcBef>
                  <a:spcPct val="0"/>
                </a:spcBef>
                <a:spcAft>
                  <a:spcPts val="0"/>
                </a:spcAft>
                <a:buClrTx/>
                <a:buSzTx/>
                <a:buFontTx/>
                <a:buNone/>
                <a:tabLst/>
                <a:defRPr/>
              </a:pPr>
              <a:r>
                <a:rPr kumimoji="0" lang="en-US" sz="8000" b="1" i="0" u="none" strike="noStrike" kern="1200" cap="none" spc="0" normalizeH="0" baseline="0" noProof="0">
                  <a:ln>
                    <a:noFill/>
                  </a:ln>
                  <a:solidFill>
                    <a:srgbClr val="FFFDEF"/>
                  </a:solidFill>
                  <a:effectLst/>
                  <a:uLnTx/>
                  <a:uFillTx/>
                  <a:latin typeface="Calibri"/>
                  <a:ea typeface="+mn-ea"/>
                  <a:cs typeface="+mn-cs"/>
                </a:rPr>
                <a:t>N</a:t>
              </a:r>
            </a:p>
          </p:txBody>
        </p:sp>
      </p:grpSp>
      <p:grpSp>
        <p:nvGrpSpPr>
          <p:cNvPr id="76" name="Nhóm 75">
            <a:extLst>
              <a:ext uri="{FF2B5EF4-FFF2-40B4-BE49-F238E27FC236}">
                <a16:creationId xmlns="" xmlns:a16="http://schemas.microsoft.com/office/drawing/2014/main" id="{CF42CDEE-EE26-479A-38EE-C29DFEB40786}"/>
              </a:ext>
            </a:extLst>
          </p:cNvPr>
          <p:cNvGrpSpPr/>
          <p:nvPr/>
        </p:nvGrpSpPr>
        <p:grpSpPr>
          <a:xfrm>
            <a:off x="12534678" y="7669063"/>
            <a:ext cx="1191191" cy="1285295"/>
            <a:chOff x="6400800" y="6011892"/>
            <a:chExt cx="1191191" cy="1285295"/>
          </a:xfrm>
        </p:grpSpPr>
        <p:grpSp>
          <p:nvGrpSpPr>
            <p:cNvPr id="77" name="Group 18">
              <a:extLst>
                <a:ext uri="{FF2B5EF4-FFF2-40B4-BE49-F238E27FC236}">
                  <a16:creationId xmlns="" xmlns:a16="http://schemas.microsoft.com/office/drawing/2014/main" id="{97F79771-97F1-7F7C-AD33-D0DCA73202BD}"/>
                </a:ext>
              </a:extLst>
            </p:cNvPr>
            <p:cNvGrpSpPr/>
            <p:nvPr/>
          </p:nvGrpSpPr>
          <p:grpSpPr>
            <a:xfrm>
              <a:off x="6400800" y="6011892"/>
              <a:ext cx="1191191" cy="1219201"/>
              <a:chOff x="0" y="0"/>
              <a:chExt cx="344064" cy="338843"/>
            </a:xfrm>
          </p:grpSpPr>
          <p:sp>
            <p:nvSpPr>
              <p:cNvPr id="79" name="Freeform 19">
                <a:extLst>
                  <a:ext uri="{FF2B5EF4-FFF2-40B4-BE49-F238E27FC236}">
                    <a16:creationId xmlns="" xmlns:a16="http://schemas.microsoft.com/office/drawing/2014/main" id="{06AEB8A5-628A-E999-B596-8DBAE071D890}"/>
                  </a:ext>
                </a:extLst>
              </p:cNvPr>
              <p:cNvSpPr/>
              <p:nvPr/>
            </p:nvSpPr>
            <p:spPr>
              <a:xfrm>
                <a:off x="0" y="0"/>
                <a:ext cx="344064" cy="338843"/>
              </a:xfrm>
              <a:custGeom>
                <a:avLst/>
                <a:gdLst/>
                <a:ahLst/>
                <a:cxnLst/>
                <a:rect l="l" t="t" r="r" b="b"/>
                <a:pathLst>
                  <a:path w="344064" h="338843">
                    <a:moveTo>
                      <a:pt x="169421" y="0"/>
                    </a:moveTo>
                    <a:lnTo>
                      <a:pt x="174643" y="0"/>
                    </a:lnTo>
                    <a:cubicBezTo>
                      <a:pt x="268212" y="0"/>
                      <a:pt x="344064" y="75853"/>
                      <a:pt x="344064" y="169421"/>
                    </a:cubicBezTo>
                    <a:lnTo>
                      <a:pt x="344064" y="169421"/>
                    </a:lnTo>
                    <a:cubicBezTo>
                      <a:pt x="344064" y="214355"/>
                      <a:pt x="326214" y="257448"/>
                      <a:pt x="294442" y="289221"/>
                    </a:cubicBezTo>
                    <a:cubicBezTo>
                      <a:pt x="262669" y="320993"/>
                      <a:pt x="219576" y="338843"/>
                      <a:pt x="174643" y="338843"/>
                    </a:cubicBezTo>
                    <a:lnTo>
                      <a:pt x="169421" y="338843"/>
                    </a:lnTo>
                    <a:cubicBezTo>
                      <a:pt x="75853" y="338843"/>
                      <a:pt x="0" y="262990"/>
                      <a:pt x="0" y="169421"/>
                    </a:cubicBezTo>
                    <a:lnTo>
                      <a:pt x="0" y="169421"/>
                    </a:lnTo>
                    <a:cubicBezTo>
                      <a:pt x="0" y="75853"/>
                      <a:pt x="75853" y="0"/>
                      <a:pt x="169421" y="0"/>
                    </a:cubicBezTo>
                    <a:close/>
                  </a:path>
                </a:pathLst>
              </a:custGeom>
              <a:solidFill>
                <a:srgbClr val="758F53"/>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0" name="TextBox 20">
                <a:extLst>
                  <a:ext uri="{FF2B5EF4-FFF2-40B4-BE49-F238E27FC236}">
                    <a16:creationId xmlns="" xmlns:a16="http://schemas.microsoft.com/office/drawing/2014/main" id="{8D5B9302-FAA6-D4CF-A7B9-0BDBD068FC86}"/>
                  </a:ext>
                </a:extLst>
              </p:cNvPr>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241"/>
                  </a:lnSpc>
                  <a:spcBef>
                    <a:spcPts val="0"/>
                  </a:spcBef>
                  <a:spcAft>
                    <a:spcPts val="0"/>
                  </a:spcAft>
                  <a:buClrTx/>
                  <a:buSzTx/>
                  <a:buFontTx/>
                  <a:buNone/>
                  <a:tabLst/>
                  <a:defRPr/>
                </a:pPr>
                <a:endParaRPr kumimoji="0" sz="1400" b="0" i="0" u="none" strike="noStrike" kern="1200" cap="none" spc="0" normalizeH="0" baseline="0" noProof="0">
                  <a:ln>
                    <a:noFill/>
                  </a:ln>
                  <a:solidFill>
                    <a:prstClr val="black"/>
                  </a:solidFill>
                  <a:effectLst/>
                  <a:uLnTx/>
                  <a:uFillTx/>
                  <a:latin typeface="Calibri"/>
                  <a:ea typeface="+mn-ea"/>
                  <a:cs typeface="+mn-cs"/>
                </a:endParaRPr>
              </a:p>
            </p:txBody>
          </p:sp>
        </p:grpSp>
        <p:sp>
          <p:nvSpPr>
            <p:cNvPr id="78" name="TextBox 21">
              <a:extLst>
                <a:ext uri="{FF2B5EF4-FFF2-40B4-BE49-F238E27FC236}">
                  <a16:creationId xmlns="" xmlns:a16="http://schemas.microsoft.com/office/drawing/2014/main" id="{67F3E2F2-3D2D-AC0E-8E88-D382323832D1}"/>
                </a:ext>
              </a:extLst>
            </p:cNvPr>
            <p:cNvSpPr txBox="1"/>
            <p:nvPr/>
          </p:nvSpPr>
          <p:spPr>
            <a:xfrm>
              <a:off x="6400800" y="6362700"/>
              <a:ext cx="1191191" cy="934487"/>
            </a:xfrm>
            <a:prstGeom prst="rect">
              <a:avLst/>
            </a:prstGeom>
          </p:spPr>
          <p:txBody>
            <a:bodyPr lIns="0" tIns="0" rIns="0" bIns="0" rtlCol="0" anchor="t">
              <a:spAutoFit/>
            </a:bodyPr>
            <a:lstStyle/>
            <a:p>
              <a:pPr marL="0" marR="0" lvl="0" indent="0" algn="ctr" defTabSz="914400" rtl="0" eaLnBrk="1" fontAlgn="auto" latinLnBrk="0" hangingPunct="1">
                <a:lnSpc>
                  <a:spcPts val="6864"/>
                </a:lnSpc>
                <a:spcBef>
                  <a:spcPct val="0"/>
                </a:spcBef>
                <a:spcAft>
                  <a:spcPts val="0"/>
                </a:spcAft>
                <a:buClrTx/>
                <a:buSzTx/>
                <a:buFontTx/>
                <a:buNone/>
                <a:tabLst/>
                <a:defRPr/>
              </a:pPr>
              <a:r>
                <a:rPr kumimoji="0" lang="en-US" sz="8000" b="1" i="0" u="none" strike="noStrike" kern="1200" cap="none" spc="0" normalizeH="0" baseline="0" noProof="0">
                  <a:ln>
                    <a:noFill/>
                  </a:ln>
                  <a:solidFill>
                    <a:srgbClr val="FFFDEF"/>
                  </a:solidFill>
                  <a:effectLst/>
                  <a:uLnTx/>
                  <a:uFillTx/>
                  <a:latin typeface="Calibri"/>
                  <a:ea typeface="+mn-ea"/>
                  <a:cs typeface="+mn-cs"/>
                </a:rPr>
                <a:t>H</a:t>
              </a:r>
            </a:p>
          </p:txBody>
        </p:sp>
      </p:grpSp>
      <p:grpSp>
        <p:nvGrpSpPr>
          <p:cNvPr id="81" name="Nhóm 80">
            <a:extLst>
              <a:ext uri="{FF2B5EF4-FFF2-40B4-BE49-F238E27FC236}">
                <a16:creationId xmlns="" xmlns:a16="http://schemas.microsoft.com/office/drawing/2014/main" id="{16B2C9B5-55E2-9519-962C-3C9DF17B8694}"/>
              </a:ext>
            </a:extLst>
          </p:cNvPr>
          <p:cNvGrpSpPr/>
          <p:nvPr/>
        </p:nvGrpSpPr>
        <p:grpSpPr>
          <a:xfrm>
            <a:off x="13786605" y="7644563"/>
            <a:ext cx="1191191" cy="1285295"/>
            <a:chOff x="6400800" y="6011892"/>
            <a:chExt cx="1191191" cy="1285295"/>
          </a:xfrm>
        </p:grpSpPr>
        <p:grpSp>
          <p:nvGrpSpPr>
            <p:cNvPr id="82" name="Group 18">
              <a:extLst>
                <a:ext uri="{FF2B5EF4-FFF2-40B4-BE49-F238E27FC236}">
                  <a16:creationId xmlns="" xmlns:a16="http://schemas.microsoft.com/office/drawing/2014/main" id="{8ACBE6AE-D036-2D61-6A3E-65011102071E}"/>
                </a:ext>
              </a:extLst>
            </p:cNvPr>
            <p:cNvGrpSpPr/>
            <p:nvPr/>
          </p:nvGrpSpPr>
          <p:grpSpPr>
            <a:xfrm>
              <a:off x="6400800" y="6011892"/>
              <a:ext cx="1191191" cy="1219201"/>
              <a:chOff x="0" y="0"/>
              <a:chExt cx="344064" cy="338843"/>
            </a:xfrm>
          </p:grpSpPr>
          <p:sp>
            <p:nvSpPr>
              <p:cNvPr id="84" name="Freeform 19">
                <a:extLst>
                  <a:ext uri="{FF2B5EF4-FFF2-40B4-BE49-F238E27FC236}">
                    <a16:creationId xmlns="" xmlns:a16="http://schemas.microsoft.com/office/drawing/2014/main" id="{82D47AB3-0281-90CA-8493-3ED105367669}"/>
                  </a:ext>
                </a:extLst>
              </p:cNvPr>
              <p:cNvSpPr/>
              <p:nvPr/>
            </p:nvSpPr>
            <p:spPr>
              <a:xfrm>
                <a:off x="0" y="0"/>
                <a:ext cx="344064" cy="338843"/>
              </a:xfrm>
              <a:custGeom>
                <a:avLst/>
                <a:gdLst/>
                <a:ahLst/>
                <a:cxnLst/>
                <a:rect l="l" t="t" r="r" b="b"/>
                <a:pathLst>
                  <a:path w="344064" h="338843">
                    <a:moveTo>
                      <a:pt x="169421" y="0"/>
                    </a:moveTo>
                    <a:lnTo>
                      <a:pt x="174643" y="0"/>
                    </a:lnTo>
                    <a:cubicBezTo>
                      <a:pt x="268212" y="0"/>
                      <a:pt x="344064" y="75853"/>
                      <a:pt x="344064" y="169421"/>
                    </a:cubicBezTo>
                    <a:lnTo>
                      <a:pt x="344064" y="169421"/>
                    </a:lnTo>
                    <a:cubicBezTo>
                      <a:pt x="344064" y="214355"/>
                      <a:pt x="326214" y="257448"/>
                      <a:pt x="294442" y="289221"/>
                    </a:cubicBezTo>
                    <a:cubicBezTo>
                      <a:pt x="262669" y="320993"/>
                      <a:pt x="219576" y="338843"/>
                      <a:pt x="174643" y="338843"/>
                    </a:cubicBezTo>
                    <a:lnTo>
                      <a:pt x="169421" y="338843"/>
                    </a:lnTo>
                    <a:cubicBezTo>
                      <a:pt x="75853" y="338843"/>
                      <a:pt x="0" y="262990"/>
                      <a:pt x="0" y="169421"/>
                    </a:cubicBezTo>
                    <a:lnTo>
                      <a:pt x="0" y="169421"/>
                    </a:lnTo>
                    <a:cubicBezTo>
                      <a:pt x="0" y="75853"/>
                      <a:pt x="75853" y="0"/>
                      <a:pt x="169421" y="0"/>
                    </a:cubicBezTo>
                    <a:close/>
                  </a:path>
                </a:pathLst>
              </a:custGeom>
              <a:solidFill>
                <a:srgbClr val="758F53"/>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5" name="TextBox 20">
                <a:extLst>
                  <a:ext uri="{FF2B5EF4-FFF2-40B4-BE49-F238E27FC236}">
                    <a16:creationId xmlns="" xmlns:a16="http://schemas.microsoft.com/office/drawing/2014/main" id="{C7663069-056E-4E8F-0E4B-16EC829FEE23}"/>
                  </a:ext>
                </a:extLst>
              </p:cNvPr>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241"/>
                  </a:lnSpc>
                  <a:spcBef>
                    <a:spcPts val="0"/>
                  </a:spcBef>
                  <a:spcAft>
                    <a:spcPts val="0"/>
                  </a:spcAft>
                  <a:buClrTx/>
                  <a:buSzTx/>
                  <a:buFontTx/>
                  <a:buNone/>
                  <a:tabLst/>
                  <a:defRPr/>
                </a:pPr>
                <a:endParaRPr kumimoji="0" sz="1400" b="0" i="0" u="none" strike="noStrike" kern="1200" cap="none" spc="0" normalizeH="0" baseline="0" noProof="0">
                  <a:ln>
                    <a:noFill/>
                  </a:ln>
                  <a:solidFill>
                    <a:prstClr val="black"/>
                  </a:solidFill>
                  <a:effectLst/>
                  <a:uLnTx/>
                  <a:uFillTx/>
                  <a:latin typeface="Calibri"/>
                  <a:ea typeface="+mn-ea"/>
                  <a:cs typeface="+mn-cs"/>
                </a:endParaRPr>
              </a:p>
            </p:txBody>
          </p:sp>
        </p:grpSp>
        <p:sp>
          <p:nvSpPr>
            <p:cNvPr id="83" name="TextBox 21">
              <a:extLst>
                <a:ext uri="{FF2B5EF4-FFF2-40B4-BE49-F238E27FC236}">
                  <a16:creationId xmlns="" xmlns:a16="http://schemas.microsoft.com/office/drawing/2014/main" id="{7C7950D9-57D7-2C33-4838-92EAB09B90A8}"/>
                </a:ext>
              </a:extLst>
            </p:cNvPr>
            <p:cNvSpPr txBox="1"/>
            <p:nvPr/>
          </p:nvSpPr>
          <p:spPr>
            <a:xfrm>
              <a:off x="6400800" y="6362700"/>
              <a:ext cx="1191191" cy="934487"/>
            </a:xfrm>
            <a:prstGeom prst="rect">
              <a:avLst/>
            </a:prstGeom>
          </p:spPr>
          <p:txBody>
            <a:bodyPr lIns="0" tIns="0" rIns="0" bIns="0" rtlCol="0" anchor="t">
              <a:spAutoFit/>
            </a:bodyPr>
            <a:lstStyle/>
            <a:p>
              <a:pPr marL="0" marR="0" lvl="0" indent="0" algn="ctr" defTabSz="914400" rtl="0" eaLnBrk="1" fontAlgn="auto" latinLnBrk="0" hangingPunct="1">
                <a:lnSpc>
                  <a:spcPts val="6864"/>
                </a:lnSpc>
                <a:spcBef>
                  <a:spcPct val="0"/>
                </a:spcBef>
                <a:spcAft>
                  <a:spcPts val="0"/>
                </a:spcAft>
                <a:buClrTx/>
                <a:buSzTx/>
                <a:buFontTx/>
                <a:buNone/>
                <a:tabLst/>
                <a:defRPr/>
              </a:pPr>
              <a:r>
                <a:rPr kumimoji="0" lang="en-US" sz="8000" b="1" i="0" u="none" strike="noStrike" kern="1200" cap="none" spc="0" normalizeH="0" baseline="0" noProof="0">
                  <a:ln>
                    <a:noFill/>
                  </a:ln>
                  <a:solidFill>
                    <a:srgbClr val="FFFDEF"/>
                  </a:solidFill>
                  <a:effectLst/>
                  <a:uLnTx/>
                  <a:uFillTx/>
                  <a:latin typeface="Calibri"/>
                  <a:ea typeface="+mn-ea"/>
                  <a:cs typeface="+mn-cs"/>
                </a:rPr>
                <a:t>Â</a:t>
              </a:r>
            </a:p>
          </p:txBody>
        </p:sp>
      </p:grpSp>
      <p:grpSp>
        <p:nvGrpSpPr>
          <p:cNvPr id="86" name="Nhóm 85">
            <a:extLst>
              <a:ext uri="{FF2B5EF4-FFF2-40B4-BE49-F238E27FC236}">
                <a16:creationId xmlns="" xmlns:a16="http://schemas.microsoft.com/office/drawing/2014/main" id="{4CDDB2FE-6E74-79DA-898B-259D336E2C78}"/>
              </a:ext>
            </a:extLst>
          </p:cNvPr>
          <p:cNvGrpSpPr/>
          <p:nvPr/>
        </p:nvGrpSpPr>
        <p:grpSpPr>
          <a:xfrm>
            <a:off x="15038532" y="7660293"/>
            <a:ext cx="1191191" cy="1285295"/>
            <a:chOff x="6400800" y="6011892"/>
            <a:chExt cx="1191191" cy="1285295"/>
          </a:xfrm>
        </p:grpSpPr>
        <p:grpSp>
          <p:nvGrpSpPr>
            <p:cNvPr id="87" name="Group 18">
              <a:extLst>
                <a:ext uri="{FF2B5EF4-FFF2-40B4-BE49-F238E27FC236}">
                  <a16:creationId xmlns="" xmlns:a16="http://schemas.microsoft.com/office/drawing/2014/main" id="{2BC4EDD6-B7A9-7909-BE03-12CB668761F8}"/>
                </a:ext>
              </a:extLst>
            </p:cNvPr>
            <p:cNvGrpSpPr/>
            <p:nvPr/>
          </p:nvGrpSpPr>
          <p:grpSpPr>
            <a:xfrm>
              <a:off x="6400800" y="6011892"/>
              <a:ext cx="1191191" cy="1219201"/>
              <a:chOff x="0" y="0"/>
              <a:chExt cx="344064" cy="338843"/>
            </a:xfrm>
          </p:grpSpPr>
          <p:sp>
            <p:nvSpPr>
              <p:cNvPr id="89" name="Freeform 19">
                <a:extLst>
                  <a:ext uri="{FF2B5EF4-FFF2-40B4-BE49-F238E27FC236}">
                    <a16:creationId xmlns="" xmlns:a16="http://schemas.microsoft.com/office/drawing/2014/main" id="{EB66E001-0F0A-9E53-B89F-41D48455CF4A}"/>
                  </a:ext>
                </a:extLst>
              </p:cNvPr>
              <p:cNvSpPr/>
              <p:nvPr/>
            </p:nvSpPr>
            <p:spPr>
              <a:xfrm>
                <a:off x="0" y="0"/>
                <a:ext cx="344064" cy="338843"/>
              </a:xfrm>
              <a:custGeom>
                <a:avLst/>
                <a:gdLst/>
                <a:ahLst/>
                <a:cxnLst/>
                <a:rect l="l" t="t" r="r" b="b"/>
                <a:pathLst>
                  <a:path w="344064" h="338843">
                    <a:moveTo>
                      <a:pt x="169421" y="0"/>
                    </a:moveTo>
                    <a:lnTo>
                      <a:pt x="174643" y="0"/>
                    </a:lnTo>
                    <a:cubicBezTo>
                      <a:pt x="268212" y="0"/>
                      <a:pt x="344064" y="75853"/>
                      <a:pt x="344064" y="169421"/>
                    </a:cubicBezTo>
                    <a:lnTo>
                      <a:pt x="344064" y="169421"/>
                    </a:lnTo>
                    <a:cubicBezTo>
                      <a:pt x="344064" y="214355"/>
                      <a:pt x="326214" y="257448"/>
                      <a:pt x="294442" y="289221"/>
                    </a:cubicBezTo>
                    <a:cubicBezTo>
                      <a:pt x="262669" y="320993"/>
                      <a:pt x="219576" y="338843"/>
                      <a:pt x="174643" y="338843"/>
                    </a:cubicBezTo>
                    <a:lnTo>
                      <a:pt x="169421" y="338843"/>
                    </a:lnTo>
                    <a:cubicBezTo>
                      <a:pt x="75853" y="338843"/>
                      <a:pt x="0" y="262990"/>
                      <a:pt x="0" y="169421"/>
                    </a:cubicBezTo>
                    <a:lnTo>
                      <a:pt x="0" y="169421"/>
                    </a:lnTo>
                    <a:cubicBezTo>
                      <a:pt x="0" y="75853"/>
                      <a:pt x="75853" y="0"/>
                      <a:pt x="169421" y="0"/>
                    </a:cubicBezTo>
                    <a:close/>
                  </a:path>
                </a:pathLst>
              </a:custGeom>
              <a:solidFill>
                <a:srgbClr val="758F53"/>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0" name="TextBox 20">
                <a:extLst>
                  <a:ext uri="{FF2B5EF4-FFF2-40B4-BE49-F238E27FC236}">
                    <a16:creationId xmlns="" xmlns:a16="http://schemas.microsoft.com/office/drawing/2014/main" id="{74930016-738E-E272-3F74-6336306D33BF}"/>
                  </a:ext>
                </a:extLst>
              </p:cNvPr>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241"/>
                  </a:lnSpc>
                  <a:spcBef>
                    <a:spcPts val="0"/>
                  </a:spcBef>
                  <a:spcAft>
                    <a:spcPts val="0"/>
                  </a:spcAft>
                  <a:buClrTx/>
                  <a:buSzTx/>
                  <a:buFontTx/>
                  <a:buNone/>
                  <a:tabLst/>
                  <a:defRPr/>
                </a:pPr>
                <a:endParaRPr kumimoji="0" sz="1400" b="0" i="0" u="none" strike="noStrike" kern="1200" cap="none" spc="0" normalizeH="0" baseline="0" noProof="0">
                  <a:ln>
                    <a:noFill/>
                  </a:ln>
                  <a:solidFill>
                    <a:prstClr val="black"/>
                  </a:solidFill>
                  <a:effectLst/>
                  <a:uLnTx/>
                  <a:uFillTx/>
                  <a:latin typeface="Calibri"/>
                  <a:ea typeface="+mn-ea"/>
                  <a:cs typeface="+mn-cs"/>
                </a:endParaRPr>
              </a:p>
            </p:txBody>
          </p:sp>
        </p:grpSp>
        <p:sp>
          <p:nvSpPr>
            <p:cNvPr id="88" name="TextBox 21">
              <a:extLst>
                <a:ext uri="{FF2B5EF4-FFF2-40B4-BE49-F238E27FC236}">
                  <a16:creationId xmlns="" xmlns:a16="http://schemas.microsoft.com/office/drawing/2014/main" id="{2AAD4FE9-EB00-E490-7338-5008ECB2E0FA}"/>
                </a:ext>
              </a:extLst>
            </p:cNvPr>
            <p:cNvSpPr txBox="1"/>
            <p:nvPr/>
          </p:nvSpPr>
          <p:spPr>
            <a:xfrm>
              <a:off x="6400800" y="6362700"/>
              <a:ext cx="1191191" cy="934487"/>
            </a:xfrm>
            <a:prstGeom prst="rect">
              <a:avLst/>
            </a:prstGeom>
          </p:spPr>
          <p:txBody>
            <a:bodyPr lIns="0" tIns="0" rIns="0" bIns="0" rtlCol="0" anchor="t">
              <a:spAutoFit/>
            </a:bodyPr>
            <a:lstStyle/>
            <a:p>
              <a:pPr marL="0" marR="0" lvl="0" indent="0" algn="ctr" defTabSz="914400" rtl="0" eaLnBrk="1" fontAlgn="auto" latinLnBrk="0" hangingPunct="1">
                <a:lnSpc>
                  <a:spcPts val="6864"/>
                </a:lnSpc>
                <a:spcBef>
                  <a:spcPct val="0"/>
                </a:spcBef>
                <a:spcAft>
                  <a:spcPts val="0"/>
                </a:spcAft>
                <a:buClrTx/>
                <a:buSzTx/>
                <a:buFontTx/>
                <a:buNone/>
                <a:tabLst/>
                <a:defRPr/>
              </a:pPr>
              <a:r>
                <a:rPr kumimoji="0" lang="en-US" sz="8000" b="1" i="0" u="none" strike="noStrike" kern="1200" cap="none" spc="0" normalizeH="0" baseline="0" noProof="0">
                  <a:ln>
                    <a:noFill/>
                  </a:ln>
                  <a:solidFill>
                    <a:srgbClr val="FFFDEF"/>
                  </a:solidFill>
                  <a:effectLst/>
                  <a:uLnTx/>
                  <a:uFillTx/>
                  <a:latin typeface="Calibri"/>
                  <a:ea typeface="+mn-ea"/>
                  <a:cs typeface="+mn-cs"/>
                </a:rPr>
                <a:t>N</a:t>
              </a:r>
            </a:p>
          </p:txBody>
        </p:sp>
      </p:grpSp>
      <p:pic>
        <p:nvPicPr>
          <p:cNvPr id="8" name="Picture 3">
            <a:extLst>
              <a:ext uri="{FF2B5EF4-FFF2-40B4-BE49-F238E27FC236}">
                <a16:creationId xmlns="" xmlns:a16="http://schemas.microsoft.com/office/drawing/2014/main" id="{49CAF58B-08FF-794F-6C1F-C828BF1A09CF}"/>
              </a:ext>
            </a:extLst>
          </p:cNvPr>
          <p:cNvPicPr>
            <a:picLocks noChangeAspect="1"/>
          </p:cNvPicPr>
          <p:nvPr/>
        </p:nvPicPr>
        <p:blipFill>
          <a:blip r:embed="rId16"/>
          <a:srcRect/>
          <a:stretch>
            <a:fillRect/>
          </a:stretch>
        </p:blipFill>
        <p:spPr>
          <a:xfrm>
            <a:off x="3072032" y="389964"/>
            <a:ext cx="4459477" cy="3223830"/>
          </a:xfrm>
          <a:prstGeom prst="rect">
            <a:avLst/>
          </a:prstGeom>
        </p:spPr>
      </p:pic>
      <p:grpSp>
        <p:nvGrpSpPr>
          <p:cNvPr id="13" name="Nhóm 12">
            <a:extLst>
              <a:ext uri="{FF2B5EF4-FFF2-40B4-BE49-F238E27FC236}">
                <a16:creationId xmlns="" xmlns:a16="http://schemas.microsoft.com/office/drawing/2014/main" id="{70D926BC-22E4-4A04-5989-028ED3B536D9}"/>
              </a:ext>
            </a:extLst>
          </p:cNvPr>
          <p:cNvGrpSpPr/>
          <p:nvPr/>
        </p:nvGrpSpPr>
        <p:grpSpPr>
          <a:xfrm>
            <a:off x="11507419" y="328400"/>
            <a:ext cx="3420148" cy="3241259"/>
            <a:chOff x="10384829" y="-253855"/>
            <a:chExt cx="4458678" cy="4256695"/>
          </a:xfrm>
        </p:grpSpPr>
        <p:sp>
          <p:nvSpPr>
            <p:cNvPr id="12" name="Hình Bầu dục 11">
              <a:extLst>
                <a:ext uri="{FF2B5EF4-FFF2-40B4-BE49-F238E27FC236}">
                  <a16:creationId xmlns="" xmlns:a16="http://schemas.microsoft.com/office/drawing/2014/main" id="{DCB0DBC6-ABAC-3436-035B-3A97E68C294A}"/>
                </a:ext>
              </a:extLst>
            </p:cNvPr>
            <p:cNvSpPr/>
            <p:nvPr/>
          </p:nvSpPr>
          <p:spPr>
            <a:xfrm>
              <a:off x="10384829" y="-253855"/>
              <a:ext cx="4458678" cy="4256695"/>
            </a:xfrm>
            <a:prstGeom prst="ellipse">
              <a:avLst/>
            </a:prstGeom>
            <a:solidFill>
              <a:schemeClr val="bg1"/>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11" name="Picture 11"/>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flipH="1">
              <a:off x="12439153" y="454069"/>
              <a:ext cx="642074" cy="806257"/>
            </a:xfrm>
            <a:prstGeom prst="rect">
              <a:avLst/>
            </a:prstGeom>
          </p:spPr>
        </p:pic>
        <p:pic>
          <p:nvPicPr>
            <p:cNvPr id="9" name="Picture 4">
              <a:extLst>
                <a:ext uri="{FF2B5EF4-FFF2-40B4-BE49-F238E27FC236}">
                  <a16:creationId xmlns="" xmlns:a16="http://schemas.microsoft.com/office/drawing/2014/main" id="{C3326CE0-483B-A13C-21A9-C2370112F3EC}"/>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a:off x="11119172" y="184706"/>
              <a:ext cx="3385654" cy="3021696"/>
            </a:xfrm>
            <a:prstGeom prst="rect">
              <a:avLst/>
            </a:prstGeom>
          </p:spPr>
        </p:pic>
      </p:grpSp>
      <p:pic>
        <p:nvPicPr>
          <p:cNvPr id="14" name="Picture 2">
            <a:extLst>
              <a:ext uri="{FF2B5EF4-FFF2-40B4-BE49-F238E27FC236}">
                <a16:creationId xmlns="" xmlns:a16="http://schemas.microsoft.com/office/drawing/2014/main" id="{0C94A2F1-FC25-2533-2070-04E244FFB1EC}"/>
              </a:ext>
            </a:extLst>
          </p:cNvPr>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 xmlns:asvg="http://schemas.microsoft.com/office/drawing/2016/SVG/main" r:embed="rId21"/>
              </a:ext>
            </a:extLst>
          </a:blip>
          <a:srcRect/>
          <a:stretch>
            <a:fillRect/>
          </a:stretch>
        </p:blipFill>
        <p:spPr>
          <a:xfrm>
            <a:off x="-317048" y="4015472"/>
            <a:ext cx="7107206" cy="6058893"/>
          </a:xfrm>
          <a:prstGeom prst="rect">
            <a:avLst/>
          </a:prstGeom>
        </p:spPr>
      </p:pic>
    </p:spTree>
    <p:extLst>
      <p:ext uri="{BB962C8B-B14F-4D97-AF65-F5344CB8AC3E}">
        <p14:creationId xmlns:p14="http://schemas.microsoft.com/office/powerpoint/2010/main" val="323605626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8"/>
                                        </p:tgtEl>
                                        <p:attrNameLst>
                                          <p:attrName>r</p:attrName>
                                        </p:attrNameLst>
                                      </p:cBhvr>
                                    </p:animRot>
                                    <p:animRot by="-240000">
                                      <p:cBhvr>
                                        <p:cTn id="7" dur="200" fill="hold">
                                          <p:stCondLst>
                                            <p:cond delay="200"/>
                                          </p:stCondLst>
                                        </p:cTn>
                                        <p:tgtEl>
                                          <p:spTgt spid="8"/>
                                        </p:tgtEl>
                                        <p:attrNameLst>
                                          <p:attrName>r</p:attrName>
                                        </p:attrNameLst>
                                      </p:cBhvr>
                                    </p:animRot>
                                    <p:animRot by="240000">
                                      <p:cBhvr>
                                        <p:cTn id="8" dur="200" fill="hold">
                                          <p:stCondLst>
                                            <p:cond delay="400"/>
                                          </p:stCondLst>
                                        </p:cTn>
                                        <p:tgtEl>
                                          <p:spTgt spid="8"/>
                                        </p:tgtEl>
                                        <p:attrNameLst>
                                          <p:attrName>r</p:attrName>
                                        </p:attrNameLst>
                                      </p:cBhvr>
                                    </p:animRot>
                                    <p:animRot by="-240000">
                                      <p:cBhvr>
                                        <p:cTn id="9" dur="200" fill="hold">
                                          <p:stCondLst>
                                            <p:cond delay="600"/>
                                          </p:stCondLst>
                                        </p:cTn>
                                        <p:tgtEl>
                                          <p:spTgt spid="8"/>
                                        </p:tgtEl>
                                        <p:attrNameLst>
                                          <p:attrName>r</p:attrName>
                                        </p:attrNameLst>
                                      </p:cBhvr>
                                    </p:animRot>
                                    <p:animRot by="120000">
                                      <p:cBhvr>
                                        <p:cTn id="10" dur="200" fill="hold">
                                          <p:stCondLst>
                                            <p:cond delay="800"/>
                                          </p:stCondLst>
                                        </p:cTn>
                                        <p:tgtEl>
                                          <p:spTgt spid="8"/>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3"/>
                                        </p:tgtEl>
                                        <p:attrNameLst>
                                          <p:attrName>r</p:attrName>
                                        </p:attrNameLst>
                                      </p:cBhvr>
                                    </p:animRot>
                                    <p:animRot by="-240000">
                                      <p:cBhvr>
                                        <p:cTn id="13" dur="200" fill="hold">
                                          <p:stCondLst>
                                            <p:cond delay="200"/>
                                          </p:stCondLst>
                                        </p:cTn>
                                        <p:tgtEl>
                                          <p:spTgt spid="13"/>
                                        </p:tgtEl>
                                        <p:attrNameLst>
                                          <p:attrName>r</p:attrName>
                                        </p:attrNameLst>
                                      </p:cBhvr>
                                    </p:animRot>
                                    <p:animRot by="240000">
                                      <p:cBhvr>
                                        <p:cTn id="14" dur="200" fill="hold">
                                          <p:stCondLst>
                                            <p:cond delay="400"/>
                                          </p:stCondLst>
                                        </p:cTn>
                                        <p:tgtEl>
                                          <p:spTgt spid="13"/>
                                        </p:tgtEl>
                                        <p:attrNameLst>
                                          <p:attrName>r</p:attrName>
                                        </p:attrNameLst>
                                      </p:cBhvr>
                                    </p:animRot>
                                    <p:animRot by="-240000">
                                      <p:cBhvr>
                                        <p:cTn id="15" dur="200" fill="hold">
                                          <p:stCondLst>
                                            <p:cond delay="600"/>
                                          </p:stCondLst>
                                        </p:cTn>
                                        <p:tgtEl>
                                          <p:spTgt spid="13"/>
                                        </p:tgtEl>
                                        <p:attrNameLst>
                                          <p:attrName>r</p:attrName>
                                        </p:attrNameLst>
                                      </p:cBhvr>
                                    </p:animRot>
                                    <p:animRot by="120000">
                                      <p:cBhvr>
                                        <p:cTn id="16" dur="200" fill="hold">
                                          <p:stCondLst>
                                            <p:cond delay="800"/>
                                          </p:stCondLst>
                                        </p:cTn>
                                        <p:tgtEl>
                                          <p:spTgt spid="13"/>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fade">
                                      <p:cBhvr>
                                        <p:cTn id="21" dur="500"/>
                                        <p:tgtEl>
                                          <p:spTgt spid="26"/>
                                        </p:tgtEl>
                                      </p:cBhvr>
                                    </p:animEffect>
                                    <p:anim calcmode="lin" valueType="num">
                                      <p:cBhvr>
                                        <p:cTn id="22" dur="500" fill="hold"/>
                                        <p:tgtEl>
                                          <p:spTgt spid="26"/>
                                        </p:tgtEl>
                                        <p:attrNameLst>
                                          <p:attrName>ppt_x</p:attrName>
                                        </p:attrNameLst>
                                      </p:cBhvr>
                                      <p:tavLst>
                                        <p:tav tm="0">
                                          <p:val>
                                            <p:strVal val="#ppt_x"/>
                                          </p:val>
                                        </p:tav>
                                        <p:tav tm="100000">
                                          <p:val>
                                            <p:strVal val="#ppt_x"/>
                                          </p:val>
                                        </p:tav>
                                      </p:tavLst>
                                    </p:anim>
                                    <p:anim calcmode="lin" valueType="num">
                                      <p:cBhvr>
                                        <p:cTn id="23" dur="500" fill="hold"/>
                                        <p:tgtEl>
                                          <p:spTgt spid="26"/>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anim calcmode="lin" valueType="num">
                                      <p:cBhvr>
                                        <p:cTn id="27" dur="500" fill="hold"/>
                                        <p:tgtEl>
                                          <p:spTgt spid="15"/>
                                        </p:tgtEl>
                                        <p:attrNameLst>
                                          <p:attrName>ppt_x</p:attrName>
                                        </p:attrNameLst>
                                      </p:cBhvr>
                                      <p:tavLst>
                                        <p:tav tm="0">
                                          <p:val>
                                            <p:strVal val="#ppt_x"/>
                                          </p:val>
                                        </p:tav>
                                        <p:tav tm="100000">
                                          <p:val>
                                            <p:strVal val="#ppt_x"/>
                                          </p:val>
                                        </p:tav>
                                      </p:tavLst>
                                    </p:anim>
                                    <p:anim calcmode="lin" valueType="num">
                                      <p:cBhvr>
                                        <p:cTn id="28" dur="500" fill="hold"/>
                                        <p:tgtEl>
                                          <p:spTgt spid="15"/>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anim calcmode="lin" valueType="num">
                                      <p:cBhvr>
                                        <p:cTn id="32" dur="500" fill="hold"/>
                                        <p:tgtEl>
                                          <p:spTgt spid="16"/>
                                        </p:tgtEl>
                                        <p:attrNameLst>
                                          <p:attrName>ppt_x</p:attrName>
                                        </p:attrNameLst>
                                      </p:cBhvr>
                                      <p:tavLst>
                                        <p:tav tm="0">
                                          <p:val>
                                            <p:strVal val="#ppt_x"/>
                                          </p:val>
                                        </p:tav>
                                        <p:tav tm="100000">
                                          <p:val>
                                            <p:strVal val="#ppt_x"/>
                                          </p:val>
                                        </p:tav>
                                      </p:tavLst>
                                    </p:anim>
                                    <p:anim calcmode="lin" valueType="num">
                                      <p:cBhvr>
                                        <p:cTn id="33" dur="500" fill="hold"/>
                                        <p:tgtEl>
                                          <p:spTgt spid="16"/>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46"/>
                                        </p:tgtEl>
                                        <p:attrNameLst>
                                          <p:attrName>style.visibility</p:attrName>
                                        </p:attrNameLst>
                                      </p:cBhvr>
                                      <p:to>
                                        <p:strVal val="visible"/>
                                      </p:to>
                                    </p:set>
                                    <p:animEffect transition="in" filter="fade">
                                      <p:cBhvr>
                                        <p:cTn id="36" dur="500"/>
                                        <p:tgtEl>
                                          <p:spTgt spid="46"/>
                                        </p:tgtEl>
                                      </p:cBhvr>
                                    </p:animEffect>
                                    <p:anim calcmode="lin" valueType="num">
                                      <p:cBhvr>
                                        <p:cTn id="37" dur="500" fill="hold"/>
                                        <p:tgtEl>
                                          <p:spTgt spid="46"/>
                                        </p:tgtEl>
                                        <p:attrNameLst>
                                          <p:attrName>ppt_x</p:attrName>
                                        </p:attrNameLst>
                                      </p:cBhvr>
                                      <p:tavLst>
                                        <p:tav tm="0">
                                          <p:val>
                                            <p:strVal val="#ppt_x"/>
                                          </p:val>
                                        </p:tav>
                                        <p:tav tm="100000">
                                          <p:val>
                                            <p:strVal val="#ppt_x"/>
                                          </p:val>
                                        </p:tav>
                                      </p:tavLst>
                                    </p:anim>
                                    <p:anim calcmode="lin" valueType="num">
                                      <p:cBhvr>
                                        <p:cTn id="38" dur="500" fill="hold"/>
                                        <p:tgtEl>
                                          <p:spTgt spid="46"/>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51"/>
                                        </p:tgtEl>
                                        <p:attrNameLst>
                                          <p:attrName>style.visibility</p:attrName>
                                        </p:attrNameLst>
                                      </p:cBhvr>
                                      <p:to>
                                        <p:strVal val="visible"/>
                                      </p:to>
                                    </p:set>
                                    <p:animEffect transition="in" filter="fade">
                                      <p:cBhvr>
                                        <p:cTn id="41" dur="500"/>
                                        <p:tgtEl>
                                          <p:spTgt spid="51"/>
                                        </p:tgtEl>
                                      </p:cBhvr>
                                    </p:animEffect>
                                    <p:anim calcmode="lin" valueType="num">
                                      <p:cBhvr>
                                        <p:cTn id="42" dur="500" fill="hold"/>
                                        <p:tgtEl>
                                          <p:spTgt spid="51"/>
                                        </p:tgtEl>
                                        <p:attrNameLst>
                                          <p:attrName>ppt_x</p:attrName>
                                        </p:attrNameLst>
                                      </p:cBhvr>
                                      <p:tavLst>
                                        <p:tav tm="0">
                                          <p:val>
                                            <p:strVal val="#ppt_x"/>
                                          </p:val>
                                        </p:tav>
                                        <p:tav tm="100000">
                                          <p:val>
                                            <p:strVal val="#ppt_x"/>
                                          </p:val>
                                        </p:tav>
                                      </p:tavLst>
                                    </p:anim>
                                    <p:anim calcmode="lin" valueType="num">
                                      <p:cBhvr>
                                        <p:cTn id="43" dur="500" fill="hold"/>
                                        <p:tgtEl>
                                          <p:spTgt spid="51"/>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71"/>
                                        </p:tgtEl>
                                        <p:attrNameLst>
                                          <p:attrName>style.visibility</p:attrName>
                                        </p:attrNameLst>
                                      </p:cBhvr>
                                      <p:to>
                                        <p:strVal val="visible"/>
                                      </p:to>
                                    </p:set>
                                    <p:animEffect transition="in" filter="fade">
                                      <p:cBhvr>
                                        <p:cTn id="46" dur="500"/>
                                        <p:tgtEl>
                                          <p:spTgt spid="71"/>
                                        </p:tgtEl>
                                      </p:cBhvr>
                                    </p:animEffect>
                                    <p:anim calcmode="lin" valueType="num">
                                      <p:cBhvr>
                                        <p:cTn id="47" dur="500" fill="hold"/>
                                        <p:tgtEl>
                                          <p:spTgt spid="71"/>
                                        </p:tgtEl>
                                        <p:attrNameLst>
                                          <p:attrName>ppt_x</p:attrName>
                                        </p:attrNameLst>
                                      </p:cBhvr>
                                      <p:tavLst>
                                        <p:tav tm="0">
                                          <p:val>
                                            <p:strVal val="#ppt_x"/>
                                          </p:val>
                                        </p:tav>
                                        <p:tav tm="100000">
                                          <p:val>
                                            <p:strVal val="#ppt_x"/>
                                          </p:val>
                                        </p:tav>
                                      </p:tavLst>
                                    </p:anim>
                                    <p:anim calcmode="lin" valueType="num">
                                      <p:cBhvr>
                                        <p:cTn id="48" dur="500" fill="hold"/>
                                        <p:tgtEl>
                                          <p:spTgt spid="71"/>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76"/>
                                        </p:tgtEl>
                                        <p:attrNameLst>
                                          <p:attrName>style.visibility</p:attrName>
                                        </p:attrNameLst>
                                      </p:cBhvr>
                                      <p:to>
                                        <p:strVal val="visible"/>
                                      </p:to>
                                    </p:set>
                                    <p:animEffect transition="in" filter="fade">
                                      <p:cBhvr>
                                        <p:cTn id="51" dur="500"/>
                                        <p:tgtEl>
                                          <p:spTgt spid="76"/>
                                        </p:tgtEl>
                                      </p:cBhvr>
                                    </p:animEffect>
                                    <p:anim calcmode="lin" valueType="num">
                                      <p:cBhvr>
                                        <p:cTn id="52" dur="500" fill="hold"/>
                                        <p:tgtEl>
                                          <p:spTgt spid="76"/>
                                        </p:tgtEl>
                                        <p:attrNameLst>
                                          <p:attrName>ppt_x</p:attrName>
                                        </p:attrNameLst>
                                      </p:cBhvr>
                                      <p:tavLst>
                                        <p:tav tm="0">
                                          <p:val>
                                            <p:strVal val="#ppt_x"/>
                                          </p:val>
                                        </p:tav>
                                        <p:tav tm="100000">
                                          <p:val>
                                            <p:strVal val="#ppt_x"/>
                                          </p:val>
                                        </p:tav>
                                      </p:tavLst>
                                    </p:anim>
                                    <p:anim calcmode="lin" valueType="num">
                                      <p:cBhvr>
                                        <p:cTn id="53" dur="500" fill="hold"/>
                                        <p:tgtEl>
                                          <p:spTgt spid="76"/>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81"/>
                                        </p:tgtEl>
                                        <p:attrNameLst>
                                          <p:attrName>style.visibility</p:attrName>
                                        </p:attrNameLst>
                                      </p:cBhvr>
                                      <p:to>
                                        <p:strVal val="visible"/>
                                      </p:to>
                                    </p:set>
                                    <p:animEffect transition="in" filter="fade">
                                      <p:cBhvr>
                                        <p:cTn id="56" dur="500"/>
                                        <p:tgtEl>
                                          <p:spTgt spid="81"/>
                                        </p:tgtEl>
                                      </p:cBhvr>
                                    </p:animEffect>
                                    <p:anim calcmode="lin" valueType="num">
                                      <p:cBhvr>
                                        <p:cTn id="57" dur="500" fill="hold"/>
                                        <p:tgtEl>
                                          <p:spTgt spid="81"/>
                                        </p:tgtEl>
                                        <p:attrNameLst>
                                          <p:attrName>ppt_x</p:attrName>
                                        </p:attrNameLst>
                                      </p:cBhvr>
                                      <p:tavLst>
                                        <p:tav tm="0">
                                          <p:val>
                                            <p:strVal val="#ppt_x"/>
                                          </p:val>
                                        </p:tav>
                                        <p:tav tm="100000">
                                          <p:val>
                                            <p:strVal val="#ppt_x"/>
                                          </p:val>
                                        </p:tav>
                                      </p:tavLst>
                                    </p:anim>
                                    <p:anim calcmode="lin" valueType="num">
                                      <p:cBhvr>
                                        <p:cTn id="58" dur="500" fill="hold"/>
                                        <p:tgtEl>
                                          <p:spTgt spid="81"/>
                                        </p:tgtEl>
                                        <p:attrNameLst>
                                          <p:attrName>ppt_y</p:attrName>
                                        </p:attrNameLst>
                                      </p:cBhvr>
                                      <p:tavLst>
                                        <p:tav tm="0">
                                          <p:val>
                                            <p:strVal val="#ppt_y+.1"/>
                                          </p:val>
                                        </p:tav>
                                        <p:tav tm="100000">
                                          <p:val>
                                            <p:strVal val="#ppt_y"/>
                                          </p:val>
                                        </p:tav>
                                      </p:tavLst>
                                    </p:anim>
                                  </p:childTnLst>
                                </p:cTn>
                              </p:par>
                              <p:par>
                                <p:cTn id="59" presetID="42" presetClass="entr" presetSubtype="0" fill="hold" nodeType="withEffect">
                                  <p:stCondLst>
                                    <p:cond delay="0"/>
                                  </p:stCondLst>
                                  <p:childTnLst>
                                    <p:set>
                                      <p:cBhvr>
                                        <p:cTn id="60" dur="1" fill="hold">
                                          <p:stCondLst>
                                            <p:cond delay="0"/>
                                          </p:stCondLst>
                                        </p:cTn>
                                        <p:tgtEl>
                                          <p:spTgt spid="86"/>
                                        </p:tgtEl>
                                        <p:attrNameLst>
                                          <p:attrName>style.visibility</p:attrName>
                                        </p:attrNameLst>
                                      </p:cBhvr>
                                      <p:to>
                                        <p:strVal val="visible"/>
                                      </p:to>
                                    </p:set>
                                    <p:animEffect transition="in" filter="fade">
                                      <p:cBhvr>
                                        <p:cTn id="61" dur="500"/>
                                        <p:tgtEl>
                                          <p:spTgt spid="86"/>
                                        </p:tgtEl>
                                      </p:cBhvr>
                                    </p:animEffect>
                                    <p:anim calcmode="lin" valueType="num">
                                      <p:cBhvr>
                                        <p:cTn id="62" dur="500" fill="hold"/>
                                        <p:tgtEl>
                                          <p:spTgt spid="86"/>
                                        </p:tgtEl>
                                        <p:attrNameLst>
                                          <p:attrName>ppt_x</p:attrName>
                                        </p:attrNameLst>
                                      </p:cBhvr>
                                      <p:tavLst>
                                        <p:tav tm="0">
                                          <p:val>
                                            <p:strVal val="#ppt_x"/>
                                          </p:val>
                                        </p:tav>
                                        <p:tav tm="100000">
                                          <p:val>
                                            <p:strVal val="#ppt_x"/>
                                          </p:val>
                                        </p:tav>
                                      </p:tavLst>
                                    </p:anim>
                                    <p:anim calcmode="lin" valueType="num">
                                      <p:cBhvr>
                                        <p:cTn id="63" dur="500" fill="hold"/>
                                        <p:tgtEl>
                                          <p:spTgt spid="86"/>
                                        </p:tgtEl>
                                        <p:attrNameLst>
                                          <p:attrName>ppt_y</p:attrName>
                                        </p:attrNameLst>
                                      </p:cBhvr>
                                      <p:tavLst>
                                        <p:tav tm="0">
                                          <p:val>
                                            <p:strVal val="#ppt_y+.1"/>
                                          </p:val>
                                        </p:tav>
                                        <p:tav tm="100000">
                                          <p:val>
                                            <p:strVal val="#ppt_y"/>
                                          </p:val>
                                        </p:tav>
                                      </p:tavLst>
                                    </p:anim>
                                  </p:childTnLst>
                                </p:cTn>
                              </p:par>
                              <p:par>
                                <p:cTn id="64" presetID="42" presetClass="entr" presetSubtype="0" fill="hold" nodeType="withEffect">
                                  <p:stCondLst>
                                    <p:cond delay="0"/>
                                  </p:stCondLst>
                                  <p:childTnLst>
                                    <p:set>
                                      <p:cBhvr>
                                        <p:cTn id="65" dur="1" fill="hold">
                                          <p:stCondLst>
                                            <p:cond delay="0"/>
                                          </p:stCondLst>
                                        </p:cTn>
                                        <p:tgtEl>
                                          <p:spTgt spid="14"/>
                                        </p:tgtEl>
                                        <p:attrNameLst>
                                          <p:attrName>style.visibility</p:attrName>
                                        </p:attrNameLst>
                                      </p:cBhvr>
                                      <p:to>
                                        <p:strVal val="visible"/>
                                      </p:to>
                                    </p:set>
                                    <p:animEffect transition="in" filter="fade">
                                      <p:cBhvr>
                                        <p:cTn id="66" dur="500"/>
                                        <p:tgtEl>
                                          <p:spTgt spid="14"/>
                                        </p:tgtEl>
                                      </p:cBhvr>
                                    </p:animEffect>
                                    <p:anim calcmode="lin" valueType="num">
                                      <p:cBhvr>
                                        <p:cTn id="67" dur="500" fill="hold"/>
                                        <p:tgtEl>
                                          <p:spTgt spid="14"/>
                                        </p:tgtEl>
                                        <p:attrNameLst>
                                          <p:attrName>ppt_x</p:attrName>
                                        </p:attrNameLst>
                                      </p:cBhvr>
                                      <p:tavLst>
                                        <p:tav tm="0">
                                          <p:val>
                                            <p:strVal val="#ppt_x"/>
                                          </p:val>
                                        </p:tav>
                                        <p:tav tm="100000">
                                          <p:val>
                                            <p:strVal val="#ppt_x"/>
                                          </p:val>
                                        </p:tav>
                                      </p:tavLst>
                                    </p:anim>
                                    <p:anim calcmode="lin" valueType="num">
                                      <p:cBhvr>
                                        <p:cTn id="68" dur="500" fill="hold"/>
                                        <p:tgtEl>
                                          <p:spTgt spid="14"/>
                                        </p:tgtEl>
                                        <p:attrNameLst>
                                          <p:attrName>ppt_y</p:attrName>
                                        </p:attrNameLst>
                                      </p:cBhvr>
                                      <p:tavLst>
                                        <p:tav tm="0">
                                          <p:val>
                                            <p:strVal val="#ppt_y+.1"/>
                                          </p:val>
                                        </p:tav>
                                        <p:tav tm="100000">
                                          <p:val>
                                            <p:strVal val="#ppt_y"/>
                                          </p:val>
                                        </p:tav>
                                      </p:tavLst>
                                    </p:anim>
                                  </p:childTnLst>
                                </p:cTn>
                              </p:par>
                              <p:par>
                                <p:cTn id="69" presetID="1" presetClass="mediacall" presetSubtype="0" fill="hold" nodeType="withEffect">
                                  <p:stCondLst>
                                    <p:cond delay="0"/>
                                  </p:stCondLst>
                                  <p:childTnLst>
                                    <p:cmd type="call" cmd="playFrom(0.0)">
                                      <p:cBhvr>
                                        <p:cTn id="70" dur="1584" fill="hold"/>
                                        <p:tgtEl>
                                          <p:spTgt spid="43"/>
                                        </p:tgtEl>
                                      </p:cBhvr>
                                    </p:cmd>
                                  </p:childTnLst>
                                </p:cTn>
                              </p:par>
                            </p:childTnLst>
                          </p:cTn>
                        </p:par>
                        <p:par>
                          <p:cTn id="71" fill="hold">
                            <p:stCondLst>
                              <p:cond delay="1584"/>
                            </p:stCondLst>
                            <p:childTnLst>
                              <p:par>
                                <p:cTn id="72" presetID="1" presetClass="mediacall" presetSubtype="0" fill="hold" nodeType="afterEffect">
                                  <p:stCondLst>
                                    <p:cond delay="0"/>
                                  </p:stCondLst>
                                  <p:childTnLst>
                                    <p:cmd type="call" cmd="playFrom(0.0)">
                                      <p:cBhvr>
                                        <p:cTn id="73" dur="4414" fill="hold"/>
                                        <p:tgtEl>
                                          <p:spTgt spid="4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4" fill="hold" display="0">
                  <p:stCondLst>
                    <p:cond delay="indefinite"/>
                  </p:stCondLst>
                  <p:endCondLst>
                    <p:cond evt="onStopAudio" delay="0">
                      <p:tgtEl>
                        <p:sldTgt/>
                      </p:tgtEl>
                    </p:cond>
                  </p:endCondLst>
                </p:cTn>
                <p:tgtEl>
                  <p:spTgt spid="43"/>
                </p:tgtEl>
              </p:cMediaNode>
            </p:audio>
            <p:audio>
              <p:cMediaNode vol="80000">
                <p:cTn id="75" fill="hold" display="0">
                  <p:stCondLst>
                    <p:cond delay="indefinite"/>
                  </p:stCondLst>
                  <p:endCondLst>
                    <p:cond evt="onStopAudio" delay="0">
                      <p:tgtEl>
                        <p:sldTgt/>
                      </p:tgtEl>
                    </p:cond>
                  </p:endCondLst>
                </p:cTn>
                <p:tgtEl>
                  <p:spTgt spid="44"/>
                </p:tgtEl>
              </p:cMediaNode>
            </p:audio>
            <p:seq concurrent="1" nextAc="seek">
              <p:cTn id="76" restart="whenNotActive" fill="hold" evtFilter="cancelBubble" nodeType="interactiveSeq">
                <p:stCondLst>
                  <p:cond evt="onClick" delay="0">
                    <p:tgtEl>
                      <p:spTgt spid="42"/>
                    </p:tgtEl>
                  </p:cond>
                </p:stCondLst>
                <p:endSync evt="end" delay="0">
                  <p:rtn val="all"/>
                </p:endSync>
                <p:childTnLst>
                  <p:par>
                    <p:cTn id="77" fill="hold">
                      <p:stCondLst>
                        <p:cond delay="0"/>
                      </p:stCondLst>
                      <p:childTnLst>
                        <p:par>
                          <p:cTn id="78" fill="hold">
                            <p:stCondLst>
                              <p:cond delay="0"/>
                            </p:stCondLst>
                            <p:childTnLst>
                              <p:par>
                                <p:cTn id="79" presetID="2" presetClass="mediacall" presetSubtype="0" fill="hold" nodeType="clickEffect">
                                  <p:stCondLst>
                                    <p:cond delay="0"/>
                                  </p:stCondLst>
                                  <p:childTnLst>
                                    <p:cmd type="call" cmd="togglePause">
                                      <p:cBhvr>
                                        <p:cTn id="80" dur="1" fill="hold"/>
                                        <p:tgtEl>
                                          <p:spTgt spid="42"/>
                                        </p:tgtEl>
                                      </p:cBhvr>
                                    </p:cmd>
                                  </p:childTnLst>
                                </p:cTn>
                              </p:par>
                            </p:childTnLst>
                          </p:cTn>
                        </p:par>
                      </p:childTnLst>
                    </p:cTn>
                  </p:par>
                </p:childTnLst>
              </p:cTn>
              <p:nextCondLst>
                <p:cond evt="onClick" delay="0">
                  <p:tgtEl>
                    <p:spTgt spid="42"/>
                  </p:tgtEl>
                </p:cond>
              </p:nextCondLst>
            </p:seq>
            <p:video>
              <p:cMediaNode vol="80000">
                <p:cTn id="81" fill="hold" display="0">
                  <p:stCondLst>
                    <p:cond delay="indefinite"/>
                  </p:stCondLst>
                </p:cTn>
                <p:tgtEl>
                  <p:spTgt spid="42"/>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DED1"/>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rotWithShape="1">
          <a:blip r:embed="rId9"/>
          <a:srcRect b="45013"/>
          <a:stretch/>
        </p:blipFill>
        <p:spPr>
          <a:xfrm>
            <a:off x="-766879" y="8216100"/>
            <a:ext cx="19821757" cy="2070900"/>
          </a:xfrm>
          <a:prstGeom prst="rect">
            <a:avLst/>
          </a:prstGeom>
        </p:spPr>
      </p:pic>
      <p:pic>
        <p:nvPicPr>
          <p:cNvPr id="10" name="Picture 1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304800" y="212635"/>
            <a:ext cx="1026611" cy="1289124"/>
          </a:xfrm>
          <a:prstGeom prst="rect">
            <a:avLst/>
          </a:prstGeom>
        </p:spPr>
      </p:pic>
      <p:sp>
        <p:nvSpPr>
          <p:cNvPr id="19" name="Hình chữ nhật 18">
            <a:extLst>
              <a:ext uri="{FF2B5EF4-FFF2-40B4-BE49-F238E27FC236}">
                <a16:creationId xmlns="" xmlns:a16="http://schemas.microsoft.com/office/drawing/2014/main" id="{6DF045BC-1342-C7B5-928E-FC05BAE00980}"/>
              </a:ext>
            </a:extLst>
          </p:cNvPr>
          <p:cNvSpPr/>
          <p:nvPr/>
        </p:nvSpPr>
        <p:spPr>
          <a:xfrm>
            <a:off x="8005123" y="-946395"/>
            <a:ext cx="2382383" cy="538609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400" b="1" i="0" u="none" strike="noStrike" kern="1200" cap="none" spc="0" normalizeH="0" baseline="0" noProof="0">
                <a:ln w="12700">
                  <a:solidFill>
                    <a:srgbClr val="9BBB59">
                      <a:lumMod val="50000"/>
                    </a:srgbClr>
                  </a:solidFill>
                  <a:prstDash val="solid"/>
                </a:ln>
                <a:pattFill prst="narHorz">
                  <a:fgClr>
                    <a:srgbClr val="9BBB59"/>
                  </a:fgClr>
                  <a:bgClr>
                    <a:srgbClr val="9BBB59">
                      <a:lumMod val="40000"/>
                      <a:lumOff val="60000"/>
                    </a:srgbClr>
                  </a:bgClr>
                </a:pattFill>
                <a:effectLst>
                  <a:innerShdw blurRad="177800">
                    <a:srgbClr val="9BBB59">
                      <a:lumMod val="50000"/>
                    </a:srgbClr>
                  </a:innerShdw>
                </a:effectLst>
                <a:uLnTx/>
                <a:uFillTx/>
                <a:latin typeface="Calibri"/>
                <a:ea typeface="+mn-ea"/>
                <a:cs typeface="+mn-cs"/>
              </a:rPr>
              <a:t>+</a:t>
            </a:r>
          </a:p>
        </p:txBody>
      </p:sp>
      <p:grpSp>
        <p:nvGrpSpPr>
          <p:cNvPr id="26" name="Nhóm 25">
            <a:extLst>
              <a:ext uri="{FF2B5EF4-FFF2-40B4-BE49-F238E27FC236}">
                <a16:creationId xmlns="" xmlns:a16="http://schemas.microsoft.com/office/drawing/2014/main" id="{D0380209-55D1-C3FB-301C-466BE7CDC572}"/>
              </a:ext>
            </a:extLst>
          </p:cNvPr>
          <p:cNvGrpSpPr/>
          <p:nvPr/>
        </p:nvGrpSpPr>
        <p:grpSpPr>
          <a:xfrm>
            <a:off x="5715000" y="5466609"/>
            <a:ext cx="11372563" cy="4677584"/>
            <a:chOff x="5518267" y="5421774"/>
            <a:chExt cx="11372563" cy="4677584"/>
          </a:xfrm>
        </p:grpSpPr>
        <p:pic>
          <p:nvPicPr>
            <p:cNvPr id="22" name="Picture 3">
              <a:extLst>
                <a:ext uri="{FF2B5EF4-FFF2-40B4-BE49-F238E27FC236}">
                  <a16:creationId xmlns="" xmlns:a16="http://schemas.microsoft.com/office/drawing/2014/main" id="{1E764E2F-BA22-CC61-7234-C82FA490367B}"/>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5518267" y="5421774"/>
              <a:ext cx="11372563" cy="4677584"/>
            </a:xfrm>
            <a:prstGeom prst="rect">
              <a:avLst/>
            </a:prstGeom>
          </p:spPr>
        </p:pic>
        <p:sp>
          <p:nvSpPr>
            <p:cNvPr id="24" name="Freeform 5">
              <a:extLst>
                <a:ext uri="{FF2B5EF4-FFF2-40B4-BE49-F238E27FC236}">
                  <a16:creationId xmlns="" xmlns:a16="http://schemas.microsoft.com/office/drawing/2014/main" id="{8C696CE0-AB5A-C436-CCA0-CC7AA398D45A}"/>
                </a:ext>
              </a:extLst>
            </p:cNvPr>
            <p:cNvSpPr/>
            <p:nvPr/>
          </p:nvSpPr>
          <p:spPr>
            <a:xfrm>
              <a:off x="6019800" y="5829300"/>
              <a:ext cx="10210800" cy="3202422"/>
            </a:xfrm>
            <a:custGeom>
              <a:avLst/>
              <a:gdLst/>
              <a:ahLst/>
              <a:cxnLst/>
              <a:rect l="l" t="t" r="r" b="b"/>
              <a:pathLst>
                <a:path w="6002962" h="2549689">
                  <a:moveTo>
                    <a:pt x="0" y="0"/>
                  </a:moveTo>
                  <a:lnTo>
                    <a:pt x="6002962" y="0"/>
                  </a:lnTo>
                  <a:lnTo>
                    <a:pt x="6002962" y="2549689"/>
                  </a:lnTo>
                  <a:lnTo>
                    <a:pt x="0" y="2549689"/>
                  </a:lnTo>
                  <a:close/>
                </a:path>
              </a:pathLst>
            </a:custGeom>
            <a:solidFill>
              <a:srgbClr val="FFFDE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5" name="Nhóm 14">
            <a:extLst>
              <a:ext uri="{FF2B5EF4-FFF2-40B4-BE49-F238E27FC236}">
                <a16:creationId xmlns="" xmlns:a16="http://schemas.microsoft.com/office/drawing/2014/main" id="{6A9887FB-2434-B0B1-23CD-B080283792B4}"/>
              </a:ext>
            </a:extLst>
          </p:cNvPr>
          <p:cNvGrpSpPr/>
          <p:nvPr/>
        </p:nvGrpSpPr>
        <p:grpSpPr>
          <a:xfrm>
            <a:off x="6982066" y="6256451"/>
            <a:ext cx="1191191" cy="1285295"/>
            <a:chOff x="6400800" y="6011892"/>
            <a:chExt cx="1191191" cy="1285295"/>
          </a:xfrm>
        </p:grpSpPr>
        <p:grpSp>
          <p:nvGrpSpPr>
            <p:cNvPr id="27" name="Group 18">
              <a:extLst>
                <a:ext uri="{FF2B5EF4-FFF2-40B4-BE49-F238E27FC236}">
                  <a16:creationId xmlns="" xmlns:a16="http://schemas.microsoft.com/office/drawing/2014/main" id="{BEE93EBF-CCE3-D723-6FEA-3159AB5F8DB4}"/>
                </a:ext>
              </a:extLst>
            </p:cNvPr>
            <p:cNvGrpSpPr/>
            <p:nvPr/>
          </p:nvGrpSpPr>
          <p:grpSpPr>
            <a:xfrm>
              <a:off x="6400800" y="6011892"/>
              <a:ext cx="1191191" cy="1219201"/>
              <a:chOff x="0" y="0"/>
              <a:chExt cx="344064" cy="338843"/>
            </a:xfrm>
          </p:grpSpPr>
          <p:sp>
            <p:nvSpPr>
              <p:cNvPr id="28" name="Freeform 19">
                <a:extLst>
                  <a:ext uri="{FF2B5EF4-FFF2-40B4-BE49-F238E27FC236}">
                    <a16:creationId xmlns="" xmlns:a16="http://schemas.microsoft.com/office/drawing/2014/main" id="{2FB23ECA-9275-6EC6-A748-CD47914A1AEF}"/>
                  </a:ext>
                </a:extLst>
              </p:cNvPr>
              <p:cNvSpPr/>
              <p:nvPr/>
            </p:nvSpPr>
            <p:spPr>
              <a:xfrm>
                <a:off x="0" y="0"/>
                <a:ext cx="344064" cy="338843"/>
              </a:xfrm>
              <a:custGeom>
                <a:avLst/>
                <a:gdLst/>
                <a:ahLst/>
                <a:cxnLst/>
                <a:rect l="l" t="t" r="r" b="b"/>
                <a:pathLst>
                  <a:path w="344064" h="338843">
                    <a:moveTo>
                      <a:pt x="169421" y="0"/>
                    </a:moveTo>
                    <a:lnTo>
                      <a:pt x="174643" y="0"/>
                    </a:lnTo>
                    <a:cubicBezTo>
                      <a:pt x="268212" y="0"/>
                      <a:pt x="344064" y="75853"/>
                      <a:pt x="344064" y="169421"/>
                    </a:cubicBezTo>
                    <a:lnTo>
                      <a:pt x="344064" y="169421"/>
                    </a:lnTo>
                    <a:cubicBezTo>
                      <a:pt x="344064" y="214355"/>
                      <a:pt x="326214" y="257448"/>
                      <a:pt x="294442" y="289221"/>
                    </a:cubicBezTo>
                    <a:cubicBezTo>
                      <a:pt x="262669" y="320993"/>
                      <a:pt x="219576" y="338843"/>
                      <a:pt x="174643" y="338843"/>
                    </a:cubicBezTo>
                    <a:lnTo>
                      <a:pt x="169421" y="338843"/>
                    </a:lnTo>
                    <a:cubicBezTo>
                      <a:pt x="75853" y="338843"/>
                      <a:pt x="0" y="262990"/>
                      <a:pt x="0" y="169421"/>
                    </a:cubicBezTo>
                    <a:lnTo>
                      <a:pt x="0" y="169421"/>
                    </a:lnTo>
                    <a:cubicBezTo>
                      <a:pt x="0" y="75853"/>
                      <a:pt x="75853" y="0"/>
                      <a:pt x="169421" y="0"/>
                    </a:cubicBezTo>
                    <a:close/>
                  </a:path>
                </a:pathLst>
              </a:custGeom>
              <a:solidFill>
                <a:srgbClr val="758F53"/>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TextBox 20">
                <a:extLst>
                  <a:ext uri="{FF2B5EF4-FFF2-40B4-BE49-F238E27FC236}">
                    <a16:creationId xmlns="" xmlns:a16="http://schemas.microsoft.com/office/drawing/2014/main" id="{98CFA737-64D4-162C-E6B0-59E93F39F310}"/>
                  </a:ext>
                </a:extLst>
              </p:cNvPr>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241"/>
                  </a:lnSpc>
                  <a:spcBef>
                    <a:spcPts val="0"/>
                  </a:spcBef>
                  <a:spcAft>
                    <a:spcPts val="0"/>
                  </a:spcAft>
                  <a:buClrTx/>
                  <a:buSzTx/>
                  <a:buFontTx/>
                  <a:buNone/>
                  <a:tabLst/>
                  <a:defRPr/>
                </a:pPr>
                <a:endParaRPr kumimoji="0" sz="1400" b="0" i="0" u="none" strike="noStrike" kern="1200" cap="none" spc="0" normalizeH="0" baseline="0" noProof="0">
                  <a:ln>
                    <a:noFill/>
                  </a:ln>
                  <a:solidFill>
                    <a:prstClr val="black"/>
                  </a:solidFill>
                  <a:effectLst/>
                  <a:uLnTx/>
                  <a:uFillTx/>
                  <a:latin typeface="Calibri"/>
                  <a:ea typeface="+mn-ea"/>
                  <a:cs typeface="+mn-cs"/>
                </a:endParaRPr>
              </a:p>
            </p:txBody>
          </p:sp>
        </p:grpSp>
        <p:sp>
          <p:nvSpPr>
            <p:cNvPr id="30" name="TextBox 21">
              <a:extLst>
                <a:ext uri="{FF2B5EF4-FFF2-40B4-BE49-F238E27FC236}">
                  <a16:creationId xmlns="" xmlns:a16="http://schemas.microsoft.com/office/drawing/2014/main" id="{EF6F1E18-01B0-89D0-6700-A19B0BB115B0}"/>
                </a:ext>
              </a:extLst>
            </p:cNvPr>
            <p:cNvSpPr txBox="1"/>
            <p:nvPr/>
          </p:nvSpPr>
          <p:spPr>
            <a:xfrm>
              <a:off x="6400800" y="6362700"/>
              <a:ext cx="1191191" cy="934487"/>
            </a:xfrm>
            <a:prstGeom prst="rect">
              <a:avLst/>
            </a:prstGeom>
          </p:spPr>
          <p:txBody>
            <a:bodyPr lIns="0" tIns="0" rIns="0" bIns="0" rtlCol="0" anchor="t">
              <a:spAutoFit/>
            </a:bodyPr>
            <a:lstStyle/>
            <a:p>
              <a:pPr marL="0" marR="0" lvl="0" indent="0" algn="ctr" defTabSz="914400" rtl="0" eaLnBrk="1" fontAlgn="auto" latinLnBrk="0" hangingPunct="1">
                <a:lnSpc>
                  <a:spcPts val="6864"/>
                </a:lnSpc>
                <a:spcBef>
                  <a:spcPct val="0"/>
                </a:spcBef>
                <a:spcAft>
                  <a:spcPts val="0"/>
                </a:spcAft>
                <a:buClrTx/>
                <a:buSzTx/>
                <a:buFontTx/>
                <a:buNone/>
                <a:tabLst/>
                <a:defRPr/>
              </a:pPr>
              <a:r>
                <a:rPr kumimoji="0" lang="en-US" sz="8000" b="1" i="0" u="none" strike="noStrike" kern="1200" cap="none" spc="0" normalizeH="0" baseline="0" noProof="0">
                  <a:ln>
                    <a:noFill/>
                  </a:ln>
                  <a:solidFill>
                    <a:srgbClr val="FFFDEF"/>
                  </a:solidFill>
                  <a:effectLst/>
                  <a:uLnTx/>
                  <a:uFillTx/>
                  <a:latin typeface="Calibri"/>
                  <a:ea typeface="+mn-ea"/>
                  <a:cs typeface="+mn-cs"/>
                </a:rPr>
                <a:t>C</a:t>
              </a:r>
            </a:p>
          </p:txBody>
        </p:sp>
      </p:grpSp>
      <p:pic>
        <p:nvPicPr>
          <p:cNvPr id="42" name="DONG HO DEM GIO 5S">
            <a:hlinkClick r:id="" action="ppaction://media"/>
            <a:extLst>
              <a:ext uri="{FF2B5EF4-FFF2-40B4-BE49-F238E27FC236}">
                <a16:creationId xmlns="" xmlns:a16="http://schemas.microsoft.com/office/drawing/2014/main" id="{C96E5666-3766-CE55-5DB2-2BA303ECB5DB}"/>
              </a:ext>
            </a:extLst>
          </p:cNvPr>
          <p:cNvPicPr>
            <a:picLocks noChangeAspect="1"/>
          </p:cNvPicPr>
          <p:nvPr>
            <a:videoFile r:link="rId2"/>
            <p:extLst>
              <p:ext uri="{DAA4B4D4-6D71-4841-9C94-3DE7FCFB9230}">
                <p14:media xmlns:p14="http://schemas.microsoft.com/office/powerpoint/2010/main" r:embed="rId1"/>
              </p:ext>
            </p:extLst>
          </p:nvPr>
        </p:nvPicPr>
        <p:blipFill>
          <a:blip r:embed="rId14"/>
          <a:stretch>
            <a:fillRect/>
          </a:stretch>
        </p:blipFill>
        <p:spPr>
          <a:xfrm>
            <a:off x="300789" y="202396"/>
            <a:ext cx="2594811" cy="1459581"/>
          </a:xfrm>
          <a:prstGeom prst="rect">
            <a:avLst/>
          </a:prstGeom>
          <a:ln w="9525" cap="flat">
            <a:solidFill>
              <a:srgbClr val="383838"/>
            </a:solidFill>
          </a:ln>
          <a:effectLst>
            <a:outerShdw blurRad="152400" dist="317500" dir="6000000" sx="105000" sy="105000" algn="tl" rotWithShape="0">
              <a:srgbClr val="000000">
                <a:alpha val="30000"/>
              </a:srgbClr>
            </a:outerShdw>
          </a:effectLst>
          <a:scene3d>
            <a:camera prst="perspectiveRight" fov="2100000">
              <a:rot lat="0" lon="20400000" rev="0"/>
            </a:camera>
            <a:lightRig rig="threePt" dir="t"/>
          </a:scene3d>
          <a:sp3d extrusionH="889000" prstMaterial="matte">
            <a:extrusionClr>
              <a:srgbClr val="777777"/>
            </a:extrusionClr>
          </a:sp3d>
        </p:spPr>
      </p:pic>
      <p:pic>
        <p:nvPicPr>
          <p:cNvPr id="43" name="Am-thanh-dung-sai-chen-vao-powerpoint-www_tiengdong_com">
            <a:hlinkClick r:id="" action="ppaction://media"/>
            <a:extLst>
              <a:ext uri="{FF2B5EF4-FFF2-40B4-BE49-F238E27FC236}">
                <a16:creationId xmlns="" xmlns:a16="http://schemas.microsoft.com/office/drawing/2014/main" id="{FA36C300-06D1-5CD2-C020-A7F43F8C3C62}"/>
              </a:ext>
            </a:extLst>
          </p:cNvPr>
          <p:cNvPicPr>
            <a:picLocks noChangeAspect="1"/>
          </p:cNvPicPr>
          <p:nvPr>
            <a:audioFile r:link="rId3"/>
            <p:extLst>
              <p:ext uri="{DAA4B4D4-6D71-4841-9C94-3DE7FCFB9230}">
                <p14:media xmlns:p14="http://schemas.microsoft.com/office/powerpoint/2010/main" r:embed="rId4">
                  <p14:trim end="3609.9"/>
                </p14:media>
              </p:ext>
            </p:extLst>
          </p:nvPr>
        </p:nvPicPr>
        <p:blipFill>
          <a:blip r:embed="rId15"/>
          <a:stretch>
            <a:fillRect/>
          </a:stretch>
        </p:blipFill>
        <p:spPr>
          <a:xfrm>
            <a:off x="5006975" y="-784225"/>
            <a:ext cx="304800" cy="304800"/>
          </a:xfrm>
          <a:prstGeom prst="rect">
            <a:avLst/>
          </a:prstGeom>
        </p:spPr>
      </p:pic>
      <p:pic>
        <p:nvPicPr>
          <p:cNvPr id="44" name="Tieng-yeah-tre-con-www_nhacchuongvui_com">
            <a:hlinkClick r:id="" action="ppaction://media"/>
            <a:extLst>
              <a:ext uri="{FF2B5EF4-FFF2-40B4-BE49-F238E27FC236}">
                <a16:creationId xmlns="" xmlns:a16="http://schemas.microsoft.com/office/drawing/2014/main" id="{69A812AA-DDFF-97A2-2076-30FB67E5BE45}"/>
              </a:ext>
            </a:extLst>
          </p:cNvPr>
          <p:cNvPicPr>
            <a:picLocks noChangeAspect="1"/>
          </p:cNvPicPr>
          <p:nvPr>
            <a:audioFile r:link="rId6"/>
            <p:extLst>
              <p:ext uri="{DAA4B4D4-6D71-4841-9C94-3DE7FCFB9230}">
                <p14:media xmlns:p14="http://schemas.microsoft.com/office/powerpoint/2010/main" r:embed="rId5"/>
              </p:ext>
            </p:extLst>
          </p:nvPr>
        </p:nvPicPr>
        <p:blipFill>
          <a:blip r:embed="rId15"/>
          <a:stretch>
            <a:fillRect/>
          </a:stretch>
        </p:blipFill>
        <p:spPr>
          <a:xfrm>
            <a:off x="5889625" y="-542925"/>
            <a:ext cx="304800" cy="304800"/>
          </a:xfrm>
          <a:prstGeom prst="rect">
            <a:avLst/>
          </a:prstGeom>
        </p:spPr>
      </p:pic>
      <p:grpSp>
        <p:nvGrpSpPr>
          <p:cNvPr id="16" name="Nhóm 15">
            <a:extLst>
              <a:ext uri="{FF2B5EF4-FFF2-40B4-BE49-F238E27FC236}">
                <a16:creationId xmlns="" xmlns:a16="http://schemas.microsoft.com/office/drawing/2014/main" id="{B1332443-65A2-CCAC-F6D3-102FEF1509BD}"/>
              </a:ext>
            </a:extLst>
          </p:cNvPr>
          <p:cNvGrpSpPr/>
          <p:nvPr/>
        </p:nvGrpSpPr>
        <p:grpSpPr>
          <a:xfrm>
            <a:off x="8238308" y="6256451"/>
            <a:ext cx="1191191" cy="1285295"/>
            <a:chOff x="6400800" y="6011892"/>
            <a:chExt cx="1191191" cy="1285295"/>
          </a:xfrm>
        </p:grpSpPr>
        <p:grpSp>
          <p:nvGrpSpPr>
            <p:cNvPr id="20" name="Group 18">
              <a:extLst>
                <a:ext uri="{FF2B5EF4-FFF2-40B4-BE49-F238E27FC236}">
                  <a16:creationId xmlns="" xmlns:a16="http://schemas.microsoft.com/office/drawing/2014/main" id="{AD9CCF76-1C78-54A6-8A83-A605D3C4ECDC}"/>
                </a:ext>
              </a:extLst>
            </p:cNvPr>
            <p:cNvGrpSpPr/>
            <p:nvPr/>
          </p:nvGrpSpPr>
          <p:grpSpPr>
            <a:xfrm>
              <a:off x="6400800" y="6011892"/>
              <a:ext cx="1191191" cy="1219201"/>
              <a:chOff x="0" y="0"/>
              <a:chExt cx="344064" cy="338843"/>
            </a:xfrm>
          </p:grpSpPr>
          <p:sp>
            <p:nvSpPr>
              <p:cNvPr id="25" name="Freeform 19">
                <a:extLst>
                  <a:ext uri="{FF2B5EF4-FFF2-40B4-BE49-F238E27FC236}">
                    <a16:creationId xmlns="" xmlns:a16="http://schemas.microsoft.com/office/drawing/2014/main" id="{BB0AE20B-39A3-E3DB-F0E5-A460CA65A230}"/>
                  </a:ext>
                </a:extLst>
              </p:cNvPr>
              <p:cNvSpPr/>
              <p:nvPr/>
            </p:nvSpPr>
            <p:spPr>
              <a:xfrm>
                <a:off x="0" y="0"/>
                <a:ext cx="344064" cy="338843"/>
              </a:xfrm>
              <a:custGeom>
                <a:avLst/>
                <a:gdLst/>
                <a:ahLst/>
                <a:cxnLst/>
                <a:rect l="l" t="t" r="r" b="b"/>
                <a:pathLst>
                  <a:path w="344064" h="338843">
                    <a:moveTo>
                      <a:pt x="169421" y="0"/>
                    </a:moveTo>
                    <a:lnTo>
                      <a:pt x="174643" y="0"/>
                    </a:lnTo>
                    <a:cubicBezTo>
                      <a:pt x="268212" y="0"/>
                      <a:pt x="344064" y="75853"/>
                      <a:pt x="344064" y="169421"/>
                    </a:cubicBezTo>
                    <a:lnTo>
                      <a:pt x="344064" y="169421"/>
                    </a:lnTo>
                    <a:cubicBezTo>
                      <a:pt x="344064" y="214355"/>
                      <a:pt x="326214" y="257448"/>
                      <a:pt x="294442" y="289221"/>
                    </a:cubicBezTo>
                    <a:cubicBezTo>
                      <a:pt x="262669" y="320993"/>
                      <a:pt x="219576" y="338843"/>
                      <a:pt x="174643" y="338843"/>
                    </a:cubicBezTo>
                    <a:lnTo>
                      <a:pt x="169421" y="338843"/>
                    </a:lnTo>
                    <a:cubicBezTo>
                      <a:pt x="75853" y="338843"/>
                      <a:pt x="0" y="262990"/>
                      <a:pt x="0" y="169421"/>
                    </a:cubicBezTo>
                    <a:lnTo>
                      <a:pt x="0" y="169421"/>
                    </a:lnTo>
                    <a:cubicBezTo>
                      <a:pt x="0" y="75853"/>
                      <a:pt x="75853" y="0"/>
                      <a:pt x="169421" y="0"/>
                    </a:cubicBezTo>
                    <a:close/>
                  </a:path>
                </a:pathLst>
              </a:custGeom>
              <a:solidFill>
                <a:srgbClr val="758F53"/>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5" name="TextBox 20">
                <a:extLst>
                  <a:ext uri="{FF2B5EF4-FFF2-40B4-BE49-F238E27FC236}">
                    <a16:creationId xmlns="" xmlns:a16="http://schemas.microsoft.com/office/drawing/2014/main" id="{BC84FC18-5BBC-C435-08CE-B17FAC09AD51}"/>
                  </a:ext>
                </a:extLst>
              </p:cNvPr>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241"/>
                  </a:lnSpc>
                  <a:spcBef>
                    <a:spcPts val="0"/>
                  </a:spcBef>
                  <a:spcAft>
                    <a:spcPts val="0"/>
                  </a:spcAft>
                  <a:buClrTx/>
                  <a:buSzTx/>
                  <a:buFontTx/>
                  <a:buNone/>
                  <a:tabLst/>
                  <a:defRPr/>
                </a:pPr>
                <a:endParaRPr kumimoji="0" sz="1400" b="0" i="0" u="none" strike="noStrike" kern="1200" cap="none" spc="0" normalizeH="0" baseline="0" noProof="0">
                  <a:ln>
                    <a:noFill/>
                  </a:ln>
                  <a:solidFill>
                    <a:prstClr val="black"/>
                  </a:solidFill>
                  <a:effectLst/>
                  <a:uLnTx/>
                  <a:uFillTx/>
                  <a:latin typeface="Calibri"/>
                  <a:ea typeface="+mn-ea"/>
                  <a:cs typeface="+mn-cs"/>
                </a:endParaRPr>
              </a:p>
            </p:txBody>
          </p:sp>
        </p:grpSp>
        <p:sp>
          <p:nvSpPr>
            <p:cNvPr id="23" name="TextBox 21">
              <a:extLst>
                <a:ext uri="{FF2B5EF4-FFF2-40B4-BE49-F238E27FC236}">
                  <a16:creationId xmlns="" xmlns:a16="http://schemas.microsoft.com/office/drawing/2014/main" id="{03EDA372-1B23-B3B7-DF15-49616F484906}"/>
                </a:ext>
              </a:extLst>
            </p:cNvPr>
            <p:cNvSpPr txBox="1"/>
            <p:nvPr/>
          </p:nvSpPr>
          <p:spPr>
            <a:xfrm>
              <a:off x="6400800" y="6362700"/>
              <a:ext cx="1191191" cy="934487"/>
            </a:xfrm>
            <a:prstGeom prst="rect">
              <a:avLst/>
            </a:prstGeom>
          </p:spPr>
          <p:txBody>
            <a:bodyPr lIns="0" tIns="0" rIns="0" bIns="0" rtlCol="0" anchor="t">
              <a:spAutoFit/>
            </a:bodyPr>
            <a:lstStyle/>
            <a:p>
              <a:pPr marL="0" marR="0" lvl="0" indent="0" algn="ctr" defTabSz="914400" rtl="0" eaLnBrk="1" fontAlgn="auto" latinLnBrk="0" hangingPunct="1">
                <a:lnSpc>
                  <a:spcPts val="6864"/>
                </a:lnSpc>
                <a:spcBef>
                  <a:spcPct val="0"/>
                </a:spcBef>
                <a:spcAft>
                  <a:spcPts val="0"/>
                </a:spcAft>
                <a:buClrTx/>
                <a:buSzTx/>
                <a:buFontTx/>
                <a:buNone/>
                <a:tabLst/>
                <a:defRPr/>
              </a:pPr>
              <a:r>
                <a:rPr kumimoji="0" lang="en-US" sz="8000" b="1" i="0" u="none" strike="noStrike" kern="1200" cap="none" spc="0" normalizeH="0" baseline="0" noProof="0">
                  <a:ln>
                    <a:noFill/>
                  </a:ln>
                  <a:solidFill>
                    <a:srgbClr val="FFFDEF"/>
                  </a:solidFill>
                  <a:effectLst/>
                  <a:uLnTx/>
                  <a:uFillTx/>
                  <a:latin typeface="Calibri"/>
                  <a:ea typeface="+mn-ea"/>
                  <a:cs typeface="+mn-cs"/>
                </a:rPr>
                <a:t>Ô</a:t>
              </a:r>
            </a:p>
          </p:txBody>
        </p:sp>
      </p:grpSp>
      <p:grpSp>
        <p:nvGrpSpPr>
          <p:cNvPr id="46" name="Nhóm 45">
            <a:extLst>
              <a:ext uri="{FF2B5EF4-FFF2-40B4-BE49-F238E27FC236}">
                <a16:creationId xmlns="" xmlns:a16="http://schemas.microsoft.com/office/drawing/2014/main" id="{B956D33A-4908-39AD-E7B6-4402BA7FE476}"/>
              </a:ext>
            </a:extLst>
          </p:cNvPr>
          <p:cNvGrpSpPr/>
          <p:nvPr/>
        </p:nvGrpSpPr>
        <p:grpSpPr>
          <a:xfrm>
            <a:off x="9490235" y="6231951"/>
            <a:ext cx="1191191" cy="1285295"/>
            <a:chOff x="6400800" y="6011892"/>
            <a:chExt cx="1191191" cy="1285295"/>
          </a:xfrm>
        </p:grpSpPr>
        <p:grpSp>
          <p:nvGrpSpPr>
            <p:cNvPr id="47" name="Group 18">
              <a:extLst>
                <a:ext uri="{FF2B5EF4-FFF2-40B4-BE49-F238E27FC236}">
                  <a16:creationId xmlns="" xmlns:a16="http://schemas.microsoft.com/office/drawing/2014/main" id="{29382983-066B-6CA6-E5A2-415781AE0A5E}"/>
                </a:ext>
              </a:extLst>
            </p:cNvPr>
            <p:cNvGrpSpPr/>
            <p:nvPr/>
          </p:nvGrpSpPr>
          <p:grpSpPr>
            <a:xfrm>
              <a:off x="6400800" y="6011892"/>
              <a:ext cx="1191191" cy="1219201"/>
              <a:chOff x="0" y="0"/>
              <a:chExt cx="344064" cy="338843"/>
            </a:xfrm>
          </p:grpSpPr>
          <p:sp>
            <p:nvSpPr>
              <p:cNvPr id="49" name="Freeform 19">
                <a:extLst>
                  <a:ext uri="{FF2B5EF4-FFF2-40B4-BE49-F238E27FC236}">
                    <a16:creationId xmlns="" xmlns:a16="http://schemas.microsoft.com/office/drawing/2014/main" id="{0DBE1D72-EC7A-31FB-D3F6-1849C220A57A}"/>
                  </a:ext>
                </a:extLst>
              </p:cNvPr>
              <p:cNvSpPr/>
              <p:nvPr/>
            </p:nvSpPr>
            <p:spPr>
              <a:xfrm>
                <a:off x="0" y="0"/>
                <a:ext cx="344064" cy="338843"/>
              </a:xfrm>
              <a:custGeom>
                <a:avLst/>
                <a:gdLst/>
                <a:ahLst/>
                <a:cxnLst/>
                <a:rect l="l" t="t" r="r" b="b"/>
                <a:pathLst>
                  <a:path w="344064" h="338843">
                    <a:moveTo>
                      <a:pt x="169421" y="0"/>
                    </a:moveTo>
                    <a:lnTo>
                      <a:pt x="174643" y="0"/>
                    </a:lnTo>
                    <a:cubicBezTo>
                      <a:pt x="268212" y="0"/>
                      <a:pt x="344064" y="75853"/>
                      <a:pt x="344064" y="169421"/>
                    </a:cubicBezTo>
                    <a:lnTo>
                      <a:pt x="344064" y="169421"/>
                    </a:lnTo>
                    <a:cubicBezTo>
                      <a:pt x="344064" y="214355"/>
                      <a:pt x="326214" y="257448"/>
                      <a:pt x="294442" y="289221"/>
                    </a:cubicBezTo>
                    <a:cubicBezTo>
                      <a:pt x="262669" y="320993"/>
                      <a:pt x="219576" y="338843"/>
                      <a:pt x="174643" y="338843"/>
                    </a:cubicBezTo>
                    <a:lnTo>
                      <a:pt x="169421" y="338843"/>
                    </a:lnTo>
                    <a:cubicBezTo>
                      <a:pt x="75853" y="338843"/>
                      <a:pt x="0" y="262990"/>
                      <a:pt x="0" y="169421"/>
                    </a:cubicBezTo>
                    <a:lnTo>
                      <a:pt x="0" y="169421"/>
                    </a:lnTo>
                    <a:cubicBezTo>
                      <a:pt x="0" y="75853"/>
                      <a:pt x="75853" y="0"/>
                      <a:pt x="169421" y="0"/>
                    </a:cubicBezTo>
                    <a:close/>
                  </a:path>
                </a:pathLst>
              </a:custGeom>
              <a:solidFill>
                <a:srgbClr val="758F53"/>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0" name="TextBox 20">
                <a:extLst>
                  <a:ext uri="{FF2B5EF4-FFF2-40B4-BE49-F238E27FC236}">
                    <a16:creationId xmlns="" xmlns:a16="http://schemas.microsoft.com/office/drawing/2014/main" id="{F5F4D7EA-E799-FDFC-85A5-0D13AC8FC8B4}"/>
                  </a:ext>
                </a:extLst>
              </p:cNvPr>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241"/>
                  </a:lnSpc>
                  <a:spcBef>
                    <a:spcPts val="0"/>
                  </a:spcBef>
                  <a:spcAft>
                    <a:spcPts val="0"/>
                  </a:spcAft>
                  <a:buClrTx/>
                  <a:buSzTx/>
                  <a:buFontTx/>
                  <a:buNone/>
                  <a:tabLst/>
                  <a:defRPr/>
                </a:pPr>
                <a:endParaRPr kumimoji="0" sz="1400" b="0" i="0" u="none" strike="noStrike" kern="1200" cap="none" spc="0" normalizeH="0" baseline="0" noProof="0">
                  <a:ln>
                    <a:noFill/>
                  </a:ln>
                  <a:solidFill>
                    <a:prstClr val="black"/>
                  </a:solidFill>
                  <a:effectLst/>
                  <a:uLnTx/>
                  <a:uFillTx/>
                  <a:latin typeface="Calibri"/>
                  <a:ea typeface="+mn-ea"/>
                  <a:cs typeface="+mn-cs"/>
                </a:endParaRPr>
              </a:p>
            </p:txBody>
          </p:sp>
        </p:grpSp>
        <p:sp>
          <p:nvSpPr>
            <p:cNvPr id="48" name="TextBox 21">
              <a:extLst>
                <a:ext uri="{FF2B5EF4-FFF2-40B4-BE49-F238E27FC236}">
                  <a16:creationId xmlns="" xmlns:a16="http://schemas.microsoft.com/office/drawing/2014/main" id="{315AF9DC-96B7-58A8-47FE-D89141E494D5}"/>
                </a:ext>
              </a:extLst>
            </p:cNvPr>
            <p:cNvSpPr txBox="1"/>
            <p:nvPr/>
          </p:nvSpPr>
          <p:spPr>
            <a:xfrm>
              <a:off x="6400800" y="6362700"/>
              <a:ext cx="1191191" cy="934487"/>
            </a:xfrm>
            <a:prstGeom prst="rect">
              <a:avLst/>
            </a:prstGeom>
          </p:spPr>
          <p:txBody>
            <a:bodyPr lIns="0" tIns="0" rIns="0" bIns="0" rtlCol="0" anchor="t">
              <a:spAutoFit/>
            </a:bodyPr>
            <a:lstStyle/>
            <a:p>
              <a:pPr marL="0" marR="0" lvl="0" indent="0" algn="ctr" defTabSz="914400" rtl="0" eaLnBrk="1" fontAlgn="auto" latinLnBrk="0" hangingPunct="1">
                <a:lnSpc>
                  <a:spcPts val="6864"/>
                </a:lnSpc>
                <a:spcBef>
                  <a:spcPct val="0"/>
                </a:spcBef>
                <a:spcAft>
                  <a:spcPts val="0"/>
                </a:spcAft>
                <a:buClrTx/>
                <a:buSzTx/>
                <a:buFontTx/>
                <a:buNone/>
                <a:tabLst/>
                <a:defRPr/>
              </a:pPr>
              <a:r>
                <a:rPr kumimoji="0" lang="en-US" sz="8000" b="1" i="0" u="none" strike="noStrike" kern="1200" cap="none" spc="0" normalizeH="0" baseline="0" noProof="0">
                  <a:ln>
                    <a:noFill/>
                  </a:ln>
                  <a:solidFill>
                    <a:srgbClr val="FFFDEF"/>
                  </a:solidFill>
                  <a:effectLst/>
                  <a:uLnTx/>
                  <a:uFillTx/>
                  <a:latin typeface="Calibri"/>
                  <a:ea typeface="+mn-ea"/>
                  <a:cs typeface="+mn-cs"/>
                </a:rPr>
                <a:t>N</a:t>
              </a:r>
            </a:p>
          </p:txBody>
        </p:sp>
      </p:grpSp>
      <p:grpSp>
        <p:nvGrpSpPr>
          <p:cNvPr id="51" name="Nhóm 50">
            <a:extLst>
              <a:ext uri="{FF2B5EF4-FFF2-40B4-BE49-F238E27FC236}">
                <a16:creationId xmlns="" xmlns:a16="http://schemas.microsoft.com/office/drawing/2014/main" id="{843406B0-C9B3-5D81-EF3C-E24B131AB60A}"/>
              </a:ext>
            </a:extLst>
          </p:cNvPr>
          <p:cNvGrpSpPr/>
          <p:nvPr/>
        </p:nvGrpSpPr>
        <p:grpSpPr>
          <a:xfrm>
            <a:off x="10742162" y="6247681"/>
            <a:ext cx="1191191" cy="1285295"/>
            <a:chOff x="6400800" y="6011892"/>
            <a:chExt cx="1191191" cy="1285295"/>
          </a:xfrm>
        </p:grpSpPr>
        <p:grpSp>
          <p:nvGrpSpPr>
            <p:cNvPr id="52" name="Group 18">
              <a:extLst>
                <a:ext uri="{FF2B5EF4-FFF2-40B4-BE49-F238E27FC236}">
                  <a16:creationId xmlns="" xmlns:a16="http://schemas.microsoft.com/office/drawing/2014/main" id="{A12C829B-6BC7-02D5-1587-8A291BEAF463}"/>
                </a:ext>
              </a:extLst>
            </p:cNvPr>
            <p:cNvGrpSpPr/>
            <p:nvPr/>
          </p:nvGrpSpPr>
          <p:grpSpPr>
            <a:xfrm>
              <a:off x="6400800" y="6011892"/>
              <a:ext cx="1191191" cy="1219201"/>
              <a:chOff x="0" y="0"/>
              <a:chExt cx="344064" cy="338843"/>
            </a:xfrm>
          </p:grpSpPr>
          <p:sp>
            <p:nvSpPr>
              <p:cNvPr id="54" name="Freeform 19">
                <a:extLst>
                  <a:ext uri="{FF2B5EF4-FFF2-40B4-BE49-F238E27FC236}">
                    <a16:creationId xmlns="" xmlns:a16="http://schemas.microsoft.com/office/drawing/2014/main" id="{F526AC3B-33C6-593D-BFCE-31F17B7F0818}"/>
                  </a:ext>
                </a:extLst>
              </p:cNvPr>
              <p:cNvSpPr/>
              <p:nvPr/>
            </p:nvSpPr>
            <p:spPr>
              <a:xfrm>
                <a:off x="0" y="0"/>
                <a:ext cx="344064" cy="338843"/>
              </a:xfrm>
              <a:custGeom>
                <a:avLst/>
                <a:gdLst/>
                <a:ahLst/>
                <a:cxnLst/>
                <a:rect l="l" t="t" r="r" b="b"/>
                <a:pathLst>
                  <a:path w="344064" h="338843">
                    <a:moveTo>
                      <a:pt x="169421" y="0"/>
                    </a:moveTo>
                    <a:lnTo>
                      <a:pt x="174643" y="0"/>
                    </a:lnTo>
                    <a:cubicBezTo>
                      <a:pt x="268212" y="0"/>
                      <a:pt x="344064" y="75853"/>
                      <a:pt x="344064" y="169421"/>
                    </a:cubicBezTo>
                    <a:lnTo>
                      <a:pt x="344064" y="169421"/>
                    </a:lnTo>
                    <a:cubicBezTo>
                      <a:pt x="344064" y="214355"/>
                      <a:pt x="326214" y="257448"/>
                      <a:pt x="294442" y="289221"/>
                    </a:cubicBezTo>
                    <a:cubicBezTo>
                      <a:pt x="262669" y="320993"/>
                      <a:pt x="219576" y="338843"/>
                      <a:pt x="174643" y="338843"/>
                    </a:cubicBezTo>
                    <a:lnTo>
                      <a:pt x="169421" y="338843"/>
                    </a:lnTo>
                    <a:cubicBezTo>
                      <a:pt x="75853" y="338843"/>
                      <a:pt x="0" y="262990"/>
                      <a:pt x="0" y="169421"/>
                    </a:cubicBezTo>
                    <a:lnTo>
                      <a:pt x="0" y="169421"/>
                    </a:lnTo>
                    <a:cubicBezTo>
                      <a:pt x="0" y="75853"/>
                      <a:pt x="75853" y="0"/>
                      <a:pt x="169421" y="0"/>
                    </a:cubicBezTo>
                    <a:close/>
                  </a:path>
                </a:pathLst>
              </a:custGeom>
              <a:solidFill>
                <a:srgbClr val="758F53"/>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5" name="TextBox 20">
                <a:extLst>
                  <a:ext uri="{FF2B5EF4-FFF2-40B4-BE49-F238E27FC236}">
                    <a16:creationId xmlns="" xmlns:a16="http://schemas.microsoft.com/office/drawing/2014/main" id="{09CFCC67-7991-F378-A2B6-42CE076AF542}"/>
                  </a:ext>
                </a:extLst>
              </p:cNvPr>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241"/>
                  </a:lnSpc>
                  <a:spcBef>
                    <a:spcPts val="0"/>
                  </a:spcBef>
                  <a:spcAft>
                    <a:spcPts val="0"/>
                  </a:spcAft>
                  <a:buClrTx/>
                  <a:buSzTx/>
                  <a:buFontTx/>
                  <a:buNone/>
                  <a:tabLst/>
                  <a:defRPr/>
                </a:pPr>
                <a:endParaRPr kumimoji="0" sz="1400" b="0" i="0" u="none" strike="noStrike" kern="1200" cap="none" spc="0" normalizeH="0" baseline="0" noProof="0">
                  <a:ln>
                    <a:noFill/>
                  </a:ln>
                  <a:solidFill>
                    <a:prstClr val="black"/>
                  </a:solidFill>
                  <a:effectLst/>
                  <a:uLnTx/>
                  <a:uFillTx/>
                  <a:latin typeface="Calibri"/>
                  <a:ea typeface="+mn-ea"/>
                  <a:cs typeface="+mn-cs"/>
                </a:endParaRPr>
              </a:p>
            </p:txBody>
          </p:sp>
        </p:grpSp>
        <p:sp>
          <p:nvSpPr>
            <p:cNvPr id="53" name="TextBox 21">
              <a:extLst>
                <a:ext uri="{FF2B5EF4-FFF2-40B4-BE49-F238E27FC236}">
                  <a16:creationId xmlns="" xmlns:a16="http://schemas.microsoft.com/office/drawing/2014/main" id="{5A6DCD8F-20CA-036D-AF87-7EDB569C2E50}"/>
                </a:ext>
              </a:extLst>
            </p:cNvPr>
            <p:cNvSpPr txBox="1"/>
            <p:nvPr/>
          </p:nvSpPr>
          <p:spPr>
            <a:xfrm>
              <a:off x="6400800" y="6362700"/>
              <a:ext cx="1191191" cy="934487"/>
            </a:xfrm>
            <a:prstGeom prst="rect">
              <a:avLst/>
            </a:prstGeom>
          </p:spPr>
          <p:txBody>
            <a:bodyPr lIns="0" tIns="0" rIns="0" bIns="0" rtlCol="0" anchor="t">
              <a:spAutoFit/>
            </a:bodyPr>
            <a:lstStyle/>
            <a:p>
              <a:pPr marL="0" marR="0" lvl="0" indent="0" algn="ctr" defTabSz="914400" rtl="0" eaLnBrk="1" fontAlgn="auto" latinLnBrk="0" hangingPunct="1">
                <a:lnSpc>
                  <a:spcPts val="6864"/>
                </a:lnSpc>
                <a:spcBef>
                  <a:spcPct val="0"/>
                </a:spcBef>
                <a:spcAft>
                  <a:spcPts val="0"/>
                </a:spcAft>
                <a:buClrTx/>
                <a:buSzTx/>
                <a:buFontTx/>
                <a:buNone/>
                <a:tabLst/>
                <a:defRPr/>
              </a:pPr>
              <a:r>
                <a:rPr kumimoji="0" lang="en-US" sz="8000" b="1" i="0" u="none" strike="noStrike" kern="1200" cap="none" spc="0" normalizeH="0" baseline="0" noProof="0">
                  <a:ln>
                    <a:noFill/>
                  </a:ln>
                  <a:solidFill>
                    <a:srgbClr val="FFFDEF"/>
                  </a:solidFill>
                  <a:effectLst/>
                  <a:uLnTx/>
                  <a:uFillTx/>
                  <a:latin typeface="Calibri"/>
                  <a:ea typeface="+mn-ea"/>
                  <a:cs typeface="+mn-cs"/>
                </a:rPr>
                <a:t>G</a:t>
              </a:r>
            </a:p>
          </p:txBody>
        </p:sp>
      </p:grpSp>
      <p:grpSp>
        <p:nvGrpSpPr>
          <p:cNvPr id="71" name="Nhóm 70">
            <a:extLst>
              <a:ext uri="{FF2B5EF4-FFF2-40B4-BE49-F238E27FC236}">
                <a16:creationId xmlns="" xmlns:a16="http://schemas.microsoft.com/office/drawing/2014/main" id="{6AED2BBB-8AEB-D6A9-3C6E-1BAB2394C852}"/>
              </a:ext>
            </a:extLst>
          </p:cNvPr>
          <p:cNvGrpSpPr/>
          <p:nvPr/>
        </p:nvGrpSpPr>
        <p:grpSpPr>
          <a:xfrm>
            <a:off x="11278436" y="7669063"/>
            <a:ext cx="1191191" cy="1285295"/>
            <a:chOff x="6400800" y="6011892"/>
            <a:chExt cx="1191191" cy="1285295"/>
          </a:xfrm>
        </p:grpSpPr>
        <p:grpSp>
          <p:nvGrpSpPr>
            <p:cNvPr id="72" name="Group 18">
              <a:extLst>
                <a:ext uri="{FF2B5EF4-FFF2-40B4-BE49-F238E27FC236}">
                  <a16:creationId xmlns="" xmlns:a16="http://schemas.microsoft.com/office/drawing/2014/main" id="{AB5B09A3-2389-33D2-738D-2C0781D928CA}"/>
                </a:ext>
              </a:extLst>
            </p:cNvPr>
            <p:cNvGrpSpPr/>
            <p:nvPr/>
          </p:nvGrpSpPr>
          <p:grpSpPr>
            <a:xfrm>
              <a:off x="6400800" y="6011892"/>
              <a:ext cx="1191191" cy="1219201"/>
              <a:chOff x="0" y="0"/>
              <a:chExt cx="344064" cy="338843"/>
            </a:xfrm>
          </p:grpSpPr>
          <p:sp>
            <p:nvSpPr>
              <p:cNvPr id="74" name="Freeform 19">
                <a:extLst>
                  <a:ext uri="{FF2B5EF4-FFF2-40B4-BE49-F238E27FC236}">
                    <a16:creationId xmlns="" xmlns:a16="http://schemas.microsoft.com/office/drawing/2014/main" id="{E23DDABE-D264-26A6-FF07-8A56B543309E}"/>
                  </a:ext>
                </a:extLst>
              </p:cNvPr>
              <p:cNvSpPr/>
              <p:nvPr/>
            </p:nvSpPr>
            <p:spPr>
              <a:xfrm>
                <a:off x="0" y="0"/>
                <a:ext cx="344064" cy="338843"/>
              </a:xfrm>
              <a:custGeom>
                <a:avLst/>
                <a:gdLst/>
                <a:ahLst/>
                <a:cxnLst/>
                <a:rect l="l" t="t" r="r" b="b"/>
                <a:pathLst>
                  <a:path w="344064" h="338843">
                    <a:moveTo>
                      <a:pt x="169421" y="0"/>
                    </a:moveTo>
                    <a:lnTo>
                      <a:pt x="174643" y="0"/>
                    </a:lnTo>
                    <a:cubicBezTo>
                      <a:pt x="268212" y="0"/>
                      <a:pt x="344064" y="75853"/>
                      <a:pt x="344064" y="169421"/>
                    </a:cubicBezTo>
                    <a:lnTo>
                      <a:pt x="344064" y="169421"/>
                    </a:lnTo>
                    <a:cubicBezTo>
                      <a:pt x="344064" y="214355"/>
                      <a:pt x="326214" y="257448"/>
                      <a:pt x="294442" y="289221"/>
                    </a:cubicBezTo>
                    <a:cubicBezTo>
                      <a:pt x="262669" y="320993"/>
                      <a:pt x="219576" y="338843"/>
                      <a:pt x="174643" y="338843"/>
                    </a:cubicBezTo>
                    <a:lnTo>
                      <a:pt x="169421" y="338843"/>
                    </a:lnTo>
                    <a:cubicBezTo>
                      <a:pt x="75853" y="338843"/>
                      <a:pt x="0" y="262990"/>
                      <a:pt x="0" y="169421"/>
                    </a:cubicBezTo>
                    <a:lnTo>
                      <a:pt x="0" y="169421"/>
                    </a:lnTo>
                    <a:cubicBezTo>
                      <a:pt x="0" y="75853"/>
                      <a:pt x="75853" y="0"/>
                      <a:pt x="169421" y="0"/>
                    </a:cubicBezTo>
                    <a:close/>
                  </a:path>
                </a:pathLst>
              </a:custGeom>
              <a:solidFill>
                <a:srgbClr val="758F53"/>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5" name="TextBox 20">
                <a:extLst>
                  <a:ext uri="{FF2B5EF4-FFF2-40B4-BE49-F238E27FC236}">
                    <a16:creationId xmlns="" xmlns:a16="http://schemas.microsoft.com/office/drawing/2014/main" id="{39AD4513-4192-613C-53C7-9DAB6A164A48}"/>
                  </a:ext>
                </a:extLst>
              </p:cNvPr>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241"/>
                  </a:lnSpc>
                  <a:spcBef>
                    <a:spcPts val="0"/>
                  </a:spcBef>
                  <a:spcAft>
                    <a:spcPts val="0"/>
                  </a:spcAft>
                  <a:buClrTx/>
                  <a:buSzTx/>
                  <a:buFontTx/>
                  <a:buNone/>
                  <a:tabLst/>
                  <a:defRPr/>
                </a:pPr>
                <a:endParaRPr kumimoji="0" sz="1400" b="0" i="0" u="none" strike="noStrike" kern="1200" cap="none" spc="0" normalizeH="0" baseline="0" noProof="0">
                  <a:ln>
                    <a:noFill/>
                  </a:ln>
                  <a:solidFill>
                    <a:prstClr val="black"/>
                  </a:solidFill>
                  <a:effectLst/>
                  <a:uLnTx/>
                  <a:uFillTx/>
                  <a:latin typeface="Calibri"/>
                  <a:ea typeface="+mn-ea"/>
                  <a:cs typeface="+mn-cs"/>
                </a:endParaRPr>
              </a:p>
            </p:txBody>
          </p:sp>
        </p:grpSp>
        <p:sp>
          <p:nvSpPr>
            <p:cNvPr id="73" name="TextBox 21">
              <a:extLst>
                <a:ext uri="{FF2B5EF4-FFF2-40B4-BE49-F238E27FC236}">
                  <a16:creationId xmlns="" xmlns:a16="http://schemas.microsoft.com/office/drawing/2014/main" id="{8EF7EA6C-C699-7084-A18E-255B0DE3A03C}"/>
                </a:ext>
              </a:extLst>
            </p:cNvPr>
            <p:cNvSpPr txBox="1"/>
            <p:nvPr/>
          </p:nvSpPr>
          <p:spPr>
            <a:xfrm>
              <a:off x="6400800" y="6362700"/>
              <a:ext cx="1191191" cy="934487"/>
            </a:xfrm>
            <a:prstGeom prst="rect">
              <a:avLst/>
            </a:prstGeom>
          </p:spPr>
          <p:txBody>
            <a:bodyPr lIns="0" tIns="0" rIns="0" bIns="0" rtlCol="0" anchor="t">
              <a:spAutoFit/>
            </a:bodyPr>
            <a:lstStyle/>
            <a:p>
              <a:pPr marL="0" marR="0" lvl="0" indent="0" algn="ctr" defTabSz="914400" rtl="0" eaLnBrk="1" fontAlgn="auto" latinLnBrk="0" hangingPunct="1">
                <a:lnSpc>
                  <a:spcPts val="6864"/>
                </a:lnSpc>
                <a:spcBef>
                  <a:spcPct val="0"/>
                </a:spcBef>
                <a:spcAft>
                  <a:spcPts val="0"/>
                </a:spcAft>
                <a:buClrTx/>
                <a:buSzTx/>
                <a:buFontTx/>
                <a:buNone/>
                <a:tabLst/>
                <a:defRPr/>
              </a:pPr>
              <a:r>
                <a:rPr kumimoji="0" lang="en-US" sz="8000" b="1" i="0" u="none" strike="noStrike" kern="1200" cap="none" spc="0" normalizeH="0" baseline="0" noProof="0">
                  <a:ln>
                    <a:noFill/>
                  </a:ln>
                  <a:solidFill>
                    <a:srgbClr val="FFFDEF"/>
                  </a:solidFill>
                  <a:effectLst/>
                  <a:uLnTx/>
                  <a:uFillTx/>
                  <a:latin typeface="Calibri"/>
                  <a:ea typeface="+mn-ea"/>
                  <a:cs typeface="+mn-cs"/>
                </a:rPr>
                <a:t>N</a:t>
              </a:r>
            </a:p>
          </p:txBody>
        </p:sp>
      </p:grpSp>
      <p:grpSp>
        <p:nvGrpSpPr>
          <p:cNvPr id="76" name="Nhóm 75">
            <a:extLst>
              <a:ext uri="{FF2B5EF4-FFF2-40B4-BE49-F238E27FC236}">
                <a16:creationId xmlns="" xmlns:a16="http://schemas.microsoft.com/office/drawing/2014/main" id="{CF42CDEE-EE26-479A-38EE-C29DFEB40786}"/>
              </a:ext>
            </a:extLst>
          </p:cNvPr>
          <p:cNvGrpSpPr/>
          <p:nvPr/>
        </p:nvGrpSpPr>
        <p:grpSpPr>
          <a:xfrm>
            <a:off x="12534678" y="7669063"/>
            <a:ext cx="1191191" cy="1285295"/>
            <a:chOff x="6400800" y="6011892"/>
            <a:chExt cx="1191191" cy="1285295"/>
          </a:xfrm>
        </p:grpSpPr>
        <p:grpSp>
          <p:nvGrpSpPr>
            <p:cNvPr id="77" name="Group 18">
              <a:extLst>
                <a:ext uri="{FF2B5EF4-FFF2-40B4-BE49-F238E27FC236}">
                  <a16:creationId xmlns="" xmlns:a16="http://schemas.microsoft.com/office/drawing/2014/main" id="{97F79771-97F1-7F7C-AD33-D0DCA73202BD}"/>
                </a:ext>
              </a:extLst>
            </p:cNvPr>
            <p:cNvGrpSpPr/>
            <p:nvPr/>
          </p:nvGrpSpPr>
          <p:grpSpPr>
            <a:xfrm>
              <a:off x="6400800" y="6011892"/>
              <a:ext cx="1191191" cy="1219201"/>
              <a:chOff x="0" y="0"/>
              <a:chExt cx="344064" cy="338843"/>
            </a:xfrm>
          </p:grpSpPr>
          <p:sp>
            <p:nvSpPr>
              <p:cNvPr id="79" name="Freeform 19">
                <a:extLst>
                  <a:ext uri="{FF2B5EF4-FFF2-40B4-BE49-F238E27FC236}">
                    <a16:creationId xmlns="" xmlns:a16="http://schemas.microsoft.com/office/drawing/2014/main" id="{06AEB8A5-628A-E999-B596-8DBAE071D890}"/>
                  </a:ext>
                </a:extLst>
              </p:cNvPr>
              <p:cNvSpPr/>
              <p:nvPr/>
            </p:nvSpPr>
            <p:spPr>
              <a:xfrm>
                <a:off x="0" y="0"/>
                <a:ext cx="344064" cy="338843"/>
              </a:xfrm>
              <a:custGeom>
                <a:avLst/>
                <a:gdLst/>
                <a:ahLst/>
                <a:cxnLst/>
                <a:rect l="l" t="t" r="r" b="b"/>
                <a:pathLst>
                  <a:path w="344064" h="338843">
                    <a:moveTo>
                      <a:pt x="169421" y="0"/>
                    </a:moveTo>
                    <a:lnTo>
                      <a:pt x="174643" y="0"/>
                    </a:lnTo>
                    <a:cubicBezTo>
                      <a:pt x="268212" y="0"/>
                      <a:pt x="344064" y="75853"/>
                      <a:pt x="344064" y="169421"/>
                    </a:cubicBezTo>
                    <a:lnTo>
                      <a:pt x="344064" y="169421"/>
                    </a:lnTo>
                    <a:cubicBezTo>
                      <a:pt x="344064" y="214355"/>
                      <a:pt x="326214" y="257448"/>
                      <a:pt x="294442" y="289221"/>
                    </a:cubicBezTo>
                    <a:cubicBezTo>
                      <a:pt x="262669" y="320993"/>
                      <a:pt x="219576" y="338843"/>
                      <a:pt x="174643" y="338843"/>
                    </a:cubicBezTo>
                    <a:lnTo>
                      <a:pt x="169421" y="338843"/>
                    </a:lnTo>
                    <a:cubicBezTo>
                      <a:pt x="75853" y="338843"/>
                      <a:pt x="0" y="262990"/>
                      <a:pt x="0" y="169421"/>
                    </a:cubicBezTo>
                    <a:lnTo>
                      <a:pt x="0" y="169421"/>
                    </a:lnTo>
                    <a:cubicBezTo>
                      <a:pt x="0" y="75853"/>
                      <a:pt x="75853" y="0"/>
                      <a:pt x="169421" y="0"/>
                    </a:cubicBezTo>
                    <a:close/>
                  </a:path>
                </a:pathLst>
              </a:custGeom>
              <a:solidFill>
                <a:srgbClr val="758F53"/>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0" name="TextBox 20">
                <a:extLst>
                  <a:ext uri="{FF2B5EF4-FFF2-40B4-BE49-F238E27FC236}">
                    <a16:creationId xmlns="" xmlns:a16="http://schemas.microsoft.com/office/drawing/2014/main" id="{8D5B9302-FAA6-D4CF-A7B9-0BDBD068FC86}"/>
                  </a:ext>
                </a:extLst>
              </p:cNvPr>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241"/>
                  </a:lnSpc>
                  <a:spcBef>
                    <a:spcPts val="0"/>
                  </a:spcBef>
                  <a:spcAft>
                    <a:spcPts val="0"/>
                  </a:spcAft>
                  <a:buClrTx/>
                  <a:buSzTx/>
                  <a:buFontTx/>
                  <a:buNone/>
                  <a:tabLst/>
                  <a:defRPr/>
                </a:pPr>
                <a:endParaRPr kumimoji="0" sz="1400" b="0" i="0" u="none" strike="noStrike" kern="1200" cap="none" spc="0" normalizeH="0" baseline="0" noProof="0">
                  <a:ln>
                    <a:noFill/>
                  </a:ln>
                  <a:solidFill>
                    <a:prstClr val="black"/>
                  </a:solidFill>
                  <a:effectLst/>
                  <a:uLnTx/>
                  <a:uFillTx/>
                  <a:latin typeface="Calibri"/>
                  <a:ea typeface="+mn-ea"/>
                  <a:cs typeface="+mn-cs"/>
                </a:endParaRPr>
              </a:p>
            </p:txBody>
          </p:sp>
        </p:grpSp>
        <p:sp>
          <p:nvSpPr>
            <p:cNvPr id="78" name="TextBox 21">
              <a:extLst>
                <a:ext uri="{FF2B5EF4-FFF2-40B4-BE49-F238E27FC236}">
                  <a16:creationId xmlns="" xmlns:a16="http://schemas.microsoft.com/office/drawing/2014/main" id="{67F3E2F2-3D2D-AC0E-8E88-D382323832D1}"/>
                </a:ext>
              </a:extLst>
            </p:cNvPr>
            <p:cNvSpPr txBox="1"/>
            <p:nvPr/>
          </p:nvSpPr>
          <p:spPr>
            <a:xfrm>
              <a:off x="6400800" y="6362700"/>
              <a:ext cx="1191191" cy="934487"/>
            </a:xfrm>
            <a:prstGeom prst="rect">
              <a:avLst/>
            </a:prstGeom>
          </p:spPr>
          <p:txBody>
            <a:bodyPr lIns="0" tIns="0" rIns="0" bIns="0" rtlCol="0" anchor="t">
              <a:spAutoFit/>
            </a:bodyPr>
            <a:lstStyle/>
            <a:p>
              <a:pPr marL="0" marR="0" lvl="0" indent="0" algn="ctr" defTabSz="914400" rtl="0" eaLnBrk="1" fontAlgn="auto" latinLnBrk="0" hangingPunct="1">
                <a:lnSpc>
                  <a:spcPts val="6864"/>
                </a:lnSpc>
                <a:spcBef>
                  <a:spcPct val="0"/>
                </a:spcBef>
                <a:spcAft>
                  <a:spcPts val="0"/>
                </a:spcAft>
                <a:buClrTx/>
                <a:buSzTx/>
                <a:buFontTx/>
                <a:buNone/>
                <a:tabLst/>
                <a:defRPr/>
              </a:pPr>
              <a:r>
                <a:rPr kumimoji="0" lang="en-US" sz="8000" b="1" i="0" u="none" strike="noStrike" kern="1200" cap="none" spc="0" normalizeH="0" baseline="0" noProof="0">
                  <a:ln>
                    <a:noFill/>
                  </a:ln>
                  <a:solidFill>
                    <a:srgbClr val="FFFDEF"/>
                  </a:solidFill>
                  <a:effectLst/>
                  <a:uLnTx/>
                  <a:uFillTx/>
                  <a:latin typeface="Calibri"/>
                  <a:ea typeface="+mn-ea"/>
                  <a:cs typeface="+mn-cs"/>
                </a:rPr>
                <a:t>H</a:t>
              </a:r>
            </a:p>
          </p:txBody>
        </p:sp>
      </p:grpSp>
      <p:grpSp>
        <p:nvGrpSpPr>
          <p:cNvPr id="81" name="Nhóm 80">
            <a:extLst>
              <a:ext uri="{FF2B5EF4-FFF2-40B4-BE49-F238E27FC236}">
                <a16:creationId xmlns="" xmlns:a16="http://schemas.microsoft.com/office/drawing/2014/main" id="{16B2C9B5-55E2-9519-962C-3C9DF17B8694}"/>
              </a:ext>
            </a:extLst>
          </p:cNvPr>
          <p:cNvGrpSpPr/>
          <p:nvPr/>
        </p:nvGrpSpPr>
        <p:grpSpPr>
          <a:xfrm>
            <a:off x="13786605" y="7644563"/>
            <a:ext cx="1191191" cy="1285295"/>
            <a:chOff x="6400800" y="6011892"/>
            <a:chExt cx="1191191" cy="1285295"/>
          </a:xfrm>
        </p:grpSpPr>
        <p:grpSp>
          <p:nvGrpSpPr>
            <p:cNvPr id="82" name="Group 18">
              <a:extLst>
                <a:ext uri="{FF2B5EF4-FFF2-40B4-BE49-F238E27FC236}">
                  <a16:creationId xmlns="" xmlns:a16="http://schemas.microsoft.com/office/drawing/2014/main" id="{8ACBE6AE-D036-2D61-6A3E-65011102071E}"/>
                </a:ext>
              </a:extLst>
            </p:cNvPr>
            <p:cNvGrpSpPr/>
            <p:nvPr/>
          </p:nvGrpSpPr>
          <p:grpSpPr>
            <a:xfrm>
              <a:off x="6400800" y="6011892"/>
              <a:ext cx="1191191" cy="1219201"/>
              <a:chOff x="0" y="0"/>
              <a:chExt cx="344064" cy="338843"/>
            </a:xfrm>
          </p:grpSpPr>
          <p:sp>
            <p:nvSpPr>
              <p:cNvPr id="84" name="Freeform 19">
                <a:extLst>
                  <a:ext uri="{FF2B5EF4-FFF2-40B4-BE49-F238E27FC236}">
                    <a16:creationId xmlns="" xmlns:a16="http://schemas.microsoft.com/office/drawing/2014/main" id="{82D47AB3-0281-90CA-8493-3ED105367669}"/>
                  </a:ext>
                </a:extLst>
              </p:cNvPr>
              <p:cNvSpPr/>
              <p:nvPr/>
            </p:nvSpPr>
            <p:spPr>
              <a:xfrm>
                <a:off x="0" y="0"/>
                <a:ext cx="344064" cy="338843"/>
              </a:xfrm>
              <a:custGeom>
                <a:avLst/>
                <a:gdLst/>
                <a:ahLst/>
                <a:cxnLst/>
                <a:rect l="l" t="t" r="r" b="b"/>
                <a:pathLst>
                  <a:path w="344064" h="338843">
                    <a:moveTo>
                      <a:pt x="169421" y="0"/>
                    </a:moveTo>
                    <a:lnTo>
                      <a:pt x="174643" y="0"/>
                    </a:lnTo>
                    <a:cubicBezTo>
                      <a:pt x="268212" y="0"/>
                      <a:pt x="344064" y="75853"/>
                      <a:pt x="344064" y="169421"/>
                    </a:cubicBezTo>
                    <a:lnTo>
                      <a:pt x="344064" y="169421"/>
                    </a:lnTo>
                    <a:cubicBezTo>
                      <a:pt x="344064" y="214355"/>
                      <a:pt x="326214" y="257448"/>
                      <a:pt x="294442" y="289221"/>
                    </a:cubicBezTo>
                    <a:cubicBezTo>
                      <a:pt x="262669" y="320993"/>
                      <a:pt x="219576" y="338843"/>
                      <a:pt x="174643" y="338843"/>
                    </a:cubicBezTo>
                    <a:lnTo>
                      <a:pt x="169421" y="338843"/>
                    </a:lnTo>
                    <a:cubicBezTo>
                      <a:pt x="75853" y="338843"/>
                      <a:pt x="0" y="262990"/>
                      <a:pt x="0" y="169421"/>
                    </a:cubicBezTo>
                    <a:lnTo>
                      <a:pt x="0" y="169421"/>
                    </a:lnTo>
                    <a:cubicBezTo>
                      <a:pt x="0" y="75853"/>
                      <a:pt x="75853" y="0"/>
                      <a:pt x="169421" y="0"/>
                    </a:cubicBezTo>
                    <a:close/>
                  </a:path>
                </a:pathLst>
              </a:custGeom>
              <a:solidFill>
                <a:srgbClr val="758F53"/>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5" name="TextBox 20">
                <a:extLst>
                  <a:ext uri="{FF2B5EF4-FFF2-40B4-BE49-F238E27FC236}">
                    <a16:creationId xmlns="" xmlns:a16="http://schemas.microsoft.com/office/drawing/2014/main" id="{C7663069-056E-4E8F-0E4B-16EC829FEE23}"/>
                  </a:ext>
                </a:extLst>
              </p:cNvPr>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241"/>
                  </a:lnSpc>
                  <a:spcBef>
                    <a:spcPts val="0"/>
                  </a:spcBef>
                  <a:spcAft>
                    <a:spcPts val="0"/>
                  </a:spcAft>
                  <a:buClrTx/>
                  <a:buSzTx/>
                  <a:buFontTx/>
                  <a:buNone/>
                  <a:tabLst/>
                  <a:defRPr/>
                </a:pPr>
                <a:endParaRPr kumimoji="0" sz="1400" b="0" i="0" u="none" strike="noStrike" kern="1200" cap="none" spc="0" normalizeH="0" baseline="0" noProof="0">
                  <a:ln>
                    <a:noFill/>
                  </a:ln>
                  <a:solidFill>
                    <a:prstClr val="black"/>
                  </a:solidFill>
                  <a:effectLst/>
                  <a:uLnTx/>
                  <a:uFillTx/>
                  <a:latin typeface="Calibri"/>
                  <a:ea typeface="+mn-ea"/>
                  <a:cs typeface="+mn-cs"/>
                </a:endParaRPr>
              </a:p>
            </p:txBody>
          </p:sp>
        </p:grpSp>
        <p:sp>
          <p:nvSpPr>
            <p:cNvPr id="83" name="TextBox 21">
              <a:extLst>
                <a:ext uri="{FF2B5EF4-FFF2-40B4-BE49-F238E27FC236}">
                  <a16:creationId xmlns="" xmlns:a16="http://schemas.microsoft.com/office/drawing/2014/main" id="{7C7950D9-57D7-2C33-4838-92EAB09B90A8}"/>
                </a:ext>
              </a:extLst>
            </p:cNvPr>
            <p:cNvSpPr txBox="1"/>
            <p:nvPr/>
          </p:nvSpPr>
          <p:spPr>
            <a:xfrm>
              <a:off x="6400800" y="6362700"/>
              <a:ext cx="1191191" cy="934487"/>
            </a:xfrm>
            <a:prstGeom prst="rect">
              <a:avLst/>
            </a:prstGeom>
          </p:spPr>
          <p:txBody>
            <a:bodyPr lIns="0" tIns="0" rIns="0" bIns="0" rtlCol="0" anchor="t">
              <a:spAutoFit/>
            </a:bodyPr>
            <a:lstStyle/>
            <a:p>
              <a:pPr marL="0" marR="0" lvl="0" indent="0" algn="ctr" defTabSz="914400" rtl="0" eaLnBrk="1" fontAlgn="auto" latinLnBrk="0" hangingPunct="1">
                <a:lnSpc>
                  <a:spcPts val="6864"/>
                </a:lnSpc>
                <a:spcBef>
                  <a:spcPct val="0"/>
                </a:spcBef>
                <a:spcAft>
                  <a:spcPts val="0"/>
                </a:spcAft>
                <a:buClrTx/>
                <a:buSzTx/>
                <a:buFontTx/>
                <a:buNone/>
                <a:tabLst/>
                <a:defRPr/>
              </a:pPr>
              <a:r>
                <a:rPr kumimoji="0" lang="en-US" sz="8000" b="1" i="0" u="none" strike="noStrike" kern="1200" cap="none" spc="0" normalizeH="0" baseline="0" noProof="0">
                  <a:ln>
                    <a:noFill/>
                  </a:ln>
                  <a:solidFill>
                    <a:srgbClr val="FFFDEF"/>
                  </a:solidFill>
                  <a:effectLst/>
                  <a:uLnTx/>
                  <a:uFillTx/>
                  <a:latin typeface="Calibri"/>
                  <a:ea typeface="+mn-ea"/>
                  <a:cs typeface="+mn-cs"/>
                </a:rPr>
                <a:t>Â</a:t>
              </a:r>
            </a:p>
          </p:txBody>
        </p:sp>
      </p:grpSp>
      <p:grpSp>
        <p:nvGrpSpPr>
          <p:cNvPr id="86" name="Nhóm 85">
            <a:extLst>
              <a:ext uri="{FF2B5EF4-FFF2-40B4-BE49-F238E27FC236}">
                <a16:creationId xmlns="" xmlns:a16="http://schemas.microsoft.com/office/drawing/2014/main" id="{4CDDB2FE-6E74-79DA-898B-259D336E2C78}"/>
              </a:ext>
            </a:extLst>
          </p:cNvPr>
          <p:cNvGrpSpPr/>
          <p:nvPr/>
        </p:nvGrpSpPr>
        <p:grpSpPr>
          <a:xfrm>
            <a:off x="15038532" y="7660293"/>
            <a:ext cx="1191191" cy="1285295"/>
            <a:chOff x="6400800" y="6011892"/>
            <a:chExt cx="1191191" cy="1285295"/>
          </a:xfrm>
        </p:grpSpPr>
        <p:grpSp>
          <p:nvGrpSpPr>
            <p:cNvPr id="87" name="Group 18">
              <a:extLst>
                <a:ext uri="{FF2B5EF4-FFF2-40B4-BE49-F238E27FC236}">
                  <a16:creationId xmlns="" xmlns:a16="http://schemas.microsoft.com/office/drawing/2014/main" id="{2BC4EDD6-B7A9-7909-BE03-12CB668761F8}"/>
                </a:ext>
              </a:extLst>
            </p:cNvPr>
            <p:cNvGrpSpPr/>
            <p:nvPr/>
          </p:nvGrpSpPr>
          <p:grpSpPr>
            <a:xfrm>
              <a:off x="6400800" y="6011892"/>
              <a:ext cx="1191191" cy="1219201"/>
              <a:chOff x="0" y="0"/>
              <a:chExt cx="344064" cy="338843"/>
            </a:xfrm>
          </p:grpSpPr>
          <p:sp>
            <p:nvSpPr>
              <p:cNvPr id="89" name="Freeform 19">
                <a:extLst>
                  <a:ext uri="{FF2B5EF4-FFF2-40B4-BE49-F238E27FC236}">
                    <a16:creationId xmlns="" xmlns:a16="http://schemas.microsoft.com/office/drawing/2014/main" id="{EB66E001-0F0A-9E53-B89F-41D48455CF4A}"/>
                  </a:ext>
                </a:extLst>
              </p:cNvPr>
              <p:cNvSpPr/>
              <p:nvPr/>
            </p:nvSpPr>
            <p:spPr>
              <a:xfrm>
                <a:off x="0" y="0"/>
                <a:ext cx="344064" cy="338843"/>
              </a:xfrm>
              <a:custGeom>
                <a:avLst/>
                <a:gdLst/>
                <a:ahLst/>
                <a:cxnLst/>
                <a:rect l="l" t="t" r="r" b="b"/>
                <a:pathLst>
                  <a:path w="344064" h="338843">
                    <a:moveTo>
                      <a:pt x="169421" y="0"/>
                    </a:moveTo>
                    <a:lnTo>
                      <a:pt x="174643" y="0"/>
                    </a:lnTo>
                    <a:cubicBezTo>
                      <a:pt x="268212" y="0"/>
                      <a:pt x="344064" y="75853"/>
                      <a:pt x="344064" y="169421"/>
                    </a:cubicBezTo>
                    <a:lnTo>
                      <a:pt x="344064" y="169421"/>
                    </a:lnTo>
                    <a:cubicBezTo>
                      <a:pt x="344064" y="214355"/>
                      <a:pt x="326214" y="257448"/>
                      <a:pt x="294442" y="289221"/>
                    </a:cubicBezTo>
                    <a:cubicBezTo>
                      <a:pt x="262669" y="320993"/>
                      <a:pt x="219576" y="338843"/>
                      <a:pt x="174643" y="338843"/>
                    </a:cubicBezTo>
                    <a:lnTo>
                      <a:pt x="169421" y="338843"/>
                    </a:lnTo>
                    <a:cubicBezTo>
                      <a:pt x="75853" y="338843"/>
                      <a:pt x="0" y="262990"/>
                      <a:pt x="0" y="169421"/>
                    </a:cubicBezTo>
                    <a:lnTo>
                      <a:pt x="0" y="169421"/>
                    </a:lnTo>
                    <a:cubicBezTo>
                      <a:pt x="0" y="75853"/>
                      <a:pt x="75853" y="0"/>
                      <a:pt x="169421" y="0"/>
                    </a:cubicBezTo>
                    <a:close/>
                  </a:path>
                </a:pathLst>
              </a:custGeom>
              <a:solidFill>
                <a:srgbClr val="758F53"/>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0" name="TextBox 20">
                <a:extLst>
                  <a:ext uri="{FF2B5EF4-FFF2-40B4-BE49-F238E27FC236}">
                    <a16:creationId xmlns="" xmlns:a16="http://schemas.microsoft.com/office/drawing/2014/main" id="{74930016-738E-E272-3F74-6336306D33BF}"/>
                  </a:ext>
                </a:extLst>
              </p:cNvPr>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241"/>
                  </a:lnSpc>
                  <a:spcBef>
                    <a:spcPts val="0"/>
                  </a:spcBef>
                  <a:spcAft>
                    <a:spcPts val="0"/>
                  </a:spcAft>
                  <a:buClrTx/>
                  <a:buSzTx/>
                  <a:buFontTx/>
                  <a:buNone/>
                  <a:tabLst/>
                  <a:defRPr/>
                </a:pPr>
                <a:endParaRPr kumimoji="0" sz="1400" b="0" i="0" u="none" strike="noStrike" kern="1200" cap="none" spc="0" normalizeH="0" baseline="0" noProof="0">
                  <a:ln>
                    <a:noFill/>
                  </a:ln>
                  <a:solidFill>
                    <a:prstClr val="black"/>
                  </a:solidFill>
                  <a:effectLst/>
                  <a:uLnTx/>
                  <a:uFillTx/>
                  <a:latin typeface="Calibri"/>
                  <a:ea typeface="+mn-ea"/>
                  <a:cs typeface="+mn-cs"/>
                </a:endParaRPr>
              </a:p>
            </p:txBody>
          </p:sp>
        </p:grpSp>
        <p:sp>
          <p:nvSpPr>
            <p:cNvPr id="88" name="TextBox 21">
              <a:extLst>
                <a:ext uri="{FF2B5EF4-FFF2-40B4-BE49-F238E27FC236}">
                  <a16:creationId xmlns="" xmlns:a16="http://schemas.microsoft.com/office/drawing/2014/main" id="{2AAD4FE9-EB00-E490-7338-5008ECB2E0FA}"/>
                </a:ext>
              </a:extLst>
            </p:cNvPr>
            <p:cNvSpPr txBox="1"/>
            <p:nvPr/>
          </p:nvSpPr>
          <p:spPr>
            <a:xfrm>
              <a:off x="6400800" y="6362700"/>
              <a:ext cx="1191191" cy="934487"/>
            </a:xfrm>
            <a:prstGeom prst="rect">
              <a:avLst/>
            </a:prstGeom>
          </p:spPr>
          <p:txBody>
            <a:bodyPr lIns="0" tIns="0" rIns="0" bIns="0" rtlCol="0" anchor="t">
              <a:spAutoFit/>
            </a:bodyPr>
            <a:lstStyle/>
            <a:p>
              <a:pPr marL="0" marR="0" lvl="0" indent="0" algn="ctr" defTabSz="914400" rtl="0" eaLnBrk="1" fontAlgn="auto" latinLnBrk="0" hangingPunct="1">
                <a:lnSpc>
                  <a:spcPts val="6864"/>
                </a:lnSpc>
                <a:spcBef>
                  <a:spcPct val="0"/>
                </a:spcBef>
                <a:spcAft>
                  <a:spcPts val="0"/>
                </a:spcAft>
                <a:buClrTx/>
                <a:buSzTx/>
                <a:buFontTx/>
                <a:buNone/>
                <a:tabLst/>
                <a:defRPr/>
              </a:pPr>
              <a:r>
                <a:rPr kumimoji="0" lang="en-US" sz="8000" b="1" i="0" u="none" strike="noStrike" kern="1200" cap="none" spc="0" normalizeH="0" baseline="0" noProof="0">
                  <a:ln>
                    <a:noFill/>
                  </a:ln>
                  <a:solidFill>
                    <a:srgbClr val="FFFDEF"/>
                  </a:solidFill>
                  <a:effectLst/>
                  <a:uLnTx/>
                  <a:uFillTx/>
                  <a:latin typeface="Calibri"/>
                  <a:ea typeface="+mn-ea"/>
                  <a:cs typeface="+mn-cs"/>
                </a:rPr>
                <a:t>N</a:t>
              </a:r>
            </a:p>
          </p:txBody>
        </p:sp>
      </p:grpSp>
      <p:grpSp>
        <p:nvGrpSpPr>
          <p:cNvPr id="13" name="Nhóm 12">
            <a:extLst>
              <a:ext uri="{FF2B5EF4-FFF2-40B4-BE49-F238E27FC236}">
                <a16:creationId xmlns="" xmlns:a16="http://schemas.microsoft.com/office/drawing/2014/main" id="{70D926BC-22E4-4A04-5989-028ED3B536D9}"/>
              </a:ext>
            </a:extLst>
          </p:cNvPr>
          <p:cNvGrpSpPr/>
          <p:nvPr/>
        </p:nvGrpSpPr>
        <p:grpSpPr>
          <a:xfrm>
            <a:off x="11507419" y="328400"/>
            <a:ext cx="3420148" cy="3241259"/>
            <a:chOff x="10384829" y="-253855"/>
            <a:chExt cx="4458678" cy="4256695"/>
          </a:xfrm>
        </p:grpSpPr>
        <p:sp>
          <p:nvSpPr>
            <p:cNvPr id="12" name="Hình Bầu dục 11">
              <a:extLst>
                <a:ext uri="{FF2B5EF4-FFF2-40B4-BE49-F238E27FC236}">
                  <a16:creationId xmlns="" xmlns:a16="http://schemas.microsoft.com/office/drawing/2014/main" id="{DCB0DBC6-ABAC-3436-035B-3A97E68C294A}"/>
                </a:ext>
              </a:extLst>
            </p:cNvPr>
            <p:cNvSpPr/>
            <p:nvPr/>
          </p:nvSpPr>
          <p:spPr>
            <a:xfrm>
              <a:off x="10384829" y="-253855"/>
              <a:ext cx="4458678" cy="4256695"/>
            </a:xfrm>
            <a:prstGeom prst="ellipse">
              <a:avLst/>
            </a:prstGeom>
            <a:solidFill>
              <a:schemeClr val="bg1"/>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11" name="Picture 11"/>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flipH="1">
              <a:off x="12439153" y="454069"/>
              <a:ext cx="642074" cy="806257"/>
            </a:xfrm>
            <a:prstGeom prst="rect">
              <a:avLst/>
            </a:prstGeom>
          </p:spPr>
        </p:pic>
        <p:pic>
          <p:nvPicPr>
            <p:cNvPr id="9" name="Picture 4">
              <a:extLst>
                <a:ext uri="{FF2B5EF4-FFF2-40B4-BE49-F238E27FC236}">
                  <a16:creationId xmlns="" xmlns:a16="http://schemas.microsoft.com/office/drawing/2014/main" id="{C3326CE0-483B-A13C-21A9-C2370112F3EC}"/>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a:off x="11119172" y="184706"/>
              <a:ext cx="3385654" cy="3021696"/>
            </a:xfrm>
            <a:prstGeom prst="rect">
              <a:avLst/>
            </a:prstGeom>
          </p:spPr>
        </p:pic>
      </p:grpSp>
      <p:pic>
        <p:nvPicPr>
          <p:cNvPr id="2" name="Picture 6">
            <a:extLst>
              <a:ext uri="{FF2B5EF4-FFF2-40B4-BE49-F238E27FC236}">
                <a16:creationId xmlns="" xmlns:a16="http://schemas.microsoft.com/office/drawing/2014/main" id="{B532C1EF-4A76-58F1-8DFD-DB48D0468A85}"/>
              </a:ext>
            </a:extLst>
          </p:cNvPr>
          <p:cNvPicPr>
            <a:picLocks noChangeAspect="1"/>
          </p:cNvPicPr>
          <p:nvPr/>
        </p:nvPicPr>
        <p:blipFill>
          <a:blip r:embed="rId19"/>
          <a:srcRect/>
          <a:stretch>
            <a:fillRect/>
          </a:stretch>
        </p:blipFill>
        <p:spPr>
          <a:xfrm>
            <a:off x="3803066" y="367995"/>
            <a:ext cx="4173118" cy="3740157"/>
          </a:xfrm>
          <a:prstGeom prst="rect">
            <a:avLst/>
          </a:prstGeom>
        </p:spPr>
      </p:pic>
      <p:pic>
        <p:nvPicPr>
          <p:cNvPr id="3" name="Picture 5">
            <a:extLst>
              <a:ext uri="{FF2B5EF4-FFF2-40B4-BE49-F238E27FC236}">
                <a16:creationId xmlns="" xmlns:a16="http://schemas.microsoft.com/office/drawing/2014/main" id="{A14D7706-94A1-8F88-4C5F-97F94A810927}"/>
              </a:ext>
            </a:extLst>
          </p:cNvPr>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 xmlns:asvg="http://schemas.microsoft.com/office/drawing/2016/SVG/main" r:embed="rId21"/>
              </a:ext>
            </a:extLst>
          </a:blip>
          <a:srcRect/>
          <a:stretch>
            <a:fillRect/>
          </a:stretch>
        </p:blipFill>
        <p:spPr>
          <a:xfrm flipH="1">
            <a:off x="491317" y="2936574"/>
            <a:ext cx="4563453" cy="9658101"/>
          </a:xfrm>
          <a:prstGeom prst="rect">
            <a:avLst/>
          </a:prstGeom>
        </p:spPr>
      </p:pic>
    </p:spTree>
    <p:extLst>
      <p:ext uri="{BB962C8B-B14F-4D97-AF65-F5344CB8AC3E}">
        <p14:creationId xmlns:p14="http://schemas.microsoft.com/office/powerpoint/2010/main" val="31370651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1584"/>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3"/>
                                        </p:tgtEl>
                                        <p:attrNameLst>
                                          <p:attrName>r</p:attrName>
                                        </p:attrNameLst>
                                      </p:cBhvr>
                                    </p:animRot>
                                    <p:animRot by="-240000">
                                      <p:cBhvr>
                                        <p:cTn id="13" dur="200" fill="hold">
                                          <p:stCondLst>
                                            <p:cond delay="200"/>
                                          </p:stCondLst>
                                        </p:cTn>
                                        <p:tgtEl>
                                          <p:spTgt spid="13"/>
                                        </p:tgtEl>
                                        <p:attrNameLst>
                                          <p:attrName>r</p:attrName>
                                        </p:attrNameLst>
                                      </p:cBhvr>
                                    </p:animRot>
                                    <p:animRot by="240000">
                                      <p:cBhvr>
                                        <p:cTn id="14" dur="200" fill="hold">
                                          <p:stCondLst>
                                            <p:cond delay="400"/>
                                          </p:stCondLst>
                                        </p:cTn>
                                        <p:tgtEl>
                                          <p:spTgt spid="13"/>
                                        </p:tgtEl>
                                        <p:attrNameLst>
                                          <p:attrName>r</p:attrName>
                                        </p:attrNameLst>
                                      </p:cBhvr>
                                    </p:animRot>
                                    <p:animRot by="-240000">
                                      <p:cBhvr>
                                        <p:cTn id="15" dur="200" fill="hold">
                                          <p:stCondLst>
                                            <p:cond delay="600"/>
                                          </p:stCondLst>
                                        </p:cTn>
                                        <p:tgtEl>
                                          <p:spTgt spid="13"/>
                                        </p:tgtEl>
                                        <p:attrNameLst>
                                          <p:attrName>r</p:attrName>
                                        </p:attrNameLst>
                                      </p:cBhvr>
                                    </p:animRot>
                                    <p:animRot by="120000">
                                      <p:cBhvr>
                                        <p:cTn id="16" dur="200" fill="hold">
                                          <p:stCondLst>
                                            <p:cond delay="800"/>
                                          </p:stCondLst>
                                        </p:cTn>
                                        <p:tgtEl>
                                          <p:spTgt spid="13"/>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fade">
                                      <p:cBhvr>
                                        <p:cTn id="21" dur="500"/>
                                        <p:tgtEl>
                                          <p:spTgt spid="26"/>
                                        </p:tgtEl>
                                      </p:cBhvr>
                                    </p:animEffect>
                                    <p:anim calcmode="lin" valueType="num">
                                      <p:cBhvr>
                                        <p:cTn id="22" dur="500" fill="hold"/>
                                        <p:tgtEl>
                                          <p:spTgt spid="26"/>
                                        </p:tgtEl>
                                        <p:attrNameLst>
                                          <p:attrName>ppt_x</p:attrName>
                                        </p:attrNameLst>
                                      </p:cBhvr>
                                      <p:tavLst>
                                        <p:tav tm="0">
                                          <p:val>
                                            <p:strVal val="#ppt_x"/>
                                          </p:val>
                                        </p:tav>
                                        <p:tav tm="100000">
                                          <p:val>
                                            <p:strVal val="#ppt_x"/>
                                          </p:val>
                                        </p:tav>
                                      </p:tavLst>
                                    </p:anim>
                                    <p:anim calcmode="lin" valueType="num">
                                      <p:cBhvr>
                                        <p:cTn id="23" dur="500" fill="hold"/>
                                        <p:tgtEl>
                                          <p:spTgt spid="26"/>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anim calcmode="lin" valueType="num">
                                      <p:cBhvr>
                                        <p:cTn id="27" dur="500" fill="hold"/>
                                        <p:tgtEl>
                                          <p:spTgt spid="15"/>
                                        </p:tgtEl>
                                        <p:attrNameLst>
                                          <p:attrName>ppt_x</p:attrName>
                                        </p:attrNameLst>
                                      </p:cBhvr>
                                      <p:tavLst>
                                        <p:tav tm="0">
                                          <p:val>
                                            <p:strVal val="#ppt_x"/>
                                          </p:val>
                                        </p:tav>
                                        <p:tav tm="100000">
                                          <p:val>
                                            <p:strVal val="#ppt_x"/>
                                          </p:val>
                                        </p:tav>
                                      </p:tavLst>
                                    </p:anim>
                                    <p:anim calcmode="lin" valueType="num">
                                      <p:cBhvr>
                                        <p:cTn id="28" dur="500" fill="hold"/>
                                        <p:tgtEl>
                                          <p:spTgt spid="15"/>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anim calcmode="lin" valueType="num">
                                      <p:cBhvr>
                                        <p:cTn id="32" dur="500" fill="hold"/>
                                        <p:tgtEl>
                                          <p:spTgt spid="16"/>
                                        </p:tgtEl>
                                        <p:attrNameLst>
                                          <p:attrName>ppt_x</p:attrName>
                                        </p:attrNameLst>
                                      </p:cBhvr>
                                      <p:tavLst>
                                        <p:tav tm="0">
                                          <p:val>
                                            <p:strVal val="#ppt_x"/>
                                          </p:val>
                                        </p:tav>
                                        <p:tav tm="100000">
                                          <p:val>
                                            <p:strVal val="#ppt_x"/>
                                          </p:val>
                                        </p:tav>
                                      </p:tavLst>
                                    </p:anim>
                                    <p:anim calcmode="lin" valueType="num">
                                      <p:cBhvr>
                                        <p:cTn id="33" dur="500" fill="hold"/>
                                        <p:tgtEl>
                                          <p:spTgt spid="16"/>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46"/>
                                        </p:tgtEl>
                                        <p:attrNameLst>
                                          <p:attrName>style.visibility</p:attrName>
                                        </p:attrNameLst>
                                      </p:cBhvr>
                                      <p:to>
                                        <p:strVal val="visible"/>
                                      </p:to>
                                    </p:set>
                                    <p:animEffect transition="in" filter="fade">
                                      <p:cBhvr>
                                        <p:cTn id="36" dur="500"/>
                                        <p:tgtEl>
                                          <p:spTgt spid="46"/>
                                        </p:tgtEl>
                                      </p:cBhvr>
                                    </p:animEffect>
                                    <p:anim calcmode="lin" valueType="num">
                                      <p:cBhvr>
                                        <p:cTn id="37" dur="500" fill="hold"/>
                                        <p:tgtEl>
                                          <p:spTgt spid="46"/>
                                        </p:tgtEl>
                                        <p:attrNameLst>
                                          <p:attrName>ppt_x</p:attrName>
                                        </p:attrNameLst>
                                      </p:cBhvr>
                                      <p:tavLst>
                                        <p:tav tm="0">
                                          <p:val>
                                            <p:strVal val="#ppt_x"/>
                                          </p:val>
                                        </p:tav>
                                        <p:tav tm="100000">
                                          <p:val>
                                            <p:strVal val="#ppt_x"/>
                                          </p:val>
                                        </p:tav>
                                      </p:tavLst>
                                    </p:anim>
                                    <p:anim calcmode="lin" valueType="num">
                                      <p:cBhvr>
                                        <p:cTn id="38" dur="500" fill="hold"/>
                                        <p:tgtEl>
                                          <p:spTgt spid="46"/>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51"/>
                                        </p:tgtEl>
                                        <p:attrNameLst>
                                          <p:attrName>style.visibility</p:attrName>
                                        </p:attrNameLst>
                                      </p:cBhvr>
                                      <p:to>
                                        <p:strVal val="visible"/>
                                      </p:to>
                                    </p:set>
                                    <p:animEffect transition="in" filter="fade">
                                      <p:cBhvr>
                                        <p:cTn id="41" dur="500"/>
                                        <p:tgtEl>
                                          <p:spTgt spid="51"/>
                                        </p:tgtEl>
                                      </p:cBhvr>
                                    </p:animEffect>
                                    <p:anim calcmode="lin" valueType="num">
                                      <p:cBhvr>
                                        <p:cTn id="42" dur="500" fill="hold"/>
                                        <p:tgtEl>
                                          <p:spTgt spid="51"/>
                                        </p:tgtEl>
                                        <p:attrNameLst>
                                          <p:attrName>ppt_x</p:attrName>
                                        </p:attrNameLst>
                                      </p:cBhvr>
                                      <p:tavLst>
                                        <p:tav tm="0">
                                          <p:val>
                                            <p:strVal val="#ppt_x"/>
                                          </p:val>
                                        </p:tav>
                                        <p:tav tm="100000">
                                          <p:val>
                                            <p:strVal val="#ppt_x"/>
                                          </p:val>
                                        </p:tav>
                                      </p:tavLst>
                                    </p:anim>
                                    <p:anim calcmode="lin" valueType="num">
                                      <p:cBhvr>
                                        <p:cTn id="43" dur="500" fill="hold"/>
                                        <p:tgtEl>
                                          <p:spTgt spid="51"/>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71"/>
                                        </p:tgtEl>
                                        <p:attrNameLst>
                                          <p:attrName>style.visibility</p:attrName>
                                        </p:attrNameLst>
                                      </p:cBhvr>
                                      <p:to>
                                        <p:strVal val="visible"/>
                                      </p:to>
                                    </p:set>
                                    <p:animEffect transition="in" filter="fade">
                                      <p:cBhvr>
                                        <p:cTn id="46" dur="500"/>
                                        <p:tgtEl>
                                          <p:spTgt spid="71"/>
                                        </p:tgtEl>
                                      </p:cBhvr>
                                    </p:animEffect>
                                    <p:anim calcmode="lin" valueType="num">
                                      <p:cBhvr>
                                        <p:cTn id="47" dur="500" fill="hold"/>
                                        <p:tgtEl>
                                          <p:spTgt spid="71"/>
                                        </p:tgtEl>
                                        <p:attrNameLst>
                                          <p:attrName>ppt_x</p:attrName>
                                        </p:attrNameLst>
                                      </p:cBhvr>
                                      <p:tavLst>
                                        <p:tav tm="0">
                                          <p:val>
                                            <p:strVal val="#ppt_x"/>
                                          </p:val>
                                        </p:tav>
                                        <p:tav tm="100000">
                                          <p:val>
                                            <p:strVal val="#ppt_x"/>
                                          </p:val>
                                        </p:tav>
                                      </p:tavLst>
                                    </p:anim>
                                    <p:anim calcmode="lin" valueType="num">
                                      <p:cBhvr>
                                        <p:cTn id="48" dur="500" fill="hold"/>
                                        <p:tgtEl>
                                          <p:spTgt spid="71"/>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76"/>
                                        </p:tgtEl>
                                        <p:attrNameLst>
                                          <p:attrName>style.visibility</p:attrName>
                                        </p:attrNameLst>
                                      </p:cBhvr>
                                      <p:to>
                                        <p:strVal val="visible"/>
                                      </p:to>
                                    </p:set>
                                    <p:animEffect transition="in" filter="fade">
                                      <p:cBhvr>
                                        <p:cTn id="51" dur="500"/>
                                        <p:tgtEl>
                                          <p:spTgt spid="76"/>
                                        </p:tgtEl>
                                      </p:cBhvr>
                                    </p:animEffect>
                                    <p:anim calcmode="lin" valueType="num">
                                      <p:cBhvr>
                                        <p:cTn id="52" dur="500" fill="hold"/>
                                        <p:tgtEl>
                                          <p:spTgt spid="76"/>
                                        </p:tgtEl>
                                        <p:attrNameLst>
                                          <p:attrName>ppt_x</p:attrName>
                                        </p:attrNameLst>
                                      </p:cBhvr>
                                      <p:tavLst>
                                        <p:tav tm="0">
                                          <p:val>
                                            <p:strVal val="#ppt_x"/>
                                          </p:val>
                                        </p:tav>
                                        <p:tav tm="100000">
                                          <p:val>
                                            <p:strVal val="#ppt_x"/>
                                          </p:val>
                                        </p:tav>
                                      </p:tavLst>
                                    </p:anim>
                                    <p:anim calcmode="lin" valueType="num">
                                      <p:cBhvr>
                                        <p:cTn id="53" dur="500" fill="hold"/>
                                        <p:tgtEl>
                                          <p:spTgt spid="76"/>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81"/>
                                        </p:tgtEl>
                                        <p:attrNameLst>
                                          <p:attrName>style.visibility</p:attrName>
                                        </p:attrNameLst>
                                      </p:cBhvr>
                                      <p:to>
                                        <p:strVal val="visible"/>
                                      </p:to>
                                    </p:set>
                                    <p:animEffect transition="in" filter="fade">
                                      <p:cBhvr>
                                        <p:cTn id="56" dur="500"/>
                                        <p:tgtEl>
                                          <p:spTgt spid="81"/>
                                        </p:tgtEl>
                                      </p:cBhvr>
                                    </p:animEffect>
                                    <p:anim calcmode="lin" valueType="num">
                                      <p:cBhvr>
                                        <p:cTn id="57" dur="500" fill="hold"/>
                                        <p:tgtEl>
                                          <p:spTgt spid="81"/>
                                        </p:tgtEl>
                                        <p:attrNameLst>
                                          <p:attrName>ppt_x</p:attrName>
                                        </p:attrNameLst>
                                      </p:cBhvr>
                                      <p:tavLst>
                                        <p:tav tm="0">
                                          <p:val>
                                            <p:strVal val="#ppt_x"/>
                                          </p:val>
                                        </p:tav>
                                        <p:tav tm="100000">
                                          <p:val>
                                            <p:strVal val="#ppt_x"/>
                                          </p:val>
                                        </p:tav>
                                      </p:tavLst>
                                    </p:anim>
                                    <p:anim calcmode="lin" valueType="num">
                                      <p:cBhvr>
                                        <p:cTn id="58" dur="500" fill="hold"/>
                                        <p:tgtEl>
                                          <p:spTgt spid="81"/>
                                        </p:tgtEl>
                                        <p:attrNameLst>
                                          <p:attrName>ppt_y</p:attrName>
                                        </p:attrNameLst>
                                      </p:cBhvr>
                                      <p:tavLst>
                                        <p:tav tm="0">
                                          <p:val>
                                            <p:strVal val="#ppt_y+.1"/>
                                          </p:val>
                                        </p:tav>
                                        <p:tav tm="100000">
                                          <p:val>
                                            <p:strVal val="#ppt_y"/>
                                          </p:val>
                                        </p:tav>
                                      </p:tavLst>
                                    </p:anim>
                                  </p:childTnLst>
                                </p:cTn>
                              </p:par>
                              <p:par>
                                <p:cTn id="59" presetID="42" presetClass="entr" presetSubtype="0" fill="hold" nodeType="withEffect">
                                  <p:stCondLst>
                                    <p:cond delay="0"/>
                                  </p:stCondLst>
                                  <p:childTnLst>
                                    <p:set>
                                      <p:cBhvr>
                                        <p:cTn id="60" dur="1" fill="hold">
                                          <p:stCondLst>
                                            <p:cond delay="0"/>
                                          </p:stCondLst>
                                        </p:cTn>
                                        <p:tgtEl>
                                          <p:spTgt spid="86"/>
                                        </p:tgtEl>
                                        <p:attrNameLst>
                                          <p:attrName>style.visibility</p:attrName>
                                        </p:attrNameLst>
                                      </p:cBhvr>
                                      <p:to>
                                        <p:strVal val="visible"/>
                                      </p:to>
                                    </p:set>
                                    <p:animEffect transition="in" filter="fade">
                                      <p:cBhvr>
                                        <p:cTn id="61" dur="500"/>
                                        <p:tgtEl>
                                          <p:spTgt spid="86"/>
                                        </p:tgtEl>
                                      </p:cBhvr>
                                    </p:animEffect>
                                    <p:anim calcmode="lin" valueType="num">
                                      <p:cBhvr>
                                        <p:cTn id="62" dur="500" fill="hold"/>
                                        <p:tgtEl>
                                          <p:spTgt spid="86"/>
                                        </p:tgtEl>
                                        <p:attrNameLst>
                                          <p:attrName>ppt_x</p:attrName>
                                        </p:attrNameLst>
                                      </p:cBhvr>
                                      <p:tavLst>
                                        <p:tav tm="0">
                                          <p:val>
                                            <p:strVal val="#ppt_x"/>
                                          </p:val>
                                        </p:tav>
                                        <p:tav tm="100000">
                                          <p:val>
                                            <p:strVal val="#ppt_x"/>
                                          </p:val>
                                        </p:tav>
                                      </p:tavLst>
                                    </p:anim>
                                    <p:anim calcmode="lin" valueType="num">
                                      <p:cBhvr>
                                        <p:cTn id="63" dur="500" fill="hold"/>
                                        <p:tgtEl>
                                          <p:spTgt spid="86"/>
                                        </p:tgtEl>
                                        <p:attrNameLst>
                                          <p:attrName>ppt_y</p:attrName>
                                        </p:attrNameLst>
                                      </p:cBhvr>
                                      <p:tavLst>
                                        <p:tav tm="0">
                                          <p:val>
                                            <p:strVal val="#ppt_y+.1"/>
                                          </p:val>
                                        </p:tav>
                                        <p:tav tm="100000">
                                          <p:val>
                                            <p:strVal val="#ppt_y"/>
                                          </p:val>
                                        </p:tav>
                                      </p:tavLst>
                                    </p:anim>
                                  </p:childTnLst>
                                </p:cTn>
                              </p:par>
                              <p:par>
                                <p:cTn id="64" presetID="42" presetClass="entr" presetSubtype="0" fill="hold" nodeType="withEffect">
                                  <p:stCondLst>
                                    <p:cond delay="0"/>
                                  </p:stCondLst>
                                  <p:childTnLst>
                                    <p:set>
                                      <p:cBhvr>
                                        <p:cTn id="65" dur="1" fill="hold">
                                          <p:stCondLst>
                                            <p:cond delay="0"/>
                                          </p:stCondLst>
                                        </p:cTn>
                                        <p:tgtEl>
                                          <p:spTgt spid="3"/>
                                        </p:tgtEl>
                                        <p:attrNameLst>
                                          <p:attrName>style.visibility</p:attrName>
                                        </p:attrNameLst>
                                      </p:cBhvr>
                                      <p:to>
                                        <p:strVal val="visible"/>
                                      </p:to>
                                    </p:set>
                                    <p:animEffect transition="in" filter="fade">
                                      <p:cBhvr>
                                        <p:cTn id="66" dur="500"/>
                                        <p:tgtEl>
                                          <p:spTgt spid="3"/>
                                        </p:tgtEl>
                                      </p:cBhvr>
                                    </p:animEffect>
                                    <p:anim calcmode="lin" valueType="num">
                                      <p:cBhvr>
                                        <p:cTn id="67" dur="500" fill="hold"/>
                                        <p:tgtEl>
                                          <p:spTgt spid="3"/>
                                        </p:tgtEl>
                                        <p:attrNameLst>
                                          <p:attrName>ppt_x</p:attrName>
                                        </p:attrNameLst>
                                      </p:cBhvr>
                                      <p:tavLst>
                                        <p:tav tm="0">
                                          <p:val>
                                            <p:strVal val="#ppt_x"/>
                                          </p:val>
                                        </p:tav>
                                        <p:tav tm="100000">
                                          <p:val>
                                            <p:strVal val="#ppt_x"/>
                                          </p:val>
                                        </p:tav>
                                      </p:tavLst>
                                    </p:anim>
                                    <p:anim calcmode="lin" valueType="num">
                                      <p:cBhvr>
                                        <p:cTn id="68" dur="500" fill="hold"/>
                                        <p:tgtEl>
                                          <p:spTgt spid="3"/>
                                        </p:tgtEl>
                                        <p:attrNameLst>
                                          <p:attrName>ppt_y</p:attrName>
                                        </p:attrNameLst>
                                      </p:cBhvr>
                                      <p:tavLst>
                                        <p:tav tm="0">
                                          <p:val>
                                            <p:strVal val="#ppt_y+.1"/>
                                          </p:val>
                                        </p:tav>
                                        <p:tav tm="100000">
                                          <p:val>
                                            <p:strVal val="#ppt_y"/>
                                          </p:val>
                                        </p:tav>
                                      </p:tavLst>
                                    </p:anim>
                                  </p:childTnLst>
                                </p:cTn>
                              </p:par>
                              <p:par>
                                <p:cTn id="69" presetID="1" presetClass="mediacall" presetSubtype="0" fill="hold" nodeType="withEffect">
                                  <p:stCondLst>
                                    <p:cond delay="0"/>
                                  </p:stCondLst>
                                  <p:childTnLst>
                                    <p:cmd type="call" cmd="playFrom(0.0)">
                                      <p:cBhvr>
                                        <p:cTn id="70" dur="1584" fill="hold"/>
                                        <p:tgtEl>
                                          <p:spTgt spid="43"/>
                                        </p:tgtEl>
                                      </p:cBhvr>
                                    </p:cmd>
                                  </p:childTnLst>
                                </p:cTn>
                              </p:par>
                            </p:childTnLst>
                          </p:cTn>
                        </p:par>
                        <p:par>
                          <p:cTn id="71" fill="hold">
                            <p:stCondLst>
                              <p:cond delay="1584"/>
                            </p:stCondLst>
                            <p:childTnLst>
                              <p:par>
                                <p:cTn id="72" presetID="1" presetClass="mediacall" presetSubtype="0" fill="hold" nodeType="afterEffect">
                                  <p:stCondLst>
                                    <p:cond delay="0"/>
                                  </p:stCondLst>
                                  <p:childTnLst>
                                    <p:cmd type="call" cmd="playFrom(0.0)">
                                      <p:cBhvr>
                                        <p:cTn id="73" dur="4414" fill="hold"/>
                                        <p:tgtEl>
                                          <p:spTgt spid="4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4" fill="hold" display="0">
                  <p:stCondLst>
                    <p:cond delay="indefinite"/>
                  </p:stCondLst>
                  <p:endCondLst>
                    <p:cond evt="onStopAudio" delay="0">
                      <p:tgtEl>
                        <p:sldTgt/>
                      </p:tgtEl>
                    </p:cond>
                  </p:endCondLst>
                </p:cTn>
                <p:tgtEl>
                  <p:spTgt spid="43"/>
                </p:tgtEl>
              </p:cMediaNode>
            </p:audio>
            <p:audio>
              <p:cMediaNode vol="80000">
                <p:cTn id="75" fill="hold" display="0">
                  <p:stCondLst>
                    <p:cond delay="indefinite"/>
                  </p:stCondLst>
                  <p:endCondLst>
                    <p:cond evt="onStopAudio" delay="0">
                      <p:tgtEl>
                        <p:sldTgt/>
                      </p:tgtEl>
                    </p:cond>
                  </p:endCondLst>
                </p:cTn>
                <p:tgtEl>
                  <p:spTgt spid="44"/>
                </p:tgtEl>
              </p:cMediaNode>
            </p:audio>
            <p:seq concurrent="1" nextAc="seek">
              <p:cTn id="76" restart="whenNotActive" fill="hold" evtFilter="cancelBubble" nodeType="interactiveSeq">
                <p:stCondLst>
                  <p:cond evt="onClick" delay="0">
                    <p:tgtEl>
                      <p:spTgt spid="42"/>
                    </p:tgtEl>
                  </p:cond>
                </p:stCondLst>
                <p:endSync evt="end" delay="0">
                  <p:rtn val="all"/>
                </p:endSync>
                <p:childTnLst>
                  <p:par>
                    <p:cTn id="77" fill="hold">
                      <p:stCondLst>
                        <p:cond delay="0"/>
                      </p:stCondLst>
                      <p:childTnLst>
                        <p:par>
                          <p:cTn id="78" fill="hold">
                            <p:stCondLst>
                              <p:cond delay="0"/>
                            </p:stCondLst>
                            <p:childTnLst>
                              <p:par>
                                <p:cTn id="79" presetID="2" presetClass="mediacall" presetSubtype="0" fill="hold" nodeType="clickEffect">
                                  <p:stCondLst>
                                    <p:cond delay="0"/>
                                  </p:stCondLst>
                                  <p:childTnLst>
                                    <p:cmd type="call" cmd="togglePause">
                                      <p:cBhvr>
                                        <p:cTn id="80" dur="1" fill="hold"/>
                                        <p:tgtEl>
                                          <p:spTgt spid="42"/>
                                        </p:tgtEl>
                                      </p:cBhvr>
                                    </p:cmd>
                                  </p:childTnLst>
                                </p:cTn>
                              </p:par>
                            </p:childTnLst>
                          </p:cTn>
                        </p:par>
                      </p:childTnLst>
                    </p:cTn>
                  </p:par>
                </p:childTnLst>
              </p:cTn>
              <p:nextCondLst>
                <p:cond evt="onClick" delay="0">
                  <p:tgtEl>
                    <p:spTgt spid="42"/>
                  </p:tgtEl>
                </p:cond>
              </p:nextCondLst>
            </p:seq>
            <p:video>
              <p:cMediaNode vol="80000">
                <p:cTn id="81" fill="hold" display="0">
                  <p:stCondLst>
                    <p:cond delay="indefinite"/>
                  </p:stCondLst>
                </p:cTn>
                <p:tgtEl>
                  <p:spTgt spid="42"/>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DED1"/>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rotWithShape="1">
          <a:blip r:embed="rId9"/>
          <a:srcRect b="45013"/>
          <a:stretch/>
        </p:blipFill>
        <p:spPr>
          <a:xfrm>
            <a:off x="-766879" y="8216100"/>
            <a:ext cx="19821757" cy="2070900"/>
          </a:xfrm>
          <a:prstGeom prst="rect">
            <a:avLst/>
          </a:prstGeom>
        </p:spPr>
      </p:pic>
      <p:pic>
        <p:nvPicPr>
          <p:cNvPr id="10" name="Picture 1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304800" y="212635"/>
            <a:ext cx="1026611" cy="1289124"/>
          </a:xfrm>
          <a:prstGeom prst="rect">
            <a:avLst/>
          </a:prstGeom>
        </p:spPr>
      </p:pic>
      <p:grpSp>
        <p:nvGrpSpPr>
          <p:cNvPr id="26" name="Nhóm 25">
            <a:extLst>
              <a:ext uri="{FF2B5EF4-FFF2-40B4-BE49-F238E27FC236}">
                <a16:creationId xmlns="" xmlns:a16="http://schemas.microsoft.com/office/drawing/2014/main" id="{D0380209-55D1-C3FB-301C-466BE7CDC572}"/>
              </a:ext>
            </a:extLst>
          </p:cNvPr>
          <p:cNvGrpSpPr/>
          <p:nvPr/>
        </p:nvGrpSpPr>
        <p:grpSpPr>
          <a:xfrm>
            <a:off x="5715000" y="5466609"/>
            <a:ext cx="11372563" cy="4677584"/>
            <a:chOff x="5518267" y="5421774"/>
            <a:chExt cx="11372563" cy="4677584"/>
          </a:xfrm>
        </p:grpSpPr>
        <p:pic>
          <p:nvPicPr>
            <p:cNvPr id="22" name="Picture 3">
              <a:extLst>
                <a:ext uri="{FF2B5EF4-FFF2-40B4-BE49-F238E27FC236}">
                  <a16:creationId xmlns="" xmlns:a16="http://schemas.microsoft.com/office/drawing/2014/main" id="{1E764E2F-BA22-CC61-7234-C82FA490367B}"/>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5518267" y="5421774"/>
              <a:ext cx="11372563" cy="4677584"/>
            </a:xfrm>
            <a:prstGeom prst="rect">
              <a:avLst/>
            </a:prstGeom>
          </p:spPr>
        </p:pic>
        <p:sp>
          <p:nvSpPr>
            <p:cNvPr id="24" name="Freeform 5">
              <a:extLst>
                <a:ext uri="{FF2B5EF4-FFF2-40B4-BE49-F238E27FC236}">
                  <a16:creationId xmlns="" xmlns:a16="http://schemas.microsoft.com/office/drawing/2014/main" id="{8C696CE0-AB5A-C436-CCA0-CC7AA398D45A}"/>
                </a:ext>
              </a:extLst>
            </p:cNvPr>
            <p:cNvSpPr/>
            <p:nvPr/>
          </p:nvSpPr>
          <p:spPr>
            <a:xfrm>
              <a:off x="6019800" y="5829300"/>
              <a:ext cx="10210800" cy="3202422"/>
            </a:xfrm>
            <a:custGeom>
              <a:avLst/>
              <a:gdLst/>
              <a:ahLst/>
              <a:cxnLst/>
              <a:rect l="l" t="t" r="r" b="b"/>
              <a:pathLst>
                <a:path w="6002962" h="2549689">
                  <a:moveTo>
                    <a:pt x="0" y="0"/>
                  </a:moveTo>
                  <a:lnTo>
                    <a:pt x="6002962" y="0"/>
                  </a:lnTo>
                  <a:lnTo>
                    <a:pt x="6002962" y="2549689"/>
                  </a:lnTo>
                  <a:lnTo>
                    <a:pt x="0" y="2549689"/>
                  </a:lnTo>
                  <a:close/>
                </a:path>
              </a:pathLst>
            </a:custGeom>
            <a:solidFill>
              <a:srgbClr val="FFFDE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5" name="Nhóm 14">
            <a:extLst>
              <a:ext uri="{FF2B5EF4-FFF2-40B4-BE49-F238E27FC236}">
                <a16:creationId xmlns="" xmlns:a16="http://schemas.microsoft.com/office/drawing/2014/main" id="{6A9887FB-2434-B0B1-23CD-B080283792B4}"/>
              </a:ext>
            </a:extLst>
          </p:cNvPr>
          <p:cNvGrpSpPr/>
          <p:nvPr/>
        </p:nvGrpSpPr>
        <p:grpSpPr>
          <a:xfrm>
            <a:off x="6982066" y="6256451"/>
            <a:ext cx="1191191" cy="1285295"/>
            <a:chOff x="6400800" y="6011892"/>
            <a:chExt cx="1191191" cy="1285295"/>
          </a:xfrm>
        </p:grpSpPr>
        <p:grpSp>
          <p:nvGrpSpPr>
            <p:cNvPr id="27" name="Group 18">
              <a:extLst>
                <a:ext uri="{FF2B5EF4-FFF2-40B4-BE49-F238E27FC236}">
                  <a16:creationId xmlns="" xmlns:a16="http://schemas.microsoft.com/office/drawing/2014/main" id="{BEE93EBF-CCE3-D723-6FEA-3159AB5F8DB4}"/>
                </a:ext>
              </a:extLst>
            </p:cNvPr>
            <p:cNvGrpSpPr/>
            <p:nvPr/>
          </p:nvGrpSpPr>
          <p:grpSpPr>
            <a:xfrm>
              <a:off x="6400800" y="6011892"/>
              <a:ext cx="1191191" cy="1219201"/>
              <a:chOff x="0" y="0"/>
              <a:chExt cx="344064" cy="338843"/>
            </a:xfrm>
          </p:grpSpPr>
          <p:sp>
            <p:nvSpPr>
              <p:cNvPr id="28" name="Freeform 19">
                <a:extLst>
                  <a:ext uri="{FF2B5EF4-FFF2-40B4-BE49-F238E27FC236}">
                    <a16:creationId xmlns="" xmlns:a16="http://schemas.microsoft.com/office/drawing/2014/main" id="{2FB23ECA-9275-6EC6-A748-CD47914A1AEF}"/>
                  </a:ext>
                </a:extLst>
              </p:cNvPr>
              <p:cNvSpPr/>
              <p:nvPr/>
            </p:nvSpPr>
            <p:spPr>
              <a:xfrm>
                <a:off x="0" y="0"/>
                <a:ext cx="344064" cy="338843"/>
              </a:xfrm>
              <a:custGeom>
                <a:avLst/>
                <a:gdLst/>
                <a:ahLst/>
                <a:cxnLst/>
                <a:rect l="l" t="t" r="r" b="b"/>
                <a:pathLst>
                  <a:path w="344064" h="338843">
                    <a:moveTo>
                      <a:pt x="169421" y="0"/>
                    </a:moveTo>
                    <a:lnTo>
                      <a:pt x="174643" y="0"/>
                    </a:lnTo>
                    <a:cubicBezTo>
                      <a:pt x="268212" y="0"/>
                      <a:pt x="344064" y="75853"/>
                      <a:pt x="344064" y="169421"/>
                    </a:cubicBezTo>
                    <a:lnTo>
                      <a:pt x="344064" y="169421"/>
                    </a:lnTo>
                    <a:cubicBezTo>
                      <a:pt x="344064" y="214355"/>
                      <a:pt x="326214" y="257448"/>
                      <a:pt x="294442" y="289221"/>
                    </a:cubicBezTo>
                    <a:cubicBezTo>
                      <a:pt x="262669" y="320993"/>
                      <a:pt x="219576" y="338843"/>
                      <a:pt x="174643" y="338843"/>
                    </a:cubicBezTo>
                    <a:lnTo>
                      <a:pt x="169421" y="338843"/>
                    </a:lnTo>
                    <a:cubicBezTo>
                      <a:pt x="75853" y="338843"/>
                      <a:pt x="0" y="262990"/>
                      <a:pt x="0" y="169421"/>
                    </a:cubicBezTo>
                    <a:lnTo>
                      <a:pt x="0" y="169421"/>
                    </a:lnTo>
                    <a:cubicBezTo>
                      <a:pt x="0" y="75853"/>
                      <a:pt x="75853" y="0"/>
                      <a:pt x="169421" y="0"/>
                    </a:cubicBezTo>
                    <a:close/>
                  </a:path>
                </a:pathLst>
              </a:custGeom>
              <a:solidFill>
                <a:srgbClr val="758F53"/>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TextBox 20">
                <a:extLst>
                  <a:ext uri="{FF2B5EF4-FFF2-40B4-BE49-F238E27FC236}">
                    <a16:creationId xmlns="" xmlns:a16="http://schemas.microsoft.com/office/drawing/2014/main" id="{98CFA737-64D4-162C-E6B0-59E93F39F310}"/>
                  </a:ext>
                </a:extLst>
              </p:cNvPr>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241"/>
                  </a:lnSpc>
                  <a:spcBef>
                    <a:spcPts val="0"/>
                  </a:spcBef>
                  <a:spcAft>
                    <a:spcPts val="0"/>
                  </a:spcAft>
                  <a:buClrTx/>
                  <a:buSzTx/>
                  <a:buFontTx/>
                  <a:buNone/>
                  <a:tabLst/>
                  <a:defRPr/>
                </a:pPr>
                <a:endParaRPr kumimoji="0" sz="1400" b="0" i="0" u="none" strike="noStrike" kern="1200" cap="none" spc="0" normalizeH="0" baseline="0" noProof="0">
                  <a:ln>
                    <a:noFill/>
                  </a:ln>
                  <a:solidFill>
                    <a:prstClr val="black"/>
                  </a:solidFill>
                  <a:effectLst/>
                  <a:uLnTx/>
                  <a:uFillTx/>
                  <a:latin typeface="Calibri"/>
                  <a:ea typeface="+mn-ea"/>
                  <a:cs typeface="+mn-cs"/>
                </a:endParaRPr>
              </a:p>
            </p:txBody>
          </p:sp>
        </p:grpSp>
        <p:sp>
          <p:nvSpPr>
            <p:cNvPr id="30" name="TextBox 21">
              <a:extLst>
                <a:ext uri="{FF2B5EF4-FFF2-40B4-BE49-F238E27FC236}">
                  <a16:creationId xmlns="" xmlns:a16="http://schemas.microsoft.com/office/drawing/2014/main" id="{EF6F1E18-01B0-89D0-6700-A19B0BB115B0}"/>
                </a:ext>
              </a:extLst>
            </p:cNvPr>
            <p:cNvSpPr txBox="1"/>
            <p:nvPr/>
          </p:nvSpPr>
          <p:spPr>
            <a:xfrm>
              <a:off x="6400800" y="6362700"/>
              <a:ext cx="1191191" cy="934487"/>
            </a:xfrm>
            <a:prstGeom prst="rect">
              <a:avLst/>
            </a:prstGeom>
          </p:spPr>
          <p:txBody>
            <a:bodyPr lIns="0" tIns="0" rIns="0" bIns="0" rtlCol="0" anchor="t">
              <a:spAutoFit/>
            </a:bodyPr>
            <a:lstStyle/>
            <a:p>
              <a:pPr marL="0" marR="0" lvl="0" indent="0" algn="ctr" defTabSz="914400" rtl="0" eaLnBrk="1" fontAlgn="auto" latinLnBrk="0" hangingPunct="1">
                <a:lnSpc>
                  <a:spcPts val="6864"/>
                </a:lnSpc>
                <a:spcBef>
                  <a:spcPct val="0"/>
                </a:spcBef>
                <a:spcAft>
                  <a:spcPts val="0"/>
                </a:spcAft>
                <a:buClrTx/>
                <a:buSzTx/>
                <a:buFontTx/>
                <a:buNone/>
                <a:tabLst/>
                <a:defRPr/>
              </a:pPr>
              <a:r>
                <a:rPr kumimoji="0" lang="en-US" sz="8000" b="1" i="0" u="none" strike="noStrike" kern="1200" cap="none" spc="0" normalizeH="0" baseline="0" noProof="0">
                  <a:ln>
                    <a:noFill/>
                  </a:ln>
                  <a:solidFill>
                    <a:srgbClr val="FFFDEF"/>
                  </a:solidFill>
                  <a:effectLst/>
                  <a:uLnTx/>
                  <a:uFillTx/>
                  <a:latin typeface="Calibri"/>
                  <a:ea typeface="+mn-ea"/>
                  <a:cs typeface="+mn-cs"/>
                </a:rPr>
                <a:t>P</a:t>
              </a:r>
            </a:p>
          </p:txBody>
        </p:sp>
      </p:grpSp>
      <p:pic>
        <p:nvPicPr>
          <p:cNvPr id="42" name="DONG HO DEM GIO 5S">
            <a:hlinkClick r:id="" action="ppaction://media"/>
            <a:extLst>
              <a:ext uri="{FF2B5EF4-FFF2-40B4-BE49-F238E27FC236}">
                <a16:creationId xmlns="" xmlns:a16="http://schemas.microsoft.com/office/drawing/2014/main" id="{C96E5666-3766-CE55-5DB2-2BA303ECB5DB}"/>
              </a:ext>
            </a:extLst>
          </p:cNvPr>
          <p:cNvPicPr>
            <a:picLocks noChangeAspect="1"/>
          </p:cNvPicPr>
          <p:nvPr>
            <a:videoFile r:link="rId2"/>
            <p:extLst>
              <p:ext uri="{DAA4B4D4-6D71-4841-9C94-3DE7FCFB9230}">
                <p14:media xmlns:p14="http://schemas.microsoft.com/office/powerpoint/2010/main" r:embed="rId1"/>
              </p:ext>
            </p:extLst>
          </p:nvPr>
        </p:nvPicPr>
        <p:blipFill>
          <a:blip r:embed="rId14"/>
          <a:stretch>
            <a:fillRect/>
          </a:stretch>
        </p:blipFill>
        <p:spPr>
          <a:xfrm>
            <a:off x="300789" y="202396"/>
            <a:ext cx="2594811" cy="1459581"/>
          </a:xfrm>
          <a:prstGeom prst="rect">
            <a:avLst/>
          </a:prstGeom>
          <a:ln w="9525" cap="flat">
            <a:solidFill>
              <a:srgbClr val="383838"/>
            </a:solidFill>
          </a:ln>
          <a:effectLst>
            <a:outerShdw blurRad="152400" dist="317500" dir="6000000" sx="105000" sy="105000" algn="tl" rotWithShape="0">
              <a:srgbClr val="000000">
                <a:alpha val="30000"/>
              </a:srgbClr>
            </a:outerShdw>
          </a:effectLst>
          <a:scene3d>
            <a:camera prst="perspectiveRight" fov="2100000">
              <a:rot lat="0" lon="20400000" rev="0"/>
            </a:camera>
            <a:lightRig rig="threePt" dir="t"/>
          </a:scene3d>
          <a:sp3d extrusionH="889000" prstMaterial="matte">
            <a:extrusionClr>
              <a:srgbClr val="777777"/>
            </a:extrusionClr>
          </a:sp3d>
        </p:spPr>
      </p:pic>
      <p:pic>
        <p:nvPicPr>
          <p:cNvPr id="43" name="Am-thanh-dung-sai-chen-vao-powerpoint-www_tiengdong_com">
            <a:hlinkClick r:id="" action="ppaction://media"/>
            <a:extLst>
              <a:ext uri="{FF2B5EF4-FFF2-40B4-BE49-F238E27FC236}">
                <a16:creationId xmlns="" xmlns:a16="http://schemas.microsoft.com/office/drawing/2014/main" id="{FA36C300-06D1-5CD2-C020-A7F43F8C3C62}"/>
              </a:ext>
            </a:extLst>
          </p:cNvPr>
          <p:cNvPicPr>
            <a:picLocks noChangeAspect="1"/>
          </p:cNvPicPr>
          <p:nvPr>
            <a:audioFile r:link="rId3"/>
            <p:extLst>
              <p:ext uri="{DAA4B4D4-6D71-4841-9C94-3DE7FCFB9230}">
                <p14:media xmlns:p14="http://schemas.microsoft.com/office/powerpoint/2010/main" r:embed="rId4">
                  <p14:trim end="3609.9"/>
                </p14:media>
              </p:ext>
            </p:extLst>
          </p:nvPr>
        </p:nvPicPr>
        <p:blipFill>
          <a:blip r:embed="rId15"/>
          <a:stretch>
            <a:fillRect/>
          </a:stretch>
        </p:blipFill>
        <p:spPr>
          <a:xfrm>
            <a:off x="5006975" y="-784225"/>
            <a:ext cx="304800" cy="304800"/>
          </a:xfrm>
          <a:prstGeom prst="rect">
            <a:avLst/>
          </a:prstGeom>
        </p:spPr>
      </p:pic>
      <p:pic>
        <p:nvPicPr>
          <p:cNvPr id="44" name="Tieng-yeah-tre-con-www_nhacchuongvui_com">
            <a:hlinkClick r:id="" action="ppaction://media"/>
            <a:extLst>
              <a:ext uri="{FF2B5EF4-FFF2-40B4-BE49-F238E27FC236}">
                <a16:creationId xmlns="" xmlns:a16="http://schemas.microsoft.com/office/drawing/2014/main" id="{69A812AA-DDFF-97A2-2076-30FB67E5BE45}"/>
              </a:ext>
            </a:extLst>
          </p:cNvPr>
          <p:cNvPicPr>
            <a:picLocks noChangeAspect="1"/>
          </p:cNvPicPr>
          <p:nvPr>
            <a:audioFile r:link="rId6"/>
            <p:extLst>
              <p:ext uri="{DAA4B4D4-6D71-4841-9C94-3DE7FCFB9230}">
                <p14:media xmlns:p14="http://schemas.microsoft.com/office/powerpoint/2010/main" r:embed="rId5"/>
              </p:ext>
            </p:extLst>
          </p:nvPr>
        </p:nvPicPr>
        <p:blipFill>
          <a:blip r:embed="rId15"/>
          <a:stretch>
            <a:fillRect/>
          </a:stretch>
        </p:blipFill>
        <p:spPr>
          <a:xfrm>
            <a:off x="5889625" y="-542925"/>
            <a:ext cx="304800" cy="304800"/>
          </a:xfrm>
          <a:prstGeom prst="rect">
            <a:avLst/>
          </a:prstGeom>
        </p:spPr>
      </p:pic>
      <p:grpSp>
        <p:nvGrpSpPr>
          <p:cNvPr id="16" name="Nhóm 15">
            <a:extLst>
              <a:ext uri="{FF2B5EF4-FFF2-40B4-BE49-F238E27FC236}">
                <a16:creationId xmlns="" xmlns:a16="http://schemas.microsoft.com/office/drawing/2014/main" id="{B1332443-65A2-CCAC-F6D3-102FEF1509BD}"/>
              </a:ext>
            </a:extLst>
          </p:cNvPr>
          <p:cNvGrpSpPr/>
          <p:nvPr/>
        </p:nvGrpSpPr>
        <p:grpSpPr>
          <a:xfrm>
            <a:off x="8238308" y="6256451"/>
            <a:ext cx="1191191" cy="1285295"/>
            <a:chOff x="6400800" y="6011892"/>
            <a:chExt cx="1191191" cy="1285295"/>
          </a:xfrm>
        </p:grpSpPr>
        <p:grpSp>
          <p:nvGrpSpPr>
            <p:cNvPr id="20" name="Group 18">
              <a:extLst>
                <a:ext uri="{FF2B5EF4-FFF2-40B4-BE49-F238E27FC236}">
                  <a16:creationId xmlns="" xmlns:a16="http://schemas.microsoft.com/office/drawing/2014/main" id="{AD9CCF76-1C78-54A6-8A83-A605D3C4ECDC}"/>
                </a:ext>
              </a:extLst>
            </p:cNvPr>
            <p:cNvGrpSpPr/>
            <p:nvPr/>
          </p:nvGrpSpPr>
          <p:grpSpPr>
            <a:xfrm>
              <a:off x="6400800" y="6011892"/>
              <a:ext cx="1191191" cy="1219201"/>
              <a:chOff x="0" y="0"/>
              <a:chExt cx="344064" cy="338843"/>
            </a:xfrm>
          </p:grpSpPr>
          <p:sp>
            <p:nvSpPr>
              <p:cNvPr id="25" name="Freeform 19">
                <a:extLst>
                  <a:ext uri="{FF2B5EF4-FFF2-40B4-BE49-F238E27FC236}">
                    <a16:creationId xmlns="" xmlns:a16="http://schemas.microsoft.com/office/drawing/2014/main" id="{BB0AE20B-39A3-E3DB-F0E5-A460CA65A230}"/>
                  </a:ext>
                </a:extLst>
              </p:cNvPr>
              <p:cNvSpPr/>
              <p:nvPr/>
            </p:nvSpPr>
            <p:spPr>
              <a:xfrm>
                <a:off x="0" y="0"/>
                <a:ext cx="344064" cy="338843"/>
              </a:xfrm>
              <a:custGeom>
                <a:avLst/>
                <a:gdLst/>
                <a:ahLst/>
                <a:cxnLst/>
                <a:rect l="l" t="t" r="r" b="b"/>
                <a:pathLst>
                  <a:path w="344064" h="338843">
                    <a:moveTo>
                      <a:pt x="169421" y="0"/>
                    </a:moveTo>
                    <a:lnTo>
                      <a:pt x="174643" y="0"/>
                    </a:lnTo>
                    <a:cubicBezTo>
                      <a:pt x="268212" y="0"/>
                      <a:pt x="344064" y="75853"/>
                      <a:pt x="344064" y="169421"/>
                    </a:cubicBezTo>
                    <a:lnTo>
                      <a:pt x="344064" y="169421"/>
                    </a:lnTo>
                    <a:cubicBezTo>
                      <a:pt x="344064" y="214355"/>
                      <a:pt x="326214" y="257448"/>
                      <a:pt x="294442" y="289221"/>
                    </a:cubicBezTo>
                    <a:cubicBezTo>
                      <a:pt x="262669" y="320993"/>
                      <a:pt x="219576" y="338843"/>
                      <a:pt x="174643" y="338843"/>
                    </a:cubicBezTo>
                    <a:lnTo>
                      <a:pt x="169421" y="338843"/>
                    </a:lnTo>
                    <a:cubicBezTo>
                      <a:pt x="75853" y="338843"/>
                      <a:pt x="0" y="262990"/>
                      <a:pt x="0" y="169421"/>
                    </a:cubicBezTo>
                    <a:lnTo>
                      <a:pt x="0" y="169421"/>
                    </a:lnTo>
                    <a:cubicBezTo>
                      <a:pt x="0" y="75853"/>
                      <a:pt x="75853" y="0"/>
                      <a:pt x="169421" y="0"/>
                    </a:cubicBezTo>
                    <a:close/>
                  </a:path>
                </a:pathLst>
              </a:custGeom>
              <a:solidFill>
                <a:srgbClr val="758F53"/>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5" name="TextBox 20">
                <a:extLst>
                  <a:ext uri="{FF2B5EF4-FFF2-40B4-BE49-F238E27FC236}">
                    <a16:creationId xmlns="" xmlns:a16="http://schemas.microsoft.com/office/drawing/2014/main" id="{BC84FC18-5BBC-C435-08CE-B17FAC09AD51}"/>
                  </a:ext>
                </a:extLst>
              </p:cNvPr>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241"/>
                  </a:lnSpc>
                  <a:spcBef>
                    <a:spcPts val="0"/>
                  </a:spcBef>
                  <a:spcAft>
                    <a:spcPts val="0"/>
                  </a:spcAft>
                  <a:buClrTx/>
                  <a:buSzTx/>
                  <a:buFontTx/>
                  <a:buNone/>
                  <a:tabLst/>
                  <a:defRPr/>
                </a:pPr>
                <a:endParaRPr kumimoji="0" sz="1400" b="0" i="0" u="none" strike="noStrike" kern="1200" cap="none" spc="0" normalizeH="0" baseline="0" noProof="0">
                  <a:ln>
                    <a:noFill/>
                  </a:ln>
                  <a:solidFill>
                    <a:prstClr val="black"/>
                  </a:solidFill>
                  <a:effectLst/>
                  <a:uLnTx/>
                  <a:uFillTx/>
                  <a:latin typeface="Calibri"/>
                  <a:ea typeface="+mn-ea"/>
                  <a:cs typeface="+mn-cs"/>
                </a:endParaRPr>
              </a:p>
            </p:txBody>
          </p:sp>
        </p:grpSp>
        <p:sp>
          <p:nvSpPr>
            <p:cNvPr id="23" name="TextBox 21">
              <a:extLst>
                <a:ext uri="{FF2B5EF4-FFF2-40B4-BE49-F238E27FC236}">
                  <a16:creationId xmlns="" xmlns:a16="http://schemas.microsoft.com/office/drawing/2014/main" id="{03EDA372-1B23-B3B7-DF15-49616F484906}"/>
                </a:ext>
              </a:extLst>
            </p:cNvPr>
            <p:cNvSpPr txBox="1"/>
            <p:nvPr/>
          </p:nvSpPr>
          <p:spPr>
            <a:xfrm>
              <a:off x="6400800" y="6362700"/>
              <a:ext cx="1191191" cy="934487"/>
            </a:xfrm>
            <a:prstGeom prst="rect">
              <a:avLst/>
            </a:prstGeom>
          </p:spPr>
          <p:txBody>
            <a:bodyPr lIns="0" tIns="0" rIns="0" bIns="0" rtlCol="0" anchor="t">
              <a:spAutoFit/>
            </a:bodyPr>
            <a:lstStyle/>
            <a:p>
              <a:pPr marL="0" marR="0" lvl="0" indent="0" algn="ctr" defTabSz="914400" rtl="0" eaLnBrk="1" fontAlgn="auto" latinLnBrk="0" hangingPunct="1">
                <a:lnSpc>
                  <a:spcPts val="6864"/>
                </a:lnSpc>
                <a:spcBef>
                  <a:spcPct val="0"/>
                </a:spcBef>
                <a:spcAft>
                  <a:spcPts val="0"/>
                </a:spcAft>
                <a:buClrTx/>
                <a:buSzTx/>
                <a:buFontTx/>
                <a:buNone/>
                <a:tabLst/>
                <a:defRPr/>
              </a:pPr>
              <a:r>
                <a:rPr kumimoji="0" lang="en-US" sz="8000" b="1" i="0" u="none" strike="noStrike" kern="1200" cap="none" spc="0" normalizeH="0" baseline="0" noProof="0">
                  <a:ln>
                    <a:noFill/>
                  </a:ln>
                  <a:solidFill>
                    <a:srgbClr val="FFFDEF"/>
                  </a:solidFill>
                  <a:effectLst/>
                  <a:uLnTx/>
                  <a:uFillTx/>
                  <a:latin typeface="Calibri"/>
                  <a:ea typeface="+mn-ea"/>
                  <a:cs typeface="+mn-cs"/>
                </a:rPr>
                <a:t>H</a:t>
              </a:r>
            </a:p>
          </p:txBody>
        </p:sp>
      </p:grpSp>
      <p:grpSp>
        <p:nvGrpSpPr>
          <p:cNvPr id="46" name="Nhóm 45">
            <a:extLst>
              <a:ext uri="{FF2B5EF4-FFF2-40B4-BE49-F238E27FC236}">
                <a16:creationId xmlns="" xmlns:a16="http://schemas.microsoft.com/office/drawing/2014/main" id="{B956D33A-4908-39AD-E7B6-4402BA7FE476}"/>
              </a:ext>
            </a:extLst>
          </p:cNvPr>
          <p:cNvGrpSpPr/>
          <p:nvPr/>
        </p:nvGrpSpPr>
        <p:grpSpPr>
          <a:xfrm>
            <a:off x="9490235" y="6231951"/>
            <a:ext cx="1191191" cy="1285295"/>
            <a:chOff x="6400800" y="6011892"/>
            <a:chExt cx="1191191" cy="1285295"/>
          </a:xfrm>
        </p:grpSpPr>
        <p:grpSp>
          <p:nvGrpSpPr>
            <p:cNvPr id="47" name="Group 18">
              <a:extLst>
                <a:ext uri="{FF2B5EF4-FFF2-40B4-BE49-F238E27FC236}">
                  <a16:creationId xmlns="" xmlns:a16="http://schemas.microsoft.com/office/drawing/2014/main" id="{29382983-066B-6CA6-E5A2-415781AE0A5E}"/>
                </a:ext>
              </a:extLst>
            </p:cNvPr>
            <p:cNvGrpSpPr/>
            <p:nvPr/>
          </p:nvGrpSpPr>
          <p:grpSpPr>
            <a:xfrm>
              <a:off x="6400800" y="6011892"/>
              <a:ext cx="1191191" cy="1219201"/>
              <a:chOff x="0" y="0"/>
              <a:chExt cx="344064" cy="338843"/>
            </a:xfrm>
          </p:grpSpPr>
          <p:sp>
            <p:nvSpPr>
              <p:cNvPr id="49" name="Freeform 19">
                <a:extLst>
                  <a:ext uri="{FF2B5EF4-FFF2-40B4-BE49-F238E27FC236}">
                    <a16:creationId xmlns="" xmlns:a16="http://schemas.microsoft.com/office/drawing/2014/main" id="{0DBE1D72-EC7A-31FB-D3F6-1849C220A57A}"/>
                  </a:ext>
                </a:extLst>
              </p:cNvPr>
              <p:cNvSpPr/>
              <p:nvPr/>
            </p:nvSpPr>
            <p:spPr>
              <a:xfrm>
                <a:off x="0" y="0"/>
                <a:ext cx="344064" cy="338843"/>
              </a:xfrm>
              <a:custGeom>
                <a:avLst/>
                <a:gdLst/>
                <a:ahLst/>
                <a:cxnLst/>
                <a:rect l="l" t="t" r="r" b="b"/>
                <a:pathLst>
                  <a:path w="344064" h="338843">
                    <a:moveTo>
                      <a:pt x="169421" y="0"/>
                    </a:moveTo>
                    <a:lnTo>
                      <a:pt x="174643" y="0"/>
                    </a:lnTo>
                    <a:cubicBezTo>
                      <a:pt x="268212" y="0"/>
                      <a:pt x="344064" y="75853"/>
                      <a:pt x="344064" y="169421"/>
                    </a:cubicBezTo>
                    <a:lnTo>
                      <a:pt x="344064" y="169421"/>
                    </a:lnTo>
                    <a:cubicBezTo>
                      <a:pt x="344064" y="214355"/>
                      <a:pt x="326214" y="257448"/>
                      <a:pt x="294442" y="289221"/>
                    </a:cubicBezTo>
                    <a:cubicBezTo>
                      <a:pt x="262669" y="320993"/>
                      <a:pt x="219576" y="338843"/>
                      <a:pt x="174643" y="338843"/>
                    </a:cubicBezTo>
                    <a:lnTo>
                      <a:pt x="169421" y="338843"/>
                    </a:lnTo>
                    <a:cubicBezTo>
                      <a:pt x="75853" y="338843"/>
                      <a:pt x="0" y="262990"/>
                      <a:pt x="0" y="169421"/>
                    </a:cubicBezTo>
                    <a:lnTo>
                      <a:pt x="0" y="169421"/>
                    </a:lnTo>
                    <a:cubicBezTo>
                      <a:pt x="0" y="75853"/>
                      <a:pt x="75853" y="0"/>
                      <a:pt x="169421" y="0"/>
                    </a:cubicBezTo>
                    <a:close/>
                  </a:path>
                </a:pathLst>
              </a:custGeom>
              <a:solidFill>
                <a:srgbClr val="758F53"/>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0" name="TextBox 20">
                <a:extLst>
                  <a:ext uri="{FF2B5EF4-FFF2-40B4-BE49-F238E27FC236}">
                    <a16:creationId xmlns="" xmlns:a16="http://schemas.microsoft.com/office/drawing/2014/main" id="{F5F4D7EA-E799-FDFC-85A5-0D13AC8FC8B4}"/>
                  </a:ext>
                </a:extLst>
              </p:cNvPr>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241"/>
                  </a:lnSpc>
                  <a:spcBef>
                    <a:spcPts val="0"/>
                  </a:spcBef>
                  <a:spcAft>
                    <a:spcPts val="0"/>
                  </a:spcAft>
                  <a:buClrTx/>
                  <a:buSzTx/>
                  <a:buFontTx/>
                  <a:buNone/>
                  <a:tabLst/>
                  <a:defRPr/>
                </a:pPr>
                <a:endParaRPr kumimoji="0" sz="1400" b="0" i="0" u="none" strike="noStrike" kern="1200" cap="none" spc="0" normalizeH="0" baseline="0" noProof="0">
                  <a:ln>
                    <a:noFill/>
                  </a:ln>
                  <a:solidFill>
                    <a:prstClr val="black"/>
                  </a:solidFill>
                  <a:effectLst/>
                  <a:uLnTx/>
                  <a:uFillTx/>
                  <a:latin typeface="Calibri"/>
                  <a:ea typeface="+mn-ea"/>
                  <a:cs typeface="+mn-cs"/>
                </a:endParaRPr>
              </a:p>
            </p:txBody>
          </p:sp>
        </p:grpSp>
        <p:sp>
          <p:nvSpPr>
            <p:cNvPr id="48" name="TextBox 21">
              <a:extLst>
                <a:ext uri="{FF2B5EF4-FFF2-40B4-BE49-F238E27FC236}">
                  <a16:creationId xmlns="" xmlns:a16="http://schemas.microsoft.com/office/drawing/2014/main" id="{315AF9DC-96B7-58A8-47FE-D89141E494D5}"/>
                </a:ext>
              </a:extLst>
            </p:cNvPr>
            <p:cNvSpPr txBox="1"/>
            <p:nvPr/>
          </p:nvSpPr>
          <p:spPr>
            <a:xfrm>
              <a:off x="6400800" y="6362700"/>
              <a:ext cx="1191191" cy="934487"/>
            </a:xfrm>
            <a:prstGeom prst="rect">
              <a:avLst/>
            </a:prstGeom>
          </p:spPr>
          <p:txBody>
            <a:bodyPr lIns="0" tIns="0" rIns="0" bIns="0" rtlCol="0" anchor="t">
              <a:spAutoFit/>
            </a:bodyPr>
            <a:lstStyle/>
            <a:p>
              <a:pPr marL="0" marR="0" lvl="0" indent="0" algn="ctr" defTabSz="914400" rtl="0" eaLnBrk="1" fontAlgn="auto" latinLnBrk="0" hangingPunct="1">
                <a:lnSpc>
                  <a:spcPts val="6864"/>
                </a:lnSpc>
                <a:spcBef>
                  <a:spcPct val="0"/>
                </a:spcBef>
                <a:spcAft>
                  <a:spcPts val="0"/>
                </a:spcAft>
                <a:buClrTx/>
                <a:buSzTx/>
                <a:buFontTx/>
                <a:buNone/>
                <a:tabLst/>
                <a:defRPr/>
              </a:pPr>
              <a:r>
                <a:rPr kumimoji="0" lang="en-US" sz="8000" b="1" i="0" u="none" strike="noStrike" kern="1200" cap="none" spc="0" normalizeH="0" baseline="0" noProof="0">
                  <a:ln>
                    <a:noFill/>
                  </a:ln>
                  <a:solidFill>
                    <a:srgbClr val="FFFDEF"/>
                  </a:solidFill>
                  <a:effectLst/>
                  <a:uLnTx/>
                  <a:uFillTx/>
                  <a:latin typeface="Calibri"/>
                  <a:ea typeface="+mn-ea"/>
                  <a:cs typeface="+mn-cs"/>
                </a:rPr>
                <a:t>Ó</a:t>
              </a:r>
            </a:p>
          </p:txBody>
        </p:sp>
      </p:grpSp>
      <p:grpSp>
        <p:nvGrpSpPr>
          <p:cNvPr id="51" name="Nhóm 50">
            <a:extLst>
              <a:ext uri="{FF2B5EF4-FFF2-40B4-BE49-F238E27FC236}">
                <a16:creationId xmlns="" xmlns:a16="http://schemas.microsoft.com/office/drawing/2014/main" id="{843406B0-C9B3-5D81-EF3C-E24B131AB60A}"/>
              </a:ext>
            </a:extLst>
          </p:cNvPr>
          <p:cNvGrpSpPr/>
          <p:nvPr/>
        </p:nvGrpSpPr>
        <p:grpSpPr>
          <a:xfrm>
            <a:off x="10742162" y="6247681"/>
            <a:ext cx="1191191" cy="1285295"/>
            <a:chOff x="6400800" y="6011892"/>
            <a:chExt cx="1191191" cy="1285295"/>
          </a:xfrm>
        </p:grpSpPr>
        <p:grpSp>
          <p:nvGrpSpPr>
            <p:cNvPr id="52" name="Group 18">
              <a:extLst>
                <a:ext uri="{FF2B5EF4-FFF2-40B4-BE49-F238E27FC236}">
                  <a16:creationId xmlns="" xmlns:a16="http://schemas.microsoft.com/office/drawing/2014/main" id="{A12C829B-6BC7-02D5-1587-8A291BEAF463}"/>
                </a:ext>
              </a:extLst>
            </p:cNvPr>
            <p:cNvGrpSpPr/>
            <p:nvPr/>
          </p:nvGrpSpPr>
          <p:grpSpPr>
            <a:xfrm>
              <a:off x="6400800" y="6011892"/>
              <a:ext cx="1191191" cy="1219201"/>
              <a:chOff x="0" y="0"/>
              <a:chExt cx="344064" cy="338843"/>
            </a:xfrm>
          </p:grpSpPr>
          <p:sp>
            <p:nvSpPr>
              <p:cNvPr id="54" name="Freeform 19">
                <a:extLst>
                  <a:ext uri="{FF2B5EF4-FFF2-40B4-BE49-F238E27FC236}">
                    <a16:creationId xmlns="" xmlns:a16="http://schemas.microsoft.com/office/drawing/2014/main" id="{F526AC3B-33C6-593D-BFCE-31F17B7F0818}"/>
                  </a:ext>
                </a:extLst>
              </p:cNvPr>
              <p:cNvSpPr/>
              <p:nvPr/>
            </p:nvSpPr>
            <p:spPr>
              <a:xfrm>
                <a:off x="0" y="0"/>
                <a:ext cx="344064" cy="338843"/>
              </a:xfrm>
              <a:custGeom>
                <a:avLst/>
                <a:gdLst/>
                <a:ahLst/>
                <a:cxnLst/>
                <a:rect l="l" t="t" r="r" b="b"/>
                <a:pathLst>
                  <a:path w="344064" h="338843">
                    <a:moveTo>
                      <a:pt x="169421" y="0"/>
                    </a:moveTo>
                    <a:lnTo>
                      <a:pt x="174643" y="0"/>
                    </a:lnTo>
                    <a:cubicBezTo>
                      <a:pt x="268212" y="0"/>
                      <a:pt x="344064" y="75853"/>
                      <a:pt x="344064" y="169421"/>
                    </a:cubicBezTo>
                    <a:lnTo>
                      <a:pt x="344064" y="169421"/>
                    </a:lnTo>
                    <a:cubicBezTo>
                      <a:pt x="344064" y="214355"/>
                      <a:pt x="326214" y="257448"/>
                      <a:pt x="294442" y="289221"/>
                    </a:cubicBezTo>
                    <a:cubicBezTo>
                      <a:pt x="262669" y="320993"/>
                      <a:pt x="219576" y="338843"/>
                      <a:pt x="174643" y="338843"/>
                    </a:cubicBezTo>
                    <a:lnTo>
                      <a:pt x="169421" y="338843"/>
                    </a:lnTo>
                    <a:cubicBezTo>
                      <a:pt x="75853" y="338843"/>
                      <a:pt x="0" y="262990"/>
                      <a:pt x="0" y="169421"/>
                    </a:cubicBezTo>
                    <a:lnTo>
                      <a:pt x="0" y="169421"/>
                    </a:lnTo>
                    <a:cubicBezTo>
                      <a:pt x="0" y="75853"/>
                      <a:pt x="75853" y="0"/>
                      <a:pt x="169421" y="0"/>
                    </a:cubicBezTo>
                    <a:close/>
                  </a:path>
                </a:pathLst>
              </a:custGeom>
              <a:solidFill>
                <a:srgbClr val="758F53"/>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5" name="TextBox 20">
                <a:extLst>
                  <a:ext uri="{FF2B5EF4-FFF2-40B4-BE49-F238E27FC236}">
                    <a16:creationId xmlns="" xmlns:a16="http://schemas.microsoft.com/office/drawing/2014/main" id="{09CFCC67-7991-F378-A2B6-42CE076AF542}"/>
                  </a:ext>
                </a:extLst>
              </p:cNvPr>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241"/>
                  </a:lnSpc>
                  <a:spcBef>
                    <a:spcPts val="0"/>
                  </a:spcBef>
                  <a:spcAft>
                    <a:spcPts val="0"/>
                  </a:spcAft>
                  <a:buClrTx/>
                  <a:buSzTx/>
                  <a:buFontTx/>
                  <a:buNone/>
                  <a:tabLst/>
                  <a:defRPr/>
                </a:pPr>
                <a:endParaRPr kumimoji="0" sz="1400" b="0" i="0" u="none" strike="noStrike" kern="1200" cap="none" spc="0" normalizeH="0" baseline="0" noProof="0">
                  <a:ln>
                    <a:noFill/>
                  </a:ln>
                  <a:solidFill>
                    <a:prstClr val="black"/>
                  </a:solidFill>
                  <a:effectLst/>
                  <a:uLnTx/>
                  <a:uFillTx/>
                  <a:latin typeface="Calibri"/>
                  <a:ea typeface="+mn-ea"/>
                  <a:cs typeface="+mn-cs"/>
                </a:endParaRPr>
              </a:p>
            </p:txBody>
          </p:sp>
        </p:grpSp>
        <p:sp>
          <p:nvSpPr>
            <p:cNvPr id="53" name="TextBox 21">
              <a:extLst>
                <a:ext uri="{FF2B5EF4-FFF2-40B4-BE49-F238E27FC236}">
                  <a16:creationId xmlns="" xmlns:a16="http://schemas.microsoft.com/office/drawing/2014/main" id="{5A6DCD8F-20CA-036D-AF87-7EDB569C2E50}"/>
                </a:ext>
              </a:extLst>
            </p:cNvPr>
            <p:cNvSpPr txBox="1"/>
            <p:nvPr/>
          </p:nvSpPr>
          <p:spPr>
            <a:xfrm>
              <a:off x="6400800" y="6362700"/>
              <a:ext cx="1191191" cy="934487"/>
            </a:xfrm>
            <a:prstGeom prst="rect">
              <a:avLst/>
            </a:prstGeom>
          </p:spPr>
          <p:txBody>
            <a:bodyPr lIns="0" tIns="0" rIns="0" bIns="0" rtlCol="0" anchor="t">
              <a:spAutoFit/>
            </a:bodyPr>
            <a:lstStyle/>
            <a:p>
              <a:pPr marL="0" marR="0" lvl="0" indent="0" algn="ctr" defTabSz="914400" rtl="0" eaLnBrk="1" fontAlgn="auto" latinLnBrk="0" hangingPunct="1">
                <a:lnSpc>
                  <a:spcPts val="6864"/>
                </a:lnSpc>
                <a:spcBef>
                  <a:spcPct val="0"/>
                </a:spcBef>
                <a:spcAft>
                  <a:spcPts val="0"/>
                </a:spcAft>
                <a:buClrTx/>
                <a:buSzTx/>
                <a:buFontTx/>
                <a:buNone/>
                <a:tabLst/>
                <a:defRPr/>
              </a:pPr>
              <a:r>
                <a:rPr kumimoji="0" lang="en-US" sz="8000" b="1" i="0" u="none" strike="noStrike" kern="1200" cap="none" spc="0" normalizeH="0" baseline="0" noProof="0">
                  <a:ln>
                    <a:noFill/>
                  </a:ln>
                  <a:solidFill>
                    <a:srgbClr val="FFFDEF"/>
                  </a:solidFill>
                  <a:effectLst/>
                  <a:uLnTx/>
                  <a:uFillTx/>
                  <a:latin typeface="Calibri"/>
                  <a:ea typeface="+mn-ea"/>
                  <a:cs typeface="+mn-cs"/>
                </a:rPr>
                <a:t>N</a:t>
              </a:r>
            </a:p>
          </p:txBody>
        </p:sp>
      </p:grpSp>
      <p:grpSp>
        <p:nvGrpSpPr>
          <p:cNvPr id="71" name="Nhóm 70">
            <a:extLst>
              <a:ext uri="{FF2B5EF4-FFF2-40B4-BE49-F238E27FC236}">
                <a16:creationId xmlns="" xmlns:a16="http://schemas.microsoft.com/office/drawing/2014/main" id="{6AED2BBB-8AEB-D6A9-3C6E-1BAB2394C852}"/>
              </a:ext>
            </a:extLst>
          </p:cNvPr>
          <p:cNvGrpSpPr/>
          <p:nvPr/>
        </p:nvGrpSpPr>
        <p:grpSpPr>
          <a:xfrm>
            <a:off x="11278436" y="7669063"/>
            <a:ext cx="1191191" cy="1285295"/>
            <a:chOff x="6400800" y="6011892"/>
            <a:chExt cx="1191191" cy="1285295"/>
          </a:xfrm>
        </p:grpSpPr>
        <p:grpSp>
          <p:nvGrpSpPr>
            <p:cNvPr id="72" name="Group 18">
              <a:extLst>
                <a:ext uri="{FF2B5EF4-FFF2-40B4-BE49-F238E27FC236}">
                  <a16:creationId xmlns="" xmlns:a16="http://schemas.microsoft.com/office/drawing/2014/main" id="{AB5B09A3-2389-33D2-738D-2C0781D928CA}"/>
                </a:ext>
              </a:extLst>
            </p:cNvPr>
            <p:cNvGrpSpPr/>
            <p:nvPr/>
          </p:nvGrpSpPr>
          <p:grpSpPr>
            <a:xfrm>
              <a:off x="6400800" y="6011892"/>
              <a:ext cx="1191191" cy="1219201"/>
              <a:chOff x="0" y="0"/>
              <a:chExt cx="344064" cy="338843"/>
            </a:xfrm>
          </p:grpSpPr>
          <p:sp>
            <p:nvSpPr>
              <p:cNvPr id="74" name="Freeform 19">
                <a:extLst>
                  <a:ext uri="{FF2B5EF4-FFF2-40B4-BE49-F238E27FC236}">
                    <a16:creationId xmlns="" xmlns:a16="http://schemas.microsoft.com/office/drawing/2014/main" id="{E23DDABE-D264-26A6-FF07-8A56B543309E}"/>
                  </a:ext>
                </a:extLst>
              </p:cNvPr>
              <p:cNvSpPr/>
              <p:nvPr/>
            </p:nvSpPr>
            <p:spPr>
              <a:xfrm>
                <a:off x="0" y="0"/>
                <a:ext cx="344064" cy="338843"/>
              </a:xfrm>
              <a:custGeom>
                <a:avLst/>
                <a:gdLst/>
                <a:ahLst/>
                <a:cxnLst/>
                <a:rect l="l" t="t" r="r" b="b"/>
                <a:pathLst>
                  <a:path w="344064" h="338843">
                    <a:moveTo>
                      <a:pt x="169421" y="0"/>
                    </a:moveTo>
                    <a:lnTo>
                      <a:pt x="174643" y="0"/>
                    </a:lnTo>
                    <a:cubicBezTo>
                      <a:pt x="268212" y="0"/>
                      <a:pt x="344064" y="75853"/>
                      <a:pt x="344064" y="169421"/>
                    </a:cubicBezTo>
                    <a:lnTo>
                      <a:pt x="344064" y="169421"/>
                    </a:lnTo>
                    <a:cubicBezTo>
                      <a:pt x="344064" y="214355"/>
                      <a:pt x="326214" y="257448"/>
                      <a:pt x="294442" y="289221"/>
                    </a:cubicBezTo>
                    <a:cubicBezTo>
                      <a:pt x="262669" y="320993"/>
                      <a:pt x="219576" y="338843"/>
                      <a:pt x="174643" y="338843"/>
                    </a:cubicBezTo>
                    <a:lnTo>
                      <a:pt x="169421" y="338843"/>
                    </a:lnTo>
                    <a:cubicBezTo>
                      <a:pt x="75853" y="338843"/>
                      <a:pt x="0" y="262990"/>
                      <a:pt x="0" y="169421"/>
                    </a:cubicBezTo>
                    <a:lnTo>
                      <a:pt x="0" y="169421"/>
                    </a:lnTo>
                    <a:cubicBezTo>
                      <a:pt x="0" y="75853"/>
                      <a:pt x="75853" y="0"/>
                      <a:pt x="169421" y="0"/>
                    </a:cubicBezTo>
                    <a:close/>
                  </a:path>
                </a:pathLst>
              </a:custGeom>
              <a:solidFill>
                <a:srgbClr val="758F53"/>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5" name="TextBox 20">
                <a:extLst>
                  <a:ext uri="{FF2B5EF4-FFF2-40B4-BE49-F238E27FC236}">
                    <a16:creationId xmlns="" xmlns:a16="http://schemas.microsoft.com/office/drawing/2014/main" id="{39AD4513-4192-613C-53C7-9DAB6A164A48}"/>
                  </a:ext>
                </a:extLst>
              </p:cNvPr>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241"/>
                  </a:lnSpc>
                  <a:spcBef>
                    <a:spcPts val="0"/>
                  </a:spcBef>
                  <a:spcAft>
                    <a:spcPts val="0"/>
                  </a:spcAft>
                  <a:buClrTx/>
                  <a:buSzTx/>
                  <a:buFontTx/>
                  <a:buNone/>
                  <a:tabLst/>
                  <a:defRPr/>
                </a:pPr>
                <a:endParaRPr kumimoji="0" sz="1400" b="0" i="0" u="none" strike="noStrike" kern="1200" cap="none" spc="0" normalizeH="0" baseline="0" noProof="0">
                  <a:ln>
                    <a:noFill/>
                  </a:ln>
                  <a:solidFill>
                    <a:prstClr val="black"/>
                  </a:solidFill>
                  <a:effectLst/>
                  <a:uLnTx/>
                  <a:uFillTx/>
                  <a:latin typeface="Calibri"/>
                  <a:ea typeface="+mn-ea"/>
                  <a:cs typeface="+mn-cs"/>
                </a:endParaRPr>
              </a:p>
            </p:txBody>
          </p:sp>
        </p:grpSp>
        <p:sp>
          <p:nvSpPr>
            <p:cNvPr id="73" name="TextBox 21">
              <a:extLst>
                <a:ext uri="{FF2B5EF4-FFF2-40B4-BE49-F238E27FC236}">
                  <a16:creationId xmlns="" xmlns:a16="http://schemas.microsoft.com/office/drawing/2014/main" id="{8EF7EA6C-C699-7084-A18E-255B0DE3A03C}"/>
                </a:ext>
              </a:extLst>
            </p:cNvPr>
            <p:cNvSpPr txBox="1"/>
            <p:nvPr/>
          </p:nvSpPr>
          <p:spPr>
            <a:xfrm>
              <a:off x="6400800" y="6362700"/>
              <a:ext cx="1191191" cy="934487"/>
            </a:xfrm>
            <a:prstGeom prst="rect">
              <a:avLst/>
            </a:prstGeom>
          </p:spPr>
          <p:txBody>
            <a:bodyPr lIns="0" tIns="0" rIns="0" bIns="0" rtlCol="0" anchor="t">
              <a:spAutoFit/>
            </a:bodyPr>
            <a:lstStyle/>
            <a:p>
              <a:pPr marL="0" marR="0" lvl="0" indent="0" algn="ctr" defTabSz="914400" rtl="0" eaLnBrk="1" fontAlgn="auto" latinLnBrk="0" hangingPunct="1">
                <a:lnSpc>
                  <a:spcPts val="6864"/>
                </a:lnSpc>
                <a:spcBef>
                  <a:spcPct val="0"/>
                </a:spcBef>
                <a:spcAft>
                  <a:spcPts val="0"/>
                </a:spcAft>
                <a:buClrTx/>
                <a:buSzTx/>
                <a:buFontTx/>
                <a:buNone/>
                <a:tabLst/>
                <a:defRPr/>
              </a:pPr>
              <a:r>
                <a:rPr kumimoji="0" lang="en-US" sz="8000" b="1" i="0" u="none" strike="noStrike" kern="1200" cap="none" spc="0" normalizeH="0" baseline="0" noProof="0">
                  <a:ln>
                    <a:noFill/>
                  </a:ln>
                  <a:solidFill>
                    <a:srgbClr val="FFFDEF"/>
                  </a:solidFill>
                  <a:effectLst/>
                  <a:uLnTx/>
                  <a:uFillTx/>
                  <a:latin typeface="Calibri"/>
                  <a:ea typeface="+mn-ea"/>
                  <a:cs typeface="+mn-cs"/>
                </a:rPr>
                <a:t>V</a:t>
              </a:r>
            </a:p>
          </p:txBody>
        </p:sp>
      </p:grpSp>
      <p:grpSp>
        <p:nvGrpSpPr>
          <p:cNvPr id="76" name="Nhóm 75">
            <a:extLst>
              <a:ext uri="{FF2B5EF4-FFF2-40B4-BE49-F238E27FC236}">
                <a16:creationId xmlns="" xmlns:a16="http://schemas.microsoft.com/office/drawing/2014/main" id="{CF42CDEE-EE26-479A-38EE-C29DFEB40786}"/>
              </a:ext>
            </a:extLst>
          </p:cNvPr>
          <p:cNvGrpSpPr/>
          <p:nvPr/>
        </p:nvGrpSpPr>
        <p:grpSpPr>
          <a:xfrm>
            <a:off x="12534678" y="7669063"/>
            <a:ext cx="1191191" cy="1285295"/>
            <a:chOff x="6400800" y="6011892"/>
            <a:chExt cx="1191191" cy="1285295"/>
          </a:xfrm>
        </p:grpSpPr>
        <p:grpSp>
          <p:nvGrpSpPr>
            <p:cNvPr id="77" name="Group 18">
              <a:extLst>
                <a:ext uri="{FF2B5EF4-FFF2-40B4-BE49-F238E27FC236}">
                  <a16:creationId xmlns="" xmlns:a16="http://schemas.microsoft.com/office/drawing/2014/main" id="{97F79771-97F1-7F7C-AD33-D0DCA73202BD}"/>
                </a:ext>
              </a:extLst>
            </p:cNvPr>
            <p:cNvGrpSpPr/>
            <p:nvPr/>
          </p:nvGrpSpPr>
          <p:grpSpPr>
            <a:xfrm>
              <a:off x="6400800" y="6011892"/>
              <a:ext cx="1191191" cy="1219201"/>
              <a:chOff x="0" y="0"/>
              <a:chExt cx="344064" cy="338843"/>
            </a:xfrm>
          </p:grpSpPr>
          <p:sp>
            <p:nvSpPr>
              <p:cNvPr id="79" name="Freeform 19">
                <a:extLst>
                  <a:ext uri="{FF2B5EF4-FFF2-40B4-BE49-F238E27FC236}">
                    <a16:creationId xmlns="" xmlns:a16="http://schemas.microsoft.com/office/drawing/2014/main" id="{06AEB8A5-628A-E999-B596-8DBAE071D890}"/>
                  </a:ext>
                </a:extLst>
              </p:cNvPr>
              <p:cNvSpPr/>
              <p:nvPr/>
            </p:nvSpPr>
            <p:spPr>
              <a:xfrm>
                <a:off x="0" y="0"/>
                <a:ext cx="344064" cy="338843"/>
              </a:xfrm>
              <a:custGeom>
                <a:avLst/>
                <a:gdLst/>
                <a:ahLst/>
                <a:cxnLst/>
                <a:rect l="l" t="t" r="r" b="b"/>
                <a:pathLst>
                  <a:path w="344064" h="338843">
                    <a:moveTo>
                      <a:pt x="169421" y="0"/>
                    </a:moveTo>
                    <a:lnTo>
                      <a:pt x="174643" y="0"/>
                    </a:lnTo>
                    <a:cubicBezTo>
                      <a:pt x="268212" y="0"/>
                      <a:pt x="344064" y="75853"/>
                      <a:pt x="344064" y="169421"/>
                    </a:cubicBezTo>
                    <a:lnTo>
                      <a:pt x="344064" y="169421"/>
                    </a:lnTo>
                    <a:cubicBezTo>
                      <a:pt x="344064" y="214355"/>
                      <a:pt x="326214" y="257448"/>
                      <a:pt x="294442" y="289221"/>
                    </a:cubicBezTo>
                    <a:cubicBezTo>
                      <a:pt x="262669" y="320993"/>
                      <a:pt x="219576" y="338843"/>
                      <a:pt x="174643" y="338843"/>
                    </a:cubicBezTo>
                    <a:lnTo>
                      <a:pt x="169421" y="338843"/>
                    </a:lnTo>
                    <a:cubicBezTo>
                      <a:pt x="75853" y="338843"/>
                      <a:pt x="0" y="262990"/>
                      <a:pt x="0" y="169421"/>
                    </a:cubicBezTo>
                    <a:lnTo>
                      <a:pt x="0" y="169421"/>
                    </a:lnTo>
                    <a:cubicBezTo>
                      <a:pt x="0" y="75853"/>
                      <a:pt x="75853" y="0"/>
                      <a:pt x="169421" y="0"/>
                    </a:cubicBezTo>
                    <a:close/>
                  </a:path>
                </a:pathLst>
              </a:custGeom>
              <a:solidFill>
                <a:srgbClr val="758F53"/>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0" name="TextBox 20">
                <a:extLst>
                  <a:ext uri="{FF2B5EF4-FFF2-40B4-BE49-F238E27FC236}">
                    <a16:creationId xmlns="" xmlns:a16="http://schemas.microsoft.com/office/drawing/2014/main" id="{8D5B9302-FAA6-D4CF-A7B9-0BDBD068FC86}"/>
                  </a:ext>
                </a:extLst>
              </p:cNvPr>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241"/>
                  </a:lnSpc>
                  <a:spcBef>
                    <a:spcPts val="0"/>
                  </a:spcBef>
                  <a:spcAft>
                    <a:spcPts val="0"/>
                  </a:spcAft>
                  <a:buClrTx/>
                  <a:buSzTx/>
                  <a:buFontTx/>
                  <a:buNone/>
                  <a:tabLst/>
                  <a:defRPr/>
                </a:pPr>
                <a:endParaRPr kumimoji="0" sz="1400" b="0" i="0" u="none" strike="noStrike" kern="1200" cap="none" spc="0" normalizeH="0" baseline="0" noProof="0">
                  <a:ln>
                    <a:noFill/>
                  </a:ln>
                  <a:solidFill>
                    <a:prstClr val="black"/>
                  </a:solidFill>
                  <a:effectLst/>
                  <a:uLnTx/>
                  <a:uFillTx/>
                  <a:latin typeface="Calibri"/>
                  <a:ea typeface="+mn-ea"/>
                  <a:cs typeface="+mn-cs"/>
                </a:endParaRPr>
              </a:p>
            </p:txBody>
          </p:sp>
        </p:grpSp>
        <p:sp>
          <p:nvSpPr>
            <p:cNvPr id="78" name="TextBox 21">
              <a:extLst>
                <a:ext uri="{FF2B5EF4-FFF2-40B4-BE49-F238E27FC236}">
                  <a16:creationId xmlns="" xmlns:a16="http://schemas.microsoft.com/office/drawing/2014/main" id="{67F3E2F2-3D2D-AC0E-8E88-D382323832D1}"/>
                </a:ext>
              </a:extLst>
            </p:cNvPr>
            <p:cNvSpPr txBox="1"/>
            <p:nvPr/>
          </p:nvSpPr>
          <p:spPr>
            <a:xfrm>
              <a:off x="6400800" y="6362700"/>
              <a:ext cx="1191191" cy="934487"/>
            </a:xfrm>
            <a:prstGeom prst="rect">
              <a:avLst/>
            </a:prstGeom>
          </p:spPr>
          <p:txBody>
            <a:bodyPr lIns="0" tIns="0" rIns="0" bIns="0" rtlCol="0" anchor="t">
              <a:spAutoFit/>
            </a:bodyPr>
            <a:lstStyle/>
            <a:p>
              <a:pPr marL="0" marR="0" lvl="0" indent="0" algn="ctr" defTabSz="914400" rtl="0" eaLnBrk="1" fontAlgn="auto" latinLnBrk="0" hangingPunct="1">
                <a:lnSpc>
                  <a:spcPts val="6864"/>
                </a:lnSpc>
                <a:spcBef>
                  <a:spcPct val="0"/>
                </a:spcBef>
                <a:spcAft>
                  <a:spcPts val="0"/>
                </a:spcAft>
                <a:buClrTx/>
                <a:buSzTx/>
                <a:buFontTx/>
                <a:buNone/>
                <a:tabLst/>
                <a:defRPr/>
              </a:pPr>
              <a:r>
                <a:rPr kumimoji="0" lang="en-US" sz="8000" b="1" i="0" u="none" strike="noStrike" kern="1200" cap="none" spc="0" normalizeH="0" baseline="0" noProof="0">
                  <a:ln>
                    <a:noFill/>
                  </a:ln>
                  <a:solidFill>
                    <a:srgbClr val="FFFDEF"/>
                  </a:solidFill>
                  <a:effectLst/>
                  <a:uLnTx/>
                  <a:uFillTx/>
                  <a:latin typeface="Calibri"/>
                  <a:ea typeface="+mn-ea"/>
                  <a:cs typeface="+mn-cs"/>
                </a:rPr>
                <a:t>I</a:t>
              </a:r>
            </a:p>
          </p:txBody>
        </p:sp>
      </p:grpSp>
      <p:grpSp>
        <p:nvGrpSpPr>
          <p:cNvPr id="81" name="Nhóm 80">
            <a:extLst>
              <a:ext uri="{FF2B5EF4-FFF2-40B4-BE49-F238E27FC236}">
                <a16:creationId xmlns="" xmlns:a16="http://schemas.microsoft.com/office/drawing/2014/main" id="{16B2C9B5-55E2-9519-962C-3C9DF17B8694}"/>
              </a:ext>
            </a:extLst>
          </p:cNvPr>
          <p:cNvGrpSpPr/>
          <p:nvPr/>
        </p:nvGrpSpPr>
        <p:grpSpPr>
          <a:xfrm>
            <a:off x="13786605" y="7644563"/>
            <a:ext cx="1191191" cy="1285295"/>
            <a:chOff x="6400800" y="6011892"/>
            <a:chExt cx="1191191" cy="1285295"/>
          </a:xfrm>
        </p:grpSpPr>
        <p:grpSp>
          <p:nvGrpSpPr>
            <p:cNvPr id="82" name="Group 18">
              <a:extLst>
                <a:ext uri="{FF2B5EF4-FFF2-40B4-BE49-F238E27FC236}">
                  <a16:creationId xmlns="" xmlns:a16="http://schemas.microsoft.com/office/drawing/2014/main" id="{8ACBE6AE-D036-2D61-6A3E-65011102071E}"/>
                </a:ext>
              </a:extLst>
            </p:cNvPr>
            <p:cNvGrpSpPr/>
            <p:nvPr/>
          </p:nvGrpSpPr>
          <p:grpSpPr>
            <a:xfrm>
              <a:off x="6400800" y="6011892"/>
              <a:ext cx="1191191" cy="1219201"/>
              <a:chOff x="0" y="0"/>
              <a:chExt cx="344064" cy="338843"/>
            </a:xfrm>
          </p:grpSpPr>
          <p:sp>
            <p:nvSpPr>
              <p:cNvPr id="84" name="Freeform 19">
                <a:extLst>
                  <a:ext uri="{FF2B5EF4-FFF2-40B4-BE49-F238E27FC236}">
                    <a16:creationId xmlns="" xmlns:a16="http://schemas.microsoft.com/office/drawing/2014/main" id="{82D47AB3-0281-90CA-8493-3ED105367669}"/>
                  </a:ext>
                </a:extLst>
              </p:cNvPr>
              <p:cNvSpPr/>
              <p:nvPr/>
            </p:nvSpPr>
            <p:spPr>
              <a:xfrm>
                <a:off x="0" y="0"/>
                <a:ext cx="344064" cy="338843"/>
              </a:xfrm>
              <a:custGeom>
                <a:avLst/>
                <a:gdLst/>
                <a:ahLst/>
                <a:cxnLst/>
                <a:rect l="l" t="t" r="r" b="b"/>
                <a:pathLst>
                  <a:path w="344064" h="338843">
                    <a:moveTo>
                      <a:pt x="169421" y="0"/>
                    </a:moveTo>
                    <a:lnTo>
                      <a:pt x="174643" y="0"/>
                    </a:lnTo>
                    <a:cubicBezTo>
                      <a:pt x="268212" y="0"/>
                      <a:pt x="344064" y="75853"/>
                      <a:pt x="344064" y="169421"/>
                    </a:cubicBezTo>
                    <a:lnTo>
                      <a:pt x="344064" y="169421"/>
                    </a:lnTo>
                    <a:cubicBezTo>
                      <a:pt x="344064" y="214355"/>
                      <a:pt x="326214" y="257448"/>
                      <a:pt x="294442" y="289221"/>
                    </a:cubicBezTo>
                    <a:cubicBezTo>
                      <a:pt x="262669" y="320993"/>
                      <a:pt x="219576" y="338843"/>
                      <a:pt x="174643" y="338843"/>
                    </a:cubicBezTo>
                    <a:lnTo>
                      <a:pt x="169421" y="338843"/>
                    </a:lnTo>
                    <a:cubicBezTo>
                      <a:pt x="75853" y="338843"/>
                      <a:pt x="0" y="262990"/>
                      <a:pt x="0" y="169421"/>
                    </a:cubicBezTo>
                    <a:lnTo>
                      <a:pt x="0" y="169421"/>
                    </a:lnTo>
                    <a:cubicBezTo>
                      <a:pt x="0" y="75853"/>
                      <a:pt x="75853" y="0"/>
                      <a:pt x="169421" y="0"/>
                    </a:cubicBezTo>
                    <a:close/>
                  </a:path>
                </a:pathLst>
              </a:custGeom>
              <a:solidFill>
                <a:srgbClr val="758F53"/>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5" name="TextBox 20">
                <a:extLst>
                  <a:ext uri="{FF2B5EF4-FFF2-40B4-BE49-F238E27FC236}">
                    <a16:creationId xmlns="" xmlns:a16="http://schemas.microsoft.com/office/drawing/2014/main" id="{C7663069-056E-4E8F-0E4B-16EC829FEE23}"/>
                  </a:ext>
                </a:extLst>
              </p:cNvPr>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241"/>
                  </a:lnSpc>
                  <a:spcBef>
                    <a:spcPts val="0"/>
                  </a:spcBef>
                  <a:spcAft>
                    <a:spcPts val="0"/>
                  </a:spcAft>
                  <a:buClrTx/>
                  <a:buSzTx/>
                  <a:buFontTx/>
                  <a:buNone/>
                  <a:tabLst/>
                  <a:defRPr/>
                </a:pPr>
                <a:endParaRPr kumimoji="0" sz="1400" b="0" i="0" u="none" strike="noStrike" kern="1200" cap="none" spc="0" normalizeH="0" baseline="0" noProof="0">
                  <a:ln>
                    <a:noFill/>
                  </a:ln>
                  <a:solidFill>
                    <a:prstClr val="black"/>
                  </a:solidFill>
                  <a:effectLst/>
                  <a:uLnTx/>
                  <a:uFillTx/>
                  <a:latin typeface="Calibri"/>
                  <a:ea typeface="+mn-ea"/>
                  <a:cs typeface="+mn-cs"/>
                </a:endParaRPr>
              </a:p>
            </p:txBody>
          </p:sp>
        </p:grpSp>
        <p:sp>
          <p:nvSpPr>
            <p:cNvPr id="83" name="TextBox 21">
              <a:extLst>
                <a:ext uri="{FF2B5EF4-FFF2-40B4-BE49-F238E27FC236}">
                  <a16:creationId xmlns="" xmlns:a16="http://schemas.microsoft.com/office/drawing/2014/main" id="{7C7950D9-57D7-2C33-4838-92EAB09B90A8}"/>
                </a:ext>
              </a:extLst>
            </p:cNvPr>
            <p:cNvSpPr txBox="1"/>
            <p:nvPr/>
          </p:nvSpPr>
          <p:spPr>
            <a:xfrm>
              <a:off x="6400800" y="6362700"/>
              <a:ext cx="1191191" cy="934487"/>
            </a:xfrm>
            <a:prstGeom prst="rect">
              <a:avLst/>
            </a:prstGeom>
          </p:spPr>
          <p:txBody>
            <a:bodyPr lIns="0" tIns="0" rIns="0" bIns="0" rtlCol="0" anchor="t">
              <a:spAutoFit/>
            </a:bodyPr>
            <a:lstStyle/>
            <a:p>
              <a:pPr marL="0" marR="0" lvl="0" indent="0" algn="ctr" defTabSz="914400" rtl="0" eaLnBrk="1" fontAlgn="auto" latinLnBrk="0" hangingPunct="1">
                <a:lnSpc>
                  <a:spcPts val="6864"/>
                </a:lnSpc>
                <a:spcBef>
                  <a:spcPct val="0"/>
                </a:spcBef>
                <a:spcAft>
                  <a:spcPts val="0"/>
                </a:spcAft>
                <a:buClrTx/>
                <a:buSzTx/>
                <a:buFontTx/>
                <a:buNone/>
                <a:tabLst/>
                <a:defRPr/>
              </a:pPr>
              <a:r>
                <a:rPr kumimoji="0" lang="en-US" sz="8000" b="1" i="0" u="none" strike="noStrike" kern="1200" cap="none" spc="0" normalizeH="0" baseline="0" noProof="0">
                  <a:ln>
                    <a:noFill/>
                  </a:ln>
                  <a:solidFill>
                    <a:srgbClr val="FFFDEF"/>
                  </a:solidFill>
                  <a:effectLst/>
                  <a:uLnTx/>
                  <a:uFillTx/>
                  <a:latin typeface="Calibri"/>
                  <a:ea typeface="+mn-ea"/>
                  <a:cs typeface="+mn-cs"/>
                </a:rPr>
                <a:t>Ê</a:t>
              </a:r>
            </a:p>
          </p:txBody>
        </p:sp>
      </p:grpSp>
      <p:grpSp>
        <p:nvGrpSpPr>
          <p:cNvPr id="86" name="Nhóm 85">
            <a:extLst>
              <a:ext uri="{FF2B5EF4-FFF2-40B4-BE49-F238E27FC236}">
                <a16:creationId xmlns="" xmlns:a16="http://schemas.microsoft.com/office/drawing/2014/main" id="{4CDDB2FE-6E74-79DA-898B-259D336E2C78}"/>
              </a:ext>
            </a:extLst>
          </p:cNvPr>
          <p:cNvGrpSpPr/>
          <p:nvPr/>
        </p:nvGrpSpPr>
        <p:grpSpPr>
          <a:xfrm>
            <a:off x="15038532" y="7660293"/>
            <a:ext cx="1191191" cy="1285295"/>
            <a:chOff x="6400800" y="6011892"/>
            <a:chExt cx="1191191" cy="1285295"/>
          </a:xfrm>
        </p:grpSpPr>
        <p:grpSp>
          <p:nvGrpSpPr>
            <p:cNvPr id="87" name="Group 18">
              <a:extLst>
                <a:ext uri="{FF2B5EF4-FFF2-40B4-BE49-F238E27FC236}">
                  <a16:creationId xmlns="" xmlns:a16="http://schemas.microsoft.com/office/drawing/2014/main" id="{2BC4EDD6-B7A9-7909-BE03-12CB668761F8}"/>
                </a:ext>
              </a:extLst>
            </p:cNvPr>
            <p:cNvGrpSpPr/>
            <p:nvPr/>
          </p:nvGrpSpPr>
          <p:grpSpPr>
            <a:xfrm>
              <a:off x="6400800" y="6011892"/>
              <a:ext cx="1191191" cy="1219201"/>
              <a:chOff x="0" y="0"/>
              <a:chExt cx="344064" cy="338843"/>
            </a:xfrm>
          </p:grpSpPr>
          <p:sp>
            <p:nvSpPr>
              <p:cNvPr id="89" name="Freeform 19">
                <a:extLst>
                  <a:ext uri="{FF2B5EF4-FFF2-40B4-BE49-F238E27FC236}">
                    <a16:creationId xmlns="" xmlns:a16="http://schemas.microsoft.com/office/drawing/2014/main" id="{EB66E001-0F0A-9E53-B89F-41D48455CF4A}"/>
                  </a:ext>
                </a:extLst>
              </p:cNvPr>
              <p:cNvSpPr/>
              <p:nvPr/>
            </p:nvSpPr>
            <p:spPr>
              <a:xfrm>
                <a:off x="0" y="0"/>
                <a:ext cx="344064" cy="338843"/>
              </a:xfrm>
              <a:custGeom>
                <a:avLst/>
                <a:gdLst/>
                <a:ahLst/>
                <a:cxnLst/>
                <a:rect l="l" t="t" r="r" b="b"/>
                <a:pathLst>
                  <a:path w="344064" h="338843">
                    <a:moveTo>
                      <a:pt x="169421" y="0"/>
                    </a:moveTo>
                    <a:lnTo>
                      <a:pt x="174643" y="0"/>
                    </a:lnTo>
                    <a:cubicBezTo>
                      <a:pt x="268212" y="0"/>
                      <a:pt x="344064" y="75853"/>
                      <a:pt x="344064" y="169421"/>
                    </a:cubicBezTo>
                    <a:lnTo>
                      <a:pt x="344064" y="169421"/>
                    </a:lnTo>
                    <a:cubicBezTo>
                      <a:pt x="344064" y="214355"/>
                      <a:pt x="326214" y="257448"/>
                      <a:pt x="294442" y="289221"/>
                    </a:cubicBezTo>
                    <a:cubicBezTo>
                      <a:pt x="262669" y="320993"/>
                      <a:pt x="219576" y="338843"/>
                      <a:pt x="174643" y="338843"/>
                    </a:cubicBezTo>
                    <a:lnTo>
                      <a:pt x="169421" y="338843"/>
                    </a:lnTo>
                    <a:cubicBezTo>
                      <a:pt x="75853" y="338843"/>
                      <a:pt x="0" y="262990"/>
                      <a:pt x="0" y="169421"/>
                    </a:cubicBezTo>
                    <a:lnTo>
                      <a:pt x="0" y="169421"/>
                    </a:lnTo>
                    <a:cubicBezTo>
                      <a:pt x="0" y="75853"/>
                      <a:pt x="75853" y="0"/>
                      <a:pt x="169421" y="0"/>
                    </a:cubicBezTo>
                    <a:close/>
                  </a:path>
                </a:pathLst>
              </a:custGeom>
              <a:solidFill>
                <a:srgbClr val="758F53"/>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0" name="TextBox 20">
                <a:extLst>
                  <a:ext uri="{FF2B5EF4-FFF2-40B4-BE49-F238E27FC236}">
                    <a16:creationId xmlns="" xmlns:a16="http://schemas.microsoft.com/office/drawing/2014/main" id="{74930016-738E-E272-3F74-6336306D33BF}"/>
                  </a:ext>
                </a:extLst>
              </p:cNvPr>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241"/>
                  </a:lnSpc>
                  <a:spcBef>
                    <a:spcPts val="0"/>
                  </a:spcBef>
                  <a:spcAft>
                    <a:spcPts val="0"/>
                  </a:spcAft>
                  <a:buClrTx/>
                  <a:buSzTx/>
                  <a:buFontTx/>
                  <a:buNone/>
                  <a:tabLst/>
                  <a:defRPr/>
                </a:pPr>
                <a:endParaRPr kumimoji="0" sz="1400" b="0" i="0" u="none" strike="noStrike" kern="1200" cap="none" spc="0" normalizeH="0" baseline="0" noProof="0">
                  <a:ln>
                    <a:noFill/>
                  </a:ln>
                  <a:solidFill>
                    <a:prstClr val="black"/>
                  </a:solidFill>
                  <a:effectLst/>
                  <a:uLnTx/>
                  <a:uFillTx/>
                  <a:latin typeface="Calibri"/>
                  <a:ea typeface="+mn-ea"/>
                  <a:cs typeface="+mn-cs"/>
                </a:endParaRPr>
              </a:p>
            </p:txBody>
          </p:sp>
        </p:grpSp>
        <p:sp>
          <p:nvSpPr>
            <p:cNvPr id="88" name="TextBox 21">
              <a:extLst>
                <a:ext uri="{FF2B5EF4-FFF2-40B4-BE49-F238E27FC236}">
                  <a16:creationId xmlns="" xmlns:a16="http://schemas.microsoft.com/office/drawing/2014/main" id="{2AAD4FE9-EB00-E490-7338-5008ECB2E0FA}"/>
                </a:ext>
              </a:extLst>
            </p:cNvPr>
            <p:cNvSpPr txBox="1"/>
            <p:nvPr/>
          </p:nvSpPr>
          <p:spPr>
            <a:xfrm>
              <a:off x="6400800" y="6362700"/>
              <a:ext cx="1191191" cy="934487"/>
            </a:xfrm>
            <a:prstGeom prst="rect">
              <a:avLst/>
            </a:prstGeom>
          </p:spPr>
          <p:txBody>
            <a:bodyPr lIns="0" tIns="0" rIns="0" bIns="0" rtlCol="0" anchor="t">
              <a:spAutoFit/>
            </a:bodyPr>
            <a:lstStyle/>
            <a:p>
              <a:pPr marL="0" marR="0" lvl="0" indent="0" algn="ctr" defTabSz="914400" rtl="0" eaLnBrk="1" fontAlgn="auto" latinLnBrk="0" hangingPunct="1">
                <a:lnSpc>
                  <a:spcPts val="6864"/>
                </a:lnSpc>
                <a:spcBef>
                  <a:spcPct val="0"/>
                </a:spcBef>
                <a:spcAft>
                  <a:spcPts val="0"/>
                </a:spcAft>
                <a:buClrTx/>
                <a:buSzTx/>
                <a:buFontTx/>
                <a:buNone/>
                <a:tabLst/>
                <a:defRPr/>
              </a:pPr>
              <a:r>
                <a:rPr kumimoji="0" lang="en-US" sz="8000" b="1" i="0" u="none" strike="noStrike" kern="1200" cap="none" spc="0" normalizeH="0" baseline="0" noProof="0">
                  <a:ln>
                    <a:noFill/>
                  </a:ln>
                  <a:solidFill>
                    <a:srgbClr val="FFFDEF"/>
                  </a:solidFill>
                  <a:effectLst/>
                  <a:uLnTx/>
                  <a:uFillTx/>
                  <a:latin typeface="Calibri"/>
                  <a:ea typeface="+mn-ea"/>
                  <a:cs typeface="+mn-cs"/>
                </a:rPr>
                <a:t>N</a:t>
              </a:r>
            </a:p>
          </p:txBody>
        </p:sp>
      </p:grpSp>
      <p:pic>
        <p:nvPicPr>
          <p:cNvPr id="7" name="Hình ảnh 6" descr="Ảnh có chứa văn bản&#10;&#10;Mô tả được tạo tự động">
            <a:extLst>
              <a:ext uri="{FF2B5EF4-FFF2-40B4-BE49-F238E27FC236}">
                <a16:creationId xmlns="" xmlns:a16="http://schemas.microsoft.com/office/drawing/2014/main" id="{4FE25FFB-A7A9-AC1B-FFAB-DDC0FE279027}"/>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917617" y="-414146"/>
            <a:ext cx="11959246" cy="5549969"/>
          </a:xfrm>
          <a:prstGeom prst="rect">
            <a:avLst/>
          </a:prstGeom>
        </p:spPr>
      </p:pic>
      <p:grpSp>
        <p:nvGrpSpPr>
          <p:cNvPr id="8" name="Nhóm 7">
            <a:extLst>
              <a:ext uri="{FF2B5EF4-FFF2-40B4-BE49-F238E27FC236}">
                <a16:creationId xmlns="" xmlns:a16="http://schemas.microsoft.com/office/drawing/2014/main" id="{2E2E8BB4-D066-B78B-852A-F4F6FF4474F9}"/>
              </a:ext>
            </a:extLst>
          </p:cNvPr>
          <p:cNvGrpSpPr/>
          <p:nvPr/>
        </p:nvGrpSpPr>
        <p:grpSpPr>
          <a:xfrm>
            <a:off x="12042302" y="6247681"/>
            <a:ext cx="1191191" cy="1285295"/>
            <a:chOff x="6400800" y="6011892"/>
            <a:chExt cx="1191191" cy="1285295"/>
          </a:xfrm>
        </p:grpSpPr>
        <p:grpSp>
          <p:nvGrpSpPr>
            <p:cNvPr id="14" name="Group 18">
              <a:extLst>
                <a:ext uri="{FF2B5EF4-FFF2-40B4-BE49-F238E27FC236}">
                  <a16:creationId xmlns="" xmlns:a16="http://schemas.microsoft.com/office/drawing/2014/main" id="{C884879C-6E63-D32B-8BC2-09015313F920}"/>
                </a:ext>
              </a:extLst>
            </p:cNvPr>
            <p:cNvGrpSpPr/>
            <p:nvPr/>
          </p:nvGrpSpPr>
          <p:grpSpPr>
            <a:xfrm>
              <a:off x="6400800" y="6011892"/>
              <a:ext cx="1191191" cy="1219201"/>
              <a:chOff x="0" y="0"/>
              <a:chExt cx="344064" cy="338843"/>
            </a:xfrm>
          </p:grpSpPr>
          <p:sp>
            <p:nvSpPr>
              <p:cNvPr id="18" name="Freeform 19">
                <a:extLst>
                  <a:ext uri="{FF2B5EF4-FFF2-40B4-BE49-F238E27FC236}">
                    <a16:creationId xmlns="" xmlns:a16="http://schemas.microsoft.com/office/drawing/2014/main" id="{7A175BD9-103A-2F8C-2C2C-4F1EE2B84B09}"/>
                  </a:ext>
                </a:extLst>
              </p:cNvPr>
              <p:cNvSpPr/>
              <p:nvPr/>
            </p:nvSpPr>
            <p:spPr>
              <a:xfrm>
                <a:off x="0" y="0"/>
                <a:ext cx="344064" cy="338843"/>
              </a:xfrm>
              <a:custGeom>
                <a:avLst/>
                <a:gdLst/>
                <a:ahLst/>
                <a:cxnLst/>
                <a:rect l="l" t="t" r="r" b="b"/>
                <a:pathLst>
                  <a:path w="344064" h="338843">
                    <a:moveTo>
                      <a:pt x="169421" y="0"/>
                    </a:moveTo>
                    <a:lnTo>
                      <a:pt x="174643" y="0"/>
                    </a:lnTo>
                    <a:cubicBezTo>
                      <a:pt x="268212" y="0"/>
                      <a:pt x="344064" y="75853"/>
                      <a:pt x="344064" y="169421"/>
                    </a:cubicBezTo>
                    <a:lnTo>
                      <a:pt x="344064" y="169421"/>
                    </a:lnTo>
                    <a:cubicBezTo>
                      <a:pt x="344064" y="214355"/>
                      <a:pt x="326214" y="257448"/>
                      <a:pt x="294442" y="289221"/>
                    </a:cubicBezTo>
                    <a:cubicBezTo>
                      <a:pt x="262669" y="320993"/>
                      <a:pt x="219576" y="338843"/>
                      <a:pt x="174643" y="338843"/>
                    </a:cubicBezTo>
                    <a:lnTo>
                      <a:pt x="169421" y="338843"/>
                    </a:lnTo>
                    <a:cubicBezTo>
                      <a:pt x="75853" y="338843"/>
                      <a:pt x="0" y="262990"/>
                      <a:pt x="0" y="169421"/>
                    </a:cubicBezTo>
                    <a:lnTo>
                      <a:pt x="0" y="169421"/>
                    </a:lnTo>
                    <a:cubicBezTo>
                      <a:pt x="0" y="75853"/>
                      <a:pt x="75853" y="0"/>
                      <a:pt x="169421" y="0"/>
                    </a:cubicBezTo>
                    <a:close/>
                  </a:path>
                </a:pathLst>
              </a:custGeom>
              <a:solidFill>
                <a:srgbClr val="758F53"/>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TextBox 20">
                <a:extLst>
                  <a:ext uri="{FF2B5EF4-FFF2-40B4-BE49-F238E27FC236}">
                    <a16:creationId xmlns="" xmlns:a16="http://schemas.microsoft.com/office/drawing/2014/main" id="{A6C16004-4E0B-51F1-6E62-F449E309C014}"/>
                  </a:ext>
                </a:extLst>
              </p:cNvPr>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241"/>
                  </a:lnSpc>
                  <a:spcBef>
                    <a:spcPts val="0"/>
                  </a:spcBef>
                  <a:spcAft>
                    <a:spcPts val="0"/>
                  </a:spcAft>
                  <a:buClrTx/>
                  <a:buSzTx/>
                  <a:buFontTx/>
                  <a:buNone/>
                  <a:tabLst/>
                  <a:defRPr/>
                </a:pPr>
                <a:endParaRPr kumimoji="0" sz="1400" b="0" i="0" u="none" strike="noStrike" kern="1200" cap="none" spc="0" normalizeH="0" baseline="0" noProof="0">
                  <a:ln>
                    <a:noFill/>
                  </a:ln>
                  <a:solidFill>
                    <a:prstClr val="black"/>
                  </a:solidFill>
                  <a:effectLst/>
                  <a:uLnTx/>
                  <a:uFillTx/>
                  <a:latin typeface="Calibri"/>
                  <a:ea typeface="+mn-ea"/>
                  <a:cs typeface="+mn-cs"/>
                </a:endParaRPr>
              </a:p>
            </p:txBody>
          </p:sp>
        </p:grpSp>
        <p:sp>
          <p:nvSpPr>
            <p:cNvPr id="17" name="TextBox 21">
              <a:extLst>
                <a:ext uri="{FF2B5EF4-FFF2-40B4-BE49-F238E27FC236}">
                  <a16:creationId xmlns="" xmlns:a16="http://schemas.microsoft.com/office/drawing/2014/main" id="{A4298BDE-DB0F-0EB7-8814-5F9A57879750}"/>
                </a:ext>
              </a:extLst>
            </p:cNvPr>
            <p:cNvSpPr txBox="1"/>
            <p:nvPr/>
          </p:nvSpPr>
          <p:spPr>
            <a:xfrm>
              <a:off x="6400800" y="6362700"/>
              <a:ext cx="1191191" cy="934487"/>
            </a:xfrm>
            <a:prstGeom prst="rect">
              <a:avLst/>
            </a:prstGeom>
          </p:spPr>
          <p:txBody>
            <a:bodyPr lIns="0" tIns="0" rIns="0" bIns="0" rtlCol="0" anchor="t">
              <a:spAutoFit/>
            </a:bodyPr>
            <a:lstStyle/>
            <a:p>
              <a:pPr marL="0" marR="0" lvl="0" indent="0" algn="ctr" defTabSz="914400" rtl="0" eaLnBrk="1" fontAlgn="auto" latinLnBrk="0" hangingPunct="1">
                <a:lnSpc>
                  <a:spcPts val="6864"/>
                </a:lnSpc>
                <a:spcBef>
                  <a:spcPct val="0"/>
                </a:spcBef>
                <a:spcAft>
                  <a:spcPts val="0"/>
                </a:spcAft>
                <a:buClrTx/>
                <a:buSzTx/>
                <a:buFontTx/>
                <a:buNone/>
                <a:tabLst/>
                <a:defRPr/>
              </a:pPr>
              <a:r>
                <a:rPr kumimoji="0" lang="en-US" sz="8000" b="1" i="0" u="none" strike="noStrike" kern="1200" cap="none" spc="0" normalizeH="0" baseline="0" noProof="0">
                  <a:ln>
                    <a:noFill/>
                  </a:ln>
                  <a:solidFill>
                    <a:srgbClr val="FFFDEF"/>
                  </a:solidFill>
                  <a:effectLst/>
                  <a:uLnTx/>
                  <a:uFillTx/>
                  <a:latin typeface="Calibri"/>
                  <a:ea typeface="+mn-ea"/>
                  <a:cs typeface="+mn-cs"/>
                </a:rPr>
                <a:t>G</a:t>
              </a:r>
            </a:p>
          </p:txBody>
        </p:sp>
      </p:grpSp>
      <p:pic>
        <p:nvPicPr>
          <p:cNvPr id="1026" name="Picture 2">
            <a:extLst>
              <a:ext uri="{FF2B5EF4-FFF2-40B4-BE49-F238E27FC236}">
                <a16:creationId xmlns="" xmlns:a16="http://schemas.microsoft.com/office/drawing/2014/main" id="{D31E9C49-3C1D-4083-B88A-74A532C02DE3}"/>
              </a:ext>
            </a:extLst>
          </p:cNvPr>
          <p:cNvPicPr>
            <a:picLocks noChangeAspect="1" noChangeArrowheads="1"/>
          </p:cNvPicPr>
          <p:nvPr/>
        </p:nvPicPr>
        <p:blipFill rotWithShape="1">
          <a:blip r:embed="rId17">
            <a:extLst>
              <a:ext uri="{28A0092B-C50C-407E-A947-70E740481C1C}">
                <a14:useLocalDpi xmlns:a14="http://schemas.microsoft.com/office/drawing/2010/main" val="0"/>
              </a:ext>
            </a:extLst>
          </a:blip>
          <a:srcRect l="32932" r="33161"/>
          <a:stretch/>
        </p:blipFill>
        <p:spPr bwMode="auto">
          <a:xfrm>
            <a:off x="808760" y="2394485"/>
            <a:ext cx="3904521" cy="11515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95794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anim calcmode="lin" valueType="num">
                                      <p:cBhvr>
                                        <p:cTn id="8" dur="500" fill="hold"/>
                                        <p:tgtEl>
                                          <p:spTgt spid="26"/>
                                        </p:tgtEl>
                                        <p:attrNameLst>
                                          <p:attrName>ppt_x</p:attrName>
                                        </p:attrNameLst>
                                      </p:cBhvr>
                                      <p:tavLst>
                                        <p:tav tm="0">
                                          <p:val>
                                            <p:strVal val="#ppt_x"/>
                                          </p:val>
                                        </p:tav>
                                        <p:tav tm="100000">
                                          <p:val>
                                            <p:strVal val="#ppt_x"/>
                                          </p:val>
                                        </p:tav>
                                      </p:tavLst>
                                    </p:anim>
                                    <p:anim calcmode="lin" valueType="num">
                                      <p:cBhvr>
                                        <p:cTn id="9" dur="5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anim calcmode="lin" valueType="num">
                                      <p:cBhvr>
                                        <p:cTn id="13" dur="500" fill="hold"/>
                                        <p:tgtEl>
                                          <p:spTgt spid="15"/>
                                        </p:tgtEl>
                                        <p:attrNameLst>
                                          <p:attrName>ppt_x</p:attrName>
                                        </p:attrNameLst>
                                      </p:cBhvr>
                                      <p:tavLst>
                                        <p:tav tm="0">
                                          <p:val>
                                            <p:strVal val="#ppt_x"/>
                                          </p:val>
                                        </p:tav>
                                        <p:tav tm="100000">
                                          <p:val>
                                            <p:strVal val="#ppt_x"/>
                                          </p:val>
                                        </p:tav>
                                      </p:tavLst>
                                    </p:anim>
                                    <p:anim calcmode="lin" valueType="num">
                                      <p:cBhvr>
                                        <p:cTn id="14" dur="5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anim calcmode="lin" valueType="num">
                                      <p:cBhvr>
                                        <p:cTn id="18" dur="500" fill="hold"/>
                                        <p:tgtEl>
                                          <p:spTgt spid="16"/>
                                        </p:tgtEl>
                                        <p:attrNameLst>
                                          <p:attrName>ppt_x</p:attrName>
                                        </p:attrNameLst>
                                      </p:cBhvr>
                                      <p:tavLst>
                                        <p:tav tm="0">
                                          <p:val>
                                            <p:strVal val="#ppt_x"/>
                                          </p:val>
                                        </p:tav>
                                        <p:tav tm="100000">
                                          <p:val>
                                            <p:strVal val="#ppt_x"/>
                                          </p:val>
                                        </p:tav>
                                      </p:tavLst>
                                    </p:anim>
                                    <p:anim calcmode="lin" valueType="num">
                                      <p:cBhvr>
                                        <p:cTn id="19" dur="500" fill="hold"/>
                                        <p:tgtEl>
                                          <p:spTgt spid="1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6"/>
                                        </p:tgtEl>
                                        <p:attrNameLst>
                                          <p:attrName>style.visibility</p:attrName>
                                        </p:attrNameLst>
                                      </p:cBhvr>
                                      <p:to>
                                        <p:strVal val="visible"/>
                                      </p:to>
                                    </p:set>
                                    <p:animEffect transition="in" filter="fade">
                                      <p:cBhvr>
                                        <p:cTn id="22" dur="500"/>
                                        <p:tgtEl>
                                          <p:spTgt spid="46"/>
                                        </p:tgtEl>
                                      </p:cBhvr>
                                    </p:animEffect>
                                    <p:anim calcmode="lin" valueType="num">
                                      <p:cBhvr>
                                        <p:cTn id="23" dur="500" fill="hold"/>
                                        <p:tgtEl>
                                          <p:spTgt spid="46"/>
                                        </p:tgtEl>
                                        <p:attrNameLst>
                                          <p:attrName>ppt_x</p:attrName>
                                        </p:attrNameLst>
                                      </p:cBhvr>
                                      <p:tavLst>
                                        <p:tav tm="0">
                                          <p:val>
                                            <p:strVal val="#ppt_x"/>
                                          </p:val>
                                        </p:tav>
                                        <p:tav tm="100000">
                                          <p:val>
                                            <p:strVal val="#ppt_x"/>
                                          </p:val>
                                        </p:tav>
                                      </p:tavLst>
                                    </p:anim>
                                    <p:anim calcmode="lin" valueType="num">
                                      <p:cBhvr>
                                        <p:cTn id="24" dur="500" fill="hold"/>
                                        <p:tgtEl>
                                          <p:spTgt spid="4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51"/>
                                        </p:tgtEl>
                                        <p:attrNameLst>
                                          <p:attrName>style.visibility</p:attrName>
                                        </p:attrNameLst>
                                      </p:cBhvr>
                                      <p:to>
                                        <p:strVal val="visible"/>
                                      </p:to>
                                    </p:set>
                                    <p:animEffect transition="in" filter="fade">
                                      <p:cBhvr>
                                        <p:cTn id="27" dur="500"/>
                                        <p:tgtEl>
                                          <p:spTgt spid="51"/>
                                        </p:tgtEl>
                                      </p:cBhvr>
                                    </p:animEffect>
                                    <p:anim calcmode="lin" valueType="num">
                                      <p:cBhvr>
                                        <p:cTn id="28" dur="500" fill="hold"/>
                                        <p:tgtEl>
                                          <p:spTgt spid="51"/>
                                        </p:tgtEl>
                                        <p:attrNameLst>
                                          <p:attrName>ppt_x</p:attrName>
                                        </p:attrNameLst>
                                      </p:cBhvr>
                                      <p:tavLst>
                                        <p:tav tm="0">
                                          <p:val>
                                            <p:strVal val="#ppt_x"/>
                                          </p:val>
                                        </p:tav>
                                        <p:tav tm="100000">
                                          <p:val>
                                            <p:strVal val="#ppt_x"/>
                                          </p:val>
                                        </p:tav>
                                      </p:tavLst>
                                    </p:anim>
                                    <p:anim calcmode="lin" valueType="num">
                                      <p:cBhvr>
                                        <p:cTn id="29" dur="500" fill="hold"/>
                                        <p:tgtEl>
                                          <p:spTgt spid="51"/>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71"/>
                                        </p:tgtEl>
                                        <p:attrNameLst>
                                          <p:attrName>style.visibility</p:attrName>
                                        </p:attrNameLst>
                                      </p:cBhvr>
                                      <p:to>
                                        <p:strVal val="visible"/>
                                      </p:to>
                                    </p:set>
                                    <p:animEffect transition="in" filter="fade">
                                      <p:cBhvr>
                                        <p:cTn id="32" dur="500"/>
                                        <p:tgtEl>
                                          <p:spTgt spid="71"/>
                                        </p:tgtEl>
                                      </p:cBhvr>
                                    </p:animEffect>
                                    <p:anim calcmode="lin" valueType="num">
                                      <p:cBhvr>
                                        <p:cTn id="33" dur="500" fill="hold"/>
                                        <p:tgtEl>
                                          <p:spTgt spid="71"/>
                                        </p:tgtEl>
                                        <p:attrNameLst>
                                          <p:attrName>ppt_x</p:attrName>
                                        </p:attrNameLst>
                                      </p:cBhvr>
                                      <p:tavLst>
                                        <p:tav tm="0">
                                          <p:val>
                                            <p:strVal val="#ppt_x"/>
                                          </p:val>
                                        </p:tav>
                                        <p:tav tm="100000">
                                          <p:val>
                                            <p:strVal val="#ppt_x"/>
                                          </p:val>
                                        </p:tav>
                                      </p:tavLst>
                                    </p:anim>
                                    <p:anim calcmode="lin" valueType="num">
                                      <p:cBhvr>
                                        <p:cTn id="34" dur="500" fill="hold"/>
                                        <p:tgtEl>
                                          <p:spTgt spid="71"/>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76"/>
                                        </p:tgtEl>
                                        <p:attrNameLst>
                                          <p:attrName>style.visibility</p:attrName>
                                        </p:attrNameLst>
                                      </p:cBhvr>
                                      <p:to>
                                        <p:strVal val="visible"/>
                                      </p:to>
                                    </p:set>
                                    <p:animEffect transition="in" filter="fade">
                                      <p:cBhvr>
                                        <p:cTn id="37" dur="500"/>
                                        <p:tgtEl>
                                          <p:spTgt spid="76"/>
                                        </p:tgtEl>
                                      </p:cBhvr>
                                    </p:animEffect>
                                    <p:anim calcmode="lin" valueType="num">
                                      <p:cBhvr>
                                        <p:cTn id="38" dur="500" fill="hold"/>
                                        <p:tgtEl>
                                          <p:spTgt spid="76"/>
                                        </p:tgtEl>
                                        <p:attrNameLst>
                                          <p:attrName>ppt_x</p:attrName>
                                        </p:attrNameLst>
                                      </p:cBhvr>
                                      <p:tavLst>
                                        <p:tav tm="0">
                                          <p:val>
                                            <p:strVal val="#ppt_x"/>
                                          </p:val>
                                        </p:tav>
                                        <p:tav tm="100000">
                                          <p:val>
                                            <p:strVal val="#ppt_x"/>
                                          </p:val>
                                        </p:tav>
                                      </p:tavLst>
                                    </p:anim>
                                    <p:anim calcmode="lin" valueType="num">
                                      <p:cBhvr>
                                        <p:cTn id="39" dur="500" fill="hold"/>
                                        <p:tgtEl>
                                          <p:spTgt spid="76"/>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81"/>
                                        </p:tgtEl>
                                        <p:attrNameLst>
                                          <p:attrName>style.visibility</p:attrName>
                                        </p:attrNameLst>
                                      </p:cBhvr>
                                      <p:to>
                                        <p:strVal val="visible"/>
                                      </p:to>
                                    </p:set>
                                    <p:animEffect transition="in" filter="fade">
                                      <p:cBhvr>
                                        <p:cTn id="42" dur="500"/>
                                        <p:tgtEl>
                                          <p:spTgt spid="81"/>
                                        </p:tgtEl>
                                      </p:cBhvr>
                                    </p:animEffect>
                                    <p:anim calcmode="lin" valueType="num">
                                      <p:cBhvr>
                                        <p:cTn id="43" dur="500" fill="hold"/>
                                        <p:tgtEl>
                                          <p:spTgt spid="81"/>
                                        </p:tgtEl>
                                        <p:attrNameLst>
                                          <p:attrName>ppt_x</p:attrName>
                                        </p:attrNameLst>
                                      </p:cBhvr>
                                      <p:tavLst>
                                        <p:tav tm="0">
                                          <p:val>
                                            <p:strVal val="#ppt_x"/>
                                          </p:val>
                                        </p:tav>
                                        <p:tav tm="100000">
                                          <p:val>
                                            <p:strVal val="#ppt_x"/>
                                          </p:val>
                                        </p:tav>
                                      </p:tavLst>
                                    </p:anim>
                                    <p:anim calcmode="lin" valueType="num">
                                      <p:cBhvr>
                                        <p:cTn id="44" dur="500" fill="hold"/>
                                        <p:tgtEl>
                                          <p:spTgt spid="81"/>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86"/>
                                        </p:tgtEl>
                                        <p:attrNameLst>
                                          <p:attrName>style.visibility</p:attrName>
                                        </p:attrNameLst>
                                      </p:cBhvr>
                                      <p:to>
                                        <p:strVal val="visible"/>
                                      </p:to>
                                    </p:set>
                                    <p:animEffect transition="in" filter="fade">
                                      <p:cBhvr>
                                        <p:cTn id="47" dur="500"/>
                                        <p:tgtEl>
                                          <p:spTgt spid="86"/>
                                        </p:tgtEl>
                                      </p:cBhvr>
                                    </p:animEffect>
                                    <p:anim calcmode="lin" valueType="num">
                                      <p:cBhvr>
                                        <p:cTn id="48" dur="500" fill="hold"/>
                                        <p:tgtEl>
                                          <p:spTgt spid="86"/>
                                        </p:tgtEl>
                                        <p:attrNameLst>
                                          <p:attrName>ppt_x</p:attrName>
                                        </p:attrNameLst>
                                      </p:cBhvr>
                                      <p:tavLst>
                                        <p:tav tm="0">
                                          <p:val>
                                            <p:strVal val="#ppt_x"/>
                                          </p:val>
                                        </p:tav>
                                        <p:tav tm="100000">
                                          <p:val>
                                            <p:strVal val="#ppt_x"/>
                                          </p:val>
                                        </p:tav>
                                      </p:tavLst>
                                    </p:anim>
                                    <p:anim calcmode="lin" valueType="num">
                                      <p:cBhvr>
                                        <p:cTn id="49" dur="500" fill="hold"/>
                                        <p:tgtEl>
                                          <p:spTgt spid="86"/>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fade">
                                      <p:cBhvr>
                                        <p:cTn id="52" dur="500"/>
                                        <p:tgtEl>
                                          <p:spTgt spid="8"/>
                                        </p:tgtEl>
                                      </p:cBhvr>
                                    </p:animEffect>
                                    <p:anim calcmode="lin" valueType="num">
                                      <p:cBhvr>
                                        <p:cTn id="53" dur="500" fill="hold"/>
                                        <p:tgtEl>
                                          <p:spTgt spid="8"/>
                                        </p:tgtEl>
                                        <p:attrNameLst>
                                          <p:attrName>ppt_x</p:attrName>
                                        </p:attrNameLst>
                                      </p:cBhvr>
                                      <p:tavLst>
                                        <p:tav tm="0">
                                          <p:val>
                                            <p:strVal val="#ppt_x"/>
                                          </p:val>
                                        </p:tav>
                                        <p:tav tm="100000">
                                          <p:val>
                                            <p:strVal val="#ppt_x"/>
                                          </p:val>
                                        </p:tav>
                                      </p:tavLst>
                                    </p:anim>
                                    <p:anim calcmode="lin" valueType="num">
                                      <p:cBhvr>
                                        <p:cTn id="54" dur="500" fill="hold"/>
                                        <p:tgtEl>
                                          <p:spTgt spid="8"/>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1026"/>
                                        </p:tgtEl>
                                        <p:attrNameLst>
                                          <p:attrName>style.visibility</p:attrName>
                                        </p:attrNameLst>
                                      </p:cBhvr>
                                      <p:to>
                                        <p:strVal val="visible"/>
                                      </p:to>
                                    </p:set>
                                    <p:animEffect transition="in" filter="fade">
                                      <p:cBhvr>
                                        <p:cTn id="57" dur="500"/>
                                        <p:tgtEl>
                                          <p:spTgt spid="1026"/>
                                        </p:tgtEl>
                                      </p:cBhvr>
                                    </p:animEffect>
                                    <p:anim calcmode="lin" valueType="num">
                                      <p:cBhvr>
                                        <p:cTn id="58" dur="500" fill="hold"/>
                                        <p:tgtEl>
                                          <p:spTgt spid="1026"/>
                                        </p:tgtEl>
                                        <p:attrNameLst>
                                          <p:attrName>ppt_x</p:attrName>
                                        </p:attrNameLst>
                                      </p:cBhvr>
                                      <p:tavLst>
                                        <p:tav tm="0">
                                          <p:val>
                                            <p:strVal val="#ppt_x"/>
                                          </p:val>
                                        </p:tav>
                                        <p:tav tm="100000">
                                          <p:val>
                                            <p:strVal val="#ppt_x"/>
                                          </p:val>
                                        </p:tav>
                                      </p:tavLst>
                                    </p:anim>
                                    <p:anim calcmode="lin" valueType="num">
                                      <p:cBhvr>
                                        <p:cTn id="59" dur="500" fill="hold"/>
                                        <p:tgtEl>
                                          <p:spTgt spid="1026"/>
                                        </p:tgtEl>
                                        <p:attrNameLst>
                                          <p:attrName>ppt_y</p:attrName>
                                        </p:attrNameLst>
                                      </p:cBhvr>
                                      <p:tavLst>
                                        <p:tav tm="0">
                                          <p:val>
                                            <p:strVal val="#ppt_y+.1"/>
                                          </p:val>
                                        </p:tav>
                                        <p:tav tm="100000">
                                          <p:val>
                                            <p:strVal val="#ppt_y"/>
                                          </p:val>
                                        </p:tav>
                                      </p:tavLst>
                                    </p:anim>
                                  </p:childTnLst>
                                </p:cTn>
                              </p:par>
                              <p:par>
                                <p:cTn id="60" presetID="1" presetClass="mediacall" presetSubtype="0" fill="hold" nodeType="withEffect">
                                  <p:stCondLst>
                                    <p:cond delay="0"/>
                                  </p:stCondLst>
                                  <p:childTnLst>
                                    <p:cmd type="call" cmd="playFrom(0.0)">
                                      <p:cBhvr>
                                        <p:cTn id="61" dur="1584" fill="hold"/>
                                        <p:tgtEl>
                                          <p:spTgt spid="43"/>
                                        </p:tgtEl>
                                      </p:cBhvr>
                                    </p:cmd>
                                  </p:childTnLst>
                                </p:cTn>
                              </p:par>
                            </p:childTnLst>
                          </p:cTn>
                        </p:par>
                        <p:par>
                          <p:cTn id="62" fill="hold">
                            <p:stCondLst>
                              <p:cond delay="1584"/>
                            </p:stCondLst>
                            <p:childTnLst>
                              <p:par>
                                <p:cTn id="63" presetID="1" presetClass="mediacall" presetSubtype="0" fill="hold" nodeType="afterEffect">
                                  <p:stCondLst>
                                    <p:cond delay="0"/>
                                  </p:stCondLst>
                                  <p:childTnLst>
                                    <p:cmd type="call" cmd="playFrom(0.0)">
                                      <p:cBhvr>
                                        <p:cTn id="64" dur="4414" fill="hold"/>
                                        <p:tgtEl>
                                          <p:spTgt spid="4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65" fill="hold" display="0">
                  <p:stCondLst>
                    <p:cond delay="indefinite"/>
                  </p:stCondLst>
                  <p:endCondLst>
                    <p:cond evt="onStopAudio" delay="0">
                      <p:tgtEl>
                        <p:sldTgt/>
                      </p:tgtEl>
                    </p:cond>
                  </p:endCondLst>
                </p:cTn>
                <p:tgtEl>
                  <p:spTgt spid="43"/>
                </p:tgtEl>
              </p:cMediaNode>
            </p:audio>
            <p:audio>
              <p:cMediaNode vol="80000">
                <p:cTn id="66" fill="hold" display="0">
                  <p:stCondLst>
                    <p:cond delay="indefinite"/>
                  </p:stCondLst>
                  <p:endCondLst>
                    <p:cond evt="onStopAudio" delay="0">
                      <p:tgtEl>
                        <p:sldTgt/>
                      </p:tgtEl>
                    </p:cond>
                  </p:endCondLst>
                </p:cTn>
                <p:tgtEl>
                  <p:spTgt spid="44"/>
                </p:tgtEl>
              </p:cMediaNode>
            </p:audio>
            <p:seq concurrent="1" nextAc="seek">
              <p:cTn id="67" restart="whenNotActive" fill="hold" evtFilter="cancelBubble" nodeType="interactiveSeq">
                <p:stCondLst>
                  <p:cond evt="onClick" delay="0">
                    <p:tgtEl>
                      <p:spTgt spid="42"/>
                    </p:tgtEl>
                  </p:cond>
                </p:stCondLst>
                <p:endSync evt="end" delay="0">
                  <p:rtn val="all"/>
                </p:endSync>
                <p:childTnLst>
                  <p:par>
                    <p:cTn id="68" fill="hold">
                      <p:stCondLst>
                        <p:cond delay="0"/>
                      </p:stCondLst>
                      <p:childTnLst>
                        <p:par>
                          <p:cTn id="69" fill="hold">
                            <p:stCondLst>
                              <p:cond delay="0"/>
                            </p:stCondLst>
                            <p:childTnLst>
                              <p:par>
                                <p:cTn id="70" presetID="2" presetClass="mediacall" presetSubtype="0" fill="hold" nodeType="clickEffect">
                                  <p:stCondLst>
                                    <p:cond delay="0"/>
                                  </p:stCondLst>
                                  <p:childTnLst>
                                    <p:cmd type="call" cmd="togglePause">
                                      <p:cBhvr>
                                        <p:cTn id="71" dur="1" fill="hold"/>
                                        <p:tgtEl>
                                          <p:spTgt spid="42"/>
                                        </p:tgtEl>
                                      </p:cBhvr>
                                    </p:cmd>
                                  </p:childTnLst>
                                </p:cTn>
                              </p:par>
                            </p:childTnLst>
                          </p:cTn>
                        </p:par>
                      </p:childTnLst>
                    </p:cTn>
                  </p:par>
                </p:childTnLst>
              </p:cTn>
              <p:nextCondLst>
                <p:cond evt="onClick" delay="0">
                  <p:tgtEl>
                    <p:spTgt spid="42"/>
                  </p:tgtEl>
                </p:cond>
              </p:nextCondLst>
            </p:seq>
            <p:video>
              <p:cMediaNode vol="80000">
                <p:cTn id="72" fill="hold" display="0">
                  <p:stCondLst>
                    <p:cond delay="indefinite"/>
                  </p:stCondLst>
                </p:cTn>
                <p:tgtEl>
                  <p:spTgt spid="42"/>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6832360" y="4116106"/>
            <a:ext cx="7690584" cy="783933"/>
          </a:xfrm>
          <a:prstGeom prst="rect">
            <a:avLst/>
          </a:prstGeom>
        </p:spPr>
        <p:txBody>
          <a:bodyPr wrap="square">
            <a:spAutoFit/>
          </a:bodyPr>
          <a:lstStyle/>
          <a:p>
            <a:r>
              <a:rPr lang="en-US" sz="4494" b="1" dirty="0">
                <a:solidFill>
                  <a:srgbClr val="FF0000"/>
                </a:solidFill>
                <a:latin typeface="Times New Roman" panose="02020603050405020304" pitchFamily="18" charset="0"/>
                <a:ea typeface="Times New Roman" panose="02020603050405020304" pitchFamily="18" charset="0"/>
                <a:cs typeface="Arial"/>
                <a:sym typeface="Arial"/>
              </a:rPr>
              <a:t>NGHỀ MƠ ƯỚC CỦA EM</a:t>
            </a:r>
          </a:p>
        </p:txBody>
      </p:sp>
      <p:sp>
        <p:nvSpPr>
          <p:cNvPr id="2" name="Rectangle 1"/>
          <p:cNvSpPr/>
          <p:nvPr/>
        </p:nvSpPr>
        <p:spPr>
          <a:xfrm>
            <a:off x="7098555" y="1547616"/>
            <a:ext cx="6387646" cy="645690"/>
          </a:xfrm>
          <a:prstGeom prst="rect">
            <a:avLst/>
          </a:prstGeom>
        </p:spPr>
        <p:txBody>
          <a:bodyPr wrap="none">
            <a:spAutoFit/>
          </a:bodyPr>
          <a:lstStyle/>
          <a:p>
            <a:pPr algn="ctr"/>
            <a:r>
              <a:rPr lang="en-US" sz="3596" b="1" u="sng" dirty="0">
                <a:solidFill>
                  <a:srgbClr val="FF0000"/>
                </a:solidFill>
                <a:latin typeface="Times New Roman" panose="02020603050405020304" pitchFamily="18" charset="0"/>
                <a:ea typeface="Times New Roman" panose="02020603050405020304" pitchFamily="18" charset="0"/>
                <a:cs typeface="Arial"/>
                <a:sym typeface="Arial"/>
              </a:rPr>
              <a:t>HOẠT ĐỘNG TRẢI NGHIỆM</a:t>
            </a:r>
            <a:endParaRPr lang="en-US" sz="4944" b="1" dirty="0">
              <a:solidFill>
                <a:srgbClr val="FF0000"/>
              </a:solidFill>
              <a:latin typeface="Times New Roman" panose="02020603050405020304" pitchFamily="18" charset="0"/>
              <a:ea typeface="Times New Roman" panose="02020603050405020304" pitchFamily="18" charset="0"/>
              <a:cs typeface="Arial"/>
              <a:sym typeface="Arial"/>
            </a:endParaRPr>
          </a:p>
        </p:txBody>
      </p:sp>
    </p:spTree>
    <p:extLst>
      <p:ext uri="{BB962C8B-B14F-4D97-AF65-F5344CB8AC3E}">
        <p14:creationId xmlns:p14="http://schemas.microsoft.com/office/powerpoint/2010/main" val="3171062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TAG" val="1"/>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Retrospect">
  <a:themeElements>
    <a:clrScheme name="Retrospect">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Retrospect">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utm avo"/>
        <a:ea typeface=""/>
        <a:cs typeface=""/>
      </a:majorFont>
      <a:minorFont>
        <a:latin typeface="utm a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ẫu HĐTN 3 (1).potx" id="{8F17C469-3FC4-4ED4-BDE0-03ED01E445B5}" vid="{B53DFCDC-7B09-48D9-AF25-AE21147D3C71}"/>
    </a:ext>
  </a:extLst>
</a:theme>
</file>

<file path=ppt/theme/theme5.xml><?xml version="1.0" encoding="utf-8"?>
<a:theme xmlns:a="http://schemas.openxmlformats.org/drawingml/2006/main" name="Classroom Behaviour Management for Elementary by Slidesgo">
  <a:themeElements>
    <a:clrScheme name="Simple Light">
      <a:dk1>
        <a:srgbClr val="FFFFFF"/>
      </a:dk1>
      <a:lt1>
        <a:srgbClr val="F5A60B"/>
      </a:lt1>
      <a:dk2>
        <a:srgbClr val="D64D6B"/>
      </a:dk2>
      <a:lt2>
        <a:srgbClr val="453F7D"/>
      </a:lt2>
      <a:accent1>
        <a:srgbClr val="CFCDE8"/>
      </a:accent1>
      <a:accent2>
        <a:srgbClr val="97C98B"/>
      </a:accent2>
      <a:accent3>
        <a:srgbClr val="5E8381"/>
      </a:accent3>
      <a:accent4>
        <a:srgbClr val="ED8FBF"/>
      </a:accent4>
      <a:accent5>
        <a:srgbClr val="A1544A"/>
      </a:accent5>
      <a:accent6>
        <a:srgbClr val="802751"/>
      </a:accent6>
      <a:hlink>
        <a:srgbClr val="453F7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981</TotalTime>
  <Words>461</Words>
  <Application>Microsoft Office PowerPoint</Application>
  <PresentationFormat>Custom</PresentationFormat>
  <Paragraphs>96</Paragraphs>
  <Slides>27</Slides>
  <Notes>23</Notes>
  <HiddenSlides>0</HiddenSlides>
  <MMClips>16</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27</vt:i4>
      </vt:variant>
    </vt:vector>
  </HeadingPairs>
  <TitlesOfParts>
    <vt:vector size="42" baseType="lpstr">
      <vt:lpstr>Atma</vt:lpstr>
      <vt:lpstr>Calibri</vt:lpstr>
      <vt:lpstr>Arial</vt:lpstr>
      <vt:lpstr>Bebas Neue</vt:lpstr>
      <vt:lpstr>Times New Roman</vt:lpstr>
      <vt:lpstr>utm avo</vt:lpstr>
      <vt:lpstr>Baloo Tammudu 2</vt:lpstr>
      <vt:lpstr>SVN-Dumpling</vt:lpstr>
      <vt:lpstr>Calibri Light</vt:lpstr>
      <vt:lpstr>#9Slide04 SVNSwashington</vt:lpstr>
      <vt:lpstr>1_Office Theme</vt:lpstr>
      <vt:lpstr>Office Theme</vt:lpstr>
      <vt:lpstr>Retrospect</vt:lpstr>
      <vt:lpstr>2_Office Theme</vt:lpstr>
      <vt:lpstr>Classroom Behaviour Management for Elementary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NỘI DUNG BÀI HỌC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KẾT LUẬN</vt:lpstr>
      <vt:lpstr>PowerPoint Presentation</vt:lpstr>
      <vt:lpstr>HƯỚNG DẪN VỀ NHÀ </vt:lpstr>
      <vt:lpstr>CẢM ƠN QUÝ THẦY CÔ VÀ CÁC EM  </vt:lpstr>
    </vt:vector>
  </TitlesOfParts>
  <Manager>9Slide.vn</Manager>
  <Company>9Slide.vn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CHUDE 7 - TUAN 24 - SHDC</dc:title>
  <dc:subject>9Slide.vn</dc:subject>
  <dc:creator>Hi There</dc:creator>
  <dc:description>9Slide.vn</dc:description>
  <cp:lastModifiedBy>Admin</cp:lastModifiedBy>
  <cp:revision>45</cp:revision>
  <dcterms:created xsi:type="dcterms:W3CDTF">2006-08-16T00:00:00Z</dcterms:created>
  <dcterms:modified xsi:type="dcterms:W3CDTF">2024-12-26T02:05:07Z</dcterms:modified>
  <cp:category>9Slide.vn</cp:category>
  <dc:identifier>DAFqNt_XBVA</dc:identifier>
</cp:coreProperties>
</file>